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9" r:id="rId4"/>
    <p:sldId id="258"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19"/>
    <p:restoredTop sz="94659"/>
  </p:normalViewPr>
  <p:slideViewPr>
    <p:cSldViewPr snapToGrid="0">
      <p:cViewPr varScale="1">
        <p:scale>
          <a:sx n="104" d="100"/>
          <a:sy n="104" d="100"/>
        </p:scale>
        <p:origin x="232"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ladimir Krasimirov Totev (2024467)" userId="02e6ea78-a2ac-42e9-82d6-e484ae3c7ee4" providerId="ADAL" clId="{AAEAF6BA-6292-D345-8B7A-DC912D01520F}"/>
    <pc:docChg chg="custSel addSld modSld sldOrd">
      <pc:chgData name="Vladimir Krasimirov Totev (2024467)" userId="02e6ea78-a2ac-42e9-82d6-e484ae3c7ee4" providerId="ADAL" clId="{AAEAF6BA-6292-D345-8B7A-DC912D01520F}" dt="2022-12-04T16:07:10.274" v="77" actId="27636"/>
      <pc:docMkLst>
        <pc:docMk/>
      </pc:docMkLst>
      <pc:sldChg chg="ord">
        <pc:chgData name="Vladimir Krasimirov Totev (2024467)" userId="02e6ea78-a2ac-42e9-82d6-e484ae3c7ee4" providerId="ADAL" clId="{AAEAF6BA-6292-D345-8B7A-DC912D01520F}" dt="2022-12-04T15:56:37.628" v="6" actId="20578"/>
        <pc:sldMkLst>
          <pc:docMk/>
          <pc:sldMk cId="756490352" sldId="265"/>
        </pc:sldMkLst>
      </pc:sldChg>
      <pc:sldChg chg="addSp modSp new mod ord setBg setClrOvrMap">
        <pc:chgData name="Vladimir Krasimirov Totev (2024467)" userId="02e6ea78-a2ac-42e9-82d6-e484ae3c7ee4" providerId="ADAL" clId="{AAEAF6BA-6292-D345-8B7A-DC912D01520F}" dt="2022-12-04T16:07:10.274" v="77" actId="27636"/>
        <pc:sldMkLst>
          <pc:docMk/>
          <pc:sldMk cId="357626191" sldId="266"/>
        </pc:sldMkLst>
        <pc:spChg chg="mod">
          <ac:chgData name="Vladimir Krasimirov Totev (2024467)" userId="02e6ea78-a2ac-42e9-82d6-e484ae3c7ee4" providerId="ADAL" clId="{AAEAF6BA-6292-D345-8B7A-DC912D01520F}" dt="2022-12-04T16:07:03.333" v="72" actId="122"/>
          <ac:spMkLst>
            <pc:docMk/>
            <pc:sldMk cId="357626191" sldId="266"/>
            <ac:spMk id="2" creationId="{59B39448-19CB-546C-EDA7-3F778EDD27A1}"/>
          </ac:spMkLst>
        </pc:spChg>
        <pc:spChg chg="mod">
          <ac:chgData name="Vladimir Krasimirov Totev (2024467)" userId="02e6ea78-a2ac-42e9-82d6-e484ae3c7ee4" providerId="ADAL" clId="{AAEAF6BA-6292-D345-8B7A-DC912D01520F}" dt="2022-12-04T16:07:10.274" v="77" actId="27636"/>
          <ac:spMkLst>
            <pc:docMk/>
            <pc:sldMk cId="357626191" sldId="266"/>
            <ac:spMk id="3" creationId="{2A937071-96B0-AC8A-19A5-D8FCD1F9EBD0}"/>
          </ac:spMkLst>
        </pc:spChg>
        <pc:spChg chg="add">
          <ac:chgData name="Vladimir Krasimirov Totev (2024467)" userId="02e6ea78-a2ac-42e9-82d6-e484ae3c7ee4" providerId="ADAL" clId="{AAEAF6BA-6292-D345-8B7A-DC912D01520F}" dt="2022-12-04T16:06:58.247" v="71" actId="26606"/>
          <ac:spMkLst>
            <pc:docMk/>
            <pc:sldMk cId="357626191" sldId="266"/>
            <ac:spMk id="9" creationId="{CF62D2A7-8207-488C-9F46-316BA81A16C8}"/>
          </ac:spMkLst>
        </pc:spChg>
        <pc:picChg chg="add">
          <ac:chgData name="Vladimir Krasimirov Totev (2024467)" userId="02e6ea78-a2ac-42e9-82d6-e484ae3c7ee4" providerId="ADAL" clId="{AAEAF6BA-6292-D345-8B7A-DC912D01520F}" dt="2022-12-04T16:06:58.247" v="71" actId="26606"/>
          <ac:picMkLst>
            <pc:docMk/>
            <pc:sldMk cId="357626191" sldId="266"/>
            <ac:picMk id="5" creationId="{CB5DBDC2-3185-F436-1B80-3A3553E105A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A7FC80-5B5A-4FD2-AE8B-86233E48FB6A}" type="doc">
      <dgm:prSet loTypeId="urn:microsoft.com/office/officeart/2017/3/layout/HorizontalPathTimeline" loCatId="process" qsTypeId="urn:microsoft.com/office/officeart/2005/8/quickstyle/simple2" qsCatId="simple" csTypeId="urn:microsoft.com/office/officeart/2005/8/colors/accent1_2" csCatId="accent1" phldr="1"/>
      <dgm:spPr/>
      <dgm:t>
        <a:bodyPr/>
        <a:lstStyle/>
        <a:p>
          <a:endParaRPr lang="en-US"/>
        </a:p>
      </dgm:t>
    </dgm:pt>
    <dgm:pt modelId="{5C984635-8962-486E-8902-55B288B2C672}">
      <dgm:prSet/>
      <dgm:spPr/>
      <dgm:t>
        <a:bodyPr/>
        <a:lstStyle/>
        <a:p>
          <a:pPr>
            <a:defRPr b="1"/>
          </a:pPr>
          <a:r>
            <a:rPr lang="en-US"/>
            <a:t>10 Dec. 2022</a:t>
          </a:r>
        </a:p>
      </dgm:t>
    </dgm:pt>
    <dgm:pt modelId="{6A4F2148-C04C-404E-988E-01C99A224DE8}" type="parTrans" cxnId="{B3061A15-DD6C-452F-9923-D25ADFD7D4D1}">
      <dgm:prSet/>
      <dgm:spPr/>
      <dgm:t>
        <a:bodyPr/>
        <a:lstStyle/>
        <a:p>
          <a:endParaRPr lang="en-US"/>
        </a:p>
      </dgm:t>
    </dgm:pt>
    <dgm:pt modelId="{086791DE-42D1-4139-B8AA-B0C4235DF108}" type="sibTrans" cxnId="{B3061A15-DD6C-452F-9923-D25ADFD7D4D1}">
      <dgm:prSet/>
      <dgm:spPr/>
      <dgm:t>
        <a:bodyPr/>
        <a:lstStyle/>
        <a:p>
          <a:endParaRPr lang="en-US"/>
        </a:p>
      </dgm:t>
    </dgm:pt>
    <dgm:pt modelId="{D40E991F-7150-4866-846C-4FDF4B98B470}">
      <dgm:prSet custT="1"/>
      <dgm:spPr/>
      <dgm:t>
        <a:bodyPr/>
        <a:lstStyle/>
        <a:p>
          <a:pPr algn="ctr"/>
          <a:r>
            <a:rPr lang="en-US" sz="1800" dirty="0"/>
            <a:t>Project Start </a:t>
          </a:r>
        </a:p>
      </dgm:t>
    </dgm:pt>
    <dgm:pt modelId="{494B8D45-8AA5-4F78-9D89-09F1EB7C3E08}" type="parTrans" cxnId="{DE608C30-8048-4D3E-AA52-83D4D1CC391C}">
      <dgm:prSet/>
      <dgm:spPr/>
      <dgm:t>
        <a:bodyPr/>
        <a:lstStyle/>
        <a:p>
          <a:endParaRPr lang="en-US"/>
        </a:p>
      </dgm:t>
    </dgm:pt>
    <dgm:pt modelId="{B0EB36E5-74E4-4F0B-AFC5-CDA61FD35F58}" type="sibTrans" cxnId="{DE608C30-8048-4D3E-AA52-83D4D1CC391C}">
      <dgm:prSet/>
      <dgm:spPr/>
      <dgm:t>
        <a:bodyPr/>
        <a:lstStyle/>
        <a:p>
          <a:endParaRPr lang="en-US"/>
        </a:p>
      </dgm:t>
    </dgm:pt>
    <dgm:pt modelId="{2D7AA31E-1955-4437-9B91-02F628B079F3}">
      <dgm:prSet/>
      <dgm:spPr/>
      <dgm:t>
        <a:bodyPr/>
        <a:lstStyle/>
        <a:p>
          <a:pPr>
            <a:defRPr b="1"/>
          </a:pPr>
          <a:r>
            <a:rPr lang="en-US"/>
            <a:t>15 Jan. 2023</a:t>
          </a:r>
        </a:p>
      </dgm:t>
    </dgm:pt>
    <dgm:pt modelId="{79781B25-BE44-4997-AA51-A1B861609598}" type="parTrans" cxnId="{E8942FEF-686E-41B4-A543-8AE372C26F74}">
      <dgm:prSet/>
      <dgm:spPr/>
      <dgm:t>
        <a:bodyPr/>
        <a:lstStyle/>
        <a:p>
          <a:endParaRPr lang="en-US"/>
        </a:p>
      </dgm:t>
    </dgm:pt>
    <dgm:pt modelId="{D1ABB91F-AD27-4EE1-AD85-7EAE31802146}" type="sibTrans" cxnId="{E8942FEF-686E-41B4-A543-8AE372C26F74}">
      <dgm:prSet/>
      <dgm:spPr/>
      <dgm:t>
        <a:bodyPr/>
        <a:lstStyle/>
        <a:p>
          <a:endParaRPr lang="en-US"/>
        </a:p>
      </dgm:t>
    </dgm:pt>
    <dgm:pt modelId="{1C84C394-0522-405C-8C29-8FBD3B6370D8}">
      <dgm:prSet custT="1"/>
      <dgm:spPr/>
      <dgm:t>
        <a:bodyPr/>
        <a:lstStyle/>
        <a:p>
          <a:pPr algn="ctr"/>
          <a:r>
            <a:rPr lang="en-US" sz="1800" dirty="0"/>
            <a:t>Order Equipment</a:t>
          </a:r>
        </a:p>
      </dgm:t>
    </dgm:pt>
    <dgm:pt modelId="{F6EA7BCB-239A-4E3A-A2BB-F5931C7BC8AE}" type="parTrans" cxnId="{9CAF007B-D1FB-483B-9164-FAD65EE87BA0}">
      <dgm:prSet/>
      <dgm:spPr/>
      <dgm:t>
        <a:bodyPr/>
        <a:lstStyle/>
        <a:p>
          <a:endParaRPr lang="en-US"/>
        </a:p>
      </dgm:t>
    </dgm:pt>
    <dgm:pt modelId="{8D63A072-BEEB-4C28-B8F6-A3DE4B731678}" type="sibTrans" cxnId="{9CAF007B-D1FB-483B-9164-FAD65EE87BA0}">
      <dgm:prSet/>
      <dgm:spPr/>
      <dgm:t>
        <a:bodyPr/>
        <a:lstStyle/>
        <a:p>
          <a:endParaRPr lang="en-US"/>
        </a:p>
      </dgm:t>
    </dgm:pt>
    <dgm:pt modelId="{EAEB31A0-C45A-4DED-9168-ADAE7A0E3D66}">
      <dgm:prSet custT="1"/>
      <dgm:spPr/>
      <dgm:t>
        <a:bodyPr/>
        <a:lstStyle/>
        <a:p>
          <a:pPr algn="ctr"/>
          <a:r>
            <a:rPr lang="en-US" sz="1800" dirty="0"/>
            <a:t>Execute Licensing process with BCP </a:t>
          </a:r>
        </a:p>
      </dgm:t>
    </dgm:pt>
    <dgm:pt modelId="{3AFEBE0B-A0E4-43C0-A064-A37BD7EE1AF3}" type="parTrans" cxnId="{C311C8FA-4A3F-46B7-8C6A-D6CA2CB52587}">
      <dgm:prSet/>
      <dgm:spPr/>
      <dgm:t>
        <a:bodyPr/>
        <a:lstStyle/>
        <a:p>
          <a:endParaRPr lang="en-US"/>
        </a:p>
      </dgm:t>
    </dgm:pt>
    <dgm:pt modelId="{5878B2DF-2679-4DFC-866B-92D9581ACB1B}" type="sibTrans" cxnId="{C311C8FA-4A3F-46B7-8C6A-D6CA2CB52587}">
      <dgm:prSet/>
      <dgm:spPr/>
      <dgm:t>
        <a:bodyPr/>
        <a:lstStyle/>
        <a:p>
          <a:endParaRPr lang="en-US"/>
        </a:p>
      </dgm:t>
    </dgm:pt>
    <dgm:pt modelId="{771CC783-E2B6-44E5-AA26-B91300AAA28A}">
      <dgm:prSet/>
      <dgm:spPr/>
      <dgm:t>
        <a:bodyPr/>
        <a:lstStyle/>
        <a:p>
          <a:pPr>
            <a:defRPr b="1"/>
          </a:pPr>
          <a:r>
            <a:rPr lang="en-US"/>
            <a:t>20 Jan. 2023</a:t>
          </a:r>
        </a:p>
      </dgm:t>
    </dgm:pt>
    <dgm:pt modelId="{4510F3A7-2841-410A-A9C7-EDDECFCC7AA7}" type="parTrans" cxnId="{403596F9-F0EB-4124-86EF-CAE91B9F90FC}">
      <dgm:prSet/>
      <dgm:spPr/>
      <dgm:t>
        <a:bodyPr/>
        <a:lstStyle/>
        <a:p>
          <a:endParaRPr lang="en-US"/>
        </a:p>
      </dgm:t>
    </dgm:pt>
    <dgm:pt modelId="{6FF05375-EEA0-43FF-8DE4-8CE1F922D1D9}" type="sibTrans" cxnId="{403596F9-F0EB-4124-86EF-CAE91B9F90FC}">
      <dgm:prSet/>
      <dgm:spPr/>
      <dgm:t>
        <a:bodyPr/>
        <a:lstStyle/>
        <a:p>
          <a:endParaRPr lang="en-US"/>
        </a:p>
      </dgm:t>
    </dgm:pt>
    <dgm:pt modelId="{D03B7AD9-E253-4985-973B-4BE2395F07F4}">
      <dgm:prSet custT="1"/>
      <dgm:spPr/>
      <dgm:t>
        <a:bodyPr/>
        <a:lstStyle/>
        <a:p>
          <a:pPr algn="ctr"/>
          <a:r>
            <a:rPr lang="en-US" sz="1600" dirty="0"/>
            <a:t>Acquiring Staff (Covid-19 Compliance and general training )</a:t>
          </a:r>
        </a:p>
      </dgm:t>
    </dgm:pt>
    <dgm:pt modelId="{176F2C51-1A2F-4089-8225-CC3DFF70A685}" type="parTrans" cxnId="{34DDFDA8-1D2B-4BF7-B9AC-51F9B48D4BB2}">
      <dgm:prSet/>
      <dgm:spPr/>
      <dgm:t>
        <a:bodyPr/>
        <a:lstStyle/>
        <a:p>
          <a:endParaRPr lang="en-US"/>
        </a:p>
      </dgm:t>
    </dgm:pt>
    <dgm:pt modelId="{DB6F0490-9EFC-46FA-90E1-0CB12FB9F405}" type="sibTrans" cxnId="{34DDFDA8-1D2B-4BF7-B9AC-51F9B48D4BB2}">
      <dgm:prSet/>
      <dgm:spPr/>
      <dgm:t>
        <a:bodyPr/>
        <a:lstStyle/>
        <a:p>
          <a:endParaRPr lang="en-US"/>
        </a:p>
      </dgm:t>
    </dgm:pt>
    <dgm:pt modelId="{0227620C-A0C2-474E-BF14-63A9D2619153}">
      <dgm:prSet custT="1"/>
      <dgm:spPr/>
      <dgm:t>
        <a:bodyPr/>
        <a:lstStyle/>
        <a:p>
          <a:pPr algn="ctr"/>
          <a:r>
            <a:rPr lang="en-US" sz="1600" dirty="0"/>
            <a:t>Prepare the Premises for the new production line </a:t>
          </a:r>
        </a:p>
      </dgm:t>
    </dgm:pt>
    <dgm:pt modelId="{1995C68E-7B84-48B7-8ED3-04849CA1E563}" type="parTrans" cxnId="{EF95BA9A-B90F-4CD5-BB54-7CC32ADECC80}">
      <dgm:prSet/>
      <dgm:spPr/>
      <dgm:t>
        <a:bodyPr/>
        <a:lstStyle/>
        <a:p>
          <a:endParaRPr lang="en-US"/>
        </a:p>
      </dgm:t>
    </dgm:pt>
    <dgm:pt modelId="{79238448-FF36-4CFC-A851-2260FE2E7FF5}" type="sibTrans" cxnId="{EF95BA9A-B90F-4CD5-BB54-7CC32ADECC80}">
      <dgm:prSet/>
      <dgm:spPr/>
      <dgm:t>
        <a:bodyPr/>
        <a:lstStyle/>
        <a:p>
          <a:endParaRPr lang="en-US"/>
        </a:p>
      </dgm:t>
    </dgm:pt>
    <dgm:pt modelId="{761441C7-FE7E-4FAB-94B4-94E7E70CC4E5}">
      <dgm:prSet/>
      <dgm:spPr/>
      <dgm:t>
        <a:bodyPr/>
        <a:lstStyle/>
        <a:p>
          <a:pPr>
            <a:defRPr b="1"/>
          </a:pPr>
          <a:r>
            <a:rPr lang="en-US"/>
            <a:t>30 Jan. 2023</a:t>
          </a:r>
        </a:p>
      </dgm:t>
    </dgm:pt>
    <dgm:pt modelId="{70EF3611-F6A1-4227-AF2D-C3F51CA8ED71}" type="parTrans" cxnId="{CCD9BB77-97F9-4296-8596-A2F788313259}">
      <dgm:prSet/>
      <dgm:spPr/>
      <dgm:t>
        <a:bodyPr/>
        <a:lstStyle/>
        <a:p>
          <a:endParaRPr lang="en-US"/>
        </a:p>
      </dgm:t>
    </dgm:pt>
    <dgm:pt modelId="{A02EB853-0A48-4669-B025-7C89479E8D70}" type="sibTrans" cxnId="{CCD9BB77-97F9-4296-8596-A2F788313259}">
      <dgm:prSet/>
      <dgm:spPr/>
      <dgm:t>
        <a:bodyPr/>
        <a:lstStyle/>
        <a:p>
          <a:endParaRPr lang="en-US"/>
        </a:p>
      </dgm:t>
    </dgm:pt>
    <dgm:pt modelId="{385A5F35-7EE3-4E00-9E1D-5A94C3B4C325}">
      <dgm:prSet custT="1"/>
      <dgm:spPr/>
      <dgm:t>
        <a:bodyPr/>
        <a:lstStyle/>
        <a:p>
          <a:pPr algn="ctr"/>
          <a:r>
            <a:rPr lang="en-US" sz="1800" dirty="0"/>
            <a:t>Test the new capacities</a:t>
          </a:r>
        </a:p>
      </dgm:t>
    </dgm:pt>
    <dgm:pt modelId="{6D79C71F-FDD2-4E8E-8DE0-580E1E1BB854}" type="parTrans" cxnId="{C1DB1938-2BCD-4EF4-8DF5-93624E47C79F}">
      <dgm:prSet/>
      <dgm:spPr/>
      <dgm:t>
        <a:bodyPr/>
        <a:lstStyle/>
        <a:p>
          <a:endParaRPr lang="en-US"/>
        </a:p>
      </dgm:t>
    </dgm:pt>
    <dgm:pt modelId="{9C6E1B0E-7DB0-4FE0-A679-337249D5C320}" type="sibTrans" cxnId="{C1DB1938-2BCD-4EF4-8DF5-93624E47C79F}">
      <dgm:prSet/>
      <dgm:spPr/>
      <dgm:t>
        <a:bodyPr/>
        <a:lstStyle/>
        <a:p>
          <a:endParaRPr lang="en-US"/>
        </a:p>
      </dgm:t>
    </dgm:pt>
    <dgm:pt modelId="{754E2C76-24B7-435C-BCDF-2F0D33BC3E9D}">
      <dgm:prSet custT="1"/>
      <dgm:spPr/>
      <dgm:t>
        <a:bodyPr/>
        <a:lstStyle/>
        <a:p>
          <a:pPr algn="ctr"/>
          <a:r>
            <a:rPr lang="en-US" sz="1800" dirty="0"/>
            <a:t>Start Marketing Campaign </a:t>
          </a:r>
        </a:p>
      </dgm:t>
    </dgm:pt>
    <dgm:pt modelId="{8EA9576A-9AAB-4FA8-B2AE-90657269B2C8}" type="parTrans" cxnId="{012165E7-BB11-4B9B-A622-781DD6FB58F9}">
      <dgm:prSet/>
      <dgm:spPr/>
      <dgm:t>
        <a:bodyPr/>
        <a:lstStyle/>
        <a:p>
          <a:endParaRPr lang="en-US"/>
        </a:p>
      </dgm:t>
    </dgm:pt>
    <dgm:pt modelId="{D0164A65-AD28-4EDF-9A8D-486EEB02F94F}" type="sibTrans" cxnId="{012165E7-BB11-4B9B-A622-781DD6FB58F9}">
      <dgm:prSet/>
      <dgm:spPr/>
      <dgm:t>
        <a:bodyPr/>
        <a:lstStyle/>
        <a:p>
          <a:endParaRPr lang="en-US"/>
        </a:p>
      </dgm:t>
    </dgm:pt>
    <dgm:pt modelId="{5578DFB0-B4EE-4C56-8D2F-3D13A6DA02BE}">
      <dgm:prSet/>
      <dgm:spPr/>
      <dgm:t>
        <a:bodyPr/>
        <a:lstStyle/>
        <a:p>
          <a:pPr>
            <a:defRPr b="1"/>
          </a:pPr>
          <a:r>
            <a:rPr lang="en-US"/>
            <a:t>10 Feb. 2023</a:t>
          </a:r>
        </a:p>
      </dgm:t>
    </dgm:pt>
    <dgm:pt modelId="{B04E7355-34F1-446D-896D-9B4B3EF827C2}" type="parTrans" cxnId="{40A4CCBF-572F-4448-B173-1106C81DBDB7}">
      <dgm:prSet/>
      <dgm:spPr/>
      <dgm:t>
        <a:bodyPr/>
        <a:lstStyle/>
        <a:p>
          <a:endParaRPr lang="en-US"/>
        </a:p>
      </dgm:t>
    </dgm:pt>
    <dgm:pt modelId="{45C16956-D98E-404C-809C-C1A1012BFEA8}" type="sibTrans" cxnId="{40A4CCBF-572F-4448-B173-1106C81DBDB7}">
      <dgm:prSet/>
      <dgm:spPr/>
      <dgm:t>
        <a:bodyPr/>
        <a:lstStyle/>
        <a:p>
          <a:endParaRPr lang="en-US"/>
        </a:p>
      </dgm:t>
    </dgm:pt>
    <dgm:pt modelId="{EC5B6579-B2A0-4D70-A469-78BF04D186F6}">
      <dgm:prSet custT="1"/>
      <dgm:spPr/>
      <dgm:t>
        <a:bodyPr/>
        <a:lstStyle/>
        <a:p>
          <a:pPr algn="ctr"/>
          <a:r>
            <a:rPr lang="en-US" sz="1800" dirty="0"/>
            <a:t>Start Production </a:t>
          </a:r>
        </a:p>
      </dgm:t>
    </dgm:pt>
    <dgm:pt modelId="{4B2CA67F-35FB-415E-B184-33EEF23C875C}" type="parTrans" cxnId="{B2113ABB-84BB-4179-8B79-5662587B856F}">
      <dgm:prSet/>
      <dgm:spPr/>
      <dgm:t>
        <a:bodyPr/>
        <a:lstStyle/>
        <a:p>
          <a:endParaRPr lang="en-US"/>
        </a:p>
      </dgm:t>
    </dgm:pt>
    <dgm:pt modelId="{726E2CCB-49AC-4D79-BA18-F1CA97F23ACD}" type="sibTrans" cxnId="{B2113ABB-84BB-4179-8B79-5662587B856F}">
      <dgm:prSet/>
      <dgm:spPr/>
      <dgm:t>
        <a:bodyPr/>
        <a:lstStyle/>
        <a:p>
          <a:endParaRPr lang="en-US"/>
        </a:p>
      </dgm:t>
    </dgm:pt>
    <dgm:pt modelId="{C9698D00-E84D-D941-BC17-7547914838B9}" type="pres">
      <dgm:prSet presAssocID="{6CA7FC80-5B5A-4FD2-AE8B-86233E48FB6A}" presName="root" presStyleCnt="0">
        <dgm:presLayoutVars>
          <dgm:chMax/>
          <dgm:chPref/>
          <dgm:animLvl val="lvl"/>
        </dgm:presLayoutVars>
      </dgm:prSet>
      <dgm:spPr/>
    </dgm:pt>
    <dgm:pt modelId="{B07539F0-97B4-C341-86FC-AE66C2DD5203}" type="pres">
      <dgm:prSet presAssocID="{6CA7FC80-5B5A-4FD2-AE8B-86233E48FB6A}" presName="divider" presStyleLbl="node1" presStyleIdx="0" presStyleCnt="1"/>
      <dgm:spPr/>
    </dgm:pt>
    <dgm:pt modelId="{3496D446-B6C1-9E42-B56F-7637C2349E4C}" type="pres">
      <dgm:prSet presAssocID="{6CA7FC80-5B5A-4FD2-AE8B-86233E48FB6A}" presName="nodes" presStyleCnt="0">
        <dgm:presLayoutVars>
          <dgm:chMax/>
          <dgm:chPref/>
          <dgm:animLvl val="lvl"/>
        </dgm:presLayoutVars>
      </dgm:prSet>
      <dgm:spPr/>
    </dgm:pt>
    <dgm:pt modelId="{BE02D685-7BD2-0342-81BE-5CD2F26544C6}" type="pres">
      <dgm:prSet presAssocID="{5C984635-8962-486E-8902-55B288B2C672}" presName="composite" presStyleCnt="0"/>
      <dgm:spPr/>
    </dgm:pt>
    <dgm:pt modelId="{3E4DDA0D-D016-2B47-9368-1D5E1A72B3C0}" type="pres">
      <dgm:prSet presAssocID="{5C984635-8962-486E-8902-55B288B2C672}" presName="L1TextContainer" presStyleLbl="revTx" presStyleIdx="0" presStyleCnt="5">
        <dgm:presLayoutVars>
          <dgm:chMax val="1"/>
          <dgm:chPref val="1"/>
          <dgm:bulletEnabled val="1"/>
        </dgm:presLayoutVars>
      </dgm:prSet>
      <dgm:spPr/>
    </dgm:pt>
    <dgm:pt modelId="{EC03B4FB-F995-9347-AEA0-A6A51C5849C6}" type="pres">
      <dgm:prSet presAssocID="{5C984635-8962-486E-8902-55B288B2C672}" presName="L2TextContainerWrapper" presStyleCnt="0">
        <dgm:presLayoutVars>
          <dgm:chMax val="0"/>
          <dgm:chPref val="0"/>
          <dgm:bulletEnabled val="1"/>
        </dgm:presLayoutVars>
      </dgm:prSet>
      <dgm:spPr/>
    </dgm:pt>
    <dgm:pt modelId="{FB93D727-BDE5-FD41-BA24-C17A6D7542A0}" type="pres">
      <dgm:prSet presAssocID="{5C984635-8962-486E-8902-55B288B2C672}" presName="L2TextContainer" presStyleLbl="bgAccFollowNode1" presStyleIdx="0" presStyleCnt="5"/>
      <dgm:spPr/>
    </dgm:pt>
    <dgm:pt modelId="{0FFD2478-E4F1-D34C-BFFC-8DCD7A23D397}" type="pres">
      <dgm:prSet presAssocID="{5C984635-8962-486E-8902-55B288B2C672}" presName="FlexibleEmptyPlaceHolder" presStyleCnt="0"/>
      <dgm:spPr/>
    </dgm:pt>
    <dgm:pt modelId="{41CC6963-554B-5640-84DB-3C491D34AA47}" type="pres">
      <dgm:prSet presAssocID="{5C984635-8962-486E-8902-55B288B2C672}" presName="ConnectLine" presStyleLbl="alignNode1" presStyleIdx="0" presStyleCnt="5"/>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ADD1F7FA-5187-7247-88C5-BF95BF1BA2C2}" type="pres">
      <dgm:prSet presAssocID="{5C984635-8962-486E-8902-55B288B2C672}" presName="ConnectorPoint" presStyleLbl="fgAcc1" presStyleIdx="0" presStyleCnt="5"/>
      <dgm:spPr>
        <a:solidFill>
          <a:schemeClr val="lt1">
            <a:alpha val="90000"/>
            <a:hueOff val="0"/>
            <a:satOff val="0"/>
            <a:lumOff val="0"/>
            <a:alphaOff val="0"/>
          </a:schemeClr>
        </a:solidFill>
        <a:ln w="12700" cap="flat" cmpd="sng" algn="ctr">
          <a:noFill/>
          <a:prstDash val="solid"/>
          <a:miter lim="800000"/>
        </a:ln>
        <a:effectLst/>
      </dgm:spPr>
    </dgm:pt>
    <dgm:pt modelId="{52AB9BFB-329D-3A47-AF5E-14D7FCC97E23}" type="pres">
      <dgm:prSet presAssocID="{5C984635-8962-486E-8902-55B288B2C672}" presName="EmptyPlaceHolder" presStyleCnt="0"/>
      <dgm:spPr/>
    </dgm:pt>
    <dgm:pt modelId="{49F1C5F2-B79B-8043-B557-D74718AB4869}" type="pres">
      <dgm:prSet presAssocID="{086791DE-42D1-4139-B8AA-B0C4235DF108}" presName="spaceBetweenRectangles" presStyleCnt="0"/>
      <dgm:spPr/>
    </dgm:pt>
    <dgm:pt modelId="{09FA6EAF-6800-344D-81AE-0EF391FBDB27}" type="pres">
      <dgm:prSet presAssocID="{2D7AA31E-1955-4437-9B91-02F628B079F3}" presName="composite" presStyleCnt="0"/>
      <dgm:spPr/>
    </dgm:pt>
    <dgm:pt modelId="{BDB19E94-07DB-784B-B738-1BBF0E8529C6}" type="pres">
      <dgm:prSet presAssocID="{2D7AA31E-1955-4437-9B91-02F628B079F3}" presName="L1TextContainer" presStyleLbl="revTx" presStyleIdx="1" presStyleCnt="5">
        <dgm:presLayoutVars>
          <dgm:chMax val="1"/>
          <dgm:chPref val="1"/>
          <dgm:bulletEnabled val="1"/>
        </dgm:presLayoutVars>
      </dgm:prSet>
      <dgm:spPr/>
    </dgm:pt>
    <dgm:pt modelId="{63FA5644-2D7D-E143-9D5E-2C57FDBFB44B}" type="pres">
      <dgm:prSet presAssocID="{2D7AA31E-1955-4437-9B91-02F628B079F3}" presName="L2TextContainerWrapper" presStyleCnt="0">
        <dgm:presLayoutVars>
          <dgm:chMax val="0"/>
          <dgm:chPref val="0"/>
          <dgm:bulletEnabled val="1"/>
        </dgm:presLayoutVars>
      </dgm:prSet>
      <dgm:spPr/>
    </dgm:pt>
    <dgm:pt modelId="{6D77298D-BEFD-6745-8E39-EAC9F00C072F}" type="pres">
      <dgm:prSet presAssocID="{2D7AA31E-1955-4437-9B91-02F628B079F3}" presName="L2TextContainer" presStyleLbl="bgAccFollowNode1" presStyleIdx="1" presStyleCnt="5"/>
      <dgm:spPr/>
    </dgm:pt>
    <dgm:pt modelId="{FB86FFA4-4082-CA4E-87B9-D151E2BC505E}" type="pres">
      <dgm:prSet presAssocID="{2D7AA31E-1955-4437-9B91-02F628B079F3}" presName="FlexibleEmptyPlaceHolder" presStyleCnt="0"/>
      <dgm:spPr/>
    </dgm:pt>
    <dgm:pt modelId="{B4063FE9-CD23-5046-8013-676D4E7997C3}" type="pres">
      <dgm:prSet presAssocID="{2D7AA31E-1955-4437-9B91-02F628B079F3}" presName="ConnectLine" presStyleLbl="alignNode1" presStyleIdx="1" presStyleCnt="5"/>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B4FE08EE-867A-AD46-B12C-F576A01B4389}" type="pres">
      <dgm:prSet presAssocID="{2D7AA31E-1955-4437-9B91-02F628B079F3}" presName="ConnectorPoint" presStyleLbl="fgAcc1" presStyleIdx="1" presStyleCnt="5"/>
      <dgm:spPr>
        <a:solidFill>
          <a:schemeClr val="lt1">
            <a:alpha val="90000"/>
            <a:hueOff val="0"/>
            <a:satOff val="0"/>
            <a:lumOff val="0"/>
            <a:alphaOff val="0"/>
          </a:schemeClr>
        </a:solidFill>
        <a:ln w="12700" cap="flat" cmpd="sng" algn="ctr">
          <a:noFill/>
          <a:prstDash val="solid"/>
          <a:miter lim="800000"/>
        </a:ln>
        <a:effectLst/>
      </dgm:spPr>
    </dgm:pt>
    <dgm:pt modelId="{B647F1FF-E771-5E46-9891-5BB263053568}" type="pres">
      <dgm:prSet presAssocID="{2D7AA31E-1955-4437-9B91-02F628B079F3}" presName="EmptyPlaceHolder" presStyleCnt="0"/>
      <dgm:spPr/>
    </dgm:pt>
    <dgm:pt modelId="{8685C6E7-1F2B-124D-AB48-F6CF6169374F}" type="pres">
      <dgm:prSet presAssocID="{D1ABB91F-AD27-4EE1-AD85-7EAE31802146}" presName="spaceBetweenRectangles" presStyleCnt="0"/>
      <dgm:spPr/>
    </dgm:pt>
    <dgm:pt modelId="{3FF06CB0-2B45-6C4B-A7A8-BEE6A7A3050E}" type="pres">
      <dgm:prSet presAssocID="{771CC783-E2B6-44E5-AA26-B91300AAA28A}" presName="composite" presStyleCnt="0"/>
      <dgm:spPr/>
    </dgm:pt>
    <dgm:pt modelId="{008709CC-EAE6-0240-B0E5-AB8E7C406303}" type="pres">
      <dgm:prSet presAssocID="{771CC783-E2B6-44E5-AA26-B91300AAA28A}" presName="L1TextContainer" presStyleLbl="revTx" presStyleIdx="2" presStyleCnt="5">
        <dgm:presLayoutVars>
          <dgm:chMax val="1"/>
          <dgm:chPref val="1"/>
          <dgm:bulletEnabled val="1"/>
        </dgm:presLayoutVars>
      </dgm:prSet>
      <dgm:spPr/>
    </dgm:pt>
    <dgm:pt modelId="{D5E7CF67-DE28-524C-99BE-EAB7B753B9FD}" type="pres">
      <dgm:prSet presAssocID="{771CC783-E2B6-44E5-AA26-B91300AAA28A}" presName="L2TextContainerWrapper" presStyleCnt="0">
        <dgm:presLayoutVars>
          <dgm:chMax val="0"/>
          <dgm:chPref val="0"/>
          <dgm:bulletEnabled val="1"/>
        </dgm:presLayoutVars>
      </dgm:prSet>
      <dgm:spPr/>
    </dgm:pt>
    <dgm:pt modelId="{1C640A06-CE54-9443-B233-7763BFCD8577}" type="pres">
      <dgm:prSet presAssocID="{771CC783-E2B6-44E5-AA26-B91300AAA28A}" presName="L2TextContainer" presStyleLbl="bgAccFollowNode1" presStyleIdx="2" presStyleCnt="5" custLinFactNeighborX="-741" custLinFactNeighborY="-17837"/>
      <dgm:spPr/>
    </dgm:pt>
    <dgm:pt modelId="{207AA5BC-39AD-154E-BBFA-3E6D8B6AE704}" type="pres">
      <dgm:prSet presAssocID="{771CC783-E2B6-44E5-AA26-B91300AAA28A}" presName="FlexibleEmptyPlaceHolder" presStyleCnt="0"/>
      <dgm:spPr/>
    </dgm:pt>
    <dgm:pt modelId="{9F68CD4E-CFE5-174A-8E68-80C1CA3A9DB4}" type="pres">
      <dgm:prSet presAssocID="{771CC783-E2B6-44E5-AA26-B91300AAA28A}" presName="ConnectLine" presStyleLbl="alignNode1" presStyleIdx="2" presStyleCnt="5"/>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BA7532ED-1371-7744-9F0B-D73049E38FF3}" type="pres">
      <dgm:prSet presAssocID="{771CC783-E2B6-44E5-AA26-B91300AAA28A}" presName="ConnectorPoint" presStyleLbl="fgAcc1" presStyleIdx="2" presStyleCnt="5"/>
      <dgm:spPr>
        <a:solidFill>
          <a:schemeClr val="lt1">
            <a:alpha val="90000"/>
            <a:hueOff val="0"/>
            <a:satOff val="0"/>
            <a:lumOff val="0"/>
            <a:alphaOff val="0"/>
          </a:schemeClr>
        </a:solidFill>
        <a:ln w="12700" cap="flat" cmpd="sng" algn="ctr">
          <a:noFill/>
          <a:prstDash val="solid"/>
          <a:miter lim="800000"/>
        </a:ln>
        <a:effectLst/>
      </dgm:spPr>
    </dgm:pt>
    <dgm:pt modelId="{B8E37C3C-FE6B-0648-A10F-1A00D80957BB}" type="pres">
      <dgm:prSet presAssocID="{771CC783-E2B6-44E5-AA26-B91300AAA28A}" presName="EmptyPlaceHolder" presStyleCnt="0"/>
      <dgm:spPr/>
    </dgm:pt>
    <dgm:pt modelId="{391D16EB-329C-A647-9E9B-7359F332D2D7}" type="pres">
      <dgm:prSet presAssocID="{6FF05375-EEA0-43FF-8DE4-8CE1F922D1D9}" presName="spaceBetweenRectangles" presStyleCnt="0"/>
      <dgm:spPr/>
    </dgm:pt>
    <dgm:pt modelId="{AB4A22A3-2F6F-D840-9026-BED9E9DEB35A}" type="pres">
      <dgm:prSet presAssocID="{761441C7-FE7E-4FAB-94B4-94E7E70CC4E5}" presName="composite" presStyleCnt="0"/>
      <dgm:spPr/>
    </dgm:pt>
    <dgm:pt modelId="{27444BD5-A452-3449-85F5-C6B8EFB538EF}" type="pres">
      <dgm:prSet presAssocID="{761441C7-FE7E-4FAB-94B4-94E7E70CC4E5}" presName="L1TextContainer" presStyleLbl="revTx" presStyleIdx="3" presStyleCnt="5">
        <dgm:presLayoutVars>
          <dgm:chMax val="1"/>
          <dgm:chPref val="1"/>
          <dgm:bulletEnabled val="1"/>
        </dgm:presLayoutVars>
      </dgm:prSet>
      <dgm:spPr/>
    </dgm:pt>
    <dgm:pt modelId="{EF8873F4-C641-8547-8F3B-7C8A5F8D614F}" type="pres">
      <dgm:prSet presAssocID="{761441C7-FE7E-4FAB-94B4-94E7E70CC4E5}" presName="L2TextContainerWrapper" presStyleCnt="0">
        <dgm:presLayoutVars>
          <dgm:chMax val="0"/>
          <dgm:chPref val="0"/>
          <dgm:bulletEnabled val="1"/>
        </dgm:presLayoutVars>
      </dgm:prSet>
      <dgm:spPr/>
    </dgm:pt>
    <dgm:pt modelId="{DF6B85CF-48F7-0848-A83D-EF7CD9652038}" type="pres">
      <dgm:prSet presAssocID="{761441C7-FE7E-4FAB-94B4-94E7E70CC4E5}" presName="L2TextContainer" presStyleLbl="bgAccFollowNode1" presStyleIdx="3" presStyleCnt="5"/>
      <dgm:spPr/>
    </dgm:pt>
    <dgm:pt modelId="{7BB4F64F-50FD-8244-A247-208D4DCDB548}" type="pres">
      <dgm:prSet presAssocID="{761441C7-FE7E-4FAB-94B4-94E7E70CC4E5}" presName="FlexibleEmptyPlaceHolder" presStyleCnt="0"/>
      <dgm:spPr/>
    </dgm:pt>
    <dgm:pt modelId="{C5B446C8-D393-1F41-AF84-63D135A99DE3}" type="pres">
      <dgm:prSet presAssocID="{761441C7-FE7E-4FAB-94B4-94E7E70CC4E5}" presName="ConnectLine" presStyleLbl="alignNode1" presStyleIdx="3" presStyleCnt="5"/>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7EAE1C91-2CB9-2D40-9722-93273BD298A1}" type="pres">
      <dgm:prSet presAssocID="{761441C7-FE7E-4FAB-94B4-94E7E70CC4E5}" presName="ConnectorPoint" presStyleLbl="fgAcc1" presStyleIdx="3" presStyleCnt="5"/>
      <dgm:spPr>
        <a:solidFill>
          <a:schemeClr val="lt1">
            <a:alpha val="90000"/>
            <a:hueOff val="0"/>
            <a:satOff val="0"/>
            <a:lumOff val="0"/>
            <a:alphaOff val="0"/>
          </a:schemeClr>
        </a:solidFill>
        <a:ln w="12700" cap="flat" cmpd="sng" algn="ctr">
          <a:noFill/>
          <a:prstDash val="solid"/>
          <a:miter lim="800000"/>
        </a:ln>
        <a:effectLst/>
      </dgm:spPr>
    </dgm:pt>
    <dgm:pt modelId="{4234F802-22CA-EC40-B140-B68C0CE858FF}" type="pres">
      <dgm:prSet presAssocID="{761441C7-FE7E-4FAB-94B4-94E7E70CC4E5}" presName="EmptyPlaceHolder" presStyleCnt="0"/>
      <dgm:spPr/>
    </dgm:pt>
    <dgm:pt modelId="{C703B359-871B-0C43-BCE8-51B6BD61489F}" type="pres">
      <dgm:prSet presAssocID="{A02EB853-0A48-4669-B025-7C89479E8D70}" presName="spaceBetweenRectangles" presStyleCnt="0"/>
      <dgm:spPr/>
    </dgm:pt>
    <dgm:pt modelId="{AEDF1BC9-2357-F049-906C-60514183880A}" type="pres">
      <dgm:prSet presAssocID="{5578DFB0-B4EE-4C56-8D2F-3D13A6DA02BE}" presName="composite" presStyleCnt="0"/>
      <dgm:spPr/>
    </dgm:pt>
    <dgm:pt modelId="{99679061-F2EF-4642-9FB4-4AEB49D36C4E}" type="pres">
      <dgm:prSet presAssocID="{5578DFB0-B4EE-4C56-8D2F-3D13A6DA02BE}" presName="L1TextContainer" presStyleLbl="revTx" presStyleIdx="4" presStyleCnt="5">
        <dgm:presLayoutVars>
          <dgm:chMax val="1"/>
          <dgm:chPref val="1"/>
          <dgm:bulletEnabled val="1"/>
        </dgm:presLayoutVars>
      </dgm:prSet>
      <dgm:spPr/>
    </dgm:pt>
    <dgm:pt modelId="{DCD092C0-AAD3-DF46-85AA-3803A65B7E50}" type="pres">
      <dgm:prSet presAssocID="{5578DFB0-B4EE-4C56-8D2F-3D13A6DA02BE}" presName="L2TextContainerWrapper" presStyleCnt="0">
        <dgm:presLayoutVars>
          <dgm:chMax val="0"/>
          <dgm:chPref val="0"/>
          <dgm:bulletEnabled val="1"/>
        </dgm:presLayoutVars>
      </dgm:prSet>
      <dgm:spPr/>
    </dgm:pt>
    <dgm:pt modelId="{F76D46AB-7DCB-7545-901D-6B9F66BDB4FC}" type="pres">
      <dgm:prSet presAssocID="{5578DFB0-B4EE-4C56-8D2F-3D13A6DA02BE}" presName="L2TextContainer" presStyleLbl="bgAccFollowNode1" presStyleIdx="4" presStyleCnt="5"/>
      <dgm:spPr/>
    </dgm:pt>
    <dgm:pt modelId="{7484B859-CA60-5141-BCD2-644D3316EB65}" type="pres">
      <dgm:prSet presAssocID="{5578DFB0-B4EE-4C56-8D2F-3D13A6DA02BE}" presName="FlexibleEmptyPlaceHolder" presStyleCnt="0"/>
      <dgm:spPr/>
    </dgm:pt>
    <dgm:pt modelId="{0BE2B8AA-2A10-D24C-8B93-1B2C67E90F2B}" type="pres">
      <dgm:prSet presAssocID="{5578DFB0-B4EE-4C56-8D2F-3D13A6DA02BE}" presName="ConnectLine" presStyleLbl="alignNode1" presStyleIdx="4" presStyleCnt="5"/>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6E05FF11-C0EE-884E-A5BB-2907D1B4ADEF}" type="pres">
      <dgm:prSet presAssocID="{5578DFB0-B4EE-4C56-8D2F-3D13A6DA02BE}" presName="ConnectorPoint" presStyleLbl="fgAcc1" presStyleIdx="4" presStyleCnt="5"/>
      <dgm:spPr>
        <a:solidFill>
          <a:schemeClr val="lt1">
            <a:alpha val="90000"/>
            <a:hueOff val="0"/>
            <a:satOff val="0"/>
            <a:lumOff val="0"/>
            <a:alphaOff val="0"/>
          </a:schemeClr>
        </a:solidFill>
        <a:ln w="12700" cap="flat" cmpd="sng" algn="ctr">
          <a:noFill/>
          <a:prstDash val="solid"/>
          <a:miter lim="800000"/>
        </a:ln>
        <a:effectLst/>
      </dgm:spPr>
    </dgm:pt>
    <dgm:pt modelId="{4877F21F-0BEC-2249-85E2-5E1CDC8FD98B}" type="pres">
      <dgm:prSet presAssocID="{5578DFB0-B4EE-4C56-8D2F-3D13A6DA02BE}" presName="EmptyPlaceHolder" presStyleCnt="0"/>
      <dgm:spPr/>
    </dgm:pt>
  </dgm:ptLst>
  <dgm:cxnLst>
    <dgm:cxn modelId="{1E1EB314-A586-E849-8CEF-C450524B6FA7}" type="presOf" srcId="{0227620C-A0C2-474E-BF14-63A9D2619153}" destId="{1C640A06-CE54-9443-B233-7763BFCD8577}" srcOrd="0" destOrd="1" presId="urn:microsoft.com/office/officeart/2017/3/layout/HorizontalPathTimeline"/>
    <dgm:cxn modelId="{B3061A15-DD6C-452F-9923-D25ADFD7D4D1}" srcId="{6CA7FC80-5B5A-4FD2-AE8B-86233E48FB6A}" destId="{5C984635-8962-486E-8902-55B288B2C672}" srcOrd="0" destOrd="0" parTransId="{6A4F2148-C04C-404E-988E-01C99A224DE8}" sibTransId="{086791DE-42D1-4139-B8AA-B0C4235DF108}"/>
    <dgm:cxn modelId="{8853A816-B914-FD4C-B459-7E129050DD3E}" type="presOf" srcId="{D40E991F-7150-4866-846C-4FDF4B98B470}" destId="{FB93D727-BDE5-FD41-BA24-C17A6D7542A0}" srcOrd="0" destOrd="0" presId="urn:microsoft.com/office/officeart/2017/3/layout/HorizontalPathTimeline"/>
    <dgm:cxn modelId="{355CFE1C-7EAF-E448-BFBB-92ECE535BAB8}" type="presOf" srcId="{2D7AA31E-1955-4437-9B91-02F628B079F3}" destId="{BDB19E94-07DB-784B-B738-1BBF0E8529C6}" srcOrd="0" destOrd="0" presId="urn:microsoft.com/office/officeart/2017/3/layout/HorizontalPathTimeline"/>
    <dgm:cxn modelId="{301E632F-53A6-FB41-924E-0F048395C7B6}" type="presOf" srcId="{761441C7-FE7E-4FAB-94B4-94E7E70CC4E5}" destId="{27444BD5-A452-3449-85F5-C6B8EFB538EF}" srcOrd="0" destOrd="0" presId="urn:microsoft.com/office/officeart/2017/3/layout/HorizontalPathTimeline"/>
    <dgm:cxn modelId="{DE608C30-8048-4D3E-AA52-83D4D1CC391C}" srcId="{5C984635-8962-486E-8902-55B288B2C672}" destId="{D40E991F-7150-4866-846C-4FDF4B98B470}" srcOrd="0" destOrd="0" parTransId="{494B8D45-8AA5-4F78-9D89-09F1EB7C3E08}" sibTransId="{B0EB36E5-74E4-4F0B-AFC5-CDA61FD35F58}"/>
    <dgm:cxn modelId="{BD85FC34-0CC9-744C-B8C7-6E55B0E1477D}" type="presOf" srcId="{1C84C394-0522-405C-8C29-8FBD3B6370D8}" destId="{6D77298D-BEFD-6745-8E39-EAC9F00C072F}" srcOrd="0" destOrd="0" presId="urn:microsoft.com/office/officeart/2017/3/layout/HorizontalPathTimeline"/>
    <dgm:cxn modelId="{C1DB1938-2BCD-4EF4-8DF5-93624E47C79F}" srcId="{761441C7-FE7E-4FAB-94B4-94E7E70CC4E5}" destId="{385A5F35-7EE3-4E00-9E1D-5A94C3B4C325}" srcOrd="0" destOrd="0" parTransId="{6D79C71F-FDD2-4E8E-8DE0-580E1E1BB854}" sibTransId="{9C6E1B0E-7DB0-4FE0-A679-337249D5C320}"/>
    <dgm:cxn modelId="{CCD9BB77-97F9-4296-8596-A2F788313259}" srcId="{6CA7FC80-5B5A-4FD2-AE8B-86233E48FB6A}" destId="{761441C7-FE7E-4FAB-94B4-94E7E70CC4E5}" srcOrd="3" destOrd="0" parTransId="{70EF3611-F6A1-4227-AF2D-C3F51CA8ED71}" sibTransId="{A02EB853-0A48-4669-B025-7C89479E8D70}"/>
    <dgm:cxn modelId="{9CAF007B-D1FB-483B-9164-FAD65EE87BA0}" srcId="{2D7AA31E-1955-4437-9B91-02F628B079F3}" destId="{1C84C394-0522-405C-8C29-8FBD3B6370D8}" srcOrd="0" destOrd="0" parTransId="{F6EA7BCB-239A-4E3A-A2BB-F5931C7BC8AE}" sibTransId="{8D63A072-BEEB-4C28-B8F6-A3DE4B731678}"/>
    <dgm:cxn modelId="{4B4B8B82-E953-F047-896A-ECB50C67D566}" type="presOf" srcId="{EAEB31A0-C45A-4DED-9168-ADAE7A0E3D66}" destId="{6D77298D-BEFD-6745-8E39-EAC9F00C072F}" srcOrd="0" destOrd="1" presId="urn:microsoft.com/office/officeart/2017/3/layout/HorizontalPathTimeline"/>
    <dgm:cxn modelId="{EF95BA9A-B90F-4CD5-BB54-7CC32ADECC80}" srcId="{771CC783-E2B6-44E5-AA26-B91300AAA28A}" destId="{0227620C-A0C2-474E-BF14-63A9D2619153}" srcOrd="1" destOrd="0" parTransId="{1995C68E-7B84-48B7-8ED3-04849CA1E563}" sibTransId="{79238448-FF36-4CFC-A851-2260FE2E7FF5}"/>
    <dgm:cxn modelId="{F52BF69A-3BAF-184E-8A2B-7857B81778C3}" type="presOf" srcId="{385A5F35-7EE3-4E00-9E1D-5A94C3B4C325}" destId="{DF6B85CF-48F7-0848-A83D-EF7CD9652038}" srcOrd="0" destOrd="0" presId="urn:microsoft.com/office/officeart/2017/3/layout/HorizontalPathTimeline"/>
    <dgm:cxn modelId="{1A2A889D-3923-3944-8D51-3EA9247DF203}" type="presOf" srcId="{EC5B6579-B2A0-4D70-A469-78BF04D186F6}" destId="{F76D46AB-7DCB-7545-901D-6B9F66BDB4FC}" srcOrd="0" destOrd="0" presId="urn:microsoft.com/office/officeart/2017/3/layout/HorizontalPathTimeline"/>
    <dgm:cxn modelId="{34DDFDA8-1D2B-4BF7-B9AC-51F9B48D4BB2}" srcId="{771CC783-E2B6-44E5-AA26-B91300AAA28A}" destId="{D03B7AD9-E253-4985-973B-4BE2395F07F4}" srcOrd="0" destOrd="0" parTransId="{176F2C51-1A2F-4089-8225-CC3DFF70A685}" sibTransId="{DB6F0490-9EFC-46FA-90E1-0CB12FB9F405}"/>
    <dgm:cxn modelId="{10B884AA-1746-A348-AC0D-61C50D8FA1BD}" type="presOf" srcId="{754E2C76-24B7-435C-BCDF-2F0D33BC3E9D}" destId="{DF6B85CF-48F7-0848-A83D-EF7CD9652038}" srcOrd="0" destOrd="1" presId="urn:microsoft.com/office/officeart/2017/3/layout/HorizontalPathTimeline"/>
    <dgm:cxn modelId="{B2113ABB-84BB-4179-8B79-5662587B856F}" srcId="{5578DFB0-B4EE-4C56-8D2F-3D13A6DA02BE}" destId="{EC5B6579-B2A0-4D70-A469-78BF04D186F6}" srcOrd="0" destOrd="0" parTransId="{4B2CA67F-35FB-415E-B184-33EEF23C875C}" sibTransId="{726E2CCB-49AC-4D79-BA18-F1CA97F23ACD}"/>
    <dgm:cxn modelId="{40A4CCBF-572F-4448-B173-1106C81DBDB7}" srcId="{6CA7FC80-5B5A-4FD2-AE8B-86233E48FB6A}" destId="{5578DFB0-B4EE-4C56-8D2F-3D13A6DA02BE}" srcOrd="4" destOrd="0" parTransId="{B04E7355-34F1-446D-896D-9B4B3EF827C2}" sibTransId="{45C16956-D98E-404C-809C-C1A1012BFEA8}"/>
    <dgm:cxn modelId="{7FC4E0C3-2F0C-9945-A533-1B93B31522D7}" type="presOf" srcId="{6CA7FC80-5B5A-4FD2-AE8B-86233E48FB6A}" destId="{C9698D00-E84D-D941-BC17-7547914838B9}" srcOrd="0" destOrd="0" presId="urn:microsoft.com/office/officeart/2017/3/layout/HorizontalPathTimeline"/>
    <dgm:cxn modelId="{C8F7FBC8-EF9F-5C4F-BEC6-9F710489A5DC}" type="presOf" srcId="{D03B7AD9-E253-4985-973B-4BE2395F07F4}" destId="{1C640A06-CE54-9443-B233-7763BFCD8577}" srcOrd="0" destOrd="0" presId="urn:microsoft.com/office/officeart/2017/3/layout/HorizontalPathTimeline"/>
    <dgm:cxn modelId="{324579CD-29F5-FD44-92B6-D57AC7A6D9F9}" type="presOf" srcId="{5C984635-8962-486E-8902-55B288B2C672}" destId="{3E4DDA0D-D016-2B47-9368-1D5E1A72B3C0}" srcOrd="0" destOrd="0" presId="urn:microsoft.com/office/officeart/2017/3/layout/HorizontalPathTimeline"/>
    <dgm:cxn modelId="{0C264BD3-1577-464D-9FC8-07DE1E8C9F94}" type="presOf" srcId="{5578DFB0-B4EE-4C56-8D2F-3D13A6DA02BE}" destId="{99679061-F2EF-4642-9FB4-4AEB49D36C4E}" srcOrd="0" destOrd="0" presId="urn:microsoft.com/office/officeart/2017/3/layout/HorizontalPathTimeline"/>
    <dgm:cxn modelId="{AEDAAFE6-3500-4742-8DD7-969DACB27E44}" type="presOf" srcId="{771CC783-E2B6-44E5-AA26-B91300AAA28A}" destId="{008709CC-EAE6-0240-B0E5-AB8E7C406303}" srcOrd="0" destOrd="0" presId="urn:microsoft.com/office/officeart/2017/3/layout/HorizontalPathTimeline"/>
    <dgm:cxn modelId="{012165E7-BB11-4B9B-A622-781DD6FB58F9}" srcId="{761441C7-FE7E-4FAB-94B4-94E7E70CC4E5}" destId="{754E2C76-24B7-435C-BCDF-2F0D33BC3E9D}" srcOrd="1" destOrd="0" parTransId="{8EA9576A-9AAB-4FA8-B2AE-90657269B2C8}" sibTransId="{D0164A65-AD28-4EDF-9A8D-486EEB02F94F}"/>
    <dgm:cxn modelId="{E8942FEF-686E-41B4-A543-8AE372C26F74}" srcId="{6CA7FC80-5B5A-4FD2-AE8B-86233E48FB6A}" destId="{2D7AA31E-1955-4437-9B91-02F628B079F3}" srcOrd="1" destOrd="0" parTransId="{79781B25-BE44-4997-AA51-A1B861609598}" sibTransId="{D1ABB91F-AD27-4EE1-AD85-7EAE31802146}"/>
    <dgm:cxn modelId="{403596F9-F0EB-4124-86EF-CAE91B9F90FC}" srcId="{6CA7FC80-5B5A-4FD2-AE8B-86233E48FB6A}" destId="{771CC783-E2B6-44E5-AA26-B91300AAA28A}" srcOrd="2" destOrd="0" parTransId="{4510F3A7-2841-410A-A9C7-EDDECFCC7AA7}" sibTransId="{6FF05375-EEA0-43FF-8DE4-8CE1F922D1D9}"/>
    <dgm:cxn modelId="{C311C8FA-4A3F-46B7-8C6A-D6CA2CB52587}" srcId="{2D7AA31E-1955-4437-9B91-02F628B079F3}" destId="{EAEB31A0-C45A-4DED-9168-ADAE7A0E3D66}" srcOrd="1" destOrd="0" parTransId="{3AFEBE0B-A0E4-43C0-A064-A37BD7EE1AF3}" sibTransId="{5878B2DF-2679-4DFC-866B-92D9581ACB1B}"/>
    <dgm:cxn modelId="{2919EAAE-EBC6-8042-BDBC-E446FE0FCC2D}" type="presParOf" srcId="{C9698D00-E84D-D941-BC17-7547914838B9}" destId="{B07539F0-97B4-C341-86FC-AE66C2DD5203}" srcOrd="0" destOrd="0" presId="urn:microsoft.com/office/officeart/2017/3/layout/HorizontalPathTimeline"/>
    <dgm:cxn modelId="{D1F4C118-59BD-624D-AE18-30650E6C2063}" type="presParOf" srcId="{C9698D00-E84D-D941-BC17-7547914838B9}" destId="{3496D446-B6C1-9E42-B56F-7637C2349E4C}" srcOrd="1" destOrd="0" presId="urn:microsoft.com/office/officeart/2017/3/layout/HorizontalPathTimeline"/>
    <dgm:cxn modelId="{95FD0019-990F-F842-A5F9-273B860FAD96}" type="presParOf" srcId="{3496D446-B6C1-9E42-B56F-7637C2349E4C}" destId="{BE02D685-7BD2-0342-81BE-5CD2F26544C6}" srcOrd="0" destOrd="0" presId="urn:microsoft.com/office/officeart/2017/3/layout/HorizontalPathTimeline"/>
    <dgm:cxn modelId="{964FF325-1849-5F40-A968-82640CB1D09E}" type="presParOf" srcId="{BE02D685-7BD2-0342-81BE-5CD2F26544C6}" destId="{3E4DDA0D-D016-2B47-9368-1D5E1A72B3C0}" srcOrd="0" destOrd="0" presId="urn:microsoft.com/office/officeart/2017/3/layout/HorizontalPathTimeline"/>
    <dgm:cxn modelId="{24DD0039-CA8F-824C-8DD4-E541C4F3CE4D}" type="presParOf" srcId="{BE02D685-7BD2-0342-81BE-5CD2F26544C6}" destId="{EC03B4FB-F995-9347-AEA0-A6A51C5849C6}" srcOrd="1" destOrd="0" presId="urn:microsoft.com/office/officeart/2017/3/layout/HorizontalPathTimeline"/>
    <dgm:cxn modelId="{4D4A41BC-95D3-BF46-8D79-56F593A32C41}" type="presParOf" srcId="{EC03B4FB-F995-9347-AEA0-A6A51C5849C6}" destId="{FB93D727-BDE5-FD41-BA24-C17A6D7542A0}" srcOrd="0" destOrd="0" presId="urn:microsoft.com/office/officeart/2017/3/layout/HorizontalPathTimeline"/>
    <dgm:cxn modelId="{C8201743-FAC8-A74A-ADC1-A2DE9CB50A1B}" type="presParOf" srcId="{EC03B4FB-F995-9347-AEA0-A6A51C5849C6}" destId="{0FFD2478-E4F1-D34C-BFFC-8DCD7A23D397}" srcOrd="1" destOrd="0" presId="urn:microsoft.com/office/officeart/2017/3/layout/HorizontalPathTimeline"/>
    <dgm:cxn modelId="{36608AB2-E3D9-D64F-9FDE-732440101B1E}" type="presParOf" srcId="{BE02D685-7BD2-0342-81BE-5CD2F26544C6}" destId="{41CC6963-554B-5640-84DB-3C491D34AA47}" srcOrd="2" destOrd="0" presId="urn:microsoft.com/office/officeart/2017/3/layout/HorizontalPathTimeline"/>
    <dgm:cxn modelId="{454DD668-9CF1-B746-9BE6-DBC39EB1ABA7}" type="presParOf" srcId="{BE02D685-7BD2-0342-81BE-5CD2F26544C6}" destId="{ADD1F7FA-5187-7247-88C5-BF95BF1BA2C2}" srcOrd="3" destOrd="0" presId="urn:microsoft.com/office/officeart/2017/3/layout/HorizontalPathTimeline"/>
    <dgm:cxn modelId="{06D67F19-F643-8444-8802-A1414B21A304}" type="presParOf" srcId="{BE02D685-7BD2-0342-81BE-5CD2F26544C6}" destId="{52AB9BFB-329D-3A47-AF5E-14D7FCC97E23}" srcOrd="4" destOrd="0" presId="urn:microsoft.com/office/officeart/2017/3/layout/HorizontalPathTimeline"/>
    <dgm:cxn modelId="{9EB1F7C4-0BC9-F741-8C2D-38800EE53749}" type="presParOf" srcId="{3496D446-B6C1-9E42-B56F-7637C2349E4C}" destId="{49F1C5F2-B79B-8043-B557-D74718AB4869}" srcOrd="1" destOrd="0" presId="urn:microsoft.com/office/officeart/2017/3/layout/HorizontalPathTimeline"/>
    <dgm:cxn modelId="{DC619A02-FFEC-BF4C-8DD6-9106F904F58D}" type="presParOf" srcId="{3496D446-B6C1-9E42-B56F-7637C2349E4C}" destId="{09FA6EAF-6800-344D-81AE-0EF391FBDB27}" srcOrd="2" destOrd="0" presId="urn:microsoft.com/office/officeart/2017/3/layout/HorizontalPathTimeline"/>
    <dgm:cxn modelId="{74FFAFC9-C077-3A40-AF29-94F0ED3880FC}" type="presParOf" srcId="{09FA6EAF-6800-344D-81AE-0EF391FBDB27}" destId="{BDB19E94-07DB-784B-B738-1BBF0E8529C6}" srcOrd="0" destOrd="0" presId="urn:microsoft.com/office/officeart/2017/3/layout/HorizontalPathTimeline"/>
    <dgm:cxn modelId="{FD98A3C8-00A0-8F48-8B21-09E319C11275}" type="presParOf" srcId="{09FA6EAF-6800-344D-81AE-0EF391FBDB27}" destId="{63FA5644-2D7D-E143-9D5E-2C57FDBFB44B}" srcOrd="1" destOrd="0" presId="urn:microsoft.com/office/officeart/2017/3/layout/HorizontalPathTimeline"/>
    <dgm:cxn modelId="{8BC33519-99A5-B34D-B9B9-886696DD5B49}" type="presParOf" srcId="{63FA5644-2D7D-E143-9D5E-2C57FDBFB44B}" destId="{6D77298D-BEFD-6745-8E39-EAC9F00C072F}" srcOrd="0" destOrd="0" presId="urn:microsoft.com/office/officeart/2017/3/layout/HorizontalPathTimeline"/>
    <dgm:cxn modelId="{E0C96346-D23B-394F-9D8A-19542B32619D}" type="presParOf" srcId="{63FA5644-2D7D-E143-9D5E-2C57FDBFB44B}" destId="{FB86FFA4-4082-CA4E-87B9-D151E2BC505E}" srcOrd="1" destOrd="0" presId="urn:microsoft.com/office/officeart/2017/3/layout/HorizontalPathTimeline"/>
    <dgm:cxn modelId="{5BA47525-8219-A740-B224-15B98697A8CF}" type="presParOf" srcId="{09FA6EAF-6800-344D-81AE-0EF391FBDB27}" destId="{B4063FE9-CD23-5046-8013-676D4E7997C3}" srcOrd="2" destOrd="0" presId="urn:microsoft.com/office/officeart/2017/3/layout/HorizontalPathTimeline"/>
    <dgm:cxn modelId="{9C113F71-F853-E345-BA9B-9303DD684589}" type="presParOf" srcId="{09FA6EAF-6800-344D-81AE-0EF391FBDB27}" destId="{B4FE08EE-867A-AD46-B12C-F576A01B4389}" srcOrd="3" destOrd="0" presId="urn:microsoft.com/office/officeart/2017/3/layout/HorizontalPathTimeline"/>
    <dgm:cxn modelId="{172FFF5E-0D65-814D-86B8-36C570639D14}" type="presParOf" srcId="{09FA6EAF-6800-344D-81AE-0EF391FBDB27}" destId="{B647F1FF-E771-5E46-9891-5BB263053568}" srcOrd="4" destOrd="0" presId="urn:microsoft.com/office/officeart/2017/3/layout/HorizontalPathTimeline"/>
    <dgm:cxn modelId="{9A0D81FD-5138-CD43-8905-E5749FECC25B}" type="presParOf" srcId="{3496D446-B6C1-9E42-B56F-7637C2349E4C}" destId="{8685C6E7-1F2B-124D-AB48-F6CF6169374F}" srcOrd="3" destOrd="0" presId="urn:microsoft.com/office/officeart/2017/3/layout/HorizontalPathTimeline"/>
    <dgm:cxn modelId="{2F149D31-5680-F549-962C-55C9802C62BF}" type="presParOf" srcId="{3496D446-B6C1-9E42-B56F-7637C2349E4C}" destId="{3FF06CB0-2B45-6C4B-A7A8-BEE6A7A3050E}" srcOrd="4" destOrd="0" presId="urn:microsoft.com/office/officeart/2017/3/layout/HorizontalPathTimeline"/>
    <dgm:cxn modelId="{A6B2FC43-7DBB-A444-97B3-53D07E904A81}" type="presParOf" srcId="{3FF06CB0-2B45-6C4B-A7A8-BEE6A7A3050E}" destId="{008709CC-EAE6-0240-B0E5-AB8E7C406303}" srcOrd="0" destOrd="0" presId="urn:microsoft.com/office/officeart/2017/3/layout/HorizontalPathTimeline"/>
    <dgm:cxn modelId="{690FAF3E-F77A-E44E-B4B5-C3FBF8CA257D}" type="presParOf" srcId="{3FF06CB0-2B45-6C4B-A7A8-BEE6A7A3050E}" destId="{D5E7CF67-DE28-524C-99BE-EAB7B753B9FD}" srcOrd="1" destOrd="0" presId="urn:microsoft.com/office/officeart/2017/3/layout/HorizontalPathTimeline"/>
    <dgm:cxn modelId="{02660D94-0FA6-A045-A62B-B186D01A86AE}" type="presParOf" srcId="{D5E7CF67-DE28-524C-99BE-EAB7B753B9FD}" destId="{1C640A06-CE54-9443-B233-7763BFCD8577}" srcOrd="0" destOrd="0" presId="urn:microsoft.com/office/officeart/2017/3/layout/HorizontalPathTimeline"/>
    <dgm:cxn modelId="{D548C94A-1ED7-3646-87C9-EEDE5E403566}" type="presParOf" srcId="{D5E7CF67-DE28-524C-99BE-EAB7B753B9FD}" destId="{207AA5BC-39AD-154E-BBFA-3E6D8B6AE704}" srcOrd="1" destOrd="0" presId="urn:microsoft.com/office/officeart/2017/3/layout/HorizontalPathTimeline"/>
    <dgm:cxn modelId="{D2E1541B-BD84-BE4B-AB2C-F0BD9ACB45B5}" type="presParOf" srcId="{3FF06CB0-2B45-6C4B-A7A8-BEE6A7A3050E}" destId="{9F68CD4E-CFE5-174A-8E68-80C1CA3A9DB4}" srcOrd="2" destOrd="0" presId="urn:microsoft.com/office/officeart/2017/3/layout/HorizontalPathTimeline"/>
    <dgm:cxn modelId="{5BC04CD5-F03B-8C41-BC3E-3A0E9CA0D300}" type="presParOf" srcId="{3FF06CB0-2B45-6C4B-A7A8-BEE6A7A3050E}" destId="{BA7532ED-1371-7744-9F0B-D73049E38FF3}" srcOrd="3" destOrd="0" presId="urn:microsoft.com/office/officeart/2017/3/layout/HorizontalPathTimeline"/>
    <dgm:cxn modelId="{2BCE5783-63AE-B148-8636-FBCD47DC9FED}" type="presParOf" srcId="{3FF06CB0-2B45-6C4B-A7A8-BEE6A7A3050E}" destId="{B8E37C3C-FE6B-0648-A10F-1A00D80957BB}" srcOrd="4" destOrd="0" presId="urn:microsoft.com/office/officeart/2017/3/layout/HorizontalPathTimeline"/>
    <dgm:cxn modelId="{DC00E6F9-44F9-1549-B0B1-6EBAC788AE94}" type="presParOf" srcId="{3496D446-B6C1-9E42-B56F-7637C2349E4C}" destId="{391D16EB-329C-A647-9E9B-7359F332D2D7}" srcOrd="5" destOrd="0" presId="urn:microsoft.com/office/officeart/2017/3/layout/HorizontalPathTimeline"/>
    <dgm:cxn modelId="{7E0F2C8F-B599-BD46-8C3B-BE3A714B290F}" type="presParOf" srcId="{3496D446-B6C1-9E42-B56F-7637C2349E4C}" destId="{AB4A22A3-2F6F-D840-9026-BED9E9DEB35A}" srcOrd="6" destOrd="0" presId="urn:microsoft.com/office/officeart/2017/3/layout/HorizontalPathTimeline"/>
    <dgm:cxn modelId="{6A5E065E-B520-3548-8AD4-CF5238B4FB42}" type="presParOf" srcId="{AB4A22A3-2F6F-D840-9026-BED9E9DEB35A}" destId="{27444BD5-A452-3449-85F5-C6B8EFB538EF}" srcOrd="0" destOrd="0" presId="urn:microsoft.com/office/officeart/2017/3/layout/HorizontalPathTimeline"/>
    <dgm:cxn modelId="{493B0624-1009-C74D-9956-BA255494883D}" type="presParOf" srcId="{AB4A22A3-2F6F-D840-9026-BED9E9DEB35A}" destId="{EF8873F4-C641-8547-8F3B-7C8A5F8D614F}" srcOrd="1" destOrd="0" presId="urn:microsoft.com/office/officeart/2017/3/layout/HorizontalPathTimeline"/>
    <dgm:cxn modelId="{3746D1CD-FC31-884C-917D-30DF8D86FF54}" type="presParOf" srcId="{EF8873F4-C641-8547-8F3B-7C8A5F8D614F}" destId="{DF6B85CF-48F7-0848-A83D-EF7CD9652038}" srcOrd="0" destOrd="0" presId="urn:microsoft.com/office/officeart/2017/3/layout/HorizontalPathTimeline"/>
    <dgm:cxn modelId="{1FBCBCFA-4298-BE49-8E16-C5E0E06F8D17}" type="presParOf" srcId="{EF8873F4-C641-8547-8F3B-7C8A5F8D614F}" destId="{7BB4F64F-50FD-8244-A247-208D4DCDB548}" srcOrd="1" destOrd="0" presId="urn:microsoft.com/office/officeart/2017/3/layout/HorizontalPathTimeline"/>
    <dgm:cxn modelId="{123F2DD7-CA2D-C04E-B308-A7BA27F34F1A}" type="presParOf" srcId="{AB4A22A3-2F6F-D840-9026-BED9E9DEB35A}" destId="{C5B446C8-D393-1F41-AF84-63D135A99DE3}" srcOrd="2" destOrd="0" presId="urn:microsoft.com/office/officeart/2017/3/layout/HorizontalPathTimeline"/>
    <dgm:cxn modelId="{CB0F21CB-A8EA-8C4C-9AED-1AB8E4EBBB69}" type="presParOf" srcId="{AB4A22A3-2F6F-D840-9026-BED9E9DEB35A}" destId="{7EAE1C91-2CB9-2D40-9722-93273BD298A1}" srcOrd="3" destOrd="0" presId="urn:microsoft.com/office/officeart/2017/3/layout/HorizontalPathTimeline"/>
    <dgm:cxn modelId="{1D3FA496-CD6C-D746-A98E-4CFD6AC3D7D3}" type="presParOf" srcId="{AB4A22A3-2F6F-D840-9026-BED9E9DEB35A}" destId="{4234F802-22CA-EC40-B140-B68C0CE858FF}" srcOrd="4" destOrd="0" presId="urn:microsoft.com/office/officeart/2017/3/layout/HorizontalPathTimeline"/>
    <dgm:cxn modelId="{081A58DB-4415-CC40-8E2A-36C40EFE2D4C}" type="presParOf" srcId="{3496D446-B6C1-9E42-B56F-7637C2349E4C}" destId="{C703B359-871B-0C43-BCE8-51B6BD61489F}" srcOrd="7" destOrd="0" presId="urn:microsoft.com/office/officeart/2017/3/layout/HorizontalPathTimeline"/>
    <dgm:cxn modelId="{D5425257-A35E-B64C-AE10-7772F1067BC0}" type="presParOf" srcId="{3496D446-B6C1-9E42-B56F-7637C2349E4C}" destId="{AEDF1BC9-2357-F049-906C-60514183880A}" srcOrd="8" destOrd="0" presId="urn:microsoft.com/office/officeart/2017/3/layout/HorizontalPathTimeline"/>
    <dgm:cxn modelId="{2AB8F98E-1B71-8847-8FF3-5AB2CCA2EE46}" type="presParOf" srcId="{AEDF1BC9-2357-F049-906C-60514183880A}" destId="{99679061-F2EF-4642-9FB4-4AEB49D36C4E}" srcOrd="0" destOrd="0" presId="urn:microsoft.com/office/officeart/2017/3/layout/HorizontalPathTimeline"/>
    <dgm:cxn modelId="{C34CD7B4-0905-9642-8092-06AB4C9E9CF8}" type="presParOf" srcId="{AEDF1BC9-2357-F049-906C-60514183880A}" destId="{DCD092C0-AAD3-DF46-85AA-3803A65B7E50}" srcOrd="1" destOrd="0" presId="urn:microsoft.com/office/officeart/2017/3/layout/HorizontalPathTimeline"/>
    <dgm:cxn modelId="{C1EEED53-CFA2-EF4F-AEEB-A4B1199984C0}" type="presParOf" srcId="{DCD092C0-AAD3-DF46-85AA-3803A65B7E50}" destId="{F76D46AB-7DCB-7545-901D-6B9F66BDB4FC}" srcOrd="0" destOrd="0" presId="urn:microsoft.com/office/officeart/2017/3/layout/HorizontalPathTimeline"/>
    <dgm:cxn modelId="{1E55D0BC-B310-4242-A720-25EEFF6779BA}" type="presParOf" srcId="{DCD092C0-AAD3-DF46-85AA-3803A65B7E50}" destId="{7484B859-CA60-5141-BCD2-644D3316EB65}" srcOrd="1" destOrd="0" presId="urn:microsoft.com/office/officeart/2017/3/layout/HorizontalPathTimeline"/>
    <dgm:cxn modelId="{A5D9584E-633B-294D-BA4A-F577BC082C5C}" type="presParOf" srcId="{AEDF1BC9-2357-F049-906C-60514183880A}" destId="{0BE2B8AA-2A10-D24C-8B93-1B2C67E90F2B}" srcOrd="2" destOrd="0" presId="urn:microsoft.com/office/officeart/2017/3/layout/HorizontalPathTimeline"/>
    <dgm:cxn modelId="{52F3DD26-FD35-0D4D-81D7-F9D781F96482}" type="presParOf" srcId="{AEDF1BC9-2357-F049-906C-60514183880A}" destId="{6E05FF11-C0EE-884E-A5BB-2907D1B4ADEF}" srcOrd="3" destOrd="0" presId="urn:microsoft.com/office/officeart/2017/3/layout/HorizontalPathTimeline"/>
    <dgm:cxn modelId="{55CE2013-E133-354B-A656-B0165D80DBFD}" type="presParOf" srcId="{AEDF1BC9-2357-F049-906C-60514183880A}" destId="{4877F21F-0BEC-2249-85E2-5E1CDC8FD98B}" srcOrd="4" destOrd="0" presId="urn:microsoft.com/office/officeart/2017/3/layout/HorizontalPath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DDA0D-D016-2B47-9368-1D5E1A72B3C0}">
      <dsp:nvSpPr>
        <dsp:cNvPr id="0" name=""/>
        <dsp:cNvSpPr/>
      </dsp:nvSpPr>
      <dsp:spPr>
        <a:xfrm>
          <a:off x="222425" y="3191713"/>
          <a:ext cx="1753693" cy="67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10 Dec. 2022</a:t>
          </a:r>
        </a:p>
      </dsp:txBody>
      <dsp:txXfrm>
        <a:off x="222425" y="3191713"/>
        <a:ext cx="1753693" cy="671626"/>
      </dsp:txXfrm>
    </dsp:sp>
    <dsp:sp modelId="{B07539F0-97B4-C341-86FC-AE66C2DD5203}">
      <dsp:nvSpPr>
        <dsp:cNvPr id="0" name=""/>
        <dsp:cNvSpPr/>
      </dsp:nvSpPr>
      <dsp:spPr>
        <a:xfrm>
          <a:off x="0" y="2852927"/>
          <a:ext cx="6582780" cy="237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B93D727-BDE5-FD41-BA24-C17A6D7542A0}">
      <dsp:nvSpPr>
        <dsp:cNvPr id="0" name=""/>
        <dsp:cNvSpPr/>
      </dsp:nvSpPr>
      <dsp:spPr>
        <a:xfrm>
          <a:off x="134741" y="1013383"/>
          <a:ext cx="1929063" cy="82913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800100">
            <a:lnSpc>
              <a:spcPct val="90000"/>
            </a:lnSpc>
            <a:spcBef>
              <a:spcPct val="0"/>
            </a:spcBef>
            <a:spcAft>
              <a:spcPct val="35000"/>
            </a:spcAft>
            <a:buNone/>
          </a:pPr>
          <a:r>
            <a:rPr lang="en-US" sz="1800" kern="1200" dirty="0"/>
            <a:t>Project Start </a:t>
          </a:r>
        </a:p>
      </dsp:txBody>
      <dsp:txXfrm>
        <a:off x="134741" y="1013383"/>
        <a:ext cx="1929063" cy="829132"/>
      </dsp:txXfrm>
    </dsp:sp>
    <dsp:sp modelId="{41CC6963-554B-5640-84DB-3C491D34AA47}">
      <dsp:nvSpPr>
        <dsp:cNvPr id="0" name=""/>
        <dsp:cNvSpPr/>
      </dsp:nvSpPr>
      <dsp:spPr>
        <a:xfrm>
          <a:off x="1099272" y="1842515"/>
          <a:ext cx="0" cy="101041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BDB19E94-07DB-784B-B738-1BBF0E8529C6}">
      <dsp:nvSpPr>
        <dsp:cNvPr id="0" name=""/>
        <dsp:cNvSpPr/>
      </dsp:nvSpPr>
      <dsp:spPr>
        <a:xfrm>
          <a:off x="1318484" y="2080259"/>
          <a:ext cx="1753693" cy="67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15 Jan. 2023</a:t>
          </a:r>
        </a:p>
      </dsp:txBody>
      <dsp:txXfrm>
        <a:off x="1318484" y="2080259"/>
        <a:ext cx="1753693" cy="671626"/>
      </dsp:txXfrm>
    </dsp:sp>
    <dsp:sp modelId="{6D77298D-BEFD-6745-8E39-EAC9F00C072F}">
      <dsp:nvSpPr>
        <dsp:cNvPr id="0" name=""/>
        <dsp:cNvSpPr/>
      </dsp:nvSpPr>
      <dsp:spPr>
        <a:xfrm>
          <a:off x="1230799" y="4101084"/>
          <a:ext cx="1929063" cy="171008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800100">
            <a:lnSpc>
              <a:spcPct val="90000"/>
            </a:lnSpc>
            <a:spcBef>
              <a:spcPct val="0"/>
            </a:spcBef>
            <a:spcAft>
              <a:spcPct val="35000"/>
            </a:spcAft>
            <a:buNone/>
          </a:pPr>
          <a:r>
            <a:rPr lang="en-US" sz="1800" kern="1200" dirty="0"/>
            <a:t>Order Equipment</a:t>
          </a:r>
        </a:p>
        <a:p>
          <a:pPr marL="0" lvl="0" indent="0" algn="ctr" defTabSz="800100">
            <a:lnSpc>
              <a:spcPct val="90000"/>
            </a:lnSpc>
            <a:spcBef>
              <a:spcPct val="0"/>
            </a:spcBef>
            <a:spcAft>
              <a:spcPct val="35000"/>
            </a:spcAft>
            <a:buNone/>
          </a:pPr>
          <a:r>
            <a:rPr lang="en-US" sz="1800" kern="1200" dirty="0"/>
            <a:t>Execute Licensing process with BCP </a:t>
          </a:r>
        </a:p>
      </dsp:txBody>
      <dsp:txXfrm>
        <a:off x="1230799" y="4101084"/>
        <a:ext cx="1929063" cy="1710085"/>
      </dsp:txXfrm>
    </dsp:sp>
    <dsp:sp modelId="{B4063FE9-CD23-5046-8013-676D4E7997C3}">
      <dsp:nvSpPr>
        <dsp:cNvPr id="0" name=""/>
        <dsp:cNvSpPr/>
      </dsp:nvSpPr>
      <dsp:spPr>
        <a:xfrm>
          <a:off x="2195331" y="3090671"/>
          <a:ext cx="0" cy="101041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ADD1F7FA-5187-7247-88C5-BF95BF1BA2C2}">
      <dsp:nvSpPr>
        <dsp:cNvPr id="0" name=""/>
        <dsp:cNvSpPr/>
      </dsp:nvSpPr>
      <dsp:spPr>
        <a:xfrm>
          <a:off x="1024977" y="2897504"/>
          <a:ext cx="148590" cy="14859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4FE08EE-867A-AD46-B12C-F576A01B4389}">
      <dsp:nvSpPr>
        <dsp:cNvPr id="0" name=""/>
        <dsp:cNvSpPr/>
      </dsp:nvSpPr>
      <dsp:spPr>
        <a:xfrm>
          <a:off x="2121036" y="2897504"/>
          <a:ext cx="148590" cy="14859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08709CC-EAE6-0240-B0E5-AB8E7C406303}">
      <dsp:nvSpPr>
        <dsp:cNvPr id="0" name=""/>
        <dsp:cNvSpPr/>
      </dsp:nvSpPr>
      <dsp:spPr>
        <a:xfrm>
          <a:off x="2414543" y="3191713"/>
          <a:ext cx="1753693" cy="67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 Jan. 2023</a:t>
          </a:r>
        </a:p>
      </dsp:txBody>
      <dsp:txXfrm>
        <a:off x="2414543" y="3191713"/>
        <a:ext cx="1753693" cy="671626"/>
      </dsp:txXfrm>
    </dsp:sp>
    <dsp:sp modelId="{1C640A06-CE54-9443-B233-7763BFCD8577}">
      <dsp:nvSpPr>
        <dsp:cNvPr id="0" name=""/>
        <dsp:cNvSpPr/>
      </dsp:nvSpPr>
      <dsp:spPr>
        <a:xfrm>
          <a:off x="2312564" y="0"/>
          <a:ext cx="1929063" cy="184251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US" sz="1600" kern="1200" dirty="0"/>
            <a:t>Acquiring Staff (Covid-19 Compliance and general training )</a:t>
          </a:r>
        </a:p>
        <a:p>
          <a:pPr marL="0" lvl="0" indent="0" algn="ctr" defTabSz="711200">
            <a:lnSpc>
              <a:spcPct val="90000"/>
            </a:lnSpc>
            <a:spcBef>
              <a:spcPct val="0"/>
            </a:spcBef>
            <a:spcAft>
              <a:spcPct val="35000"/>
            </a:spcAft>
            <a:buNone/>
          </a:pPr>
          <a:r>
            <a:rPr lang="en-US" sz="1600" kern="1200" dirty="0"/>
            <a:t>Prepare the Premises for the new production line </a:t>
          </a:r>
        </a:p>
      </dsp:txBody>
      <dsp:txXfrm>
        <a:off x="2312564" y="0"/>
        <a:ext cx="1929063" cy="1842516"/>
      </dsp:txXfrm>
    </dsp:sp>
    <dsp:sp modelId="{9F68CD4E-CFE5-174A-8E68-80C1CA3A9DB4}">
      <dsp:nvSpPr>
        <dsp:cNvPr id="0" name=""/>
        <dsp:cNvSpPr/>
      </dsp:nvSpPr>
      <dsp:spPr>
        <a:xfrm>
          <a:off x="3291390" y="1842515"/>
          <a:ext cx="0" cy="101041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27444BD5-A452-3449-85F5-C6B8EFB538EF}">
      <dsp:nvSpPr>
        <dsp:cNvPr id="0" name=""/>
        <dsp:cNvSpPr/>
      </dsp:nvSpPr>
      <dsp:spPr>
        <a:xfrm>
          <a:off x="3510601" y="2080259"/>
          <a:ext cx="1753693" cy="67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30 Jan. 2023</a:t>
          </a:r>
        </a:p>
      </dsp:txBody>
      <dsp:txXfrm>
        <a:off x="3510601" y="2080259"/>
        <a:ext cx="1753693" cy="671626"/>
      </dsp:txXfrm>
    </dsp:sp>
    <dsp:sp modelId="{DF6B85CF-48F7-0848-A83D-EF7CD9652038}">
      <dsp:nvSpPr>
        <dsp:cNvPr id="0" name=""/>
        <dsp:cNvSpPr/>
      </dsp:nvSpPr>
      <dsp:spPr>
        <a:xfrm>
          <a:off x="3422917" y="4101084"/>
          <a:ext cx="1929063" cy="145098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800100">
            <a:lnSpc>
              <a:spcPct val="90000"/>
            </a:lnSpc>
            <a:spcBef>
              <a:spcPct val="0"/>
            </a:spcBef>
            <a:spcAft>
              <a:spcPct val="35000"/>
            </a:spcAft>
            <a:buNone/>
          </a:pPr>
          <a:r>
            <a:rPr lang="en-US" sz="1800" kern="1200" dirty="0"/>
            <a:t>Test the new capacities</a:t>
          </a:r>
        </a:p>
        <a:p>
          <a:pPr marL="0" lvl="0" indent="0" algn="ctr" defTabSz="800100">
            <a:lnSpc>
              <a:spcPct val="90000"/>
            </a:lnSpc>
            <a:spcBef>
              <a:spcPct val="0"/>
            </a:spcBef>
            <a:spcAft>
              <a:spcPct val="35000"/>
            </a:spcAft>
            <a:buNone/>
          </a:pPr>
          <a:r>
            <a:rPr lang="en-US" sz="1800" kern="1200" dirty="0"/>
            <a:t>Start Marketing Campaign </a:t>
          </a:r>
        </a:p>
      </dsp:txBody>
      <dsp:txXfrm>
        <a:off x="3422917" y="4101084"/>
        <a:ext cx="1929063" cy="1450981"/>
      </dsp:txXfrm>
    </dsp:sp>
    <dsp:sp modelId="{C5B446C8-D393-1F41-AF84-63D135A99DE3}">
      <dsp:nvSpPr>
        <dsp:cNvPr id="0" name=""/>
        <dsp:cNvSpPr/>
      </dsp:nvSpPr>
      <dsp:spPr>
        <a:xfrm>
          <a:off x="4387448" y="3090671"/>
          <a:ext cx="0" cy="101041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BA7532ED-1371-7744-9F0B-D73049E38FF3}">
      <dsp:nvSpPr>
        <dsp:cNvPr id="0" name=""/>
        <dsp:cNvSpPr/>
      </dsp:nvSpPr>
      <dsp:spPr>
        <a:xfrm>
          <a:off x="3217095" y="2897504"/>
          <a:ext cx="148590" cy="14859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EAE1C91-2CB9-2D40-9722-93273BD298A1}">
      <dsp:nvSpPr>
        <dsp:cNvPr id="0" name=""/>
        <dsp:cNvSpPr/>
      </dsp:nvSpPr>
      <dsp:spPr>
        <a:xfrm>
          <a:off x="4313153" y="2897504"/>
          <a:ext cx="148590" cy="14859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99679061-F2EF-4642-9FB4-4AEB49D36C4E}">
      <dsp:nvSpPr>
        <dsp:cNvPr id="0" name=""/>
        <dsp:cNvSpPr/>
      </dsp:nvSpPr>
      <dsp:spPr>
        <a:xfrm>
          <a:off x="4606660" y="3191713"/>
          <a:ext cx="1753693" cy="67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10 Feb. 2023</a:t>
          </a:r>
        </a:p>
      </dsp:txBody>
      <dsp:txXfrm>
        <a:off x="4606660" y="3191713"/>
        <a:ext cx="1753693" cy="671626"/>
      </dsp:txXfrm>
    </dsp:sp>
    <dsp:sp modelId="{F76D46AB-7DCB-7545-901D-6B9F66BDB4FC}">
      <dsp:nvSpPr>
        <dsp:cNvPr id="0" name=""/>
        <dsp:cNvSpPr/>
      </dsp:nvSpPr>
      <dsp:spPr>
        <a:xfrm>
          <a:off x="4518975" y="1013383"/>
          <a:ext cx="1929063" cy="82913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800100">
            <a:lnSpc>
              <a:spcPct val="90000"/>
            </a:lnSpc>
            <a:spcBef>
              <a:spcPct val="0"/>
            </a:spcBef>
            <a:spcAft>
              <a:spcPct val="35000"/>
            </a:spcAft>
            <a:buNone/>
          </a:pPr>
          <a:r>
            <a:rPr lang="en-US" sz="1800" kern="1200" dirty="0"/>
            <a:t>Start Production </a:t>
          </a:r>
        </a:p>
      </dsp:txBody>
      <dsp:txXfrm>
        <a:off x="4518975" y="1013383"/>
        <a:ext cx="1929063" cy="829132"/>
      </dsp:txXfrm>
    </dsp:sp>
    <dsp:sp modelId="{0BE2B8AA-2A10-D24C-8B93-1B2C67E90F2B}">
      <dsp:nvSpPr>
        <dsp:cNvPr id="0" name=""/>
        <dsp:cNvSpPr/>
      </dsp:nvSpPr>
      <dsp:spPr>
        <a:xfrm>
          <a:off x="5483507" y="1842515"/>
          <a:ext cx="0" cy="101041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6E05FF11-C0EE-884E-A5BB-2907D1B4ADEF}">
      <dsp:nvSpPr>
        <dsp:cNvPr id="0" name=""/>
        <dsp:cNvSpPr/>
      </dsp:nvSpPr>
      <dsp:spPr>
        <a:xfrm>
          <a:off x="5409212" y="2897504"/>
          <a:ext cx="148590" cy="14859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5:40.024"/>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107 1 16383,'87'4'0,"0"0"0,0 0 0,0 1 0,0-1 0,0 0 0,0 1 0,29 2 0,11 3 0,-8-2 0,-32-4 0,-51-6 0,-53-9 0,-42 10 0,16-5 0,-33 13 0,24-6 0,-2 5 0,0-6 0,-18 0 0,15 0 0,-40 0 0,4 0 0,41 0 0,0 0 0,0 1 0,4-2 0,-20-5 0,5 4 0,11-11 0,8 11 0,-8-5 0,24 7 0,12 0 0,66 14 0,-28-10 0,61 17 0,-20-19 0,30 5 0,-15-7 0,7 0 0,1 0 0,2 0 0,-20 0 0,1 0 0,-1 0 0,26 0 0,-4 0 0,-19 0 0,-5 0 0,28 0 0,-39 0 0,-29 0 0,-9 0 0,-7 0 0,1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5:56.111"/>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692 523 16383,'-46'0'0,"-4"0"0,15 0 0,-7 0 0,-1 0 0,1 0 0,14 0 0,12 0 0,64-6 0,-11-2 0,30 1 0,-35 1 0,1 6 0,53-9 0,-11 7 0,-4-6 0,4-2 0,-14 5 0,-1-2 0,6-3 0,2 0 0,4 4 0,0 0 0,-5-3 0,-1 0 0,6 8 0,-4 0 0,31-8 0,-36 13 0,-49-2 0,-52 27 0,20-23 0,-31 25 0,31-24 0,-12 0 0,-4 4 0,3-9 0,-19 11 0,-7-11 0,-20 13 0,-11-6 0,28 3 0,3 1 0,-10 4 0,-8 4 0,58-14 0,7 2 0,-7-2 0,5 3 0,-5-3 0,62-24 0,-18 6 0,34-17 0,-22 20 0,-19 4 0,13 4 0,9 0 0,4-7 0,8 5 0,7-12 0,-8 12 0,-6-11 0,-6 12 0,-22-5 0,-2 6 0,-1-5 0,3 3 0,-6-8 0,-53 9 0,-25 5 0,2 4 0,-5 5 0,3 2 0,-3 2 0,-21-1 0,-3 2 0,-2 5 0,-1-3 0,28-13 0,-2-4 0,1 3 0,0 8 0,1 2 0,1-3 0,-20-10 0,5-1 0,15 8 0,6 0 0,-32-10 0,55 0 0,12 0 0,24 0 0,56 5 0,-16-4 0,16-3 0,5 0 0,24 0 0,-27-6 0,2-1 0,33-1 0,-14 0 0,-27-3 0,-5 11 0,-11-4 0,1 0 0,-12 5 0,1-5 0,-1 1 0,1 3 0,0-3 0,-16 9 0,-65 19 0,6 1 0,-11-3 0,-2-1 0,-7 6 0,-7-1 0,25-10 0,24-8 0,3 0 0,91-23 0,-1 3 0,6 0 0,8-1 0,-13 4 0,2 0 0,18-5 0,0 1 0,-20 8 0,-4-1 0,-6-5 0,-7 3 0,-4 7 0,-35-7 0,1 8 0,-46 12 0,18 4 0,-50 36 0,29-11 0,-2 2 0,11-20 0,17-12 0,53-45 0,-10 17 0,40-43 0,-34 24 0,0-7 0,-10-10 0,-12 23 0,-8 0 0,-27 86 0,10-1 0,-10 34 0,20-34 0,0-21 0,5-19 0,-4 1 0,-1-78 0,-8 23 0,-4-24 0,-2-9 0,0 18 0,-2 0 0,1-6 0,-1 1 0,-3 6 0,3 4 0,4-15 0,-7 21 0,13 18 0,-1 18 0,8 55 0,1 9 0,-4 43 0,-2-48 0,-2-2 0,-11 22 0,-7 13 0,14-47 0,-4-1 0,9-29 0,-8-54 0,-3-9 0,3 2 0,3-4 0,4 6 0,1 1 0,-3-42 0,16-5 0,-6 41 0,5 2 0,-7 23 0,0 13 0,0 91 0,-7-16 0,3-3 0,-1 7 0,-3 11 0,-1-3 0,1 3 0,0 0 0,0-1 0,-1-4 0,-1-1 0,3-21 0,7-18 0,5-19 0,1-8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02.467"/>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3545 130 16383,'48'5'0,"-4"0"0,-20-5 0,1-5 0,7 3 0,3-10 0,7 11 0,-7-11 0,5 4 0,4-6 0,10-1 0,32-3 0,-6-6 0,-14 11 0,-21-3 0,-44 21 0,-50 14 0,12-4 0,-10-1 0,-4 0 0,-17 2 0,7-6 0,-8 0 0,-14 0 0,-11 2 0,19-2 0,-7 3 0,-4 0 0,3-2 0,5-2 0,1-2 0,0 1 0,-1 1 0,-5 3 0,-2 1 0,1 0 0,5-4 0,-6-2 0,4-3 0,7 1 0,0 0 0,7 0 0,9-5 0,6 0 0,-3 0 0,34 4 0,14-2 0,73-3 0,-17 0 0,8-5 0,8-1 0,4 1 0,2-1 0,-2-8 0,4 0 0,24 2 0,2 0 0,-21-3 0,-5 1 0,-9 8 0,-2 1 0,2-3 0,-4 0 0,20-1 0,10-7 0,-5 7 0,-8-5 0,0 6 0,-3-1 0,-18 2 0,2 1 0,28 5 0,-26-2 0,-3 1 0,7 3 0,-26 0 0,-23 0 0,-62 1 0,2 6 0,-32 3 0,26 5 0,-25 10 0,-7-6 0,-12 2 0,28-5 0,-1 0 0,-3 0 0,-19 0 0,-4 0 0,3-2 0,13-1 0,3-1 0,4 0 0,-10-1 0,4-1 0,4 1 0,4-2 0,-23 1 0,3-1 0,-9-9 0,45 0 0,-1 0 0,-5 0 0,-2 0 0,-11 0 0,0 0 0,11 0 0,2 0 0,-38 0 0,36 0 0,46 0 0,11 5 0,48 0 0,-16-5 0,44 3 0,-7-17 0,1 5 0,-18-4 0,2-1 0,1 4 0,4-1 0,27-10 0,3 1 0,-8 7 0,2 1 0,13-5 0,-4 1 0,-35 6 0,-5 2 0,27-3 0,-50 4 0,-15 7 0,7 0 0,9 0 0,9 0 0,-7 0 0,-4 0 0,-70 16 0,19-6 0,-58 14 0,31-9 0,-7-6 0,-4-1 0,-25 9 0,9-8 0,-4 1 0,15 0 0,3 0 0,-2-3 0,0-2 0,0 1 0,5-2 0,-26-4 0,33 0 0,7 0 0,29 0 0,-3 0 0,7 0 0,4 0 0,-8 0 0,9 0 0,-8 0 0,-11 6 0,5-4 0,-20 10 0,12-10 0,-1 4 0,-5-6 0,5 0 0,-7 0 0,-10 0 0,7 0 0,8 0 0,12 0 0,14 0 0,-18 0 0,-10 0 0,-11 0 0,-1 0 0,8 6 0,9-4 0,1 4 0,15-6 0,1 0 0,-5 0 0,2 0 0,-3 0 0,0 0 0,4 0 0,-6 0 0,7 0 0,6 5 0,48 6 0,2-4 0,28 3 0,-5-10 0,-7-7 0,20 6 0,-8-14 0,-1 14 0,-13-6 0,-18 7 0,-7 0 0,-4 0 0,3 0 0,18 0 0,-8 0 0,14 0 0,-16 0 0,1 0 0,5 0 0,-5 0 0,16 0 0,27 0 0,20 0 0,-21 0 0,-16-5 0,-55 4 0,-71 8 0,16 10 0,-10-6 0,-6 1 0,12 6 0,0-1 0,-12-5 0,-4-1 0,-20 5 0,-3 0 0,-1-4 0,-3-1 0,23-6 0,-2-1 0,2 0 0,-23 2 0,3-1 0,1 0 0,3 0 0,12-5 0,6 2 0,20 2 0,1 1 0,-48 2 0,67-5 0,-8 5 0,27-7 0,-3 0 0,-5 0 0,7 0 0,-14 0 0,15 0 0,-5 0 0,0 0 0,5 0 0,-11 0 0,10 0 0,53 5 0,26-4 0,-11 2 0,7-2 0,12-5 0,4-2 0,10 5 0,1 0 0,-3-5 0,1 1 0,-20 5 0,3 0 0,-4 0 0,10 0 0,-1 0 0,6 0 0,1 0 0,9 0 0,-1 0 0,-13 0 0,2 0 0,20 1 0,-2-2 0,-32-2 0,-5-1 0,-6 3 0,-6 0 0,-2-12 0,-15 12 0,-17-4 0,11 0 0,-14 4 0,-40-23 0,14 19 0,-28-15 0,12 20 0,-6 0 0,-55 0 0,32 4 0,-6 2 0,2 2 0,-5 1 0,-1 0 0,-5 0 0,0 0 0,-3 1 0,-15 5 0,-2 1 0,5-2 0,19-7 0,4-3 0,3 1 0,-22 5 0,9-1 0,-8-2 0,40-5 0,-7 5 0,10-7 0,0 0 0,13 0 0,5 0 0,7 0 0,4 0 0,-10 5 0,11-8 0,-11 12 0,10-12 0,-18 9 0,-6-13 0,-28 5 0,-1-12 0,1 12 0,36-5 0,16 7 0,60-6 0,-4-2 0,23-6 0,-5 5 0,-7-4 0,0 5 0,-10-1 0,-12 3 0,-7 0 0,0-1 0,16-7 0,-4 1 0,15-2 0,-10 7 0,0-4 0,0 10 0,-7-4 0,-3 0 0,-13 5 0,-2-5 0,4 6 0,-1 0 0,3 0 0,-76-14 0,31 10 0,-65-10 0,43 14 0,-10 0 0,-20 0 0,-3 0 0,9 0 0,5 0 0,29 0 0,7 0 0,11 0 0,74 5 0,-19-4 0,13 2 0,6-1 0,-7-5 0,3-1 0,31 3 0,3 0 0,-7-7 0,1-1 0,11 8 0,-1 0 0,-18-9 0,-4 1 0,-10 8 0,-1 0 0,1-4 0,-2 0 0,-6 5 0,-4 0 0,29 0 0,-19 0 0,-23 0 0,-18 0 0,-7 0 0,-53-9 0,31 6 0,-38-6 0,45 9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03.098"/>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1130 1 16383,'-58'6'0,"-6"0"0,-2-6 0,0 0 0,-8 0 0,0 0 0,7 0 0,-31 0 0,6 0 0,-1 0 0,12 0 0,43 0 0,10 0 0,11 0 0,-2 0 0,-34 0 0,4 0 0,-8 0 0,31 0 0,16 5 0,15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03.682"/>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59 16383,'56'-6'0,"-11"5"0,16-6 0,25 7 0,-27 1 0,3-2 0,12-3 0,0-1 0,-6 4 0,-2 0 0,-12-4 0,-2 0 0,35 5 0,-41 0 0,-10 0 0,-13 0 0,-5-5 0,7 3 0,7-3 0,3 5 0,-7 0 0,-4 0 0,-13 0 0,14 0 0,3 0 0,14 0 0,-8 0 0,-1 0 0,18 0 0,-12 0 0,32 0 0,-27 0 0,-6-5 0,-23 4 0,-16-4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04.349"/>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1077 0 16383,'-50'0'0,"0"0"0,-27 0 0,14 0 0,29 0 0,-7 0 0,14 0 0,-13 0 0,-15 0 0,-39 0 0,41 0 0,-2 0 0,1 0 0,2 0 0,-26 0 0,41 0 0,12 0 0,0 0 0,4 0 0,-5 0 0,9 0 0,-8 0 0,5 0 0,-13 0 0,20 5 0,2 1 0,11 4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05.054"/>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28 16383,'44'-7'0,"-3"1"0,-9 6 0,12 0 0,0 0 0,17 0 0,-7 0 0,33 0 0,-18 0 0,18 0 0,-24 0 0,11 0 0,-17 0 0,6 0 0,-29 0 0,-8 0 0,-9 0 0,0-5 0,-5 3 0,9-3 0,15 5 0,8 0 0,43 8 0,-7-5 0,-24 1 0,1 0 0,34-4 0,-11 0 0,-31 0 0,-25-5 0,-7 4 0,1-4 0,1 1 0,-2 3 0,-2-4 0,1 5 0,5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06.887"/>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2097 132 16383,'-44'-17'0,"0"2"0,8 15 0,-33 9 0,-12-7 0,19 3 0,-3-1 0,11-4 0,1 0 0,-1 0 0,1 0 0,-34 0 0,24 0 0,17 0 0,-4-7 0,6 6 0,7-11 0,-13 11 0,16-5 0,-9 6 0,1 0 0,-10 0 0,-2 0 0,0 0 0,2 0 0,24 0 0,-3 0 0,12 0 0,-13 0 0,5 0 0,-6 0 0,15 0 0,1 0 0,2 5 0,-4-4 0,2 4 0,0-5 0,1 0 0,3 0 0,-8 0 0,2 0 0,2 4 0,0-3 0,1 4 0,3-5 0,-23 0 0,15 0 0,-34 0 0,18 0 0,0-5 0,12 4 0,-5-8 0,1 1 0,-15-3 0,16 4 0,11-3 0,8 9 0,47-18 0,-29 16 0,42-12 0,-32 15 0,5 0 0,1 0 0,-7 0 0,-1 0 0,0 0 0,9 0 0,1 0 0,5-5 0,-7 3 0,-1-9 0,-5 10 0,4-5 0,-11 6 0,5 0 0,0 0 0,-5 0 0,4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07.698"/>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546 15 16383,'-40'-8'0,"-9"2"0,12 6 0,-8 0 0,1 0 0,18 0 0,9 0 0,6 4 0,-4-3 0,-8 4 0,5-5 0,-4 0 0,11 0 0,-6 6 0,-1-5 0,-7 4 0,0-5 0,7 0 0,1 0 0,1 0 0,-2 0 0,1 5 0,5 6 0,7 5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08.608"/>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0 16383,'48'0'0,"3"0"0,-7 0 0,34 0 0,-9 0 0,17 0 0,-11 0 0,-19 0 0,16 7 0,-27-5 0,6 5 0,-8-7 0,-9 0 0,-8 0 0,-9 0 0,-6 0 0,5 0 0,1 0 0,1 0 0,4 0 0,-10 0 0,11 0 0,3 6 0,1-4 0,13 10 0,-6-10 0,9 10 0,-1-4 0,9 7 0,3 0 0,10-6 0,10-2 0,-8-7 0,8 0 0,0 0 0,16 0 0,-19 0 0,13 0 0,-30 7 0,9-6 0,1 13 0,10-12 0,-17 5 0,25-7 0,-25 0 0,0 0 0,-15 0 0,-17 0 0,-7 0 0,5 0 0,-5-5 0,45 3 0,-36-3 0,18 5 0,-46 0 0,-10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09.497"/>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2372 15 16383,'-44'0'0,"-5"-6"0,15 4 0,-18-4 0,-2 6 0,0 0 0,-31 0 0,30 5 0,-3 0 0,-4-4 0,0 1 0,-1 3 0,4 0 0,-19-5 0,41 0 0,-13 6 0,19-4 0,-32 11 0,-2-11 0,-12 5 0,9-7 0,-15 0 0,35 0 0,-6 0 0,21 0 0,0 0 0,7 0 0,-15 6 0,14-5 0,-5 11 0,-1-11 0,-11 5 0,-1 0 0,-16-4 0,7 4 0,8-6 0,-4 0 0,16 0 0,-9 0 0,9 0 0,-7 6 0,-3-4 0,-10 11 0,-9-11 0,17 5 0,4-7 0,17 0 0,6 4 0,7 2 0,7 5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10.781"/>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0 225 16383,'75'0'0,"-26"0"0,5 0 0,30 0 0,5 0 0,-10 0 0,3 0 0,-7 0 0,5 0 0,-3 0 0,11 0 0,-5 0 0,-2 0 0,-4 0 0,-9 0 0,-6 0 0,15 0 0,9-7 0,-20-2 0,8-1 0,-20-3 0,-17 6 0,-12 0 0,-19-3 0,8 4 0,-1 0 0,4 2 0,6 4 0,3 0 0,9 0 0,-3 0 0,0 0 0,-15 0 0,0 0 0,4 0 0,7 6 0,11-5 0,13 6 0,-8-14 0,28-2 0,-32 1 0,6 0 0,-23 8 0,13 0 0,0 0 0,16 0 0,-24-5 0,3 4 0,-19-4 0,5 5 0,0 0 0,9 0 0,18 0 0,0 0 0,0 0 0,-4-6 0,-13-1 0,66-12 0,-45 4 0,48-3 0,-57 10 0,-6 1 0,-10 7 0,0 0 0,4 0 0,7 0 0,18 0 0,-8 0 0,0 0 0,-11 0 0,-15-4 0,-1 2 0,12-9 0,-7 10 0,15-11 0,-28 11 0,-4-5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11.309"/>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810 0 16383,'-57'14'0,"4"0"0,11 0 0,-1-6 0,1 4 0,-1-10 0,9 4 0,-16-6 0,4 0 0,-18 0 0,10 0 0,3 0 0,8 0 0,9 0 0,1 0 0,8 0 0,0 0 0,1 0 0,5 0 0,2 0 0,6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11.768"/>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22 16383,'84'-1'0,"0"-1"0,0 1 0,0-1 0,0 1 0,0 0 0,11-2 0,10-2 0,-8 1 0,-24 2 0,-40 7 0,-33-1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12.571"/>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1361 1 16383,'-94'1'0,"-1"1"0,1-1 0,-1 1 0,1 0 0,-1-1 0,1 1 0,-1-1 0,9 1 0,-1-1 0,1 1 0,0-1 0,-1 1 0,1-1 0,-1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13.392"/>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1 108 16383,'87'-7'0,"0"-1"0,0 1 0,0-1 0,1 1 0,-1-1 0,0 1 0,0-1 0,6 0 0,0 0 0,0 0 0,0 0 0,0 0 0,0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14.225"/>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419 1 16383,'-78'34'0,"1"1"0,0-1 0,15-6 0,0 0 0,0-1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14.926"/>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0 16383,'98'0'0,"1"0"0,0 0 0,-1 0 0,-19 0 0,0 0 0,0 0 0,0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15.689"/>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26 16383,'82'-25'0,"-14"96"0,-62-42 0,0 66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16.544"/>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401 0 16383,'-70'8'0,"0"0"0,-30 0 0,-10-1 0,59-3 0,141-8 0,0 1 0,1-1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17.399"/>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1045 1 16383,'-95'7'0,"0"0"0,0 0 0,0 0 0,0 0 0,0 0 0,-3 0 0,-3 1 0,4-2 0,16 0 0,25-1 0,15-1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17.463"/>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97 16383,'98'-11'0,"0"0"0,0 1 0,0-1 0,1 0 0,-1 1 0,0-1 0,0 1 0,0-1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18.066"/>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688 0 16383,'-48'0'0,"-4"0"0,18 0 0,-9 0 0,9 0 0,1 0 0,8 0 0,0 0 0,-7 0 0,5 0 0,1 0 0,-29 0 0,28 0 0,-29 0 0,31 0 0,1 0 0,-1 0 0,0 0 0,6 0 0,-4 0 0,11 0 0,-5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20.185"/>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0 315 16383,'50'-4'0,"0"0"0,33-2 0,-73 6 0,1 0 0,14 0 0,-5 0 0,30 0 0,-4 0 0,8 0 0,-17 0 0,-12 0 0,-8 0 0,-5 0 0,15 0 0,-7 0 0,3 0 0,-11-5 0,-12-15 0,-6 5 0,0-9 0,1 13 0,1-6 0,3 0 0,-4-1 0,5 2 0,9 1 0,-6 3 0,11-3 0,-8-2 0,5 5 0,0-5 0,0 6 0,-1 0 0,2-6 0,-2 5 0,2-5 0,3 16 0,1 2 0,1 9 0,-2 1 0,-5 4 0,-4-3 0,-1 8 0,0-2 0,-3 5 0,8-5 0,-9-1 0,8-7 0,-3 1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21.521"/>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138 501 16383,'-24'-82'0,"1"-1"0,8 38 0,7-16 0,-6 7 0,13 8 0,-7 4 0,3 17 0,4 6 0,-5 2 0,1 2 0,4 3 0,-13 50 0,11-26 0,-6 37 0,9-44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22.304"/>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0 16383,'17'38'0,"-6"-5"0,-6-23 0,-5 1 0,5 9 0,-4-8 0,4 8 0,-5-5 0,0-3 0,0 10 0,0-10 0,0 5 0,0-2 0,0 3 0,0 5 0,0-5 0,0 5 0,0-11 0,0 10 0,0-11 0,4 9 0,2-3 0,0-1 0,3-1 0,-3 0 0,5 2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23.244"/>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301 824 16383,'-30'-34'0,"4"1"0,13 0 0,1 7 0,4-1 0,2 10 0,6 7 0,-4-6 0,2-2 0,-2-5 0,4-2 0,0 0 0,0 7 0,0-6 0,-5 12 0,4-11 0,-4 4 0,5-5 0,0-1 0,-6 0 0,5 7 0,-4-6 0,0 12 0,4-5 0,-19-9 0,16 5 0,-22-8 0,18 5 0,-5 11 0,3-4 0,4 7 0,0-7 0,-11-9 0,1-9 0,-5 0 0,7 9 0,8 14 0,6 7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23.674"/>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59 0 16383,'-23'34'0,"3"-4"0,14-20 0,-3 1 0,13 10 0,-2-1 0,5-2 0,-2-7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24.821"/>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0 432 16383,'19'78'0,"-1"0"0,1 0 0,-1 0 0,1 0 0,3 17 0,1 6 0,-4-20 0,-9-48 0,-10-44 0,-6-36 0,4 4 0,-4-33 0,6 30 0,0-4 0,6 16 0,-4 5 0,9-2 0,-9 13 0,3-1 0,-5-4 0,-5 4 0,3-5 0,-3-1 0,5 6 0,0-4 0,0 4 0,0-5 0,0-1 0,0-8 0,0 6 0,0 1 0,0 9 0,4 7 0,3-7 0,5-10 0,1-7 0,2-18 0,-7-2 0,6-10 0,-12 10 0,5 10 0,-7 12 0,0 13 0,5 7 0,0 7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26.192"/>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328 465 16383,'-35'-24'0,"5"-6"0,18 17 0,1-6 0,-7-4 0,10 4 0,-7 1 0,13 1 0,-7 6 0,8-4 0,-10-3 0,5-6 0,-7 0 0,1-1 0,5 6 0,-4-4 0,9 11 0,-20-33 0,7 21 0,-10-23 0,12 38 0,8 3 0,-5 36 0,8-6 0,-12 8 0,13-12 0,-4-10 0,-1 12 0,-1 2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30.884"/>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937 1 16383,'-42'0'0,"-1"0"0,8 7 0,-23-6 0,9 7 0,-5 1 0,0-8 0,1 0 0,-42 8 0,35-9 0,32 0 0,2-6 0,-9 4 0,-7-4 0,-10-1 0,-13 5 0,8-5 0,2 7 0,29 0 0,18 0 0,9 0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32.461"/>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99 16383,'42'43'0,"-3"-5"0,-14-18 0,-1 3 0,9-2 0,4 14 0,15-3 0,-5-2 0,-10-9 0,-12-9 0,-15-6 0,7 4 0,9-3 0,1 6 0,10-1 0,-11 0 0,3 0 0,-4 0 0,0-5 0,7 5 0,-5-11 0,-11 10 0,-11 4 0,-25-2 0,7 7 0,-13-3 0,14-5 0,-12 5 0,12-11 0,-5 0 0,2-1 0,3 5 0,6 7 0,7 4 0,10 1 0,-5 1 0,7-77 0,-5 30 0,-1-25 0,1-3 0,13 7 0,1-6 0,17-12 0,-6 6 0,17-21 0,-16 14 0,0-2 0,-13 19 0,-12 12 0,-8 27 0,-8 67 0,1-28 0,-7 63 0,11-48 0,-5 17 0,1-9 0,4-10 0,-4-12 0,6-13 0,0-3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33.066"/>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73 461 16383,'-5'-66'0,"-7"-9"0,10 7 0,-5-1 0,1 0 0,5 27 0,-9 24 0,8 1 0,-7 6 0,-3-10 0,5 17 0,20 33 0,-2-9 0,13 30 0,-14-40 0,-9 1 0,4-1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34.105"/>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131 18 16383,'2'73'0,"1"1"0,-1 0 0,6 34 0,-7-44 0,-5-70 0,-17-43 0,10 23 0,-16-31 0,20 33 0,1-9 0,1 6 0,4-5 0,-11-1 0,10 12 0,-4-3 0,0 7 0,5 4 0,-9-3 0,8 0 0,-12 9 0,2-2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34.854"/>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0 16383,'3'69'0,"0"0"0,0-6 0,-1-14 0,-2-32 0,0-5 0,0 11 0,0-11 0,5 5 0,-9-2 0,8 1 0,-9 7 0,5 0 0,0-5 0,0-1 0,0-2 0,0 2 0,0 5 0,0-5 0,0 0 0,0-6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47.468"/>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 16383,'34'22'0,"-5"-7"0,-19-10 0,1 0 0,17-4 0,1 10 0,8-10 0,-4 6 0,-1-1 0,-5-5 0,13 12 0,15-4 0,2 6 0,28-5 0,-8 5 0,-10-7 0,-4 7 0,-21-1 0,-7-6 0,-3 4 0,-7-5 0,-1 0 0,-5-2 0,-2-5 0,-51-24 0,18 17 0,-38-23 0,22 29 0,-3-11 0,0 11 0,3-6 0,7 7 0,7 0 0,1 0 0,1 0 0,-10 0 0,-7 0 0,-9 0 0,7 0 0,-5 6 0,13-4 0,-6 4 0,1-6 0,-3 0 0,-7 0 0,7 0 0,-5 0 0,19 0 0,-10 0 0,19 0 0,-5 0 0,2 0 0,-2 0 0,0 0 0,57 21 0,-14-10 0,40 16 0,-40-19 0,-3 3 0,-4-4 0,5-1 0,1 0 0,-7-1 0,13-4 0,-3 10 0,7-4 0,-3 0 0,10-1 0,-5-6 0,7 0 0,-23 0 0,-10 0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48.129"/>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1298 47 16383,'-38'-19'0,"-1"-1"0,13 18 0,-1-3 0,-6 5 0,15 0 0,-5 0 0,-4 0 0,-40 0 0,-17 0 0,6 4 0,-7 3 0,7-1 0,-1 1 0,-8-1 0,3 1 0,14-1 0,7-2 0,-18-4 0,19 0 0,19 0 0,1 0 0,14 0 0,3 0 0,14 0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6:38.730"/>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 16383,'0'0'0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2-03T20:07:49.005"/>
    </inkml:context>
    <inkml:brush xml:id="br0">
      <inkml:brushProperty name="width" value="0.1" units="cm"/>
      <inkml:brushProperty name="height" value="0.6" units="cm"/>
      <inkml:brushProperty name="color" value="#849398"/>
      <inkml:brushProperty name="inkEffects" value="pencil"/>
    </inkml:brush>
  </inkml:definitions>
  <inkml:trace contextRef="#ctx0" brushRef="#br0">0 12 16383,'0'-6'0,"0"1"0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A3B850-925C-8446-A2E3-EF1D3E2F366B}" type="datetimeFigureOut">
              <a:rPr lang="en-US" smtClean="0"/>
              <a:t>12/4/22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2E7DF3-0BC4-0049-8E9A-52A236495C3F}" type="slidenum">
              <a:rPr lang="en-US" smtClean="0"/>
              <a:t>‹#›</a:t>
            </a:fld>
            <a:endParaRPr lang="en-US"/>
          </a:p>
        </p:txBody>
      </p:sp>
    </p:spTree>
    <p:extLst>
      <p:ext uri="{BB962C8B-B14F-4D97-AF65-F5344CB8AC3E}">
        <p14:creationId xmlns:p14="http://schemas.microsoft.com/office/powerpoint/2010/main" val="1780517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E7DF3-0BC4-0049-8E9A-52A236495C3F}" type="slidenum">
              <a:rPr lang="en-US" smtClean="0"/>
              <a:t>1</a:t>
            </a:fld>
            <a:endParaRPr lang="en-US"/>
          </a:p>
        </p:txBody>
      </p:sp>
    </p:spTree>
    <p:extLst>
      <p:ext uri="{BB962C8B-B14F-4D97-AF65-F5344CB8AC3E}">
        <p14:creationId xmlns:p14="http://schemas.microsoft.com/office/powerpoint/2010/main" val="2450570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E7DF3-0BC4-0049-8E9A-52A236495C3F}" type="slidenum">
              <a:rPr lang="en-US" smtClean="0"/>
              <a:t>4</a:t>
            </a:fld>
            <a:endParaRPr lang="en-US"/>
          </a:p>
        </p:txBody>
      </p:sp>
    </p:spTree>
    <p:extLst>
      <p:ext uri="{BB962C8B-B14F-4D97-AF65-F5344CB8AC3E}">
        <p14:creationId xmlns:p14="http://schemas.microsoft.com/office/powerpoint/2010/main" val="1929101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8E8AB-9D39-014B-CF1A-E70A659169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2F413D9-9944-BCD7-4D20-C00E27CF1E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2EC1367-1F20-EE2F-2997-9BF4F5A2B3FB}"/>
              </a:ext>
            </a:extLst>
          </p:cNvPr>
          <p:cNvSpPr>
            <a:spLocks noGrp="1"/>
          </p:cNvSpPr>
          <p:nvPr>
            <p:ph type="dt" sz="half" idx="10"/>
          </p:nvPr>
        </p:nvSpPr>
        <p:spPr/>
        <p:txBody>
          <a:bodyPr/>
          <a:lstStyle/>
          <a:p>
            <a:fld id="{940C30F9-02FB-7E4B-A236-D6FDC812732B}" type="datetimeFigureOut">
              <a:rPr lang="en-US" smtClean="0"/>
              <a:t>12/4/22</a:t>
            </a:fld>
            <a:endParaRPr lang="en-US"/>
          </a:p>
        </p:txBody>
      </p:sp>
      <p:sp>
        <p:nvSpPr>
          <p:cNvPr id="5" name="Footer Placeholder 4">
            <a:extLst>
              <a:ext uri="{FF2B5EF4-FFF2-40B4-BE49-F238E27FC236}">
                <a16:creationId xmlns:a16="http://schemas.microsoft.com/office/drawing/2014/main" id="{7F4DB4D1-F063-D34A-F5A8-558B8F6045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C377CC-B90F-26B4-7588-AB91EEB5BBB2}"/>
              </a:ext>
            </a:extLst>
          </p:cNvPr>
          <p:cNvSpPr>
            <a:spLocks noGrp="1"/>
          </p:cNvSpPr>
          <p:nvPr>
            <p:ph type="sldNum" sz="quarter" idx="12"/>
          </p:nvPr>
        </p:nvSpPr>
        <p:spPr/>
        <p:txBody>
          <a:bodyPr/>
          <a:lstStyle/>
          <a:p>
            <a:fld id="{BF46EF57-BD79-3549-B164-9C6525D6D677}" type="slidenum">
              <a:rPr lang="en-US" smtClean="0"/>
              <a:t>‹#›</a:t>
            </a:fld>
            <a:endParaRPr lang="en-US"/>
          </a:p>
        </p:txBody>
      </p:sp>
    </p:spTree>
    <p:extLst>
      <p:ext uri="{BB962C8B-B14F-4D97-AF65-F5344CB8AC3E}">
        <p14:creationId xmlns:p14="http://schemas.microsoft.com/office/powerpoint/2010/main" val="20963568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40E03-9A6A-0A64-C5E2-1A6F6E464AE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6CE01A5-7BB2-5DDD-FF59-367C2571FBA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A0DFCB-BAC2-DC1B-15A7-D08004A9DA1E}"/>
              </a:ext>
            </a:extLst>
          </p:cNvPr>
          <p:cNvSpPr>
            <a:spLocks noGrp="1"/>
          </p:cNvSpPr>
          <p:nvPr>
            <p:ph type="dt" sz="half" idx="10"/>
          </p:nvPr>
        </p:nvSpPr>
        <p:spPr/>
        <p:txBody>
          <a:bodyPr/>
          <a:lstStyle/>
          <a:p>
            <a:fld id="{940C30F9-02FB-7E4B-A236-D6FDC812732B}" type="datetimeFigureOut">
              <a:rPr lang="en-US" smtClean="0"/>
              <a:t>12/4/22</a:t>
            </a:fld>
            <a:endParaRPr lang="en-US"/>
          </a:p>
        </p:txBody>
      </p:sp>
      <p:sp>
        <p:nvSpPr>
          <p:cNvPr id="5" name="Footer Placeholder 4">
            <a:extLst>
              <a:ext uri="{FF2B5EF4-FFF2-40B4-BE49-F238E27FC236}">
                <a16:creationId xmlns:a16="http://schemas.microsoft.com/office/drawing/2014/main" id="{AF6F0B13-2E54-85C8-C38A-FDEBDEC8D5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E748B1-75BC-6810-F74E-01E10D165037}"/>
              </a:ext>
            </a:extLst>
          </p:cNvPr>
          <p:cNvSpPr>
            <a:spLocks noGrp="1"/>
          </p:cNvSpPr>
          <p:nvPr>
            <p:ph type="sldNum" sz="quarter" idx="12"/>
          </p:nvPr>
        </p:nvSpPr>
        <p:spPr/>
        <p:txBody>
          <a:bodyPr/>
          <a:lstStyle/>
          <a:p>
            <a:fld id="{BF46EF57-BD79-3549-B164-9C6525D6D677}" type="slidenum">
              <a:rPr lang="en-US" smtClean="0"/>
              <a:t>‹#›</a:t>
            </a:fld>
            <a:endParaRPr lang="en-US"/>
          </a:p>
        </p:txBody>
      </p:sp>
    </p:spTree>
    <p:extLst>
      <p:ext uri="{BB962C8B-B14F-4D97-AF65-F5344CB8AC3E}">
        <p14:creationId xmlns:p14="http://schemas.microsoft.com/office/powerpoint/2010/main" val="1121267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3543E-72E9-85B1-CD86-4FF3D4D20EB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9F55645-CA57-83D1-1D61-F0354FC4F0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B1F9990-7E74-16A6-AE95-C0B484E4CAE8}"/>
              </a:ext>
            </a:extLst>
          </p:cNvPr>
          <p:cNvSpPr>
            <a:spLocks noGrp="1"/>
          </p:cNvSpPr>
          <p:nvPr>
            <p:ph type="dt" sz="half" idx="10"/>
          </p:nvPr>
        </p:nvSpPr>
        <p:spPr/>
        <p:txBody>
          <a:bodyPr/>
          <a:lstStyle/>
          <a:p>
            <a:fld id="{940C30F9-02FB-7E4B-A236-D6FDC812732B}" type="datetimeFigureOut">
              <a:rPr lang="en-US" smtClean="0"/>
              <a:t>12/4/22</a:t>
            </a:fld>
            <a:endParaRPr lang="en-US"/>
          </a:p>
        </p:txBody>
      </p:sp>
      <p:sp>
        <p:nvSpPr>
          <p:cNvPr id="5" name="Footer Placeholder 4">
            <a:extLst>
              <a:ext uri="{FF2B5EF4-FFF2-40B4-BE49-F238E27FC236}">
                <a16:creationId xmlns:a16="http://schemas.microsoft.com/office/drawing/2014/main" id="{67312443-DE8B-DFB3-FF4B-78637FADC6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8C5746-F17F-9C29-3FBA-851018D395ED}"/>
              </a:ext>
            </a:extLst>
          </p:cNvPr>
          <p:cNvSpPr>
            <a:spLocks noGrp="1"/>
          </p:cNvSpPr>
          <p:nvPr>
            <p:ph type="sldNum" sz="quarter" idx="12"/>
          </p:nvPr>
        </p:nvSpPr>
        <p:spPr/>
        <p:txBody>
          <a:bodyPr/>
          <a:lstStyle/>
          <a:p>
            <a:fld id="{BF46EF57-BD79-3549-B164-9C6525D6D677}" type="slidenum">
              <a:rPr lang="en-US" smtClean="0"/>
              <a:t>‹#›</a:t>
            </a:fld>
            <a:endParaRPr lang="en-US"/>
          </a:p>
        </p:txBody>
      </p:sp>
    </p:spTree>
    <p:extLst>
      <p:ext uri="{BB962C8B-B14F-4D97-AF65-F5344CB8AC3E}">
        <p14:creationId xmlns:p14="http://schemas.microsoft.com/office/powerpoint/2010/main" val="943930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3CBB9-AA26-60F0-E7FF-38D74C6028F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53E094-98E4-6EE4-C93E-FC6EBB99FBA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F42FE26-EEBB-F151-2862-669449D501F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4926B17-89AA-A94B-C716-5DC0FC4CE724}"/>
              </a:ext>
            </a:extLst>
          </p:cNvPr>
          <p:cNvSpPr>
            <a:spLocks noGrp="1"/>
          </p:cNvSpPr>
          <p:nvPr>
            <p:ph type="dt" sz="half" idx="10"/>
          </p:nvPr>
        </p:nvSpPr>
        <p:spPr/>
        <p:txBody>
          <a:bodyPr/>
          <a:lstStyle/>
          <a:p>
            <a:fld id="{940C30F9-02FB-7E4B-A236-D6FDC812732B}" type="datetimeFigureOut">
              <a:rPr lang="en-US" smtClean="0"/>
              <a:t>12/4/22</a:t>
            </a:fld>
            <a:endParaRPr lang="en-US"/>
          </a:p>
        </p:txBody>
      </p:sp>
      <p:sp>
        <p:nvSpPr>
          <p:cNvPr id="6" name="Footer Placeholder 5">
            <a:extLst>
              <a:ext uri="{FF2B5EF4-FFF2-40B4-BE49-F238E27FC236}">
                <a16:creationId xmlns:a16="http://schemas.microsoft.com/office/drawing/2014/main" id="{0699A426-5D5A-50B3-80B2-3B29D62B83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AAF5D7-E2D9-521C-51E9-1981CBAB7E78}"/>
              </a:ext>
            </a:extLst>
          </p:cNvPr>
          <p:cNvSpPr>
            <a:spLocks noGrp="1"/>
          </p:cNvSpPr>
          <p:nvPr>
            <p:ph type="sldNum" sz="quarter" idx="12"/>
          </p:nvPr>
        </p:nvSpPr>
        <p:spPr/>
        <p:txBody>
          <a:bodyPr/>
          <a:lstStyle/>
          <a:p>
            <a:fld id="{BF46EF57-BD79-3549-B164-9C6525D6D677}" type="slidenum">
              <a:rPr lang="en-US" smtClean="0"/>
              <a:t>‹#›</a:t>
            </a:fld>
            <a:endParaRPr lang="en-US"/>
          </a:p>
        </p:txBody>
      </p:sp>
    </p:spTree>
    <p:extLst>
      <p:ext uri="{BB962C8B-B14F-4D97-AF65-F5344CB8AC3E}">
        <p14:creationId xmlns:p14="http://schemas.microsoft.com/office/powerpoint/2010/main" val="4255584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1484F-9AD2-BE12-014A-525FDFEAA9A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532F53-A84A-A6FE-6750-284B9AD2BF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70B51B2-7738-FEF2-A7E2-A10B57AB79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AEC36BD-77D3-863D-4227-FCC7956524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0C342C4-F341-417A-53E9-86C24B58313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E624282-83D8-1310-D15F-C17463AE4148}"/>
              </a:ext>
            </a:extLst>
          </p:cNvPr>
          <p:cNvSpPr>
            <a:spLocks noGrp="1"/>
          </p:cNvSpPr>
          <p:nvPr>
            <p:ph type="dt" sz="half" idx="10"/>
          </p:nvPr>
        </p:nvSpPr>
        <p:spPr/>
        <p:txBody>
          <a:bodyPr/>
          <a:lstStyle/>
          <a:p>
            <a:fld id="{940C30F9-02FB-7E4B-A236-D6FDC812732B}" type="datetimeFigureOut">
              <a:rPr lang="en-US" smtClean="0"/>
              <a:t>12/4/22</a:t>
            </a:fld>
            <a:endParaRPr lang="en-US"/>
          </a:p>
        </p:txBody>
      </p:sp>
      <p:sp>
        <p:nvSpPr>
          <p:cNvPr id="8" name="Footer Placeholder 7">
            <a:extLst>
              <a:ext uri="{FF2B5EF4-FFF2-40B4-BE49-F238E27FC236}">
                <a16:creationId xmlns:a16="http://schemas.microsoft.com/office/drawing/2014/main" id="{B0604E58-022A-42A2-87BD-D9C36B10BB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901CE5-8F19-793A-3904-A54059924A59}"/>
              </a:ext>
            </a:extLst>
          </p:cNvPr>
          <p:cNvSpPr>
            <a:spLocks noGrp="1"/>
          </p:cNvSpPr>
          <p:nvPr>
            <p:ph type="sldNum" sz="quarter" idx="12"/>
          </p:nvPr>
        </p:nvSpPr>
        <p:spPr/>
        <p:txBody>
          <a:bodyPr/>
          <a:lstStyle/>
          <a:p>
            <a:fld id="{BF46EF57-BD79-3549-B164-9C6525D6D677}" type="slidenum">
              <a:rPr lang="en-US" smtClean="0"/>
              <a:t>‹#›</a:t>
            </a:fld>
            <a:endParaRPr lang="en-US"/>
          </a:p>
        </p:txBody>
      </p:sp>
    </p:spTree>
    <p:extLst>
      <p:ext uri="{BB962C8B-B14F-4D97-AF65-F5344CB8AC3E}">
        <p14:creationId xmlns:p14="http://schemas.microsoft.com/office/powerpoint/2010/main" val="4071528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7C340-0E2D-741B-A38E-9B61F1AF968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E6A712E-4767-3C42-FA34-17CA7D45CFC2}"/>
              </a:ext>
            </a:extLst>
          </p:cNvPr>
          <p:cNvSpPr>
            <a:spLocks noGrp="1"/>
          </p:cNvSpPr>
          <p:nvPr>
            <p:ph type="dt" sz="half" idx="10"/>
          </p:nvPr>
        </p:nvSpPr>
        <p:spPr/>
        <p:txBody>
          <a:bodyPr/>
          <a:lstStyle/>
          <a:p>
            <a:fld id="{940C30F9-02FB-7E4B-A236-D6FDC812732B}" type="datetimeFigureOut">
              <a:rPr lang="en-US" smtClean="0"/>
              <a:t>12/4/22</a:t>
            </a:fld>
            <a:endParaRPr lang="en-US"/>
          </a:p>
        </p:txBody>
      </p:sp>
      <p:sp>
        <p:nvSpPr>
          <p:cNvPr id="4" name="Footer Placeholder 3">
            <a:extLst>
              <a:ext uri="{FF2B5EF4-FFF2-40B4-BE49-F238E27FC236}">
                <a16:creationId xmlns:a16="http://schemas.microsoft.com/office/drawing/2014/main" id="{E25CCA3C-A83F-FF21-85C2-8BF351482BC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A360444-3FC8-5485-5E2E-61E7111B0175}"/>
              </a:ext>
            </a:extLst>
          </p:cNvPr>
          <p:cNvSpPr>
            <a:spLocks noGrp="1"/>
          </p:cNvSpPr>
          <p:nvPr>
            <p:ph type="sldNum" sz="quarter" idx="12"/>
          </p:nvPr>
        </p:nvSpPr>
        <p:spPr/>
        <p:txBody>
          <a:bodyPr/>
          <a:lstStyle/>
          <a:p>
            <a:fld id="{BF46EF57-BD79-3549-B164-9C6525D6D677}" type="slidenum">
              <a:rPr lang="en-US" smtClean="0"/>
              <a:t>‹#›</a:t>
            </a:fld>
            <a:endParaRPr lang="en-US"/>
          </a:p>
        </p:txBody>
      </p:sp>
    </p:spTree>
    <p:extLst>
      <p:ext uri="{BB962C8B-B14F-4D97-AF65-F5344CB8AC3E}">
        <p14:creationId xmlns:p14="http://schemas.microsoft.com/office/powerpoint/2010/main" val="430406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48AA59-6BBF-D49E-9E8E-A7A8DB12B348}"/>
              </a:ext>
            </a:extLst>
          </p:cNvPr>
          <p:cNvSpPr>
            <a:spLocks noGrp="1"/>
          </p:cNvSpPr>
          <p:nvPr>
            <p:ph type="dt" sz="half" idx="10"/>
          </p:nvPr>
        </p:nvSpPr>
        <p:spPr/>
        <p:txBody>
          <a:bodyPr/>
          <a:lstStyle/>
          <a:p>
            <a:fld id="{940C30F9-02FB-7E4B-A236-D6FDC812732B}" type="datetimeFigureOut">
              <a:rPr lang="en-US" smtClean="0"/>
              <a:t>12/4/22</a:t>
            </a:fld>
            <a:endParaRPr lang="en-US"/>
          </a:p>
        </p:txBody>
      </p:sp>
      <p:sp>
        <p:nvSpPr>
          <p:cNvPr id="3" name="Footer Placeholder 2">
            <a:extLst>
              <a:ext uri="{FF2B5EF4-FFF2-40B4-BE49-F238E27FC236}">
                <a16:creationId xmlns:a16="http://schemas.microsoft.com/office/drawing/2014/main" id="{41DFE6DA-9E0F-E89F-04E4-5786171597F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E87320-8580-A0CB-4312-7EC7CE6048D6}"/>
              </a:ext>
            </a:extLst>
          </p:cNvPr>
          <p:cNvSpPr>
            <a:spLocks noGrp="1"/>
          </p:cNvSpPr>
          <p:nvPr>
            <p:ph type="sldNum" sz="quarter" idx="12"/>
          </p:nvPr>
        </p:nvSpPr>
        <p:spPr/>
        <p:txBody>
          <a:bodyPr/>
          <a:lstStyle/>
          <a:p>
            <a:fld id="{BF46EF57-BD79-3549-B164-9C6525D6D677}" type="slidenum">
              <a:rPr lang="en-US" smtClean="0"/>
              <a:t>‹#›</a:t>
            </a:fld>
            <a:endParaRPr lang="en-US"/>
          </a:p>
        </p:txBody>
      </p:sp>
    </p:spTree>
    <p:extLst>
      <p:ext uri="{BB962C8B-B14F-4D97-AF65-F5344CB8AC3E}">
        <p14:creationId xmlns:p14="http://schemas.microsoft.com/office/powerpoint/2010/main" val="3304528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B0927-F8AE-F7FB-218B-CADE2718AB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583D2E7-8044-87D6-E63B-FF5256A44E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EB9B1B5-6356-F1EB-D483-5962013E75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2FAF39-B09A-BD86-EDF6-4A1D68566BF5}"/>
              </a:ext>
            </a:extLst>
          </p:cNvPr>
          <p:cNvSpPr>
            <a:spLocks noGrp="1"/>
          </p:cNvSpPr>
          <p:nvPr>
            <p:ph type="dt" sz="half" idx="10"/>
          </p:nvPr>
        </p:nvSpPr>
        <p:spPr/>
        <p:txBody>
          <a:bodyPr/>
          <a:lstStyle/>
          <a:p>
            <a:fld id="{940C30F9-02FB-7E4B-A236-D6FDC812732B}" type="datetimeFigureOut">
              <a:rPr lang="en-US" smtClean="0"/>
              <a:t>12/4/22</a:t>
            </a:fld>
            <a:endParaRPr lang="en-US"/>
          </a:p>
        </p:txBody>
      </p:sp>
      <p:sp>
        <p:nvSpPr>
          <p:cNvPr id="6" name="Footer Placeholder 5">
            <a:extLst>
              <a:ext uri="{FF2B5EF4-FFF2-40B4-BE49-F238E27FC236}">
                <a16:creationId xmlns:a16="http://schemas.microsoft.com/office/drawing/2014/main" id="{496FB8D5-EB74-A8C9-29EF-CD5B6182FC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E8C350-E2B7-6CA4-8730-B704312A8546}"/>
              </a:ext>
            </a:extLst>
          </p:cNvPr>
          <p:cNvSpPr>
            <a:spLocks noGrp="1"/>
          </p:cNvSpPr>
          <p:nvPr>
            <p:ph type="sldNum" sz="quarter" idx="12"/>
          </p:nvPr>
        </p:nvSpPr>
        <p:spPr/>
        <p:txBody>
          <a:bodyPr/>
          <a:lstStyle/>
          <a:p>
            <a:fld id="{BF46EF57-BD79-3549-B164-9C6525D6D677}" type="slidenum">
              <a:rPr lang="en-US" smtClean="0"/>
              <a:t>‹#›</a:t>
            </a:fld>
            <a:endParaRPr lang="en-US"/>
          </a:p>
        </p:txBody>
      </p:sp>
    </p:spTree>
    <p:extLst>
      <p:ext uri="{BB962C8B-B14F-4D97-AF65-F5344CB8AC3E}">
        <p14:creationId xmlns:p14="http://schemas.microsoft.com/office/powerpoint/2010/main" val="3735991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BDCBE-BA0C-DD7C-BCF6-D46DCEA140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E3A01B4-0D39-68C9-2754-15E8A68991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805AF20-87A9-579B-3233-376E8EC1FE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D78E80-7306-28FD-77A2-857028E0D649}"/>
              </a:ext>
            </a:extLst>
          </p:cNvPr>
          <p:cNvSpPr>
            <a:spLocks noGrp="1"/>
          </p:cNvSpPr>
          <p:nvPr>
            <p:ph type="dt" sz="half" idx="10"/>
          </p:nvPr>
        </p:nvSpPr>
        <p:spPr/>
        <p:txBody>
          <a:bodyPr/>
          <a:lstStyle/>
          <a:p>
            <a:fld id="{940C30F9-02FB-7E4B-A236-D6FDC812732B}" type="datetimeFigureOut">
              <a:rPr lang="en-US" smtClean="0"/>
              <a:t>12/4/22</a:t>
            </a:fld>
            <a:endParaRPr lang="en-US"/>
          </a:p>
        </p:txBody>
      </p:sp>
      <p:sp>
        <p:nvSpPr>
          <p:cNvPr id="6" name="Footer Placeholder 5">
            <a:extLst>
              <a:ext uri="{FF2B5EF4-FFF2-40B4-BE49-F238E27FC236}">
                <a16:creationId xmlns:a16="http://schemas.microsoft.com/office/drawing/2014/main" id="{73767FCC-0ACF-E852-B47A-910DFAF944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484BAA-1F47-F615-5224-5AF0C8AAFC5B}"/>
              </a:ext>
            </a:extLst>
          </p:cNvPr>
          <p:cNvSpPr>
            <a:spLocks noGrp="1"/>
          </p:cNvSpPr>
          <p:nvPr>
            <p:ph type="sldNum" sz="quarter" idx="12"/>
          </p:nvPr>
        </p:nvSpPr>
        <p:spPr/>
        <p:txBody>
          <a:bodyPr/>
          <a:lstStyle/>
          <a:p>
            <a:fld id="{BF46EF57-BD79-3549-B164-9C6525D6D677}" type="slidenum">
              <a:rPr lang="en-US" smtClean="0"/>
              <a:t>‹#›</a:t>
            </a:fld>
            <a:endParaRPr lang="en-US"/>
          </a:p>
        </p:txBody>
      </p:sp>
    </p:spTree>
    <p:extLst>
      <p:ext uri="{BB962C8B-B14F-4D97-AF65-F5344CB8AC3E}">
        <p14:creationId xmlns:p14="http://schemas.microsoft.com/office/powerpoint/2010/main" val="444933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C4EFD-5E6C-1CBA-CE0B-2909F6ED4FA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82BB868-A6D8-134F-5E9D-33938356BD8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AB0AC0-2392-D0EE-5A8A-B5051F97B887}"/>
              </a:ext>
            </a:extLst>
          </p:cNvPr>
          <p:cNvSpPr>
            <a:spLocks noGrp="1"/>
          </p:cNvSpPr>
          <p:nvPr>
            <p:ph type="dt" sz="half" idx="10"/>
          </p:nvPr>
        </p:nvSpPr>
        <p:spPr/>
        <p:txBody>
          <a:bodyPr/>
          <a:lstStyle/>
          <a:p>
            <a:fld id="{940C30F9-02FB-7E4B-A236-D6FDC812732B}" type="datetimeFigureOut">
              <a:rPr lang="en-US" smtClean="0"/>
              <a:t>12/4/22</a:t>
            </a:fld>
            <a:endParaRPr lang="en-US"/>
          </a:p>
        </p:txBody>
      </p:sp>
      <p:sp>
        <p:nvSpPr>
          <p:cNvPr id="5" name="Footer Placeholder 4">
            <a:extLst>
              <a:ext uri="{FF2B5EF4-FFF2-40B4-BE49-F238E27FC236}">
                <a16:creationId xmlns:a16="http://schemas.microsoft.com/office/drawing/2014/main" id="{55075395-D221-237E-0453-7A566355C1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93C7B1-145F-7AB6-2DA5-F5DFEF3EEA89}"/>
              </a:ext>
            </a:extLst>
          </p:cNvPr>
          <p:cNvSpPr>
            <a:spLocks noGrp="1"/>
          </p:cNvSpPr>
          <p:nvPr>
            <p:ph type="sldNum" sz="quarter" idx="12"/>
          </p:nvPr>
        </p:nvSpPr>
        <p:spPr/>
        <p:txBody>
          <a:bodyPr/>
          <a:lstStyle/>
          <a:p>
            <a:fld id="{BF46EF57-BD79-3549-B164-9C6525D6D677}" type="slidenum">
              <a:rPr lang="en-US" smtClean="0"/>
              <a:t>‹#›</a:t>
            </a:fld>
            <a:endParaRPr lang="en-US"/>
          </a:p>
        </p:txBody>
      </p:sp>
    </p:spTree>
    <p:extLst>
      <p:ext uri="{BB962C8B-B14F-4D97-AF65-F5344CB8AC3E}">
        <p14:creationId xmlns:p14="http://schemas.microsoft.com/office/powerpoint/2010/main" val="2142598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C7B8DB-1CD6-8F04-FE1B-CE1F43F30C4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5660791-A8BD-D5D9-3539-3F80D16E6BC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3112F5-B312-D06B-901A-87A9C8434481}"/>
              </a:ext>
            </a:extLst>
          </p:cNvPr>
          <p:cNvSpPr>
            <a:spLocks noGrp="1"/>
          </p:cNvSpPr>
          <p:nvPr>
            <p:ph type="dt" sz="half" idx="10"/>
          </p:nvPr>
        </p:nvSpPr>
        <p:spPr/>
        <p:txBody>
          <a:bodyPr/>
          <a:lstStyle/>
          <a:p>
            <a:fld id="{940C30F9-02FB-7E4B-A236-D6FDC812732B}" type="datetimeFigureOut">
              <a:rPr lang="en-US" smtClean="0"/>
              <a:t>12/4/22</a:t>
            </a:fld>
            <a:endParaRPr lang="en-US"/>
          </a:p>
        </p:txBody>
      </p:sp>
      <p:sp>
        <p:nvSpPr>
          <p:cNvPr id="5" name="Footer Placeholder 4">
            <a:extLst>
              <a:ext uri="{FF2B5EF4-FFF2-40B4-BE49-F238E27FC236}">
                <a16:creationId xmlns:a16="http://schemas.microsoft.com/office/drawing/2014/main" id="{B7C13043-BB8C-EECF-E503-1A21A16EA0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995EE1-A45C-7A37-28E0-A24E57E05109}"/>
              </a:ext>
            </a:extLst>
          </p:cNvPr>
          <p:cNvSpPr>
            <a:spLocks noGrp="1"/>
          </p:cNvSpPr>
          <p:nvPr>
            <p:ph type="sldNum" sz="quarter" idx="12"/>
          </p:nvPr>
        </p:nvSpPr>
        <p:spPr/>
        <p:txBody>
          <a:bodyPr/>
          <a:lstStyle/>
          <a:p>
            <a:fld id="{BF46EF57-BD79-3549-B164-9C6525D6D677}" type="slidenum">
              <a:rPr lang="en-US" smtClean="0"/>
              <a:t>‹#›</a:t>
            </a:fld>
            <a:endParaRPr lang="en-US"/>
          </a:p>
        </p:txBody>
      </p:sp>
    </p:spTree>
    <p:extLst>
      <p:ext uri="{BB962C8B-B14F-4D97-AF65-F5344CB8AC3E}">
        <p14:creationId xmlns:p14="http://schemas.microsoft.com/office/powerpoint/2010/main" val="3414475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61F7E-2706-A600-2E34-B15D06980F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B84DCA-AB92-854D-BD2A-5FBFC6D9E2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5B18FF-2D1A-0C90-6D19-C6FCD34553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0C30F9-02FB-7E4B-A236-D6FDC812732B}" type="datetimeFigureOut">
              <a:rPr lang="en-US" smtClean="0"/>
              <a:t>12/4/22</a:t>
            </a:fld>
            <a:endParaRPr lang="en-US"/>
          </a:p>
        </p:txBody>
      </p:sp>
      <p:sp>
        <p:nvSpPr>
          <p:cNvPr id="5" name="Footer Placeholder 4">
            <a:extLst>
              <a:ext uri="{FF2B5EF4-FFF2-40B4-BE49-F238E27FC236}">
                <a16:creationId xmlns:a16="http://schemas.microsoft.com/office/drawing/2014/main" id="{E124357B-AD81-F362-4AF3-2B6089D612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28EBD20-50ED-31C5-A1E3-E1E9F6D906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46EF57-BD79-3549-B164-9C6525D6D677}" type="slidenum">
              <a:rPr lang="en-US" smtClean="0"/>
              <a:t>‹#›</a:t>
            </a:fld>
            <a:endParaRPr lang="en-US"/>
          </a:p>
        </p:txBody>
      </p:sp>
    </p:spTree>
    <p:extLst>
      <p:ext uri="{BB962C8B-B14F-4D97-AF65-F5344CB8AC3E}">
        <p14:creationId xmlns:p14="http://schemas.microsoft.com/office/powerpoint/2010/main" val="37358765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6" Type="http://schemas.openxmlformats.org/officeDocument/2006/relationships/customXml" Target="../ink/ink12.xml"/><Relationship Id="rId21" Type="http://schemas.openxmlformats.org/officeDocument/2006/relationships/image" Target="../media/image16.png"/><Relationship Id="rId42" Type="http://schemas.openxmlformats.org/officeDocument/2006/relationships/customXml" Target="../ink/ink20.xml"/><Relationship Id="rId47" Type="http://schemas.openxmlformats.org/officeDocument/2006/relationships/image" Target="../media/image29.png"/><Relationship Id="rId63" Type="http://schemas.openxmlformats.org/officeDocument/2006/relationships/image" Target="../media/image37.png"/><Relationship Id="rId68" Type="http://schemas.openxmlformats.org/officeDocument/2006/relationships/customXml" Target="../ink/ink33.xml"/><Relationship Id="rId16" Type="http://schemas.openxmlformats.org/officeDocument/2006/relationships/customXml" Target="../ink/ink7.xml"/><Relationship Id="rId11" Type="http://schemas.openxmlformats.org/officeDocument/2006/relationships/image" Target="../media/image11.png"/><Relationship Id="rId24" Type="http://schemas.openxmlformats.org/officeDocument/2006/relationships/customXml" Target="../ink/ink11.xml"/><Relationship Id="rId32" Type="http://schemas.openxmlformats.org/officeDocument/2006/relationships/customXml" Target="../ink/ink15.xml"/><Relationship Id="rId37" Type="http://schemas.openxmlformats.org/officeDocument/2006/relationships/image" Target="../media/image24.png"/><Relationship Id="rId40" Type="http://schemas.openxmlformats.org/officeDocument/2006/relationships/customXml" Target="../ink/ink19.xml"/><Relationship Id="rId45" Type="http://schemas.openxmlformats.org/officeDocument/2006/relationships/image" Target="../media/image28.png"/><Relationship Id="rId53" Type="http://schemas.openxmlformats.org/officeDocument/2006/relationships/image" Target="../media/image32.png"/><Relationship Id="rId58" Type="http://schemas.openxmlformats.org/officeDocument/2006/relationships/customXml" Target="../ink/ink28.xml"/><Relationship Id="rId66" Type="http://schemas.openxmlformats.org/officeDocument/2006/relationships/customXml" Target="../ink/ink32.xml"/><Relationship Id="rId74" Type="http://schemas.openxmlformats.org/officeDocument/2006/relationships/customXml" Target="../ink/ink36.xml"/><Relationship Id="rId5" Type="http://schemas.openxmlformats.org/officeDocument/2006/relationships/image" Target="../media/image8.png"/><Relationship Id="rId61" Type="http://schemas.openxmlformats.org/officeDocument/2006/relationships/image" Target="../media/image36.png"/><Relationship Id="rId19" Type="http://schemas.openxmlformats.org/officeDocument/2006/relationships/image" Target="../media/image15.png"/><Relationship Id="rId14" Type="http://schemas.openxmlformats.org/officeDocument/2006/relationships/customXml" Target="../ink/ink6.xml"/><Relationship Id="rId22" Type="http://schemas.openxmlformats.org/officeDocument/2006/relationships/customXml" Target="../ink/ink10.xml"/><Relationship Id="rId27" Type="http://schemas.openxmlformats.org/officeDocument/2006/relationships/image" Target="../media/image19.png"/><Relationship Id="rId30" Type="http://schemas.openxmlformats.org/officeDocument/2006/relationships/customXml" Target="../ink/ink14.xml"/><Relationship Id="rId35" Type="http://schemas.openxmlformats.org/officeDocument/2006/relationships/image" Target="../media/image23.png"/><Relationship Id="rId43" Type="http://schemas.openxmlformats.org/officeDocument/2006/relationships/image" Target="../media/image27.png"/><Relationship Id="rId48" Type="http://schemas.openxmlformats.org/officeDocument/2006/relationships/customXml" Target="../ink/ink23.xml"/><Relationship Id="rId56" Type="http://schemas.openxmlformats.org/officeDocument/2006/relationships/customXml" Target="../ink/ink27.xml"/><Relationship Id="rId64" Type="http://schemas.openxmlformats.org/officeDocument/2006/relationships/customXml" Target="../ink/ink31.xml"/><Relationship Id="rId69" Type="http://schemas.openxmlformats.org/officeDocument/2006/relationships/image" Target="../media/image40.png"/><Relationship Id="rId77" Type="http://schemas.openxmlformats.org/officeDocument/2006/relationships/image" Target="../media/image44.png"/><Relationship Id="rId8" Type="http://schemas.openxmlformats.org/officeDocument/2006/relationships/customXml" Target="../ink/ink3.xml"/><Relationship Id="rId51" Type="http://schemas.openxmlformats.org/officeDocument/2006/relationships/image" Target="../media/image31.png"/><Relationship Id="rId72" Type="http://schemas.openxmlformats.org/officeDocument/2006/relationships/customXml" Target="../ink/ink35.xml"/><Relationship Id="rId3" Type="http://schemas.openxmlformats.org/officeDocument/2006/relationships/image" Target="../media/image7.jpeg"/><Relationship Id="rId12" Type="http://schemas.openxmlformats.org/officeDocument/2006/relationships/customXml" Target="../ink/ink5.xml"/><Relationship Id="rId17" Type="http://schemas.openxmlformats.org/officeDocument/2006/relationships/image" Target="../media/image14.png"/><Relationship Id="rId25" Type="http://schemas.openxmlformats.org/officeDocument/2006/relationships/image" Target="../media/image18.png"/><Relationship Id="rId33" Type="http://schemas.openxmlformats.org/officeDocument/2006/relationships/image" Target="../media/image22.png"/><Relationship Id="rId38" Type="http://schemas.openxmlformats.org/officeDocument/2006/relationships/customXml" Target="../ink/ink18.xml"/><Relationship Id="rId46" Type="http://schemas.openxmlformats.org/officeDocument/2006/relationships/customXml" Target="../ink/ink22.xml"/><Relationship Id="rId59" Type="http://schemas.openxmlformats.org/officeDocument/2006/relationships/image" Target="../media/image35.png"/><Relationship Id="rId67" Type="http://schemas.openxmlformats.org/officeDocument/2006/relationships/image" Target="../media/image39.png"/><Relationship Id="rId20" Type="http://schemas.openxmlformats.org/officeDocument/2006/relationships/customXml" Target="../ink/ink9.xml"/><Relationship Id="rId41" Type="http://schemas.openxmlformats.org/officeDocument/2006/relationships/image" Target="../media/image26.png"/><Relationship Id="rId54" Type="http://schemas.openxmlformats.org/officeDocument/2006/relationships/customXml" Target="../ink/ink26.xml"/><Relationship Id="rId62" Type="http://schemas.openxmlformats.org/officeDocument/2006/relationships/customXml" Target="../ink/ink30.xml"/><Relationship Id="rId70" Type="http://schemas.openxmlformats.org/officeDocument/2006/relationships/customXml" Target="../ink/ink34.xml"/><Relationship Id="rId75" Type="http://schemas.openxmlformats.org/officeDocument/2006/relationships/image" Target="../media/image43.png"/><Relationship Id="rId1" Type="http://schemas.openxmlformats.org/officeDocument/2006/relationships/slideLayout" Target="../slideLayouts/slideLayout2.xml"/><Relationship Id="rId6" Type="http://schemas.openxmlformats.org/officeDocument/2006/relationships/customXml" Target="../ink/ink2.xml"/><Relationship Id="rId15" Type="http://schemas.openxmlformats.org/officeDocument/2006/relationships/image" Target="../media/image13.png"/><Relationship Id="rId23" Type="http://schemas.openxmlformats.org/officeDocument/2006/relationships/image" Target="../media/image17.png"/><Relationship Id="rId28" Type="http://schemas.openxmlformats.org/officeDocument/2006/relationships/customXml" Target="../ink/ink13.xml"/><Relationship Id="rId36" Type="http://schemas.openxmlformats.org/officeDocument/2006/relationships/customXml" Target="../ink/ink17.xml"/><Relationship Id="rId49" Type="http://schemas.openxmlformats.org/officeDocument/2006/relationships/image" Target="../media/image30.png"/><Relationship Id="rId57" Type="http://schemas.openxmlformats.org/officeDocument/2006/relationships/image" Target="../media/image34.png"/><Relationship Id="rId10" Type="http://schemas.openxmlformats.org/officeDocument/2006/relationships/customXml" Target="../ink/ink4.xml"/><Relationship Id="rId31" Type="http://schemas.openxmlformats.org/officeDocument/2006/relationships/image" Target="../media/image21.png"/><Relationship Id="rId44" Type="http://schemas.openxmlformats.org/officeDocument/2006/relationships/customXml" Target="../ink/ink21.xml"/><Relationship Id="rId52" Type="http://schemas.openxmlformats.org/officeDocument/2006/relationships/customXml" Target="../ink/ink25.xml"/><Relationship Id="rId60" Type="http://schemas.openxmlformats.org/officeDocument/2006/relationships/customXml" Target="../ink/ink29.xml"/><Relationship Id="rId65" Type="http://schemas.openxmlformats.org/officeDocument/2006/relationships/image" Target="../media/image38.png"/><Relationship Id="rId73" Type="http://schemas.openxmlformats.org/officeDocument/2006/relationships/image" Target="../media/image42.png"/><Relationship Id="rId4" Type="http://schemas.openxmlformats.org/officeDocument/2006/relationships/customXml" Target="../ink/ink1.xml"/><Relationship Id="rId9" Type="http://schemas.openxmlformats.org/officeDocument/2006/relationships/image" Target="../media/image10.png"/><Relationship Id="rId13" Type="http://schemas.openxmlformats.org/officeDocument/2006/relationships/image" Target="../media/image12.png"/><Relationship Id="rId18" Type="http://schemas.openxmlformats.org/officeDocument/2006/relationships/customXml" Target="../ink/ink8.xml"/><Relationship Id="rId39" Type="http://schemas.openxmlformats.org/officeDocument/2006/relationships/image" Target="../media/image25.png"/><Relationship Id="rId34" Type="http://schemas.openxmlformats.org/officeDocument/2006/relationships/customXml" Target="../ink/ink16.xml"/><Relationship Id="rId50" Type="http://schemas.openxmlformats.org/officeDocument/2006/relationships/customXml" Target="../ink/ink24.xml"/><Relationship Id="rId55" Type="http://schemas.openxmlformats.org/officeDocument/2006/relationships/image" Target="../media/image33.png"/><Relationship Id="rId76" Type="http://schemas.openxmlformats.org/officeDocument/2006/relationships/customXml" Target="../ink/ink37.xml"/><Relationship Id="rId7" Type="http://schemas.openxmlformats.org/officeDocument/2006/relationships/image" Target="../media/image9.png"/><Relationship Id="rId71" Type="http://schemas.openxmlformats.org/officeDocument/2006/relationships/image" Target="../media/image41.png"/><Relationship Id="rId2" Type="http://schemas.openxmlformats.org/officeDocument/2006/relationships/image" Target="../media/image6.png"/><Relationship Id="rId29"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customXml" Target="../ink/ink38.xm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customXml" Target="../ink/ink39.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Freeform: Shape 116">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9" name="Freeform: Shape 118">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99EE50-2B82-6937-5F71-550B231417D3}"/>
              </a:ext>
            </a:extLst>
          </p:cNvPr>
          <p:cNvSpPr>
            <a:spLocks noGrp="1"/>
          </p:cNvSpPr>
          <p:nvPr>
            <p:ph type="ctrTitle"/>
          </p:nvPr>
        </p:nvSpPr>
        <p:spPr>
          <a:xfrm>
            <a:off x="0" y="-1"/>
            <a:ext cx="4814888" cy="4229101"/>
          </a:xfrm>
        </p:spPr>
        <p:txBody>
          <a:bodyPr anchor="b">
            <a:normAutofit fontScale="90000"/>
          </a:bodyPr>
          <a:lstStyle/>
          <a:p>
            <a:pPr algn="l"/>
            <a:r>
              <a:rPr lang="en-US" sz="2400" dirty="0"/>
              <a:t>Student: Vladimir </a:t>
            </a:r>
            <a:r>
              <a:rPr lang="en-US" sz="2400" dirty="0" err="1"/>
              <a:t>Totev</a:t>
            </a:r>
            <a:r>
              <a:rPr lang="en-US" sz="2400" dirty="0"/>
              <a:t> (2024467)</a:t>
            </a:r>
            <a:br>
              <a:rPr lang="en-US" sz="1600" dirty="0"/>
            </a:br>
            <a:r>
              <a:rPr lang="en-US" sz="1600" dirty="0"/>
              <a:t> </a:t>
            </a:r>
            <a:br>
              <a:rPr lang="en-US" sz="1600" dirty="0"/>
            </a:br>
            <a:r>
              <a:rPr lang="en-US" sz="2400" dirty="0" err="1"/>
              <a:t>Programme</a:t>
            </a:r>
            <a:r>
              <a:rPr lang="en-US" sz="2400" dirty="0"/>
              <a:t>: BA (Hons) Leadership and Management Skills for Workplace</a:t>
            </a:r>
            <a:br>
              <a:rPr lang="en-US" sz="2400" dirty="0"/>
            </a:br>
            <a:br>
              <a:rPr lang="en-US" sz="2400" dirty="0"/>
            </a:br>
            <a:r>
              <a:rPr lang="en-US" sz="2400" dirty="0"/>
              <a:t>Module: Managing Projects in The Organization BMSW5104</a:t>
            </a:r>
            <a:br>
              <a:rPr lang="en-US" sz="2400" dirty="0"/>
            </a:br>
            <a:br>
              <a:rPr lang="en-US" sz="2400" dirty="0"/>
            </a:br>
            <a:r>
              <a:rPr lang="en-US" sz="2400" dirty="0"/>
              <a:t>Module Lecturer: Charles </a:t>
            </a:r>
            <a:r>
              <a:rPr lang="en-US" sz="2400" dirty="0" err="1"/>
              <a:t>Nwaogwugwu</a:t>
            </a:r>
            <a:br>
              <a:rPr lang="en-US" sz="2400" dirty="0"/>
            </a:br>
            <a:br>
              <a:rPr lang="en-US" sz="2400" dirty="0"/>
            </a:br>
            <a:r>
              <a:rPr lang="en-US" sz="2400" dirty="0"/>
              <a:t>Module Coordinator: Dr </a:t>
            </a:r>
            <a:r>
              <a:rPr lang="en-US" sz="2400" dirty="0" err="1"/>
              <a:t>Rexon</a:t>
            </a:r>
            <a:r>
              <a:rPr lang="en-US" sz="2400" dirty="0"/>
              <a:t> </a:t>
            </a:r>
            <a:r>
              <a:rPr lang="en-US" sz="2400" dirty="0" err="1"/>
              <a:t>Nting</a:t>
            </a:r>
            <a:r>
              <a:rPr lang="en-US" sz="2400" dirty="0"/>
              <a:t> </a:t>
            </a:r>
            <a:br>
              <a:rPr lang="en-US" sz="2000" dirty="0"/>
            </a:br>
            <a:br>
              <a:rPr lang="en-US" sz="2000" dirty="0"/>
            </a:br>
            <a:endParaRPr lang="en-US" sz="1400" dirty="0"/>
          </a:p>
        </p:txBody>
      </p:sp>
      <p:pic>
        <p:nvPicPr>
          <p:cNvPr id="8" name="Picture 7" descr="Logo, company name&#10;Trade Planet Ltd.&#10;Description automatically generated">
            <a:extLst>
              <a:ext uri="{FF2B5EF4-FFF2-40B4-BE49-F238E27FC236}">
                <a16:creationId xmlns:a16="http://schemas.microsoft.com/office/drawing/2014/main" id="{9A8227D1-C99F-2315-58EF-E54A86009793}"/>
              </a:ext>
            </a:extLst>
          </p:cNvPr>
          <p:cNvPicPr>
            <a:picLocks noChangeAspect="1"/>
          </p:cNvPicPr>
          <p:nvPr/>
        </p:nvPicPr>
        <p:blipFill>
          <a:blip r:embed="rId3"/>
          <a:stretch>
            <a:fillRect/>
          </a:stretch>
        </p:blipFill>
        <p:spPr>
          <a:xfrm>
            <a:off x="7258051" y="329821"/>
            <a:ext cx="4397844" cy="3078491"/>
          </a:xfrm>
          <a:prstGeom prst="rect">
            <a:avLst/>
          </a:prstGeom>
        </p:spPr>
      </p:pic>
      <p:pic>
        <p:nvPicPr>
          <p:cNvPr id="6" name="Picture 5">
            <a:extLst>
              <a:ext uri="{FF2B5EF4-FFF2-40B4-BE49-F238E27FC236}">
                <a16:creationId xmlns:a16="http://schemas.microsoft.com/office/drawing/2014/main" id="{8CF90834-A8AD-FE14-E5AB-043EF6359180}"/>
              </a:ext>
            </a:extLst>
          </p:cNvPr>
          <p:cNvPicPr>
            <a:picLocks noChangeAspect="1"/>
          </p:cNvPicPr>
          <p:nvPr/>
        </p:nvPicPr>
        <p:blipFill>
          <a:blip r:embed="rId4"/>
          <a:stretch>
            <a:fillRect/>
          </a:stretch>
        </p:blipFill>
        <p:spPr>
          <a:xfrm>
            <a:off x="5953781" y="3303834"/>
            <a:ext cx="5702113" cy="2851056"/>
          </a:xfrm>
          <a:prstGeom prst="rect">
            <a:avLst/>
          </a:prstGeom>
        </p:spPr>
      </p:pic>
    </p:spTree>
    <p:extLst>
      <p:ext uri="{BB962C8B-B14F-4D97-AF65-F5344CB8AC3E}">
        <p14:creationId xmlns:p14="http://schemas.microsoft.com/office/powerpoint/2010/main" val="62137292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CC9BC-DC07-9356-007D-7448E43EC0A0}"/>
              </a:ext>
            </a:extLst>
          </p:cNvPr>
          <p:cNvSpPr>
            <a:spLocks noGrp="1"/>
          </p:cNvSpPr>
          <p:nvPr>
            <p:ph type="title"/>
          </p:nvPr>
        </p:nvSpPr>
        <p:spPr>
          <a:xfrm>
            <a:off x="684300" y="319918"/>
            <a:ext cx="4249006" cy="1325563"/>
          </a:xfrm>
        </p:spPr>
        <p:txBody>
          <a:bodyPr vert="horz" lIns="91440" tIns="45720" rIns="91440" bIns="45720" rtlCol="0" anchor="ctr">
            <a:normAutofit/>
          </a:bodyPr>
          <a:lstStyle/>
          <a:p>
            <a:pPr algn="ctr"/>
            <a:r>
              <a:rPr lang="en-US" sz="2800" kern="1200" dirty="0">
                <a:solidFill>
                  <a:schemeClr val="tx1"/>
                </a:solidFill>
                <a:latin typeface="+mn-lt"/>
                <a:ea typeface="+mj-ea"/>
                <a:cs typeface="+mj-cs"/>
              </a:rPr>
              <a:t>Implementing Cheese Diary Production Process in Trade Planet Ltd.</a:t>
            </a:r>
          </a:p>
        </p:txBody>
      </p:sp>
      <p:sp>
        <p:nvSpPr>
          <p:cNvPr id="6" name="TextBox 5">
            <a:extLst>
              <a:ext uri="{FF2B5EF4-FFF2-40B4-BE49-F238E27FC236}">
                <a16:creationId xmlns:a16="http://schemas.microsoft.com/office/drawing/2014/main" id="{6292A093-ED72-C706-0EE6-3518C23C0CBA}"/>
              </a:ext>
            </a:extLst>
          </p:cNvPr>
          <p:cNvSpPr txBox="1"/>
          <p:nvPr/>
        </p:nvSpPr>
        <p:spPr>
          <a:xfrm>
            <a:off x="527548" y="2193108"/>
            <a:ext cx="4670464" cy="4113729"/>
          </a:xfrm>
          <a:prstGeom prst="rect">
            <a:avLst/>
          </a:prstGeom>
        </p:spPr>
        <p:txBody>
          <a:bodyPr vert="horz" lIns="91440" tIns="45720" rIns="91440" bIns="45720" rtlCol="0" anchor="t">
            <a:normAutofit fontScale="92500" lnSpcReduction="20000"/>
          </a:bodyPr>
          <a:lstStyle/>
          <a:p>
            <a:pPr algn="ctr">
              <a:lnSpc>
                <a:spcPct val="90000"/>
              </a:lnSpc>
              <a:spcAft>
                <a:spcPts val="600"/>
              </a:spcAft>
            </a:pPr>
            <a:r>
              <a:rPr lang="en-US" sz="2800" dirty="0"/>
              <a:t>Successfully organize and implement Cheese Products production within Trade Planet Ltd.</a:t>
            </a:r>
          </a:p>
          <a:p>
            <a:pPr marL="228600" indent="-228600">
              <a:lnSpc>
                <a:spcPct val="90000"/>
              </a:lnSpc>
              <a:spcAft>
                <a:spcPts val="600"/>
              </a:spcAft>
              <a:buFont typeface="Arial" panose="020B0604020202020204" pitchFamily="34" charset="0"/>
              <a:buChar char="•"/>
            </a:pPr>
            <a:r>
              <a:rPr lang="en-US" sz="2800" dirty="0"/>
              <a:t>1. The Project (Scope, Timeline, Statement)</a:t>
            </a:r>
          </a:p>
          <a:p>
            <a:pPr marL="228600" indent="-228600">
              <a:lnSpc>
                <a:spcPct val="90000"/>
              </a:lnSpc>
              <a:spcAft>
                <a:spcPts val="600"/>
              </a:spcAft>
              <a:buFont typeface="Arial" panose="020B0604020202020204" pitchFamily="34" charset="0"/>
              <a:buChar char="•"/>
            </a:pPr>
            <a:r>
              <a:rPr lang="en-US" sz="2800" dirty="0"/>
              <a:t>2. Quad Chart</a:t>
            </a:r>
          </a:p>
          <a:p>
            <a:pPr marL="228600" indent="-228600">
              <a:lnSpc>
                <a:spcPct val="90000"/>
              </a:lnSpc>
              <a:spcAft>
                <a:spcPts val="600"/>
              </a:spcAft>
              <a:buFont typeface="Arial" panose="020B0604020202020204" pitchFamily="34" charset="0"/>
              <a:buChar char="•"/>
            </a:pPr>
            <a:r>
              <a:rPr lang="en-US" sz="2800" dirty="0"/>
              <a:t>3. Stakeholders</a:t>
            </a:r>
          </a:p>
          <a:p>
            <a:pPr marL="228600" indent="-228600">
              <a:lnSpc>
                <a:spcPct val="90000"/>
              </a:lnSpc>
              <a:spcAft>
                <a:spcPts val="600"/>
              </a:spcAft>
              <a:buFont typeface="Arial" panose="020B0604020202020204" pitchFamily="34" charset="0"/>
              <a:buChar char="•"/>
            </a:pPr>
            <a:r>
              <a:rPr lang="en-US" sz="2800" dirty="0"/>
              <a:t>4. WBS </a:t>
            </a:r>
          </a:p>
          <a:p>
            <a:pPr marL="228600" indent="-228600">
              <a:lnSpc>
                <a:spcPct val="90000"/>
              </a:lnSpc>
              <a:spcAft>
                <a:spcPts val="600"/>
              </a:spcAft>
              <a:buFont typeface="Arial" panose="020B0604020202020204" pitchFamily="34" charset="0"/>
              <a:buChar char="•"/>
            </a:pPr>
            <a:r>
              <a:rPr lang="en-US" sz="2800" dirty="0"/>
              <a:t>5. Risks</a:t>
            </a:r>
          </a:p>
          <a:p>
            <a:pPr marL="228600" indent="-228600">
              <a:lnSpc>
                <a:spcPct val="90000"/>
              </a:lnSpc>
              <a:spcAft>
                <a:spcPts val="600"/>
              </a:spcAft>
              <a:buFont typeface="Arial" panose="020B0604020202020204" pitchFamily="34" charset="0"/>
              <a:buChar char="•"/>
            </a:pPr>
            <a:r>
              <a:rPr lang="en-US" sz="2800" dirty="0"/>
              <a:t>6. Budget</a:t>
            </a:r>
          </a:p>
          <a:p>
            <a:pPr marL="228600" indent="-228600">
              <a:lnSpc>
                <a:spcPct val="90000"/>
              </a:lnSpc>
              <a:spcAft>
                <a:spcPts val="600"/>
              </a:spcAft>
              <a:buFont typeface="Arial" panose="020B0604020202020204" pitchFamily="34" charset="0"/>
              <a:buChar char="•"/>
            </a:pPr>
            <a:r>
              <a:rPr lang="en-US" sz="2800" dirty="0"/>
              <a:t>7. Conclusion</a:t>
            </a:r>
          </a:p>
        </p:txBody>
      </p:sp>
      <p:sp>
        <p:nvSpPr>
          <p:cNvPr id="70" name="Freeform: Shape 69">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72F06401-61C1-F0BA-8854-DC8ABD52785C}"/>
              </a:ext>
            </a:extLst>
          </p:cNvPr>
          <p:cNvPicPr>
            <a:picLocks noChangeAspect="1"/>
          </p:cNvPicPr>
          <p:nvPr/>
        </p:nvPicPr>
        <p:blipFill>
          <a:blip r:embed="rId2"/>
          <a:srcRect t="16541" b="16541"/>
          <a:stretch/>
        </p:blipFill>
        <p:spPr>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72" name="Freeform: Shape 71">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C5F42246-F02B-67F5-BAC4-341C75CAA483}"/>
              </a:ext>
            </a:extLst>
          </p:cNvPr>
          <p:cNvPicPr>
            <a:picLocks noChangeAspect="1"/>
          </p:cNvPicPr>
          <p:nvPr/>
        </p:nvPicPr>
        <p:blipFill rotWithShape="1">
          <a:blip r:embed="rId3"/>
          <a:srcRect r="8049"/>
          <a:stretch/>
        </p:blipFill>
        <p:spPr>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218901533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E6BFB65-02EE-F74E-6E29-DEC469C59CBA}"/>
              </a:ext>
            </a:extLst>
          </p:cNvPr>
          <p:cNvPicPr>
            <a:picLocks noChangeAspect="1"/>
          </p:cNvPicPr>
          <p:nvPr/>
        </p:nvPicPr>
        <p:blipFill rotWithShape="1">
          <a:blip r:embed="rId2"/>
          <a:srcRect l="11662" r="20109"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9" name="Freeform: Shape 8">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Freeform: Shape 10">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608D1E-AF98-59F3-2FDA-D95C1C31BF8D}"/>
              </a:ext>
            </a:extLst>
          </p:cNvPr>
          <p:cNvSpPr>
            <a:spLocks noGrp="1"/>
          </p:cNvSpPr>
          <p:nvPr>
            <p:ph type="title"/>
          </p:nvPr>
        </p:nvSpPr>
        <p:spPr>
          <a:xfrm>
            <a:off x="804673" y="1396289"/>
            <a:ext cx="4782458" cy="1325563"/>
          </a:xfrm>
        </p:spPr>
        <p:txBody>
          <a:bodyPr>
            <a:normAutofit/>
          </a:bodyPr>
          <a:lstStyle/>
          <a:p>
            <a:br>
              <a:rPr lang="en-US" sz="2800"/>
            </a:br>
            <a:br>
              <a:rPr lang="en-US" sz="2800"/>
            </a:br>
            <a:endParaRPr lang="en-US" sz="2800"/>
          </a:p>
        </p:txBody>
      </p:sp>
      <p:sp>
        <p:nvSpPr>
          <p:cNvPr id="3" name="Content Placeholder 2">
            <a:extLst>
              <a:ext uri="{FF2B5EF4-FFF2-40B4-BE49-F238E27FC236}">
                <a16:creationId xmlns:a16="http://schemas.microsoft.com/office/drawing/2014/main" id="{62AA8B7B-7DDC-58EC-8605-397084469AA9}"/>
              </a:ext>
            </a:extLst>
          </p:cNvPr>
          <p:cNvSpPr>
            <a:spLocks noGrp="1"/>
          </p:cNvSpPr>
          <p:nvPr>
            <p:ph idx="1"/>
          </p:nvPr>
        </p:nvSpPr>
        <p:spPr>
          <a:xfrm>
            <a:off x="1" y="1011382"/>
            <a:ext cx="5587130" cy="5607109"/>
          </a:xfrm>
        </p:spPr>
        <p:txBody>
          <a:bodyPr anchor="t">
            <a:normAutofit fontScale="70000" lnSpcReduction="20000"/>
          </a:bodyPr>
          <a:lstStyle/>
          <a:p>
            <a:r>
              <a:rPr lang="en-US" sz="2900" dirty="0"/>
              <a:t>Growing knowledge of healthy sources of nutrients like calcium, phosphorus, zinc, vitamin A, and vitamin B12 is driving the market for cheese.</a:t>
            </a:r>
          </a:p>
          <a:p>
            <a:r>
              <a:rPr lang="en-US" sz="2900" dirty="0"/>
              <a:t>This project offers profitable returns and requires little startup money, affordable raw materials, and reasonable equipment. </a:t>
            </a:r>
          </a:p>
          <a:p>
            <a:r>
              <a:rPr lang="en-US" sz="2900" dirty="0"/>
              <a:t>The right equipment, established practices, and rules are necessary for producing high-quality cheese.</a:t>
            </a:r>
          </a:p>
          <a:p>
            <a:r>
              <a:rPr lang="en-US" sz="2900" dirty="0"/>
              <a:t>Covid-19 Full compliance and staff training required</a:t>
            </a:r>
          </a:p>
          <a:p>
            <a:r>
              <a:rPr lang="en-US" sz="2900" dirty="0"/>
              <a:t>Preparation of plan in case of potential shortage of staff due to Covid-19 is essential</a:t>
            </a:r>
          </a:p>
          <a:p>
            <a:r>
              <a:rPr lang="en-US" sz="2900" dirty="0"/>
              <a:t>For efficient manufacturing, including storage space, a complete factory setup requires approximately 300–400 square feet.</a:t>
            </a:r>
          </a:p>
          <a:p>
            <a:r>
              <a:rPr lang="en-US" sz="2900" dirty="0"/>
              <a:t>ISO 9000 - Defining, establishing, and maintaining an effective quality system for manufacturing and service is Trade Planet Ltd. goal</a:t>
            </a:r>
          </a:p>
          <a:p>
            <a:pPr marL="0" indent="0">
              <a:buNone/>
            </a:pPr>
            <a:endParaRPr lang="en-US" sz="1000" dirty="0"/>
          </a:p>
          <a:p>
            <a:pPr marL="0" indent="0">
              <a:buNone/>
            </a:pPr>
            <a:endParaRPr lang="en-US" sz="1000" dirty="0"/>
          </a:p>
          <a:p>
            <a:pPr marL="0" indent="0">
              <a:buNone/>
            </a:pPr>
            <a:endParaRPr lang="en-US" sz="1000" dirty="0"/>
          </a:p>
        </p:txBody>
      </p:sp>
      <p:sp>
        <p:nvSpPr>
          <p:cNvPr id="5" name="TextBox 4">
            <a:extLst>
              <a:ext uri="{FF2B5EF4-FFF2-40B4-BE49-F238E27FC236}">
                <a16:creationId xmlns:a16="http://schemas.microsoft.com/office/drawing/2014/main" id="{8A07E9AE-D36E-C8A1-FA75-A176D11D7FC9}"/>
              </a:ext>
            </a:extLst>
          </p:cNvPr>
          <p:cNvSpPr txBox="1"/>
          <p:nvPr/>
        </p:nvSpPr>
        <p:spPr>
          <a:xfrm>
            <a:off x="804673" y="100999"/>
            <a:ext cx="3812579" cy="707886"/>
          </a:xfrm>
          <a:prstGeom prst="rect">
            <a:avLst/>
          </a:prstGeom>
          <a:noFill/>
        </p:spPr>
        <p:txBody>
          <a:bodyPr wrap="square" rtlCol="0">
            <a:spAutoFit/>
          </a:bodyPr>
          <a:lstStyle/>
          <a:p>
            <a:pPr algn="ctr"/>
            <a:r>
              <a:rPr lang="en-US" sz="4000" dirty="0"/>
              <a:t>Scope</a:t>
            </a:r>
          </a:p>
        </p:txBody>
      </p:sp>
    </p:spTree>
    <p:extLst>
      <p:ext uri="{BB962C8B-B14F-4D97-AF65-F5344CB8AC3E}">
        <p14:creationId xmlns:p14="http://schemas.microsoft.com/office/powerpoint/2010/main" val="162923540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74E07-5174-45A5-8D15-12525F983D15}"/>
              </a:ext>
            </a:extLst>
          </p:cNvPr>
          <p:cNvSpPr>
            <a:spLocks noGrp="1"/>
          </p:cNvSpPr>
          <p:nvPr>
            <p:ph type="title"/>
          </p:nvPr>
        </p:nvSpPr>
        <p:spPr>
          <a:xfrm>
            <a:off x="1" y="-2007"/>
            <a:ext cx="6582780" cy="916407"/>
          </a:xfrm>
        </p:spPr>
        <p:txBody>
          <a:bodyPr vert="horz" lIns="91440" tIns="45720" rIns="91440" bIns="45720" rtlCol="0">
            <a:normAutofit/>
          </a:bodyPr>
          <a:lstStyle/>
          <a:p>
            <a:pPr algn="ctr"/>
            <a:r>
              <a:rPr lang="en-US" dirty="0"/>
              <a:t>Timeline</a:t>
            </a:r>
          </a:p>
        </p:txBody>
      </p:sp>
      <p:sp>
        <p:nvSpPr>
          <p:cNvPr id="79" name="Freeform: Shape 76">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17">
            <a:extLst>
              <a:ext uri="{FF2B5EF4-FFF2-40B4-BE49-F238E27FC236}">
                <a16:creationId xmlns:a16="http://schemas.microsoft.com/office/drawing/2014/main" id="{9271D435-8471-D57A-CE6A-526749BBA39B}"/>
              </a:ext>
            </a:extLst>
          </p:cNvPr>
          <p:cNvPicPr>
            <a:picLocks noChangeAspect="1"/>
          </p:cNvPicPr>
          <p:nvPr/>
        </p:nvPicPr>
        <p:blipFill rotWithShape="1">
          <a:blip r:embed="rId3"/>
          <a:srcRect l="4971" r="-2"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6F81FC72-0523-0A9E-8C23-953C5F2ACF13}"/>
              </a:ext>
            </a:extLst>
          </p:cNvPr>
          <p:cNvSpPr txBox="1"/>
          <p:nvPr/>
        </p:nvSpPr>
        <p:spPr>
          <a:xfrm>
            <a:off x="762000" y="2279018"/>
            <a:ext cx="5314543" cy="3375920"/>
          </a:xfrm>
          <a:prstGeom prst="rect">
            <a:avLst/>
          </a:prstGeom>
        </p:spPr>
        <p:txBody>
          <a:bodyPr vert="horz" lIns="91440" tIns="45720" rIns="91440" bIns="45720" rtlCol="0" anchor="t">
            <a:normAutofit/>
          </a:bodyPr>
          <a:lstStyle/>
          <a:p>
            <a:pPr marL="1143000" lvl="3">
              <a:lnSpc>
                <a:spcPct val="90000"/>
              </a:lnSpc>
              <a:spcAft>
                <a:spcPts val="600"/>
              </a:spcAft>
            </a:pPr>
            <a:r>
              <a:rPr lang="en-US" dirty="0"/>
              <a:t> </a:t>
            </a:r>
          </a:p>
        </p:txBody>
      </p:sp>
      <p:graphicFrame>
        <p:nvGraphicFramePr>
          <p:cNvPr id="80" name="Diagram 11">
            <a:extLst>
              <a:ext uri="{FF2B5EF4-FFF2-40B4-BE49-F238E27FC236}">
                <a16:creationId xmlns:a16="http://schemas.microsoft.com/office/drawing/2014/main" id="{97D109F6-37D8-C908-6E5C-E350F43A1CCB}"/>
              </a:ext>
            </a:extLst>
          </p:cNvPr>
          <p:cNvGraphicFramePr/>
          <p:nvPr>
            <p:extLst>
              <p:ext uri="{D42A27DB-BD31-4B8C-83A1-F6EECF244321}">
                <p14:modId xmlns:p14="http://schemas.microsoft.com/office/powerpoint/2010/main" val="741232735"/>
              </p:ext>
            </p:extLst>
          </p:nvPr>
        </p:nvGraphicFramePr>
        <p:xfrm>
          <a:off x="0" y="914400"/>
          <a:ext cx="6582780" cy="5943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3821953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43" name="Freeform: Shape 42">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C65CC86-163E-5925-D797-9CCCA89264D0}"/>
              </a:ext>
            </a:extLst>
          </p:cNvPr>
          <p:cNvSpPr>
            <a:spLocks noGrp="1"/>
          </p:cNvSpPr>
          <p:nvPr>
            <p:ph type="title"/>
          </p:nvPr>
        </p:nvSpPr>
        <p:spPr>
          <a:xfrm>
            <a:off x="765051" y="662400"/>
            <a:ext cx="3384000" cy="1492132"/>
          </a:xfrm>
        </p:spPr>
        <p:txBody>
          <a:bodyPr vert="horz" lIns="91440" tIns="45720" rIns="91440" bIns="45720" rtlCol="0" anchor="t">
            <a:normAutofit/>
          </a:bodyPr>
          <a:lstStyle/>
          <a:p>
            <a:r>
              <a:rPr lang="en-US" kern="1200">
                <a:solidFill>
                  <a:schemeClr val="bg1"/>
                </a:solidFill>
                <a:latin typeface="+mj-lt"/>
                <a:ea typeface="+mj-ea"/>
                <a:cs typeface="+mj-cs"/>
              </a:rPr>
              <a:t>Stakeholders </a:t>
            </a:r>
          </a:p>
        </p:txBody>
      </p:sp>
      <p:pic>
        <p:nvPicPr>
          <p:cNvPr id="13" name="Content Placeholder 12" descr="A picture containing graphical user interface&#10;&#10;Description automatically generated">
            <a:extLst>
              <a:ext uri="{FF2B5EF4-FFF2-40B4-BE49-F238E27FC236}">
                <a16:creationId xmlns:a16="http://schemas.microsoft.com/office/drawing/2014/main" id="{016D0134-660C-3CEC-FA52-63716C524EFC}"/>
              </a:ext>
            </a:extLst>
          </p:cNvPr>
          <p:cNvPicPr>
            <a:picLocks noChangeAspect="1"/>
          </p:cNvPicPr>
          <p:nvPr/>
        </p:nvPicPr>
        <p:blipFill>
          <a:blip r:embed="rId2"/>
          <a:stretch>
            <a:fillRect/>
          </a:stretch>
        </p:blipFill>
        <p:spPr>
          <a:xfrm>
            <a:off x="4838076" y="235528"/>
            <a:ext cx="7353923" cy="6359236"/>
          </a:xfrm>
          <a:prstGeom prst="rect">
            <a:avLst/>
          </a:prstGeom>
        </p:spPr>
      </p:pic>
      <p:pic>
        <p:nvPicPr>
          <p:cNvPr id="14" name="Content Placeholder 13" descr="3D rendering of game pieces tied together with a rope">
            <a:extLst>
              <a:ext uri="{FF2B5EF4-FFF2-40B4-BE49-F238E27FC236}">
                <a16:creationId xmlns:a16="http://schemas.microsoft.com/office/drawing/2014/main" id="{D7E1E59A-EC24-D358-44A4-C90063B78F33}"/>
              </a:ext>
            </a:extLst>
          </p:cNvPr>
          <p:cNvPicPr>
            <a:picLocks noGrp="1" noChangeAspect="1"/>
          </p:cNvPicPr>
          <p:nvPr>
            <p:ph idx="1"/>
          </p:nvPr>
        </p:nvPicPr>
        <p:blipFill rotWithShape="1">
          <a:blip r:embed="rId3"/>
          <a:srcRect r="23339"/>
          <a:stretch/>
        </p:blipFill>
        <p:spPr>
          <a:xfrm>
            <a:off x="115946" y="1624600"/>
            <a:ext cx="4275715" cy="4183073"/>
          </a:xfrm>
          <a:prstGeom prst="rect">
            <a:avLst/>
          </a:prstGeom>
        </p:spPr>
      </p:pic>
      <mc:AlternateContent xmlns:mc="http://schemas.openxmlformats.org/markup-compatibility/2006" xmlns:p14="http://schemas.microsoft.com/office/powerpoint/2010/main">
        <mc:Choice Requires="p14">
          <p:contentPart p14:bwMode="auto" r:id="rId4">
            <p14:nvContentPartPr>
              <p14:cNvPr id="17" name="Ink 16">
                <a:extLst>
                  <a:ext uri="{FF2B5EF4-FFF2-40B4-BE49-F238E27FC236}">
                    <a16:creationId xmlns:a16="http://schemas.microsoft.com/office/drawing/2014/main" id="{792E64A1-4587-7530-3404-2D0598C0C50B}"/>
                  </a:ext>
                </a:extLst>
              </p14:cNvPr>
              <p14:cNvContentPartPr/>
              <p14:nvPr/>
            </p14:nvContentPartPr>
            <p14:xfrm>
              <a:off x="10194273" y="6513076"/>
              <a:ext cx="499680" cy="26280"/>
            </p14:xfrm>
          </p:contentPart>
        </mc:Choice>
        <mc:Fallback xmlns="">
          <p:pic>
            <p:nvPicPr>
              <p:cNvPr id="17" name="Ink 16">
                <a:extLst>
                  <a:ext uri="{FF2B5EF4-FFF2-40B4-BE49-F238E27FC236}">
                    <a16:creationId xmlns:a16="http://schemas.microsoft.com/office/drawing/2014/main" id="{792E64A1-4587-7530-3404-2D0598C0C50B}"/>
                  </a:ext>
                </a:extLst>
              </p:cNvPr>
              <p:cNvPicPr/>
              <p:nvPr/>
            </p:nvPicPr>
            <p:blipFill>
              <a:blip r:embed="rId5"/>
              <a:stretch>
                <a:fillRect/>
              </a:stretch>
            </p:blipFill>
            <p:spPr>
              <a:xfrm>
                <a:off x="10140273" y="6405436"/>
                <a:ext cx="607320" cy="2419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9" name="Ink 18">
                <a:extLst>
                  <a:ext uri="{FF2B5EF4-FFF2-40B4-BE49-F238E27FC236}">
                    <a16:creationId xmlns:a16="http://schemas.microsoft.com/office/drawing/2014/main" id="{ACED2F4C-A0E8-68F5-17FA-E68BF67E61B0}"/>
                  </a:ext>
                </a:extLst>
              </p14:cNvPr>
              <p14:cNvContentPartPr/>
              <p14:nvPr/>
            </p14:nvContentPartPr>
            <p14:xfrm>
              <a:off x="10966113" y="6218596"/>
              <a:ext cx="634320" cy="307440"/>
            </p14:xfrm>
          </p:contentPart>
        </mc:Choice>
        <mc:Fallback xmlns="">
          <p:pic>
            <p:nvPicPr>
              <p:cNvPr id="19" name="Ink 18">
                <a:extLst>
                  <a:ext uri="{FF2B5EF4-FFF2-40B4-BE49-F238E27FC236}">
                    <a16:creationId xmlns:a16="http://schemas.microsoft.com/office/drawing/2014/main" id="{ACED2F4C-A0E8-68F5-17FA-E68BF67E61B0}"/>
                  </a:ext>
                </a:extLst>
              </p:cNvPr>
              <p:cNvPicPr/>
              <p:nvPr/>
            </p:nvPicPr>
            <p:blipFill>
              <a:blip r:embed="rId7"/>
              <a:stretch>
                <a:fillRect/>
              </a:stretch>
            </p:blipFill>
            <p:spPr>
              <a:xfrm>
                <a:off x="10912473" y="6110596"/>
                <a:ext cx="741960" cy="52308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1" name="Ink 20">
                <a:extLst>
                  <a:ext uri="{FF2B5EF4-FFF2-40B4-BE49-F238E27FC236}">
                    <a16:creationId xmlns:a16="http://schemas.microsoft.com/office/drawing/2014/main" id="{1EF38AA7-DFA8-F548-2AC4-260BE8368352}"/>
                  </a:ext>
                </a:extLst>
              </p14:cNvPr>
              <p14:cNvContentPartPr/>
              <p14:nvPr/>
            </p14:nvContentPartPr>
            <p14:xfrm>
              <a:off x="10021113" y="6428836"/>
              <a:ext cx="1528920" cy="228960"/>
            </p14:xfrm>
          </p:contentPart>
        </mc:Choice>
        <mc:Fallback xmlns="">
          <p:pic>
            <p:nvPicPr>
              <p:cNvPr id="21" name="Ink 20">
                <a:extLst>
                  <a:ext uri="{FF2B5EF4-FFF2-40B4-BE49-F238E27FC236}">
                    <a16:creationId xmlns:a16="http://schemas.microsoft.com/office/drawing/2014/main" id="{1EF38AA7-DFA8-F548-2AC4-260BE8368352}"/>
                  </a:ext>
                </a:extLst>
              </p:cNvPr>
              <p:cNvPicPr/>
              <p:nvPr/>
            </p:nvPicPr>
            <p:blipFill>
              <a:blip r:embed="rId9"/>
              <a:stretch>
                <a:fillRect/>
              </a:stretch>
            </p:blipFill>
            <p:spPr>
              <a:xfrm>
                <a:off x="9967113" y="6320836"/>
                <a:ext cx="1636560" cy="444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4" name="Ink 23">
                <a:extLst>
                  <a:ext uri="{FF2B5EF4-FFF2-40B4-BE49-F238E27FC236}">
                    <a16:creationId xmlns:a16="http://schemas.microsoft.com/office/drawing/2014/main" id="{6AA14DB2-1E55-FDF6-75C6-4722A8BA224A}"/>
                  </a:ext>
                </a:extLst>
              </p14:cNvPr>
              <p14:cNvContentPartPr/>
              <p14:nvPr/>
            </p14:nvContentPartPr>
            <p14:xfrm>
              <a:off x="10206513" y="6541156"/>
              <a:ext cx="407160" cy="8640"/>
            </p14:xfrm>
          </p:contentPart>
        </mc:Choice>
        <mc:Fallback xmlns="">
          <p:pic>
            <p:nvPicPr>
              <p:cNvPr id="24" name="Ink 23">
                <a:extLst>
                  <a:ext uri="{FF2B5EF4-FFF2-40B4-BE49-F238E27FC236}">
                    <a16:creationId xmlns:a16="http://schemas.microsoft.com/office/drawing/2014/main" id="{6AA14DB2-1E55-FDF6-75C6-4722A8BA224A}"/>
                  </a:ext>
                </a:extLst>
              </p:cNvPr>
              <p:cNvPicPr/>
              <p:nvPr/>
            </p:nvPicPr>
            <p:blipFill>
              <a:blip r:embed="rId11"/>
              <a:stretch>
                <a:fillRect/>
              </a:stretch>
            </p:blipFill>
            <p:spPr>
              <a:xfrm>
                <a:off x="10152513" y="6433516"/>
                <a:ext cx="514800" cy="224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ADE46615-70A3-DC20-F2F7-8FA4E4B77E70}"/>
                  </a:ext>
                </a:extLst>
              </p14:cNvPr>
              <p14:cNvContentPartPr/>
              <p14:nvPr/>
            </p14:nvContentPartPr>
            <p14:xfrm>
              <a:off x="10235673" y="6527476"/>
              <a:ext cx="555480" cy="21240"/>
            </p14:xfrm>
          </p:contentPart>
        </mc:Choice>
        <mc:Fallback xmlns="">
          <p:pic>
            <p:nvPicPr>
              <p:cNvPr id="26" name="Ink 25">
                <a:extLst>
                  <a:ext uri="{FF2B5EF4-FFF2-40B4-BE49-F238E27FC236}">
                    <a16:creationId xmlns:a16="http://schemas.microsoft.com/office/drawing/2014/main" id="{ADE46615-70A3-DC20-F2F7-8FA4E4B77E70}"/>
                  </a:ext>
                </a:extLst>
              </p:cNvPr>
              <p:cNvPicPr/>
              <p:nvPr/>
            </p:nvPicPr>
            <p:blipFill>
              <a:blip r:embed="rId13"/>
              <a:stretch>
                <a:fillRect/>
              </a:stretch>
            </p:blipFill>
            <p:spPr>
              <a:xfrm>
                <a:off x="10182033" y="6419836"/>
                <a:ext cx="663120" cy="2368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8" name="Ink 27">
                <a:extLst>
                  <a:ext uri="{FF2B5EF4-FFF2-40B4-BE49-F238E27FC236}">
                    <a16:creationId xmlns:a16="http://schemas.microsoft.com/office/drawing/2014/main" id="{55C485A5-5815-4F47-5999-6A4A62A8481F}"/>
                  </a:ext>
                </a:extLst>
              </p14:cNvPr>
              <p14:cNvContentPartPr/>
              <p14:nvPr/>
            </p14:nvContentPartPr>
            <p14:xfrm>
              <a:off x="10383633" y="6523876"/>
              <a:ext cx="388080" cy="7920"/>
            </p14:xfrm>
          </p:contentPart>
        </mc:Choice>
        <mc:Fallback xmlns="">
          <p:pic>
            <p:nvPicPr>
              <p:cNvPr id="28" name="Ink 27">
                <a:extLst>
                  <a:ext uri="{FF2B5EF4-FFF2-40B4-BE49-F238E27FC236}">
                    <a16:creationId xmlns:a16="http://schemas.microsoft.com/office/drawing/2014/main" id="{55C485A5-5815-4F47-5999-6A4A62A8481F}"/>
                  </a:ext>
                </a:extLst>
              </p:cNvPr>
              <p:cNvPicPr/>
              <p:nvPr/>
            </p:nvPicPr>
            <p:blipFill>
              <a:blip r:embed="rId15"/>
              <a:stretch>
                <a:fillRect/>
              </a:stretch>
            </p:blipFill>
            <p:spPr>
              <a:xfrm>
                <a:off x="10329993" y="6415876"/>
                <a:ext cx="495720" cy="2235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9" name="Ink 28">
                <a:extLst>
                  <a:ext uri="{FF2B5EF4-FFF2-40B4-BE49-F238E27FC236}">
                    <a16:creationId xmlns:a16="http://schemas.microsoft.com/office/drawing/2014/main" id="{D66C1701-46DF-1E7E-22D9-DB6B5F8D65EE}"/>
                  </a:ext>
                </a:extLst>
              </p14:cNvPr>
              <p14:cNvContentPartPr/>
              <p14:nvPr/>
            </p14:nvContentPartPr>
            <p14:xfrm>
              <a:off x="10395153" y="6525316"/>
              <a:ext cx="603000" cy="10080"/>
            </p14:xfrm>
          </p:contentPart>
        </mc:Choice>
        <mc:Fallback xmlns="">
          <p:pic>
            <p:nvPicPr>
              <p:cNvPr id="29" name="Ink 28">
                <a:extLst>
                  <a:ext uri="{FF2B5EF4-FFF2-40B4-BE49-F238E27FC236}">
                    <a16:creationId xmlns:a16="http://schemas.microsoft.com/office/drawing/2014/main" id="{D66C1701-46DF-1E7E-22D9-DB6B5F8D65EE}"/>
                  </a:ext>
                </a:extLst>
              </p:cNvPr>
              <p:cNvPicPr/>
              <p:nvPr/>
            </p:nvPicPr>
            <p:blipFill>
              <a:blip r:embed="rId17"/>
              <a:stretch>
                <a:fillRect/>
              </a:stretch>
            </p:blipFill>
            <p:spPr>
              <a:xfrm>
                <a:off x="10341153" y="6417676"/>
                <a:ext cx="710640" cy="2257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1" name="Ink 30">
                <a:extLst>
                  <a:ext uri="{FF2B5EF4-FFF2-40B4-BE49-F238E27FC236}">
                    <a16:creationId xmlns:a16="http://schemas.microsoft.com/office/drawing/2014/main" id="{95C53F6A-E2B1-9C73-926F-20BD5BEC0266}"/>
                  </a:ext>
                </a:extLst>
              </p14:cNvPr>
              <p14:cNvContentPartPr/>
              <p14:nvPr/>
            </p14:nvContentPartPr>
            <p14:xfrm>
              <a:off x="10250433" y="6466276"/>
              <a:ext cx="754920" cy="47880"/>
            </p14:xfrm>
          </p:contentPart>
        </mc:Choice>
        <mc:Fallback xmlns="">
          <p:pic>
            <p:nvPicPr>
              <p:cNvPr id="31" name="Ink 30">
                <a:extLst>
                  <a:ext uri="{FF2B5EF4-FFF2-40B4-BE49-F238E27FC236}">
                    <a16:creationId xmlns:a16="http://schemas.microsoft.com/office/drawing/2014/main" id="{95C53F6A-E2B1-9C73-926F-20BD5BEC0266}"/>
                  </a:ext>
                </a:extLst>
              </p:cNvPr>
              <p:cNvPicPr/>
              <p:nvPr/>
            </p:nvPicPr>
            <p:blipFill>
              <a:blip r:embed="rId19"/>
              <a:stretch>
                <a:fillRect/>
              </a:stretch>
            </p:blipFill>
            <p:spPr>
              <a:xfrm>
                <a:off x="10196793" y="6358276"/>
                <a:ext cx="862560" cy="2635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3" name="Ink 32">
                <a:extLst>
                  <a:ext uri="{FF2B5EF4-FFF2-40B4-BE49-F238E27FC236}">
                    <a16:creationId xmlns:a16="http://schemas.microsoft.com/office/drawing/2014/main" id="{B8648342-1807-A95E-F4F4-2DC2608998B4}"/>
                  </a:ext>
                </a:extLst>
              </p14:cNvPr>
              <p14:cNvContentPartPr/>
              <p14:nvPr/>
            </p14:nvContentPartPr>
            <p14:xfrm>
              <a:off x="10167993" y="6447556"/>
              <a:ext cx="196920" cy="19800"/>
            </p14:xfrm>
          </p:contentPart>
        </mc:Choice>
        <mc:Fallback xmlns="">
          <p:pic>
            <p:nvPicPr>
              <p:cNvPr id="33" name="Ink 32">
                <a:extLst>
                  <a:ext uri="{FF2B5EF4-FFF2-40B4-BE49-F238E27FC236}">
                    <a16:creationId xmlns:a16="http://schemas.microsoft.com/office/drawing/2014/main" id="{B8648342-1807-A95E-F4F4-2DC2608998B4}"/>
                  </a:ext>
                </a:extLst>
              </p:cNvPr>
              <p:cNvPicPr/>
              <p:nvPr/>
            </p:nvPicPr>
            <p:blipFill>
              <a:blip r:embed="rId21"/>
              <a:stretch>
                <a:fillRect/>
              </a:stretch>
            </p:blipFill>
            <p:spPr>
              <a:xfrm>
                <a:off x="10113993" y="6339916"/>
                <a:ext cx="304560" cy="23544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35" name="Ink 34">
                <a:extLst>
                  <a:ext uri="{FF2B5EF4-FFF2-40B4-BE49-F238E27FC236}">
                    <a16:creationId xmlns:a16="http://schemas.microsoft.com/office/drawing/2014/main" id="{93242631-BD52-8F19-784F-26F31F19E5D7}"/>
                  </a:ext>
                </a:extLst>
              </p14:cNvPr>
              <p14:cNvContentPartPr/>
              <p14:nvPr/>
            </p14:nvContentPartPr>
            <p14:xfrm>
              <a:off x="10175553" y="6463396"/>
              <a:ext cx="935280" cy="48960"/>
            </p14:xfrm>
          </p:contentPart>
        </mc:Choice>
        <mc:Fallback xmlns="">
          <p:pic>
            <p:nvPicPr>
              <p:cNvPr id="35" name="Ink 34">
                <a:extLst>
                  <a:ext uri="{FF2B5EF4-FFF2-40B4-BE49-F238E27FC236}">
                    <a16:creationId xmlns:a16="http://schemas.microsoft.com/office/drawing/2014/main" id="{93242631-BD52-8F19-784F-26F31F19E5D7}"/>
                  </a:ext>
                </a:extLst>
              </p:cNvPr>
              <p:cNvPicPr/>
              <p:nvPr/>
            </p:nvPicPr>
            <p:blipFill>
              <a:blip r:embed="rId23"/>
              <a:stretch>
                <a:fillRect/>
              </a:stretch>
            </p:blipFill>
            <p:spPr>
              <a:xfrm>
                <a:off x="10121553" y="6355396"/>
                <a:ext cx="1042920" cy="2646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40" name="Ink 39">
                <a:extLst>
                  <a:ext uri="{FF2B5EF4-FFF2-40B4-BE49-F238E27FC236}">
                    <a16:creationId xmlns:a16="http://schemas.microsoft.com/office/drawing/2014/main" id="{99488AEA-5B99-ED05-EAB0-1DE75834F8E4}"/>
                  </a:ext>
                </a:extLst>
              </p14:cNvPr>
              <p14:cNvContentPartPr/>
              <p14:nvPr/>
            </p14:nvContentPartPr>
            <p14:xfrm>
              <a:off x="10221633" y="6486796"/>
              <a:ext cx="854280" cy="52200"/>
            </p14:xfrm>
          </p:contentPart>
        </mc:Choice>
        <mc:Fallback xmlns="">
          <p:pic>
            <p:nvPicPr>
              <p:cNvPr id="40" name="Ink 39">
                <a:extLst>
                  <a:ext uri="{FF2B5EF4-FFF2-40B4-BE49-F238E27FC236}">
                    <a16:creationId xmlns:a16="http://schemas.microsoft.com/office/drawing/2014/main" id="{99488AEA-5B99-ED05-EAB0-1DE75834F8E4}"/>
                  </a:ext>
                </a:extLst>
              </p:cNvPr>
              <p:cNvPicPr/>
              <p:nvPr/>
            </p:nvPicPr>
            <p:blipFill>
              <a:blip r:embed="rId25"/>
              <a:stretch>
                <a:fillRect/>
              </a:stretch>
            </p:blipFill>
            <p:spPr>
              <a:xfrm>
                <a:off x="10167633" y="6379156"/>
                <a:ext cx="961920" cy="26784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42" name="Ink 41">
                <a:extLst>
                  <a:ext uri="{FF2B5EF4-FFF2-40B4-BE49-F238E27FC236}">
                    <a16:creationId xmlns:a16="http://schemas.microsoft.com/office/drawing/2014/main" id="{78BDAC83-A644-76CE-77CD-193510453489}"/>
                  </a:ext>
                </a:extLst>
              </p14:cNvPr>
              <p14:cNvContentPartPr/>
              <p14:nvPr/>
            </p14:nvContentPartPr>
            <p14:xfrm>
              <a:off x="10265913" y="6457636"/>
              <a:ext cx="1223640" cy="81360"/>
            </p14:xfrm>
          </p:contentPart>
        </mc:Choice>
        <mc:Fallback xmlns="">
          <p:pic>
            <p:nvPicPr>
              <p:cNvPr id="42" name="Ink 41">
                <a:extLst>
                  <a:ext uri="{FF2B5EF4-FFF2-40B4-BE49-F238E27FC236}">
                    <a16:creationId xmlns:a16="http://schemas.microsoft.com/office/drawing/2014/main" id="{78BDAC83-A644-76CE-77CD-193510453489}"/>
                  </a:ext>
                </a:extLst>
              </p:cNvPr>
              <p:cNvPicPr/>
              <p:nvPr/>
            </p:nvPicPr>
            <p:blipFill>
              <a:blip r:embed="rId27"/>
              <a:stretch>
                <a:fillRect/>
              </a:stretch>
            </p:blipFill>
            <p:spPr>
              <a:xfrm>
                <a:off x="10211913" y="6349636"/>
                <a:ext cx="1331280" cy="29700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44" name="Ink 43">
                <a:extLst>
                  <a:ext uri="{FF2B5EF4-FFF2-40B4-BE49-F238E27FC236}">
                    <a16:creationId xmlns:a16="http://schemas.microsoft.com/office/drawing/2014/main" id="{8F7D4C2E-0798-807E-F113-0E18E5016BB8}"/>
                  </a:ext>
                </a:extLst>
              </p14:cNvPr>
              <p14:cNvContentPartPr/>
              <p14:nvPr/>
            </p14:nvContentPartPr>
            <p14:xfrm>
              <a:off x="11174913" y="6457636"/>
              <a:ext cx="291600" cy="25560"/>
            </p14:xfrm>
          </p:contentPart>
        </mc:Choice>
        <mc:Fallback xmlns="">
          <p:pic>
            <p:nvPicPr>
              <p:cNvPr id="44" name="Ink 43">
                <a:extLst>
                  <a:ext uri="{FF2B5EF4-FFF2-40B4-BE49-F238E27FC236}">
                    <a16:creationId xmlns:a16="http://schemas.microsoft.com/office/drawing/2014/main" id="{8F7D4C2E-0798-807E-F113-0E18E5016BB8}"/>
                  </a:ext>
                </a:extLst>
              </p:cNvPr>
              <p:cNvPicPr/>
              <p:nvPr/>
            </p:nvPicPr>
            <p:blipFill>
              <a:blip r:embed="rId29"/>
              <a:stretch>
                <a:fillRect/>
              </a:stretch>
            </p:blipFill>
            <p:spPr>
              <a:xfrm>
                <a:off x="11120913" y="6349636"/>
                <a:ext cx="39924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45" name="Ink 44">
                <a:extLst>
                  <a:ext uri="{FF2B5EF4-FFF2-40B4-BE49-F238E27FC236}">
                    <a16:creationId xmlns:a16="http://schemas.microsoft.com/office/drawing/2014/main" id="{3A21E0B3-51E8-5510-1180-DB8596687B20}"/>
                  </a:ext>
                </a:extLst>
              </p14:cNvPr>
              <p14:cNvContentPartPr/>
              <p14:nvPr/>
            </p14:nvContentPartPr>
            <p14:xfrm>
              <a:off x="11193633" y="6482476"/>
              <a:ext cx="327240" cy="8280"/>
            </p14:xfrm>
          </p:contentPart>
        </mc:Choice>
        <mc:Fallback xmlns="">
          <p:pic>
            <p:nvPicPr>
              <p:cNvPr id="45" name="Ink 44">
                <a:extLst>
                  <a:ext uri="{FF2B5EF4-FFF2-40B4-BE49-F238E27FC236}">
                    <a16:creationId xmlns:a16="http://schemas.microsoft.com/office/drawing/2014/main" id="{3A21E0B3-51E8-5510-1180-DB8596687B20}"/>
                  </a:ext>
                </a:extLst>
              </p:cNvPr>
              <p:cNvPicPr/>
              <p:nvPr/>
            </p:nvPicPr>
            <p:blipFill>
              <a:blip r:embed="rId31"/>
              <a:stretch>
                <a:fillRect/>
              </a:stretch>
            </p:blipFill>
            <p:spPr>
              <a:xfrm>
                <a:off x="11139993" y="6374476"/>
                <a:ext cx="434880" cy="22392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46" name="Ink 45">
                <a:extLst>
                  <a:ext uri="{FF2B5EF4-FFF2-40B4-BE49-F238E27FC236}">
                    <a16:creationId xmlns:a16="http://schemas.microsoft.com/office/drawing/2014/main" id="{CB8E255E-E395-9723-D7DC-61DD832642AB}"/>
                  </a:ext>
                </a:extLst>
              </p14:cNvPr>
              <p14:cNvContentPartPr/>
              <p14:nvPr/>
            </p14:nvContentPartPr>
            <p14:xfrm>
              <a:off x="11019033" y="6481756"/>
              <a:ext cx="490320" cy="8640"/>
            </p14:xfrm>
          </p:contentPart>
        </mc:Choice>
        <mc:Fallback xmlns="">
          <p:pic>
            <p:nvPicPr>
              <p:cNvPr id="46" name="Ink 45">
                <a:extLst>
                  <a:ext uri="{FF2B5EF4-FFF2-40B4-BE49-F238E27FC236}">
                    <a16:creationId xmlns:a16="http://schemas.microsoft.com/office/drawing/2014/main" id="{CB8E255E-E395-9723-D7DC-61DD832642AB}"/>
                  </a:ext>
                </a:extLst>
              </p:cNvPr>
              <p:cNvPicPr/>
              <p:nvPr/>
            </p:nvPicPr>
            <p:blipFill>
              <a:blip r:embed="rId33"/>
              <a:stretch>
                <a:fillRect/>
              </a:stretch>
            </p:blipFill>
            <p:spPr>
              <a:xfrm>
                <a:off x="10965033" y="6374116"/>
                <a:ext cx="597960" cy="22428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47" name="Ink 46">
                <a:extLst>
                  <a:ext uri="{FF2B5EF4-FFF2-40B4-BE49-F238E27FC236}">
                    <a16:creationId xmlns:a16="http://schemas.microsoft.com/office/drawing/2014/main" id="{D1527DC9-BD62-F7DD-3439-5D55E7607042}"/>
                  </a:ext>
                </a:extLst>
              </p14:cNvPr>
              <p14:cNvContentPartPr/>
              <p14:nvPr/>
            </p14:nvContentPartPr>
            <p14:xfrm>
              <a:off x="11320353" y="6404716"/>
              <a:ext cx="452520" cy="39240"/>
            </p14:xfrm>
          </p:contentPart>
        </mc:Choice>
        <mc:Fallback xmlns="">
          <p:pic>
            <p:nvPicPr>
              <p:cNvPr id="47" name="Ink 46">
                <a:extLst>
                  <a:ext uri="{FF2B5EF4-FFF2-40B4-BE49-F238E27FC236}">
                    <a16:creationId xmlns:a16="http://schemas.microsoft.com/office/drawing/2014/main" id="{D1527DC9-BD62-F7DD-3439-5D55E7607042}"/>
                  </a:ext>
                </a:extLst>
              </p:cNvPr>
              <p:cNvPicPr/>
              <p:nvPr/>
            </p:nvPicPr>
            <p:blipFill>
              <a:blip r:embed="rId35"/>
              <a:stretch>
                <a:fillRect/>
              </a:stretch>
            </p:blipFill>
            <p:spPr>
              <a:xfrm>
                <a:off x="11266713" y="6296716"/>
                <a:ext cx="560160" cy="25488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48" name="Ink 47">
                <a:extLst>
                  <a:ext uri="{FF2B5EF4-FFF2-40B4-BE49-F238E27FC236}">
                    <a16:creationId xmlns:a16="http://schemas.microsoft.com/office/drawing/2014/main" id="{165C9CAD-9471-C81A-853A-17210E1FAB7D}"/>
                  </a:ext>
                </a:extLst>
              </p14:cNvPr>
              <p14:cNvContentPartPr/>
              <p14:nvPr/>
            </p14:nvContentPartPr>
            <p14:xfrm>
              <a:off x="11614113" y="6411916"/>
              <a:ext cx="150840" cy="67320"/>
            </p14:xfrm>
          </p:contentPart>
        </mc:Choice>
        <mc:Fallback xmlns="">
          <p:pic>
            <p:nvPicPr>
              <p:cNvPr id="48" name="Ink 47">
                <a:extLst>
                  <a:ext uri="{FF2B5EF4-FFF2-40B4-BE49-F238E27FC236}">
                    <a16:creationId xmlns:a16="http://schemas.microsoft.com/office/drawing/2014/main" id="{165C9CAD-9471-C81A-853A-17210E1FAB7D}"/>
                  </a:ext>
                </a:extLst>
              </p:cNvPr>
              <p:cNvPicPr/>
              <p:nvPr/>
            </p:nvPicPr>
            <p:blipFill>
              <a:blip r:embed="rId37"/>
              <a:stretch>
                <a:fillRect/>
              </a:stretch>
            </p:blipFill>
            <p:spPr>
              <a:xfrm>
                <a:off x="11560473" y="6304276"/>
                <a:ext cx="258480" cy="28296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49" name="Ink 48">
                <a:extLst>
                  <a:ext uri="{FF2B5EF4-FFF2-40B4-BE49-F238E27FC236}">
                    <a16:creationId xmlns:a16="http://schemas.microsoft.com/office/drawing/2014/main" id="{94F2B89F-AA0A-B7C3-7691-EBE5C03C951E}"/>
                  </a:ext>
                </a:extLst>
              </p14:cNvPr>
              <p14:cNvContentPartPr/>
              <p14:nvPr/>
            </p14:nvContentPartPr>
            <p14:xfrm>
              <a:off x="11650833" y="6479236"/>
              <a:ext cx="256320" cy="360"/>
            </p14:xfrm>
          </p:contentPart>
        </mc:Choice>
        <mc:Fallback xmlns="">
          <p:pic>
            <p:nvPicPr>
              <p:cNvPr id="49" name="Ink 48">
                <a:extLst>
                  <a:ext uri="{FF2B5EF4-FFF2-40B4-BE49-F238E27FC236}">
                    <a16:creationId xmlns:a16="http://schemas.microsoft.com/office/drawing/2014/main" id="{94F2B89F-AA0A-B7C3-7691-EBE5C03C951E}"/>
                  </a:ext>
                </a:extLst>
              </p:cNvPr>
              <p:cNvPicPr/>
              <p:nvPr/>
            </p:nvPicPr>
            <p:blipFill>
              <a:blip r:embed="rId39"/>
              <a:stretch>
                <a:fillRect/>
              </a:stretch>
            </p:blipFill>
            <p:spPr>
              <a:xfrm>
                <a:off x="11597193" y="6371236"/>
                <a:ext cx="36396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50" name="Ink 49">
                <a:extLst>
                  <a:ext uri="{FF2B5EF4-FFF2-40B4-BE49-F238E27FC236}">
                    <a16:creationId xmlns:a16="http://schemas.microsoft.com/office/drawing/2014/main" id="{EB88542E-123C-9F41-5033-427326545C99}"/>
                  </a:ext>
                </a:extLst>
              </p14:cNvPr>
              <p14:cNvContentPartPr/>
              <p14:nvPr/>
            </p14:nvContentPartPr>
            <p14:xfrm>
              <a:off x="11921913" y="6473476"/>
              <a:ext cx="58680" cy="70560"/>
            </p14:xfrm>
          </p:contentPart>
        </mc:Choice>
        <mc:Fallback xmlns="">
          <p:pic>
            <p:nvPicPr>
              <p:cNvPr id="50" name="Ink 49">
                <a:extLst>
                  <a:ext uri="{FF2B5EF4-FFF2-40B4-BE49-F238E27FC236}">
                    <a16:creationId xmlns:a16="http://schemas.microsoft.com/office/drawing/2014/main" id="{EB88542E-123C-9F41-5033-427326545C99}"/>
                  </a:ext>
                </a:extLst>
              </p:cNvPr>
              <p:cNvPicPr/>
              <p:nvPr/>
            </p:nvPicPr>
            <p:blipFill>
              <a:blip r:embed="rId41"/>
              <a:stretch>
                <a:fillRect/>
              </a:stretch>
            </p:blipFill>
            <p:spPr>
              <a:xfrm>
                <a:off x="11867913" y="6365836"/>
                <a:ext cx="166320" cy="28620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51" name="Ink 50">
                <a:extLst>
                  <a:ext uri="{FF2B5EF4-FFF2-40B4-BE49-F238E27FC236}">
                    <a16:creationId xmlns:a16="http://schemas.microsoft.com/office/drawing/2014/main" id="{9E9A9537-B341-278C-383F-886B57FB67E0}"/>
                  </a:ext>
                </a:extLst>
              </p14:cNvPr>
              <p14:cNvContentPartPr/>
              <p14:nvPr/>
            </p14:nvContentPartPr>
            <p14:xfrm>
              <a:off x="11828313" y="6540076"/>
              <a:ext cx="144360" cy="12960"/>
            </p14:xfrm>
          </p:contentPart>
        </mc:Choice>
        <mc:Fallback xmlns="">
          <p:pic>
            <p:nvPicPr>
              <p:cNvPr id="51" name="Ink 50">
                <a:extLst>
                  <a:ext uri="{FF2B5EF4-FFF2-40B4-BE49-F238E27FC236}">
                    <a16:creationId xmlns:a16="http://schemas.microsoft.com/office/drawing/2014/main" id="{9E9A9537-B341-278C-383F-886B57FB67E0}"/>
                  </a:ext>
                </a:extLst>
              </p:cNvPr>
              <p:cNvPicPr/>
              <p:nvPr/>
            </p:nvPicPr>
            <p:blipFill>
              <a:blip r:embed="rId43"/>
              <a:stretch>
                <a:fillRect/>
              </a:stretch>
            </p:blipFill>
            <p:spPr>
              <a:xfrm>
                <a:off x="11774313" y="6432076"/>
                <a:ext cx="252000" cy="22860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52" name="Ink 51">
                <a:extLst>
                  <a:ext uri="{FF2B5EF4-FFF2-40B4-BE49-F238E27FC236}">
                    <a16:creationId xmlns:a16="http://schemas.microsoft.com/office/drawing/2014/main" id="{24686A13-F95B-E1CA-2CC8-4713CA771249}"/>
                  </a:ext>
                </a:extLst>
              </p14:cNvPr>
              <p14:cNvContentPartPr/>
              <p14:nvPr/>
            </p14:nvContentPartPr>
            <p14:xfrm>
              <a:off x="11530233" y="6548356"/>
              <a:ext cx="376200" cy="28800"/>
            </p14:xfrm>
          </p:contentPart>
        </mc:Choice>
        <mc:Fallback xmlns="">
          <p:pic>
            <p:nvPicPr>
              <p:cNvPr id="52" name="Ink 51">
                <a:extLst>
                  <a:ext uri="{FF2B5EF4-FFF2-40B4-BE49-F238E27FC236}">
                    <a16:creationId xmlns:a16="http://schemas.microsoft.com/office/drawing/2014/main" id="{24686A13-F95B-E1CA-2CC8-4713CA771249}"/>
                  </a:ext>
                </a:extLst>
              </p:cNvPr>
              <p:cNvPicPr/>
              <p:nvPr/>
            </p:nvPicPr>
            <p:blipFill>
              <a:blip r:embed="rId45"/>
              <a:stretch>
                <a:fillRect/>
              </a:stretch>
            </p:blipFill>
            <p:spPr>
              <a:xfrm>
                <a:off x="11476593" y="6440716"/>
                <a:ext cx="483840" cy="24444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53" name="Ink 52">
                <a:extLst>
                  <a:ext uri="{FF2B5EF4-FFF2-40B4-BE49-F238E27FC236}">
                    <a16:creationId xmlns:a16="http://schemas.microsoft.com/office/drawing/2014/main" id="{663AD258-B7F9-20D1-51B9-971EA815F99A}"/>
                  </a:ext>
                </a:extLst>
              </p14:cNvPr>
              <p14:cNvContentPartPr/>
              <p14:nvPr/>
            </p14:nvContentPartPr>
            <p14:xfrm>
              <a:off x="11560833" y="6538276"/>
              <a:ext cx="318240" cy="34920"/>
            </p14:xfrm>
          </p:contentPart>
        </mc:Choice>
        <mc:Fallback xmlns="">
          <p:pic>
            <p:nvPicPr>
              <p:cNvPr id="53" name="Ink 52">
                <a:extLst>
                  <a:ext uri="{FF2B5EF4-FFF2-40B4-BE49-F238E27FC236}">
                    <a16:creationId xmlns:a16="http://schemas.microsoft.com/office/drawing/2014/main" id="{663AD258-B7F9-20D1-51B9-971EA815F99A}"/>
                  </a:ext>
                </a:extLst>
              </p:cNvPr>
              <p:cNvPicPr/>
              <p:nvPr/>
            </p:nvPicPr>
            <p:blipFill>
              <a:blip r:embed="rId47"/>
              <a:stretch>
                <a:fillRect/>
              </a:stretch>
            </p:blipFill>
            <p:spPr>
              <a:xfrm>
                <a:off x="11506833" y="6430636"/>
                <a:ext cx="425880" cy="25056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54" name="Ink 53">
                <a:extLst>
                  <a:ext uri="{FF2B5EF4-FFF2-40B4-BE49-F238E27FC236}">
                    <a16:creationId xmlns:a16="http://schemas.microsoft.com/office/drawing/2014/main" id="{5AED7052-79CD-DE41-1B1C-7CA247E47F15}"/>
                  </a:ext>
                </a:extLst>
              </p14:cNvPr>
              <p14:cNvContentPartPr/>
              <p14:nvPr/>
            </p14:nvContentPartPr>
            <p14:xfrm>
              <a:off x="11615553" y="6534676"/>
              <a:ext cx="247680" cy="360"/>
            </p14:xfrm>
          </p:contentPart>
        </mc:Choice>
        <mc:Fallback xmlns="">
          <p:pic>
            <p:nvPicPr>
              <p:cNvPr id="54" name="Ink 53">
                <a:extLst>
                  <a:ext uri="{FF2B5EF4-FFF2-40B4-BE49-F238E27FC236}">
                    <a16:creationId xmlns:a16="http://schemas.microsoft.com/office/drawing/2014/main" id="{5AED7052-79CD-DE41-1B1C-7CA247E47F15}"/>
                  </a:ext>
                </a:extLst>
              </p:cNvPr>
              <p:cNvPicPr/>
              <p:nvPr/>
            </p:nvPicPr>
            <p:blipFill>
              <a:blip r:embed="rId49"/>
              <a:stretch>
                <a:fillRect/>
              </a:stretch>
            </p:blipFill>
            <p:spPr>
              <a:xfrm>
                <a:off x="11561913" y="6426676"/>
                <a:ext cx="35532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55" name="Ink 54">
                <a:extLst>
                  <a:ext uri="{FF2B5EF4-FFF2-40B4-BE49-F238E27FC236}">
                    <a16:creationId xmlns:a16="http://schemas.microsoft.com/office/drawing/2014/main" id="{554BDFFE-FEF8-16F4-49FD-2D980D741ADF}"/>
                  </a:ext>
                </a:extLst>
              </p14:cNvPr>
              <p14:cNvContentPartPr/>
              <p14:nvPr/>
            </p14:nvContentPartPr>
            <p14:xfrm>
              <a:off x="11731113" y="6421276"/>
              <a:ext cx="277920" cy="113400"/>
            </p14:xfrm>
          </p:contentPart>
        </mc:Choice>
        <mc:Fallback xmlns="">
          <p:pic>
            <p:nvPicPr>
              <p:cNvPr id="55" name="Ink 54">
                <a:extLst>
                  <a:ext uri="{FF2B5EF4-FFF2-40B4-BE49-F238E27FC236}">
                    <a16:creationId xmlns:a16="http://schemas.microsoft.com/office/drawing/2014/main" id="{554BDFFE-FEF8-16F4-49FD-2D980D741ADF}"/>
                  </a:ext>
                </a:extLst>
              </p:cNvPr>
              <p:cNvPicPr/>
              <p:nvPr/>
            </p:nvPicPr>
            <p:blipFill>
              <a:blip r:embed="rId51"/>
              <a:stretch>
                <a:fillRect/>
              </a:stretch>
            </p:blipFill>
            <p:spPr>
              <a:xfrm>
                <a:off x="11677113" y="6313636"/>
                <a:ext cx="385560" cy="32904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56" name="Ink 55">
                <a:extLst>
                  <a:ext uri="{FF2B5EF4-FFF2-40B4-BE49-F238E27FC236}">
                    <a16:creationId xmlns:a16="http://schemas.microsoft.com/office/drawing/2014/main" id="{5D0BE745-4B58-B522-150E-04D5BA885849}"/>
                  </a:ext>
                </a:extLst>
              </p14:cNvPr>
              <p14:cNvContentPartPr/>
              <p14:nvPr/>
            </p14:nvContentPartPr>
            <p14:xfrm>
              <a:off x="11955033" y="6342436"/>
              <a:ext cx="49680" cy="180720"/>
            </p14:xfrm>
          </p:contentPart>
        </mc:Choice>
        <mc:Fallback xmlns="">
          <p:pic>
            <p:nvPicPr>
              <p:cNvPr id="56" name="Ink 55">
                <a:extLst>
                  <a:ext uri="{FF2B5EF4-FFF2-40B4-BE49-F238E27FC236}">
                    <a16:creationId xmlns:a16="http://schemas.microsoft.com/office/drawing/2014/main" id="{5D0BE745-4B58-B522-150E-04D5BA885849}"/>
                  </a:ext>
                </a:extLst>
              </p:cNvPr>
              <p:cNvPicPr/>
              <p:nvPr/>
            </p:nvPicPr>
            <p:blipFill>
              <a:blip r:embed="rId53"/>
              <a:stretch>
                <a:fillRect/>
              </a:stretch>
            </p:blipFill>
            <p:spPr>
              <a:xfrm>
                <a:off x="11901393" y="6234436"/>
                <a:ext cx="157320" cy="396360"/>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57" name="Ink 56">
                <a:extLst>
                  <a:ext uri="{FF2B5EF4-FFF2-40B4-BE49-F238E27FC236}">
                    <a16:creationId xmlns:a16="http://schemas.microsoft.com/office/drawing/2014/main" id="{EE031CF1-9715-F26B-5E93-45C3960D3165}"/>
                  </a:ext>
                </a:extLst>
              </p14:cNvPr>
              <p14:cNvContentPartPr/>
              <p14:nvPr/>
            </p14:nvContentPartPr>
            <p14:xfrm>
              <a:off x="11962593" y="6402556"/>
              <a:ext cx="31320" cy="167400"/>
            </p14:xfrm>
          </p:contentPart>
        </mc:Choice>
        <mc:Fallback xmlns="">
          <p:pic>
            <p:nvPicPr>
              <p:cNvPr id="57" name="Ink 56">
                <a:extLst>
                  <a:ext uri="{FF2B5EF4-FFF2-40B4-BE49-F238E27FC236}">
                    <a16:creationId xmlns:a16="http://schemas.microsoft.com/office/drawing/2014/main" id="{EE031CF1-9715-F26B-5E93-45C3960D3165}"/>
                  </a:ext>
                </a:extLst>
              </p:cNvPr>
              <p:cNvPicPr/>
              <p:nvPr/>
            </p:nvPicPr>
            <p:blipFill>
              <a:blip r:embed="rId55"/>
              <a:stretch>
                <a:fillRect/>
              </a:stretch>
            </p:blipFill>
            <p:spPr>
              <a:xfrm>
                <a:off x="11908953" y="6294556"/>
                <a:ext cx="138960" cy="383040"/>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58" name="Ink 57">
                <a:extLst>
                  <a:ext uri="{FF2B5EF4-FFF2-40B4-BE49-F238E27FC236}">
                    <a16:creationId xmlns:a16="http://schemas.microsoft.com/office/drawing/2014/main" id="{14E3D2E3-165C-370A-AED2-797EC9E53CF3}"/>
                  </a:ext>
                </a:extLst>
              </p14:cNvPr>
              <p14:cNvContentPartPr/>
              <p14:nvPr/>
            </p14:nvContentPartPr>
            <p14:xfrm>
              <a:off x="11901393" y="6304276"/>
              <a:ext cx="108360" cy="297000"/>
            </p14:xfrm>
          </p:contentPart>
        </mc:Choice>
        <mc:Fallback xmlns="">
          <p:pic>
            <p:nvPicPr>
              <p:cNvPr id="58" name="Ink 57">
                <a:extLst>
                  <a:ext uri="{FF2B5EF4-FFF2-40B4-BE49-F238E27FC236}">
                    <a16:creationId xmlns:a16="http://schemas.microsoft.com/office/drawing/2014/main" id="{14E3D2E3-165C-370A-AED2-797EC9E53CF3}"/>
                  </a:ext>
                </a:extLst>
              </p:cNvPr>
              <p:cNvPicPr/>
              <p:nvPr/>
            </p:nvPicPr>
            <p:blipFill>
              <a:blip r:embed="rId57"/>
              <a:stretch>
                <a:fillRect/>
              </a:stretch>
            </p:blipFill>
            <p:spPr>
              <a:xfrm>
                <a:off x="11847393" y="6196276"/>
                <a:ext cx="216000" cy="51264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59" name="Ink 58">
                <a:extLst>
                  <a:ext uri="{FF2B5EF4-FFF2-40B4-BE49-F238E27FC236}">
                    <a16:creationId xmlns:a16="http://schemas.microsoft.com/office/drawing/2014/main" id="{C03FD7EC-6966-D8D1-540A-5C67BEB5DD4A}"/>
                  </a:ext>
                </a:extLst>
              </p14:cNvPr>
              <p14:cNvContentPartPr/>
              <p14:nvPr/>
            </p14:nvContentPartPr>
            <p14:xfrm>
              <a:off x="11876553" y="6307876"/>
              <a:ext cx="21240" cy="56160"/>
            </p14:xfrm>
          </p:contentPart>
        </mc:Choice>
        <mc:Fallback xmlns="">
          <p:pic>
            <p:nvPicPr>
              <p:cNvPr id="59" name="Ink 58">
                <a:extLst>
                  <a:ext uri="{FF2B5EF4-FFF2-40B4-BE49-F238E27FC236}">
                    <a16:creationId xmlns:a16="http://schemas.microsoft.com/office/drawing/2014/main" id="{C03FD7EC-6966-D8D1-540A-5C67BEB5DD4A}"/>
                  </a:ext>
                </a:extLst>
              </p:cNvPr>
              <p:cNvPicPr/>
              <p:nvPr/>
            </p:nvPicPr>
            <p:blipFill>
              <a:blip r:embed="rId59"/>
              <a:stretch>
                <a:fillRect/>
              </a:stretch>
            </p:blipFill>
            <p:spPr>
              <a:xfrm>
                <a:off x="11822913" y="6199876"/>
                <a:ext cx="128880" cy="271800"/>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60" name="Ink 59">
                <a:extLst>
                  <a:ext uri="{FF2B5EF4-FFF2-40B4-BE49-F238E27FC236}">
                    <a16:creationId xmlns:a16="http://schemas.microsoft.com/office/drawing/2014/main" id="{96AE6C97-422A-778A-0677-6E55F86A112B}"/>
                  </a:ext>
                </a:extLst>
              </p14:cNvPr>
              <p14:cNvContentPartPr/>
              <p14:nvPr/>
            </p14:nvContentPartPr>
            <p14:xfrm>
              <a:off x="11893473" y="6293116"/>
              <a:ext cx="93600" cy="407880"/>
            </p14:xfrm>
          </p:contentPart>
        </mc:Choice>
        <mc:Fallback xmlns="">
          <p:pic>
            <p:nvPicPr>
              <p:cNvPr id="60" name="Ink 59">
                <a:extLst>
                  <a:ext uri="{FF2B5EF4-FFF2-40B4-BE49-F238E27FC236}">
                    <a16:creationId xmlns:a16="http://schemas.microsoft.com/office/drawing/2014/main" id="{96AE6C97-422A-778A-0677-6E55F86A112B}"/>
                  </a:ext>
                </a:extLst>
              </p:cNvPr>
              <p:cNvPicPr/>
              <p:nvPr/>
            </p:nvPicPr>
            <p:blipFill>
              <a:blip r:embed="rId61"/>
              <a:stretch>
                <a:fillRect/>
              </a:stretch>
            </p:blipFill>
            <p:spPr>
              <a:xfrm>
                <a:off x="11839473" y="6185116"/>
                <a:ext cx="201240" cy="62352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61" name="Ink 60">
                <a:extLst>
                  <a:ext uri="{FF2B5EF4-FFF2-40B4-BE49-F238E27FC236}">
                    <a16:creationId xmlns:a16="http://schemas.microsoft.com/office/drawing/2014/main" id="{79BD389F-6878-42F5-9EE7-CEF7D5DCC871}"/>
                  </a:ext>
                </a:extLst>
              </p14:cNvPr>
              <p14:cNvContentPartPr/>
              <p14:nvPr/>
            </p14:nvContentPartPr>
            <p14:xfrm>
              <a:off x="11904633" y="6338476"/>
              <a:ext cx="118080" cy="167760"/>
            </p14:xfrm>
          </p:contentPart>
        </mc:Choice>
        <mc:Fallback xmlns="">
          <p:pic>
            <p:nvPicPr>
              <p:cNvPr id="61" name="Ink 60">
                <a:extLst>
                  <a:ext uri="{FF2B5EF4-FFF2-40B4-BE49-F238E27FC236}">
                    <a16:creationId xmlns:a16="http://schemas.microsoft.com/office/drawing/2014/main" id="{79BD389F-6878-42F5-9EE7-CEF7D5DCC871}"/>
                  </a:ext>
                </a:extLst>
              </p:cNvPr>
              <p:cNvPicPr/>
              <p:nvPr/>
            </p:nvPicPr>
            <p:blipFill>
              <a:blip r:embed="rId63"/>
              <a:stretch>
                <a:fillRect/>
              </a:stretch>
            </p:blipFill>
            <p:spPr>
              <a:xfrm>
                <a:off x="11850633" y="6230476"/>
                <a:ext cx="225720" cy="383400"/>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62" name="Ink 61">
                <a:extLst>
                  <a:ext uri="{FF2B5EF4-FFF2-40B4-BE49-F238E27FC236}">
                    <a16:creationId xmlns:a16="http://schemas.microsoft.com/office/drawing/2014/main" id="{F34FA953-6D8D-E18F-31EF-17EECD9660D7}"/>
                  </a:ext>
                </a:extLst>
              </p14:cNvPr>
              <p14:cNvContentPartPr/>
              <p14:nvPr/>
            </p14:nvContentPartPr>
            <p14:xfrm>
              <a:off x="11796993" y="6349636"/>
              <a:ext cx="337680" cy="13680"/>
            </p14:xfrm>
          </p:contentPart>
        </mc:Choice>
        <mc:Fallback xmlns="">
          <p:pic>
            <p:nvPicPr>
              <p:cNvPr id="62" name="Ink 61">
                <a:extLst>
                  <a:ext uri="{FF2B5EF4-FFF2-40B4-BE49-F238E27FC236}">
                    <a16:creationId xmlns:a16="http://schemas.microsoft.com/office/drawing/2014/main" id="{F34FA953-6D8D-E18F-31EF-17EECD9660D7}"/>
                  </a:ext>
                </a:extLst>
              </p:cNvPr>
              <p:cNvPicPr/>
              <p:nvPr/>
            </p:nvPicPr>
            <p:blipFill>
              <a:blip r:embed="rId65"/>
              <a:stretch>
                <a:fillRect/>
              </a:stretch>
            </p:blipFill>
            <p:spPr>
              <a:xfrm>
                <a:off x="11742993" y="6241996"/>
                <a:ext cx="445320" cy="229320"/>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63" name="Ink 62">
                <a:extLst>
                  <a:ext uri="{FF2B5EF4-FFF2-40B4-BE49-F238E27FC236}">
                    <a16:creationId xmlns:a16="http://schemas.microsoft.com/office/drawing/2014/main" id="{8C52EBB9-6DBD-6C66-2BCF-AED432306F1D}"/>
                  </a:ext>
                </a:extLst>
              </p14:cNvPr>
              <p14:cNvContentPartPr/>
              <p14:nvPr/>
            </p14:nvContentPartPr>
            <p14:xfrm>
              <a:off x="11846673" y="6346756"/>
              <a:ext cx="296640" cy="249840"/>
            </p14:xfrm>
          </p:contentPart>
        </mc:Choice>
        <mc:Fallback xmlns="">
          <p:pic>
            <p:nvPicPr>
              <p:cNvPr id="63" name="Ink 62">
                <a:extLst>
                  <a:ext uri="{FF2B5EF4-FFF2-40B4-BE49-F238E27FC236}">
                    <a16:creationId xmlns:a16="http://schemas.microsoft.com/office/drawing/2014/main" id="{8C52EBB9-6DBD-6C66-2BCF-AED432306F1D}"/>
                  </a:ext>
                </a:extLst>
              </p:cNvPr>
              <p:cNvPicPr/>
              <p:nvPr/>
            </p:nvPicPr>
            <p:blipFill>
              <a:blip r:embed="rId67"/>
              <a:stretch>
                <a:fillRect/>
              </a:stretch>
            </p:blipFill>
            <p:spPr>
              <a:xfrm>
                <a:off x="11792673" y="6238756"/>
                <a:ext cx="404280" cy="46548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64" name="Ink 63">
                <a:extLst>
                  <a:ext uri="{FF2B5EF4-FFF2-40B4-BE49-F238E27FC236}">
                    <a16:creationId xmlns:a16="http://schemas.microsoft.com/office/drawing/2014/main" id="{291DFEDD-5DB0-0315-A967-B7296B20BD18}"/>
                  </a:ext>
                </a:extLst>
              </p14:cNvPr>
              <p14:cNvContentPartPr/>
              <p14:nvPr/>
            </p14:nvContentPartPr>
            <p14:xfrm>
              <a:off x="12102993" y="6338116"/>
              <a:ext cx="26640" cy="165960"/>
            </p14:xfrm>
          </p:contentPart>
        </mc:Choice>
        <mc:Fallback xmlns="">
          <p:pic>
            <p:nvPicPr>
              <p:cNvPr id="64" name="Ink 63">
                <a:extLst>
                  <a:ext uri="{FF2B5EF4-FFF2-40B4-BE49-F238E27FC236}">
                    <a16:creationId xmlns:a16="http://schemas.microsoft.com/office/drawing/2014/main" id="{291DFEDD-5DB0-0315-A967-B7296B20BD18}"/>
                  </a:ext>
                </a:extLst>
              </p:cNvPr>
              <p:cNvPicPr/>
              <p:nvPr/>
            </p:nvPicPr>
            <p:blipFill>
              <a:blip r:embed="rId69"/>
              <a:stretch>
                <a:fillRect/>
              </a:stretch>
            </p:blipFill>
            <p:spPr>
              <a:xfrm>
                <a:off x="12048993" y="6230476"/>
                <a:ext cx="134280" cy="38160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65" name="Ink 64">
                <a:extLst>
                  <a:ext uri="{FF2B5EF4-FFF2-40B4-BE49-F238E27FC236}">
                    <a16:creationId xmlns:a16="http://schemas.microsoft.com/office/drawing/2014/main" id="{C80BD291-59B7-340C-A284-7954E17680A1}"/>
                  </a:ext>
                </a:extLst>
              </p14:cNvPr>
              <p14:cNvContentPartPr/>
              <p14:nvPr/>
            </p14:nvContentPartPr>
            <p14:xfrm>
              <a:off x="12078873" y="6405436"/>
              <a:ext cx="53280" cy="147960"/>
            </p14:xfrm>
          </p:contentPart>
        </mc:Choice>
        <mc:Fallback xmlns="">
          <p:pic>
            <p:nvPicPr>
              <p:cNvPr id="65" name="Ink 64">
                <a:extLst>
                  <a:ext uri="{FF2B5EF4-FFF2-40B4-BE49-F238E27FC236}">
                    <a16:creationId xmlns:a16="http://schemas.microsoft.com/office/drawing/2014/main" id="{C80BD291-59B7-340C-A284-7954E17680A1}"/>
                  </a:ext>
                </a:extLst>
              </p:cNvPr>
              <p:cNvPicPr/>
              <p:nvPr/>
            </p:nvPicPr>
            <p:blipFill>
              <a:blip r:embed="rId71"/>
              <a:stretch>
                <a:fillRect/>
              </a:stretch>
            </p:blipFill>
            <p:spPr>
              <a:xfrm>
                <a:off x="12024873" y="6297796"/>
                <a:ext cx="160920" cy="363600"/>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66" name="Ink 65">
                <a:extLst>
                  <a:ext uri="{FF2B5EF4-FFF2-40B4-BE49-F238E27FC236}">
                    <a16:creationId xmlns:a16="http://schemas.microsoft.com/office/drawing/2014/main" id="{32C55AC1-C75A-4BD8-F834-52C85B4EAB37}"/>
                  </a:ext>
                </a:extLst>
              </p14:cNvPr>
              <p14:cNvContentPartPr/>
              <p14:nvPr/>
            </p14:nvContentPartPr>
            <p14:xfrm>
              <a:off x="12086433" y="6405436"/>
              <a:ext cx="5760" cy="195120"/>
            </p14:xfrm>
          </p:contentPart>
        </mc:Choice>
        <mc:Fallback xmlns="">
          <p:pic>
            <p:nvPicPr>
              <p:cNvPr id="66" name="Ink 65">
                <a:extLst>
                  <a:ext uri="{FF2B5EF4-FFF2-40B4-BE49-F238E27FC236}">
                    <a16:creationId xmlns:a16="http://schemas.microsoft.com/office/drawing/2014/main" id="{32C55AC1-C75A-4BD8-F834-52C85B4EAB37}"/>
                  </a:ext>
                </a:extLst>
              </p:cNvPr>
              <p:cNvPicPr/>
              <p:nvPr/>
            </p:nvPicPr>
            <p:blipFill>
              <a:blip r:embed="rId73"/>
              <a:stretch>
                <a:fillRect/>
              </a:stretch>
            </p:blipFill>
            <p:spPr>
              <a:xfrm>
                <a:off x="12032433" y="6297436"/>
                <a:ext cx="113400" cy="410760"/>
              </a:xfrm>
              <a:prstGeom prst="rect">
                <a:avLst/>
              </a:prstGeom>
            </p:spPr>
          </p:pic>
        </mc:Fallback>
      </mc:AlternateContent>
      <mc:AlternateContent xmlns:mc="http://schemas.openxmlformats.org/markup-compatibility/2006" xmlns:p14="http://schemas.microsoft.com/office/powerpoint/2010/main">
        <mc:Choice Requires="p14">
          <p:contentPart p14:bwMode="auto" r:id="rId74">
            <p14:nvContentPartPr>
              <p14:cNvPr id="67" name="Ink 66">
                <a:extLst>
                  <a:ext uri="{FF2B5EF4-FFF2-40B4-BE49-F238E27FC236}">
                    <a16:creationId xmlns:a16="http://schemas.microsoft.com/office/drawing/2014/main" id="{D7FC1FA4-F2A7-F8F3-C91C-E19D04BFE795}"/>
                  </a:ext>
                </a:extLst>
              </p14:cNvPr>
              <p14:cNvContentPartPr/>
              <p14:nvPr/>
            </p14:nvContentPartPr>
            <p14:xfrm>
              <a:off x="7911513" y="6624676"/>
              <a:ext cx="327240" cy="100440"/>
            </p14:xfrm>
          </p:contentPart>
        </mc:Choice>
        <mc:Fallback xmlns="">
          <p:pic>
            <p:nvPicPr>
              <p:cNvPr id="67" name="Ink 66">
                <a:extLst>
                  <a:ext uri="{FF2B5EF4-FFF2-40B4-BE49-F238E27FC236}">
                    <a16:creationId xmlns:a16="http://schemas.microsoft.com/office/drawing/2014/main" id="{D7FC1FA4-F2A7-F8F3-C91C-E19D04BFE795}"/>
                  </a:ext>
                </a:extLst>
              </p:cNvPr>
              <p:cNvPicPr/>
              <p:nvPr/>
            </p:nvPicPr>
            <p:blipFill>
              <a:blip r:embed="rId75"/>
              <a:stretch>
                <a:fillRect/>
              </a:stretch>
            </p:blipFill>
            <p:spPr>
              <a:xfrm>
                <a:off x="7857873" y="6517036"/>
                <a:ext cx="434880" cy="316080"/>
              </a:xfrm>
              <a:prstGeom prst="rect">
                <a:avLst/>
              </a:prstGeom>
            </p:spPr>
          </p:pic>
        </mc:Fallback>
      </mc:AlternateContent>
      <mc:AlternateContent xmlns:mc="http://schemas.openxmlformats.org/markup-compatibility/2006" xmlns:p14="http://schemas.microsoft.com/office/powerpoint/2010/main">
        <mc:Choice Requires="p14">
          <p:contentPart p14:bwMode="auto" r:id="rId76">
            <p14:nvContentPartPr>
              <p14:cNvPr id="68" name="Ink 67">
                <a:extLst>
                  <a:ext uri="{FF2B5EF4-FFF2-40B4-BE49-F238E27FC236}">
                    <a16:creationId xmlns:a16="http://schemas.microsoft.com/office/drawing/2014/main" id="{11208568-CD93-6870-EA28-73828A91A405}"/>
                  </a:ext>
                </a:extLst>
              </p14:cNvPr>
              <p14:cNvContentPartPr/>
              <p14:nvPr/>
            </p14:nvContentPartPr>
            <p14:xfrm>
              <a:off x="7685433" y="6712516"/>
              <a:ext cx="467640" cy="17280"/>
            </p14:xfrm>
          </p:contentPart>
        </mc:Choice>
        <mc:Fallback xmlns="">
          <p:pic>
            <p:nvPicPr>
              <p:cNvPr id="68" name="Ink 67">
                <a:extLst>
                  <a:ext uri="{FF2B5EF4-FFF2-40B4-BE49-F238E27FC236}">
                    <a16:creationId xmlns:a16="http://schemas.microsoft.com/office/drawing/2014/main" id="{11208568-CD93-6870-EA28-73828A91A405}"/>
                  </a:ext>
                </a:extLst>
              </p:cNvPr>
              <p:cNvPicPr/>
              <p:nvPr/>
            </p:nvPicPr>
            <p:blipFill>
              <a:blip r:embed="rId77"/>
              <a:stretch>
                <a:fillRect/>
              </a:stretch>
            </p:blipFill>
            <p:spPr>
              <a:xfrm>
                <a:off x="7631433" y="6604876"/>
                <a:ext cx="575280" cy="232920"/>
              </a:xfrm>
              <a:prstGeom prst="rect">
                <a:avLst/>
              </a:prstGeom>
            </p:spPr>
          </p:pic>
        </mc:Fallback>
      </mc:AlternateContent>
    </p:spTree>
    <p:extLst>
      <p:ext uri="{BB962C8B-B14F-4D97-AF65-F5344CB8AC3E}">
        <p14:creationId xmlns:p14="http://schemas.microsoft.com/office/powerpoint/2010/main" val="4004659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A873-7934-DE01-BCEF-16BFBB58065C}"/>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Work Brakedown Structure </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desk with technical drawings, pencil and tools">
            <a:extLst>
              <a:ext uri="{FF2B5EF4-FFF2-40B4-BE49-F238E27FC236}">
                <a16:creationId xmlns:a16="http://schemas.microsoft.com/office/drawing/2014/main" id="{46E05584-F825-CC51-B0A6-4F129A7B5E33}"/>
              </a:ext>
            </a:extLst>
          </p:cNvPr>
          <p:cNvPicPr>
            <a:picLocks noChangeAspect="1"/>
          </p:cNvPicPr>
          <p:nvPr/>
        </p:nvPicPr>
        <p:blipFill rotWithShape="1">
          <a:blip r:embed="rId2"/>
          <a:srcRect l="18792" r="12798"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922FA120-6EC8-04D9-4A09-2BDFF9980917}"/>
                  </a:ext>
                </a:extLst>
              </p14:cNvPr>
              <p14:cNvContentPartPr/>
              <p14:nvPr/>
            </p14:nvContentPartPr>
            <p14:xfrm>
              <a:off x="7767153" y="6695236"/>
              <a:ext cx="360" cy="360"/>
            </p14:xfrm>
          </p:contentPart>
        </mc:Choice>
        <mc:Fallback xmlns="">
          <p:pic>
            <p:nvPicPr>
              <p:cNvPr id="4" name="Ink 3">
                <a:extLst>
                  <a:ext uri="{FF2B5EF4-FFF2-40B4-BE49-F238E27FC236}">
                    <a16:creationId xmlns:a16="http://schemas.microsoft.com/office/drawing/2014/main" id="{922FA120-6EC8-04D9-4A09-2BDFF9980917}"/>
                  </a:ext>
                </a:extLst>
              </p:cNvPr>
              <p:cNvPicPr/>
              <p:nvPr/>
            </p:nvPicPr>
            <p:blipFill>
              <a:blip r:embed="rId4"/>
              <a:stretch>
                <a:fillRect/>
              </a:stretch>
            </p:blipFill>
            <p:spPr>
              <a:xfrm>
                <a:off x="7713153" y="6587596"/>
                <a:ext cx="108000" cy="216000"/>
              </a:xfrm>
              <a:prstGeom prst="rect">
                <a:avLst/>
              </a:prstGeom>
            </p:spPr>
          </p:pic>
        </mc:Fallback>
      </mc:AlternateContent>
    </p:spTree>
    <p:extLst>
      <p:ext uri="{BB962C8B-B14F-4D97-AF65-F5344CB8AC3E}">
        <p14:creationId xmlns:p14="http://schemas.microsoft.com/office/powerpoint/2010/main" val="9887628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50000"/>
            <a:lumOff val="50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AEE39BD-0F6C-8958-A637-750C974C380A}"/>
              </a:ext>
            </a:extLst>
          </p:cNvPr>
          <p:cNvPicPr>
            <a:picLocks noChangeAspect="1"/>
          </p:cNvPicPr>
          <p:nvPr/>
        </p:nvPicPr>
        <p:blipFill rotWithShape="1">
          <a:blip r:embed="rId2"/>
          <a:srcRect t="12543" r="-3" b="32593"/>
          <a:stretch/>
        </p:blipFill>
        <p:spPr>
          <a:xfrm>
            <a:off x="5926240" y="10"/>
            <a:ext cx="6265758" cy="2285990"/>
          </a:xfrm>
          <a:custGeom>
            <a:avLst/>
            <a:gdLst/>
            <a:ahLst/>
            <a:cxnLst/>
            <a:rect l="l" t="t" r="r" b="b"/>
            <a:pathLst>
              <a:path w="6265758" h="2286000">
                <a:moveTo>
                  <a:pt x="0" y="0"/>
                </a:moveTo>
                <a:lnTo>
                  <a:pt x="6265758" y="0"/>
                </a:lnTo>
                <a:lnTo>
                  <a:pt x="6265758" y="2286000"/>
                </a:lnTo>
                <a:lnTo>
                  <a:pt x="1062168" y="2286000"/>
                </a:lnTo>
                <a:lnTo>
                  <a:pt x="790683" y="1700078"/>
                </a:lnTo>
                <a:lnTo>
                  <a:pt x="787725" y="1700078"/>
                </a:lnTo>
                <a:close/>
              </a:path>
            </a:pathLst>
          </a:custGeom>
        </p:spPr>
      </p:pic>
      <p:pic>
        <p:nvPicPr>
          <p:cNvPr id="7" name="Picture 6">
            <a:extLst>
              <a:ext uri="{FF2B5EF4-FFF2-40B4-BE49-F238E27FC236}">
                <a16:creationId xmlns:a16="http://schemas.microsoft.com/office/drawing/2014/main" id="{82BB629A-191E-3B49-23D9-37EE5B6AA742}"/>
              </a:ext>
            </a:extLst>
          </p:cNvPr>
          <p:cNvPicPr>
            <a:picLocks noChangeAspect="1"/>
          </p:cNvPicPr>
          <p:nvPr/>
        </p:nvPicPr>
        <p:blipFill rotWithShape="1">
          <a:blip r:embed="rId3"/>
          <a:srcRect t="19809" b="9758"/>
          <a:stretch/>
        </p:blipFill>
        <p:spPr>
          <a:xfrm>
            <a:off x="6984273" y="2286000"/>
            <a:ext cx="5207727" cy="2286000"/>
          </a:xfrm>
          <a:custGeom>
            <a:avLst/>
            <a:gdLst/>
            <a:ahLst/>
            <a:cxnLst/>
            <a:rect l="l" t="t" r="r" b="b"/>
            <a:pathLst>
              <a:path w="5203590" h="2286000">
                <a:moveTo>
                  <a:pt x="0" y="0"/>
                </a:moveTo>
                <a:lnTo>
                  <a:pt x="5203590" y="0"/>
                </a:lnTo>
                <a:lnTo>
                  <a:pt x="5203590" y="2286000"/>
                </a:lnTo>
                <a:lnTo>
                  <a:pt x="1059212" y="2286000"/>
                </a:lnTo>
                <a:lnTo>
                  <a:pt x="925708" y="1997870"/>
                </a:lnTo>
                <a:lnTo>
                  <a:pt x="925707" y="1997870"/>
                </a:lnTo>
                <a:close/>
              </a:path>
            </a:pathLst>
          </a:custGeom>
        </p:spPr>
      </p:pic>
      <p:pic>
        <p:nvPicPr>
          <p:cNvPr id="8" name="Picture 7">
            <a:extLst>
              <a:ext uri="{FF2B5EF4-FFF2-40B4-BE49-F238E27FC236}">
                <a16:creationId xmlns:a16="http://schemas.microsoft.com/office/drawing/2014/main" id="{847C23A9-CCE3-D3C3-EFDD-14ABC277D48E}"/>
              </a:ext>
            </a:extLst>
          </p:cNvPr>
          <p:cNvPicPr>
            <a:picLocks noChangeAspect="1"/>
          </p:cNvPicPr>
          <p:nvPr/>
        </p:nvPicPr>
        <p:blipFill rotWithShape="1">
          <a:blip r:embed="rId4"/>
          <a:srcRect t="560" r="-1" b="20809"/>
          <a:stretch/>
        </p:blipFill>
        <p:spPr>
          <a:xfrm>
            <a:off x="8047618" y="4572000"/>
            <a:ext cx="4144382" cy="2286000"/>
          </a:xfrm>
          <a:custGeom>
            <a:avLst/>
            <a:gdLst/>
            <a:ahLst/>
            <a:cxnLst/>
            <a:rect l="l" t="t" r="r" b="b"/>
            <a:pathLst>
              <a:path w="4144382" h="2286000">
                <a:moveTo>
                  <a:pt x="0" y="0"/>
                </a:moveTo>
                <a:lnTo>
                  <a:pt x="4144382" y="0"/>
                </a:lnTo>
                <a:lnTo>
                  <a:pt x="4144382" y="2286000"/>
                </a:lnTo>
                <a:lnTo>
                  <a:pt x="1054581" y="2286000"/>
                </a:lnTo>
                <a:lnTo>
                  <a:pt x="1054581" y="2285999"/>
                </a:lnTo>
                <a:lnTo>
                  <a:pt x="1059211" y="2285999"/>
                </a:lnTo>
                <a:close/>
              </a:path>
            </a:pathLst>
          </a:custGeom>
        </p:spPr>
      </p:pic>
      <p:sp>
        <p:nvSpPr>
          <p:cNvPr id="24" name="Freeform 16">
            <a:extLst>
              <a:ext uri="{FF2B5EF4-FFF2-40B4-BE49-F238E27FC236}">
                <a16:creationId xmlns:a16="http://schemas.microsoft.com/office/drawing/2014/main" id="{98BA90CC-0056-473E-80AE-8CB0EE6AC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0203" cy="6858000"/>
          </a:xfrm>
          <a:custGeom>
            <a:avLst/>
            <a:gdLst>
              <a:gd name="connsiteX0" fmla="*/ 0 w 9590203"/>
              <a:gd name="connsiteY0" fmla="*/ 0 h 6858000"/>
              <a:gd name="connsiteX1" fmla="*/ 6414049 w 9590203"/>
              <a:gd name="connsiteY1" fmla="*/ 0 h 6858000"/>
              <a:gd name="connsiteX2" fmla="*/ 9590203 w 9590203"/>
              <a:gd name="connsiteY2" fmla="*/ 6858000 h 6858000"/>
              <a:gd name="connsiteX3" fmla="*/ 0 w 959020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590203" h="6858000">
                <a:moveTo>
                  <a:pt x="0" y="0"/>
                </a:moveTo>
                <a:lnTo>
                  <a:pt x="6414049" y="0"/>
                </a:lnTo>
                <a:lnTo>
                  <a:pt x="9590203"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2396E232-7219-4009-893A-28527CAD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02664" cy="6858000"/>
          </a:xfrm>
          <a:custGeom>
            <a:avLst/>
            <a:gdLst>
              <a:gd name="connsiteX0" fmla="*/ 0 w 9102664"/>
              <a:gd name="connsiteY0" fmla="*/ 0 h 6858000"/>
              <a:gd name="connsiteX1" fmla="*/ 5926510 w 9102664"/>
              <a:gd name="connsiteY1" fmla="*/ 0 h 6858000"/>
              <a:gd name="connsiteX2" fmla="*/ 9102664 w 9102664"/>
              <a:gd name="connsiteY2" fmla="*/ 6858000 h 6858000"/>
              <a:gd name="connsiteX3" fmla="*/ 0 w 910266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102664" h="6858000">
                <a:moveTo>
                  <a:pt x="0" y="0"/>
                </a:moveTo>
                <a:lnTo>
                  <a:pt x="5926510" y="0"/>
                </a:lnTo>
                <a:lnTo>
                  <a:pt x="9102664"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Content Placeholder 5">
            <a:extLst>
              <a:ext uri="{FF2B5EF4-FFF2-40B4-BE49-F238E27FC236}">
                <a16:creationId xmlns:a16="http://schemas.microsoft.com/office/drawing/2014/main" id="{08B41D78-D534-9992-5924-9DC696E1829D}"/>
              </a:ext>
            </a:extLst>
          </p:cNvPr>
          <p:cNvSpPr>
            <a:spLocks noGrp="1"/>
          </p:cNvSpPr>
          <p:nvPr>
            <p:ph idx="1"/>
          </p:nvPr>
        </p:nvSpPr>
        <p:spPr>
          <a:xfrm>
            <a:off x="100013" y="485775"/>
            <a:ext cx="6445753" cy="5691188"/>
          </a:xfrm>
        </p:spPr>
        <p:txBody>
          <a:bodyPr>
            <a:normAutofit fontScale="92500" lnSpcReduction="20000"/>
          </a:bodyPr>
          <a:lstStyle/>
          <a:p>
            <a:r>
              <a:rPr lang="en-US" sz="2400" dirty="0"/>
              <a:t>Proper research on the target market </a:t>
            </a:r>
          </a:p>
          <a:p>
            <a:r>
              <a:rPr lang="en-US" sz="2400" dirty="0"/>
              <a:t>Order production line factory equipment (Inc. Delivery) </a:t>
            </a:r>
          </a:p>
          <a:p>
            <a:r>
              <a:rPr lang="en-US" sz="2400" dirty="0"/>
              <a:t>Acquiring long term contract for raw milk</a:t>
            </a:r>
          </a:p>
          <a:p>
            <a:r>
              <a:rPr lang="en-US" sz="2400" dirty="0"/>
              <a:t>Prep. Onsite Premises for production line</a:t>
            </a:r>
          </a:p>
          <a:p>
            <a:r>
              <a:rPr lang="en-US" sz="2400" dirty="0"/>
              <a:t>Product Registration </a:t>
            </a:r>
          </a:p>
          <a:p>
            <a:r>
              <a:rPr lang="en-US" sz="2400" dirty="0"/>
              <a:t>Covid-19 and Personal Hygiene Compliancy </a:t>
            </a:r>
          </a:p>
          <a:p>
            <a:r>
              <a:rPr lang="en-US" sz="2400" dirty="0"/>
              <a:t>License for Small scale Cheese diary from BCP Council  </a:t>
            </a:r>
          </a:p>
          <a:p>
            <a:r>
              <a:rPr lang="en-US" sz="2400" dirty="0"/>
              <a:t>Recruiting and Training Staff </a:t>
            </a:r>
          </a:p>
          <a:p>
            <a:r>
              <a:rPr lang="en-US" sz="2400" dirty="0"/>
              <a:t>Packaging </a:t>
            </a:r>
          </a:p>
          <a:p>
            <a:r>
              <a:rPr lang="en-US" sz="2400" dirty="0"/>
              <a:t>Product Logo</a:t>
            </a:r>
          </a:p>
          <a:p>
            <a:r>
              <a:rPr lang="en-US" sz="2400" dirty="0"/>
              <a:t>Marketing </a:t>
            </a:r>
          </a:p>
          <a:p>
            <a:r>
              <a:rPr lang="en-US" sz="2400" dirty="0"/>
              <a:t>Wages and Labor</a:t>
            </a:r>
          </a:p>
          <a:p>
            <a:r>
              <a:rPr lang="en-US" sz="2400" dirty="0"/>
              <a:t>Storage and Transportation </a:t>
            </a:r>
          </a:p>
          <a:p>
            <a:r>
              <a:rPr lang="en-US" sz="2400" dirty="0"/>
              <a:t>Power and water connection</a:t>
            </a:r>
          </a:p>
        </p:txBody>
      </p:sp>
      <mc:AlternateContent xmlns:mc="http://schemas.openxmlformats.org/markup-compatibility/2006" xmlns:p14="http://schemas.microsoft.com/office/powerpoint/2010/main" xmlns:aink="http://schemas.microsoft.com/office/drawing/2016/ink">
        <mc:Choice Requires="p14 aink">
          <p:contentPart p14:bwMode="auto" r:id="rId5">
            <p14:nvContentPartPr>
              <p14:cNvPr id="15" name="Ink 14">
                <a:extLst>
                  <a:ext uri="{FF2B5EF4-FFF2-40B4-BE49-F238E27FC236}">
                    <a16:creationId xmlns:a16="http://schemas.microsoft.com/office/drawing/2014/main" id="{BDEB53F3-4B5F-9F63-42F8-0D92336FFB1E}"/>
                  </a:ext>
                </a:extLst>
              </p14:cNvPr>
              <p14:cNvContentPartPr/>
              <p14:nvPr/>
            </p14:nvContentPartPr>
            <p14:xfrm>
              <a:off x="7253793" y="-441044"/>
              <a:ext cx="360" cy="4320"/>
            </p14:xfrm>
          </p:contentPart>
        </mc:Choice>
        <mc:Fallback xmlns="">
          <p:pic>
            <p:nvPicPr>
              <p:cNvPr id="15" name="Ink 14">
                <a:extLst>
                  <a:ext uri="{FF2B5EF4-FFF2-40B4-BE49-F238E27FC236}">
                    <a16:creationId xmlns:a16="http://schemas.microsoft.com/office/drawing/2014/main" id="{BDEB53F3-4B5F-9F63-42F8-0D92336FFB1E}"/>
                  </a:ext>
                </a:extLst>
              </p:cNvPr>
              <p:cNvPicPr/>
              <p:nvPr/>
            </p:nvPicPr>
            <p:blipFill>
              <a:blip r:embed="rId6"/>
              <a:stretch>
                <a:fillRect/>
              </a:stretch>
            </p:blipFill>
            <p:spPr>
              <a:xfrm>
                <a:off x="7235793" y="-548684"/>
                <a:ext cx="36000" cy="219960"/>
              </a:xfrm>
              <a:prstGeom prst="rect">
                <a:avLst/>
              </a:prstGeom>
            </p:spPr>
          </p:pic>
        </mc:Fallback>
      </mc:AlternateContent>
    </p:spTree>
    <p:extLst>
      <p:ext uri="{BB962C8B-B14F-4D97-AF65-F5344CB8AC3E}">
        <p14:creationId xmlns:p14="http://schemas.microsoft.com/office/powerpoint/2010/main" val="209973107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282D1B5-0F48-DCC5-6076-8BFE924A4F2F}"/>
              </a:ext>
            </a:extLst>
          </p:cNvPr>
          <p:cNvSpPr>
            <a:spLocks noGrp="1"/>
          </p:cNvSpPr>
          <p:nvPr>
            <p:ph type="title"/>
          </p:nvPr>
        </p:nvSpPr>
        <p:spPr>
          <a:xfrm>
            <a:off x="790622" y="-3324"/>
            <a:ext cx="10520702" cy="1325563"/>
          </a:xfrm>
        </p:spPr>
        <p:txBody>
          <a:bodyPr>
            <a:normAutofit/>
          </a:bodyPr>
          <a:lstStyle/>
          <a:p>
            <a:pPr algn="ctr"/>
            <a:r>
              <a:rPr lang="en-US" dirty="0"/>
              <a:t>Risks </a:t>
            </a:r>
          </a:p>
        </p:txBody>
      </p:sp>
      <p:graphicFrame>
        <p:nvGraphicFramePr>
          <p:cNvPr id="4" name="Table 4">
            <a:extLst>
              <a:ext uri="{FF2B5EF4-FFF2-40B4-BE49-F238E27FC236}">
                <a16:creationId xmlns:a16="http://schemas.microsoft.com/office/drawing/2014/main" id="{34381FB1-42FC-C928-A619-1249A1E0BF4D}"/>
              </a:ext>
            </a:extLst>
          </p:cNvPr>
          <p:cNvGraphicFramePr>
            <a:graphicFrameLocks noGrp="1"/>
          </p:cNvGraphicFramePr>
          <p:nvPr>
            <p:ph idx="1"/>
            <p:extLst>
              <p:ext uri="{D42A27DB-BD31-4B8C-83A1-F6EECF244321}">
                <p14:modId xmlns:p14="http://schemas.microsoft.com/office/powerpoint/2010/main" val="3061985021"/>
              </p:ext>
            </p:extLst>
          </p:nvPr>
        </p:nvGraphicFramePr>
        <p:xfrm>
          <a:off x="157596" y="1443038"/>
          <a:ext cx="11786754" cy="5186365"/>
        </p:xfrm>
        <a:graphic>
          <a:graphicData uri="http://schemas.openxmlformats.org/drawingml/2006/table">
            <a:tbl>
              <a:tblPr firstRow="1" bandRow="1">
                <a:noFill/>
                <a:tableStyleId>{5C22544A-7EE6-4342-B048-85BDC9FD1C3A}</a:tableStyleId>
              </a:tblPr>
              <a:tblGrid>
                <a:gridCol w="2784433">
                  <a:extLst>
                    <a:ext uri="{9D8B030D-6E8A-4147-A177-3AD203B41FA5}">
                      <a16:colId xmlns:a16="http://schemas.microsoft.com/office/drawing/2014/main" val="2403792240"/>
                    </a:ext>
                  </a:extLst>
                </a:gridCol>
                <a:gridCol w="1715902">
                  <a:extLst>
                    <a:ext uri="{9D8B030D-6E8A-4147-A177-3AD203B41FA5}">
                      <a16:colId xmlns:a16="http://schemas.microsoft.com/office/drawing/2014/main" val="1805150082"/>
                    </a:ext>
                  </a:extLst>
                </a:gridCol>
                <a:gridCol w="1226495">
                  <a:extLst>
                    <a:ext uri="{9D8B030D-6E8A-4147-A177-3AD203B41FA5}">
                      <a16:colId xmlns:a16="http://schemas.microsoft.com/office/drawing/2014/main" val="2545775129"/>
                    </a:ext>
                  </a:extLst>
                </a:gridCol>
                <a:gridCol w="4670061">
                  <a:extLst>
                    <a:ext uri="{9D8B030D-6E8A-4147-A177-3AD203B41FA5}">
                      <a16:colId xmlns:a16="http://schemas.microsoft.com/office/drawing/2014/main" val="3415120783"/>
                    </a:ext>
                  </a:extLst>
                </a:gridCol>
                <a:gridCol w="1389863">
                  <a:extLst>
                    <a:ext uri="{9D8B030D-6E8A-4147-A177-3AD203B41FA5}">
                      <a16:colId xmlns:a16="http://schemas.microsoft.com/office/drawing/2014/main" val="2401251858"/>
                    </a:ext>
                  </a:extLst>
                </a:gridCol>
              </a:tblGrid>
              <a:tr h="517276">
                <a:tc>
                  <a:txBody>
                    <a:bodyPr/>
                    <a:lstStyle/>
                    <a:p>
                      <a:pPr algn="ctr"/>
                      <a:r>
                        <a:rPr lang="en-US" sz="1300" b="1" cap="all" spc="60">
                          <a:solidFill>
                            <a:schemeClr val="tx1">
                              <a:lumMod val="75000"/>
                              <a:lumOff val="25000"/>
                            </a:schemeClr>
                          </a:solidFill>
                        </a:rPr>
                        <a:t>Type </a:t>
                      </a:r>
                    </a:p>
                  </a:txBody>
                  <a:tcPr marL="119990" marR="89993" marT="59995" marB="59995" anchor="b">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gn="ctr"/>
                      <a:r>
                        <a:rPr lang="en-US" sz="1300" b="1" cap="all" spc="60">
                          <a:solidFill>
                            <a:schemeClr val="tx1">
                              <a:lumMod val="75000"/>
                              <a:lumOff val="25000"/>
                            </a:schemeClr>
                          </a:solidFill>
                        </a:rPr>
                        <a:t>Possibility </a:t>
                      </a:r>
                    </a:p>
                  </a:txBody>
                  <a:tcPr marL="119990" marR="89993" marT="59995" marB="59995" anchor="b">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gn="ctr"/>
                      <a:r>
                        <a:rPr lang="en-US" sz="1300" b="1" cap="all" spc="60">
                          <a:solidFill>
                            <a:schemeClr val="tx1">
                              <a:lumMod val="75000"/>
                              <a:lumOff val="25000"/>
                            </a:schemeClr>
                          </a:solidFill>
                        </a:rPr>
                        <a:t>Impact</a:t>
                      </a:r>
                    </a:p>
                  </a:txBody>
                  <a:tcPr marL="119990" marR="89993" marT="59995" marB="59995" anchor="b">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gn="ctr"/>
                      <a:r>
                        <a:rPr lang="en-US" sz="1300" b="1" cap="all" spc="60">
                          <a:solidFill>
                            <a:schemeClr val="tx1">
                              <a:lumMod val="75000"/>
                              <a:lumOff val="25000"/>
                            </a:schemeClr>
                          </a:solidFill>
                        </a:rPr>
                        <a:t>How To manage</a:t>
                      </a:r>
                    </a:p>
                  </a:txBody>
                  <a:tcPr marL="119990" marR="89993" marT="59995" marB="59995" anchor="b">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algn="ctr"/>
                      <a:r>
                        <a:rPr lang="en-US" sz="1300" b="1" cap="all" spc="60">
                          <a:solidFill>
                            <a:schemeClr val="tx1">
                              <a:lumMod val="75000"/>
                              <a:lumOff val="25000"/>
                            </a:schemeClr>
                          </a:solidFill>
                        </a:rPr>
                        <a:t>Priority</a:t>
                      </a:r>
                    </a:p>
                  </a:txBody>
                  <a:tcPr marL="119990" marR="89993" marT="59995" marB="59995" anchor="b">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2256027559"/>
                  </a:ext>
                </a:extLst>
              </a:tr>
              <a:tr h="591821">
                <a:tc>
                  <a:txBody>
                    <a:bodyPr/>
                    <a:lstStyle/>
                    <a:p>
                      <a:pPr algn="ctr"/>
                      <a:r>
                        <a:rPr lang="en-US" sz="2200" cap="none" spc="0" dirty="0">
                          <a:solidFill>
                            <a:schemeClr val="tx1">
                              <a:lumMod val="75000"/>
                              <a:lumOff val="25000"/>
                            </a:schemeClr>
                          </a:solidFill>
                        </a:rPr>
                        <a:t>Legal </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dirty="0">
                          <a:solidFill>
                            <a:schemeClr val="tx1">
                              <a:lumMod val="75000"/>
                              <a:lumOff val="25000"/>
                            </a:schemeClr>
                          </a:solidFill>
                        </a:rPr>
                        <a:t>L</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dirty="0">
                          <a:solidFill>
                            <a:schemeClr val="tx1">
                              <a:lumMod val="75000"/>
                              <a:lumOff val="25000"/>
                            </a:schemeClr>
                          </a:solidFill>
                        </a:rPr>
                        <a:t>H</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2200" cap="none" spc="0">
                          <a:solidFill>
                            <a:schemeClr val="tx1">
                              <a:lumMod val="75000"/>
                              <a:lumOff val="25000"/>
                            </a:schemeClr>
                          </a:solidFill>
                        </a:rPr>
                        <a:t>Legal Preparation – advice from BCP</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a:solidFill>
                            <a:schemeClr val="tx1">
                              <a:lumMod val="75000"/>
                              <a:lumOff val="25000"/>
                            </a:schemeClr>
                          </a:solidFill>
                        </a:rPr>
                        <a:t>H</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933717253"/>
                  </a:ext>
                </a:extLst>
              </a:tr>
              <a:tr h="591821">
                <a:tc>
                  <a:txBody>
                    <a:bodyPr/>
                    <a:lstStyle/>
                    <a:p>
                      <a:pPr algn="ctr"/>
                      <a:r>
                        <a:rPr lang="en-US" sz="2200" cap="none" spc="0">
                          <a:solidFill>
                            <a:schemeClr val="tx1">
                              <a:lumMod val="75000"/>
                              <a:lumOff val="25000"/>
                            </a:schemeClr>
                          </a:solidFill>
                        </a:rPr>
                        <a:t>Financial </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dirty="0">
                          <a:solidFill>
                            <a:schemeClr val="tx1">
                              <a:lumMod val="75000"/>
                              <a:lumOff val="25000"/>
                            </a:schemeClr>
                          </a:solidFill>
                        </a:rPr>
                        <a:t>M</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dirty="0">
                          <a:solidFill>
                            <a:schemeClr val="tx1">
                              <a:lumMod val="75000"/>
                              <a:lumOff val="25000"/>
                            </a:schemeClr>
                          </a:solidFill>
                        </a:rPr>
                        <a:t> M</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2200" cap="none" spc="0" dirty="0">
                          <a:solidFill>
                            <a:schemeClr val="tx1">
                              <a:lumMod val="75000"/>
                              <a:lumOff val="25000"/>
                            </a:schemeClr>
                          </a:solidFill>
                        </a:rPr>
                        <a:t>Optimize Budged </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a:solidFill>
                            <a:schemeClr val="tx1">
                              <a:lumMod val="75000"/>
                              <a:lumOff val="25000"/>
                            </a:schemeClr>
                          </a:solidFill>
                        </a:rPr>
                        <a:t>H</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838200114"/>
                  </a:ext>
                </a:extLst>
              </a:tr>
              <a:tr h="591821">
                <a:tc>
                  <a:txBody>
                    <a:bodyPr/>
                    <a:lstStyle/>
                    <a:p>
                      <a:pPr algn="ctr"/>
                      <a:r>
                        <a:rPr lang="en-US" sz="2200" cap="none" spc="0">
                          <a:solidFill>
                            <a:schemeClr val="tx1">
                              <a:lumMod val="75000"/>
                              <a:lumOff val="25000"/>
                            </a:schemeClr>
                          </a:solidFill>
                        </a:rPr>
                        <a:t>Covid </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a:solidFill>
                            <a:schemeClr val="tx1">
                              <a:lumMod val="75000"/>
                              <a:lumOff val="25000"/>
                            </a:schemeClr>
                          </a:solidFill>
                        </a:rPr>
                        <a:t>L</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a:solidFill>
                            <a:schemeClr val="tx1">
                              <a:lumMod val="75000"/>
                              <a:lumOff val="25000"/>
                            </a:schemeClr>
                          </a:solidFill>
                        </a:rPr>
                        <a:t>H</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2200" cap="none" spc="0" dirty="0">
                          <a:solidFill>
                            <a:schemeClr val="tx1">
                              <a:lumMod val="75000"/>
                              <a:lumOff val="25000"/>
                            </a:schemeClr>
                          </a:solidFill>
                        </a:rPr>
                        <a:t>Strict Policies On site</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a:solidFill>
                            <a:schemeClr val="tx1">
                              <a:lumMod val="75000"/>
                              <a:lumOff val="25000"/>
                            </a:schemeClr>
                          </a:solidFill>
                        </a:rPr>
                        <a:t>M</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532904567"/>
                  </a:ext>
                </a:extLst>
              </a:tr>
              <a:tr h="964542">
                <a:tc>
                  <a:txBody>
                    <a:bodyPr/>
                    <a:lstStyle/>
                    <a:p>
                      <a:pPr algn="ctr"/>
                      <a:r>
                        <a:rPr lang="en-US" sz="2200" cap="none" spc="0">
                          <a:solidFill>
                            <a:schemeClr val="tx1">
                              <a:lumMod val="75000"/>
                              <a:lumOff val="25000"/>
                            </a:schemeClr>
                          </a:solidFill>
                        </a:rPr>
                        <a:t>Inflation </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a:solidFill>
                            <a:schemeClr val="tx1">
                              <a:lumMod val="75000"/>
                              <a:lumOff val="25000"/>
                            </a:schemeClr>
                          </a:solidFill>
                        </a:rPr>
                        <a:t>M</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a:solidFill>
                            <a:schemeClr val="tx1">
                              <a:lumMod val="75000"/>
                              <a:lumOff val="25000"/>
                            </a:schemeClr>
                          </a:solidFill>
                        </a:rPr>
                        <a:t>M</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2200" cap="none" spc="0" dirty="0">
                          <a:solidFill>
                            <a:schemeClr val="tx1">
                              <a:lumMod val="75000"/>
                              <a:lumOff val="25000"/>
                            </a:schemeClr>
                          </a:solidFill>
                        </a:rPr>
                        <a:t>Advance Calculation and risk management</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dirty="0">
                          <a:solidFill>
                            <a:schemeClr val="tx1">
                              <a:lumMod val="75000"/>
                              <a:lumOff val="25000"/>
                            </a:schemeClr>
                          </a:solidFill>
                        </a:rPr>
                        <a:t>L</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75825422"/>
                  </a:ext>
                </a:extLst>
              </a:tr>
              <a:tr h="964542">
                <a:tc>
                  <a:txBody>
                    <a:bodyPr/>
                    <a:lstStyle/>
                    <a:p>
                      <a:pPr algn="ctr"/>
                      <a:r>
                        <a:rPr lang="en-US" sz="2200" cap="none" spc="0">
                          <a:solidFill>
                            <a:schemeClr val="tx1">
                              <a:lumMod val="75000"/>
                              <a:lumOff val="25000"/>
                            </a:schemeClr>
                          </a:solidFill>
                        </a:rPr>
                        <a:t>Staff Training</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a:solidFill>
                            <a:schemeClr val="tx1">
                              <a:lumMod val="75000"/>
                              <a:lumOff val="25000"/>
                            </a:schemeClr>
                          </a:solidFill>
                        </a:rPr>
                        <a:t>L</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a:solidFill>
                            <a:schemeClr val="tx1">
                              <a:lumMod val="75000"/>
                              <a:lumOff val="25000"/>
                            </a:schemeClr>
                          </a:solidFill>
                        </a:rPr>
                        <a:t>M</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2200" cap="none" spc="0" dirty="0">
                          <a:solidFill>
                            <a:schemeClr val="tx1">
                              <a:lumMod val="75000"/>
                              <a:lumOff val="25000"/>
                            </a:schemeClr>
                          </a:solidFill>
                        </a:rPr>
                        <a:t>Managing Tactics and high-quality Training </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dirty="0">
                          <a:solidFill>
                            <a:schemeClr val="tx1">
                              <a:lumMod val="75000"/>
                              <a:lumOff val="25000"/>
                            </a:schemeClr>
                          </a:solidFill>
                        </a:rPr>
                        <a:t>H</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36910348"/>
                  </a:ext>
                </a:extLst>
              </a:tr>
              <a:tr h="964542">
                <a:tc>
                  <a:txBody>
                    <a:bodyPr/>
                    <a:lstStyle/>
                    <a:p>
                      <a:pPr algn="ctr"/>
                      <a:r>
                        <a:rPr lang="en-US" sz="2200" cap="none" spc="0">
                          <a:solidFill>
                            <a:schemeClr val="tx1">
                              <a:lumMod val="75000"/>
                              <a:lumOff val="25000"/>
                            </a:schemeClr>
                          </a:solidFill>
                        </a:rPr>
                        <a:t>Late Equipment Delivery </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a:solidFill>
                            <a:schemeClr val="tx1">
                              <a:lumMod val="75000"/>
                              <a:lumOff val="25000"/>
                            </a:schemeClr>
                          </a:solidFill>
                        </a:rPr>
                        <a:t>L</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a:solidFill>
                            <a:schemeClr val="tx1">
                              <a:lumMod val="75000"/>
                              <a:lumOff val="25000"/>
                            </a:schemeClr>
                          </a:solidFill>
                        </a:rPr>
                        <a:t>H</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US" sz="2200" cap="none" spc="0">
                          <a:solidFill>
                            <a:schemeClr val="tx1">
                              <a:lumMod val="75000"/>
                              <a:lumOff val="25000"/>
                            </a:schemeClr>
                          </a:solidFill>
                        </a:rPr>
                        <a:t>Contact Manufacturer and negotiate refund </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r>
                        <a:rPr lang="en-US" sz="2200" cap="none" spc="0" dirty="0">
                          <a:solidFill>
                            <a:schemeClr val="tx1">
                              <a:lumMod val="75000"/>
                              <a:lumOff val="25000"/>
                            </a:schemeClr>
                          </a:solidFill>
                        </a:rPr>
                        <a:t>M</a:t>
                      </a:r>
                    </a:p>
                  </a:txBody>
                  <a:tcPr marL="119990" marR="89993" marT="59995" marB="59995">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705109123"/>
                  </a:ext>
                </a:extLst>
              </a:tr>
            </a:tbl>
          </a:graphicData>
        </a:graphic>
      </p:graphicFrame>
    </p:spTree>
    <p:extLst>
      <p:ext uri="{BB962C8B-B14F-4D97-AF65-F5344CB8AC3E}">
        <p14:creationId xmlns:p14="http://schemas.microsoft.com/office/powerpoint/2010/main" val="247000952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64045-BB41-32B1-93C4-993450473E5F}"/>
              </a:ext>
            </a:extLst>
          </p:cNvPr>
          <p:cNvSpPr>
            <a:spLocks noGrp="1"/>
          </p:cNvSpPr>
          <p:nvPr>
            <p:ph type="title"/>
          </p:nvPr>
        </p:nvSpPr>
        <p:spPr>
          <a:xfrm>
            <a:off x="633414" y="0"/>
            <a:ext cx="5314536" cy="1325563"/>
          </a:xfrm>
        </p:spPr>
        <p:txBody>
          <a:bodyPr>
            <a:normAutofit/>
          </a:bodyPr>
          <a:lstStyle/>
          <a:p>
            <a:pPr algn="ctr"/>
            <a:r>
              <a:rPr lang="en-US" dirty="0"/>
              <a:t>Budget </a:t>
            </a:r>
          </a:p>
        </p:txBody>
      </p:sp>
      <p:sp>
        <p:nvSpPr>
          <p:cNvPr id="3" name="Content Placeholder 2">
            <a:extLst>
              <a:ext uri="{FF2B5EF4-FFF2-40B4-BE49-F238E27FC236}">
                <a16:creationId xmlns:a16="http://schemas.microsoft.com/office/drawing/2014/main" id="{CE433054-5882-0C3E-7FCD-E44E7D7B728A}"/>
              </a:ext>
            </a:extLst>
          </p:cNvPr>
          <p:cNvSpPr>
            <a:spLocks noGrp="1"/>
          </p:cNvSpPr>
          <p:nvPr>
            <p:ph idx="1"/>
          </p:nvPr>
        </p:nvSpPr>
        <p:spPr>
          <a:xfrm>
            <a:off x="514350" y="1557338"/>
            <a:ext cx="5856870" cy="4929187"/>
          </a:xfrm>
        </p:spPr>
        <p:txBody>
          <a:bodyPr anchor="t">
            <a:normAutofit fontScale="92500" lnSpcReduction="10000"/>
          </a:bodyPr>
          <a:lstStyle/>
          <a:p>
            <a:r>
              <a:rPr lang="en-US" sz="2400" dirty="0"/>
              <a:t>Pasteurizer and Production line - £12500</a:t>
            </a:r>
          </a:p>
          <a:p>
            <a:r>
              <a:rPr lang="en-US" sz="2400" dirty="0"/>
              <a:t>Legal (Licensing, Brand Reg) – £650</a:t>
            </a:r>
          </a:p>
          <a:p>
            <a:r>
              <a:rPr lang="en-US" sz="2400" dirty="0"/>
              <a:t>Wages - £3750</a:t>
            </a:r>
          </a:p>
          <a:p>
            <a:r>
              <a:rPr lang="en-US" sz="2400" dirty="0"/>
              <a:t>Marketing Research – £1100</a:t>
            </a:r>
          </a:p>
          <a:p>
            <a:r>
              <a:rPr lang="en-US" sz="2400" dirty="0"/>
              <a:t>Recruiting &amp; Training - £3700</a:t>
            </a:r>
          </a:p>
          <a:p>
            <a:r>
              <a:rPr lang="en-US" sz="2400" dirty="0"/>
              <a:t>Storage &amp; Transportation - £850</a:t>
            </a:r>
          </a:p>
          <a:p>
            <a:r>
              <a:rPr lang="en-US" sz="2400" dirty="0"/>
              <a:t>Packaging - £750</a:t>
            </a:r>
          </a:p>
          <a:p>
            <a:r>
              <a:rPr lang="en-US" sz="2400" dirty="0"/>
              <a:t>Raw Milk - £950</a:t>
            </a:r>
          </a:p>
          <a:p>
            <a:r>
              <a:rPr lang="en-US" sz="2400" dirty="0"/>
              <a:t>Insurance - £450</a:t>
            </a:r>
          </a:p>
          <a:p>
            <a:endParaRPr lang="en-US" sz="2000" dirty="0"/>
          </a:p>
          <a:p>
            <a:pPr marL="0" indent="0">
              <a:buNone/>
            </a:pPr>
            <a:r>
              <a:rPr lang="en-US" sz="2400" dirty="0"/>
              <a:t>Total Cost: £24700</a:t>
            </a:r>
          </a:p>
          <a:p>
            <a:pPr marL="0" indent="0">
              <a:buNone/>
            </a:pPr>
            <a:r>
              <a:rPr lang="en-US" sz="2400" dirty="0"/>
              <a:t>Predictable Profit 1</a:t>
            </a:r>
            <a:r>
              <a:rPr lang="en-US" sz="2400" baseline="30000" dirty="0"/>
              <a:t>st</a:t>
            </a:r>
            <a:r>
              <a:rPr lang="en-US" sz="2400" dirty="0"/>
              <a:t> Year - £6425</a:t>
            </a:r>
          </a:p>
          <a:p>
            <a:pPr marL="0" indent="0">
              <a:buNone/>
            </a:pPr>
            <a:endParaRPr lang="en-US" sz="1800" dirty="0"/>
          </a:p>
          <a:p>
            <a:endParaRPr lang="en-US" sz="1800" dirty="0"/>
          </a:p>
          <a:p>
            <a:endParaRPr lang="en-US" sz="1800" dirty="0"/>
          </a:p>
          <a:p>
            <a:endParaRPr lang="en-US" sz="1800" dirty="0"/>
          </a:p>
          <a:p>
            <a:endParaRPr lang="en-US" sz="1800" dirty="0"/>
          </a:p>
          <a:p>
            <a:endParaRPr lang="en-US" sz="1800" dirty="0"/>
          </a:p>
          <a:p>
            <a:endParaRPr lang="en-US" sz="1800"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Graph">
            <a:extLst>
              <a:ext uri="{FF2B5EF4-FFF2-40B4-BE49-F238E27FC236}">
                <a16:creationId xmlns:a16="http://schemas.microsoft.com/office/drawing/2014/main" id="{783DD6E9-A885-1180-24D8-E814FF341AD7}"/>
              </a:ext>
            </a:extLst>
          </p:cNvPr>
          <p:cNvPicPr>
            <a:picLocks noChangeAspect="1"/>
          </p:cNvPicPr>
          <p:nvPr/>
        </p:nvPicPr>
        <p:blipFill rotWithShape="1">
          <a:blip r:embed="rId2"/>
          <a:srcRect l="14294" r="25561"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87246666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53A96-ABB7-6D5A-03F9-560D5DE3556E}"/>
              </a:ext>
            </a:extLst>
          </p:cNvPr>
          <p:cNvSpPr>
            <a:spLocks noGrp="1"/>
          </p:cNvSpPr>
          <p:nvPr>
            <p:ph type="title"/>
          </p:nvPr>
        </p:nvSpPr>
        <p:spPr>
          <a:xfrm>
            <a:off x="1676401" y="0"/>
            <a:ext cx="5314536" cy="1325563"/>
          </a:xfrm>
        </p:spPr>
        <p:txBody>
          <a:bodyPr vert="horz" lIns="91440" tIns="45720" rIns="91440" bIns="45720" rtlCol="0">
            <a:normAutofit/>
          </a:bodyPr>
          <a:lstStyle/>
          <a:p>
            <a:r>
              <a:rPr lang="en-US" dirty="0"/>
              <a:t>Conclusion </a:t>
            </a:r>
          </a:p>
        </p:txBody>
      </p:sp>
      <p:sp>
        <p:nvSpPr>
          <p:cNvPr id="22" name="Content Placeholder 21">
            <a:extLst>
              <a:ext uri="{FF2B5EF4-FFF2-40B4-BE49-F238E27FC236}">
                <a16:creationId xmlns:a16="http://schemas.microsoft.com/office/drawing/2014/main" id="{5FA22705-0586-D663-8CB5-761D4A281748}"/>
              </a:ext>
            </a:extLst>
          </p:cNvPr>
          <p:cNvSpPr>
            <a:spLocks noGrp="1"/>
          </p:cNvSpPr>
          <p:nvPr>
            <p:ph idx="1"/>
          </p:nvPr>
        </p:nvSpPr>
        <p:spPr>
          <a:xfrm>
            <a:off x="185738" y="1643063"/>
            <a:ext cx="6272212" cy="4429125"/>
          </a:xfrm>
        </p:spPr>
        <p:txBody>
          <a:bodyPr anchor="t">
            <a:normAutofit/>
          </a:bodyPr>
          <a:lstStyle/>
          <a:p>
            <a:r>
              <a:rPr lang="en-US" sz="2000" dirty="0"/>
              <a:t>Machines for homogenizing, storing milk, and pressing cheese are essential for high end quality product. </a:t>
            </a:r>
          </a:p>
          <a:p>
            <a:r>
              <a:rPr lang="en-US" sz="2000" dirty="0"/>
              <a:t>The finished product will be put into heavy plastic bags or aluminum tins for packaging.</a:t>
            </a:r>
          </a:p>
          <a:p>
            <a:r>
              <a:rPr lang="en-US" sz="2000" dirty="0"/>
              <a:t>One of the best business ideas for earning significant profits with little investment is the cheese-making industry.</a:t>
            </a:r>
          </a:p>
          <a:p>
            <a:r>
              <a:rPr lang="en-US" sz="2000" dirty="0"/>
              <a:t>If Trade Planet can implement a business plan that is suitable, we will be able to quickly attract clients to our new products.</a:t>
            </a:r>
          </a:p>
        </p:txBody>
      </p:sp>
      <p:sp>
        <p:nvSpPr>
          <p:cNvPr id="32" name="Freeform: Shape 3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8F3FA177-8F65-1170-7C66-4137B29C0294}"/>
              </a:ext>
            </a:extLst>
          </p:cNvPr>
          <p:cNvPicPr>
            <a:picLocks noChangeAspect="1"/>
          </p:cNvPicPr>
          <p:nvPr/>
        </p:nvPicPr>
        <p:blipFill rotWithShape="1">
          <a:blip r:embed="rId2"/>
          <a:srcRect l="18323" r="17443"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75649035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39448-19CB-546C-EDA7-3F778EDD27A1}"/>
              </a:ext>
            </a:extLst>
          </p:cNvPr>
          <p:cNvSpPr>
            <a:spLocks noGrp="1"/>
          </p:cNvSpPr>
          <p:nvPr>
            <p:ph type="title"/>
          </p:nvPr>
        </p:nvSpPr>
        <p:spPr>
          <a:xfrm>
            <a:off x="762001" y="803325"/>
            <a:ext cx="5314536" cy="1325563"/>
          </a:xfrm>
        </p:spPr>
        <p:txBody>
          <a:bodyPr>
            <a:normAutofit/>
          </a:bodyPr>
          <a:lstStyle/>
          <a:p>
            <a:pPr algn="ctr"/>
            <a:r>
              <a:rPr lang="en-US" dirty="0" err="1"/>
              <a:t>Refferences</a:t>
            </a:r>
            <a:r>
              <a:rPr lang="en-US" dirty="0"/>
              <a:t> </a:t>
            </a:r>
          </a:p>
        </p:txBody>
      </p:sp>
      <p:sp>
        <p:nvSpPr>
          <p:cNvPr id="3" name="Content Placeholder 2">
            <a:extLst>
              <a:ext uri="{FF2B5EF4-FFF2-40B4-BE49-F238E27FC236}">
                <a16:creationId xmlns:a16="http://schemas.microsoft.com/office/drawing/2014/main" id="{2A937071-96B0-AC8A-19A5-D8FCD1F9EBD0}"/>
              </a:ext>
            </a:extLst>
          </p:cNvPr>
          <p:cNvSpPr>
            <a:spLocks noGrp="1"/>
          </p:cNvSpPr>
          <p:nvPr>
            <p:ph idx="1"/>
          </p:nvPr>
        </p:nvSpPr>
        <p:spPr>
          <a:xfrm>
            <a:off x="762000" y="2279018"/>
            <a:ext cx="5314543" cy="3375920"/>
          </a:xfrm>
        </p:spPr>
        <p:txBody>
          <a:bodyPr anchor="t">
            <a:normAutofit fontScale="92500" lnSpcReduction="20000"/>
          </a:bodyPr>
          <a:lstStyle/>
          <a:p>
            <a:r>
              <a:rPr lang="en-GB" sz="1500" b="0" i="0" dirty="0">
                <a:effectLst/>
                <a:latin typeface="Calibri" panose="020F0502020204030204" pitchFamily="34" charset="0"/>
              </a:rPr>
              <a:t>www.idea2makemoney.com. (2021). </a:t>
            </a:r>
            <a:r>
              <a:rPr lang="en-GB" sz="1500" b="0" i="1" dirty="0">
                <a:effectLst/>
                <a:latin typeface="Calibri" panose="020F0502020204030204" pitchFamily="34" charset="0"/>
              </a:rPr>
              <a:t>Cheese Manufacturing Project Report, Plan | Idea2MakeMoney</a:t>
            </a:r>
            <a:r>
              <a:rPr lang="en-GB" sz="1500" b="0" i="0" dirty="0">
                <a:effectLst/>
                <a:latin typeface="Calibri" panose="020F0502020204030204" pitchFamily="34" charset="0"/>
              </a:rPr>
              <a:t>. [online] Available at: https://www.idea2makemoney.com/cheese-manufacturing-project-report-plan [Accessed 4 Dec. 2022].</a:t>
            </a:r>
          </a:p>
          <a:p>
            <a:r>
              <a:rPr lang="en-GB" sz="1500" b="0" i="0" dirty="0">
                <a:effectLst/>
                <a:latin typeface="Calibri" panose="020F0502020204030204" pitchFamily="34" charset="0"/>
              </a:rPr>
              <a:t>DETAILED PROJECT REPORT CHEESE MAKING UNIT UNDER PMFME SCHEME. (n.d.). [online] Available at: http://</a:t>
            </a:r>
            <a:r>
              <a:rPr lang="en-GB" sz="1500" b="0" i="0" dirty="0" err="1">
                <a:effectLst/>
                <a:latin typeface="Calibri" panose="020F0502020204030204" pitchFamily="34" charset="0"/>
              </a:rPr>
              <a:t>niftem.ac.in</a:t>
            </a:r>
            <a:r>
              <a:rPr lang="en-GB" sz="1500" b="0" i="0" dirty="0">
                <a:effectLst/>
                <a:latin typeface="Calibri" panose="020F0502020204030204" pitchFamily="34" charset="0"/>
              </a:rPr>
              <a:t>/</a:t>
            </a:r>
            <a:r>
              <a:rPr lang="en-GB" sz="1500" b="0" i="0" dirty="0" err="1">
                <a:effectLst/>
                <a:latin typeface="Calibri" panose="020F0502020204030204" pitchFamily="34" charset="0"/>
              </a:rPr>
              <a:t>newsite</a:t>
            </a:r>
            <a:r>
              <a:rPr lang="en-GB" sz="1500" b="0" i="0" dirty="0">
                <a:effectLst/>
                <a:latin typeface="Calibri" panose="020F0502020204030204" pitchFamily="34" charset="0"/>
              </a:rPr>
              <a:t>/</a:t>
            </a:r>
            <a:r>
              <a:rPr lang="en-GB" sz="1500" b="0" i="0" dirty="0" err="1">
                <a:effectLst/>
                <a:latin typeface="Calibri" panose="020F0502020204030204" pitchFamily="34" charset="0"/>
              </a:rPr>
              <a:t>wp</a:t>
            </a:r>
            <a:r>
              <a:rPr lang="en-GB" sz="1500" b="0" i="0" dirty="0">
                <a:effectLst/>
                <a:latin typeface="Calibri" panose="020F0502020204030204" pitchFamily="34" charset="0"/>
              </a:rPr>
              <a:t>-content/themes/</a:t>
            </a:r>
            <a:r>
              <a:rPr lang="en-GB" sz="1500" b="0" i="0" dirty="0" err="1">
                <a:effectLst/>
                <a:latin typeface="Calibri" panose="020F0502020204030204" pitchFamily="34" charset="0"/>
              </a:rPr>
              <a:t>niftm</a:t>
            </a:r>
            <a:r>
              <a:rPr lang="en-GB" sz="1500" b="0" i="0" dirty="0">
                <a:effectLst/>
                <a:latin typeface="Calibri" panose="020F0502020204030204" pitchFamily="34" charset="0"/>
              </a:rPr>
              <a:t>/assets/</a:t>
            </a:r>
            <a:r>
              <a:rPr lang="en-GB" sz="1500" b="0" i="0" dirty="0" err="1">
                <a:effectLst/>
                <a:latin typeface="Calibri" panose="020F0502020204030204" pitchFamily="34" charset="0"/>
              </a:rPr>
              <a:t>pmfme</a:t>
            </a:r>
            <a:r>
              <a:rPr lang="en-GB" sz="1500" b="0" i="0" dirty="0">
                <a:effectLst/>
                <a:latin typeface="Calibri" panose="020F0502020204030204" pitchFamily="34" charset="0"/>
              </a:rPr>
              <a:t>/</a:t>
            </a:r>
            <a:r>
              <a:rPr lang="en-GB" sz="1500" b="0" i="0" dirty="0" err="1">
                <a:effectLst/>
                <a:latin typeface="Calibri" panose="020F0502020204030204" pitchFamily="34" charset="0"/>
              </a:rPr>
              <a:t>dpr</a:t>
            </a:r>
            <a:r>
              <a:rPr lang="en-GB" sz="1500" b="0" i="0" dirty="0">
                <a:effectLst/>
                <a:latin typeface="Calibri" panose="020F0502020204030204" pitchFamily="34" charset="0"/>
              </a:rPr>
              <a:t>/</a:t>
            </a:r>
            <a:r>
              <a:rPr lang="en-GB" sz="1500" b="0" i="0" dirty="0" err="1">
                <a:effectLst/>
                <a:latin typeface="Calibri" panose="020F0502020204030204" pitchFamily="34" charset="0"/>
              </a:rPr>
              <a:t>cheesedpr.pdf</a:t>
            </a:r>
            <a:r>
              <a:rPr lang="en-GB" sz="1500" b="0" i="0" dirty="0">
                <a:effectLst/>
                <a:latin typeface="Calibri" panose="020F0502020204030204" pitchFamily="34" charset="0"/>
              </a:rPr>
              <a:t> [Accessed 4 Dec. 2022].</a:t>
            </a:r>
          </a:p>
          <a:p>
            <a:r>
              <a:rPr lang="en-GB" sz="1500" b="0" i="0" dirty="0" err="1">
                <a:effectLst/>
                <a:latin typeface="Calibri" panose="020F0502020204030204" pitchFamily="34" charset="0"/>
              </a:rPr>
              <a:t>Berkun</a:t>
            </a:r>
            <a:r>
              <a:rPr lang="en-GB" sz="1500" b="0" i="0" dirty="0">
                <a:effectLst/>
                <a:latin typeface="Calibri" panose="020F0502020204030204" pitchFamily="34" charset="0"/>
              </a:rPr>
              <a:t>, S. (2015). </a:t>
            </a:r>
            <a:r>
              <a:rPr lang="en-GB" sz="1500" b="0" i="1" dirty="0">
                <a:effectLst/>
                <a:latin typeface="Calibri" panose="020F0502020204030204" pitchFamily="34" charset="0"/>
              </a:rPr>
              <a:t>Making things happen mastering project management</a:t>
            </a:r>
            <a:r>
              <a:rPr lang="en-GB" sz="1500" b="0" i="0" dirty="0">
                <a:effectLst/>
                <a:latin typeface="Calibri" panose="020F0502020204030204" pitchFamily="34" charset="0"/>
              </a:rPr>
              <a:t>. Sebastopol: </a:t>
            </a:r>
            <a:r>
              <a:rPr lang="en-GB" sz="1500" b="0" i="0" dirty="0" err="1">
                <a:effectLst/>
                <a:latin typeface="Calibri" panose="020F0502020204030204" pitchFamily="34" charset="0"/>
              </a:rPr>
              <a:t>O’reilly</a:t>
            </a:r>
            <a:r>
              <a:rPr lang="en-GB" sz="1500" b="0" i="0" dirty="0">
                <a:effectLst/>
                <a:latin typeface="Calibri" panose="020F0502020204030204" pitchFamily="34" charset="0"/>
              </a:rPr>
              <a:t> Media.</a:t>
            </a:r>
          </a:p>
          <a:p>
            <a:r>
              <a:rPr lang="en-GB" sz="1500" b="0" i="0" dirty="0">
                <a:effectLst/>
                <a:latin typeface="Calibri" panose="020F0502020204030204" pitchFamily="34" charset="0"/>
              </a:rPr>
              <a:t>Wysocki, R.K. (2019). </a:t>
            </a:r>
            <a:r>
              <a:rPr lang="en-GB" sz="1500" b="0" i="1" dirty="0">
                <a:effectLst/>
                <a:latin typeface="Calibri" panose="020F0502020204030204" pitchFamily="34" charset="0"/>
              </a:rPr>
              <a:t>EFFECTIVE PROJECT MANAGEMENT : traditional, agile, extreme.</a:t>
            </a:r>
            <a:r>
              <a:rPr lang="en-GB" sz="1500" b="0" i="0" dirty="0">
                <a:effectLst/>
                <a:latin typeface="Calibri" panose="020F0502020204030204" pitchFamily="34" charset="0"/>
              </a:rPr>
              <a:t> 8th ed. Wiley.</a:t>
            </a:r>
          </a:p>
          <a:p>
            <a:r>
              <a:rPr lang="en-GB" sz="1500" b="0" i="0" dirty="0" err="1">
                <a:effectLst/>
                <a:latin typeface="Calibri" panose="020F0502020204030204" pitchFamily="34" charset="0"/>
              </a:rPr>
              <a:t>Heagney</a:t>
            </a:r>
            <a:r>
              <a:rPr lang="en-GB" sz="1500" b="0" i="0" dirty="0">
                <a:effectLst/>
                <a:latin typeface="Calibri" panose="020F0502020204030204" pitchFamily="34" charset="0"/>
              </a:rPr>
              <a:t>, J. (2016). </a:t>
            </a:r>
            <a:r>
              <a:rPr lang="en-GB" sz="1500" b="0" i="1" dirty="0">
                <a:effectLst/>
                <a:latin typeface="Calibri" panose="020F0502020204030204" pitchFamily="34" charset="0"/>
              </a:rPr>
              <a:t>Fundamentals of project management.</a:t>
            </a:r>
            <a:r>
              <a:rPr lang="en-GB" sz="1500" b="0" i="0" dirty="0">
                <a:effectLst/>
                <a:latin typeface="Calibri" panose="020F0502020204030204" pitchFamily="34" charset="0"/>
              </a:rPr>
              <a:t> 5th ed. New York: </a:t>
            </a:r>
            <a:r>
              <a:rPr lang="en-GB" sz="1500" b="0" i="0" dirty="0" err="1">
                <a:effectLst/>
                <a:latin typeface="Calibri" panose="020F0502020204030204" pitchFamily="34" charset="0"/>
              </a:rPr>
              <a:t>Mcgraw-Hill</a:t>
            </a:r>
            <a:r>
              <a:rPr lang="en-GB" sz="1500" b="0" i="0" dirty="0">
                <a:effectLst/>
                <a:latin typeface="Calibri" panose="020F0502020204030204" pitchFamily="34" charset="0"/>
              </a:rPr>
              <a:t>.</a:t>
            </a:r>
          </a:p>
          <a:p>
            <a:r>
              <a:rPr lang="en-GB" sz="1500" b="0" i="0" dirty="0">
                <a:effectLst/>
                <a:latin typeface="Calibri" panose="020F0502020204030204" pitchFamily="34" charset="0"/>
              </a:rPr>
              <a:t>Leach, L.P. (2014). </a:t>
            </a:r>
            <a:r>
              <a:rPr lang="en-GB" sz="1500" b="0" i="1" dirty="0">
                <a:effectLst/>
                <a:latin typeface="Calibri" panose="020F0502020204030204" pitchFamily="34" charset="0"/>
              </a:rPr>
              <a:t>Critical chain project management.</a:t>
            </a:r>
            <a:r>
              <a:rPr lang="en-GB" sz="1500" b="0" i="0" dirty="0">
                <a:effectLst/>
                <a:latin typeface="Calibri" panose="020F0502020204030204" pitchFamily="34" charset="0"/>
              </a:rPr>
              <a:t> Artech House Publishers.</a:t>
            </a:r>
          </a:p>
          <a:p>
            <a:pPr marL="0" indent="0">
              <a:buNone/>
            </a:pPr>
            <a:endParaRPr lang="en-US" sz="1100"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Yellow pin on a calendar">
            <a:extLst>
              <a:ext uri="{FF2B5EF4-FFF2-40B4-BE49-F238E27FC236}">
                <a16:creationId xmlns:a16="http://schemas.microsoft.com/office/drawing/2014/main" id="{CB5DBDC2-3185-F436-1B80-3A3553E105A4}"/>
              </a:ext>
            </a:extLst>
          </p:cNvPr>
          <p:cNvPicPr>
            <a:picLocks noChangeAspect="1"/>
          </p:cNvPicPr>
          <p:nvPr/>
        </p:nvPicPr>
        <p:blipFill rotWithShape="1">
          <a:blip r:embed="rId2"/>
          <a:srcRect l="36006" r="-1"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5762619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762</TotalTime>
  <Words>736</Words>
  <Application>Microsoft Macintosh PowerPoint</Application>
  <PresentationFormat>Widescreen</PresentationFormat>
  <Paragraphs>119</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Student: Vladimir Totev (2024467)   Programme: BA (Hons) Leadership and Management Skills for Workplace  Module: Managing Projects in The Organization BMSW5104  Module Lecturer: Charles Nwaogwugwu  Module Coordinator: Dr Rexon Nting   </vt:lpstr>
      <vt:lpstr>Implementing Cheese Diary Production Process in Trade Planet Ltd.</vt:lpstr>
      <vt:lpstr>  </vt:lpstr>
      <vt:lpstr>Timeline</vt:lpstr>
      <vt:lpstr>Stakeholders </vt:lpstr>
      <vt:lpstr>Work Brakedown Structure </vt:lpstr>
      <vt:lpstr>PowerPoint Presentation</vt:lpstr>
      <vt:lpstr>Risks </vt:lpstr>
      <vt:lpstr>Budget </vt:lpstr>
      <vt:lpstr>Conclusion </vt:lpstr>
      <vt:lpstr>Refferences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Vladimir Totev (2024467)   Programme: BA (Hons) Leadership and Management Skills for Workplace  Module: Managing Projects in The Organization BMSW5104  Module Lecturer: Charles Nwaogwugwu  Module Coordinator: Dr Rexon Nting   </dc:title>
  <dc:creator>Vladimir Krasimirov Totev (2024467)</dc:creator>
  <cp:lastModifiedBy>Vladimir Krasimirov Totev (2024467)</cp:lastModifiedBy>
  <cp:revision>1</cp:revision>
  <dcterms:created xsi:type="dcterms:W3CDTF">2022-12-03T11:51:57Z</dcterms:created>
  <dcterms:modified xsi:type="dcterms:W3CDTF">2022-12-04T16:07:18Z</dcterms:modified>
</cp:coreProperties>
</file>