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70" r:id="rId1"/>
  </p:sldMasterIdLst>
  <p:notesMasterIdLst>
    <p:notesMasterId r:id="rId14"/>
  </p:notesMasterIdLst>
  <p:sldIdLst>
    <p:sldId id="256" r:id="rId2"/>
    <p:sldId id="259" r:id="rId3"/>
    <p:sldId id="267" r:id="rId4"/>
    <p:sldId id="258" r:id="rId5"/>
    <p:sldId id="257" r:id="rId6"/>
    <p:sldId id="261" r:id="rId7"/>
    <p:sldId id="262" r:id="rId8"/>
    <p:sldId id="266" r:id="rId9"/>
    <p:sldId id="268" r:id="rId10"/>
    <p:sldId id="264" r:id="rId11"/>
    <p:sldId id="265"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136A46-19E6-2641-8C6A-6915010AC14E}" v="1032" dt="2024-04-12T10:26:58.4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735"/>
    <p:restoredTop sz="69479"/>
  </p:normalViewPr>
  <p:slideViewPr>
    <p:cSldViewPr snapToGrid="0">
      <p:cViewPr>
        <p:scale>
          <a:sx n="77" d="100"/>
          <a:sy n="77" d="100"/>
        </p:scale>
        <p:origin x="2368"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Heath (2304346)" userId="2c034b80-5712-40ce-8173-eea6df4bbbf6" providerId="ADAL" clId="{DE136A46-19E6-2641-8C6A-6915010AC14E}"/>
    <pc:docChg chg="undo custSel addSld delSld modSld sldOrd">
      <pc:chgData name="Aimee Heath (2304346)" userId="2c034b80-5712-40ce-8173-eea6df4bbbf6" providerId="ADAL" clId="{DE136A46-19E6-2641-8C6A-6915010AC14E}" dt="2024-04-12T10:26:58.429" v="19112" actId="20577"/>
      <pc:docMkLst>
        <pc:docMk/>
      </pc:docMkLst>
      <pc:sldChg chg="addSp delSp modSp mod modTransition setBg modAnim setClrOvrMap delDesignElem modNotesTx">
        <pc:chgData name="Aimee Heath (2304346)" userId="2c034b80-5712-40ce-8173-eea6df4bbbf6" providerId="ADAL" clId="{DE136A46-19E6-2641-8C6A-6915010AC14E}" dt="2024-04-12T09:29:19.812" v="17834" actId="20577"/>
        <pc:sldMkLst>
          <pc:docMk/>
          <pc:sldMk cId="3038999153" sldId="256"/>
        </pc:sldMkLst>
        <pc:spChg chg="mod">
          <ac:chgData name="Aimee Heath (2304346)" userId="2c034b80-5712-40ce-8173-eea6df4bbbf6" providerId="ADAL" clId="{DE136A46-19E6-2641-8C6A-6915010AC14E}" dt="2024-04-11T22:34:43.795" v="15924" actId="1076"/>
          <ac:spMkLst>
            <pc:docMk/>
            <pc:sldMk cId="3038999153" sldId="256"/>
            <ac:spMk id="2" creationId="{F4432A52-A2E6-32E6-A9D3-94968A652ECA}"/>
          </ac:spMkLst>
        </pc:spChg>
        <pc:spChg chg="mod">
          <ac:chgData name="Aimee Heath (2304346)" userId="2c034b80-5712-40ce-8173-eea6df4bbbf6" providerId="ADAL" clId="{DE136A46-19E6-2641-8C6A-6915010AC14E}" dt="2024-04-11T22:34:24.472" v="15921" actId="1076"/>
          <ac:spMkLst>
            <pc:docMk/>
            <pc:sldMk cId="3038999153" sldId="256"/>
            <ac:spMk id="3" creationId="{529E6C2B-2CFD-3301-CAC8-35A4B65DDFFA}"/>
          </ac:spMkLst>
        </pc:spChg>
        <pc:spChg chg="add del">
          <ac:chgData name="Aimee Heath (2304346)" userId="2c034b80-5712-40ce-8173-eea6df4bbbf6" providerId="ADAL" clId="{DE136A46-19E6-2641-8C6A-6915010AC14E}" dt="2024-04-10T21:12:44.043" v="8901" actId="26606"/>
          <ac:spMkLst>
            <pc:docMk/>
            <pc:sldMk cId="3038999153" sldId="256"/>
            <ac:spMk id="5" creationId="{7FFE9066-B549-42EC-BEE6-8E3E95827614}"/>
          </ac:spMkLst>
        </pc:spChg>
        <pc:spChg chg="add del">
          <ac:chgData name="Aimee Heath (2304346)" userId="2c034b80-5712-40ce-8173-eea6df4bbbf6" providerId="ADAL" clId="{DE136A46-19E6-2641-8C6A-6915010AC14E}" dt="2024-04-10T21:12:44.043" v="8901" actId="26606"/>
          <ac:spMkLst>
            <pc:docMk/>
            <pc:sldMk cId="3038999153" sldId="256"/>
            <ac:spMk id="6" creationId="{4F99A79F-E2EF-4DCF-A366-569A81CFFB6D}"/>
          </ac:spMkLst>
        </pc:spChg>
        <pc:spChg chg="add del">
          <ac:chgData name="Aimee Heath (2304346)" userId="2c034b80-5712-40ce-8173-eea6df4bbbf6" providerId="ADAL" clId="{DE136A46-19E6-2641-8C6A-6915010AC14E}" dt="2024-04-10T13:49:49.622" v="5088"/>
          <ac:spMkLst>
            <pc:docMk/>
            <pc:sldMk cId="3038999153" sldId="256"/>
            <ac:spMk id="8" creationId="{AB4FFECA-0832-4FE3-B587-054A0F2D8054}"/>
          </ac:spMkLst>
        </pc:spChg>
        <pc:spChg chg="add del mod">
          <ac:chgData name="Aimee Heath (2304346)" userId="2c034b80-5712-40ce-8173-eea6df4bbbf6" providerId="ADAL" clId="{DE136A46-19E6-2641-8C6A-6915010AC14E}" dt="2024-04-10T13:49:43.973" v="5085"/>
          <ac:spMkLst>
            <pc:docMk/>
            <pc:sldMk cId="3038999153" sldId="256"/>
            <ac:spMk id="9" creationId="{DBFBFBC6-F2BA-8624-2D4C-ED3A3FD75462}"/>
          </ac:spMkLst>
        </pc:spChg>
        <pc:spChg chg="add del">
          <ac:chgData name="Aimee Heath (2304346)" userId="2c034b80-5712-40ce-8173-eea6df4bbbf6" providerId="ADAL" clId="{DE136A46-19E6-2641-8C6A-6915010AC14E}" dt="2024-04-10T13:49:49.622" v="5088"/>
          <ac:spMkLst>
            <pc:docMk/>
            <pc:sldMk cId="3038999153" sldId="256"/>
            <ac:spMk id="10" creationId="{C65858E6-5C0F-4AAE-A1AC-29BA07FFEE5C}"/>
          </ac:spMkLst>
        </pc:spChg>
        <pc:spChg chg="add del">
          <ac:chgData name="Aimee Heath (2304346)" userId="2c034b80-5712-40ce-8173-eea6df4bbbf6" providerId="ADAL" clId="{DE136A46-19E6-2641-8C6A-6915010AC14E}" dt="2024-04-11T16:31:26.022" v="9010"/>
          <ac:spMkLst>
            <pc:docMk/>
            <pc:sldMk cId="3038999153" sldId="256"/>
            <ac:spMk id="11" creationId="{8A25BF79-9ED2-4290-8C48-1AB107B674E3}"/>
          </ac:spMkLst>
        </pc:spChg>
        <pc:spChg chg="add del">
          <ac:chgData name="Aimee Heath (2304346)" userId="2c034b80-5712-40ce-8173-eea6df4bbbf6" providerId="ADAL" clId="{DE136A46-19E6-2641-8C6A-6915010AC14E}" dt="2024-04-11T16:31:26.022" v="9010"/>
          <ac:spMkLst>
            <pc:docMk/>
            <pc:sldMk cId="3038999153" sldId="256"/>
            <ac:spMk id="12" creationId="{F318D58F-96AE-499D-AB10-312690101B34}"/>
          </ac:spMkLst>
        </pc:spChg>
        <pc:spChg chg="add del">
          <ac:chgData name="Aimee Heath (2304346)" userId="2c034b80-5712-40ce-8173-eea6df4bbbf6" providerId="ADAL" clId="{DE136A46-19E6-2641-8C6A-6915010AC14E}" dt="2024-04-11T16:31:26.022" v="9010"/>
          <ac:spMkLst>
            <pc:docMk/>
            <pc:sldMk cId="3038999153" sldId="256"/>
            <ac:spMk id="13" creationId="{6159C197-C92F-4EEC-9821-4C2CAABD6DB2}"/>
          </ac:spMkLst>
        </pc:spChg>
        <pc:spChg chg="del">
          <ac:chgData name="Aimee Heath (2304346)" userId="2c034b80-5712-40ce-8173-eea6df4bbbf6" providerId="ADAL" clId="{DE136A46-19E6-2641-8C6A-6915010AC14E}" dt="2024-04-08T07:17:36.023" v="710"/>
          <ac:spMkLst>
            <pc:docMk/>
            <pc:sldMk cId="3038999153" sldId="256"/>
            <ac:spMk id="14" creationId="{AB4FFECA-0832-4FE3-B587-054A0F2D8054}"/>
          </ac:spMkLst>
        </pc:spChg>
        <pc:spChg chg="del">
          <ac:chgData name="Aimee Heath (2304346)" userId="2c034b80-5712-40ce-8173-eea6df4bbbf6" providerId="ADAL" clId="{DE136A46-19E6-2641-8C6A-6915010AC14E}" dt="2024-04-08T07:17:36.023" v="710"/>
          <ac:spMkLst>
            <pc:docMk/>
            <pc:sldMk cId="3038999153" sldId="256"/>
            <ac:spMk id="15" creationId="{C65858E6-5C0F-4AAE-A1AC-29BA07FFEE5C}"/>
          </ac:spMkLst>
        </pc:spChg>
        <pc:picChg chg="add del mod">
          <ac:chgData name="Aimee Heath (2304346)" userId="2c034b80-5712-40ce-8173-eea6df4bbbf6" providerId="ADAL" clId="{DE136A46-19E6-2641-8C6A-6915010AC14E}" dt="2024-04-12T08:25:23.975" v="17074"/>
          <ac:picMkLst>
            <pc:docMk/>
            <pc:sldMk cId="3038999153" sldId="256"/>
            <ac:picMk id="18" creationId="{048FD8AA-92BA-C4B0-79D5-54C9E8D8627B}"/>
          </ac:picMkLst>
        </pc:picChg>
        <pc:picChg chg="add del mod">
          <ac:chgData name="Aimee Heath (2304346)" userId="2c034b80-5712-40ce-8173-eea6df4bbbf6" providerId="ADAL" clId="{DE136A46-19E6-2641-8C6A-6915010AC14E}" dt="2024-04-12T08:26:42.896" v="17076"/>
          <ac:picMkLst>
            <pc:docMk/>
            <pc:sldMk cId="3038999153" sldId="256"/>
            <ac:picMk id="22" creationId="{CDB1F38E-49E5-799F-3733-4424FF77BB17}"/>
          </ac:picMkLst>
        </pc:picChg>
        <pc:picChg chg="add mod">
          <ac:chgData name="Aimee Heath (2304346)" userId="2c034b80-5712-40ce-8173-eea6df4bbbf6" providerId="ADAL" clId="{DE136A46-19E6-2641-8C6A-6915010AC14E}" dt="2024-04-12T09:28:40.421" v="17833"/>
          <ac:picMkLst>
            <pc:docMk/>
            <pc:sldMk cId="3038999153" sldId="256"/>
            <ac:picMk id="29" creationId="{E7156C2E-D3D7-5008-23BA-AE3F67A51595}"/>
          </ac:picMkLst>
        </pc:picChg>
      </pc:sldChg>
      <pc:sldChg chg="addSp delSp modSp mod setBg delDesignElem modNotesTx">
        <pc:chgData name="Aimee Heath (2304346)" userId="2c034b80-5712-40ce-8173-eea6df4bbbf6" providerId="ADAL" clId="{DE136A46-19E6-2641-8C6A-6915010AC14E}" dt="2024-04-12T09:46:50.715" v="18064"/>
        <pc:sldMkLst>
          <pc:docMk/>
          <pc:sldMk cId="4091030061" sldId="257"/>
        </pc:sldMkLst>
        <pc:spChg chg="mod">
          <ac:chgData name="Aimee Heath (2304346)" userId="2c034b80-5712-40ce-8173-eea6df4bbbf6" providerId="ADAL" clId="{DE136A46-19E6-2641-8C6A-6915010AC14E}" dt="2024-04-10T21:08:09.962" v="8861" actId="26606"/>
          <ac:spMkLst>
            <pc:docMk/>
            <pc:sldMk cId="4091030061" sldId="257"/>
            <ac:spMk id="2" creationId="{993E6977-CA99-3696-EE49-7D0923C04C20}"/>
          </ac:spMkLst>
        </pc:spChg>
        <pc:spChg chg="mod">
          <ac:chgData name="Aimee Heath (2304346)" userId="2c034b80-5712-40ce-8173-eea6df4bbbf6" providerId="ADAL" clId="{DE136A46-19E6-2641-8C6A-6915010AC14E}" dt="2024-04-12T07:26:24.963" v="16259" actId="20577"/>
          <ac:spMkLst>
            <pc:docMk/>
            <pc:sldMk cId="4091030061" sldId="257"/>
            <ac:spMk id="3" creationId="{38B107A8-2EF1-9311-EEDF-805125ABF437}"/>
          </ac:spMkLst>
        </pc:spChg>
        <pc:spChg chg="add del">
          <ac:chgData name="Aimee Heath (2304346)" userId="2c034b80-5712-40ce-8173-eea6df4bbbf6" providerId="ADAL" clId="{DE136A46-19E6-2641-8C6A-6915010AC14E}" dt="2024-04-11T16:31:26.022" v="9010"/>
          <ac:spMkLst>
            <pc:docMk/>
            <pc:sldMk cId="4091030061" sldId="257"/>
            <ac:spMk id="1033" creationId="{9FFD09A9-7BD2-476F-A541-22272F24B7AD}"/>
          </ac:spMkLst>
        </pc:spChg>
        <pc:spChg chg="add del">
          <ac:chgData name="Aimee Heath (2304346)" userId="2c034b80-5712-40ce-8173-eea6df4bbbf6" providerId="ADAL" clId="{DE136A46-19E6-2641-8C6A-6915010AC14E}" dt="2024-04-11T16:31:26.022" v="9010"/>
          <ac:spMkLst>
            <pc:docMk/>
            <pc:sldMk cId="4091030061" sldId="257"/>
            <ac:spMk id="1035" creationId="{6F423AE9-A278-401D-8089-34519DF5AA17}"/>
          </ac:spMkLst>
        </pc:spChg>
        <pc:picChg chg="add mod">
          <ac:chgData name="Aimee Heath (2304346)" userId="2c034b80-5712-40ce-8173-eea6df4bbbf6" providerId="ADAL" clId="{DE136A46-19E6-2641-8C6A-6915010AC14E}" dt="2024-04-12T09:46:50.715" v="18064"/>
          <ac:picMkLst>
            <pc:docMk/>
            <pc:sldMk cId="4091030061" sldId="257"/>
            <ac:picMk id="8" creationId="{D96CFCB1-99A4-51BD-6170-B64C442B4A6E}"/>
          </ac:picMkLst>
        </pc:picChg>
        <pc:picChg chg="mod ord">
          <ac:chgData name="Aimee Heath (2304346)" userId="2c034b80-5712-40ce-8173-eea6df4bbbf6" providerId="ADAL" clId="{DE136A46-19E6-2641-8C6A-6915010AC14E}" dt="2024-04-10T21:08:09.962" v="8861" actId="26606"/>
          <ac:picMkLst>
            <pc:docMk/>
            <pc:sldMk cId="4091030061" sldId="257"/>
            <ac:picMk id="1028" creationId="{72C768E1-A7DC-36E7-8412-55246497CEE9}"/>
          </ac:picMkLst>
        </pc:picChg>
      </pc:sldChg>
      <pc:sldChg chg="addSp delSp modSp mod ord modTransition setBg addAnim delAnim modAnim setClrOvrMap delDesignElem modNotesTx">
        <pc:chgData name="Aimee Heath (2304346)" userId="2c034b80-5712-40ce-8173-eea6df4bbbf6" providerId="ADAL" clId="{DE136A46-19E6-2641-8C6A-6915010AC14E}" dt="2024-04-12T09:45:49.479" v="18063"/>
        <pc:sldMkLst>
          <pc:docMk/>
          <pc:sldMk cId="231201947" sldId="258"/>
        </pc:sldMkLst>
        <pc:spChg chg="mod">
          <ac:chgData name="Aimee Heath (2304346)" userId="2c034b80-5712-40ce-8173-eea6df4bbbf6" providerId="ADAL" clId="{DE136A46-19E6-2641-8C6A-6915010AC14E}" dt="2024-04-10T21:12:33.164" v="8900" actId="26606"/>
          <ac:spMkLst>
            <pc:docMk/>
            <pc:sldMk cId="231201947" sldId="258"/>
            <ac:spMk id="2" creationId="{993E6977-CA99-3696-EE49-7D0923C04C20}"/>
          </ac:spMkLst>
        </pc:spChg>
        <pc:spChg chg="mod ord">
          <ac:chgData name="Aimee Heath (2304346)" userId="2c034b80-5712-40ce-8173-eea6df4bbbf6" providerId="ADAL" clId="{DE136A46-19E6-2641-8C6A-6915010AC14E}" dt="2024-04-11T22:17:19.026" v="15711" actId="313"/>
          <ac:spMkLst>
            <pc:docMk/>
            <pc:sldMk cId="231201947" sldId="258"/>
            <ac:spMk id="3" creationId="{38B107A8-2EF1-9311-EEDF-805125ABF437}"/>
          </ac:spMkLst>
        </pc:spChg>
        <pc:spChg chg="add del">
          <ac:chgData name="Aimee Heath (2304346)" userId="2c034b80-5712-40ce-8173-eea6df4bbbf6" providerId="ADAL" clId="{DE136A46-19E6-2641-8C6A-6915010AC14E}" dt="2024-04-08T07:17:47.069" v="714" actId="26606"/>
          <ac:spMkLst>
            <pc:docMk/>
            <pc:sldMk cId="231201947" sldId="258"/>
            <ac:spMk id="10" creationId="{0885B028-31CD-4808-B601-9AF2F46F50DA}"/>
          </ac:spMkLst>
        </pc:spChg>
        <pc:spChg chg="add del">
          <ac:chgData name="Aimee Heath (2304346)" userId="2c034b80-5712-40ce-8173-eea6df4bbbf6" providerId="ADAL" clId="{DE136A46-19E6-2641-8C6A-6915010AC14E}" dt="2024-04-08T07:17:47.069" v="714" actId="26606"/>
          <ac:spMkLst>
            <pc:docMk/>
            <pc:sldMk cId="231201947" sldId="258"/>
            <ac:spMk id="12" creationId="{0E76910F-9A34-4599-B5C1-FB90B23CFC30}"/>
          </ac:spMkLst>
        </pc:spChg>
        <pc:spChg chg="add del">
          <ac:chgData name="Aimee Heath (2304346)" userId="2c034b80-5712-40ce-8173-eea6df4bbbf6" providerId="ADAL" clId="{DE136A46-19E6-2641-8C6A-6915010AC14E}" dt="2024-04-08T07:17:47.069" v="714" actId="26606"/>
          <ac:spMkLst>
            <pc:docMk/>
            <pc:sldMk cId="231201947" sldId="258"/>
            <ac:spMk id="14" creationId="{097BE94A-D3AE-40F4-89EF-A937140BF4F0}"/>
          </ac:spMkLst>
        </pc:spChg>
        <pc:spChg chg="add del">
          <ac:chgData name="Aimee Heath (2304346)" userId="2c034b80-5712-40ce-8173-eea6df4bbbf6" providerId="ADAL" clId="{DE136A46-19E6-2641-8C6A-6915010AC14E}" dt="2024-04-08T07:17:47.069" v="714" actId="26606"/>
          <ac:spMkLst>
            <pc:docMk/>
            <pc:sldMk cId="231201947" sldId="258"/>
            <ac:spMk id="16" creationId="{B9DCB895-6FE1-4055-A22D-A49EB56BCF38}"/>
          </ac:spMkLst>
        </pc:spChg>
        <pc:spChg chg="add del">
          <ac:chgData name="Aimee Heath (2304346)" userId="2c034b80-5712-40ce-8173-eea6df4bbbf6" providerId="ADAL" clId="{DE136A46-19E6-2641-8C6A-6915010AC14E}" dt="2024-04-08T07:17:49.637" v="716" actId="26606"/>
          <ac:spMkLst>
            <pc:docMk/>
            <pc:sldMk cId="231201947" sldId="258"/>
            <ac:spMk id="18" creationId="{53D0DC2B-020A-4554-9655-4FF4E9A13BE1}"/>
          </ac:spMkLst>
        </pc:spChg>
        <pc:spChg chg="add del">
          <ac:chgData name="Aimee Heath (2304346)" userId="2c034b80-5712-40ce-8173-eea6df4bbbf6" providerId="ADAL" clId="{DE136A46-19E6-2641-8C6A-6915010AC14E}" dt="2024-04-08T07:17:49.637" v="716" actId="26606"/>
          <ac:spMkLst>
            <pc:docMk/>
            <pc:sldMk cId="231201947" sldId="258"/>
            <ac:spMk id="19" creationId="{DEF95005-03D3-4771-878D-9447CD04462A}"/>
          </ac:spMkLst>
        </pc:spChg>
        <pc:spChg chg="add del">
          <ac:chgData name="Aimee Heath (2304346)" userId="2c034b80-5712-40ce-8173-eea6df4bbbf6" providerId="ADAL" clId="{DE136A46-19E6-2641-8C6A-6915010AC14E}" dt="2024-04-08T07:17:49.637" v="716" actId="26606"/>
          <ac:spMkLst>
            <pc:docMk/>
            <pc:sldMk cId="231201947" sldId="258"/>
            <ac:spMk id="20" creationId="{9C00F75F-29CC-46F4-AD55-8AEAEC9CD851}"/>
          </ac:spMkLst>
        </pc:spChg>
        <pc:spChg chg="add del">
          <ac:chgData name="Aimee Heath (2304346)" userId="2c034b80-5712-40ce-8173-eea6df4bbbf6" providerId="ADAL" clId="{DE136A46-19E6-2641-8C6A-6915010AC14E}" dt="2024-04-10T13:49:49.622" v="5088"/>
          <ac:spMkLst>
            <pc:docMk/>
            <pc:sldMk cId="231201947" sldId="258"/>
            <ac:spMk id="22" creationId="{9FF227EC-F524-402F-A708-269B81BE0229}"/>
          </ac:spMkLst>
        </pc:spChg>
        <pc:spChg chg="add del">
          <ac:chgData name="Aimee Heath (2304346)" userId="2c034b80-5712-40ce-8173-eea6df4bbbf6" providerId="ADAL" clId="{DE136A46-19E6-2641-8C6A-6915010AC14E}" dt="2024-04-10T13:49:49.622" v="5088"/>
          <ac:spMkLst>
            <pc:docMk/>
            <pc:sldMk cId="231201947" sldId="258"/>
            <ac:spMk id="23" creationId="{B020EC6A-1152-4AC2-BDC4-A72942FE159C}"/>
          </ac:spMkLst>
        </pc:spChg>
        <pc:spChg chg="add del">
          <ac:chgData name="Aimee Heath (2304346)" userId="2c034b80-5712-40ce-8173-eea6df4bbbf6" providerId="ADAL" clId="{DE136A46-19E6-2641-8C6A-6915010AC14E}" dt="2024-04-10T11:17:14.513" v="2428" actId="26606"/>
          <ac:spMkLst>
            <pc:docMk/>
            <pc:sldMk cId="231201947" sldId="258"/>
            <ac:spMk id="3078" creationId="{CE03ACFB-F845-47DD-B1F4-DB5B221BBC3F}"/>
          </ac:spMkLst>
        </pc:spChg>
        <pc:spChg chg="add del">
          <ac:chgData name="Aimee Heath (2304346)" userId="2c034b80-5712-40ce-8173-eea6df4bbbf6" providerId="ADAL" clId="{DE136A46-19E6-2641-8C6A-6915010AC14E}" dt="2024-04-10T11:16:59.069" v="2421" actId="26606"/>
          <ac:spMkLst>
            <pc:docMk/>
            <pc:sldMk cId="231201947" sldId="258"/>
            <ac:spMk id="3079" creationId="{F976CCEB-9A0A-4C31-9138-3209D0096EF3}"/>
          </ac:spMkLst>
        </pc:spChg>
        <pc:spChg chg="add del">
          <ac:chgData name="Aimee Heath (2304346)" userId="2c034b80-5712-40ce-8173-eea6df4bbbf6" providerId="ADAL" clId="{DE136A46-19E6-2641-8C6A-6915010AC14E}" dt="2024-04-10T11:17:14.513" v="2428" actId="26606"/>
          <ac:spMkLst>
            <pc:docMk/>
            <pc:sldMk cId="231201947" sldId="258"/>
            <ac:spMk id="3080" creationId="{A0144B8D-ABC9-4F44-8451-5B06A9C80B24}"/>
          </ac:spMkLst>
        </pc:spChg>
        <pc:spChg chg="add del">
          <ac:chgData name="Aimee Heath (2304346)" userId="2c034b80-5712-40ce-8173-eea6df4bbbf6" providerId="ADAL" clId="{DE136A46-19E6-2641-8C6A-6915010AC14E}" dt="2024-04-10T11:16:59.069" v="2421" actId="26606"/>
          <ac:spMkLst>
            <pc:docMk/>
            <pc:sldMk cId="231201947" sldId="258"/>
            <ac:spMk id="3081" creationId="{6400B643-A528-4071-B3DC-A9958821472F}"/>
          </ac:spMkLst>
        </pc:spChg>
        <pc:spChg chg="add del">
          <ac:chgData name="Aimee Heath (2304346)" userId="2c034b80-5712-40ce-8173-eea6df4bbbf6" providerId="ADAL" clId="{DE136A46-19E6-2641-8C6A-6915010AC14E}" dt="2024-04-10T11:17:14.513" v="2428" actId="26606"/>
          <ac:spMkLst>
            <pc:docMk/>
            <pc:sldMk cId="231201947" sldId="258"/>
            <ac:spMk id="3082" creationId="{30581CF1-C445-4EA2-8A1B-47EFAA87E369}"/>
          </ac:spMkLst>
        </pc:spChg>
        <pc:spChg chg="add del">
          <ac:chgData name="Aimee Heath (2304346)" userId="2c034b80-5712-40ce-8173-eea6df4bbbf6" providerId="ADAL" clId="{DE136A46-19E6-2641-8C6A-6915010AC14E}" dt="2024-04-10T11:16:59.069" v="2421" actId="26606"/>
          <ac:spMkLst>
            <pc:docMk/>
            <pc:sldMk cId="231201947" sldId="258"/>
            <ac:spMk id="3083" creationId="{F5EA9C4A-D501-4F2B-ABFC-5BD58B314E55}"/>
          </ac:spMkLst>
        </pc:spChg>
        <pc:spChg chg="add del">
          <ac:chgData name="Aimee Heath (2304346)" userId="2c034b80-5712-40ce-8173-eea6df4bbbf6" providerId="ADAL" clId="{DE136A46-19E6-2641-8C6A-6915010AC14E}" dt="2024-04-10T21:06:26.469" v="8845" actId="26606"/>
          <ac:spMkLst>
            <pc:docMk/>
            <pc:sldMk cId="231201947" sldId="258"/>
            <ac:spMk id="3084" creationId="{CA71505E-6D83-4D7B-B88A-7D7C2DB42FC2}"/>
          </ac:spMkLst>
        </pc:spChg>
        <pc:spChg chg="add del">
          <ac:chgData name="Aimee Heath (2304346)" userId="2c034b80-5712-40ce-8173-eea6df4bbbf6" providerId="ADAL" clId="{DE136A46-19E6-2641-8C6A-6915010AC14E}" dt="2024-04-10T11:17:01.745" v="2424" actId="26606"/>
          <ac:spMkLst>
            <pc:docMk/>
            <pc:sldMk cId="231201947" sldId="258"/>
            <ac:spMk id="3085" creationId="{5EB5C8F0-2881-4184-92C6-0E251C42ABE6}"/>
          </ac:spMkLst>
        </pc:spChg>
        <pc:spChg chg="add del">
          <ac:chgData name="Aimee Heath (2304346)" userId="2c034b80-5712-40ce-8173-eea6df4bbbf6" providerId="ADAL" clId="{DE136A46-19E6-2641-8C6A-6915010AC14E}" dt="2024-04-10T11:17:01.745" v="2424" actId="26606"/>
          <ac:spMkLst>
            <pc:docMk/>
            <pc:sldMk cId="231201947" sldId="258"/>
            <ac:spMk id="3086" creationId="{C2BCC826-0F95-4DB1-9DBA-C1F7BD60964B}"/>
          </ac:spMkLst>
        </pc:spChg>
        <pc:spChg chg="add del">
          <ac:chgData name="Aimee Heath (2304346)" userId="2c034b80-5712-40ce-8173-eea6df4bbbf6" providerId="ADAL" clId="{DE136A46-19E6-2641-8C6A-6915010AC14E}" dt="2024-04-10T21:06:26.469" v="8845" actId="26606"/>
          <ac:spMkLst>
            <pc:docMk/>
            <pc:sldMk cId="231201947" sldId="258"/>
            <ac:spMk id="3087" creationId="{B2993EF1-19E1-473A-8A3F-1D7B249519F5}"/>
          </ac:spMkLst>
        </pc:spChg>
        <pc:spChg chg="add del">
          <ac:chgData name="Aimee Heath (2304346)" userId="2c034b80-5712-40ce-8173-eea6df4bbbf6" providerId="ADAL" clId="{DE136A46-19E6-2641-8C6A-6915010AC14E}" dt="2024-04-10T21:06:26.469" v="8845" actId="26606"/>
          <ac:spMkLst>
            <pc:docMk/>
            <pc:sldMk cId="231201947" sldId="258"/>
            <ac:spMk id="3088" creationId="{82174A2F-5CC0-47EE-BFEA-6199C2BD7C2C}"/>
          </ac:spMkLst>
        </pc:spChg>
        <pc:spChg chg="add del">
          <ac:chgData name="Aimee Heath (2304346)" userId="2c034b80-5712-40ce-8173-eea6df4bbbf6" providerId="ADAL" clId="{DE136A46-19E6-2641-8C6A-6915010AC14E}" dt="2024-04-10T21:06:26.469" v="8845" actId="26606"/>
          <ac:spMkLst>
            <pc:docMk/>
            <pc:sldMk cId="231201947" sldId="258"/>
            <ac:spMk id="3089" creationId="{F50C5101-CD9E-4E96-A827-ACA768C3113B}"/>
          </ac:spMkLst>
        </pc:spChg>
        <pc:spChg chg="add del">
          <ac:chgData name="Aimee Heath (2304346)" userId="2c034b80-5712-40ce-8173-eea6df4bbbf6" providerId="ADAL" clId="{DE136A46-19E6-2641-8C6A-6915010AC14E}" dt="2024-04-10T21:06:26.469" v="8845" actId="26606"/>
          <ac:spMkLst>
            <pc:docMk/>
            <pc:sldMk cId="231201947" sldId="258"/>
            <ac:spMk id="3090" creationId="{6DB2D45D-E2D7-48CA-837F-EFF1EDD98708}"/>
          </ac:spMkLst>
        </pc:spChg>
        <pc:spChg chg="add del">
          <ac:chgData name="Aimee Heath (2304346)" userId="2c034b80-5712-40ce-8173-eea6df4bbbf6" providerId="ADAL" clId="{DE136A46-19E6-2641-8C6A-6915010AC14E}" dt="2024-04-10T21:06:45.846" v="8852" actId="26606"/>
          <ac:spMkLst>
            <pc:docMk/>
            <pc:sldMk cId="231201947" sldId="258"/>
            <ac:spMk id="3092" creationId="{CA71505E-6D83-4D7B-B88A-7D7C2DB42FC2}"/>
          </ac:spMkLst>
        </pc:spChg>
        <pc:spChg chg="add del">
          <ac:chgData name="Aimee Heath (2304346)" userId="2c034b80-5712-40ce-8173-eea6df4bbbf6" providerId="ADAL" clId="{DE136A46-19E6-2641-8C6A-6915010AC14E}" dt="2024-04-10T21:06:45.846" v="8852" actId="26606"/>
          <ac:spMkLst>
            <pc:docMk/>
            <pc:sldMk cId="231201947" sldId="258"/>
            <ac:spMk id="3093" creationId="{82174A2F-5CC0-47EE-BFEA-6199C2BD7C2C}"/>
          </ac:spMkLst>
        </pc:spChg>
        <pc:spChg chg="add del">
          <ac:chgData name="Aimee Heath (2304346)" userId="2c034b80-5712-40ce-8173-eea6df4bbbf6" providerId="ADAL" clId="{DE136A46-19E6-2641-8C6A-6915010AC14E}" dt="2024-04-10T21:06:45.846" v="8852" actId="26606"/>
          <ac:spMkLst>
            <pc:docMk/>
            <pc:sldMk cId="231201947" sldId="258"/>
            <ac:spMk id="3094" creationId="{287D9197-4A85-4276-8FC4-67873E207509}"/>
          </ac:spMkLst>
        </pc:spChg>
        <pc:spChg chg="add del">
          <ac:chgData name="Aimee Heath (2304346)" userId="2c034b80-5712-40ce-8173-eea6df4bbbf6" providerId="ADAL" clId="{DE136A46-19E6-2641-8C6A-6915010AC14E}" dt="2024-04-10T21:06:45.846" v="8852" actId="26606"/>
          <ac:spMkLst>
            <pc:docMk/>
            <pc:sldMk cId="231201947" sldId="258"/>
            <ac:spMk id="3095" creationId="{01B5B487-A1DE-47E1-B06D-F13BBCCA7807}"/>
          </ac:spMkLst>
        </pc:spChg>
        <pc:spChg chg="add del">
          <ac:chgData name="Aimee Heath (2304346)" userId="2c034b80-5712-40ce-8173-eea6df4bbbf6" providerId="ADAL" clId="{DE136A46-19E6-2641-8C6A-6915010AC14E}" dt="2024-04-10T21:06:45.846" v="8852" actId="26606"/>
          <ac:spMkLst>
            <pc:docMk/>
            <pc:sldMk cId="231201947" sldId="258"/>
            <ac:spMk id="3096" creationId="{2E45AF6B-4F42-45F1-A22C-AF0FCA898FC9}"/>
          </ac:spMkLst>
        </pc:spChg>
        <pc:spChg chg="add del">
          <ac:chgData name="Aimee Heath (2304346)" userId="2c034b80-5712-40ce-8173-eea6df4bbbf6" providerId="ADAL" clId="{DE136A46-19E6-2641-8C6A-6915010AC14E}" dt="2024-04-10T21:06:33.102" v="8849" actId="26606"/>
          <ac:spMkLst>
            <pc:docMk/>
            <pc:sldMk cId="231201947" sldId="258"/>
            <ac:spMk id="3101" creationId="{9FFD09A9-7BD2-476F-A541-22272F24B7AD}"/>
          </ac:spMkLst>
        </pc:spChg>
        <pc:spChg chg="add del">
          <ac:chgData name="Aimee Heath (2304346)" userId="2c034b80-5712-40ce-8173-eea6df4bbbf6" providerId="ADAL" clId="{DE136A46-19E6-2641-8C6A-6915010AC14E}" dt="2024-04-10T21:06:33.102" v="8849" actId="26606"/>
          <ac:spMkLst>
            <pc:docMk/>
            <pc:sldMk cId="231201947" sldId="258"/>
            <ac:spMk id="3103" creationId="{6F423AE9-A278-401D-8089-34519DF5AA17}"/>
          </ac:spMkLst>
        </pc:spChg>
        <pc:spChg chg="add del">
          <ac:chgData name="Aimee Heath (2304346)" userId="2c034b80-5712-40ce-8173-eea6df4bbbf6" providerId="ADAL" clId="{DE136A46-19E6-2641-8C6A-6915010AC14E}" dt="2024-04-10T21:06:33.102" v="8849" actId="26606"/>
          <ac:spMkLst>
            <pc:docMk/>
            <pc:sldMk cId="231201947" sldId="258"/>
            <ac:spMk id="3105" creationId="{18E8C5BB-A90A-496B-A745-79A49F350F0A}"/>
          </ac:spMkLst>
        </pc:spChg>
        <pc:spChg chg="add del">
          <ac:chgData name="Aimee Heath (2304346)" userId="2c034b80-5712-40ce-8173-eea6df4bbbf6" providerId="ADAL" clId="{DE136A46-19E6-2641-8C6A-6915010AC14E}" dt="2024-04-10T21:06:33.102" v="8849" actId="26606"/>
          <ac:spMkLst>
            <pc:docMk/>
            <pc:sldMk cId="231201947" sldId="258"/>
            <ac:spMk id="3107" creationId="{BCD63B47-914A-418A-BA06-1B760F273F36}"/>
          </ac:spMkLst>
        </pc:spChg>
        <pc:spChg chg="add del">
          <ac:chgData name="Aimee Heath (2304346)" userId="2c034b80-5712-40ce-8173-eea6df4bbbf6" providerId="ADAL" clId="{DE136A46-19E6-2641-8C6A-6915010AC14E}" dt="2024-04-10T21:06:45.831" v="8851" actId="26606"/>
          <ac:spMkLst>
            <pc:docMk/>
            <pc:sldMk cId="231201947" sldId="258"/>
            <ac:spMk id="3109" creationId="{9FFD09A9-7BD2-476F-A541-22272F24B7AD}"/>
          </ac:spMkLst>
        </pc:spChg>
        <pc:spChg chg="add del">
          <ac:chgData name="Aimee Heath (2304346)" userId="2c034b80-5712-40ce-8173-eea6df4bbbf6" providerId="ADAL" clId="{DE136A46-19E6-2641-8C6A-6915010AC14E}" dt="2024-04-10T21:06:45.831" v="8851" actId="26606"/>
          <ac:spMkLst>
            <pc:docMk/>
            <pc:sldMk cId="231201947" sldId="258"/>
            <ac:spMk id="3110" creationId="{6F423AE9-A278-401D-8089-34519DF5AA17}"/>
          </ac:spMkLst>
        </pc:spChg>
        <pc:spChg chg="add del">
          <ac:chgData name="Aimee Heath (2304346)" userId="2c034b80-5712-40ce-8173-eea6df4bbbf6" providerId="ADAL" clId="{DE136A46-19E6-2641-8C6A-6915010AC14E}" dt="2024-04-10T21:06:45.831" v="8851" actId="26606"/>
          <ac:spMkLst>
            <pc:docMk/>
            <pc:sldMk cId="231201947" sldId="258"/>
            <ac:spMk id="3111" creationId="{CA77D789-9DE0-43A3-B196-F13CFECFAC1F}"/>
          </ac:spMkLst>
        </pc:spChg>
        <pc:spChg chg="add del">
          <ac:chgData name="Aimee Heath (2304346)" userId="2c034b80-5712-40ce-8173-eea6df4bbbf6" providerId="ADAL" clId="{DE136A46-19E6-2641-8C6A-6915010AC14E}" dt="2024-04-10T21:06:45.831" v="8851" actId="26606"/>
          <ac:spMkLst>
            <pc:docMk/>
            <pc:sldMk cId="231201947" sldId="258"/>
            <ac:spMk id="3112" creationId="{F9BC648B-BC3C-4674-B1FD-2F9F1C6D753E}"/>
          </ac:spMkLst>
        </pc:spChg>
        <pc:spChg chg="add del">
          <ac:chgData name="Aimee Heath (2304346)" userId="2c034b80-5712-40ce-8173-eea6df4bbbf6" providerId="ADAL" clId="{DE136A46-19E6-2641-8C6A-6915010AC14E}" dt="2024-04-10T21:07:28.575" v="8854" actId="26606"/>
          <ac:spMkLst>
            <pc:docMk/>
            <pc:sldMk cId="231201947" sldId="258"/>
            <ac:spMk id="3114" creationId="{3408ACDA-FBD2-4415-9EE4-4D1BBDF174D9}"/>
          </ac:spMkLst>
        </pc:spChg>
        <pc:spChg chg="add del">
          <ac:chgData name="Aimee Heath (2304346)" userId="2c034b80-5712-40ce-8173-eea6df4bbbf6" providerId="ADAL" clId="{DE136A46-19E6-2641-8C6A-6915010AC14E}" dt="2024-04-10T21:07:28.575" v="8854" actId="26606"/>
          <ac:spMkLst>
            <pc:docMk/>
            <pc:sldMk cId="231201947" sldId="258"/>
            <ac:spMk id="3115" creationId="{5030595D-127E-4DC3-8E40-9374B113DF87}"/>
          </ac:spMkLst>
        </pc:spChg>
        <pc:spChg chg="add del">
          <ac:chgData name="Aimee Heath (2304346)" userId="2c034b80-5712-40ce-8173-eea6df4bbbf6" providerId="ADAL" clId="{DE136A46-19E6-2641-8C6A-6915010AC14E}" dt="2024-04-10T21:07:28.575" v="8854" actId="26606"/>
          <ac:spMkLst>
            <pc:docMk/>
            <pc:sldMk cId="231201947" sldId="258"/>
            <ac:spMk id="3116" creationId="{7F31C52B-DEF9-4845-9A79-72C9330F49C3}"/>
          </ac:spMkLst>
        </pc:spChg>
        <pc:spChg chg="add del">
          <ac:chgData name="Aimee Heath (2304346)" userId="2c034b80-5712-40ce-8173-eea6df4bbbf6" providerId="ADAL" clId="{DE136A46-19E6-2641-8C6A-6915010AC14E}" dt="2024-04-10T21:07:28.575" v="8854" actId="26606"/>
          <ac:spMkLst>
            <pc:docMk/>
            <pc:sldMk cId="231201947" sldId="258"/>
            <ac:spMk id="3117" creationId="{63DACD0E-B2B1-49C4-B085-D93AC5F6E134}"/>
          </ac:spMkLst>
        </pc:spChg>
        <pc:spChg chg="add del">
          <ac:chgData name="Aimee Heath (2304346)" userId="2c034b80-5712-40ce-8173-eea6df4bbbf6" providerId="ADAL" clId="{DE136A46-19E6-2641-8C6A-6915010AC14E}" dt="2024-04-10T21:07:28.575" v="8854" actId="26606"/>
          <ac:spMkLst>
            <pc:docMk/>
            <pc:sldMk cId="231201947" sldId="258"/>
            <ac:spMk id="3118" creationId="{F2F5074D-2B0A-40BB-B69E-C08F65EC3C10}"/>
          </ac:spMkLst>
        </pc:spChg>
        <pc:spChg chg="add del">
          <ac:chgData name="Aimee Heath (2304346)" userId="2c034b80-5712-40ce-8173-eea6df4bbbf6" providerId="ADAL" clId="{DE136A46-19E6-2641-8C6A-6915010AC14E}" dt="2024-04-10T21:07:48.830" v="8858" actId="26606"/>
          <ac:spMkLst>
            <pc:docMk/>
            <pc:sldMk cId="231201947" sldId="258"/>
            <ac:spMk id="3123" creationId="{9FFD09A9-7BD2-476F-A541-22272F24B7AD}"/>
          </ac:spMkLst>
        </pc:spChg>
        <pc:spChg chg="add del">
          <ac:chgData name="Aimee Heath (2304346)" userId="2c034b80-5712-40ce-8173-eea6df4bbbf6" providerId="ADAL" clId="{DE136A46-19E6-2641-8C6A-6915010AC14E}" dt="2024-04-10T21:07:48.830" v="8858" actId="26606"/>
          <ac:spMkLst>
            <pc:docMk/>
            <pc:sldMk cId="231201947" sldId="258"/>
            <ac:spMk id="3125" creationId="{6F423AE9-A278-401D-8089-34519DF5AA17}"/>
          </ac:spMkLst>
        </pc:spChg>
        <pc:spChg chg="add del">
          <ac:chgData name="Aimee Heath (2304346)" userId="2c034b80-5712-40ce-8173-eea6df4bbbf6" providerId="ADAL" clId="{DE136A46-19E6-2641-8C6A-6915010AC14E}" dt="2024-04-10T21:07:48.812" v="8857" actId="26606"/>
          <ac:spMkLst>
            <pc:docMk/>
            <pc:sldMk cId="231201947" sldId="258"/>
            <ac:spMk id="3130" creationId="{1DF61F47-37EC-408A-BDC8-E491FB5E59B8}"/>
          </ac:spMkLst>
        </pc:spChg>
        <pc:spChg chg="add del">
          <ac:chgData name="Aimee Heath (2304346)" userId="2c034b80-5712-40ce-8173-eea6df4bbbf6" providerId="ADAL" clId="{DE136A46-19E6-2641-8C6A-6915010AC14E}" dt="2024-04-10T21:07:48.812" v="8857" actId="26606"/>
          <ac:spMkLst>
            <pc:docMk/>
            <pc:sldMk cId="231201947" sldId="258"/>
            <ac:spMk id="3132" creationId="{68157995-9098-42A2-8E36-8BA9015D759A}"/>
          </ac:spMkLst>
        </pc:spChg>
        <pc:spChg chg="add del">
          <ac:chgData name="Aimee Heath (2304346)" userId="2c034b80-5712-40ce-8173-eea6df4bbbf6" providerId="ADAL" clId="{DE136A46-19E6-2641-8C6A-6915010AC14E}" dt="2024-04-10T21:07:48.812" v="8857" actId="26606"/>
          <ac:spMkLst>
            <pc:docMk/>
            <pc:sldMk cId="231201947" sldId="258"/>
            <ac:spMk id="3134" creationId="{CFC012A5-170D-4B0F-A916-A8EE2C6CE94A}"/>
          </ac:spMkLst>
        </pc:spChg>
        <pc:spChg chg="add del">
          <ac:chgData name="Aimee Heath (2304346)" userId="2c034b80-5712-40ce-8173-eea6df4bbbf6" providerId="ADAL" clId="{DE136A46-19E6-2641-8C6A-6915010AC14E}" dt="2024-04-10T21:07:48.812" v="8857" actId="26606"/>
          <ac:spMkLst>
            <pc:docMk/>
            <pc:sldMk cId="231201947" sldId="258"/>
            <ac:spMk id="3136" creationId="{37F40654-5E8C-468A-9596-50927AF198AB}"/>
          </ac:spMkLst>
        </pc:spChg>
        <pc:spChg chg="add del">
          <ac:chgData name="Aimee Heath (2304346)" userId="2c034b80-5712-40ce-8173-eea6df4bbbf6" providerId="ADAL" clId="{DE136A46-19E6-2641-8C6A-6915010AC14E}" dt="2024-04-10T21:07:48.812" v="8857" actId="26606"/>
          <ac:spMkLst>
            <pc:docMk/>
            <pc:sldMk cId="231201947" sldId="258"/>
            <ac:spMk id="3138" creationId="{50B1BD4A-8DE6-4266-9C27-59260F938ED8}"/>
          </ac:spMkLst>
        </pc:spChg>
        <pc:spChg chg="add del">
          <ac:chgData name="Aimee Heath (2304346)" userId="2c034b80-5712-40ce-8173-eea6df4bbbf6" providerId="ADAL" clId="{DE136A46-19E6-2641-8C6A-6915010AC14E}" dt="2024-04-10T21:07:56.944" v="8860" actId="26606"/>
          <ac:spMkLst>
            <pc:docMk/>
            <pc:sldMk cId="231201947" sldId="258"/>
            <ac:spMk id="3140" creationId="{1DF61F47-37EC-408A-BDC8-E491FB5E59B8}"/>
          </ac:spMkLst>
        </pc:spChg>
        <pc:spChg chg="add del">
          <ac:chgData name="Aimee Heath (2304346)" userId="2c034b80-5712-40ce-8173-eea6df4bbbf6" providerId="ADAL" clId="{DE136A46-19E6-2641-8C6A-6915010AC14E}" dt="2024-04-10T21:07:56.944" v="8860" actId="26606"/>
          <ac:spMkLst>
            <pc:docMk/>
            <pc:sldMk cId="231201947" sldId="258"/>
            <ac:spMk id="3141" creationId="{68157995-9098-42A2-8E36-8BA9015D759A}"/>
          </ac:spMkLst>
        </pc:spChg>
        <pc:spChg chg="add del">
          <ac:chgData name="Aimee Heath (2304346)" userId="2c034b80-5712-40ce-8173-eea6df4bbbf6" providerId="ADAL" clId="{DE136A46-19E6-2641-8C6A-6915010AC14E}" dt="2024-04-10T21:07:56.944" v="8860" actId="26606"/>
          <ac:spMkLst>
            <pc:docMk/>
            <pc:sldMk cId="231201947" sldId="258"/>
            <ac:spMk id="3142" creationId="{310A4E0E-502E-444B-B37E-40557A266237}"/>
          </ac:spMkLst>
        </pc:spChg>
        <pc:spChg chg="add del">
          <ac:chgData name="Aimee Heath (2304346)" userId="2c034b80-5712-40ce-8173-eea6df4bbbf6" providerId="ADAL" clId="{DE136A46-19E6-2641-8C6A-6915010AC14E}" dt="2024-04-10T21:07:56.944" v="8860" actId="26606"/>
          <ac:spMkLst>
            <pc:docMk/>
            <pc:sldMk cId="231201947" sldId="258"/>
            <ac:spMk id="3143" creationId="{0BA68F03-D88C-4F27-AD65-034133F1A840}"/>
          </ac:spMkLst>
        </pc:spChg>
        <pc:spChg chg="add del">
          <ac:chgData name="Aimee Heath (2304346)" userId="2c034b80-5712-40ce-8173-eea6df4bbbf6" providerId="ADAL" clId="{DE136A46-19E6-2641-8C6A-6915010AC14E}" dt="2024-04-10T21:07:56.944" v="8860" actId="26606"/>
          <ac:spMkLst>
            <pc:docMk/>
            <pc:sldMk cId="231201947" sldId="258"/>
            <ac:spMk id="3144" creationId="{B4DB13C2-D61D-4A8D-B973-BE6546C7BEBE}"/>
          </ac:spMkLst>
        </pc:spChg>
        <pc:spChg chg="add del">
          <ac:chgData name="Aimee Heath (2304346)" userId="2c034b80-5712-40ce-8173-eea6df4bbbf6" providerId="ADAL" clId="{DE136A46-19E6-2641-8C6A-6915010AC14E}" dt="2024-04-10T21:12:33.164" v="8900" actId="26606"/>
          <ac:spMkLst>
            <pc:docMk/>
            <pc:sldMk cId="231201947" sldId="258"/>
            <ac:spMk id="3151" creationId="{3408ACDA-FBD2-4415-9EE4-4D1BBDF174D9}"/>
          </ac:spMkLst>
        </pc:spChg>
        <pc:spChg chg="add del">
          <ac:chgData name="Aimee Heath (2304346)" userId="2c034b80-5712-40ce-8173-eea6df4bbbf6" providerId="ADAL" clId="{DE136A46-19E6-2641-8C6A-6915010AC14E}" dt="2024-04-10T21:12:33.164" v="8900" actId="26606"/>
          <ac:spMkLst>
            <pc:docMk/>
            <pc:sldMk cId="231201947" sldId="258"/>
            <ac:spMk id="3153" creationId="{5030595D-127E-4DC3-8E40-9374B113DF87}"/>
          </ac:spMkLst>
        </pc:spChg>
        <pc:spChg chg="add del">
          <ac:chgData name="Aimee Heath (2304346)" userId="2c034b80-5712-40ce-8173-eea6df4bbbf6" providerId="ADAL" clId="{DE136A46-19E6-2641-8C6A-6915010AC14E}" dt="2024-04-10T21:12:33.164" v="8900" actId="26606"/>
          <ac:spMkLst>
            <pc:docMk/>
            <pc:sldMk cId="231201947" sldId="258"/>
            <ac:spMk id="3155" creationId="{7F31C52B-DEF9-4845-9A79-72C9330F49C3}"/>
          </ac:spMkLst>
        </pc:spChg>
        <pc:spChg chg="add del">
          <ac:chgData name="Aimee Heath (2304346)" userId="2c034b80-5712-40ce-8173-eea6df4bbbf6" providerId="ADAL" clId="{DE136A46-19E6-2641-8C6A-6915010AC14E}" dt="2024-04-10T21:12:33.164" v="8900" actId="26606"/>
          <ac:spMkLst>
            <pc:docMk/>
            <pc:sldMk cId="231201947" sldId="258"/>
            <ac:spMk id="3157" creationId="{63DACD0E-B2B1-49C4-B085-D93AC5F6E134}"/>
          </ac:spMkLst>
        </pc:spChg>
        <pc:spChg chg="add del">
          <ac:chgData name="Aimee Heath (2304346)" userId="2c034b80-5712-40ce-8173-eea6df4bbbf6" providerId="ADAL" clId="{DE136A46-19E6-2641-8C6A-6915010AC14E}" dt="2024-04-10T21:12:33.164" v="8900" actId="26606"/>
          <ac:spMkLst>
            <pc:docMk/>
            <pc:sldMk cId="231201947" sldId="258"/>
            <ac:spMk id="3159" creationId="{F2F5074D-2B0A-40BB-B69E-C08F65EC3C10}"/>
          </ac:spMkLst>
        </pc:spChg>
        <pc:spChg chg="add del">
          <ac:chgData name="Aimee Heath (2304346)" userId="2c034b80-5712-40ce-8173-eea6df4bbbf6" providerId="ADAL" clId="{DE136A46-19E6-2641-8C6A-6915010AC14E}" dt="2024-04-10T21:12:33.156" v="8899" actId="26606"/>
          <ac:spMkLst>
            <pc:docMk/>
            <pc:sldMk cId="231201947" sldId="258"/>
            <ac:spMk id="3164" creationId="{3408ACDA-FBD2-4415-9EE4-4D1BBDF174D9}"/>
          </ac:spMkLst>
        </pc:spChg>
        <pc:spChg chg="add del">
          <ac:chgData name="Aimee Heath (2304346)" userId="2c034b80-5712-40ce-8173-eea6df4bbbf6" providerId="ADAL" clId="{DE136A46-19E6-2641-8C6A-6915010AC14E}" dt="2024-04-10T21:12:33.156" v="8899" actId="26606"/>
          <ac:spMkLst>
            <pc:docMk/>
            <pc:sldMk cId="231201947" sldId="258"/>
            <ac:spMk id="3166" creationId="{5030595D-127E-4DC3-8E40-9374B113DF87}"/>
          </ac:spMkLst>
        </pc:spChg>
        <pc:spChg chg="add del">
          <ac:chgData name="Aimee Heath (2304346)" userId="2c034b80-5712-40ce-8173-eea6df4bbbf6" providerId="ADAL" clId="{DE136A46-19E6-2641-8C6A-6915010AC14E}" dt="2024-04-11T16:31:26.022" v="9010"/>
          <ac:spMkLst>
            <pc:docMk/>
            <pc:sldMk cId="231201947" sldId="258"/>
            <ac:spMk id="3168" creationId="{3408ACDA-FBD2-4415-9EE4-4D1BBDF174D9}"/>
          </ac:spMkLst>
        </pc:spChg>
        <pc:spChg chg="add del">
          <ac:chgData name="Aimee Heath (2304346)" userId="2c034b80-5712-40ce-8173-eea6df4bbbf6" providerId="ADAL" clId="{DE136A46-19E6-2641-8C6A-6915010AC14E}" dt="2024-04-11T16:31:26.022" v="9010"/>
          <ac:spMkLst>
            <pc:docMk/>
            <pc:sldMk cId="231201947" sldId="258"/>
            <ac:spMk id="3169" creationId="{5030595D-127E-4DC3-8E40-9374B113DF87}"/>
          </ac:spMkLst>
        </pc:spChg>
        <pc:picChg chg="del mod ord">
          <ac:chgData name="Aimee Heath (2304346)" userId="2c034b80-5712-40ce-8173-eea6df4bbbf6" providerId="ADAL" clId="{DE136A46-19E6-2641-8C6A-6915010AC14E}" dt="2024-04-10T21:06:28.687" v="8847" actId="478"/>
          <ac:picMkLst>
            <pc:docMk/>
            <pc:sldMk cId="231201947" sldId="258"/>
            <ac:picMk id="5" creationId="{FA2DE0F3-74FC-B51D-9005-9919BA12D13E}"/>
          </ac:picMkLst>
        </pc:picChg>
        <pc:picChg chg="add del mod">
          <ac:chgData name="Aimee Heath (2304346)" userId="2c034b80-5712-40ce-8173-eea6df4bbbf6" providerId="ADAL" clId="{DE136A46-19E6-2641-8C6A-6915010AC14E}" dt="2024-04-12T09:37:56.017" v="18002"/>
          <ac:picMkLst>
            <pc:docMk/>
            <pc:sldMk cId="231201947" sldId="258"/>
            <ac:picMk id="9" creationId="{484287E8-FCD6-F381-27D9-50A676F74F39}"/>
          </ac:picMkLst>
        </pc:picChg>
        <pc:picChg chg="add del mod">
          <ac:chgData name="Aimee Heath (2304346)" userId="2c034b80-5712-40ce-8173-eea6df4bbbf6" providerId="ADAL" clId="{DE136A46-19E6-2641-8C6A-6915010AC14E}" dt="2024-04-12T09:38:30.217" v="18016"/>
          <ac:picMkLst>
            <pc:docMk/>
            <pc:sldMk cId="231201947" sldId="258"/>
            <ac:picMk id="17" creationId="{EBE65249-6323-9A03-63CB-D3FF8C786F57}"/>
          </ac:picMkLst>
        </pc:picChg>
        <pc:picChg chg="add del mod">
          <ac:chgData name="Aimee Heath (2304346)" userId="2c034b80-5712-40ce-8173-eea6df4bbbf6" providerId="ADAL" clId="{DE136A46-19E6-2641-8C6A-6915010AC14E}" dt="2024-04-12T09:42:30.164" v="18018"/>
          <ac:picMkLst>
            <pc:docMk/>
            <pc:sldMk cId="231201947" sldId="258"/>
            <ac:picMk id="26" creationId="{7B9F194C-CBA0-962E-4BB2-7A6C69EE8ADC}"/>
          </ac:picMkLst>
        </pc:picChg>
        <pc:picChg chg="add del mod">
          <ac:chgData name="Aimee Heath (2304346)" userId="2c034b80-5712-40ce-8173-eea6df4bbbf6" providerId="ADAL" clId="{DE136A46-19E6-2641-8C6A-6915010AC14E}" dt="2024-04-12T09:43:33.258" v="18020"/>
          <ac:picMkLst>
            <pc:docMk/>
            <pc:sldMk cId="231201947" sldId="258"/>
            <ac:picMk id="30" creationId="{FAB3D9A8-A7A0-84CE-067E-FCCF6F467B22}"/>
          </ac:picMkLst>
        </pc:picChg>
        <pc:picChg chg="add mod">
          <ac:chgData name="Aimee Heath (2304346)" userId="2c034b80-5712-40ce-8173-eea6df4bbbf6" providerId="ADAL" clId="{DE136A46-19E6-2641-8C6A-6915010AC14E}" dt="2024-04-12T09:45:49.479" v="18063"/>
          <ac:picMkLst>
            <pc:docMk/>
            <pc:sldMk cId="231201947" sldId="258"/>
            <ac:picMk id="34" creationId="{7907D570-1E23-6628-C3DB-583716A68DB1}"/>
          </ac:picMkLst>
        </pc:picChg>
        <pc:picChg chg="add mod ord">
          <ac:chgData name="Aimee Heath (2304346)" userId="2c034b80-5712-40ce-8173-eea6df4bbbf6" providerId="ADAL" clId="{DE136A46-19E6-2641-8C6A-6915010AC14E}" dt="2024-04-10T11:17:01.745" v="2424" actId="26606"/>
          <ac:picMkLst>
            <pc:docMk/>
            <pc:sldMk cId="231201947" sldId="258"/>
            <ac:picMk id="3074" creationId="{A0838964-2E27-B06A-F9E4-D3942DB45674}"/>
          </ac:picMkLst>
        </pc:picChg>
        <pc:picChg chg="add del mod">
          <ac:chgData name="Aimee Heath (2304346)" userId="2c034b80-5712-40ce-8173-eea6df4bbbf6" providerId="ADAL" clId="{DE136A46-19E6-2641-8C6A-6915010AC14E}" dt="2024-04-10T21:07:35.031" v="8855" actId="478"/>
          <ac:picMkLst>
            <pc:docMk/>
            <pc:sldMk cId="231201947" sldId="258"/>
            <ac:picMk id="3076" creationId="{065E6973-1AAD-AE9A-96D9-70D7946CC8D0}"/>
          </ac:picMkLst>
        </pc:picChg>
        <pc:picChg chg="add mod">
          <ac:chgData name="Aimee Heath (2304346)" userId="2c034b80-5712-40ce-8173-eea6df4bbbf6" providerId="ADAL" clId="{DE136A46-19E6-2641-8C6A-6915010AC14E}" dt="2024-04-10T21:12:33.164" v="8900" actId="26606"/>
          <ac:picMkLst>
            <pc:docMk/>
            <pc:sldMk cId="231201947" sldId="258"/>
            <ac:picMk id="3148" creationId="{60DFA5FD-ADD9-18CF-781E-BD85798C8BF0}"/>
          </ac:picMkLst>
        </pc:picChg>
      </pc:sldChg>
      <pc:sldChg chg="addSp delSp modSp mod ord modTransition setBg addAnim delAnim modAnim delDesignElem modNotesTx">
        <pc:chgData name="Aimee Heath (2304346)" userId="2c034b80-5712-40ce-8173-eea6df4bbbf6" providerId="ADAL" clId="{DE136A46-19E6-2641-8C6A-6915010AC14E}" dt="2024-04-12T10:26:58.429" v="19112" actId="20577"/>
        <pc:sldMkLst>
          <pc:docMk/>
          <pc:sldMk cId="3230234952" sldId="259"/>
        </pc:sldMkLst>
        <pc:spChg chg="add del mod ord">
          <ac:chgData name="Aimee Heath (2304346)" userId="2c034b80-5712-40ce-8173-eea6df4bbbf6" providerId="ADAL" clId="{DE136A46-19E6-2641-8C6A-6915010AC14E}" dt="2024-04-11T20:21:06.616" v="13052" actId="26606"/>
          <ac:spMkLst>
            <pc:docMk/>
            <pc:sldMk cId="3230234952" sldId="259"/>
            <ac:spMk id="2" creationId="{993E6977-CA99-3696-EE49-7D0923C04C20}"/>
          </ac:spMkLst>
        </pc:spChg>
        <pc:spChg chg="mod ord">
          <ac:chgData name="Aimee Heath (2304346)" userId="2c034b80-5712-40ce-8173-eea6df4bbbf6" providerId="ADAL" clId="{DE136A46-19E6-2641-8C6A-6915010AC14E}" dt="2024-04-11T19:31:48.388" v="9803" actId="26606"/>
          <ac:spMkLst>
            <pc:docMk/>
            <pc:sldMk cId="3230234952" sldId="259"/>
            <ac:spMk id="3" creationId="{38B107A8-2EF1-9311-EEDF-805125ABF437}"/>
          </ac:spMkLst>
        </pc:spChg>
        <pc:spChg chg="add del mod">
          <ac:chgData name="Aimee Heath (2304346)" userId="2c034b80-5712-40ce-8173-eea6df4bbbf6" providerId="ADAL" clId="{DE136A46-19E6-2641-8C6A-6915010AC14E}" dt="2024-04-10T13:45:28.941" v="5080"/>
          <ac:spMkLst>
            <pc:docMk/>
            <pc:sldMk cId="3230234952" sldId="259"/>
            <ac:spMk id="4" creationId="{CF5C012D-BFCB-1DAB-7E1E-0344BC59EE4A}"/>
          </ac:spMkLst>
        </pc:spChg>
        <pc:spChg chg="add del mod">
          <ac:chgData name="Aimee Heath (2304346)" userId="2c034b80-5712-40ce-8173-eea6df4bbbf6" providerId="ADAL" clId="{DE136A46-19E6-2641-8C6A-6915010AC14E}" dt="2024-04-11T19:02:51.696" v="9037" actId="478"/>
          <ac:spMkLst>
            <pc:docMk/>
            <pc:sldMk cId="3230234952" sldId="259"/>
            <ac:spMk id="6" creationId="{0D2D5A38-E27B-5DF2-7D1F-854844330D47}"/>
          </ac:spMkLst>
        </pc:spChg>
        <pc:spChg chg="add del mod">
          <ac:chgData name="Aimee Heath (2304346)" userId="2c034b80-5712-40ce-8173-eea6df4bbbf6" providerId="ADAL" clId="{DE136A46-19E6-2641-8C6A-6915010AC14E}" dt="2024-04-10T21:15:46.384" v="8937" actId="478"/>
          <ac:spMkLst>
            <pc:docMk/>
            <pc:sldMk cId="3230234952" sldId="259"/>
            <ac:spMk id="8" creationId="{096BC5E2-E994-59F3-5237-E59086F05EED}"/>
          </ac:spMkLst>
        </pc:spChg>
        <pc:spChg chg="add del mod">
          <ac:chgData name="Aimee Heath (2304346)" userId="2c034b80-5712-40ce-8173-eea6df4bbbf6" providerId="ADAL" clId="{DE136A46-19E6-2641-8C6A-6915010AC14E}" dt="2024-04-11T19:33:27.865" v="9826" actId="26606"/>
          <ac:spMkLst>
            <pc:docMk/>
            <pc:sldMk cId="3230234952" sldId="259"/>
            <ac:spMk id="10" creationId="{A58E11E0-48EE-44B8-B9BF-5BAD1A65315D}"/>
          </ac:spMkLst>
        </pc:spChg>
        <pc:spChg chg="add del mod">
          <ac:chgData name="Aimee Heath (2304346)" userId="2c034b80-5712-40ce-8173-eea6df4bbbf6" providerId="ADAL" clId="{DE136A46-19E6-2641-8C6A-6915010AC14E}" dt="2024-04-11T19:41:21.596" v="10299"/>
          <ac:spMkLst>
            <pc:docMk/>
            <pc:sldMk cId="3230234952" sldId="259"/>
            <ac:spMk id="11" creationId="{0FDA0031-3CC5-C7FE-003F-06518819E793}"/>
          </ac:spMkLst>
        </pc:spChg>
        <pc:spChg chg="add del">
          <ac:chgData name="Aimee Heath (2304346)" userId="2c034b80-5712-40ce-8173-eea6df4bbbf6" providerId="ADAL" clId="{DE136A46-19E6-2641-8C6A-6915010AC14E}" dt="2024-04-11T19:32:32.897" v="9812" actId="26606"/>
          <ac:spMkLst>
            <pc:docMk/>
            <pc:sldMk cId="3230234952" sldId="259"/>
            <ac:spMk id="15" creationId="{3408ACDA-FBD2-4415-9EE4-4D1BBDF174D9}"/>
          </ac:spMkLst>
        </pc:spChg>
        <pc:spChg chg="add del">
          <ac:chgData name="Aimee Heath (2304346)" userId="2c034b80-5712-40ce-8173-eea6df4bbbf6" providerId="ADAL" clId="{DE136A46-19E6-2641-8C6A-6915010AC14E}" dt="2024-04-11T19:32:32.897" v="9812" actId="26606"/>
          <ac:spMkLst>
            <pc:docMk/>
            <pc:sldMk cId="3230234952" sldId="259"/>
            <ac:spMk id="17" creationId="{5030595D-127E-4DC3-8E40-9374B113DF87}"/>
          </ac:spMkLst>
        </pc:spChg>
        <pc:spChg chg="add del">
          <ac:chgData name="Aimee Heath (2304346)" userId="2c034b80-5712-40ce-8173-eea6df4bbbf6" providerId="ADAL" clId="{DE136A46-19E6-2641-8C6A-6915010AC14E}" dt="2024-04-11T19:32:28.847" v="9809" actId="26606"/>
          <ac:spMkLst>
            <pc:docMk/>
            <pc:sldMk cId="3230234952" sldId="259"/>
            <ac:spMk id="22" creationId="{9FFD09A9-7BD2-476F-A541-22272F24B7AD}"/>
          </ac:spMkLst>
        </pc:spChg>
        <pc:spChg chg="add del">
          <ac:chgData name="Aimee Heath (2304346)" userId="2c034b80-5712-40ce-8173-eea6df4bbbf6" providerId="ADAL" clId="{DE136A46-19E6-2641-8C6A-6915010AC14E}" dt="2024-04-11T19:32:28.847" v="9809" actId="26606"/>
          <ac:spMkLst>
            <pc:docMk/>
            <pc:sldMk cId="3230234952" sldId="259"/>
            <ac:spMk id="24" creationId="{6F423AE9-A278-401D-8089-34519DF5AA17}"/>
          </ac:spMkLst>
        </pc:spChg>
        <pc:spChg chg="add del">
          <ac:chgData name="Aimee Heath (2304346)" userId="2c034b80-5712-40ce-8173-eea6df4bbbf6" providerId="ADAL" clId="{DE136A46-19E6-2641-8C6A-6915010AC14E}" dt="2024-04-11T19:32:28.847" v="9809" actId="26606"/>
          <ac:spMkLst>
            <pc:docMk/>
            <pc:sldMk cId="3230234952" sldId="259"/>
            <ac:spMk id="26" creationId="{438E2B1E-5364-451C-8B5F-2D1BFF5A6877}"/>
          </ac:spMkLst>
        </pc:spChg>
        <pc:spChg chg="add del">
          <ac:chgData name="Aimee Heath (2304346)" userId="2c034b80-5712-40ce-8173-eea6df4bbbf6" providerId="ADAL" clId="{DE136A46-19E6-2641-8C6A-6915010AC14E}" dt="2024-04-11T19:32:28.847" v="9809" actId="26606"/>
          <ac:spMkLst>
            <pc:docMk/>
            <pc:sldMk cId="3230234952" sldId="259"/>
            <ac:spMk id="28" creationId="{0D3B0D10-EF29-472A-8E3D-EBEDDD162C75}"/>
          </ac:spMkLst>
        </pc:spChg>
        <pc:spChg chg="add del">
          <ac:chgData name="Aimee Heath (2304346)" userId="2c034b80-5712-40ce-8173-eea6df4bbbf6" providerId="ADAL" clId="{DE136A46-19E6-2641-8C6A-6915010AC14E}" dt="2024-04-11T19:32:28.847" v="9809" actId="26606"/>
          <ac:spMkLst>
            <pc:docMk/>
            <pc:sldMk cId="3230234952" sldId="259"/>
            <ac:spMk id="30" creationId="{44FF49E3-3CF7-467D-BE04-86D18D2490F0}"/>
          </ac:spMkLst>
        </pc:spChg>
        <pc:spChg chg="add del">
          <ac:chgData name="Aimee Heath (2304346)" userId="2c034b80-5712-40ce-8173-eea6df4bbbf6" providerId="ADAL" clId="{DE136A46-19E6-2641-8C6A-6915010AC14E}" dt="2024-04-11T19:32:32.883" v="9811" actId="26606"/>
          <ac:spMkLst>
            <pc:docMk/>
            <pc:sldMk cId="3230234952" sldId="259"/>
            <ac:spMk id="32" creationId="{3408ACDA-FBD2-4415-9EE4-4D1BBDF174D9}"/>
          </ac:spMkLst>
        </pc:spChg>
        <pc:spChg chg="add del">
          <ac:chgData name="Aimee Heath (2304346)" userId="2c034b80-5712-40ce-8173-eea6df4bbbf6" providerId="ADAL" clId="{DE136A46-19E6-2641-8C6A-6915010AC14E}" dt="2024-04-11T19:32:32.883" v="9811" actId="26606"/>
          <ac:spMkLst>
            <pc:docMk/>
            <pc:sldMk cId="3230234952" sldId="259"/>
            <ac:spMk id="33" creationId="{5030595D-127E-4DC3-8E40-9374B113DF87}"/>
          </ac:spMkLst>
        </pc:spChg>
        <pc:spChg chg="add del">
          <ac:chgData name="Aimee Heath (2304346)" userId="2c034b80-5712-40ce-8173-eea6df4bbbf6" providerId="ADAL" clId="{DE136A46-19E6-2641-8C6A-6915010AC14E}" dt="2024-04-11T19:32:32.883" v="9811" actId="26606"/>
          <ac:spMkLst>
            <pc:docMk/>
            <pc:sldMk cId="3230234952" sldId="259"/>
            <ac:spMk id="34" creationId="{DC032F75-F5AC-4D84-98D0-DD0FB8A25A27}"/>
          </ac:spMkLst>
        </pc:spChg>
        <pc:spChg chg="add del">
          <ac:chgData name="Aimee Heath (2304346)" userId="2c034b80-5712-40ce-8173-eea6df4bbbf6" providerId="ADAL" clId="{DE136A46-19E6-2641-8C6A-6915010AC14E}" dt="2024-04-11T19:32:32.883" v="9811" actId="26606"/>
          <ac:spMkLst>
            <pc:docMk/>
            <pc:sldMk cId="3230234952" sldId="259"/>
            <ac:spMk id="35" creationId="{EA21D3B4-EB95-40D8-ADD4-C28637F87A7C}"/>
          </ac:spMkLst>
        </pc:spChg>
        <pc:spChg chg="add del">
          <ac:chgData name="Aimee Heath (2304346)" userId="2c034b80-5712-40ce-8173-eea6df4bbbf6" providerId="ADAL" clId="{DE136A46-19E6-2641-8C6A-6915010AC14E}" dt="2024-04-11T19:32:32.883" v="9811" actId="26606"/>
          <ac:spMkLst>
            <pc:docMk/>
            <pc:sldMk cId="3230234952" sldId="259"/>
            <ac:spMk id="36" creationId="{EC402CCD-3D73-4427-910D-80A619EAD544}"/>
          </ac:spMkLst>
        </pc:spChg>
        <pc:spChg chg="add del">
          <ac:chgData name="Aimee Heath (2304346)" userId="2c034b80-5712-40ce-8173-eea6df4bbbf6" providerId="ADAL" clId="{DE136A46-19E6-2641-8C6A-6915010AC14E}" dt="2024-04-11T19:33:27.865" v="9826" actId="26606"/>
          <ac:spMkLst>
            <pc:docMk/>
            <pc:sldMk cId="3230234952" sldId="259"/>
            <ac:spMk id="38" creationId="{9FFD09A9-7BD2-476F-A541-22272F24B7AD}"/>
          </ac:spMkLst>
        </pc:spChg>
        <pc:spChg chg="add del">
          <ac:chgData name="Aimee Heath (2304346)" userId="2c034b80-5712-40ce-8173-eea6df4bbbf6" providerId="ADAL" clId="{DE136A46-19E6-2641-8C6A-6915010AC14E}" dt="2024-04-11T19:33:27.865" v="9826" actId="26606"/>
          <ac:spMkLst>
            <pc:docMk/>
            <pc:sldMk cId="3230234952" sldId="259"/>
            <ac:spMk id="39" creationId="{6F423AE9-A278-401D-8089-34519DF5AA17}"/>
          </ac:spMkLst>
        </pc:spChg>
        <pc:spChg chg="add del">
          <ac:chgData name="Aimee Heath (2304346)" userId="2c034b80-5712-40ce-8173-eea6df4bbbf6" providerId="ADAL" clId="{DE136A46-19E6-2641-8C6A-6915010AC14E}" dt="2024-04-11T19:33:22.291" v="9821" actId="26606"/>
          <ac:spMkLst>
            <pc:docMk/>
            <pc:sldMk cId="3230234952" sldId="259"/>
            <ac:spMk id="44" creationId="{9FFD09A9-7BD2-476F-A541-22272F24B7AD}"/>
          </ac:spMkLst>
        </pc:spChg>
        <pc:spChg chg="add del">
          <ac:chgData name="Aimee Heath (2304346)" userId="2c034b80-5712-40ce-8173-eea6df4bbbf6" providerId="ADAL" clId="{DE136A46-19E6-2641-8C6A-6915010AC14E}" dt="2024-04-11T19:33:22.291" v="9821" actId="26606"/>
          <ac:spMkLst>
            <pc:docMk/>
            <pc:sldMk cId="3230234952" sldId="259"/>
            <ac:spMk id="46" creationId="{6F423AE9-A278-401D-8089-34519DF5AA17}"/>
          </ac:spMkLst>
        </pc:spChg>
        <pc:spChg chg="add del">
          <ac:chgData name="Aimee Heath (2304346)" userId="2c034b80-5712-40ce-8173-eea6df4bbbf6" providerId="ADAL" clId="{DE136A46-19E6-2641-8C6A-6915010AC14E}" dt="2024-04-11T19:33:24.348" v="9823" actId="26606"/>
          <ac:spMkLst>
            <pc:docMk/>
            <pc:sldMk cId="3230234952" sldId="259"/>
            <ac:spMk id="48" creationId="{3408ACDA-FBD2-4415-9EE4-4D1BBDF174D9}"/>
          </ac:spMkLst>
        </pc:spChg>
        <pc:spChg chg="add del">
          <ac:chgData name="Aimee Heath (2304346)" userId="2c034b80-5712-40ce-8173-eea6df4bbbf6" providerId="ADAL" clId="{DE136A46-19E6-2641-8C6A-6915010AC14E}" dt="2024-04-11T19:33:24.348" v="9823" actId="26606"/>
          <ac:spMkLst>
            <pc:docMk/>
            <pc:sldMk cId="3230234952" sldId="259"/>
            <ac:spMk id="49" creationId="{5030595D-127E-4DC3-8E40-9374B113DF87}"/>
          </ac:spMkLst>
        </pc:spChg>
        <pc:spChg chg="add del">
          <ac:chgData name="Aimee Heath (2304346)" userId="2c034b80-5712-40ce-8173-eea6df4bbbf6" providerId="ADAL" clId="{DE136A46-19E6-2641-8C6A-6915010AC14E}" dt="2024-04-11T19:33:46.880" v="9828" actId="26606"/>
          <ac:spMkLst>
            <pc:docMk/>
            <pc:sldMk cId="3230234952" sldId="259"/>
            <ac:spMk id="50" creationId="{63DACD0E-B2B1-49C4-B085-D93AC5F6E134}"/>
          </ac:spMkLst>
        </pc:spChg>
        <pc:spChg chg="add del">
          <ac:chgData name="Aimee Heath (2304346)" userId="2c034b80-5712-40ce-8173-eea6df4bbbf6" providerId="ADAL" clId="{DE136A46-19E6-2641-8C6A-6915010AC14E}" dt="2024-04-11T19:33:27.849" v="9825" actId="26606"/>
          <ac:spMkLst>
            <pc:docMk/>
            <pc:sldMk cId="3230234952" sldId="259"/>
            <ac:spMk id="51" creationId="{9FFD09A9-7BD2-476F-A541-22272F24B7AD}"/>
          </ac:spMkLst>
        </pc:spChg>
        <pc:spChg chg="add del">
          <ac:chgData name="Aimee Heath (2304346)" userId="2c034b80-5712-40ce-8173-eea6df4bbbf6" providerId="ADAL" clId="{DE136A46-19E6-2641-8C6A-6915010AC14E}" dt="2024-04-11T19:33:27.849" v="9825" actId="26606"/>
          <ac:spMkLst>
            <pc:docMk/>
            <pc:sldMk cId="3230234952" sldId="259"/>
            <ac:spMk id="52" creationId="{6F423AE9-A278-401D-8089-34519DF5AA17}"/>
          </ac:spMkLst>
        </pc:spChg>
        <pc:spChg chg="add del">
          <ac:chgData name="Aimee Heath (2304346)" userId="2c034b80-5712-40ce-8173-eea6df4bbbf6" providerId="ADAL" clId="{DE136A46-19E6-2641-8C6A-6915010AC14E}" dt="2024-04-11T19:33:46.880" v="9828" actId="26606"/>
          <ac:spMkLst>
            <pc:docMk/>
            <pc:sldMk cId="3230234952" sldId="259"/>
            <ac:spMk id="54" creationId="{3408ACDA-FBD2-4415-9EE4-4D1BBDF174D9}"/>
          </ac:spMkLst>
        </pc:spChg>
        <pc:spChg chg="add del">
          <ac:chgData name="Aimee Heath (2304346)" userId="2c034b80-5712-40ce-8173-eea6df4bbbf6" providerId="ADAL" clId="{DE136A46-19E6-2641-8C6A-6915010AC14E}" dt="2024-04-11T19:33:46.880" v="9828" actId="26606"/>
          <ac:spMkLst>
            <pc:docMk/>
            <pc:sldMk cId="3230234952" sldId="259"/>
            <ac:spMk id="55" creationId="{5030595D-127E-4DC3-8E40-9374B113DF87}"/>
          </ac:spMkLst>
        </pc:spChg>
        <pc:spChg chg="add del">
          <ac:chgData name="Aimee Heath (2304346)" userId="2c034b80-5712-40ce-8173-eea6df4bbbf6" providerId="ADAL" clId="{DE136A46-19E6-2641-8C6A-6915010AC14E}" dt="2024-04-11T19:33:46.880" v="9828" actId="26606"/>
          <ac:spMkLst>
            <pc:docMk/>
            <pc:sldMk cId="3230234952" sldId="259"/>
            <ac:spMk id="56" creationId="{7F31C52B-DEF9-4845-9A79-72C9330F49C3}"/>
          </ac:spMkLst>
        </pc:spChg>
        <pc:spChg chg="add del">
          <ac:chgData name="Aimee Heath (2304346)" userId="2c034b80-5712-40ce-8173-eea6df4bbbf6" providerId="ADAL" clId="{DE136A46-19E6-2641-8C6A-6915010AC14E}" dt="2024-04-11T19:33:46.880" v="9828" actId="26606"/>
          <ac:spMkLst>
            <pc:docMk/>
            <pc:sldMk cId="3230234952" sldId="259"/>
            <ac:spMk id="57" creationId="{F2F5074D-2B0A-40BB-B69E-C08F65EC3C10}"/>
          </ac:spMkLst>
        </pc:spChg>
        <pc:spChg chg="add del mod">
          <ac:chgData name="Aimee Heath (2304346)" userId="2c034b80-5712-40ce-8173-eea6df4bbbf6" providerId="ADAL" clId="{DE136A46-19E6-2641-8C6A-6915010AC14E}" dt="2024-04-11T19:38:18.630" v="10235" actId="26606"/>
          <ac:spMkLst>
            <pc:docMk/>
            <pc:sldMk cId="3230234952" sldId="259"/>
            <ac:spMk id="58" creationId="{A58E11E0-48EE-44B8-B9BF-5BAD1A65315D}"/>
          </ac:spMkLst>
        </pc:spChg>
        <pc:spChg chg="add del">
          <ac:chgData name="Aimee Heath (2304346)" userId="2c034b80-5712-40ce-8173-eea6df4bbbf6" providerId="ADAL" clId="{DE136A46-19E6-2641-8C6A-6915010AC14E}" dt="2024-04-11T19:34:20.664" v="9832" actId="26606"/>
          <ac:spMkLst>
            <pc:docMk/>
            <pc:sldMk cId="3230234952" sldId="259"/>
            <ac:spMk id="63" creationId="{841EFD0D-0D37-447B-B1EA-4F7197EB2911}"/>
          </ac:spMkLst>
        </pc:spChg>
        <pc:spChg chg="add del">
          <ac:chgData name="Aimee Heath (2304346)" userId="2c034b80-5712-40ce-8173-eea6df4bbbf6" providerId="ADAL" clId="{DE136A46-19E6-2641-8C6A-6915010AC14E}" dt="2024-04-11T19:34:20.664" v="9832" actId="26606"/>
          <ac:spMkLst>
            <pc:docMk/>
            <pc:sldMk cId="3230234952" sldId="259"/>
            <ac:spMk id="65" creationId="{5A6DFF24-307B-44B0-93F0-893676F1488A}"/>
          </ac:spMkLst>
        </pc:spChg>
        <pc:spChg chg="add del">
          <ac:chgData name="Aimee Heath (2304346)" userId="2c034b80-5712-40ce-8173-eea6df4bbbf6" providerId="ADAL" clId="{DE136A46-19E6-2641-8C6A-6915010AC14E}" dt="2024-04-11T19:38:33.867" v="10239" actId="26606"/>
          <ac:spMkLst>
            <pc:docMk/>
            <pc:sldMk cId="3230234952" sldId="259"/>
            <ac:spMk id="70" creationId="{3408ACDA-FBD2-4415-9EE4-4D1BBDF174D9}"/>
          </ac:spMkLst>
        </pc:spChg>
        <pc:spChg chg="add del">
          <ac:chgData name="Aimee Heath (2304346)" userId="2c034b80-5712-40ce-8173-eea6df4bbbf6" providerId="ADAL" clId="{DE136A46-19E6-2641-8C6A-6915010AC14E}" dt="2024-04-11T19:38:33.867" v="10239" actId="26606"/>
          <ac:spMkLst>
            <pc:docMk/>
            <pc:sldMk cId="3230234952" sldId="259"/>
            <ac:spMk id="72" creationId="{5030595D-127E-4DC3-8E40-9374B113DF87}"/>
          </ac:spMkLst>
        </pc:spChg>
        <pc:spChg chg="add del">
          <ac:chgData name="Aimee Heath (2304346)" userId="2c034b80-5712-40ce-8173-eea6df4bbbf6" providerId="ADAL" clId="{DE136A46-19E6-2641-8C6A-6915010AC14E}" dt="2024-04-11T19:38:33.867" v="10239" actId="26606"/>
          <ac:spMkLst>
            <pc:docMk/>
            <pc:sldMk cId="3230234952" sldId="259"/>
            <ac:spMk id="74" creationId="{7F31C52B-DEF9-4845-9A79-72C9330F49C3}"/>
          </ac:spMkLst>
        </pc:spChg>
        <pc:spChg chg="add del">
          <ac:chgData name="Aimee Heath (2304346)" userId="2c034b80-5712-40ce-8173-eea6df4bbbf6" providerId="ADAL" clId="{DE136A46-19E6-2641-8C6A-6915010AC14E}" dt="2024-04-11T19:38:33.867" v="10239" actId="26606"/>
          <ac:spMkLst>
            <pc:docMk/>
            <pc:sldMk cId="3230234952" sldId="259"/>
            <ac:spMk id="76" creationId="{63DACD0E-B2B1-49C4-B085-D93AC5F6E134}"/>
          </ac:spMkLst>
        </pc:spChg>
        <pc:spChg chg="add del">
          <ac:chgData name="Aimee Heath (2304346)" userId="2c034b80-5712-40ce-8173-eea6df4bbbf6" providerId="ADAL" clId="{DE136A46-19E6-2641-8C6A-6915010AC14E}" dt="2024-04-11T19:38:33.867" v="10239" actId="26606"/>
          <ac:spMkLst>
            <pc:docMk/>
            <pc:sldMk cId="3230234952" sldId="259"/>
            <ac:spMk id="78" creationId="{F2F5074D-2B0A-40BB-B69E-C08F65EC3C10}"/>
          </ac:spMkLst>
        </pc:spChg>
        <pc:spChg chg="add del">
          <ac:chgData name="Aimee Heath (2304346)" userId="2c034b80-5712-40ce-8173-eea6df4bbbf6" providerId="ADAL" clId="{DE136A46-19E6-2641-8C6A-6915010AC14E}" dt="2024-04-11T19:40:02.747" v="10254" actId="26606"/>
          <ac:spMkLst>
            <pc:docMk/>
            <pc:sldMk cId="3230234952" sldId="259"/>
            <ac:spMk id="87" creationId="{9FFD09A9-7BD2-476F-A541-22272F24B7AD}"/>
          </ac:spMkLst>
        </pc:spChg>
        <pc:spChg chg="add del">
          <ac:chgData name="Aimee Heath (2304346)" userId="2c034b80-5712-40ce-8173-eea6df4bbbf6" providerId="ADAL" clId="{DE136A46-19E6-2641-8C6A-6915010AC14E}" dt="2024-04-11T19:40:02.747" v="10254" actId="26606"/>
          <ac:spMkLst>
            <pc:docMk/>
            <pc:sldMk cId="3230234952" sldId="259"/>
            <ac:spMk id="89" creationId="{6F423AE9-A278-401D-8089-34519DF5AA17}"/>
          </ac:spMkLst>
        </pc:spChg>
        <pc:spChg chg="add del">
          <ac:chgData name="Aimee Heath (2304346)" userId="2c034b80-5712-40ce-8173-eea6df4bbbf6" providerId="ADAL" clId="{DE136A46-19E6-2641-8C6A-6915010AC14E}" dt="2024-04-11T19:40:02.747" v="10254" actId="26606"/>
          <ac:spMkLst>
            <pc:docMk/>
            <pc:sldMk cId="3230234952" sldId="259"/>
            <ac:spMk id="91" creationId="{438E2B1E-5364-451C-8B5F-2D1BFF5A6877}"/>
          </ac:spMkLst>
        </pc:spChg>
        <pc:spChg chg="add del">
          <ac:chgData name="Aimee Heath (2304346)" userId="2c034b80-5712-40ce-8173-eea6df4bbbf6" providerId="ADAL" clId="{DE136A46-19E6-2641-8C6A-6915010AC14E}" dt="2024-04-11T19:40:02.747" v="10254" actId="26606"/>
          <ac:spMkLst>
            <pc:docMk/>
            <pc:sldMk cId="3230234952" sldId="259"/>
            <ac:spMk id="93" creationId="{0D3B0D10-EF29-472A-8E3D-EBEDDD162C75}"/>
          </ac:spMkLst>
        </pc:spChg>
        <pc:spChg chg="add del">
          <ac:chgData name="Aimee Heath (2304346)" userId="2c034b80-5712-40ce-8173-eea6df4bbbf6" providerId="ADAL" clId="{DE136A46-19E6-2641-8C6A-6915010AC14E}" dt="2024-04-11T19:40:02.747" v="10254" actId="26606"/>
          <ac:spMkLst>
            <pc:docMk/>
            <pc:sldMk cId="3230234952" sldId="259"/>
            <ac:spMk id="95" creationId="{44FF49E3-3CF7-467D-BE04-86D18D2490F0}"/>
          </ac:spMkLst>
        </pc:spChg>
        <pc:spChg chg="add del">
          <ac:chgData name="Aimee Heath (2304346)" userId="2c034b80-5712-40ce-8173-eea6df4bbbf6" providerId="ADAL" clId="{DE136A46-19E6-2641-8C6A-6915010AC14E}" dt="2024-04-11T19:39:56.428" v="10249" actId="26606"/>
          <ac:spMkLst>
            <pc:docMk/>
            <pc:sldMk cId="3230234952" sldId="259"/>
            <ac:spMk id="100" creationId="{9FFD09A9-7BD2-476F-A541-22272F24B7AD}"/>
          </ac:spMkLst>
        </pc:spChg>
        <pc:spChg chg="add del">
          <ac:chgData name="Aimee Heath (2304346)" userId="2c034b80-5712-40ce-8173-eea6df4bbbf6" providerId="ADAL" clId="{DE136A46-19E6-2641-8C6A-6915010AC14E}" dt="2024-04-11T19:39:56.428" v="10249" actId="26606"/>
          <ac:spMkLst>
            <pc:docMk/>
            <pc:sldMk cId="3230234952" sldId="259"/>
            <ac:spMk id="102" creationId="{6F423AE9-A278-401D-8089-34519DF5AA17}"/>
          </ac:spMkLst>
        </pc:spChg>
        <pc:spChg chg="add del">
          <ac:chgData name="Aimee Heath (2304346)" userId="2c034b80-5712-40ce-8173-eea6df4bbbf6" providerId="ADAL" clId="{DE136A46-19E6-2641-8C6A-6915010AC14E}" dt="2024-04-11T19:39:57.832" v="10251" actId="26606"/>
          <ac:spMkLst>
            <pc:docMk/>
            <pc:sldMk cId="3230234952" sldId="259"/>
            <ac:spMk id="104" creationId="{8E52EA45-4231-40F0-A5F9-509764441E61}"/>
          </ac:spMkLst>
        </pc:spChg>
        <pc:spChg chg="add del">
          <ac:chgData name="Aimee Heath (2304346)" userId="2c034b80-5712-40ce-8173-eea6df4bbbf6" providerId="ADAL" clId="{DE136A46-19E6-2641-8C6A-6915010AC14E}" dt="2024-04-11T19:39:57.832" v="10251" actId="26606"/>
          <ac:spMkLst>
            <pc:docMk/>
            <pc:sldMk cId="3230234952" sldId="259"/>
            <ac:spMk id="105" creationId="{E26580E3-C3E7-4C81-9BC7-D725DBB7436E}"/>
          </ac:spMkLst>
        </pc:spChg>
        <pc:spChg chg="add del">
          <ac:chgData name="Aimee Heath (2304346)" userId="2c034b80-5712-40ce-8173-eea6df4bbbf6" providerId="ADAL" clId="{DE136A46-19E6-2641-8C6A-6915010AC14E}" dt="2024-04-11T19:41:47.293" v="10302" actId="26606"/>
          <ac:spMkLst>
            <pc:docMk/>
            <pc:sldMk cId="3230234952" sldId="259"/>
            <ac:spMk id="106" creationId="{0D3B0D10-EF29-472A-8E3D-EBEDDD162C75}"/>
          </ac:spMkLst>
        </pc:spChg>
        <pc:spChg chg="add del">
          <ac:chgData name="Aimee Heath (2304346)" userId="2c034b80-5712-40ce-8173-eea6df4bbbf6" providerId="ADAL" clId="{DE136A46-19E6-2641-8C6A-6915010AC14E}" dt="2024-04-11T19:40:02.671" v="10253" actId="26606"/>
          <ac:spMkLst>
            <pc:docMk/>
            <pc:sldMk cId="3230234952" sldId="259"/>
            <ac:spMk id="107" creationId="{9FFD09A9-7BD2-476F-A541-22272F24B7AD}"/>
          </ac:spMkLst>
        </pc:spChg>
        <pc:spChg chg="add del">
          <ac:chgData name="Aimee Heath (2304346)" userId="2c034b80-5712-40ce-8173-eea6df4bbbf6" providerId="ADAL" clId="{DE136A46-19E6-2641-8C6A-6915010AC14E}" dt="2024-04-11T19:40:02.671" v="10253" actId="26606"/>
          <ac:spMkLst>
            <pc:docMk/>
            <pc:sldMk cId="3230234952" sldId="259"/>
            <ac:spMk id="108" creationId="{6F423AE9-A278-401D-8089-34519DF5AA17}"/>
          </ac:spMkLst>
        </pc:spChg>
        <pc:spChg chg="add del">
          <ac:chgData name="Aimee Heath (2304346)" userId="2c034b80-5712-40ce-8173-eea6df4bbbf6" providerId="ADAL" clId="{DE136A46-19E6-2641-8C6A-6915010AC14E}" dt="2024-04-11T19:41:47.293" v="10302" actId="26606"/>
          <ac:spMkLst>
            <pc:docMk/>
            <pc:sldMk cId="3230234952" sldId="259"/>
            <ac:spMk id="110" creationId="{9FFD09A9-7BD2-476F-A541-22272F24B7AD}"/>
          </ac:spMkLst>
        </pc:spChg>
        <pc:spChg chg="add del">
          <ac:chgData name="Aimee Heath (2304346)" userId="2c034b80-5712-40ce-8173-eea6df4bbbf6" providerId="ADAL" clId="{DE136A46-19E6-2641-8C6A-6915010AC14E}" dt="2024-04-11T19:41:47.293" v="10302" actId="26606"/>
          <ac:spMkLst>
            <pc:docMk/>
            <pc:sldMk cId="3230234952" sldId="259"/>
            <ac:spMk id="111" creationId="{6F423AE9-A278-401D-8089-34519DF5AA17}"/>
          </ac:spMkLst>
        </pc:spChg>
        <pc:spChg chg="add del">
          <ac:chgData name="Aimee Heath (2304346)" userId="2c034b80-5712-40ce-8173-eea6df4bbbf6" providerId="ADAL" clId="{DE136A46-19E6-2641-8C6A-6915010AC14E}" dt="2024-04-11T19:41:47.293" v="10302" actId="26606"/>
          <ac:spMkLst>
            <pc:docMk/>
            <pc:sldMk cId="3230234952" sldId="259"/>
            <ac:spMk id="112" creationId="{438E2B1E-5364-451C-8B5F-2D1BFF5A6877}"/>
          </ac:spMkLst>
        </pc:spChg>
        <pc:spChg chg="add del">
          <ac:chgData name="Aimee Heath (2304346)" userId="2c034b80-5712-40ce-8173-eea6df4bbbf6" providerId="ADAL" clId="{DE136A46-19E6-2641-8C6A-6915010AC14E}" dt="2024-04-11T19:41:47.293" v="10302" actId="26606"/>
          <ac:spMkLst>
            <pc:docMk/>
            <pc:sldMk cId="3230234952" sldId="259"/>
            <ac:spMk id="113" creationId="{44FF49E3-3CF7-467D-BE04-86D18D2490F0}"/>
          </ac:spMkLst>
        </pc:spChg>
        <pc:spChg chg="add del">
          <ac:chgData name="Aimee Heath (2304346)" userId="2c034b80-5712-40ce-8173-eea6df4bbbf6" providerId="ADAL" clId="{DE136A46-19E6-2641-8C6A-6915010AC14E}" dt="2024-04-10T21:14:49.002" v="8928" actId="26606"/>
          <ac:spMkLst>
            <pc:docMk/>
            <pc:sldMk cId="3230234952" sldId="259"/>
            <ac:spMk id="4102" creationId="{D09F5552-39CF-49BE-9BA3-F2C2E97DD974}"/>
          </ac:spMkLst>
        </pc:spChg>
        <pc:spChg chg="add del">
          <ac:chgData name="Aimee Heath (2304346)" userId="2c034b80-5712-40ce-8173-eea6df4bbbf6" providerId="ADAL" clId="{DE136A46-19E6-2641-8C6A-6915010AC14E}" dt="2024-04-10T21:14:49.002" v="8928" actId="26606"/>
          <ac:spMkLst>
            <pc:docMk/>
            <pc:sldMk cId="3230234952" sldId="259"/>
            <ac:spMk id="4103" creationId="{6CCDD5D4-DC0E-4B2C-8B6B-FCAA00ECE04E}"/>
          </ac:spMkLst>
        </pc:spChg>
        <pc:spChg chg="add del">
          <ac:chgData name="Aimee Heath (2304346)" userId="2c034b80-5712-40ce-8173-eea6df4bbbf6" providerId="ADAL" clId="{DE136A46-19E6-2641-8C6A-6915010AC14E}" dt="2024-04-10T21:08:57.612" v="8868" actId="26606"/>
          <ac:spMkLst>
            <pc:docMk/>
            <pc:sldMk cId="3230234952" sldId="259"/>
            <ac:spMk id="4105" creationId="{8E52EA45-4231-40F0-A5F9-509764441E61}"/>
          </ac:spMkLst>
        </pc:spChg>
        <pc:spChg chg="add del">
          <ac:chgData name="Aimee Heath (2304346)" userId="2c034b80-5712-40ce-8173-eea6df4bbbf6" providerId="ADAL" clId="{DE136A46-19E6-2641-8C6A-6915010AC14E}" dt="2024-04-10T21:08:57.612" v="8868" actId="26606"/>
          <ac:spMkLst>
            <pc:docMk/>
            <pc:sldMk cId="3230234952" sldId="259"/>
            <ac:spMk id="4107" creationId="{E26580E3-C3E7-4C81-9BC7-D725DBB7436E}"/>
          </ac:spMkLst>
        </pc:spChg>
        <pc:spChg chg="add del">
          <ac:chgData name="Aimee Heath (2304346)" userId="2c034b80-5712-40ce-8173-eea6df4bbbf6" providerId="ADAL" clId="{DE136A46-19E6-2641-8C6A-6915010AC14E}" dt="2024-04-11T19:41:47.238" v="10301" actId="26606"/>
          <ac:spMkLst>
            <pc:docMk/>
            <pc:sldMk cId="3230234952" sldId="259"/>
            <ac:spMk id="4108" creationId="{9FFD09A9-7BD2-476F-A541-22272F24B7AD}"/>
          </ac:spMkLst>
        </pc:spChg>
        <pc:spChg chg="add del">
          <ac:chgData name="Aimee Heath (2304346)" userId="2c034b80-5712-40ce-8173-eea6df4bbbf6" providerId="ADAL" clId="{DE136A46-19E6-2641-8C6A-6915010AC14E}" dt="2024-04-10T21:14:49.002" v="8928" actId="26606"/>
          <ac:spMkLst>
            <pc:docMk/>
            <pc:sldMk cId="3230234952" sldId="259"/>
            <ac:spMk id="4109" creationId="{B4B88A52-38D7-402E-88C3-0EF4C3265376}"/>
          </ac:spMkLst>
        </pc:spChg>
        <pc:spChg chg="add del">
          <ac:chgData name="Aimee Heath (2304346)" userId="2c034b80-5712-40ce-8173-eea6df4bbbf6" providerId="ADAL" clId="{DE136A46-19E6-2641-8C6A-6915010AC14E}" dt="2024-04-11T19:41:47.238" v="10301" actId="26606"/>
          <ac:spMkLst>
            <pc:docMk/>
            <pc:sldMk cId="3230234952" sldId="259"/>
            <ac:spMk id="4110" creationId="{6F423AE9-A278-401D-8089-34519DF5AA17}"/>
          </ac:spMkLst>
        </pc:spChg>
        <pc:spChg chg="add del">
          <ac:chgData name="Aimee Heath (2304346)" userId="2c034b80-5712-40ce-8173-eea6df4bbbf6" providerId="ADAL" clId="{DE136A46-19E6-2641-8C6A-6915010AC14E}" dt="2024-04-10T21:14:49.002" v="8928" actId="26606"/>
          <ac:spMkLst>
            <pc:docMk/>
            <pc:sldMk cId="3230234952" sldId="259"/>
            <ac:spMk id="4111" creationId="{48CE09DE-7896-4508-B9CD-2E473C097773}"/>
          </ac:spMkLst>
        </pc:spChg>
        <pc:spChg chg="add del">
          <ac:chgData name="Aimee Heath (2304346)" userId="2c034b80-5712-40ce-8173-eea6df4bbbf6" providerId="ADAL" clId="{DE136A46-19E6-2641-8C6A-6915010AC14E}" dt="2024-04-11T20:21:06.616" v="13052" actId="26606"/>
          <ac:spMkLst>
            <pc:docMk/>
            <pc:sldMk cId="3230234952" sldId="259"/>
            <ac:spMk id="4112" creationId="{9FFD09A9-7BD2-476F-A541-22272F24B7AD}"/>
          </ac:spMkLst>
        </pc:spChg>
        <pc:spChg chg="add del">
          <ac:chgData name="Aimee Heath (2304346)" userId="2c034b80-5712-40ce-8173-eea6df4bbbf6" providerId="ADAL" clId="{DE136A46-19E6-2641-8C6A-6915010AC14E}" dt="2024-04-10T21:14:49.002" v="8928" actId="26606"/>
          <ac:spMkLst>
            <pc:docMk/>
            <pc:sldMk cId="3230234952" sldId="259"/>
            <ac:spMk id="4113" creationId="{6953771A-800E-41A8-965C-D99DB95E9829}"/>
          </ac:spMkLst>
        </pc:spChg>
        <pc:spChg chg="add del">
          <ac:chgData name="Aimee Heath (2304346)" userId="2c034b80-5712-40ce-8173-eea6df4bbbf6" providerId="ADAL" clId="{DE136A46-19E6-2641-8C6A-6915010AC14E}" dt="2024-04-11T20:21:06.616" v="13052" actId="26606"/>
          <ac:spMkLst>
            <pc:docMk/>
            <pc:sldMk cId="3230234952" sldId="259"/>
            <ac:spMk id="4114" creationId="{6F423AE9-A278-401D-8089-34519DF5AA17}"/>
          </ac:spMkLst>
        </pc:spChg>
        <pc:spChg chg="add del">
          <ac:chgData name="Aimee Heath (2304346)" userId="2c034b80-5712-40ce-8173-eea6df4bbbf6" providerId="ADAL" clId="{DE136A46-19E6-2641-8C6A-6915010AC14E}" dt="2024-04-10T21:14:50.227" v="8931" actId="26606"/>
          <ac:spMkLst>
            <pc:docMk/>
            <pc:sldMk cId="3230234952" sldId="259"/>
            <ac:spMk id="4115" creationId="{D09F5552-39CF-49BE-9BA3-F2C2E97DD974}"/>
          </ac:spMkLst>
        </pc:spChg>
        <pc:spChg chg="add del">
          <ac:chgData name="Aimee Heath (2304346)" userId="2c034b80-5712-40ce-8173-eea6df4bbbf6" providerId="ADAL" clId="{DE136A46-19E6-2641-8C6A-6915010AC14E}" dt="2024-04-10T21:14:50.227" v="8931" actId="26606"/>
          <ac:spMkLst>
            <pc:docMk/>
            <pc:sldMk cId="3230234952" sldId="259"/>
            <ac:spMk id="4116" creationId="{6CCDD5D4-DC0E-4B2C-8B6B-FCAA00ECE04E}"/>
          </ac:spMkLst>
        </pc:spChg>
        <pc:spChg chg="add del">
          <ac:chgData name="Aimee Heath (2304346)" userId="2c034b80-5712-40ce-8173-eea6df4bbbf6" providerId="ADAL" clId="{DE136A46-19E6-2641-8C6A-6915010AC14E}" dt="2024-04-11T20:21:06.546" v="13051" actId="26606"/>
          <ac:spMkLst>
            <pc:docMk/>
            <pc:sldMk cId="3230234952" sldId="259"/>
            <ac:spMk id="4117" creationId="{F9FF9942-A878-459D-884E-75326A281D81}"/>
          </ac:spMkLst>
        </pc:spChg>
        <pc:spChg chg="add del">
          <ac:chgData name="Aimee Heath (2304346)" userId="2c034b80-5712-40ce-8173-eea6df4bbbf6" providerId="ADAL" clId="{DE136A46-19E6-2641-8C6A-6915010AC14E}" dt="2024-04-11T16:31:26.022" v="9010"/>
          <ac:spMkLst>
            <pc:docMk/>
            <pc:sldMk cId="3230234952" sldId="259"/>
            <ac:spMk id="4118" creationId="{D09F5552-39CF-49BE-9BA3-F2C2E97DD974}"/>
          </ac:spMkLst>
        </pc:spChg>
        <pc:spChg chg="add del">
          <ac:chgData name="Aimee Heath (2304346)" userId="2c034b80-5712-40ce-8173-eea6df4bbbf6" providerId="ADAL" clId="{DE136A46-19E6-2641-8C6A-6915010AC14E}" dt="2024-04-11T16:31:26.022" v="9010"/>
          <ac:spMkLst>
            <pc:docMk/>
            <pc:sldMk cId="3230234952" sldId="259"/>
            <ac:spMk id="4119" creationId="{6CCDD5D4-DC0E-4B2C-8B6B-FCAA00ECE04E}"/>
          </ac:spMkLst>
        </pc:spChg>
        <pc:spChg chg="add del">
          <ac:chgData name="Aimee Heath (2304346)" userId="2c034b80-5712-40ce-8173-eea6df4bbbf6" providerId="ADAL" clId="{DE136A46-19E6-2641-8C6A-6915010AC14E}" dt="2024-04-11T20:21:06.546" v="13051" actId="26606"/>
          <ac:spMkLst>
            <pc:docMk/>
            <pc:sldMk cId="3230234952" sldId="259"/>
            <ac:spMk id="4121" creationId="{C56E82B2-4DF9-4845-B6CB-442FFB71654E}"/>
          </ac:spMkLst>
        </pc:spChg>
        <pc:spChg chg="add">
          <ac:chgData name="Aimee Heath (2304346)" userId="2c034b80-5712-40ce-8173-eea6df4bbbf6" providerId="ADAL" clId="{DE136A46-19E6-2641-8C6A-6915010AC14E}" dt="2024-04-11T20:21:06.616" v="13052" actId="26606"/>
          <ac:spMkLst>
            <pc:docMk/>
            <pc:sldMk cId="3230234952" sldId="259"/>
            <ac:spMk id="4123" creationId="{C437FABD-8C69-4801-8D9F-F88EFA0324EF}"/>
          </ac:spMkLst>
        </pc:spChg>
        <pc:spChg chg="add">
          <ac:chgData name="Aimee Heath (2304346)" userId="2c034b80-5712-40ce-8173-eea6df4bbbf6" providerId="ADAL" clId="{DE136A46-19E6-2641-8C6A-6915010AC14E}" dt="2024-04-11T20:21:06.616" v="13052" actId="26606"/>
          <ac:spMkLst>
            <pc:docMk/>
            <pc:sldMk cId="3230234952" sldId="259"/>
            <ac:spMk id="4124" creationId="{F9FF9942-A878-459D-884E-75326A281D81}"/>
          </ac:spMkLst>
        </pc:spChg>
        <pc:spChg chg="add">
          <ac:chgData name="Aimee Heath (2304346)" userId="2c034b80-5712-40ce-8173-eea6df4bbbf6" providerId="ADAL" clId="{DE136A46-19E6-2641-8C6A-6915010AC14E}" dt="2024-04-11T20:21:06.616" v="13052" actId="26606"/>
          <ac:spMkLst>
            <pc:docMk/>
            <pc:sldMk cId="3230234952" sldId="259"/>
            <ac:spMk id="4125" creationId="{9BD2ECB5-E1D5-4F95-8DB5-D6B38DEEE9BF}"/>
          </ac:spMkLst>
        </pc:spChg>
        <pc:spChg chg="add">
          <ac:chgData name="Aimee Heath (2304346)" userId="2c034b80-5712-40ce-8173-eea6df4bbbf6" providerId="ADAL" clId="{DE136A46-19E6-2641-8C6A-6915010AC14E}" dt="2024-04-11T20:21:06.616" v="13052" actId="26606"/>
          <ac:spMkLst>
            <pc:docMk/>
            <pc:sldMk cId="3230234952" sldId="259"/>
            <ac:spMk id="4126" creationId="{C56E82B2-4DF9-4845-B6CB-442FFB71654E}"/>
          </ac:spMkLst>
        </pc:spChg>
        <pc:spChg chg="add">
          <ac:chgData name="Aimee Heath (2304346)" userId="2c034b80-5712-40ce-8173-eea6df4bbbf6" providerId="ADAL" clId="{DE136A46-19E6-2641-8C6A-6915010AC14E}" dt="2024-04-11T20:21:06.616" v="13052" actId="26606"/>
          <ac:spMkLst>
            <pc:docMk/>
            <pc:sldMk cId="3230234952" sldId="259"/>
            <ac:spMk id="4127" creationId="{1500752C-7683-4E03-95C5-06FCFE0C9C8C}"/>
          </ac:spMkLst>
        </pc:spChg>
        <pc:graphicFrameChg chg="add del">
          <ac:chgData name="Aimee Heath (2304346)" userId="2c034b80-5712-40ce-8173-eea6df4bbbf6" providerId="ADAL" clId="{DE136A46-19E6-2641-8C6A-6915010AC14E}" dt="2024-04-11T19:33:27.849" v="9825" actId="26606"/>
          <ac:graphicFrameMkLst>
            <pc:docMk/>
            <pc:sldMk cId="3230234952" sldId="259"/>
            <ac:graphicFrameMk id="41" creationId="{355866A2-AB6D-3076-48F9-9F6E5118381A}"/>
          </ac:graphicFrameMkLst>
        </pc:graphicFrameChg>
        <pc:graphicFrameChg chg="add del">
          <ac:chgData name="Aimee Heath (2304346)" userId="2c034b80-5712-40ce-8173-eea6df4bbbf6" providerId="ADAL" clId="{DE136A46-19E6-2641-8C6A-6915010AC14E}" dt="2024-04-11T19:38:18.585" v="10234" actId="26606"/>
          <ac:graphicFrameMkLst>
            <pc:docMk/>
            <pc:sldMk cId="3230234952" sldId="259"/>
            <ac:graphicFrameMk id="80" creationId="{A1C00D5F-3C59-8384-4A28-3CF059A6C1B3}"/>
          </ac:graphicFrameMkLst>
        </pc:graphicFrameChg>
        <pc:graphicFrameChg chg="add mod modGraphic">
          <ac:chgData name="Aimee Heath (2304346)" userId="2c034b80-5712-40ce-8173-eea6df4bbbf6" providerId="ADAL" clId="{DE136A46-19E6-2641-8C6A-6915010AC14E}" dt="2024-04-12T10:26:58.429" v="19112" actId="20577"/>
          <ac:graphicFrameMkLst>
            <pc:docMk/>
            <pc:sldMk cId="3230234952" sldId="259"/>
            <ac:graphicFrameMk id="82" creationId="{EA5E82DC-A3F4-A6FF-D53E-3809770E17DB}"/>
          </ac:graphicFrameMkLst>
        </pc:graphicFrameChg>
        <pc:picChg chg="add del mod">
          <ac:chgData name="Aimee Heath (2304346)" userId="2c034b80-5712-40ce-8173-eea6df4bbbf6" providerId="ADAL" clId="{DE136A46-19E6-2641-8C6A-6915010AC14E}" dt="2024-04-10T21:14:37.740" v="8925" actId="478"/>
          <ac:picMkLst>
            <pc:docMk/>
            <pc:sldMk cId="3230234952" sldId="259"/>
            <ac:picMk id="5" creationId="{FA2DE0F3-74FC-B51D-9005-9919BA12D13E}"/>
          </ac:picMkLst>
        </pc:picChg>
        <pc:picChg chg="add del mod ord">
          <ac:chgData name="Aimee Heath (2304346)" userId="2c034b80-5712-40ce-8173-eea6df4bbbf6" providerId="ADAL" clId="{DE136A46-19E6-2641-8C6A-6915010AC14E}" dt="2024-04-11T19:40:49.371" v="10256" actId="478"/>
          <ac:picMkLst>
            <pc:docMk/>
            <pc:sldMk cId="3230234952" sldId="259"/>
            <ac:picMk id="9" creationId="{28231C8B-F7DE-833B-23A0-AB2C443C2265}"/>
          </ac:picMkLst>
        </pc:picChg>
        <pc:picChg chg="add del mod">
          <ac:chgData name="Aimee Heath (2304346)" userId="2c034b80-5712-40ce-8173-eea6df4bbbf6" providerId="ADAL" clId="{DE136A46-19E6-2641-8C6A-6915010AC14E}" dt="2024-04-12T08:08:53.720" v="17046"/>
          <ac:picMkLst>
            <pc:docMk/>
            <pc:sldMk cId="3230234952" sldId="259"/>
            <ac:picMk id="13" creationId="{D2580559-E998-3099-32D8-EDEA3705E5AB}"/>
          </ac:picMkLst>
        </pc:picChg>
        <pc:picChg chg="add del mod">
          <ac:chgData name="Aimee Heath (2304346)" userId="2c034b80-5712-40ce-8173-eea6df4bbbf6" providerId="ADAL" clId="{DE136A46-19E6-2641-8C6A-6915010AC14E}" dt="2024-04-12T09:29:55.822" v="17836"/>
          <ac:picMkLst>
            <pc:docMk/>
            <pc:sldMk cId="3230234952" sldId="259"/>
            <ac:picMk id="29" creationId="{72C6A5A7-F8A1-88EF-2A1E-83514680B56B}"/>
          </ac:picMkLst>
        </pc:picChg>
        <pc:picChg chg="add del mod">
          <ac:chgData name="Aimee Heath (2304346)" userId="2c034b80-5712-40ce-8173-eea6df4bbbf6" providerId="ADAL" clId="{DE136A46-19E6-2641-8C6A-6915010AC14E}" dt="2024-04-12T09:31:11.058" v="17858"/>
          <ac:picMkLst>
            <pc:docMk/>
            <pc:sldMk cId="3230234952" sldId="259"/>
            <ac:picMk id="42" creationId="{BFA1AC4C-6D75-2A1B-6C83-CCB29E038D37}"/>
          </ac:picMkLst>
        </pc:picChg>
        <pc:picChg chg="add mod">
          <ac:chgData name="Aimee Heath (2304346)" userId="2c034b80-5712-40ce-8173-eea6df4bbbf6" providerId="ADAL" clId="{DE136A46-19E6-2641-8C6A-6915010AC14E}" dt="2024-04-12T09:31:51.890" v="17859"/>
          <ac:picMkLst>
            <pc:docMk/>
            <pc:sldMk cId="3230234952" sldId="259"/>
            <ac:picMk id="53" creationId="{2E08EF17-04A2-5FE2-5087-B660225D20DB}"/>
          </ac:picMkLst>
        </pc:picChg>
        <pc:picChg chg="add mod">
          <ac:chgData name="Aimee Heath (2304346)" userId="2c034b80-5712-40ce-8173-eea6df4bbbf6" providerId="ADAL" clId="{DE136A46-19E6-2641-8C6A-6915010AC14E}" dt="2024-04-10T13:43:27.119" v="5023" actId="14100"/>
          <ac:picMkLst>
            <pc:docMk/>
            <pc:sldMk cId="3230234952" sldId="259"/>
            <ac:picMk id="4098" creationId="{F4D03407-5A46-E299-5285-6C1D7B4CA20C}"/>
          </ac:picMkLst>
        </pc:picChg>
        <pc:picChg chg="add del mod">
          <ac:chgData name="Aimee Heath (2304346)" userId="2c034b80-5712-40ce-8173-eea6df4bbbf6" providerId="ADAL" clId="{DE136A46-19E6-2641-8C6A-6915010AC14E}" dt="2024-04-11T19:02:47.968" v="9035" actId="478"/>
          <ac:picMkLst>
            <pc:docMk/>
            <pc:sldMk cId="3230234952" sldId="259"/>
            <ac:picMk id="4100" creationId="{51F2F1F5-B2B1-186E-4195-F3C64F9705FC}"/>
          </ac:picMkLst>
        </pc:picChg>
        <pc:picChg chg="add del">
          <ac:chgData name="Aimee Heath (2304346)" userId="2c034b80-5712-40ce-8173-eea6df4bbbf6" providerId="ADAL" clId="{DE136A46-19E6-2641-8C6A-6915010AC14E}" dt="2024-04-11T19:40:49.371" v="10256" actId="478"/>
          <ac:picMkLst>
            <pc:docMk/>
            <pc:sldMk cId="3230234952" sldId="259"/>
            <ac:picMk id="4104" creationId="{1362CE46-FA06-2274-935B-499C3E3B5EB1}"/>
          </ac:picMkLst>
        </pc:picChg>
        <pc:picChg chg="add del mod ord">
          <ac:chgData name="Aimee Heath (2304346)" userId="2c034b80-5712-40ce-8173-eea6df4bbbf6" providerId="ADAL" clId="{DE136A46-19E6-2641-8C6A-6915010AC14E}" dt="2024-04-11T19:58:31.459" v="11739" actId="478"/>
          <ac:picMkLst>
            <pc:docMk/>
            <pc:sldMk cId="3230234952" sldId="259"/>
            <ac:picMk id="4106" creationId="{B78B4D21-48CC-AC5F-F861-0277C7D806E2}"/>
          </ac:picMkLst>
        </pc:picChg>
      </pc:sldChg>
      <pc:sldChg chg="modSp del mod">
        <pc:chgData name="Aimee Heath (2304346)" userId="2c034b80-5712-40ce-8173-eea6df4bbbf6" providerId="ADAL" clId="{DE136A46-19E6-2641-8C6A-6915010AC14E}" dt="2024-04-12T09:27:47.098" v="17832" actId="2696"/>
        <pc:sldMkLst>
          <pc:docMk/>
          <pc:sldMk cId="3144886728" sldId="260"/>
        </pc:sldMkLst>
        <pc:spChg chg="mod">
          <ac:chgData name="Aimee Heath (2304346)" userId="2c034b80-5712-40ce-8173-eea6df4bbbf6" providerId="ADAL" clId="{DE136A46-19E6-2641-8C6A-6915010AC14E}" dt="2024-04-11T16:31:36.794" v="9025"/>
          <ac:spMkLst>
            <pc:docMk/>
            <pc:sldMk cId="3144886728" sldId="260"/>
            <ac:spMk id="2" creationId="{328690D1-3228-2109-F3B1-27D139098A97}"/>
          </ac:spMkLst>
        </pc:spChg>
        <pc:spChg chg="mod">
          <ac:chgData name="Aimee Heath (2304346)" userId="2c034b80-5712-40ce-8173-eea6df4bbbf6" providerId="ADAL" clId="{DE136A46-19E6-2641-8C6A-6915010AC14E}" dt="2024-04-12T09:24:31.400" v="17751" actId="21"/>
          <ac:spMkLst>
            <pc:docMk/>
            <pc:sldMk cId="3144886728" sldId="260"/>
            <ac:spMk id="3" creationId="{E8371570-C076-D97D-7BCF-C3A5EB085997}"/>
          </ac:spMkLst>
        </pc:spChg>
      </pc:sldChg>
      <pc:sldChg chg="addSp delSp modSp mod modTransition setBg modAnim setClrOvrMap modNotesTx">
        <pc:chgData name="Aimee Heath (2304346)" userId="2c034b80-5712-40ce-8173-eea6df4bbbf6" providerId="ADAL" clId="{DE136A46-19E6-2641-8C6A-6915010AC14E}" dt="2024-04-12T09:49:35.820" v="18168"/>
        <pc:sldMkLst>
          <pc:docMk/>
          <pc:sldMk cId="3334229334" sldId="261"/>
        </pc:sldMkLst>
        <pc:spChg chg="mod">
          <ac:chgData name="Aimee Heath (2304346)" userId="2c034b80-5712-40ce-8173-eea6df4bbbf6" providerId="ADAL" clId="{DE136A46-19E6-2641-8C6A-6915010AC14E}" dt="2024-04-11T21:33:08.226" v="15350" actId="1076"/>
          <ac:spMkLst>
            <pc:docMk/>
            <pc:sldMk cId="3334229334" sldId="261"/>
            <ac:spMk id="2" creationId="{EB58AB49-9015-012B-439C-467AB5D5792E}"/>
          </ac:spMkLst>
        </pc:spChg>
        <pc:spChg chg="add del">
          <ac:chgData name="Aimee Heath (2304346)" userId="2c034b80-5712-40ce-8173-eea6df4bbbf6" providerId="ADAL" clId="{DE136A46-19E6-2641-8C6A-6915010AC14E}" dt="2024-04-10T21:13:47.646" v="8917" actId="26606"/>
          <ac:spMkLst>
            <pc:docMk/>
            <pc:sldMk cId="3334229334" sldId="261"/>
            <ac:spMk id="2060" creationId="{FA5CCBA5-D25B-495D-BEF4-5DC47277D0D6}"/>
          </ac:spMkLst>
        </pc:spChg>
        <pc:spChg chg="add del">
          <ac:chgData name="Aimee Heath (2304346)" userId="2c034b80-5712-40ce-8173-eea6df4bbbf6" providerId="ADAL" clId="{DE136A46-19E6-2641-8C6A-6915010AC14E}" dt="2024-04-10T21:13:47.646" v="8917" actId="26606"/>
          <ac:spMkLst>
            <pc:docMk/>
            <pc:sldMk cId="3334229334" sldId="261"/>
            <ac:spMk id="2061" creationId="{ED88B66F-F26E-4600-AD11-0CB519784306}"/>
          </ac:spMkLst>
        </pc:spChg>
        <pc:spChg chg="add del">
          <ac:chgData name="Aimee Heath (2304346)" userId="2c034b80-5712-40ce-8173-eea6df4bbbf6" providerId="ADAL" clId="{DE136A46-19E6-2641-8C6A-6915010AC14E}" dt="2024-04-10T21:13:47.646" v="8917" actId="26606"/>
          <ac:spMkLst>
            <pc:docMk/>
            <pc:sldMk cId="3334229334" sldId="261"/>
            <ac:spMk id="2062" creationId="{6A2C79B9-9186-4AC8-8DCA-2F75FD7185FB}"/>
          </ac:spMkLst>
        </pc:spChg>
        <pc:spChg chg="add del">
          <ac:chgData name="Aimee Heath (2304346)" userId="2c034b80-5712-40ce-8173-eea6df4bbbf6" providerId="ADAL" clId="{DE136A46-19E6-2641-8C6A-6915010AC14E}" dt="2024-04-10T21:13:12.734" v="8903" actId="26606"/>
          <ac:spMkLst>
            <pc:docMk/>
            <pc:sldMk cId="3334229334" sldId="261"/>
            <ac:spMk id="2063" creationId="{18E8C5BB-A90A-496B-A745-79A49F350F0A}"/>
          </ac:spMkLst>
        </pc:spChg>
        <pc:spChg chg="add del">
          <ac:chgData name="Aimee Heath (2304346)" userId="2c034b80-5712-40ce-8173-eea6df4bbbf6" providerId="ADAL" clId="{DE136A46-19E6-2641-8C6A-6915010AC14E}" dt="2024-04-10T21:13:48.591" v="8919" actId="26606"/>
          <ac:spMkLst>
            <pc:docMk/>
            <pc:sldMk cId="3334229334" sldId="261"/>
            <ac:spMk id="2064" creationId="{CA77D789-9DE0-43A3-B196-F13CFECFAC1F}"/>
          </ac:spMkLst>
        </pc:spChg>
        <pc:spChg chg="add del">
          <ac:chgData name="Aimee Heath (2304346)" userId="2c034b80-5712-40ce-8173-eea6df4bbbf6" providerId="ADAL" clId="{DE136A46-19E6-2641-8C6A-6915010AC14E}" dt="2024-04-10T21:13:12.734" v="8903" actId="26606"/>
          <ac:spMkLst>
            <pc:docMk/>
            <pc:sldMk cId="3334229334" sldId="261"/>
            <ac:spMk id="2065" creationId="{BCD63B47-914A-418A-BA06-1B760F273F36}"/>
          </ac:spMkLst>
        </pc:spChg>
        <pc:spChg chg="add del">
          <ac:chgData name="Aimee Heath (2304346)" userId="2c034b80-5712-40ce-8173-eea6df4bbbf6" providerId="ADAL" clId="{DE136A46-19E6-2641-8C6A-6915010AC14E}" dt="2024-04-10T21:13:48.591" v="8919" actId="26606"/>
          <ac:spMkLst>
            <pc:docMk/>
            <pc:sldMk cId="3334229334" sldId="261"/>
            <ac:spMk id="2066" creationId="{F9BC648B-BC3C-4674-B1FD-2F9F1C6D753E}"/>
          </ac:spMkLst>
        </pc:spChg>
        <pc:spChg chg="add del">
          <ac:chgData name="Aimee Heath (2304346)" userId="2c034b80-5712-40ce-8173-eea6df4bbbf6" providerId="ADAL" clId="{DE136A46-19E6-2641-8C6A-6915010AC14E}" dt="2024-04-10T21:13:14.071" v="8905" actId="26606"/>
          <ac:spMkLst>
            <pc:docMk/>
            <pc:sldMk cId="3334229334" sldId="261"/>
            <ac:spMk id="2067" creationId="{F2F5074D-2B0A-40BB-B69E-C08F65EC3C10}"/>
          </ac:spMkLst>
        </pc:spChg>
        <pc:spChg chg="add del">
          <ac:chgData name="Aimee Heath (2304346)" userId="2c034b80-5712-40ce-8173-eea6df4bbbf6" providerId="ADAL" clId="{DE136A46-19E6-2641-8C6A-6915010AC14E}" dt="2024-04-10T21:13:14.071" v="8905" actId="26606"/>
          <ac:spMkLst>
            <pc:docMk/>
            <pc:sldMk cId="3334229334" sldId="261"/>
            <ac:spMk id="2068" creationId="{7F31C52B-DEF9-4845-9A79-72C9330F49C3}"/>
          </ac:spMkLst>
        </pc:spChg>
        <pc:spChg chg="add del">
          <ac:chgData name="Aimee Heath (2304346)" userId="2c034b80-5712-40ce-8173-eea6df4bbbf6" providerId="ADAL" clId="{DE136A46-19E6-2641-8C6A-6915010AC14E}" dt="2024-04-10T21:13:14.071" v="8905" actId="26606"/>
          <ac:spMkLst>
            <pc:docMk/>
            <pc:sldMk cId="3334229334" sldId="261"/>
            <ac:spMk id="2069" creationId="{63DACD0E-B2B1-49C4-B085-D93AC5F6E134}"/>
          </ac:spMkLst>
        </pc:spChg>
        <pc:spChg chg="add del">
          <ac:chgData name="Aimee Heath (2304346)" userId="2c034b80-5712-40ce-8173-eea6df4bbbf6" providerId="ADAL" clId="{DE136A46-19E6-2641-8C6A-6915010AC14E}" dt="2024-04-10T21:13:57.281" v="8921" actId="26606"/>
          <ac:spMkLst>
            <pc:docMk/>
            <pc:sldMk cId="3334229334" sldId="261"/>
            <ac:spMk id="2070" creationId="{18E8C5BB-A90A-496B-A745-79A49F350F0A}"/>
          </ac:spMkLst>
        </pc:spChg>
        <pc:spChg chg="add del">
          <ac:chgData name="Aimee Heath (2304346)" userId="2c034b80-5712-40ce-8173-eea6df4bbbf6" providerId="ADAL" clId="{DE136A46-19E6-2641-8C6A-6915010AC14E}" dt="2024-04-10T21:13:25.416" v="8907" actId="26606"/>
          <ac:spMkLst>
            <pc:docMk/>
            <pc:sldMk cId="3334229334" sldId="261"/>
            <ac:spMk id="2071" creationId="{FA5CCBA5-D25B-495D-BEF4-5DC47277D0D6}"/>
          </ac:spMkLst>
        </pc:spChg>
        <pc:spChg chg="add del">
          <ac:chgData name="Aimee Heath (2304346)" userId="2c034b80-5712-40ce-8173-eea6df4bbbf6" providerId="ADAL" clId="{DE136A46-19E6-2641-8C6A-6915010AC14E}" dt="2024-04-10T21:13:25.416" v="8907" actId="26606"/>
          <ac:spMkLst>
            <pc:docMk/>
            <pc:sldMk cId="3334229334" sldId="261"/>
            <ac:spMk id="2072" creationId="{ED88B66F-F26E-4600-AD11-0CB519784306}"/>
          </ac:spMkLst>
        </pc:spChg>
        <pc:spChg chg="add del">
          <ac:chgData name="Aimee Heath (2304346)" userId="2c034b80-5712-40ce-8173-eea6df4bbbf6" providerId="ADAL" clId="{DE136A46-19E6-2641-8C6A-6915010AC14E}" dt="2024-04-10T21:13:25.416" v="8907" actId="26606"/>
          <ac:spMkLst>
            <pc:docMk/>
            <pc:sldMk cId="3334229334" sldId="261"/>
            <ac:spMk id="2073" creationId="{6A2C79B9-9186-4AC8-8DCA-2F75FD7185FB}"/>
          </ac:spMkLst>
        </pc:spChg>
        <pc:spChg chg="add del">
          <ac:chgData name="Aimee Heath (2304346)" userId="2c034b80-5712-40ce-8173-eea6df4bbbf6" providerId="ADAL" clId="{DE136A46-19E6-2641-8C6A-6915010AC14E}" dt="2024-04-10T21:13:57.281" v="8921" actId="26606"/>
          <ac:spMkLst>
            <pc:docMk/>
            <pc:sldMk cId="3334229334" sldId="261"/>
            <ac:spMk id="2074" creationId="{BCD63B47-914A-418A-BA06-1B760F273F36}"/>
          </ac:spMkLst>
        </pc:spChg>
        <pc:spChg chg="add del">
          <ac:chgData name="Aimee Heath (2304346)" userId="2c034b80-5712-40ce-8173-eea6df4bbbf6" providerId="ADAL" clId="{DE136A46-19E6-2641-8C6A-6915010AC14E}" dt="2024-04-10T21:13:28.294" v="8909" actId="26606"/>
          <ac:spMkLst>
            <pc:docMk/>
            <pc:sldMk cId="3334229334" sldId="261"/>
            <ac:spMk id="2075" creationId="{FF606621-EDD0-4CB0-B5A0-2BD458842F01}"/>
          </ac:spMkLst>
        </pc:spChg>
        <pc:spChg chg="add del">
          <ac:chgData name="Aimee Heath (2304346)" userId="2c034b80-5712-40ce-8173-eea6df4bbbf6" providerId="ADAL" clId="{DE136A46-19E6-2641-8C6A-6915010AC14E}" dt="2024-04-10T21:13:28.294" v="8909" actId="26606"/>
          <ac:spMkLst>
            <pc:docMk/>
            <pc:sldMk cId="3334229334" sldId="261"/>
            <ac:spMk id="2076" creationId="{F7E0AF57-42C6-4312-BEDF-A384DC8E42D4}"/>
          </ac:spMkLst>
        </pc:spChg>
        <pc:spChg chg="add del">
          <ac:chgData name="Aimee Heath (2304346)" userId="2c034b80-5712-40ce-8173-eea6df4bbbf6" providerId="ADAL" clId="{DE136A46-19E6-2641-8C6A-6915010AC14E}" dt="2024-04-10T21:13:31.189" v="8911" actId="26606"/>
          <ac:spMkLst>
            <pc:docMk/>
            <pc:sldMk cId="3334229334" sldId="261"/>
            <ac:spMk id="2078" creationId="{0151AADE-3190-40C1-806A-ED3744263059}"/>
          </ac:spMkLst>
        </pc:spChg>
        <pc:spChg chg="add del">
          <ac:chgData name="Aimee Heath (2304346)" userId="2c034b80-5712-40ce-8173-eea6df4bbbf6" providerId="ADAL" clId="{DE136A46-19E6-2641-8C6A-6915010AC14E}" dt="2024-04-10T21:13:41.762" v="8913" actId="26606"/>
          <ac:spMkLst>
            <pc:docMk/>
            <pc:sldMk cId="3334229334" sldId="261"/>
            <ac:spMk id="2080" creationId="{438E2B1E-5364-451C-8B5F-2D1BFF5A6877}"/>
          </ac:spMkLst>
        </pc:spChg>
        <pc:spChg chg="add del">
          <ac:chgData name="Aimee Heath (2304346)" userId="2c034b80-5712-40ce-8173-eea6df4bbbf6" providerId="ADAL" clId="{DE136A46-19E6-2641-8C6A-6915010AC14E}" dt="2024-04-10T21:13:41.762" v="8913" actId="26606"/>
          <ac:spMkLst>
            <pc:docMk/>
            <pc:sldMk cId="3334229334" sldId="261"/>
            <ac:spMk id="2081" creationId="{0D3B0D10-EF29-472A-8E3D-EBEDDD162C75}"/>
          </ac:spMkLst>
        </pc:spChg>
        <pc:spChg chg="add del">
          <ac:chgData name="Aimee Heath (2304346)" userId="2c034b80-5712-40ce-8173-eea6df4bbbf6" providerId="ADAL" clId="{DE136A46-19E6-2641-8C6A-6915010AC14E}" dt="2024-04-10T21:13:41.762" v="8913" actId="26606"/>
          <ac:spMkLst>
            <pc:docMk/>
            <pc:sldMk cId="3334229334" sldId="261"/>
            <ac:spMk id="2082" creationId="{44FF49E3-3CF7-467D-BE04-86D18D2490F0}"/>
          </ac:spMkLst>
        </pc:spChg>
        <pc:graphicFrameChg chg="mod ord modGraphic">
          <ac:chgData name="Aimee Heath (2304346)" userId="2c034b80-5712-40ce-8173-eea6df4bbbf6" providerId="ADAL" clId="{DE136A46-19E6-2641-8C6A-6915010AC14E}" dt="2024-04-11T21:32:55.764" v="15348" actId="26606"/>
          <ac:graphicFrameMkLst>
            <pc:docMk/>
            <pc:sldMk cId="3334229334" sldId="261"/>
            <ac:graphicFrameMk id="2058" creationId="{A3BD7F97-029D-236A-8BA5-9B854FE4FE01}"/>
          </ac:graphicFrameMkLst>
        </pc:graphicFrameChg>
        <pc:picChg chg="add del mod">
          <ac:chgData name="Aimee Heath (2304346)" userId="2c034b80-5712-40ce-8173-eea6df4bbbf6" providerId="ADAL" clId="{DE136A46-19E6-2641-8C6A-6915010AC14E}" dt="2024-04-12T09:47:37.024" v="18066"/>
          <ac:picMkLst>
            <pc:docMk/>
            <pc:sldMk cId="3334229334" sldId="261"/>
            <ac:picMk id="6" creationId="{DFF59B7A-4F9E-326A-330F-DEE9613C658F}"/>
          </ac:picMkLst>
        </pc:picChg>
        <pc:picChg chg="add del mod">
          <ac:chgData name="Aimee Heath (2304346)" userId="2c034b80-5712-40ce-8173-eea6df4bbbf6" providerId="ADAL" clId="{DE136A46-19E6-2641-8C6A-6915010AC14E}" dt="2024-04-12T09:48:59.418" v="18167"/>
          <ac:picMkLst>
            <pc:docMk/>
            <pc:sldMk cId="3334229334" sldId="261"/>
            <ac:picMk id="10" creationId="{99A211EA-B718-03A5-BE46-CDC3D70225E8}"/>
          </ac:picMkLst>
        </pc:picChg>
        <pc:picChg chg="add mod">
          <ac:chgData name="Aimee Heath (2304346)" userId="2c034b80-5712-40ce-8173-eea6df4bbbf6" providerId="ADAL" clId="{DE136A46-19E6-2641-8C6A-6915010AC14E}" dt="2024-04-12T09:49:35.820" v="18168"/>
          <ac:picMkLst>
            <pc:docMk/>
            <pc:sldMk cId="3334229334" sldId="261"/>
            <ac:picMk id="14" creationId="{A661D3FB-EE21-50E9-EC01-6864EE14595F}"/>
          </ac:picMkLst>
        </pc:picChg>
        <pc:picChg chg="mod ord">
          <ac:chgData name="Aimee Heath (2304346)" userId="2c034b80-5712-40ce-8173-eea6df4bbbf6" providerId="ADAL" clId="{DE136A46-19E6-2641-8C6A-6915010AC14E}" dt="2024-04-10T21:13:57.288" v="8922" actId="26606"/>
          <ac:picMkLst>
            <pc:docMk/>
            <pc:sldMk cId="3334229334" sldId="261"/>
            <ac:picMk id="2052" creationId="{FE500FE0-6411-1CA5-0625-3F370E5CD37B}"/>
          </ac:picMkLst>
        </pc:picChg>
      </pc:sldChg>
      <pc:sldChg chg="addSp modSp mod setBg modNotesTx">
        <pc:chgData name="Aimee Heath (2304346)" userId="2c034b80-5712-40ce-8173-eea6df4bbbf6" providerId="ADAL" clId="{DE136A46-19E6-2641-8C6A-6915010AC14E}" dt="2024-04-12T09:50:10.794" v="18169"/>
        <pc:sldMkLst>
          <pc:docMk/>
          <pc:sldMk cId="1295037835" sldId="262"/>
        </pc:sldMkLst>
        <pc:spChg chg="mod">
          <ac:chgData name="Aimee Heath (2304346)" userId="2c034b80-5712-40ce-8173-eea6df4bbbf6" providerId="ADAL" clId="{DE136A46-19E6-2641-8C6A-6915010AC14E}" dt="2024-04-11T16:31:36.794" v="9025"/>
          <ac:spMkLst>
            <pc:docMk/>
            <pc:sldMk cId="1295037835" sldId="262"/>
            <ac:spMk id="2" creationId="{15901130-DD84-A6C3-22FF-6DB9957742EF}"/>
          </ac:spMkLst>
        </pc:spChg>
        <pc:graphicFrameChg chg="mod modGraphic">
          <ac:chgData name="Aimee Heath (2304346)" userId="2c034b80-5712-40ce-8173-eea6df4bbbf6" providerId="ADAL" clId="{DE136A46-19E6-2641-8C6A-6915010AC14E}" dt="2024-04-11T21:15:49.016" v="14555"/>
          <ac:graphicFrameMkLst>
            <pc:docMk/>
            <pc:sldMk cId="1295037835" sldId="262"/>
            <ac:graphicFrameMk id="5" creationId="{CC876C0E-4C62-38E4-3E99-5B816BEF554D}"/>
          </ac:graphicFrameMkLst>
        </pc:graphicFrameChg>
        <pc:picChg chg="add mod">
          <ac:chgData name="Aimee Heath (2304346)" userId="2c034b80-5712-40ce-8173-eea6df4bbbf6" providerId="ADAL" clId="{DE136A46-19E6-2641-8C6A-6915010AC14E}" dt="2024-04-12T09:50:10.794" v="18169"/>
          <ac:picMkLst>
            <pc:docMk/>
            <pc:sldMk cId="1295037835" sldId="262"/>
            <ac:picMk id="8" creationId="{411526B0-C4F8-8A92-B2BD-59A80B853EEB}"/>
          </ac:picMkLst>
        </pc:picChg>
      </pc:sldChg>
      <pc:sldChg chg="addSp delSp modSp del mod setBg delDesignElem">
        <pc:chgData name="Aimee Heath (2304346)" userId="2c034b80-5712-40ce-8173-eea6df4bbbf6" providerId="ADAL" clId="{DE136A46-19E6-2641-8C6A-6915010AC14E}" dt="2024-04-11T21:44:24.572" v="15386" actId="2696"/>
        <pc:sldMkLst>
          <pc:docMk/>
          <pc:sldMk cId="1425621778" sldId="263"/>
        </pc:sldMkLst>
        <pc:spChg chg="mod">
          <ac:chgData name="Aimee Heath (2304346)" userId="2c034b80-5712-40ce-8173-eea6df4bbbf6" providerId="ADAL" clId="{DE136A46-19E6-2641-8C6A-6915010AC14E}" dt="2024-04-10T21:10:18.331" v="8881" actId="26606"/>
          <ac:spMkLst>
            <pc:docMk/>
            <pc:sldMk cId="1425621778" sldId="263"/>
            <ac:spMk id="2" creationId="{F492D4B2-D498-BB8D-B6ED-1114923DB218}"/>
          </ac:spMkLst>
        </pc:spChg>
        <pc:spChg chg="mod">
          <ac:chgData name="Aimee Heath (2304346)" userId="2c034b80-5712-40ce-8173-eea6df4bbbf6" providerId="ADAL" clId="{DE136A46-19E6-2641-8C6A-6915010AC14E}" dt="2024-04-11T21:28:33.106" v="15089" actId="21"/>
          <ac:spMkLst>
            <pc:docMk/>
            <pc:sldMk cId="1425621778" sldId="263"/>
            <ac:spMk id="3" creationId="{2E58AEBB-50C9-C356-208A-210868DA2946}"/>
          </ac:spMkLst>
        </pc:spChg>
        <pc:spChg chg="add del">
          <ac:chgData name="Aimee Heath (2304346)" userId="2c034b80-5712-40ce-8173-eea6df4bbbf6" providerId="ADAL" clId="{DE136A46-19E6-2641-8C6A-6915010AC14E}" dt="2024-04-10T21:10:01.052" v="8874" actId="26606"/>
          <ac:spMkLst>
            <pc:docMk/>
            <pc:sldMk cId="1425621778" sldId="263"/>
            <ac:spMk id="8" creationId="{40851669-7281-49C2-8BF0-67BA70EC1AC7}"/>
          </ac:spMkLst>
        </pc:spChg>
        <pc:spChg chg="add del">
          <ac:chgData name="Aimee Heath (2304346)" userId="2c034b80-5712-40ce-8173-eea6df4bbbf6" providerId="ADAL" clId="{DE136A46-19E6-2641-8C6A-6915010AC14E}" dt="2024-04-10T21:10:04.109" v="8876" actId="26606"/>
          <ac:spMkLst>
            <pc:docMk/>
            <pc:sldMk cId="1425621778" sldId="263"/>
            <ac:spMk id="9" creationId="{FF606621-EDD0-4CB0-B5A0-2BD458842F01}"/>
          </ac:spMkLst>
        </pc:spChg>
        <pc:spChg chg="add del">
          <ac:chgData name="Aimee Heath (2304346)" userId="2c034b80-5712-40ce-8173-eea6df4bbbf6" providerId="ADAL" clId="{DE136A46-19E6-2641-8C6A-6915010AC14E}" dt="2024-04-10T21:10:01.052" v="8874" actId="26606"/>
          <ac:spMkLst>
            <pc:docMk/>
            <pc:sldMk cId="1425621778" sldId="263"/>
            <ac:spMk id="10" creationId="{16992B13-74C4-4370-93C5-F5403D944D8E}"/>
          </ac:spMkLst>
        </pc:spChg>
        <pc:spChg chg="add del">
          <ac:chgData name="Aimee Heath (2304346)" userId="2c034b80-5712-40ce-8173-eea6df4bbbf6" providerId="ADAL" clId="{DE136A46-19E6-2641-8C6A-6915010AC14E}" dt="2024-04-10T21:10:04.109" v="8876" actId="26606"/>
          <ac:spMkLst>
            <pc:docMk/>
            <pc:sldMk cId="1425621778" sldId="263"/>
            <ac:spMk id="11" creationId="{F7E0AF57-42C6-4312-BEDF-A384DC8E42D4}"/>
          </ac:spMkLst>
        </pc:spChg>
        <pc:spChg chg="add del">
          <ac:chgData name="Aimee Heath (2304346)" userId="2c034b80-5712-40ce-8173-eea6df4bbbf6" providerId="ADAL" clId="{DE136A46-19E6-2641-8C6A-6915010AC14E}" dt="2024-04-10T21:10:01.052" v="8874" actId="26606"/>
          <ac:spMkLst>
            <pc:docMk/>
            <pc:sldMk cId="1425621778" sldId="263"/>
            <ac:spMk id="12" creationId="{A3AE1F77-1EC8-47BA-A381-B6618A2FCD65}"/>
          </ac:spMkLst>
        </pc:spChg>
        <pc:spChg chg="add del">
          <ac:chgData name="Aimee Heath (2304346)" userId="2c034b80-5712-40ce-8173-eea6df4bbbf6" providerId="ADAL" clId="{DE136A46-19E6-2641-8C6A-6915010AC14E}" dt="2024-04-10T21:10:09.389" v="8878" actId="26606"/>
          <ac:spMkLst>
            <pc:docMk/>
            <pc:sldMk cId="1425621778" sldId="263"/>
            <ac:spMk id="13" creationId="{CA77D789-9DE0-43A3-B196-F13CFECFAC1F}"/>
          </ac:spMkLst>
        </pc:spChg>
        <pc:spChg chg="add del">
          <ac:chgData name="Aimee Heath (2304346)" userId="2c034b80-5712-40ce-8173-eea6df4bbbf6" providerId="ADAL" clId="{DE136A46-19E6-2641-8C6A-6915010AC14E}" dt="2024-04-10T21:10:09.389" v="8878" actId="26606"/>
          <ac:spMkLst>
            <pc:docMk/>
            <pc:sldMk cId="1425621778" sldId="263"/>
            <ac:spMk id="14" creationId="{F9BC648B-BC3C-4674-B1FD-2F9F1C6D753E}"/>
          </ac:spMkLst>
        </pc:spChg>
        <pc:spChg chg="add del">
          <ac:chgData name="Aimee Heath (2304346)" userId="2c034b80-5712-40ce-8173-eea6df4bbbf6" providerId="ADAL" clId="{DE136A46-19E6-2641-8C6A-6915010AC14E}" dt="2024-04-10T21:10:18.318" v="8880" actId="26606"/>
          <ac:spMkLst>
            <pc:docMk/>
            <pc:sldMk cId="1425621778" sldId="263"/>
            <ac:spMk id="17" creationId="{06F0F283-C8B6-4598-89C9-C404C98A5715}"/>
          </ac:spMkLst>
        </pc:spChg>
        <pc:spChg chg="add del">
          <ac:chgData name="Aimee Heath (2304346)" userId="2c034b80-5712-40ce-8173-eea6df4bbbf6" providerId="ADAL" clId="{DE136A46-19E6-2641-8C6A-6915010AC14E}" dt="2024-04-10T21:10:18.318" v="8880" actId="26606"/>
          <ac:spMkLst>
            <pc:docMk/>
            <pc:sldMk cId="1425621778" sldId="263"/>
            <ac:spMk id="18" creationId="{E473B0C0-761B-443F-97A0-9D6E01FBB751}"/>
          </ac:spMkLst>
        </pc:spChg>
        <pc:spChg chg="add del">
          <ac:chgData name="Aimee Heath (2304346)" userId="2c034b80-5712-40ce-8173-eea6df4bbbf6" providerId="ADAL" clId="{DE136A46-19E6-2641-8C6A-6915010AC14E}" dt="2024-04-10T21:10:18.318" v="8880" actId="26606"/>
          <ac:spMkLst>
            <pc:docMk/>
            <pc:sldMk cId="1425621778" sldId="263"/>
            <ac:spMk id="19" creationId="{E3B475C6-1445-41C7-9360-49FD7C1C1E7A}"/>
          </ac:spMkLst>
        </pc:spChg>
        <pc:spChg chg="add del">
          <ac:chgData name="Aimee Heath (2304346)" userId="2c034b80-5712-40ce-8173-eea6df4bbbf6" providerId="ADAL" clId="{DE136A46-19E6-2641-8C6A-6915010AC14E}" dt="2024-04-11T16:31:26.022" v="9010"/>
          <ac:spMkLst>
            <pc:docMk/>
            <pc:sldMk cId="1425621778" sldId="263"/>
            <ac:spMk id="22" creationId="{18E8C5BB-A90A-496B-A745-79A49F350F0A}"/>
          </ac:spMkLst>
        </pc:spChg>
        <pc:spChg chg="add del">
          <ac:chgData name="Aimee Heath (2304346)" userId="2c034b80-5712-40ce-8173-eea6df4bbbf6" providerId="ADAL" clId="{DE136A46-19E6-2641-8C6A-6915010AC14E}" dt="2024-04-11T16:31:26.022" v="9010"/>
          <ac:spMkLst>
            <pc:docMk/>
            <pc:sldMk cId="1425621778" sldId="263"/>
            <ac:spMk id="23" creationId="{BCD63B47-914A-418A-BA06-1B760F273F36}"/>
          </ac:spMkLst>
        </pc:spChg>
        <pc:picChg chg="add del">
          <ac:chgData name="Aimee Heath (2304346)" userId="2c034b80-5712-40ce-8173-eea6df4bbbf6" providerId="ADAL" clId="{DE136A46-19E6-2641-8C6A-6915010AC14E}" dt="2024-04-10T21:10:04.109" v="8876" actId="26606"/>
          <ac:picMkLst>
            <pc:docMk/>
            <pc:sldMk cId="1425621778" sldId="263"/>
            <ac:picMk id="5" creationId="{B46D0B43-011F-DD57-BCA8-65D5F2B8FBEE}"/>
          </ac:picMkLst>
        </pc:picChg>
        <pc:picChg chg="add del">
          <ac:chgData name="Aimee Heath (2304346)" userId="2c034b80-5712-40ce-8173-eea6df4bbbf6" providerId="ADAL" clId="{DE136A46-19E6-2641-8C6A-6915010AC14E}" dt="2024-04-10T21:10:09.389" v="8878" actId="26606"/>
          <ac:picMkLst>
            <pc:docMk/>
            <pc:sldMk cId="1425621778" sldId="263"/>
            <ac:picMk id="15" creationId="{2D722C1E-92C6-4CB9-AD3A-3B9FEEE0887F}"/>
          </ac:picMkLst>
        </pc:picChg>
        <pc:picChg chg="add">
          <ac:chgData name="Aimee Heath (2304346)" userId="2c034b80-5712-40ce-8173-eea6df4bbbf6" providerId="ADAL" clId="{DE136A46-19E6-2641-8C6A-6915010AC14E}" dt="2024-04-10T21:10:18.331" v="8881" actId="26606"/>
          <ac:picMkLst>
            <pc:docMk/>
            <pc:sldMk cId="1425621778" sldId="263"/>
            <ac:picMk id="21" creationId="{C09CEE5D-88CC-3F59-2405-5276E274F210}"/>
          </ac:picMkLst>
        </pc:picChg>
      </pc:sldChg>
      <pc:sldChg chg="addSp delSp modSp mod modTransition setBg modAnim modNotesTx">
        <pc:chgData name="Aimee Heath (2304346)" userId="2c034b80-5712-40ce-8173-eea6df4bbbf6" providerId="ADAL" clId="{DE136A46-19E6-2641-8C6A-6915010AC14E}" dt="2024-04-12T10:14:04.434" v="18970"/>
        <pc:sldMkLst>
          <pc:docMk/>
          <pc:sldMk cId="775287501" sldId="264"/>
        </pc:sldMkLst>
        <pc:spChg chg="mod">
          <ac:chgData name="Aimee Heath (2304346)" userId="2c034b80-5712-40ce-8173-eea6df4bbbf6" providerId="ADAL" clId="{DE136A46-19E6-2641-8C6A-6915010AC14E}" dt="2024-04-11T16:31:36.794" v="9025"/>
          <ac:spMkLst>
            <pc:docMk/>
            <pc:sldMk cId="775287501" sldId="264"/>
            <ac:spMk id="2" creationId="{330A2688-EC62-80F5-9B04-88CE4B0F73C0}"/>
          </ac:spMkLst>
        </pc:spChg>
        <pc:spChg chg="add del mod">
          <ac:chgData name="Aimee Heath (2304346)" userId="2c034b80-5712-40ce-8173-eea6df4bbbf6" providerId="ADAL" clId="{DE136A46-19E6-2641-8C6A-6915010AC14E}" dt="2024-04-10T21:11:07.799" v="8886" actId="26606"/>
          <ac:spMkLst>
            <pc:docMk/>
            <pc:sldMk cId="775287501" sldId="264"/>
            <ac:spMk id="3" creationId="{57DFEC57-955A-6AC4-922F-988AC8B67C24}"/>
          </ac:spMkLst>
        </pc:spChg>
        <pc:spChg chg="add del">
          <ac:chgData name="Aimee Heath (2304346)" userId="2c034b80-5712-40ce-8173-eea6df4bbbf6" providerId="ADAL" clId="{DE136A46-19E6-2641-8C6A-6915010AC14E}" dt="2024-04-10T21:11:51.969" v="8897" actId="26606"/>
          <ac:spMkLst>
            <pc:docMk/>
            <pc:sldMk cId="775287501" sldId="264"/>
            <ac:spMk id="9" creationId="{18E8C5BB-A90A-496B-A745-79A49F350F0A}"/>
          </ac:spMkLst>
        </pc:spChg>
        <pc:spChg chg="add del">
          <ac:chgData name="Aimee Heath (2304346)" userId="2c034b80-5712-40ce-8173-eea6df4bbbf6" providerId="ADAL" clId="{DE136A46-19E6-2641-8C6A-6915010AC14E}" dt="2024-04-10T21:11:51.969" v="8897" actId="26606"/>
          <ac:spMkLst>
            <pc:docMk/>
            <pc:sldMk cId="775287501" sldId="264"/>
            <ac:spMk id="11" creationId="{BCD63B47-914A-418A-BA06-1B760F273F36}"/>
          </ac:spMkLst>
        </pc:spChg>
        <pc:spChg chg="add del mod">
          <ac:chgData name="Aimee Heath (2304346)" userId="2c034b80-5712-40ce-8173-eea6df4bbbf6" providerId="ADAL" clId="{DE136A46-19E6-2641-8C6A-6915010AC14E}" dt="2024-04-10T21:11:36.774" v="8893" actId="26606"/>
          <ac:spMkLst>
            <pc:docMk/>
            <pc:sldMk cId="775287501" sldId="264"/>
            <ac:spMk id="12" creationId="{57DFEC57-955A-6AC4-922F-988AC8B67C24}"/>
          </ac:spMkLst>
        </pc:spChg>
        <pc:graphicFrameChg chg="add del">
          <ac:chgData name="Aimee Heath (2304346)" userId="2c034b80-5712-40ce-8173-eea6df4bbbf6" providerId="ADAL" clId="{DE136A46-19E6-2641-8C6A-6915010AC14E}" dt="2024-04-10T21:11:04.022" v="8883" actId="26606"/>
          <ac:graphicFrameMkLst>
            <pc:docMk/>
            <pc:sldMk cId="775287501" sldId="264"/>
            <ac:graphicFrameMk id="5" creationId="{FDB54A04-7568-DC9A-E095-8557CB1E42C7}"/>
          </ac:graphicFrameMkLst>
        </pc:graphicFrameChg>
        <pc:graphicFrameChg chg="add del">
          <ac:chgData name="Aimee Heath (2304346)" userId="2c034b80-5712-40ce-8173-eea6df4bbbf6" providerId="ADAL" clId="{DE136A46-19E6-2641-8C6A-6915010AC14E}" dt="2024-04-10T21:11:07.786" v="8885" actId="26606"/>
          <ac:graphicFrameMkLst>
            <pc:docMk/>
            <pc:sldMk cId="775287501" sldId="264"/>
            <ac:graphicFrameMk id="7" creationId="{72B9092F-A761-805C-1843-8F91F16FA833}"/>
          </ac:graphicFrameMkLst>
        </pc:graphicFrameChg>
        <pc:graphicFrameChg chg="add del">
          <ac:chgData name="Aimee Heath (2304346)" userId="2c034b80-5712-40ce-8173-eea6df4bbbf6" providerId="ADAL" clId="{DE136A46-19E6-2641-8C6A-6915010AC14E}" dt="2024-04-10T21:11:33.960" v="8890" actId="26606"/>
          <ac:graphicFrameMkLst>
            <pc:docMk/>
            <pc:sldMk cId="775287501" sldId="264"/>
            <ac:graphicFrameMk id="14" creationId="{9FAACE8E-05EA-F491-60C8-DAD87C02E178}"/>
          </ac:graphicFrameMkLst>
        </pc:graphicFrameChg>
        <pc:graphicFrameChg chg="add del">
          <ac:chgData name="Aimee Heath (2304346)" userId="2c034b80-5712-40ce-8173-eea6df4bbbf6" providerId="ADAL" clId="{DE136A46-19E6-2641-8C6A-6915010AC14E}" dt="2024-04-10T21:11:36.752" v="8892" actId="26606"/>
          <ac:graphicFrameMkLst>
            <pc:docMk/>
            <pc:sldMk cId="775287501" sldId="264"/>
            <ac:graphicFrameMk id="16" creationId="{29868B56-7E46-6F51-29C2-106D78A6F0A8}"/>
          </ac:graphicFrameMkLst>
        </pc:graphicFrameChg>
        <pc:graphicFrameChg chg="add mod modGraphic">
          <ac:chgData name="Aimee Heath (2304346)" userId="2c034b80-5712-40ce-8173-eea6df4bbbf6" providerId="ADAL" clId="{DE136A46-19E6-2641-8C6A-6915010AC14E}" dt="2024-04-11T21:34:17.609" v="15353" actId="20577"/>
          <ac:graphicFrameMkLst>
            <pc:docMk/>
            <pc:sldMk cId="775287501" sldId="264"/>
            <ac:graphicFrameMk id="18" creationId="{9FAACE8E-05EA-F491-60C8-DAD87C02E178}"/>
          </ac:graphicFrameMkLst>
        </pc:graphicFrameChg>
        <pc:picChg chg="add del">
          <ac:chgData name="Aimee Heath (2304346)" userId="2c034b80-5712-40ce-8173-eea6df4bbbf6" providerId="ADAL" clId="{DE136A46-19E6-2641-8C6A-6915010AC14E}" dt="2024-04-10T21:11:45.121" v="8894" actId="478"/>
          <ac:picMkLst>
            <pc:docMk/>
            <pc:sldMk cId="775287501" sldId="264"/>
            <ac:picMk id="10" creationId="{4DEAF73C-314B-AC7A-D9C8-D64603349D0C}"/>
          </ac:picMkLst>
        </pc:picChg>
        <pc:picChg chg="add del mod">
          <ac:chgData name="Aimee Heath (2304346)" userId="2c034b80-5712-40ce-8173-eea6df4bbbf6" providerId="ADAL" clId="{DE136A46-19E6-2641-8C6A-6915010AC14E}" dt="2024-04-12T10:03:24.308" v="18962"/>
          <ac:picMkLst>
            <pc:docMk/>
            <pc:sldMk cId="775287501" sldId="264"/>
            <ac:picMk id="13" creationId="{780FEF3F-DC06-A9AD-88F1-D94E01C95AFF}"/>
          </ac:picMkLst>
        </pc:picChg>
        <pc:picChg chg="add del mod">
          <ac:chgData name="Aimee Heath (2304346)" userId="2c034b80-5712-40ce-8173-eea6df4bbbf6" providerId="ADAL" clId="{DE136A46-19E6-2641-8C6A-6915010AC14E}" dt="2024-04-12T10:04:30.071" v="18969"/>
          <ac:picMkLst>
            <pc:docMk/>
            <pc:sldMk cId="775287501" sldId="264"/>
            <ac:picMk id="20" creationId="{F87BD09F-32DB-32E8-B966-0E9F388D4A44}"/>
          </ac:picMkLst>
        </pc:picChg>
        <pc:picChg chg="add mod">
          <ac:chgData name="Aimee Heath (2304346)" userId="2c034b80-5712-40ce-8173-eea6df4bbbf6" providerId="ADAL" clId="{DE136A46-19E6-2641-8C6A-6915010AC14E}" dt="2024-04-12T10:14:04.434" v="18970"/>
          <ac:picMkLst>
            <pc:docMk/>
            <pc:sldMk cId="775287501" sldId="264"/>
            <ac:picMk id="24" creationId="{9A88A119-929F-318A-4CD6-1D3EA42136D5}"/>
          </ac:picMkLst>
        </pc:picChg>
      </pc:sldChg>
      <pc:sldChg chg="addSp modSp new mod modNotesTx">
        <pc:chgData name="Aimee Heath (2304346)" userId="2c034b80-5712-40ce-8173-eea6df4bbbf6" providerId="ADAL" clId="{DE136A46-19E6-2641-8C6A-6915010AC14E}" dt="2024-04-12T10:16:42.447" v="19110"/>
        <pc:sldMkLst>
          <pc:docMk/>
          <pc:sldMk cId="2318359054" sldId="265"/>
        </pc:sldMkLst>
        <pc:spChg chg="mod">
          <ac:chgData name="Aimee Heath (2304346)" userId="2c034b80-5712-40ce-8173-eea6df4bbbf6" providerId="ADAL" clId="{DE136A46-19E6-2641-8C6A-6915010AC14E}" dt="2024-04-11T16:31:36.794" v="9025"/>
          <ac:spMkLst>
            <pc:docMk/>
            <pc:sldMk cId="2318359054" sldId="265"/>
            <ac:spMk id="2" creationId="{C58FB787-F807-2F7B-3EF0-A75B36B51E68}"/>
          </ac:spMkLst>
        </pc:spChg>
        <pc:spChg chg="mod">
          <ac:chgData name="Aimee Heath (2304346)" userId="2c034b80-5712-40ce-8173-eea6df4bbbf6" providerId="ADAL" clId="{DE136A46-19E6-2641-8C6A-6915010AC14E}" dt="2024-04-12T07:59:05.507" v="17044" actId="403"/>
          <ac:spMkLst>
            <pc:docMk/>
            <pc:sldMk cId="2318359054" sldId="265"/>
            <ac:spMk id="3" creationId="{6ED0E1D5-0BF5-A892-29E6-E0B06D3CBA91}"/>
          </ac:spMkLst>
        </pc:spChg>
        <pc:picChg chg="add mod">
          <ac:chgData name="Aimee Heath (2304346)" userId="2c034b80-5712-40ce-8173-eea6df4bbbf6" providerId="ADAL" clId="{DE136A46-19E6-2641-8C6A-6915010AC14E}" dt="2024-04-12T10:16:42.447" v="19110"/>
          <ac:picMkLst>
            <pc:docMk/>
            <pc:sldMk cId="2318359054" sldId="265"/>
            <ac:picMk id="6" creationId="{50B19EBF-24D7-DDFE-7EE5-32DFDF8C31DA}"/>
          </ac:picMkLst>
        </pc:picChg>
      </pc:sldChg>
      <pc:sldChg chg="addSp delSp modSp new mod modTransition setBg modAnim delDesignElem modNotesTx">
        <pc:chgData name="Aimee Heath (2304346)" userId="2c034b80-5712-40ce-8173-eea6df4bbbf6" providerId="ADAL" clId="{DE136A46-19E6-2641-8C6A-6915010AC14E}" dt="2024-04-12T09:57:56.681" v="18922"/>
        <pc:sldMkLst>
          <pc:docMk/>
          <pc:sldMk cId="1714205379" sldId="266"/>
        </pc:sldMkLst>
        <pc:spChg chg="mod">
          <ac:chgData name="Aimee Heath (2304346)" userId="2c034b80-5712-40ce-8173-eea6df4bbbf6" providerId="ADAL" clId="{DE136A46-19E6-2641-8C6A-6915010AC14E}" dt="2024-04-11T21:32:30.039" v="15319" actId="1076"/>
          <ac:spMkLst>
            <pc:docMk/>
            <pc:sldMk cId="1714205379" sldId="266"/>
            <ac:spMk id="2" creationId="{C495541C-98E8-152A-DCD6-2720A3119F72}"/>
          </ac:spMkLst>
        </pc:spChg>
        <pc:spChg chg="del">
          <ac:chgData name="Aimee Heath (2304346)" userId="2c034b80-5712-40ce-8173-eea6df4bbbf6" providerId="ADAL" clId="{DE136A46-19E6-2641-8C6A-6915010AC14E}" dt="2024-04-11T16:29:31.157" v="8971"/>
          <ac:spMkLst>
            <pc:docMk/>
            <pc:sldMk cId="1714205379" sldId="266"/>
            <ac:spMk id="3" creationId="{E75D06E9-9C12-248C-333A-41883D0528A4}"/>
          </ac:spMkLst>
        </pc:spChg>
        <pc:spChg chg="add del mod">
          <ac:chgData name="Aimee Heath (2304346)" userId="2c034b80-5712-40ce-8173-eea6df4bbbf6" providerId="ADAL" clId="{DE136A46-19E6-2641-8C6A-6915010AC14E}" dt="2024-04-11T16:30:28.382" v="8976"/>
          <ac:spMkLst>
            <pc:docMk/>
            <pc:sldMk cId="1714205379" sldId="266"/>
            <ac:spMk id="6" creationId="{C44B3386-BD97-F1CE-A97F-1F4BB25D7ADA}"/>
          </ac:spMkLst>
        </pc:spChg>
        <pc:spChg chg="add">
          <ac:chgData name="Aimee Heath (2304346)" userId="2c034b80-5712-40ce-8173-eea6df4bbbf6" providerId="ADAL" clId="{DE136A46-19E6-2641-8C6A-6915010AC14E}" dt="2024-04-11T16:30:28.382" v="8976"/>
          <ac:spMkLst>
            <pc:docMk/>
            <pc:sldMk cId="1714205379" sldId="266"/>
            <ac:spMk id="8" creationId="{AA1D7804-4AF0-A464-D37B-1103A675BD20}"/>
          </ac:spMkLst>
        </pc:spChg>
        <pc:spChg chg="add del">
          <ac:chgData name="Aimee Heath (2304346)" userId="2c034b80-5712-40ce-8173-eea6df4bbbf6" providerId="ADAL" clId="{DE136A46-19E6-2641-8C6A-6915010AC14E}" dt="2024-04-11T16:31:26.022" v="9010"/>
          <ac:spMkLst>
            <pc:docMk/>
            <pc:sldMk cId="1714205379" sldId="266"/>
            <ac:spMk id="9" creationId="{C437FABD-8C69-4801-8D9F-F88EFA0324EF}"/>
          </ac:spMkLst>
        </pc:spChg>
        <pc:spChg chg="add del mod">
          <ac:chgData name="Aimee Heath (2304346)" userId="2c034b80-5712-40ce-8173-eea6df4bbbf6" providerId="ADAL" clId="{DE136A46-19E6-2641-8C6A-6915010AC14E}" dt="2024-04-11T16:30:47.337" v="8982"/>
          <ac:spMkLst>
            <pc:docMk/>
            <pc:sldMk cId="1714205379" sldId="266"/>
            <ac:spMk id="10" creationId="{FE91819A-AB52-3727-25D4-C05584EDB4E3}"/>
          </ac:spMkLst>
        </pc:spChg>
        <pc:spChg chg="add del">
          <ac:chgData name="Aimee Heath (2304346)" userId="2c034b80-5712-40ce-8173-eea6df4bbbf6" providerId="ADAL" clId="{DE136A46-19E6-2641-8C6A-6915010AC14E}" dt="2024-04-11T16:31:26.022" v="9010"/>
          <ac:spMkLst>
            <pc:docMk/>
            <pc:sldMk cId="1714205379" sldId="266"/>
            <ac:spMk id="11" creationId="{9BD2ECB5-E1D5-4F95-8DB5-D6B38DEEE9BF}"/>
          </ac:spMkLst>
        </pc:spChg>
        <pc:spChg chg="add del mod">
          <ac:chgData name="Aimee Heath (2304346)" userId="2c034b80-5712-40ce-8173-eea6df4bbbf6" providerId="ADAL" clId="{DE136A46-19E6-2641-8C6A-6915010AC14E}" dt="2024-04-11T16:31:09.511" v="8989"/>
          <ac:spMkLst>
            <pc:docMk/>
            <pc:sldMk cId="1714205379" sldId="266"/>
            <ac:spMk id="12" creationId="{8C95EE76-089D-93CC-A0A1-F3D033BDCF98}"/>
          </ac:spMkLst>
        </pc:spChg>
        <pc:spChg chg="add del">
          <ac:chgData name="Aimee Heath (2304346)" userId="2c034b80-5712-40ce-8173-eea6df4bbbf6" providerId="ADAL" clId="{DE136A46-19E6-2641-8C6A-6915010AC14E}" dt="2024-04-11T16:31:26.022" v="9010"/>
          <ac:spMkLst>
            <pc:docMk/>
            <pc:sldMk cId="1714205379" sldId="266"/>
            <ac:spMk id="13" creationId="{1500752C-7683-4E03-95C5-06FCFE0C9C8C}"/>
          </ac:spMkLst>
        </pc:spChg>
        <pc:spChg chg="add del mod">
          <ac:chgData name="Aimee Heath (2304346)" userId="2c034b80-5712-40ce-8173-eea6df4bbbf6" providerId="ADAL" clId="{DE136A46-19E6-2641-8C6A-6915010AC14E}" dt="2024-04-11T16:31:08.987" v="8987"/>
          <ac:spMkLst>
            <pc:docMk/>
            <pc:sldMk cId="1714205379" sldId="266"/>
            <ac:spMk id="14" creationId="{7017E0FB-E825-8430-E551-5E91651E7386}"/>
          </ac:spMkLst>
        </pc:spChg>
        <pc:spChg chg="add del mod">
          <ac:chgData name="Aimee Heath (2304346)" userId="2c034b80-5712-40ce-8173-eea6df4bbbf6" providerId="ADAL" clId="{DE136A46-19E6-2641-8C6A-6915010AC14E}" dt="2024-04-11T16:32:28.112" v="9027"/>
          <ac:spMkLst>
            <pc:docMk/>
            <pc:sldMk cId="1714205379" sldId="266"/>
            <ac:spMk id="16" creationId="{4DEF9026-7B52-DC23-5633-E22C6101FC36}"/>
          </ac:spMkLst>
        </pc:spChg>
        <pc:spChg chg="add del mod">
          <ac:chgData name="Aimee Heath (2304346)" userId="2c034b80-5712-40ce-8173-eea6df4bbbf6" providerId="ADAL" clId="{DE136A46-19E6-2641-8C6A-6915010AC14E}" dt="2024-04-11T16:32:57.624" v="9031"/>
          <ac:spMkLst>
            <pc:docMk/>
            <pc:sldMk cId="1714205379" sldId="266"/>
            <ac:spMk id="20" creationId="{D92E8C56-3D23-4CF6-574D-5EA6DEE188DA}"/>
          </ac:spMkLst>
        </pc:spChg>
        <pc:spChg chg="add del mod">
          <ac:chgData name="Aimee Heath (2304346)" userId="2c034b80-5712-40ce-8173-eea6df4bbbf6" providerId="ADAL" clId="{DE136A46-19E6-2641-8C6A-6915010AC14E}" dt="2024-04-11T21:32:07.025" v="15297"/>
          <ac:spMkLst>
            <pc:docMk/>
            <pc:sldMk cId="1714205379" sldId="266"/>
            <ac:spMk id="23" creationId="{E0D20AF7-FFA4-F859-27C2-7ED3B6A664B9}"/>
          </ac:spMkLst>
        </pc:spChg>
        <pc:spChg chg="add del mod">
          <ac:chgData name="Aimee Heath (2304346)" userId="2c034b80-5712-40ce-8173-eea6df4bbbf6" providerId="ADAL" clId="{DE136A46-19E6-2641-8C6A-6915010AC14E}" dt="2024-04-11T21:31:04.866" v="15283"/>
          <ac:spMkLst>
            <pc:docMk/>
            <pc:sldMk cId="1714205379" sldId="266"/>
            <ac:spMk id="24" creationId="{91291076-DFEA-35F1-D212-83CEA39E0044}"/>
          </ac:spMkLst>
        </pc:spChg>
        <pc:graphicFrameChg chg="add del mod modGraphic">
          <ac:chgData name="Aimee Heath (2304346)" userId="2c034b80-5712-40ce-8173-eea6df4bbbf6" providerId="ADAL" clId="{DE136A46-19E6-2641-8C6A-6915010AC14E}" dt="2024-04-11T16:30:25.368" v="8975" actId="478"/>
          <ac:graphicFrameMkLst>
            <pc:docMk/>
            <pc:sldMk cId="1714205379" sldId="266"/>
            <ac:graphicFrameMk id="4" creationId="{84DB73FF-8F72-CF89-AA94-CC1F7AD7848B}"/>
          </ac:graphicFrameMkLst>
        </pc:graphicFrameChg>
        <pc:graphicFrameChg chg="add del mod modGraphic">
          <ac:chgData name="Aimee Heath (2304346)" userId="2c034b80-5712-40ce-8173-eea6df4bbbf6" providerId="ADAL" clId="{DE136A46-19E6-2641-8C6A-6915010AC14E}" dt="2024-04-11T16:31:44.830" v="9026" actId="478"/>
          <ac:graphicFrameMkLst>
            <pc:docMk/>
            <pc:sldMk cId="1714205379" sldId="266"/>
            <ac:graphicFrameMk id="7" creationId="{4CD85FB1-34C9-31E2-6A5C-570E1E7C721E}"/>
          </ac:graphicFrameMkLst>
        </pc:graphicFrameChg>
        <pc:picChg chg="add del mod">
          <ac:chgData name="Aimee Heath (2304346)" userId="2c034b80-5712-40ce-8173-eea6df4bbbf6" providerId="ADAL" clId="{DE136A46-19E6-2641-8C6A-6915010AC14E}" dt="2024-04-11T16:32:50.740" v="9030" actId="478"/>
          <ac:picMkLst>
            <pc:docMk/>
            <pc:sldMk cId="1714205379" sldId="266"/>
            <ac:picMk id="18" creationId="{C046BA23-5DD8-DC24-6AAA-0CCAA0223F89}"/>
          </ac:picMkLst>
        </pc:picChg>
        <pc:picChg chg="add mod">
          <ac:chgData name="Aimee Heath (2304346)" userId="2c034b80-5712-40ce-8173-eea6df4bbbf6" providerId="ADAL" clId="{DE136A46-19E6-2641-8C6A-6915010AC14E}" dt="2024-04-11T22:35:52.297" v="15926" actId="1076"/>
          <ac:picMkLst>
            <pc:docMk/>
            <pc:sldMk cId="1714205379" sldId="266"/>
            <ac:picMk id="22" creationId="{24A74FCC-A768-ECB8-D77B-A2B04D633FD1}"/>
          </ac:picMkLst>
        </pc:picChg>
        <pc:picChg chg="add del mod">
          <ac:chgData name="Aimee Heath (2304346)" userId="2c034b80-5712-40ce-8173-eea6df4bbbf6" providerId="ADAL" clId="{DE136A46-19E6-2641-8C6A-6915010AC14E}" dt="2024-04-12T09:56:38.006" v="18921"/>
          <ac:picMkLst>
            <pc:docMk/>
            <pc:sldMk cId="1714205379" sldId="266"/>
            <ac:picMk id="27" creationId="{4018B2E9-8CB2-CD92-9A9E-F43776334D62}"/>
          </ac:picMkLst>
        </pc:picChg>
        <pc:picChg chg="add mod">
          <ac:chgData name="Aimee Heath (2304346)" userId="2c034b80-5712-40ce-8173-eea6df4bbbf6" providerId="ADAL" clId="{DE136A46-19E6-2641-8C6A-6915010AC14E}" dt="2024-04-12T09:57:56.681" v="18922"/>
          <ac:picMkLst>
            <pc:docMk/>
            <pc:sldMk cId="1714205379" sldId="266"/>
            <ac:picMk id="31" creationId="{9FD7F346-E9F6-4838-FD68-370AB7C2DE84}"/>
          </ac:picMkLst>
        </pc:picChg>
      </pc:sldChg>
      <pc:sldChg chg="addSp delSp modSp new mod modNotesTx">
        <pc:chgData name="Aimee Heath (2304346)" userId="2c034b80-5712-40ce-8173-eea6df4bbbf6" providerId="ADAL" clId="{DE136A46-19E6-2641-8C6A-6915010AC14E}" dt="2024-04-12T09:37:09.023" v="18000"/>
        <pc:sldMkLst>
          <pc:docMk/>
          <pc:sldMk cId="3840250321" sldId="267"/>
        </pc:sldMkLst>
        <pc:spChg chg="del">
          <ac:chgData name="Aimee Heath (2304346)" userId="2c034b80-5712-40ce-8173-eea6df4bbbf6" providerId="ADAL" clId="{DE136A46-19E6-2641-8C6A-6915010AC14E}" dt="2024-04-11T19:58:57.689" v="11743" actId="478"/>
          <ac:spMkLst>
            <pc:docMk/>
            <pc:sldMk cId="3840250321" sldId="267"/>
            <ac:spMk id="2" creationId="{A7E92A13-0B52-4A57-A980-4EAA77DBAD38}"/>
          </ac:spMkLst>
        </pc:spChg>
        <pc:spChg chg="del">
          <ac:chgData name="Aimee Heath (2304346)" userId="2c034b80-5712-40ce-8173-eea6df4bbbf6" providerId="ADAL" clId="{DE136A46-19E6-2641-8C6A-6915010AC14E}" dt="2024-04-11T19:58:54.795" v="11742" actId="478"/>
          <ac:spMkLst>
            <pc:docMk/>
            <pc:sldMk cId="3840250321" sldId="267"/>
            <ac:spMk id="3" creationId="{FF2668F8-4807-0C9E-B55F-FCF4E475ED98}"/>
          </ac:spMkLst>
        </pc:spChg>
        <pc:spChg chg="add del">
          <ac:chgData name="Aimee Heath (2304346)" userId="2c034b80-5712-40ce-8173-eea6df4bbbf6" providerId="ADAL" clId="{DE136A46-19E6-2641-8C6A-6915010AC14E}" dt="2024-04-11T19:59:52.422" v="11748" actId="478"/>
          <ac:spMkLst>
            <pc:docMk/>
            <pc:sldMk cId="3840250321" sldId="267"/>
            <ac:spMk id="4" creationId="{18CF73C9-C662-1953-BBA2-C1463BE2D4C9}"/>
          </ac:spMkLst>
        </pc:spChg>
        <pc:spChg chg="add del mod">
          <ac:chgData name="Aimee Heath (2304346)" userId="2c034b80-5712-40ce-8173-eea6df4bbbf6" providerId="ADAL" clId="{DE136A46-19E6-2641-8C6A-6915010AC14E}" dt="2024-04-11T19:59:50.816" v="11747" actId="478"/>
          <ac:spMkLst>
            <pc:docMk/>
            <pc:sldMk cId="3840250321" sldId="267"/>
            <ac:spMk id="5" creationId="{F3838CBC-AAB1-3904-C67A-00242D2D37AA}"/>
          </ac:spMkLst>
        </pc:spChg>
        <pc:spChg chg="add mod">
          <ac:chgData name="Aimee Heath (2304346)" userId="2c034b80-5712-40ce-8173-eea6df4bbbf6" providerId="ADAL" clId="{DE136A46-19E6-2641-8C6A-6915010AC14E}" dt="2024-04-11T20:13:07.376" v="12362" actId="1076"/>
          <ac:spMkLst>
            <pc:docMk/>
            <pc:sldMk cId="3840250321" sldId="267"/>
            <ac:spMk id="6" creationId="{90CC80D4-DF03-D5B6-6443-CAFA56799FEC}"/>
          </ac:spMkLst>
        </pc:spChg>
        <pc:spChg chg="add del mod">
          <ac:chgData name="Aimee Heath (2304346)" userId="2c034b80-5712-40ce-8173-eea6df4bbbf6" providerId="ADAL" clId="{DE136A46-19E6-2641-8C6A-6915010AC14E}" dt="2024-04-11T20:03:10.760" v="11939" actId="478"/>
          <ac:spMkLst>
            <pc:docMk/>
            <pc:sldMk cId="3840250321" sldId="267"/>
            <ac:spMk id="7" creationId="{B877D877-A495-E0D0-37D9-50C58D7DC0E7}"/>
          </ac:spMkLst>
        </pc:spChg>
        <pc:spChg chg="add del mod">
          <ac:chgData name="Aimee Heath (2304346)" userId="2c034b80-5712-40ce-8173-eea6df4bbbf6" providerId="ADAL" clId="{DE136A46-19E6-2641-8C6A-6915010AC14E}" dt="2024-04-11T20:03:08.939" v="11938" actId="478"/>
          <ac:spMkLst>
            <pc:docMk/>
            <pc:sldMk cId="3840250321" sldId="267"/>
            <ac:spMk id="8" creationId="{BFB2C12E-073D-3EBD-4B51-D7D466500B30}"/>
          </ac:spMkLst>
        </pc:spChg>
        <pc:spChg chg="add mod">
          <ac:chgData name="Aimee Heath (2304346)" userId="2c034b80-5712-40ce-8173-eea6df4bbbf6" providerId="ADAL" clId="{DE136A46-19E6-2641-8C6A-6915010AC14E}" dt="2024-04-11T20:13:27.553" v="12364" actId="14100"/>
          <ac:spMkLst>
            <pc:docMk/>
            <pc:sldMk cId="3840250321" sldId="267"/>
            <ac:spMk id="9" creationId="{0796AF3B-3B1A-BCDF-4A2A-5B25CFA54359}"/>
          </ac:spMkLst>
        </pc:spChg>
        <pc:spChg chg="add mod">
          <ac:chgData name="Aimee Heath (2304346)" userId="2c034b80-5712-40ce-8173-eea6df4bbbf6" providerId="ADAL" clId="{DE136A46-19E6-2641-8C6A-6915010AC14E}" dt="2024-04-11T20:17:38.243" v="12596" actId="20577"/>
          <ac:spMkLst>
            <pc:docMk/>
            <pc:sldMk cId="3840250321" sldId="267"/>
            <ac:spMk id="10" creationId="{DE54BF3A-006D-7B48-391E-C056D33576B0}"/>
          </ac:spMkLst>
        </pc:spChg>
        <pc:spChg chg="add del mod">
          <ac:chgData name="Aimee Heath (2304346)" userId="2c034b80-5712-40ce-8173-eea6df4bbbf6" providerId="ADAL" clId="{DE136A46-19E6-2641-8C6A-6915010AC14E}" dt="2024-04-11T20:08:01.938" v="12293" actId="478"/>
          <ac:spMkLst>
            <pc:docMk/>
            <pc:sldMk cId="3840250321" sldId="267"/>
            <ac:spMk id="14" creationId="{5E3BE4AF-D9C5-EC19-76EC-E1C531B45EAF}"/>
          </ac:spMkLst>
        </pc:spChg>
        <pc:spChg chg="add mod">
          <ac:chgData name="Aimee Heath (2304346)" userId="2c034b80-5712-40ce-8173-eea6df4bbbf6" providerId="ADAL" clId="{DE136A46-19E6-2641-8C6A-6915010AC14E}" dt="2024-04-11T20:13:01.671" v="12359" actId="1076"/>
          <ac:spMkLst>
            <pc:docMk/>
            <pc:sldMk cId="3840250321" sldId="267"/>
            <ac:spMk id="15" creationId="{CBD3ADD7-9D39-950C-DAEA-048B0EE2128E}"/>
          </ac:spMkLst>
        </pc:spChg>
        <pc:spChg chg="add mod">
          <ac:chgData name="Aimee Heath (2304346)" userId="2c034b80-5712-40ce-8173-eea6df4bbbf6" providerId="ADAL" clId="{DE136A46-19E6-2641-8C6A-6915010AC14E}" dt="2024-04-11T20:12:49.256" v="12355" actId="1076"/>
          <ac:spMkLst>
            <pc:docMk/>
            <pc:sldMk cId="3840250321" sldId="267"/>
            <ac:spMk id="16" creationId="{2252529F-AC8B-0A87-0893-59A7C2D520D6}"/>
          </ac:spMkLst>
        </pc:spChg>
        <pc:spChg chg="add mod">
          <ac:chgData name="Aimee Heath (2304346)" userId="2c034b80-5712-40ce-8173-eea6df4bbbf6" providerId="ADAL" clId="{DE136A46-19E6-2641-8C6A-6915010AC14E}" dt="2024-04-11T20:13:17.956" v="12363" actId="1076"/>
          <ac:spMkLst>
            <pc:docMk/>
            <pc:sldMk cId="3840250321" sldId="267"/>
            <ac:spMk id="17" creationId="{FE73642F-B3FE-DFB2-403D-D0296B3796AE}"/>
          </ac:spMkLst>
        </pc:spChg>
        <pc:picChg chg="add mod">
          <ac:chgData name="Aimee Heath (2304346)" userId="2c034b80-5712-40ce-8173-eea6df4bbbf6" providerId="ADAL" clId="{DE136A46-19E6-2641-8C6A-6915010AC14E}" dt="2024-04-12T09:37:09.023" v="18000"/>
          <ac:picMkLst>
            <pc:docMk/>
            <pc:sldMk cId="3840250321" sldId="267"/>
            <ac:picMk id="21" creationId="{AC971744-B9EE-7952-B527-0B868097A009}"/>
          </ac:picMkLst>
        </pc:picChg>
        <pc:cxnChg chg="add del mod">
          <ac:chgData name="Aimee Heath (2304346)" userId="2c034b80-5712-40ce-8173-eea6df4bbbf6" providerId="ADAL" clId="{DE136A46-19E6-2641-8C6A-6915010AC14E}" dt="2024-04-11T20:07:23.932" v="12287" actId="478"/>
          <ac:cxnSpMkLst>
            <pc:docMk/>
            <pc:sldMk cId="3840250321" sldId="267"/>
            <ac:cxnSpMk id="12" creationId="{72242333-2099-5C6C-601D-1F93B801E114}"/>
          </ac:cxnSpMkLst>
        </pc:cxnChg>
      </pc:sldChg>
      <pc:sldChg chg="addSp delSp modSp new mod modTransition setBg modAnim modNotesTx">
        <pc:chgData name="Aimee Heath (2304346)" userId="2c034b80-5712-40ce-8173-eea6df4bbbf6" providerId="ADAL" clId="{DE136A46-19E6-2641-8C6A-6915010AC14E}" dt="2024-04-12T10:02:54.273" v="18960"/>
        <pc:sldMkLst>
          <pc:docMk/>
          <pc:sldMk cId="776701590" sldId="268"/>
        </pc:sldMkLst>
        <pc:spChg chg="mod">
          <ac:chgData name="Aimee Heath (2304346)" userId="2c034b80-5712-40ce-8173-eea6df4bbbf6" providerId="ADAL" clId="{DE136A46-19E6-2641-8C6A-6915010AC14E}" dt="2024-04-11T21:27:39.013" v="15080" actId="26606"/>
          <ac:spMkLst>
            <pc:docMk/>
            <pc:sldMk cId="776701590" sldId="268"/>
            <ac:spMk id="2" creationId="{BAF1BC30-B17E-EFCC-0C0A-AFDA21EEDE26}"/>
          </ac:spMkLst>
        </pc:spChg>
        <pc:spChg chg="mod ord">
          <ac:chgData name="Aimee Heath (2304346)" userId="2c034b80-5712-40ce-8173-eea6df4bbbf6" providerId="ADAL" clId="{DE136A46-19E6-2641-8C6A-6915010AC14E}" dt="2024-04-11T22:26:19.390" v="15798" actId="27636"/>
          <ac:spMkLst>
            <pc:docMk/>
            <pc:sldMk cId="776701590" sldId="268"/>
            <ac:spMk id="3" creationId="{AF522CBC-BEF4-FD5B-9130-06DC88AEC1EA}"/>
          </ac:spMkLst>
        </pc:spChg>
        <pc:spChg chg="add del">
          <ac:chgData name="Aimee Heath (2304346)" userId="2c034b80-5712-40ce-8173-eea6df4bbbf6" providerId="ADAL" clId="{DE136A46-19E6-2641-8C6A-6915010AC14E}" dt="2024-04-11T21:24:39.204" v="15047" actId="26606"/>
          <ac:spMkLst>
            <pc:docMk/>
            <pc:sldMk cId="776701590" sldId="268"/>
            <ac:spMk id="6148" creationId="{18E8C5BB-A90A-496B-A745-79A49F350F0A}"/>
          </ac:spMkLst>
        </pc:spChg>
        <pc:spChg chg="add del">
          <ac:chgData name="Aimee Heath (2304346)" userId="2c034b80-5712-40ce-8173-eea6df4bbbf6" providerId="ADAL" clId="{DE136A46-19E6-2641-8C6A-6915010AC14E}" dt="2024-04-11T21:24:39.204" v="15047" actId="26606"/>
          <ac:spMkLst>
            <pc:docMk/>
            <pc:sldMk cId="776701590" sldId="268"/>
            <ac:spMk id="6149" creationId="{BCD63B47-914A-418A-BA06-1B760F273F36}"/>
          </ac:spMkLst>
        </pc:spChg>
        <pc:spChg chg="add del">
          <ac:chgData name="Aimee Heath (2304346)" userId="2c034b80-5712-40ce-8173-eea6df4bbbf6" providerId="ADAL" clId="{DE136A46-19E6-2641-8C6A-6915010AC14E}" dt="2024-04-11T21:24:46.978" v="15051" actId="26606"/>
          <ac:spMkLst>
            <pc:docMk/>
            <pc:sldMk cId="776701590" sldId="268"/>
            <ac:spMk id="6150" creationId="{18E8C5BB-A90A-496B-A745-79A49F350F0A}"/>
          </ac:spMkLst>
        </pc:spChg>
        <pc:spChg chg="add del">
          <ac:chgData name="Aimee Heath (2304346)" userId="2c034b80-5712-40ce-8173-eea6df4bbbf6" providerId="ADAL" clId="{DE136A46-19E6-2641-8C6A-6915010AC14E}" dt="2024-04-11T21:24:29.507" v="15043" actId="26606"/>
          <ac:spMkLst>
            <pc:docMk/>
            <pc:sldMk cId="776701590" sldId="268"/>
            <ac:spMk id="6151" creationId="{FF606621-EDD0-4CB0-B5A0-2BD458842F01}"/>
          </ac:spMkLst>
        </pc:spChg>
        <pc:spChg chg="add del">
          <ac:chgData name="Aimee Heath (2304346)" userId="2c034b80-5712-40ce-8173-eea6df4bbbf6" providerId="ADAL" clId="{DE136A46-19E6-2641-8C6A-6915010AC14E}" dt="2024-04-11T21:24:46.978" v="15051" actId="26606"/>
          <ac:spMkLst>
            <pc:docMk/>
            <pc:sldMk cId="776701590" sldId="268"/>
            <ac:spMk id="6152" creationId="{BCD63B47-914A-418A-BA06-1B760F273F36}"/>
          </ac:spMkLst>
        </pc:spChg>
        <pc:spChg chg="add del">
          <ac:chgData name="Aimee Heath (2304346)" userId="2c034b80-5712-40ce-8173-eea6df4bbbf6" providerId="ADAL" clId="{DE136A46-19E6-2641-8C6A-6915010AC14E}" dt="2024-04-11T21:24:29.507" v="15043" actId="26606"/>
          <ac:spMkLst>
            <pc:docMk/>
            <pc:sldMk cId="776701590" sldId="268"/>
            <ac:spMk id="6153" creationId="{F7E0AF57-42C6-4312-BEDF-A384DC8E42D4}"/>
          </ac:spMkLst>
        </pc:spChg>
        <pc:spChg chg="add del">
          <ac:chgData name="Aimee Heath (2304346)" userId="2c034b80-5712-40ce-8173-eea6df4bbbf6" providerId="ADAL" clId="{DE136A46-19E6-2641-8C6A-6915010AC14E}" dt="2024-04-11T21:25:56.347" v="15059" actId="26606"/>
          <ac:spMkLst>
            <pc:docMk/>
            <pc:sldMk cId="776701590" sldId="268"/>
            <ac:spMk id="6154" creationId="{FF606621-EDD0-4CB0-B5A0-2BD458842F01}"/>
          </ac:spMkLst>
        </pc:spChg>
        <pc:spChg chg="add del">
          <ac:chgData name="Aimee Heath (2304346)" userId="2c034b80-5712-40ce-8173-eea6df4bbbf6" providerId="ADAL" clId="{DE136A46-19E6-2641-8C6A-6915010AC14E}" dt="2024-04-11T21:25:56.347" v="15059" actId="26606"/>
          <ac:spMkLst>
            <pc:docMk/>
            <pc:sldMk cId="776701590" sldId="268"/>
            <ac:spMk id="6155" creationId="{F7E0AF57-42C6-4312-BEDF-A384DC8E42D4}"/>
          </ac:spMkLst>
        </pc:spChg>
        <pc:spChg chg="add del">
          <ac:chgData name="Aimee Heath (2304346)" userId="2c034b80-5712-40ce-8173-eea6df4bbbf6" providerId="ADAL" clId="{DE136A46-19E6-2641-8C6A-6915010AC14E}" dt="2024-04-11T21:25:53.767" v="15056" actId="26606"/>
          <ac:spMkLst>
            <pc:docMk/>
            <pc:sldMk cId="776701590" sldId="268"/>
            <ac:spMk id="6160" creationId="{FF606621-EDD0-4CB0-B5A0-2BD458842F01}"/>
          </ac:spMkLst>
        </pc:spChg>
        <pc:spChg chg="add del">
          <ac:chgData name="Aimee Heath (2304346)" userId="2c034b80-5712-40ce-8173-eea6df4bbbf6" providerId="ADAL" clId="{DE136A46-19E6-2641-8C6A-6915010AC14E}" dt="2024-04-11T21:25:53.767" v="15056" actId="26606"/>
          <ac:spMkLst>
            <pc:docMk/>
            <pc:sldMk cId="776701590" sldId="268"/>
            <ac:spMk id="6162" creationId="{F7E0AF57-42C6-4312-BEDF-A384DC8E42D4}"/>
          </ac:spMkLst>
        </pc:spChg>
        <pc:spChg chg="add del">
          <ac:chgData name="Aimee Heath (2304346)" userId="2c034b80-5712-40ce-8173-eea6df4bbbf6" providerId="ADAL" clId="{DE136A46-19E6-2641-8C6A-6915010AC14E}" dt="2024-04-11T21:25:56.337" v="15058" actId="26606"/>
          <ac:spMkLst>
            <pc:docMk/>
            <pc:sldMk cId="776701590" sldId="268"/>
            <ac:spMk id="6164" creationId="{44FF49E3-3CF7-467D-BE04-86D18D2490F0}"/>
          </ac:spMkLst>
        </pc:spChg>
        <pc:spChg chg="add del">
          <ac:chgData name="Aimee Heath (2304346)" userId="2c034b80-5712-40ce-8173-eea6df4bbbf6" providerId="ADAL" clId="{DE136A46-19E6-2641-8C6A-6915010AC14E}" dt="2024-04-11T21:25:56.337" v="15058" actId="26606"/>
          <ac:spMkLst>
            <pc:docMk/>
            <pc:sldMk cId="776701590" sldId="268"/>
            <ac:spMk id="6165" creationId="{438E2B1E-5364-451C-8B5F-2D1BFF5A6877}"/>
          </ac:spMkLst>
        </pc:spChg>
        <pc:spChg chg="add del">
          <ac:chgData name="Aimee Heath (2304346)" userId="2c034b80-5712-40ce-8173-eea6df4bbbf6" providerId="ADAL" clId="{DE136A46-19E6-2641-8C6A-6915010AC14E}" dt="2024-04-11T21:25:56.337" v="15058" actId="26606"/>
          <ac:spMkLst>
            <pc:docMk/>
            <pc:sldMk cId="776701590" sldId="268"/>
            <ac:spMk id="6166" creationId="{0D3B0D10-EF29-472A-8E3D-EBEDDD162C75}"/>
          </ac:spMkLst>
        </pc:spChg>
        <pc:spChg chg="add del">
          <ac:chgData name="Aimee Heath (2304346)" userId="2c034b80-5712-40ce-8173-eea6df4bbbf6" providerId="ADAL" clId="{DE136A46-19E6-2641-8C6A-6915010AC14E}" dt="2024-04-11T21:27:39.013" v="15080" actId="26606"/>
          <ac:spMkLst>
            <pc:docMk/>
            <pc:sldMk cId="776701590" sldId="268"/>
            <ac:spMk id="6168" creationId="{FF606621-EDD0-4CB0-B5A0-2BD458842F01}"/>
          </ac:spMkLst>
        </pc:spChg>
        <pc:spChg chg="add del">
          <ac:chgData name="Aimee Heath (2304346)" userId="2c034b80-5712-40ce-8173-eea6df4bbbf6" providerId="ADAL" clId="{DE136A46-19E6-2641-8C6A-6915010AC14E}" dt="2024-04-11T21:27:39.013" v="15080" actId="26606"/>
          <ac:spMkLst>
            <pc:docMk/>
            <pc:sldMk cId="776701590" sldId="268"/>
            <ac:spMk id="6169" creationId="{F7E0AF57-42C6-4312-BEDF-A384DC8E42D4}"/>
          </ac:spMkLst>
        </pc:spChg>
        <pc:spChg chg="add">
          <ac:chgData name="Aimee Heath (2304346)" userId="2c034b80-5712-40ce-8173-eea6df4bbbf6" providerId="ADAL" clId="{DE136A46-19E6-2641-8C6A-6915010AC14E}" dt="2024-04-11T21:27:39.013" v="15080" actId="26606"/>
          <ac:spMkLst>
            <pc:docMk/>
            <pc:sldMk cId="776701590" sldId="268"/>
            <ac:spMk id="6174" creationId="{18E8C5BB-A90A-496B-A745-79A49F350F0A}"/>
          </ac:spMkLst>
        </pc:spChg>
        <pc:spChg chg="add">
          <ac:chgData name="Aimee Heath (2304346)" userId="2c034b80-5712-40ce-8173-eea6df4bbbf6" providerId="ADAL" clId="{DE136A46-19E6-2641-8C6A-6915010AC14E}" dt="2024-04-11T21:27:39.013" v="15080" actId="26606"/>
          <ac:spMkLst>
            <pc:docMk/>
            <pc:sldMk cId="776701590" sldId="268"/>
            <ac:spMk id="6176" creationId="{BCD63B47-914A-418A-BA06-1B760F273F36}"/>
          </ac:spMkLst>
        </pc:spChg>
        <pc:picChg chg="add mod ord">
          <ac:chgData name="Aimee Heath (2304346)" userId="2c034b80-5712-40ce-8173-eea6df4bbbf6" providerId="ADAL" clId="{DE136A46-19E6-2641-8C6A-6915010AC14E}" dt="2024-04-11T21:27:39.013" v="15080" actId="26606"/>
          <ac:picMkLst>
            <pc:docMk/>
            <pc:sldMk cId="776701590" sldId="268"/>
            <ac:picMk id="4" creationId="{A0F2E7A6-3A11-1C5B-4DAF-0D842088AF90}"/>
          </ac:picMkLst>
        </pc:picChg>
        <pc:picChg chg="add del mod">
          <ac:chgData name="Aimee Heath (2304346)" userId="2c034b80-5712-40ce-8173-eea6df4bbbf6" providerId="ADAL" clId="{DE136A46-19E6-2641-8C6A-6915010AC14E}" dt="2024-04-12T09:58:46.121" v="18924"/>
          <ac:picMkLst>
            <pc:docMk/>
            <pc:sldMk cId="776701590" sldId="268"/>
            <ac:picMk id="7" creationId="{CB6A25A6-D16D-EF80-D86A-FBF6DF52AA3F}"/>
          </ac:picMkLst>
        </pc:picChg>
        <pc:picChg chg="add del mod">
          <ac:chgData name="Aimee Heath (2304346)" userId="2c034b80-5712-40ce-8173-eea6df4bbbf6" providerId="ADAL" clId="{DE136A46-19E6-2641-8C6A-6915010AC14E}" dt="2024-04-12T10:00:13.498" v="18946"/>
          <ac:picMkLst>
            <pc:docMk/>
            <pc:sldMk cId="776701590" sldId="268"/>
            <ac:picMk id="11" creationId="{4FE304CF-0955-006C-BDA1-73F5DE6E5FFC}"/>
          </ac:picMkLst>
        </pc:picChg>
        <pc:picChg chg="add del mod">
          <ac:chgData name="Aimee Heath (2304346)" userId="2c034b80-5712-40ce-8173-eea6df4bbbf6" providerId="ADAL" clId="{DE136A46-19E6-2641-8C6A-6915010AC14E}" dt="2024-04-12T10:01:19.203" v="18957"/>
          <ac:picMkLst>
            <pc:docMk/>
            <pc:sldMk cId="776701590" sldId="268"/>
            <ac:picMk id="15" creationId="{B2D02DDE-BA0F-A7C7-D8EC-99D772BE0139}"/>
          </ac:picMkLst>
        </pc:picChg>
        <pc:picChg chg="add del mod">
          <ac:chgData name="Aimee Heath (2304346)" userId="2c034b80-5712-40ce-8173-eea6df4bbbf6" providerId="ADAL" clId="{DE136A46-19E6-2641-8C6A-6915010AC14E}" dt="2024-04-12T10:01:43.104" v="18959"/>
          <ac:picMkLst>
            <pc:docMk/>
            <pc:sldMk cId="776701590" sldId="268"/>
            <ac:picMk id="19" creationId="{EC6BD272-BB35-84C5-1FFD-280B8365CF02}"/>
          </ac:picMkLst>
        </pc:picChg>
        <pc:picChg chg="add mod">
          <ac:chgData name="Aimee Heath (2304346)" userId="2c034b80-5712-40ce-8173-eea6df4bbbf6" providerId="ADAL" clId="{DE136A46-19E6-2641-8C6A-6915010AC14E}" dt="2024-04-12T10:02:54.273" v="18960"/>
          <ac:picMkLst>
            <pc:docMk/>
            <pc:sldMk cId="776701590" sldId="268"/>
            <ac:picMk id="23" creationId="{2A7B998B-796C-81B0-7812-1221A2BEED02}"/>
          </ac:picMkLst>
        </pc:picChg>
        <pc:picChg chg="add del mod ord">
          <ac:chgData name="Aimee Heath (2304346)" userId="2c034b80-5712-40ce-8173-eea6df4bbbf6" providerId="ADAL" clId="{DE136A46-19E6-2641-8C6A-6915010AC14E}" dt="2024-04-11T21:25:40.523" v="15053" actId="478"/>
          <ac:picMkLst>
            <pc:docMk/>
            <pc:sldMk cId="776701590" sldId="268"/>
            <ac:picMk id="6146" creationId="{A0ED3FEC-3765-7A6C-A7E0-1CE482A92AF4}"/>
          </ac:picMkLst>
        </pc:picChg>
      </pc:sldChg>
      <pc:sldChg chg="modSp new mod ord">
        <pc:chgData name="Aimee Heath (2304346)" userId="2c034b80-5712-40ce-8173-eea6df4bbbf6" providerId="ADAL" clId="{DE136A46-19E6-2641-8C6A-6915010AC14E}" dt="2024-04-12T09:25:59.335" v="17778" actId="27636"/>
        <pc:sldMkLst>
          <pc:docMk/>
          <pc:sldMk cId="2980537621" sldId="269"/>
        </pc:sldMkLst>
        <pc:spChg chg="mod">
          <ac:chgData name="Aimee Heath (2304346)" userId="2c034b80-5712-40ce-8173-eea6df4bbbf6" providerId="ADAL" clId="{DE136A46-19E6-2641-8C6A-6915010AC14E}" dt="2024-04-12T09:24:49.866" v="17760" actId="313"/>
          <ac:spMkLst>
            <pc:docMk/>
            <pc:sldMk cId="2980537621" sldId="269"/>
            <ac:spMk id="2" creationId="{371C0186-3A68-E2F4-2864-6D886940AEB3}"/>
          </ac:spMkLst>
        </pc:spChg>
        <pc:spChg chg="mod">
          <ac:chgData name="Aimee Heath (2304346)" userId="2c034b80-5712-40ce-8173-eea6df4bbbf6" providerId="ADAL" clId="{DE136A46-19E6-2641-8C6A-6915010AC14E}" dt="2024-04-12T09:25:59.335" v="17778" actId="27636"/>
          <ac:spMkLst>
            <pc:docMk/>
            <pc:sldMk cId="2980537621" sldId="269"/>
            <ac:spMk id="3" creationId="{FEBE3870-5BA8-72F5-85C1-8E289F7F1863}"/>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1E441-E587-49DD-B215-DB831E197A6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1639B9E-3514-45E1-A3B6-9CFBAF631637}">
      <dgm:prSet/>
      <dgm:spPr/>
      <dgm:t>
        <a:bodyPr/>
        <a:lstStyle/>
        <a:p>
          <a:r>
            <a:rPr lang="en-US" dirty="0"/>
            <a:t>Reflective thinking is a process of developing our self-awareness.</a:t>
          </a:r>
        </a:p>
      </dgm:t>
    </dgm:pt>
    <dgm:pt modelId="{E78C2013-F1D3-4E43-BF8A-D57E3CDCD4C1}" type="parTrans" cxnId="{6C87C13C-8A1A-4E6F-8DC8-AB804422450D}">
      <dgm:prSet/>
      <dgm:spPr/>
      <dgm:t>
        <a:bodyPr/>
        <a:lstStyle/>
        <a:p>
          <a:endParaRPr lang="en-US"/>
        </a:p>
      </dgm:t>
    </dgm:pt>
    <dgm:pt modelId="{8A143591-BB89-4D21-A3CE-CA33F97C93E2}" type="sibTrans" cxnId="{6C87C13C-8A1A-4E6F-8DC8-AB804422450D}">
      <dgm:prSet/>
      <dgm:spPr/>
      <dgm:t>
        <a:bodyPr/>
        <a:lstStyle/>
        <a:p>
          <a:endParaRPr lang="en-US"/>
        </a:p>
      </dgm:t>
    </dgm:pt>
    <dgm:pt modelId="{BB3A8E7D-7C45-415C-8642-36055C0A72D3}">
      <dgm:prSet/>
      <dgm:spPr/>
      <dgm:t>
        <a:bodyPr/>
        <a:lstStyle/>
        <a:p>
          <a:r>
            <a:rPr lang="en-US"/>
            <a:t>It is a cognitive process that allows us to evaluate our thoughts, actions and expierineces.</a:t>
          </a:r>
        </a:p>
      </dgm:t>
    </dgm:pt>
    <dgm:pt modelId="{BF6785B1-8327-4CFE-B33F-A8D7BE5EC693}" type="parTrans" cxnId="{B765A4A8-65BE-4052-A8A7-59A0545061B5}">
      <dgm:prSet/>
      <dgm:spPr/>
      <dgm:t>
        <a:bodyPr/>
        <a:lstStyle/>
        <a:p>
          <a:endParaRPr lang="en-US"/>
        </a:p>
      </dgm:t>
    </dgm:pt>
    <dgm:pt modelId="{0B329B00-F9A2-43F1-8F54-7BADB2BBB646}" type="sibTrans" cxnId="{B765A4A8-65BE-4052-A8A7-59A0545061B5}">
      <dgm:prSet/>
      <dgm:spPr/>
      <dgm:t>
        <a:bodyPr/>
        <a:lstStyle/>
        <a:p>
          <a:endParaRPr lang="en-US"/>
        </a:p>
      </dgm:t>
    </dgm:pt>
    <dgm:pt modelId="{82F016BD-3776-4D55-BC6C-840A9726B194}">
      <dgm:prSet/>
      <dgm:spPr/>
      <dgm:t>
        <a:bodyPr/>
        <a:lstStyle/>
        <a:p>
          <a:r>
            <a:rPr lang="en-US"/>
            <a:t>Based on these insights we can gain a deeper understaning and adapt our behaviours and decisions.</a:t>
          </a:r>
        </a:p>
      </dgm:t>
    </dgm:pt>
    <dgm:pt modelId="{A1A92BDF-D3F0-4D24-BE2C-366ACB1FB222}" type="parTrans" cxnId="{79C4B785-061E-43B5-A064-28822F3C095A}">
      <dgm:prSet/>
      <dgm:spPr/>
      <dgm:t>
        <a:bodyPr/>
        <a:lstStyle/>
        <a:p>
          <a:endParaRPr lang="en-US"/>
        </a:p>
      </dgm:t>
    </dgm:pt>
    <dgm:pt modelId="{9EA6FD92-DEE6-4D99-9521-A07FC62E5E4C}" type="sibTrans" cxnId="{79C4B785-061E-43B5-A064-28822F3C095A}">
      <dgm:prSet/>
      <dgm:spPr/>
      <dgm:t>
        <a:bodyPr/>
        <a:lstStyle/>
        <a:p>
          <a:endParaRPr lang="en-US"/>
        </a:p>
      </dgm:t>
    </dgm:pt>
    <dgm:pt modelId="{F31C808B-0936-4B83-AD9D-A33A8A578CCD}">
      <dgm:prSet/>
      <dgm:spPr/>
      <dgm:t>
        <a:bodyPr/>
        <a:lstStyle/>
        <a:p>
          <a:r>
            <a:rPr lang="en-US" dirty="0" err="1"/>
            <a:t>Melenie</a:t>
          </a:r>
          <a:r>
            <a:rPr lang="en-US" dirty="0"/>
            <a:t> Jasper (2013) ERA model is a useful tool to help us utilise reflective thinking. </a:t>
          </a:r>
        </a:p>
      </dgm:t>
    </dgm:pt>
    <dgm:pt modelId="{A139DA84-A1CD-4BC1-ABFD-A939DED672CC}" type="parTrans" cxnId="{8B8121D4-691C-4C39-985D-A0AF68779672}">
      <dgm:prSet/>
      <dgm:spPr/>
      <dgm:t>
        <a:bodyPr/>
        <a:lstStyle/>
        <a:p>
          <a:endParaRPr lang="en-US"/>
        </a:p>
      </dgm:t>
    </dgm:pt>
    <dgm:pt modelId="{F2305907-7DA0-4325-838E-72702FB63DF7}" type="sibTrans" cxnId="{8B8121D4-691C-4C39-985D-A0AF68779672}">
      <dgm:prSet/>
      <dgm:spPr/>
      <dgm:t>
        <a:bodyPr/>
        <a:lstStyle/>
        <a:p>
          <a:endParaRPr lang="en-US"/>
        </a:p>
      </dgm:t>
    </dgm:pt>
    <dgm:pt modelId="{F1AF7BAF-3B57-544B-B083-03BB02B4D0CD}" type="pres">
      <dgm:prSet presAssocID="{7441E441-E587-49DD-B215-DB831E197A66}" presName="outerComposite" presStyleCnt="0">
        <dgm:presLayoutVars>
          <dgm:chMax val="5"/>
          <dgm:dir/>
          <dgm:resizeHandles val="exact"/>
        </dgm:presLayoutVars>
      </dgm:prSet>
      <dgm:spPr/>
    </dgm:pt>
    <dgm:pt modelId="{FB76B24F-86BC-7049-A9B5-1D86E2A98E3A}" type="pres">
      <dgm:prSet presAssocID="{7441E441-E587-49DD-B215-DB831E197A66}" presName="dummyMaxCanvas" presStyleCnt="0">
        <dgm:presLayoutVars/>
      </dgm:prSet>
      <dgm:spPr/>
    </dgm:pt>
    <dgm:pt modelId="{B8B8A7A4-A70C-FB41-8F79-A208AC977173}" type="pres">
      <dgm:prSet presAssocID="{7441E441-E587-49DD-B215-DB831E197A66}" presName="FourNodes_1" presStyleLbl="node1" presStyleIdx="0" presStyleCnt="4">
        <dgm:presLayoutVars>
          <dgm:bulletEnabled val="1"/>
        </dgm:presLayoutVars>
      </dgm:prSet>
      <dgm:spPr/>
    </dgm:pt>
    <dgm:pt modelId="{61E1E691-EC69-544B-B076-FC8B3771293B}" type="pres">
      <dgm:prSet presAssocID="{7441E441-E587-49DD-B215-DB831E197A66}" presName="FourNodes_2" presStyleLbl="node1" presStyleIdx="1" presStyleCnt="4">
        <dgm:presLayoutVars>
          <dgm:bulletEnabled val="1"/>
        </dgm:presLayoutVars>
      </dgm:prSet>
      <dgm:spPr/>
    </dgm:pt>
    <dgm:pt modelId="{95BB8448-CB30-084E-9FDD-23B2C5AA4AA8}" type="pres">
      <dgm:prSet presAssocID="{7441E441-E587-49DD-B215-DB831E197A66}" presName="FourNodes_3" presStyleLbl="node1" presStyleIdx="2" presStyleCnt="4">
        <dgm:presLayoutVars>
          <dgm:bulletEnabled val="1"/>
        </dgm:presLayoutVars>
      </dgm:prSet>
      <dgm:spPr/>
    </dgm:pt>
    <dgm:pt modelId="{3A596DFE-830E-3244-AF3C-D288859F1738}" type="pres">
      <dgm:prSet presAssocID="{7441E441-E587-49DD-B215-DB831E197A66}" presName="FourNodes_4" presStyleLbl="node1" presStyleIdx="3" presStyleCnt="4">
        <dgm:presLayoutVars>
          <dgm:bulletEnabled val="1"/>
        </dgm:presLayoutVars>
      </dgm:prSet>
      <dgm:spPr/>
    </dgm:pt>
    <dgm:pt modelId="{88728BA1-A57E-8A44-BB31-B8A68F9569F5}" type="pres">
      <dgm:prSet presAssocID="{7441E441-E587-49DD-B215-DB831E197A66}" presName="FourConn_1-2" presStyleLbl="fgAccFollowNode1" presStyleIdx="0" presStyleCnt="3">
        <dgm:presLayoutVars>
          <dgm:bulletEnabled val="1"/>
        </dgm:presLayoutVars>
      </dgm:prSet>
      <dgm:spPr/>
    </dgm:pt>
    <dgm:pt modelId="{C3B77D39-EE59-ED4C-8300-BF9E0DD6C019}" type="pres">
      <dgm:prSet presAssocID="{7441E441-E587-49DD-B215-DB831E197A66}" presName="FourConn_2-3" presStyleLbl="fgAccFollowNode1" presStyleIdx="1" presStyleCnt="3">
        <dgm:presLayoutVars>
          <dgm:bulletEnabled val="1"/>
        </dgm:presLayoutVars>
      </dgm:prSet>
      <dgm:spPr/>
    </dgm:pt>
    <dgm:pt modelId="{CE1FEF63-4F5F-3744-B01D-2F07FDDBD600}" type="pres">
      <dgm:prSet presAssocID="{7441E441-E587-49DD-B215-DB831E197A66}" presName="FourConn_3-4" presStyleLbl="fgAccFollowNode1" presStyleIdx="2" presStyleCnt="3">
        <dgm:presLayoutVars>
          <dgm:bulletEnabled val="1"/>
        </dgm:presLayoutVars>
      </dgm:prSet>
      <dgm:spPr/>
    </dgm:pt>
    <dgm:pt modelId="{03360FC7-CA3D-5648-8C10-F2312C3142E2}" type="pres">
      <dgm:prSet presAssocID="{7441E441-E587-49DD-B215-DB831E197A66}" presName="FourNodes_1_text" presStyleLbl="node1" presStyleIdx="3" presStyleCnt="4">
        <dgm:presLayoutVars>
          <dgm:bulletEnabled val="1"/>
        </dgm:presLayoutVars>
      </dgm:prSet>
      <dgm:spPr/>
    </dgm:pt>
    <dgm:pt modelId="{D9EB6485-58EC-714E-8EFA-6C55BE9082E3}" type="pres">
      <dgm:prSet presAssocID="{7441E441-E587-49DD-B215-DB831E197A66}" presName="FourNodes_2_text" presStyleLbl="node1" presStyleIdx="3" presStyleCnt="4">
        <dgm:presLayoutVars>
          <dgm:bulletEnabled val="1"/>
        </dgm:presLayoutVars>
      </dgm:prSet>
      <dgm:spPr/>
    </dgm:pt>
    <dgm:pt modelId="{16115E38-518D-7940-AD22-A9FF6C040591}" type="pres">
      <dgm:prSet presAssocID="{7441E441-E587-49DD-B215-DB831E197A66}" presName="FourNodes_3_text" presStyleLbl="node1" presStyleIdx="3" presStyleCnt="4">
        <dgm:presLayoutVars>
          <dgm:bulletEnabled val="1"/>
        </dgm:presLayoutVars>
      </dgm:prSet>
      <dgm:spPr/>
    </dgm:pt>
    <dgm:pt modelId="{E250D3E9-2CBF-364B-9C3E-DA8D24A5E434}" type="pres">
      <dgm:prSet presAssocID="{7441E441-E587-49DD-B215-DB831E197A66}" presName="FourNodes_4_text" presStyleLbl="node1" presStyleIdx="3" presStyleCnt="4">
        <dgm:presLayoutVars>
          <dgm:bulletEnabled val="1"/>
        </dgm:presLayoutVars>
      </dgm:prSet>
      <dgm:spPr/>
    </dgm:pt>
  </dgm:ptLst>
  <dgm:cxnLst>
    <dgm:cxn modelId="{D064B903-E797-184A-BCDF-1415F1DCDA16}" type="presOf" srcId="{8A143591-BB89-4D21-A3CE-CA33F97C93E2}" destId="{88728BA1-A57E-8A44-BB31-B8A68F9569F5}" srcOrd="0" destOrd="0" presId="urn:microsoft.com/office/officeart/2005/8/layout/vProcess5"/>
    <dgm:cxn modelId="{7163C518-C499-BF4E-8A9D-763DCCD6D158}" type="presOf" srcId="{91639B9E-3514-45E1-A3B6-9CFBAF631637}" destId="{03360FC7-CA3D-5648-8C10-F2312C3142E2}" srcOrd="1" destOrd="0" presId="urn:microsoft.com/office/officeart/2005/8/layout/vProcess5"/>
    <dgm:cxn modelId="{DE332025-93A6-8044-9D2B-2981BC333D6E}" type="presOf" srcId="{BB3A8E7D-7C45-415C-8642-36055C0A72D3}" destId="{61E1E691-EC69-544B-B076-FC8B3771293B}" srcOrd="0" destOrd="0" presId="urn:microsoft.com/office/officeart/2005/8/layout/vProcess5"/>
    <dgm:cxn modelId="{6C87C13C-8A1A-4E6F-8DC8-AB804422450D}" srcId="{7441E441-E587-49DD-B215-DB831E197A66}" destId="{91639B9E-3514-45E1-A3B6-9CFBAF631637}" srcOrd="0" destOrd="0" parTransId="{E78C2013-F1D3-4E43-BF8A-D57E3CDCD4C1}" sibTransId="{8A143591-BB89-4D21-A3CE-CA33F97C93E2}"/>
    <dgm:cxn modelId="{7461F451-A75F-7940-AAF8-8F68E23FC093}" type="presOf" srcId="{82F016BD-3776-4D55-BC6C-840A9726B194}" destId="{95BB8448-CB30-084E-9FDD-23B2C5AA4AA8}" srcOrd="0" destOrd="0" presId="urn:microsoft.com/office/officeart/2005/8/layout/vProcess5"/>
    <dgm:cxn modelId="{6501D774-F678-AC4A-B22C-C5AB28EF9FD5}" type="presOf" srcId="{7441E441-E587-49DD-B215-DB831E197A66}" destId="{F1AF7BAF-3B57-544B-B083-03BB02B4D0CD}" srcOrd="0" destOrd="0" presId="urn:microsoft.com/office/officeart/2005/8/layout/vProcess5"/>
    <dgm:cxn modelId="{79C4B785-061E-43B5-A064-28822F3C095A}" srcId="{7441E441-E587-49DD-B215-DB831E197A66}" destId="{82F016BD-3776-4D55-BC6C-840A9726B194}" srcOrd="2" destOrd="0" parTransId="{A1A92BDF-D3F0-4D24-BE2C-366ACB1FB222}" sibTransId="{9EA6FD92-DEE6-4D99-9521-A07FC62E5E4C}"/>
    <dgm:cxn modelId="{6AB0EB92-FD13-7443-9F2C-DF528CED99AB}" type="presOf" srcId="{0B329B00-F9A2-43F1-8F54-7BADB2BBB646}" destId="{C3B77D39-EE59-ED4C-8300-BF9E0DD6C019}" srcOrd="0" destOrd="0" presId="urn:microsoft.com/office/officeart/2005/8/layout/vProcess5"/>
    <dgm:cxn modelId="{814AB794-016B-2B48-AF38-06797B8DCC1C}" type="presOf" srcId="{91639B9E-3514-45E1-A3B6-9CFBAF631637}" destId="{B8B8A7A4-A70C-FB41-8F79-A208AC977173}" srcOrd="0" destOrd="0" presId="urn:microsoft.com/office/officeart/2005/8/layout/vProcess5"/>
    <dgm:cxn modelId="{AB88019C-B6F4-0C4B-8B71-70202DCD7163}" type="presOf" srcId="{F31C808B-0936-4B83-AD9D-A33A8A578CCD}" destId="{3A596DFE-830E-3244-AF3C-D288859F1738}" srcOrd="0" destOrd="0" presId="urn:microsoft.com/office/officeart/2005/8/layout/vProcess5"/>
    <dgm:cxn modelId="{B765A4A8-65BE-4052-A8A7-59A0545061B5}" srcId="{7441E441-E587-49DD-B215-DB831E197A66}" destId="{BB3A8E7D-7C45-415C-8642-36055C0A72D3}" srcOrd="1" destOrd="0" parTransId="{BF6785B1-8327-4CFE-B33F-A8D7BE5EC693}" sibTransId="{0B329B00-F9A2-43F1-8F54-7BADB2BBB646}"/>
    <dgm:cxn modelId="{FA65B0A8-E923-DB45-B3A8-9A776627E586}" type="presOf" srcId="{F31C808B-0936-4B83-AD9D-A33A8A578CCD}" destId="{E250D3E9-2CBF-364B-9C3E-DA8D24A5E434}" srcOrd="1" destOrd="0" presId="urn:microsoft.com/office/officeart/2005/8/layout/vProcess5"/>
    <dgm:cxn modelId="{4B8BB0C0-4DE8-794B-9079-DE2FFE15DE02}" type="presOf" srcId="{82F016BD-3776-4D55-BC6C-840A9726B194}" destId="{16115E38-518D-7940-AD22-A9FF6C040591}" srcOrd="1" destOrd="0" presId="urn:microsoft.com/office/officeart/2005/8/layout/vProcess5"/>
    <dgm:cxn modelId="{776EF1C9-8C81-BD43-AE78-3FE6A3F578DB}" type="presOf" srcId="{BB3A8E7D-7C45-415C-8642-36055C0A72D3}" destId="{D9EB6485-58EC-714E-8EFA-6C55BE9082E3}" srcOrd="1" destOrd="0" presId="urn:microsoft.com/office/officeart/2005/8/layout/vProcess5"/>
    <dgm:cxn modelId="{8B8121D4-691C-4C39-985D-A0AF68779672}" srcId="{7441E441-E587-49DD-B215-DB831E197A66}" destId="{F31C808B-0936-4B83-AD9D-A33A8A578CCD}" srcOrd="3" destOrd="0" parTransId="{A139DA84-A1CD-4BC1-ABFD-A939DED672CC}" sibTransId="{F2305907-7DA0-4325-838E-72702FB63DF7}"/>
    <dgm:cxn modelId="{54B9ACED-21FA-214D-9879-E60D94B90F0F}" type="presOf" srcId="{9EA6FD92-DEE6-4D99-9521-A07FC62E5E4C}" destId="{CE1FEF63-4F5F-3744-B01D-2F07FDDBD600}" srcOrd="0" destOrd="0" presId="urn:microsoft.com/office/officeart/2005/8/layout/vProcess5"/>
    <dgm:cxn modelId="{1CDECD90-439D-2D4B-8A26-816136C2DDA9}" type="presParOf" srcId="{F1AF7BAF-3B57-544B-B083-03BB02B4D0CD}" destId="{FB76B24F-86BC-7049-A9B5-1D86E2A98E3A}" srcOrd="0" destOrd="0" presId="urn:microsoft.com/office/officeart/2005/8/layout/vProcess5"/>
    <dgm:cxn modelId="{2F1C997D-0200-4F45-9866-851B2F83ED8D}" type="presParOf" srcId="{F1AF7BAF-3B57-544B-B083-03BB02B4D0CD}" destId="{B8B8A7A4-A70C-FB41-8F79-A208AC977173}" srcOrd="1" destOrd="0" presId="urn:microsoft.com/office/officeart/2005/8/layout/vProcess5"/>
    <dgm:cxn modelId="{32CB1BB8-BA08-1943-9094-58153F7A1AA5}" type="presParOf" srcId="{F1AF7BAF-3B57-544B-B083-03BB02B4D0CD}" destId="{61E1E691-EC69-544B-B076-FC8B3771293B}" srcOrd="2" destOrd="0" presId="urn:microsoft.com/office/officeart/2005/8/layout/vProcess5"/>
    <dgm:cxn modelId="{2DA97BA3-013E-844A-9DA6-08EF71A88AF1}" type="presParOf" srcId="{F1AF7BAF-3B57-544B-B083-03BB02B4D0CD}" destId="{95BB8448-CB30-084E-9FDD-23B2C5AA4AA8}" srcOrd="3" destOrd="0" presId="urn:microsoft.com/office/officeart/2005/8/layout/vProcess5"/>
    <dgm:cxn modelId="{614BBA21-7D03-F44B-A70D-9724AC0EB2EC}" type="presParOf" srcId="{F1AF7BAF-3B57-544B-B083-03BB02B4D0CD}" destId="{3A596DFE-830E-3244-AF3C-D288859F1738}" srcOrd="4" destOrd="0" presId="urn:microsoft.com/office/officeart/2005/8/layout/vProcess5"/>
    <dgm:cxn modelId="{5144ABFD-1BA5-1943-A500-0631F486357C}" type="presParOf" srcId="{F1AF7BAF-3B57-544B-B083-03BB02B4D0CD}" destId="{88728BA1-A57E-8A44-BB31-B8A68F9569F5}" srcOrd="5" destOrd="0" presId="urn:microsoft.com/office/officeart/2005/8/layout/vProcess5"/>
    <dgm:cxn modelId="{C4D71FA2-3E90-D747-AB72-D7CF3E58E91C}" type="presParOf" srcId="{F1AF7BAF-3B57-544B-B083-03BB02B4D0CD}" destId="{C3B77D39-EE59-ED4C-8300-BF9E0DD6C019}" srcOrd="6" destOrd="0" presId="urn:microsoft.com/office/officeart/2005/8/layout/vProcess5"/>
    <dgm:cxn modelId="{6B5F5567-9D9A-B14B-ADDF-694DFA8E9167}" type="presParOf" srcId="{F1AF7BAF-3B57-544B-B083-03BB02B4D0CD}" destId="{CE1FEF63-4F5F-3744-B01D-2F07FDDBD600}" srcOrd="7" destOrd="0" presId="urn:microsoft.com/office/officeart/2005/8/layout/vProcess5"/>
    <dgm:cxn modelId="{B12180A6-0868-BD46-A6F9-A7B9382418E3}" type="presParOf" srcId="{F1AF7BAF-3B57-544B-B083-03BB02B4D0CD}" destId="{03360FC7-CA3D-5648-8C10-F2312C3142E2}" srcOrd="8" destOrd="0" presId="urn:microsoft.com/office/officeart/2005/8/layout/vProcess5"/>
    <dgm:cxn modelId="{659DB8E1-CB11-D846-B973-D35604E1B2E0}" type="presParOf" srcId="{F1AF7BAF-3B57-544B-B083-03BB02B4D0CD}" destId="{D9EB6485-58EC-714E-8EFA-6C55BE9082E3}" srcOrd="9" destOrd="0" presId="urn:microsoft.com/office/officeart/2005/8/layout/vProcess5"/>
    <dgm:cxn modelId="{E8C39ABD-8FD4-B54E-A602-6DACA4621BFC}" type="presParOf" srcId="{F1AF7BAF-3B57-544B-B083-03BB02B4D0CD}" destId="{16115E38-518D-7940-AD22-A9FF6C040591}" srcOrd="10" destOrd="0" presId="urn:microsoft.com/office/officeart/2005/8/layout/vProcess5"/>
    <dgm:cxn modelId="{7485ABE7-F2FB-5C41-ABC7-C62A4586B75F}" type="presParOf" srcId="{F1AF7BAF-3B57-544B-B083-03BB02B4D0CD}" destId="{E250D3E9-2CBF-364B-9C3E-DA8D24A5E434}"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B83462-F6D2-4964-B50D-8ECCA315B52A}" type="doc">
      <dgm:prSet loTypeId="urn:microsoft.com/office/officeart/2008/layout/LinedList" loCatId="list" qsTypeId="urn:microsoft.com/office/officeart/2005/8/quickstyle/simple5" qsCatId="simple" csTypeId="urn:microsoft.com/office/officeart/2005/8/colors/accent3_2" csCatId="accent3" phldr="1"/>
      <dgm:spPr/>
      <dgm:t>
        <a:bodyPr/>
        <a:lstStyle/>
        <a:p>
          <a:endParaRPr lang="en-US"/>
        </a:p>
      </dgm:t>
    </dgm:pt>
    <dgm:pt modelId="{AE2CBFD6-B996-465E-A275-B8A16DB7C9FE}">
      <dgm:prSet/>
      <dgm:spPr/>
      <dgm:t>
        <a:bodyPr/>
        <a:lstStyle/>
        <a:p>
          <a:r>
            <a:rPr lang="en-US"/>
            <a:t>Not reaching full academic potential</a:t>
          </a:r>
        </a:p>
      </dgm:t>
    </dgm:pt>
    <dgm:pt modelId="{871020CA-530A-47D0-A0CC-3B2CEFB5786D}" type="parTrans" cxnId="{F034B872-9BD3-40FD-AA53-CF6FFCC3179E}">
      <dgm:prSet/>
      <dgm:spPr/>
      <dgm:t>
        <a:bodyPr/>
        <a:lstStyle/>
        <a:p>
          <a:endParaRPr lang="en-US"/>
        </a:p>
      </dgm:t>
    </dgm:pt>
    <dgm:pt modelId="{643CF655-8DDB-4F4C-AE07-2AE1F4159560}" type="sibTrans" cxnId="{F034B872-9BD3-40FD-AA53-CF6FFCC3179E}">
      <dgm:prSet/>
      <dgm:spPr/>
      <dgm:t>
        <a:bodyPr/>
        <a:lstStyle/>
        <a:p>
          <a:endParaRPr lang="en-US"/>
        </a:p>
      </dgm:t>
    </dgm:pt>
    <dgm:pt modelId="{A42595AB-671F-4016-A353-FD8EF74E8B90}">
      <dgm:prSet/>
      <dgm:spPr/>
      <dgm:t>
        <a:bodyPr/>
        <a:lstStyle/>
        <a:p>
          <a:r>
            <a:rPr lang="en-US"/>
            <a:t>Unnecessary Stress </a:t>
          </a:r>
        </a:p>
      </dgm:t>
    </dgm:pt>
    <dgm:pt modelId="{693C0E8A-7B95-4F58-B6DA-4F86C7DE891E}" type="parTrans" cxnId="{E69CF4B8-FF7F-48FF-AEC4-4050633C21A9}">
      <dgm:prSet/>
      <dgm:spPr/>
      <dgm:t>
        <a:bodyPr/>
        <a:lstStyle/>
        <a:p>
          <a:endParaRPr lang="en-US"/>
        </a:p>
      </dgm:t>
    </dgm:pt>
    <dgm:pt modelId="{C61E2EF8-098C-40DD-8D12-B3879A073669}" type="sibTrans" cxnId="{E69CF4B8-FF7F-48FF-AEC4-4050633C21A9}">
      <dgm:prSet/>
      <dgm:spPr/>
      <dgm:t>
        <a:bodyPr/>
        <a:lstStyle/>
        <a:p>
          <a:endParaRPr lang="en-US"/>
        </a:p>
      </dgm:t>
    </dgm:pt>
    <dgm:pt modelId="{DCAF6E60-167D-4750-9E15-BF9B39A7098F}">
      <dgm:prSet/>
      <dgm:spPr/>
      <dgm:t>
        <a:bodyPr/>
        <a:lstStyle/>
        <a:p>
          <a:r>
            <a:rPr lang="en-US"/>
            <a:t>Unable to enjoy a healthy balance between studying and other activities</a:t>
          </a:r>
        </a:p>
      </dgm:t>
    </dgm:pt>
    <dgm:pt modelId="{0E17CBA6-D521-4318-A203-7788BDE85496}" type="parTrans" cxnId="{28E3D82E-F4F3-43A6-AB5E-366EBC9885CC}">
      <dgm:prSet/>
      <dgm:spPr/>
      <dgm:t>
        <a:bodyPr/>
        <a:lstStyle/>
        <a:p>
          <a:endParaRPr lang="en-US"/>
        </a:p>
      </dgm:t>
    </dgm:pt>
    <dgm:pt modelId="{FE402420-1796-4A13-B84C-7965E9DF48CB}" type="sibTrans" cxnId="{28E3D82E-F4F3-43A6-AB5E-366EBC9885CC}">
      <dgm:prSet/>
      <dgm:spPr/>
      <dgm:t>
        <a:bodyPr/>
        <a:lstStyle/>
        <a:p>
          <a:endParaRPr lang="en-US"/>
        </a:p>
      </dgm:t>
    </dgm:pt>
    <dgm:pt modelId="{6D31EBC7-2C07-8E42-92AE-9E707F313E9E}">
      <dgm:prSet/>
      <dgm:spPr/>
      <dgm:t>
        <a:bodyPr/>
        <a:lstStyle/>
        <a:p>
          <a:r>
            <a:rPr lang="en-US"/>
            <a:t>Finding education un-enjoyable</a:t>
          </a:r>
        </a:p>
      </dgm:t>
    </dgm:pt>
    <dgm:pt modelId="{51A90B1E-783A-BE4E-ACED-8024989CFE5D}" type="parTrans" cxnId="{1C45A937-C5D8-FF42-B643-A42A6AFF4DC8}">
      <dgm:prSet/>
      <dgm:spPr/>
    </dgm:pt>
    <dgm:pt modelId="{0F089324-639A-0A4D-B991-5236A349FB85}" type="sibTrans" cxnId="{1C45A937-C5D8-FF42-B643-A42A6AFF4DC8}">
      <dgm:prSet/>
      <dgm:spPr/>
      <dgm:t>
        <a:bodyPr/>
        <a:lstStyle/>
        <a:p>
          <a:endParaRPr lang="en-US"/>
        </a:p>
      </dgm:t>
    </dgm:pt>
    <dgm:pt modelId="{DC10BDE5-4381-214A-92BF-B89748328334}" type="pres">
      <dgm:prSet presAssocID="{BCB83462-F6D2-4964-B50D-8ECCA315B52A}" presName="vert0" presStyleCnt="0">
        <dgm:presLayoutVars>
          <dgm:dir/>
          <dgm:animOne val="branch"/>
          <dgm:animLvl val="lvl"/>
        </dgm:presLayoutVars>
      </dgm:prSet>
      <dgm:spPr/>
    </dgm:pt>
    <dgm:pt modelId="{1D69F309-48B7-A647-8258-1D9626F26E6D}" type="pres">
      <dgm:prSet presAssocID="{AE2CBFD6-B996-465E-A275-B8A16DB7C9FE}" presName="thickLine" presStyleLbl="alignNode1" presStyleIdx="0" presStyleCnt="4"/>
      <dgm:spPr/>
    </dgm:pt>
    <dgm:pt modelId="{B472EC1B-69F6-8847-B75A-E0A0AD248E77}" type="pres">
      <dgm:prSet presAssocID="{AE2CBFD6-B996-465E-A275-B8A16DB7C9FE}" presName="horz1" presStyleCnt="0"/>
      <dgm:spPr/>
    </dgm:pt>
    <dgm:pt modelId="{F1977DA5-F3E1-A04F-8E7B-2BD643405F7A}" type="pres">
      <dgm:prSet presAssocID="{AE2CBFD6-B996-465E-A275-B8A16DB7C9FE}" presName="tx1" presStyleLbl="revTx" presStyleIdx="0" presStyleCnt="4"/>
      <dgm:spPr/>
    </dgm:pt>
    <dgm:pt modelId="{95807C5F-7C1C-4F45-89DE-7DE2A969E80C}" type="pres">
      <dgm:prSet presAssocID="{AE2CBFD6-B996-465E-A275-B8A16DB7C9FE}" presName="vert1" presStyleCnt="0"/>
      <dgm:spPr/>
    </dgm:pt>
    <dgm:pt modelId="{82EFD4AC-19CC-D742-BAE8-C1B23D49F3C2}" type="pres">
      <dgm:prSet presAssocID="{6D31EBC7-2C07-8E42-92AE-9E707F313E9E}" presName="thickLine" presStyleLbl="alignNode1" presStyleIdx="1" presStyleCnt="4"/>
      <dgm:spPr/>
    </dgm:pt>
    <dgm:pt modelId="{5C1BDFF5-67A7-F943-B641-F7BD2AC72CED}" type="pres">
      <dgm:prSet presAssocID="{6D31EBC7-2C07-8E42-92AE-9E707F313E9E}" presName="horz1" presStyleCnt="0"/>
      <dgm:spPr/>
    </dgm:pt>
    <dgm:pt modelId="{2A0DB908-F86A-3142-A44D-9331230A5EDB}" type="pres">
      <dgm:prSet presAssocID="{6D31EBC7-2C07-8E42-92AE-9E707F313E9E}" presName="tx1" presStyleLbl="revTx" presStyleIdx="1" presStyleCnt="4"/>
      <dgm:spPr/>
    </dgm:pt>
    <dgm:pt modelId="{F060859B-B9F8-4647-8277-F5335E210883}" type="pres">
      <dgm:prSet presAssocID="{6D31EBC7-2C07-8E42-92AE-9E707F313E9E}" presName="vert1" presStyleCnt="0"/>
      <dgm:spPr/>
    </dgm:pt>
    <dgm:pt modelId="{B9C71F6B-364B-D44F-8818-9C22291E68C7}" type="pres">
      <dgm:prSet presAssocID="{A42595AB-671F-4016-A353-FD8EF74E8B90}" presName="thickLine" presStyleLbl="alignNode1" presStyleIdx="2" presStyleCnt="4"/>
      <dgm:spPr/>
    </dgm:pt>
    <dgm:pt modelId="{53E76FE6-949E-6F4F-B400-3A245D808667}" type="pres">
      <dgm:prSet presAssocID="{A42595AB-671F-4016-A353-FD8EF74E8B90}" presName="horz1" presStyleCnt="0"/>
      <dgm:spPr/>
    </dgm:pt>
    <dgm:pt modelId="{B443DCD2-4FA0-B849-AEF8-39E25BFA4738}" type="pres">
      <dgm:prSet presAssocID="{A42595AB-671F-4016-A353-FD8EF74E8B90}" presName="tx1" presStyleLbl="revTx" presStyleIdx="2" presStyleCnt="4"/>
      <dgm:spPr/>
    </dgm:pt>
    <dgm:pt modelId="{214CAAB8-0C16-CA40-8590-E2AE6F8B75CE}" type="pres">
      <dgm:prSet presAssocID="{A42595AB-671F-4016-A353-FD8EF74E8B90}" presName="vert1" presStyleCnt="0"/>
      <dgm:spPr/>
    </dgm:pt>
    <dgm:pt modelId="{4A487CCB-84E2-444D-A49F-E8B8B652148A}" type="pres">
      <dgm:prSet presAssocID="{DCAF6E60-167D-4750-9E15-BF9B39A7098F}" presName="thickLine" presStyleLbl="alignNode1" presStyleIdx="3" presStyleCnt="4"/>
      <dgm:spPr/>
    </dgm:pt>
    <dgm:pt modelId="{3F6646E0-DA76-EC47-A9D3-18E599F7CA56}" type="pres">
      <dgm:prSet presAssocID="{DCAF6E60-167D-4750-9E15-BF9B39A7098F}" presName="horz1" presStyleCnt="0"/>
      <dgm:spPr/>
    </dgm:pt>
    <dgm:pt modelId="{5DCA667E-18E8-484E-8220-A945DAEA7E12}" type="pres">
      <dgm:prSet presAssocID="{DCAF6E60-167D-4750-9E15-BF9B39A7098F}" presName="tx1" presStyleLbl="revTx" presStyleIdx="3" presStyleCnt="4"/>
      <dgm:spPr/>
    </dgm:pt>
    <dgm:pt modelId="{984D0D8F-35EB-0F4D-B4FD-3ABB76FC974D}" type="pres">
      <dgm:prSet presAssocID="{DCAF6E60-167D-4750-9E15-BF9B39A7098F}" presName="vert1" presStyleCnt="0"/>
      <dgm:spPr/>
    </dgm:pt>
  </dgm:ptLst>
  <dgm:cxnLst>
    <dgm:cxn modelId="{28E3D82E-F4F3-43A6-AB5E-366EBC9885CC}" srcId="{BCB83462-F6D2-4964-B50D-8ECCA315B52A}" destId="{DCAF6E60-167D-4750-9E15-BF9B39A7098F}" srcOrd="3" destOrd="0" parTransId="{0E17CBA6-D521-4318-A203-7788BDE85496}" sibTransId="{FE402420-1796-4A13-B84C-7965E9DF48CB}"/>
    <dgm:cxn modelId="{1C45A937-C5D8-FF42-B643-A42A6AFF4DC8}" srcId="{BCB83462-F6D2-4964-B50D-8ECCA315B52A}" destId="{6D31EBC7-2C07-8E42-92AE-9E707F313E9E}" srcOrd="1" destOrd="0" parTransId="{51A90B1E-783A-BE4E-ACED-8024989CFE5D}" sibTransId="{0F089324-639A-0A4D-B991-5236A349FB85}"/>
    <dgm:cxn modelId="{60B76069-FEEA-594E-8334-6A1BC572A083}" type="presOf" srcId="{DCAF6E60-167D-4750-9E15-BF9B39A7098F}" destId="{5DCA667E-18E8-484E-8220-A945DAEA7E12}" srcOrd="0" destOrd="0" presId="urn:microsoft.com/office/officeart/2008/layout/LinedList"/>
    <dgm:cxn modelId="{F034B872-9BD3-40FD-AA53-CF6FFCC3179E}" srcId="{BCB83462-F6D2-4964-B50D-8ECCA315B52A}" destId="{AE2CBFD6-B996-465E-A275-B8A16DB7C9FE}" srcOrd="0" destOrd="0" parTransId="{871020CA-530A-47D0-A0CC-3B2CEFB5786D}" sibTransId="{643CF655-8DDB-4F4C-AE07-2AE1F4159560}"/>
    <dgm:cxn modelId="{6BCD4D94-0613-5F48-908A-5E6A6AC210F8}" type="presOf" srcId="{6D31EBC7-2C07-8E42-92AE-9E707F313E9E}" destId="{2A0DB908-F86A-3142-A44D-9331230A5EDB}" srcOrd="0" destOrd="0" presId="urn:microsoft.com/office/officeart/2008/layout/LinedList"/>
    <dgm:cxn modelId="{E69CF4B8-FF7F-48FF-AEC4-4050633C21A9}" srcId="{BCB83462-F6D2-4964-B50D-8ECCA315B52A}" destId="{A42595AB-671F-4016-A353-FD8EF74E8B90}" srcOrd="2" destOrd="0" parTransId="{693C0E8A-7B95-4F58-B6DA-4F86C7DE891E}" sibTransId="{C61E2EF8-098C-40DD-8D12-B3879A073669}"/>
    <dgm:cxn modelId="{9AAD60B9-42D9-B449-A06F-C9FB17FECA3F}" type="presOf" srcId="{AE2CBFD6-B996-465E-A275-B8A16DB7C9FE}" destId="{F1977DA5-F3E1-A04F-8E7B-2BD643405F7A}" srcOrd="0" destOrd="0" presId="urn:microsoft.com/office/officeart/2008/layout/LinedList"/>
    <dgm:cxn modelId="{368DC8C9-0311-9743-A2F4-175C57A95C67}" type="presOf" srcId="{A42595AB-671F-4016-A353-FD8EF74E8B90}" destId="{B443DCD2-4FA0-B849-AEF8-39E25BFA4738}" srcOrd="0" destOrd="0" presId="urn:microsoft.com/office/officeart/2008/layout/LinedList"/>
    <dgm:cxn modelId="{476CA0E3-3CA8-7544-B062-320A6804BECD}" type="presOf" srcId="{BCB83462-F6D2-4964-B50D-8ECCA315B52A}" destId="{DC10BDE5-4381-214A-92BF-B89748328334}" srcOrd="0" destOrd="0" presId="urn:microsoft.com/office/officeart/2008/layout/LinedList"/>
    <dgm:cxn modelId="{43D3BF01-2242-BB46-85CA-F41ACA356802}" type="presParOf" srcId="{DC10BDE5-4381-214A-92BF-B89748328334}" destId="{1D69F309-48B7-A647-8258-1D9626F26E6D}" srcOrd="0" destOrd="0" presId="urn:microsoft.com/office/officeart/2008/layout/LinedList"/>
    <dgm:cxn modelId="{3061D8DC-9C51-5449-94DE-C56C10B36537}" type="presParOf" srcId="{DC10BDE5-4381-214A-92BF-B89748328334}" destId="{B472EC1B-69F6-8847-B75A-E0A0AD248E77}" srcOrd="1" destOrd="0" presId="urn:microsoft.com/office/officeart/2008/layout/LinedList"/>
    <dgm:cxn modelId="{9C7A8E3B-15CE-A547-AA1B-E01C34011A4E}" type="presParOf" srcId="{B472EC1B-69F6-8847-B75A-E0A0AD248E77}" destId="{F1977DA5-F3E1-A04F-8E7B-2BD643405F7A}" srcOrd="0" destOrd="0" presId="urn:microsoft.com/office/officeart/2008/layout/LinedList"/>
    <dgm:cxn modelId="{07578873-9F20-DA40-9009-A915555C834E}" type="presParOf" srcId="{B472EC1B-69F6-8847-B75A-E0A0AD248E77}" destId="{95807C5F-7C1C-4F45-89DE-7DE2A969E80C}" srcOrd="1" destOrd="0" presId="urn:microsoft.com/office/officeart/2008/layout/LinedList"/>
    <dgm:cxn modelId="{A237047E-1F87-BB4C-A0EC-5B7CDE380EB0}" type="presParOf" srcId="{DC10BDE5-4381-214A-92BF-B89748328334}" destId="{82EFD4AC-19CC-D742-BAE8-C1B23D49F3C2}" srcOrd="2" destOrd="0" presId="urn:microsoft.com/office/officeart/2008/layout/LinedList"/>
    <dgm:cxn modelId="{B0D7AEC0-A180-5B44-AD29-061C75D24E32}" type="presParOf" srcId="{DC10BDE5-4381-214A-92BF-B89748328334}" destId="{5C1BDFF5-67A7-F943-B641-F7BD2AC72CED}" srcOrd="3" destOrd="0" presId="urn:microsoft.com/office/officeart/2008/layout/LinedList"/>
    <dgm:cxn modelId="{50BD67D2-D01C-3140-9CBF-FD8E52D05C4E}" type="presParOf" srcId="{5C1BDFF5-67A7-F943-B641-F7BD2AC72CED}" destId="{2A0DB908-F86A-3142-A44D-9331230A5EDB}" srcOrd="0" destOrd="0" presId="urn:microsoft.com/office/officeart/2008/layout/LinedList"/>
    <dgm:cxn modelId="{A10DB8A9-B2F5-F34B-8164-0D431CE18E63}" type="presParOf" srcId="{5C1BDFF5-67A7-F943-B641-F7BD2AC72CED}" destId="{F060859B-B9F8-4647-8277-F5335E210883}" srcOrd="1" destOrd="0" presId="urn:microsoft.com/office/officeart/2008/layout/LinedList"/>
    <dgm:cxn modelId="{6D233616-6081-4241-BD7E-69A6E1A753F6}" type="presParOf" srcId="{DC10BDE5-4381-214A-92BF-B89748328334}" destId="{B9C71F6B-364B-D44F-8818-9C22291E68C7}" srcOrd="4" destOrd="0" presId="urn:microsoft.com/office/officeart/2008/layout/LinedList"/>
    <dgm:cxn modelId="{19764613-6449-714C-95D1-EE2F846CBEF7}" type="presParOf" srcId="{DC10BDE5-4381-214A-92BF-B89748328334}" destId="{53E76FE6-949E-6F4F-B400-3A245D808667}" srcOrd="5" destOrd="0" presId="urn:microsoft.com/office/officeart/2008/layout/LinedList"/>
    <dgm:cxn modelId="{0B0CC44E-3761-0444-B1F6-700E87795F22}" type="presParOf" srcId="{53E76FE6-949E-6F4F-B400-3A245D808667}" destId="{B443DCD2-4FA0-B849-AEF8-39E25BFA4738}" srcOrd="0" destOrd="0" presId="urn:microsoft.com/office/officeart/2008/layout/LinedList"/>
    <dgm:cxn modelId="{2E133224-5FC6-AB45-BADA-70B3D866D0B4}" type="presParOf" srcId="{53E76FE6-949E-6F4F-B400-3A245D808667}" destId="{214CAAB8-0C16-CA40-8590-E2AE6F8B75CE}" srcOrd="1" destOrd="0" presId="urn:microsoft.com/office/officeart/2008/layout/LinedList"/>
    <dgm:cxn modelId="{CBE616BF-1FDE-F441-A92E-62D04FD321F5}" type="presParOf" srcId="{DC10BDE5-4381-214A-92BF-B89748328334}" destId="{4A487CCB-84E2-444D-A49F-E8B8B652148A}" srcOrd="6" destOrd="0" presId="urn:microsoft.com/office/officeart/2008/layout/LinedList"/>
    <dgm:cxn modelId="{CAE977CD-5159-1B4F-A3B6-0E500EBB6C1C}" type="presParOf" srcId="{DC10BDE5-4381-214A-92BF-B89748328334}" destId="{3F6646E0-DA76-EC47-A9D3-18E599F7CA56}" srcOrd="7" destOrd="0" presId="urn:microsoft.com/office/officeart/2008/layout/LinedList"/>
    <dgm:cxn modelId="{15CE8CB1-688C-B74E-8945-24B243A65B8C}" type="presParOf" srcId="{3F6646E0-DA76-EC47-A9D3-18E599F7CA56}" destId="{5DCA667E-18E8-484E-8220-A945DAEA7E12}" srcOrd="0" destOrd="0" presId="urn:microsoft.com/office/officeart/2008/layout/LinedList"/>
    <dgm:cxn modelId="{3A2A7BC6-9C7B-3F4B-9896-0E9CD15D4DA2}" type="presParOf" srcId="{3F6646E0-DA76-EC47-A9D3-18E599F7CA56}" destId="{984D0D8F-35EB-0F4D-B4FD-3ABB76FC974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C5351B-D13E-4CA0-9C12-6FEF4D0338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A762BD6-D2D3-4669-8F59-509F7AEA66EA}">
      <dgm:prSet/>
      <dgm:spPr/>
      <dgm:t>
        <a:bodyPr/>
        <a:lstStyle/>
        <a:p>
          <a:r>
            <a:rPr lang="en-US" dirty="0"/>
            <a:t>1.Timetables and Schedules</a:t>
          </a:r>
        </a:p>
      </dgm:t>
    </dgm:pt>
    <dgm:pt modelId="{13735DDD-8850-431B-8427-B1D72F28FABA}" type="parTrans" cxnId="{5F706EA6-CD20-4D48-B44A-F2306F5F6B40}">
      <dgm:prSet/>
      <dgm:spPr/>
      <dgm:t>
        <a:bodyPr/>
        <a:lstStyle/>
        <a:p>
          <a:endParaRPr lang="en-US"/>
        </a:p>
      </dgm:t>
    </dgm:pt>
    <dgm:pt modelId="{E45A9B04-3F31-4B96-8C36-92F1543B27F6}" type="sibTrans" cxnId="{5F706EA6-CD20-4D48-B44A-F2306F5F6B40}">
      <dgm:prSet/>
      <dgm:spPr/>
      <dgm:t>
        <a:bodyPr/>
        <a:lstStyle/>
        <a:p>
          <a:endParaRPr lang="en-US"/>
        </a:p>
      </dgm:t>
    </dgm:pt>
    <dgm:pt modelId="{91D30C48-C435-4E9A-8C46-856236D00E21}">
      <dgm:prSet/>
      <dgm:spPr/>
      <dgm:t>
        <a:bodyPr/>
        <a:lstStyle/>
        <a:p>
          <a:r>
            <a:rPr lang="en-US" dirty="0"/>
            <a:t>2. Set Goals </a:t>
          </a:r>
        </a:p>
      </dgm:t>
    </dgm:pt>
    <dgm:pt modelId="{36EA2982-8CA8-43EA-98EE-289E4DF573E7}" type="parTrans" cxnId="{6905DCEA-28B3-420D-ADBC-C1CA3C47D817}">
      <dgm:prSet/>
      <dgm:spPr/>
      <dgm:t>
        <a:bodyPr/>
        <a:lstStyle/>
        <a:p>
          <a:endParaRPr lang="en-US"/>
        </a:p>
      </dgm:t>
    </dgm:pt>
    <dgm:pt modelId="{EF8B52E4-3AEC-4611-B283-36FE888FB095}" type="sibTrans" cxnId="{6905DCEA-28B3-420D-ADBC-C1CA3C47D817}">
      <dgm:prSet/>
      <dgm:spPr/>
      <dgm:t>
        <a:bodyPr/>
        <a:lstStyle/>
        <a:p>
          <a:endParaRPr lang="en-US"/>
        </a:p>
      </dgm:t>
    </dgm:pt>
    <dgm:pt modelId="{35DF8646-012D-414E-B6E7-31AF79E2C465}">
      <dgm:prSet/>
      <dgm:spPr/>
      <dgm:t>
        <a:bodyPr/>
        <a:lstStyle/>
        <a:p>
          <a:r>
            <a:rPr lang="en-US" dirty="0"/>
            <a:t>3. Prepare</a:t>
          </a:r>
        </a:p>
        <a:p>
          <a:endParaRPr lang="en-US" dirty="0"/>
        </a:p>
      </dgm:t>
    </dgm:pt>
    <dgm:pt modelId="{1D54B28C-A602-43BD-B2BD-F3A0E0FFCFA6}" type="parTrans" cxnId="{D5E2EC76-B126-48B8-BDC8-B091CE573202}">
      <dgm:prSet/>
      <dgm:spPr/>
      <dgm:t>
        <a:bodyPr/>
        <a:lstStyle/>
        <a:p>
          <a:endParaRPr lang="en-US"/>
        </a:p>
      </dgm:t>
    </dgm:pt>
    <dgm:pt modelId="{21195D3B-38C1-4954-88DD-89AEB4FB43F1}" type="sibTrans" cxnId="{D5E2EC76-B126-48B8-BDC8-B091CE573202}">
      <dgm:prSet/>
      <dgm:spPr/>
      <dgm:t>
        <a:bodyPr/>
        <a:lstStyle/>
        <a:p>
          <a:endParaRPr lang="en-US"/>
        </a:p>
      </dgm:t>
    </dgm:pt>
    <dgm:pt modelId="{F0BC9D44-A149-46BF-815C-805F765C86FF}" type="pres">
      <dgm:prSet presAssocID="{53C5351B-D13E-4CA0-9C12-6FEF4D0338BD}" presName="root" presStyleCnt="0">
        <dgm:presLayoutVars>
          <dgm:dir/>
          <dgm:resizeHandles val="exact"/>
        </dgm:presLayoutVars>
      </dgm:prSet>
      <dgm:spPr/>
    </dgm:pt>
    <dgm:pt modelId="{1874A9CE-38DD-4DC1-A6C2-55E3D4FB8081}" type="pres">
      <dgm:prSet presAssocID="{3A762BD6-D2D3-4669-8F59-509F7AEA66EA}" presName="compNode" presStyleCnt="0"/>
      <dgm:spPr/>
    </dgm:pt>
    <dgm:pt modelId="{7FAB70A5-5091-44CE-90A1-7031C9EC5702}" type="pres">
      <dgm:prSet presAssocID="{3A762BD6-D2D3-4669-8F59-509F7AEA66EA}" presName="bgRect" presStyleLbl="bgShp" presStyleIdx="0" presStyleCnt="3" custLinFactNeighborX="-886" custLinFactNeighborY="-2509"/>
      <dgm:spPr/>
    </dgm:pt>
    <dgm:pt modelId="{40BECA22-9273-425F-8990-8B3D898BCB08}" type="pres">
      <dgm:prSet presAssocID="{3A762BD6-D2D3-4669-8F59-509F7AEA66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2D320F16-DEE5-4437-B881-EFB09E22CF43}" type="pres">
      <dgm:prSet presAssocID="{3A762BD6-D2D3-4669-8F59-509F7AEA66EA}" presName="spaceRect" presStyleCnt="0"/>
      <dgm:spPr/>
    </dgm:pt>
    <dgm:pt modelId="{F5D9CF14-48D4-4980-A2C5-5C195AA23BE7}" type="pres">
      <dgm:prSet presAssocID="{3A762BD6-D2D3-4669-8F59-509F7AEA66EA}" presName="parTx" presStyleLbl="revTx" presStyleIdx="0" presStyleCnt="3">
        <dgm:presLayoutVars>
          <dgm:chMax val="0"/>
          <dgm:chPref val="0"/>
        </dgm:presLayoutVars>
      </dgm:prSet>
      <dgm:spPr/>
    </dgm:pt>
    <dgm:pt modelId="{408975C7-E63A-4C14-8094-B2A812B7AD24}" type="pres">
      <dgm:prSet presAssocID="{E45A9B04-3F31-4B96-8C36-92F1543B27F6}" presName="sibTrans" presStyleCnt="0"/>
      <dgm:spPr/>
    </dgm:pt>
    <dgm:pt modelId="{EB31F598-78AA-4653-A503-7D2F4EC0B766}" type="pres">
      <dgm:prSet presAssocID="{91D30C48-C435-4E9A-8C46-856236D00E21}" presName="compNode" presStyleCnt="0"/>
      <dgm:spPr/>
    </dgm:pt>
    <dgm:pt modelId="{1052A867-C05D-44F4-8F44-6A3705B21497}" type="pres">
      <dgm:prSet presAssocID="{91D30C48-C435-4E9A-8C46-856236D00E21}" presName="bgRect" presStyleLbl="bgShp" presStyleIdx="1" presStyleCnt="3"/>
      <dgm:spPr/>
    </dgm:pt>
    <dgm:pt modelId="{F795CEB7-2BBC-4907-8C2B-A6C05B56591A}" type="pres">
      <dgm:prSet presAssocID="{91D30C48-C435-4E9A-8C46-856236D00E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BA66F7F-224C-4688-9C93-2404F091DE37}" type="pres">
      <dgm:prSet presAssocID="{91D30C48-C435-4E9A-8C46-856236D00E21}" presName="spaceRect" presStyleCnt="0"/>
      <dgm:spPr/>
    </dgm:pt>
    <dgm:pt modelId="{8E30A858-77CB-4E89-A92E-AC2CA80AF6E2}" type="pres">
      <dgm:prSet presAssocID="{91D30C48-C435-4E9A-8C46-856236D00E21}" presName="parTx" presStyleLbl="revTx" presStyleIdx="1" presStyleCnt="3">
        <dgm:presLayoutVars>
          <dgm:chMax val="0"/>
          <dgm:chPref val="0"/>
        </dgm:presLayoutVars>
      </dgm:prSet>
      <dgm:spPr/>
    </dgm:pt>
    <dgm:pt modelId="{97C7F6E6-8045-4DCA-BF99-83A5D28B875F}" type="pres">
      <dgm:prSet presAssocID="{EF8B52E4-3AEC-4611-B283-36FE888FB095}" presName="sibTrans" presStyleCnt="0"/>
      <dgm:spPr/>
    </dgm:pt>
    <dgm:pt modelId="{493136B8-E1E5-4924-A47D-4763F400324D}" type="pres">
      <dgm:prSet presAssocID="{35DF8646-012D-414E-B6E7-31AF79E2C465}" presName="compNode" presStyleCnt="0"/>
      <dgm:spPr/>
    </dgm:pt>
    <dgm:pt modelId="{DE46F034-9692-4031-8FE3-E74344639B03}" type="pres">
      <dgm:prSet presAssocID="{35DF8646-012D-414E-B6E7-31AF79E2C465}" presName="bgRect" presStyleLbl="bgShp" presStyleIdx="2" presStyleCnt="3"/>
      <dgm:spPr/>
    </dgm:pt>
    <dgm:pt modelId="{A47D40BB-DD47-44F6-A08D-0A0CBB8186A3}" type="pres">
      <dgm:prSet presAssocID="{35DF8646-012D-414E-B6E7-31AF79E2C4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9C872231-1F1D-4C52-A260-7FCBADD5870A}" type="pres">
      <dgm:prSet presAssocID="{35DF8646-012D-414E-B6E7-31AF79E2C465}" presName="spaceRect" presStyleCnt="0"/>
      <dgm:spPr/>
    </dgm:pt>
    <dgm:pt modelId="{757BEDF3-0CC3-4CD4-88A1-4686BEC5F553}" type="pres">
      <dgm:prSet presAssocID="{35DF8646-012D-414E-B6E7-31AF79E2C465}" presName="parTx" presStyleLbl="revTx" presStyleIdx="2" presStyleCnt="3">
        <dgm:presLayoutVars>
          <dgm:chMax val="0"/>
          <dgm:chPref val="0"/>
        </dgm:presLayoutVars>
      </dgm:prSet>
      <dgm:spPr/>
    </dgm:pt>
  </dgm:ptLst>
  <dgm:cxnLst>
    <dgm:cxn modelId="{0063FB44-5E08-4BEE-BEE6-7C88E93FEEAD}" type="presOf" srcId="{3A762BD6-D2D3-4669-8F59-509F7AEA66EA}" destId="{F5D9CF14-48D4-4980-A2C5-5C195AA23BE7}" srcOrd="0" destOrd="0" presId="urn:microsoft.com/office/officeart/2018/2/layout/IconVerticalSolidList"/>
    <dgm:cxn modelId="{D5E2EC76-B126-48B8-BDC8-B091CE573202}" srcId="{53C5351B-D13E-4CA0-9C12-6FEF4D0338BD}" destId="{35DF8646-012D-414E-B6E7-31AF79E2C465}" srcOrd="2" destOrd="0" parTransId="{1D54B28C-A602-43BD-B2BD-F3A0E0FFCFA6}" sibTransId="{21195D3B-38C1-4954-88DD-89AEB4FB43F1}"/>
    <dgm:cxn modelId="{E815037B-54C1-476C-982C-A9EC98F2CA41}" type="presOf" srcId="{53C5351B-D13E-4CA0-9C12-6FEF4D0338BD}" destId="{F0BC9D44-A149-46BF-815C-805F765C86FF}" srcOrd="0" destOrd="0" presId="urn:microsoft.com/office/officeart/2018/2/layout/IconVerticalSolidList"/>
    <dgm:cxn modelId="{50D84995-121A-492F-BAAD-F7A8BE30F63B}" type="presOf" srcId="{91D30C48-C435-4E9A-8C46-856236D00E21}" destId="{8E30A858-77CB-4E89-A92E-AC2CA80AF6E2}" srcOrd="0" destOrd="0" presId="urn:microsoft.com/office/officeart/2018/2/layout/IconVerticalSolidList"/>
    <dgm:cxn modelId="{5F706EA6-CD20-4D48-B44A-F2306F5F6B40}" srcId="{53C5351B-D13E-4CA0-9C12-6FEF4D0338BD}" destId="{3A762BD6-D2D3-4669-8F59-509F7AEA66EA}" srcOrd="0" destOrd="0" parTransId="{13735DDD-8850-431B-8427-B1D72F28FABA}" sibTransId="{E45A9B04-3F31-4B96-8C36-92F1543B27F6}"/>
    <dgm:cxn modelId="{6905DCEA-28B3-420D-ADBC-C1CA3C47D817}" srcId="{53C5351B-D13E-4CA0-9C12-6FEF4D0338BD}" destId="{91D30C48-C435-4E9A-8C46-856236D00E21}" srcOrd="1" destOrd="0" parTransId="{36EA2982-8CA8-43EA-98EE-289E4DF573E7}" sibTransId="{EF8B52E4-3AEC-4611-B283-36FE888FB095}"/>
    <dgm:cxn modelId="{A9A70FFB-EE27-4A83-AD01-AA072F3CE042}" type="presOf" srcId="{35DF8646-012D-414E-B6E7-31AF79E2C465}" destId="{757BEDF3-0CC3-4CD4-88A1-4686BEC5F553}" srcOrd="0" destOrd="0" presId="urn:microsoft.com/office/officeart/2018/2/layout/IconVerticalSolidList"/>
    <dgm:cxn modelId="{1CFA70FC-794A-4948-9CA8-8C44D0A9378E}" type="presParOf" srcId="{F0BC9D44-A149-46BF-815C-805F765C86FF}" destId="{1874A9CE-38DD-4DC1-A6C2-55E3D4FB8081}" srcOrd="0" destOrd="0" presId="urn:microsoft.com/office/officeart/2018/2/layout/IconVerticalSolidList"/>
    <dgm:cxn modelId="{4A815488-CDE0-4DB1-BA0D-112340B56619}" type="presParOf" srcId="{1874A9CE-38DD-4DC1-A6C2-55E3D4FB8081}" destId="{7FAB70A5-5091-44CE-90A1-7031C9EC5702}" srcOrd="0" destOrd="0" presId="urn:microsoft.com/office/officeart/2018/2/layout/IconVerticalSolidList"/>
    <dgm:cxn modelId="{E8EEA332-D236-4A6A-BF84-57177D8D1F0A}" type="presParOf" srcId="{1874A9CE-38DD-4DC1-A6C2-55E3D4FB8081}" destId="{40BECA22-9273-425F-8990-8B3D898BCB08}" srcOrd="1" destOrd="0" presId="urn:microsoft.com/office/officeart/2018/2/layout/IconVerticalSolidList"/>
    <dgm:cxn modelId="{6CDC511D-F96A-490B-9851-6DBC1B91C267}" type="presParOf" srcId="{1874A9CE-38DD-4DC1-A6C2-55E3D4FB8081}" destId="{2D320F16-DEE5-4437-B881-EFB09E22CF43}" srcOrd="2" destOrd="0" presId="urn:microsoft.com/office/officeart/2018/2/layout/IconVerticalSolidList"/>
    <dgm:cxn modelId="{55C7D381-88FB-41E0-85CD-92FC05681F1B}" type="presParOf" srcId="{1874A9CE-38DD-4DC1-A6C2-55E3D4FB8081}" destId="{F5D9CF14-48D4-4980-A2C5-5C195AA23BE7}" srcOrd="3" destOrd="0" presId="urn:microsoft.com/office/officeart/2018/2/layout/IconVerticalSolidList"/>
    <dgm:cxn modelId="{1BFA03A5-3716-4F7F-A6B5-FD994FA28D60}" type="presParOf" srcId="{F0BC9D44-A149-46BF-815C-805F765C86FF}" destId="{408975C7-E63A-4C14-8094-B2A812B7AD24}" srcOrd="1" destOrd="0" presId="urn:microsoft.com/office/officeart/2018/2/layout/IconVerticalSolidList"/>
    <dgm:cxn modelId="{D60F6673-EE9D-472D-851D-017643BD9AFB}" type="presParOf" srcId="{F0BC9D44-A149-46BF-815C-805F765C86FF}" destId="{EB31F598-78AA-4653-A503-7D2F4EC0B766}" srcOrd="2" destOrd="0" presId="urn:microsoft.com/office/officeart/2018/2/layout/IconVerticalSolidList"/>
    <dgm:cxn modelId="{7EE915B7-7611-4835-A038-2E8B1EBB99B1}" type="presParOf" srcId="{EB31F598-78AA-4653-A503-7D2F4EC0B766}" destId="{1052A867-C05D-44F4-8F44-6A3705B21497}" srcOrd="0" destOrd="0" presId="urn:microsoft.com/office/officeart/2018/2/layout/IconVerticalSolidList"/>
    <dgm:cxn modelId="{398F0962-0F49-43C6-84D1-521FCE38F241}" type="presParOf" srcId="{EB31F598-78AA-4653-A503-7D2F4EC0B766}" destId="{F795CEB7-2BBC-4907-8C2B-A6C05B56591A}" srcOrd="1" destOrd="0" presId="urn:microsoft.com/office/officeart/2018/2/layout/IconVerticalSolidList"/>
    <dgm:cxn modelId="{997A6F1D-37CC-4A91-AFC3-454FDC9C659B}" type="presParOf" srcId="{EB31F598-78AA-4653-A503-7D2F4EC0B766}" destId="{4BA66F7F-224C-4688-9C93-2404F091DE37}" srcOrd="2" destOrd="0" presId="urn:microsoft.com/office/officeart/2018/2/layout/IconVerticalSolidList"/>
    <dgm:cxn modelId="{BAA63EA8-CD46-47E0-9F2F-F10B246315E4}" type="presParOf" srcId="{EB31F598-78AA-4653-A503-7D2F4EC0B766}" destId="{8E30A858-77CB-4E89-A92E-AC2CA80AF6E2}" srcOrd="3" destOrd="0" presId="urn:microsoft.com/office/officeart/2018/2/layout/IconVerticalSolidList"/>
    <dgm:cxn modelId="{4AA94B3B-6FF2-4494-858D-8A39BF325335}" type="presParOf" srcId="{F0BC9D44-A149-46BF-815C-805F765C86FF}" destId="{97C7F6E6-8045-4DCA-BF99-83A5D28B875F}" srcOrd="3" destOrd="0" presId="urn:microsoft.com/office/officeart/2018/2/layout/IconVerticalSolidList"/>
    <dgm:cxn modelId="{475D0991-46DA-431B-A709-7E8CC59AF1C2}" type="presParOf" srcId="{F0BC9D44-A149-46BF-815C-805F765C86FF}" destId="{493136B8-E1E5-4924-A47D-4763F400324D}" srcOrd="4" destOrd="0" presId="urn:microsoft.com/office/officeart/2018/2/layout/IconVerticalSolidList"/>
    <dgm:cxn modelId="{30E694DD-6CDB-4BCB-B973-7FF115CB292F}" type="presParOf" srcId="{493136B8-E1E5-4924-A47D-4763F400324D}" destId="{DE46F034-9692-4031-8FE3-E74344639B03}" srcOrd="0" destOrd="0" presId="urn:microsoft.com/office/officeart/2018/2/layout/IconVerticalSolidList"/>
    <dgm:cxn modelId="{DBFDDF4E-2FD5-4DF1-9900-3C05D22B7949}" type="presParOf" srcId="{493136B8-E1E5-4924-A47D-4763F400324D}" destId="{A47D40BB-DD47-44F6-A08D-0A0CBB8186A3}" srcOrd="1" destOrd="0" presId="urn:microsoft.com/office/officeart/2018/2/layout/IconVerticalSolidList"/>
    <dgm:cxn modelId="{B63D3B7A-D8CF-4DC8-B652-AB36086AA723}" type="presParOf" srcId="{493136B8-E1E5-4924-A47D-4763F400324D}" destId="{9C872231-1F1D-4C52-A260-7FCBADD5870A}" srcOrd="2" destOrd="0" presId="urn:microsoft.com/office/officeart/2018/2/layout/IconVerticalSolidList"/>
    <dgm:cxn modelId="{05598BC5-E56E-4438-80C5-6E3742E20C52}" type="presParOf" srcId="{493136B8-E1E5-4924-A47D-4763F400324D}" destId="{757BEDF3-0CC3-4CD4-88A1-4686BEC5F55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FD5476-2071-414B-8986-F10E9A0C8A1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52C359C-0E84-422A-B3EE-76529EB0F5E5}">
      <dgm:prSet/>
      <dgm:spPr/>
      <dgm:t>
        <a:bodyPr/>
        <a:lstStyle/>
        <a:p>
          <a:r>
            <a:rPr lang="en-US" dirty="0"/>
            <a:t>Research suggests by writing down set goals you stand a better chance of achieving them.</a:t>
          </a:r>
        </a:p>
      </dgm:t>
    </dgm:pt>
    <dgm:pt modelId="{2302373F-C156-4EDA-8F34-A1EA58E989E0}" type="parTrans" cxnId="{42390983-56BF-42A4-BF39-8AC04078C25F}">
      <dgm:prSet/>
      <dgm:spPr/>
      <dgm:t>
        <a:bodyPr/>
        <a:lstStyle/>
        <a:p>
          <a:endParaRPr lang="en-US"/>
        </a:p>
      </dgm:t>
    </dgm:pt>
    <dgm:pt modelId="{B0BD56E5-F406-45BC-9D7E-84E8D237CF15}" type="sibTrans" cxnId="{42390983-56BF-42A4-BF39-8AC04078C25F}">
      <dgm:prSet/>
      <dgm:spPr/>
      <dgm:t>
        <a:bodyPr/>
        <a:lstStyle/>
        <a:p>
          <a:endParaRPr lang="en-US"/>
        </a:p>
      </dgm:t>
    </dgm:pt>
    <dgm:pt modelId="{258EB96E-18FE-410F-A277-CBD8B0AA85FB}">
      <dgm:prSet/>
      <dgm:spPr/>
      <dgm:t>
        <a:bodyPr/>
        <a:lstStyle/>
        <a:p>
          <a:r>
            <a:rPr lang="en-US"/>
            <a:t>Set long-term and short-term goals, this allows us to visualize the steps needed to reach the goal and allow us to plan accordingly.</a:t>
          </a:r>
        </a:p>
      </dgm:t>
    </dgm:pt>
    <dgm:pt modelId="{C55C4918-4571-4714-B0A2-0DAC8047241C}" type="parTrans" cxnId="{202D6002-0AC7-4648-9E92-339FC255A26D}">
      <dgm:prSet/>
      <dgm:spPr/>
      <dgm:t>
        <a:bodyPr/>
        <a:lstStyle/>
        <a:p>
          <a:endParaRPr lang="en-US"/>
        </a:p>
      </dgm:t>
    </dgm:pt>
    <dgm:pt modelId="{57AD0063-8BD0-4F46-B8DA-F9A6675E30A3}" type="sibTrans" cxnId="{202D6002-0AC7-4648-9E92-339FC255A26D}">
      <dgm:prSet/>
      <dgm:spPr/>
      <dgm:t>
        <a:bodyPr/>
        <a:lstStyle/>
        <a:p>
          <a:endParaRPr lang="en-US"/>
        </a:p>
      </dgm:t>
    </dgm:pt>
    <dgm:pt modelId="{E212166C-057F-4DF7-9C05-2BE9A76476D0}">
      <dgm:prSet/>
      <dgm:spPr/>
      <dgm:t>
        <a:bodyPr/>
        <a:lstStyle/>
        <a:p>
          <a:r>
            <a:rPr lang="en-US" dirty="0"/>
            <a:t>It allows us to reflect on progress and how far you have come academically.</a:t>
          </a:r>
        </a:p>
      </dgm:t>
    </dgm:pt>
    <dgm:pt modelId="{187A09C0-1AA3-493A-A72E-CC9BEB030510}" type="parTrans" cxnId="{E1C61E0D-9C58-4E37-A44E-3452D041DD76}">
      <dgm:prSet/>
      <dgm:spPr/>
      <dgm:t>
        <a:bodyPr/>
        <a:lstStyle/>
        <a:p>
          <a:endParaRPr lang="en-US"/>
        </a:p>
      </dgm:t>
    </dgm:pt>
    <dgm:pt modelId="{C2ACAAEA-AF67-45E1-B9C5-8CBB9D19D5AB}" type="sibTrans" cxnId="{E1C61E0D-9C58-4E37-A44E-3452D041DD76}">
      <dgm:prSet/>
      <dgm:spPr/>
      <dgm:t>
        <a:bodyPr/>
        <a:lstStyle/>
        <a:p>
          <a:endParaRPr lang="en-US"/>
        </a:p>
      </dgm:t>
    </dgm:pt>
    <dgm:pt modelId="{A92C7C34-20C2-A341-8075-B8B8134855DE}" type="pres">
      <dgm:prSet presAssocID="{34FD5476-2071-414B-8986-F10E9A0C8A1C}" presName="linear" presStyleCnt="0">
        <dgm:presLayoutVars>
          <dgm:animLvl val="lvl"/>
          <dgm:resizeHandles val="exact"/>
        </dgm:presLayoutVars>
      </dgm:prSet>
      <dgm:spPr/>
    </dgm:pt>
    <dgm:pt modelId="{D64ECB9E-99E1-C146-B8F5-6C74A5EE7641}" type="pres">
      <dgm:prSet presAssocID="{852C359C-0E84-422A-B3EE-76529EB0F5E5}" presName="parentText" presStyleLbl="node1" presStyleIdx="0" presStyleCnt="3">
        <dgm:presLayoutVars>
          <dgm:chMax val="0"/>
          <dgm:bulletEnabled val="1"/>
        </dgm:presLayoutVars>
      </dgm:prSet>
      <dgm:spPr/>
    </dgm:pt>
    <dgm:pt modelId="{909E109E-9AE6-B444-8E8E-30D03F77DA11}" type="pres">
      <dgm:prSet presAssocID="{B0BD56E5-F406-45BC-9D7E-84E8D237CF15}" presName="spacer" presStyleCnt="0"/>
      <dgm:spPr/>
    </dgm:pt>
    <dgm:pt modelId="{143A6503-CFFB-8E4A-A682-8B13F67B1C4A}" type="pres">
      <dgm:prSet presAssocID="{258EB96E-18FE-410F-A277-CBD8B0AA85FB}" presName="parentText" presStyleLbl="node1" presStyleIdx="1" presStyleCnt="3">
        <dgm:presLayoutVars>
          <dgm:chMax val="0"/>
          <dgm:bulletEnabled val="1"/>
        </dgm:presLayoutVars>
      </dgm:prSet>
      <dgm:spPr/>
    </dgm:pt>
    <dgm:pt modelId="{BF3E1DF8-092E-4541-8995-E7CE1A183557}" type="pres">
      <dgm:prSet presAssocID="{57AD0063-8BD0-4F46-B8DA-F9A6675E30A3}" presName="spacer" presStyleCnt="0"/>
      <dgm:spPr/>
    </dgm:pt>
    <dgm:pt modelId="{30FEC5A6-C8DB-734F-89DD-5AE2279EEB08}" type="pres">
      <dgm:prSet presAssocID="{E212166C-057F-4DF7-9C05-2BE9A76476D0}" presName="parentText" presStyleLbl="node1" presStyleIdx="2" presStyleCnt="3">
        <dgm:presLayoutVars>
          <dgm:chMax val="0"/>
          <dgm:bulletEnabled val="1"/>
        </dgm:presLayoutVars>
      </dgm:prSet>
      <dgm:spPr/>
    </dgm:pt>
  </dgm:ptLst>
  <dgm:cxnLst>
    <dgm:cxn modelId="{202D6002-0AC7-4648-9E92-339FC255A26D}" srcId="{34FD5476-2071-414B-8986-F10E9A0C8A1C}" destId="{258EB96E-18FE-410F-A277-CBD8B0AA85FB}" srcOrd="1" destOrd="0" parTransId="{C55C4918-4571-4714-B0A2-0DAC8047241C}" sibTransId="{57AD0063-8BD0-4F46-B8DA-F9A6675E30A3}"/>
    <dgm:cxn modelId="{F8330D0C-8B9F-1949-B37E-7CF8E155AEFB}" type="presOf" srcId="{E212166C-057F-4DF7-9C05-2BE9A76476D0}" destId="{30FEC5A6-C8DB-734F-89DD-5AE2279EEB08}" srcOrd="0" destOrd="0" presId="urn:microsoft.com/office/officeart/2005/8/layout/vList2"/>
    <dgm:cxn modelId="{E1C61E0D-9C58-4E37-A44E-3452D041DD76}" srcId="{34FD5476-2071-414B-8986-F10E9A0C8A1C}" destId="{E212166C-057F-4DF7-9C05-2BE9A76476D0}" srcOrd="2" destOrd="0" parTransId="{187A09C0-1AA3-493A-A72E-CC9BEB030510}" sibTransId="{C2ACAAEA-AF67-45E1-B9C5-8CBB9D19D5AB}"/>
    <dgm:cxn modelId="{1D883564-CC89-DB46-B4B2-3764C980179F}" type="presOf" srcId="{852C359C-0E84-422A-B3EE-76529EB0F5E5}" destId="{D64ECB9E-99E1-C146-B8F5-6C74A5EE7641}" srcOrd="0" destOrd="0" presId="urn:microsoft.com/office/officeart/2005/8/layout/vList2"/>
    <dgm:cxn modelId="{42390983-56BF-42A4-BF39-8AC04078C25F}" srcId="{34FD5476-2071-414B-8986-F10E9A0C8A1C}" destId="{852C359C-0E84-422A-B3EE-76529EB0F5E5}" srcOrd="0" destOrd="0" parTransId="{2302373F-C156-4EDA-8F34-A1EA58E989E0}" sibTransId="{B0BD56E5-F406-45BC-9D7E-84E8D237CF15}"/>
    <dgm:cxn modelId="{E59E47DD-83F7-FD4B-ACCA-78F771332A14}" type="presOf" srcId="{258EB96E-18FE-410F-A277-CBD8B0AA85FB}" destId="{143A6503-CFFB-8E4A-A682-8B13F67B1C4A}" srcOrd="0" destOrd="0" presId="urn:microsoft.com/office/officeart/2005/8/layout/vList2"/>
    <dgm:cxn modelId="{D30C6BEA-3EE0-7849-892E-84C64A29AC96}" type="presOf" srcId="{34FD5476-2071-414B-8986-F10E9A0C8A1C}" destId="{A92C7C34-20C2-A341-8075-B8B8134855DE}" srcOrd="0" destOrd="0" presId="urn:microsoft.com/office/officeart/2005/8/layout/vList2"/>
    <dgm:cxn modelId="{AA9C4501-461C-2B47-A8D3-172D959457C0}" type="presParOf" srcId="{A92C7C34-20C2-A341-8075-B8B8134855DE}" destId="{D64ECB9E-99E1-C146-B8F5-6C74A5EE7641}" srcOrd="0" destOrd="0" presId="urn:microsoft.com/office/officeart/2005/8/layout/vList2"/>
    <dgm:cxn modelId="{87339233-C34D-F64A-9EA5-3DC8EC2810B3}" type="presParOf" srcId="{A92C7C34-20C2-A341-8075-B8B8134855DE}" destId="{909E109E-9AE6-B444-8E8E-30D03F77DA11}" srcOrd="1" destOrd="0" presId="urn:microsoft.com/office/officeart/2005/8/layout/vList2"/>
    <dgm:cxn modelId="{9DB2590C-0DB1-6F48-A73C-36FA7C6C0209}" type="presParOf" srcId="{A92C7C34-20C2-A341-8075-B8B8134855DE}" destId="{143A6503-CFFB-8E4A-A682-8B13F67B1C4A}" srcOrd="2" destOrd="0" presId="urn:microsoft.com/office/officeart/2005/8/layout/vList2"/>
    <dgm:cxn modelId="{87CEAA0A-F93F-B948-B321-A58FEAED6876}" type="presParOf" srcId="{A92C7C34-20C2-A341-8075-B8B8134855DE}" destId="{BF3E1DF8-092E-4541-8995-E7CE1A183557}" srcOrd="3" destOrd="0" presId="urn:microsoft.com/office/officeart/2005/8/layout/vList2"/>
    <dgm:cxn modelId="{C625E45C-49C1-DD4A-8C76-DF19EBFFEF5D}" type="presParOf" srcId="{A92C7C34-20C2-A341-8075-B8B8134855DE}" destId="{30FEC5A6-C8DB-734F-89DD-5AE2279EEB0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8A7A4-A70C-FB41-8F79-A208AC977173}">
      <dsp:nvSpPr>
        <dsp:cNvPr id="0" name=""/>
        <dsp:cNvSpPr/>
      </dsp:nvSpPr>
      <dsp:spPr>
        <a:xfrm>
          <a:off x="0" y="0"/>
          <a:ext cx="8143240" cy="790702"/>
        </a:xfrm>
        <a:prstGeom prst="roundRect">
          <a:avLst>
            <a:gd name="adj" fmla="val 10000"/>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Reflective thinking is a process of developing our self-awareness.</a:t>
          </a:r>
        </a:p>
      </dsp:txBody>
      <dsp:txXfrm>
        <a:off x="23159" y="23159"/>
        <a:ext cx="7223196" cy="744384"/>
      </dsp:txXfrm>
    </dsp:sp>
    <dsp:sp modelId="{61E1E691-EC69-544B-B076-FC8B3771293B}">
      <dsp:nvSpPr>
        <dsp:cNvPr id="0" name=""/>
        <dsp:cNvSpPr/>
      </dsp:nvSpPr>
      <dsp:spPr>
        <a:xfrm>
          <a:off x="681996" y="934466"/>
          <a:ext cx="8143240" cy="790702"/>
        </a:xfrm>
        <a:prstGeom prst="roundRect">
          <a:avLst>
            <a:gd name="adj" fmla="val 10000"/>
          </a:avLst>
        </a:prstGeom>
        <a:solidFill>
          <a:schemeClr val="accent3">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is a cognitive process that allows us to evaluate our thoughts, actions and expierineces.</a:t>
          </a:r>
        </a:p>
      </dsp:txBody>
      <dsp:txXfrm>
        <a:off x="705155" y="957625"/>
        <a:ext cx="6900969" cy="744384"/>
      </dsp:txXfrm>
    </dsp:sp>
    <dsp:sp modelId="{95BB8448-CB30-084E-9FDD-23B2C5AA4AA8}">
      <dsp:nvSpPr>
        <dsp:cNvPr id="0" name=""/>
        <dsp:cNvSpPr/>
      </dsp:nvSpPr>
      <dsp:spPr>
        <a:xfrm>
          <a:off x="1353813" y="1868931"/>
          <a:ext cx="8143240" cy="790702"/>
        </a:xfrm>
        <a:prstGeom prst="roundRect">
          <a:avLst>
            <a:gd name="adj" fmla="val 10000"/>
          </a:avLst>
        </a:prstGeom>
        <a:solidFill>
          <a:schemeClr val="accent4">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Based on these insights we can gain a deeper understaning and adapt our behaviours and decisions.</a:t>
          </a:r>
        </a:p>
      </dsp:txBody>
      <dsp:txXfrm>
        <a:off x="1376972" y="1892090"/>
        <a:ext cx="6911148" cy="744384"/>
      </dsp:txXfrm>
    </dsp:sp>
    <dsp:sp modelId="{3A596DFE-830E-3244-AF3C-D288859F1738}">
      <dsp:nvSpPr>
        <dsp:cNvPr id="0" name=""/>
        <dsp:cNvSpPr/>
      </dsp:nvSpPr>
      <dsp:spPr>
        <a:xfrm>
          <a:off x="2035809" y="2803397"/>
          <a:ext cx="8143240" cy="790702"/>
        </a:xfrm>
        <a:prstGeom prst="roundRect">
          <a:avLst>
            <a:gd name="adj" fmla="val 10000"/>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err="1"/>
            <a:t>Melenie</a:t>
          </a:r>
          <a:r>
            <a:rPr lang="en-US" sz="2100" kern="1200" dirty="0"/>
            <a:t> Jasper (2013) ERA model is a useful tool to help us utilise reflective thinking. </a:t>
          </a:r>
        </a:p>
      </dsp:txBody>
      <dsp:txXfrm>
        <a:off x="2058968" y="2826556"/>
        <a:ext cx="6900969" cy="744384"/>
      </dsp:txXfrm>
    </dsp:sp>
    <dsp:sp modelId="{88728BA1-A57E-8A44-BB31-B8A68F9569F5}">
      <dsp:nvSpPr>
        <dsp:cNvPr id="0" name=""/>
        <dsp:cNvSpPr/>
      </dsp:nvSpPr>
      <dsp:spPr>
        <a:xfrm>
          <a:off x="7629283" y="605605"/>
          <a:ext cx="513956" cy="51395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744923" y="605605"/>
        <a:ext cx="282676" cy="386752"/>
      </dsp:txXfrm>
    </dsp:sp>
    <dsp:sp modelId="{C3B77D39-EE59-ED4C-8300-BF9E0DD6C019}">
      <dsp:nvSpPr>
        <dsp:cNvPr id="0" name=""/>
        <dsp:cNvSpPr/>
      </dsp:nvSpPr>
      <dsp:spPr>
        <a:xfrm>
          <a:off x="8311280" y="1540071"/>
          <a:ext cx="513956" cy="51395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426920" y="1540071"/>
        <a:ext cx="282676" cy="386752"/>
      </dsp:txXfrm>
    </dsp:sp>
    <dsp:sp modelId="{CE1FEF63-4F5F-3744-B01D-2F07FDDBD600}">
      <dsp:nvSpPr>
        <dsp:cNvPr id="0" name=""/>
        <dsp:cNvSpPr/>
      </dsp:nvSpPr>
      <dsp:spPr>
        <a:xfrm>
          <a:off x="8983097" y="2474537"/>
          <a:ext cx="513956" cy="51395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in">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98737" y="2474537"/>
        <a:ext cx="282676" cy="386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9F309-48B7-A647-8258-1D9626F26E6D}">
      <dsp:nvSpPr>
        <dsp:cNvPr id="0" name=""/>
        <dsp:cNvSpPr/>
      </dsp:nvSpPr>
      <dsp:spPr>
        <a:xfrm>
          <a:off x="0" y="0"/>
          <a:ext cx="6015897"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6350" cap="flat" cmpd="sng" algn="in">
          <a:solidFill>
            <a:schemeClr val="accent3">
              <a:hueOff val="0"/>
              <a:satOff val="0"/>
              <a:lumOff val="0"/>
              <a:alphaOff val="0"/>
            </a:schemeClr>
          </a:solidFill>
          <a:prstDash val="solid"/>
        </a:ln>
        <a:effectLst>
          <a:outerShdw blurRad="38100" dist="25400" dir="5400000" algn="ctr" rotWithShape="0">
            <a:srgbClr val="000000">
              <a:alpha val="25000"/>
            </a:srgbClr>
          </a:outerShdw>
        </a:effectLst>
      </dsp:spPr>
      <dsp:style>
        <a:lnRef idx="1">
          <a:scrgbClr r="0" g="0" b="0"/>
        </a:lnRef>
        <a:fillRef idx="3">
          <a:scrgbClr r="0" g="0" b="0"/>
        </a:fillRef>
        <a:effectRef idx="3">
          <a:scrgbClr r="0" g="0" b="0"/>
        </a:effectRef>
        <a:fontRef idx="minor">
          <a:schemeClr val="lt1"/>
        </a:fontRef>
      </dsp:style>
    </dsp:sp>
    <dsp:sp modelId="{F1977DA5-F3E1-A04F-8E7B-2BD643405F7A}">
      <dsp:nvSpPr>
        <dsp:cNvPr id="0" name=""/>
        <dsp:cNvSpPr/>
      </dsp:nvSpPr>
      <dsp:spPr>
        <a:xfrm>
          <a:off x="0" y="0"/>
          <a:ext cx="6015897" cy="898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Not reaching full academic potential</a:t>
          </a:r>
        </a:p>
      </dsp:txBody>
      <dsp:txXfrm>
        <a:off x="0" y="0"/>
        <a:ext cx="6015897" cy="898397"/>
      </dsp:txXfrm>
    </dsp:sp>
    <dsp:sp modelId="{82EFD4AC-19CC-D742-BAE8-C1B23D49F3C2}">
      <dsp:nvSpPr>
        <dsp:cNvPr id="0" name=""/>
        <dsp:cNvSpPr/>
      </dsp:nvSpPr>
      <dsp:spPr>
        <a:xfrm>
          <a:off x="0" y="898397"/>
          <a:ext cx="6015897"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6350" cap="flat" cmpd="sng" algn="in">
          <a:solidFill>
            <a:schemeClr val="accent3">
              <a:hueOff val="0"/>
              <a:satOff val="0"/>
              <a:lumOff val="0"/>
              <a:alphaOff val="0"/>
            </a:schemeClr>
          </a:solidFill>
          <a:prstDash val="solid"/>
        </a:ln>
        <a:effectLst>
          <a:outerShdw blurRad="38100" dist="25400" dir="5400000" algn="ctr" rotWithShape="0">
            <a:srgbClr val="000000">
              <a:alpha val="25000"/>
            </a:srgbClr>
          </a:outerShdw>
        </a:effectLst>
      </dsp:spPr>
      <dsp:style>
        <a:lnRef idx="1">
          <a:scrgbClr r="0" g="0" b="0"/>
        </a:lnRef>
        <a:fillRef idx="3">
          <a:scrgbClr r="0" g="0" b="0"/>
        </a:fillRef>
        <a:effectRef idx="3">
          <a:scrgbClr r="0" g="0" b="0"/>
        </a:effectRef>
        <a:fontRef idx="minor">
          <a:schemeClr val="lt1"/>
        </a:fontRef>
      </dsp:style>
    </dsp:sp>
    <dsp:sp modelId="{2A0DB908-F86A-3142-A44D-9331230A5EDB}">
      <dsp:nvSpPr>
        <dsp:cNvPr id="0" name=""/>
        <dsp:cNvSpPr/>
      </dsp:nvSpPr>
      <dsp:spPr>
        <a:xfrm>
          <a:off x="0" y="898397"/>
          <a:ext cx="6015897" cy="898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Finding education un-enjoyable</a:t>
          </a:r>
        </a:p>
      </dsp:txBody>
      <dsp:txXfrm>
        <a:off x="0" y="898397"/>
        <a:ext cx="6015897" cy="898397"/>
      </dsp:txXfrm>
    </dsp:sp>
    <dsp:sp modelId="{B9C71F6B-364B-D44F-8818-9C22291E68C7}">
      <dsp:nvSpPr>
        <dsp:cNvPr id="0" name=""/>
        <dsp:cNvSpPr/>
      </dsp:nvSpPr>
      <dsp:spPr>
        <a:xfrm>
          <a:off x="0" y="1796795"/>
          <a:ext cx="6015897"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6350" cap="flat" cmpd="sng" algn="in">
          <a:solidFill>
            <a:schemeClr val="accent3">
              <a:hueOff val="0"/>
              <a:satOff val="0"/>
              <a:lumOff val="0"/>
              <a:alphaOff val="0"/>
            </a:schemeClr>
          </a:solidFill>
          <a:prstDash val="solid"/>
        </a:ln>
        <a:effectLst>
          <a:outerShdw blurRad="38100" dist="25400" dir="5400000" algn="ctr" rotWithShape="0">
            <a:srgbClr val="000000">
              <a:alpha val="25000"/>
            </a:srgbClr>
          </a:outerShdw>
        </a:effectLst>
      </dsp:spPr>
      <dsp:style>
        <a:lnRef idx="1">
          <a:scrgbClr r="0" g="0" b="0"/>
        </a:lnRef>
        <a:fillRef idx="3">
          <a:scrgbClr r="0" g="0" b="0"/>
        </a:fillRef>
        <a:effectRef idx="3">
          <a:scrgbClr r="0" g="0" b="0"/>
        </a:effectRef>
        <a:fontRef idx="minor">
          <a:schemeClr val="lt1"/>
        </a:fontRef>
      </dsp:style>
    </dsp:sp>
    <dsp:sp modelId="{B443DCD2-4FA0-B849-AEF8-39E25BFA4738}">
      <dsp:nvSpPr>
        <dsp:cNvPr id="0" name=""/>
        <dsp:cNvSpPr/>
      </dsp:nvSpPr>
      <dsp:spPr>
        <a:xfrm>
          <a:off x="0" y="1796795"/>
          <a:ext cx="6015897" cy="898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Unnecessary Stress </a:t>
          </a:r>
        </a:p>
      </dsp:txBody>
      <dsp:txXfrm>
        <a:off x="0" y="1796795"/>
        <a:ext cx="6015897" cy="898397"/>
      </dsp:txXfrm>
    </dsp:sp>
    <dsp:sp modelId="{4A487CCB-84E2-444D-A49F-E8B8B652148A}">
      <dsp:nvSpPr>
        <dsp:cNvPr id="0" name=""/>
        <dsp:cNvSpPr/>
      </dsp:nvSpPr>
      <dsp:spPr>
        <a:xfrm>
          <a:off x="0" y="2695193"/>
          <a:ext cx="6015897"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6350" cap="flat" cmpd="sng" algn="in">
          <a:solidFill>
            <a:schemeClr val="accent3">
              <a:hueOff val="0"/>
              <a:satOff val="0"/>
              <a:lumOff val="0"/>
              <a:alphaOff val="0"/>
            </a:schemeClr>
          </a:solidFill>
          <a:prstDash val="solid"/>
        </a:ln>
        <a:effectLst>
          <a:outerShdw blurRad="38100" dist="25400" dir="5400000" algn="ctr" rotWithShape="0">
            <a:srgbClr val="000000">
              <a:alpha val="25000"/>
            </a:srgbClr>
          </a:outerShdw>
        </a:effectLst>
      </dsp:spPr>
      <dsp:style>
        <a:lnRef idx="1">
          <a:scrgbClr r="0" g="0" b="0"/>
        </a:lnRef>
        <a:fillRef idx="3">
          <a:scrgbClr r="0" g="0" b="0"/>
        </a:fillRef>
        <a:effectRef idx="3">
          <a:scrgbClr r="0" g="0" b="0"/>
        </a:effectRef>
        <a:fontRef idx="minor">
          <a:schemeClr val="lt1"/>
        </a:fontRef>
      </dsp:style>
    </dsp:sp>
    <dsp:sp modelId="{5DCA667E-18E8-484E-8220-A945DAEA7E12}">
      <dsp:nvSpPr>
        <dsp:cNvPr id="0" name=""/>
        <dsp:cNvSpPr/>
      </dsp:nvSpPr>
      <dsp:spPr>
        <a:xfrm>
          <a:off x="0" y="2695193"/>
          <a:ext cx="6015897" cy="898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Unable to enjoy a healthy balance between studying and other activities</a:t>
          </a:r>
        </a:p>
      </dsp:txBody>
      <dsp:txXfrm>
        <a:off x="0" y="2695193"/>
        <a:ext cx="6015897" cy="8983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70A5-5091-44CE-90A1-7031C9EC5702}">
      <dsp:nvSpPr>
        <dsp:cNvPr id="0" name=""/>
        <dsp:cNvSpPr/>
      </dsp:nvSpPr>
      <dsp:spPr>
        <a:xfrm>
          <a:off x="0" y="0"/>
          <a:ext cx="10179050" cy="10266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BECA22-9273-425F-8990-8B3D898BCB08}">
      <dsp:nvSpPr>
        <dsp:cNvPr id="0" name=""/>
        <dsp:cNvSpPr/>
      </dsp:nvSpPr>
      <dsp:spPr>
        <a:xfrm>
          <a:off x="310557" y="231431"/>
          <a:ext cx="564649" cy="56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5D9CF14-48D4-4980-A2C5-5C195AA23BE7}">
      <dsp:nvSpPr>
        <dsp:cNvPr id="0" name=""/>
        <dsp:cNvSpPr/>
      </dsp:nvSpPr>
      <dsp:spPr>
        <a:xfrm>
          <a:off x="1185763" y="438"/>
          <a:ext cx="8993286" cy="102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652" tIns="108652" rIns="108652" bIns="108652" numCol="1" spcCol="1270" anchor="ctr" anchorCtr="0">
          <a:noAutofit/>
        </a:bodyPr>
        <a:lstStyle/>
        <a:p>
          <a:pPr marL="0" lvl="0" indent="0" algn="l" defTabSz="1111250">
            <a:lnSpc>
              <a:spcPct val="90000"/>
            </a:lnSpc>
            <a:spcBef>
              <a:spcPct val="0"/>
            </a:spcBef>
            <a:spcAft>
              <a:spcPct val="35000"/>
            </a:spcAft>
            <a:buNone/>
          </a:pPr>
          <a:r>
            <a:rPr lang="en-US" sz="2500" kern="1200" dirty="0"/>
            <a:t>1.Timetables and Schedules</a:t>
          </a:r>
        </a:p>
      </dsp:txBody>
      <dsp:txXfrm>
        <a:off x="1185763" y="438"/>
        <a:ext cx="8993286" cy="1026635"/>
      </dsp:txXfrm>
    </dsp:sp>
    <dsp:sp modelId="{1052A867-C05D-44F4-8F44-6A3705B21497}">
      <dsp:nvSpPr>
        <dsp:cNvPr id="0" name=""/>
        <dsp:cNvSpPr/>
      </dsp:nvSpPr>
      <dsp:spPr>
        <a:xfrm>
          <a:off x="0" y="1283732"/>
          <a:ext cx="10179050" cy="10266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5CEB7-2BBC-4907-8C2B-A6C05B56591A}">
      <dsp:nvSpPr>
        <dsp:cNvPr id="0" name=""/>
        <dsp:cNvSpPr/>
      </dsp:nvSpPr>
      <dsp:spPr>
        <a:xfrm>
          <a:off x="310557" y="1514725"/>
          <a:ext cx="564649" cy="56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E30A858-77CB-4E89-A92E-AC2CA80AF6E2}">
      <dsp:nvSpPr>
        <dsp:cNvPr id="0" name=""/>
        <dsp:cNvSpPr/>
      </dsp:nvSpPr>
      <dsp:spPr>
        <a:xfrm>
          <a:off x="1185763" y="1283732"/>
          <a:ext cx="8993286" cy="102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652" tIns="108652" rIns="108652" bIns="108652" numCol="1" spcCol="1270" anchor="ctr" anchorCtr="0">
          <a:noAutofit/>
        </a:bodyPr>
        <a:lstStyle/>
        <a:p>
          <a:pPr marL="0" lvl="0" indent="0" algn="l" defTabSz="1111250">
            <a:lnSpc>
              <a:spcPct val="90000"/>
            </a:lnSpc>
            <a:spcBef>
              <a:spcPct val="0"/>
            </a:spcBef>
            <a:spcAft>
              <a:spcPct val="35000"/>
            </a:spcAft>
            <a:buNone/>
          </a:pPr>
          <a:r>
            <a:rPr lang="en-US" sz="2500" kern="1200" dirty="0"/>
            <a:t>2. Set Goals </a:t>
          </a:r>
        </a:p>
      </dsp:txBody>
      <dsp:txXfrm>
        <a:off x="1185763" y="1283732"/>
        <a:ext cx="8993286" cy="1026635"/>
      </dsp:txXfrm>
    </dsp:sp>
    <dsp:sp modelId="{DE46F034-9692-4031-8FE3-E74344639B03}">
      <dsp:nvSpPr>
        <dsp:cNvPr id="0" name=""/>
        <dsp:cNvSpPr/>
      </dsp:nvSpPr>
      <dsp:spPr>
        <a:xfrm>
          <a:off x="0" y="2567026"/>
          <a:ext cx="10179050" cy="10266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D40BB-DD47-44F6-A08D-0A0CBB8186A3}">
      <dsp:nvSpPr>
        <dsp:cNvPr id="0" name=""/>
        <dsp:cNvSpPr/>
      </dsp:nvSpPr>
      <dsp:spPr>
        <a:xfrm>
          <a:off x="310557" y="2798019"/>
          <a:ext cx="564649" cy="56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57BEDF3-0CC3-4CD4-88A1-4686BEC5F553}">
      <dsp:nvSpPr>
        <dsp:cNvPr id="0" name=""/>
        <dsp:cNvSpPr/>
      </dsp:nvSpPr>
      <dsp:spPr>
        <a:xfrm>
          <a:off x="1185763" y="2567026"/>
          <a:ext cx="8993286" cy="102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652" tIns="108652" rIns="108652" bIns="108652" numCol="1" spcCol="1270" anchor="ctr" anchorCtr="0">
          <a:noAutofit/>
        </a:bodyPr>
        <a:lstStyle/>
        <a:p>
          <a:pPr marL="0" lvl="0" indent="0" algn="l" defTabSz="1111250">
            <a:lnSpc>
              <a:spcPct val="90000"/>
            </a:lnSpc>
            <a:spcBef>
              <a:spcPct val="0"/>
            </a:spcBef>
            <a:spcAft>
              <a:spcPct val="35000"/>
            </a:spcAft>
            <a:buNone/>
          </a:pPr>
          <a:r>
            <a:rPr lang="en-US" sz="2500" kern="1200" dirty="0"/>
            <a:t>3. Prepare</a:t>
          </a:r>
        </a:p>
        <a:p>
          <a:pPr marL="0" lvl="0" indent="0" algn="l" defTabSz="1111250">
            <a:lnSpc>
              <a:spcPct val="90000"/>
            </a:lnSpc>
            <a:spcBef>
              <a:spcPct val="0"/>
            </a:spcBef>
            <a:spcAft>
              <a:spcPct val="35000"/>
            </a:spcAft>
            <a:buNone/>
          </a:pPr>
          <a:endParaRPr lang="en-US" sz="2500" kern="1200" dirty="0"/>
        </a:p>
      </dsp:txBody>
      <dsp:txXfrm>
        <a:off x="1185763" y="2567026"/>
        <a:ext cx="8993286" cy="10266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ECB9E-99E1-C146-B8F5-6C74A5EE7641}">
      <dsp:nvSpPr>
        <dsp:cNvPr id="0" name=""/>
        <dsp:cNvSpPr/>
      </dsp:nvSpPr>
      <dsp:spPr>
        <a:xfrm>
          <a:off x="0" y="33994"/>
          <a:ext cx="10179050" cy="1119690"/>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Research suggests by writing down set goals you stand a better chance of achieving them.</a:t>
          </a:r>
        </a:p>
      </dsp:txBody>
      <dsp:txXfrm>
        <a:off x="54659" y="88653"/>
        <a:ext cx="10069732" cy="1010372"/>
      </dsp:txXfrm>
    </dsp:sp>
    <dsp:sp modelId="{143A6503-CFFB-8E4A-A682-8B13F67B1C4A}">
      <dsp:nvSpPr>
        <dsp:cNvPr id="0" name=""/>
        <dsp:cNvSpPr/>
      </dsp:nvSpPr>
      <dsp:spPr>
        <a:xfrm>
          <a:off x="0" y="1237204"/>
          <a:ext cx="10179050" cy="1119690"/>
        </a:xfrm>
        <a:prstGeom prst="roundRect">
          <a:avLst/>
        </a:prstGeom>
        <a:solidFill>
          <a:schemeClr val="accent2">
            <a:hueOff val="419388"/>
            <a:satOff val="-3962"/>
            <a:lumOff val="-4118"/>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Set long-term and short-term goals, this allows us to visualize the steps needed to reach the goal and allow us to plan accordingly.</a:t>
          </a:r>
        </a:p>
      </dsp:txBody>
      <dsp:txXfrm>
        <a:off x="54659" y="1291863"/>
        <a:ext cx="10069732" cy="1010372"/>
      </dsp:txXfrm>
    </dsp:sp>
    <dsp:sp modelId="{30FEC5A6-C8DB-734F-89DD-5AE2279EEB08}">
      <dsp:nvSpPr>
        <dsp:cNvPr id="0" name=""/>
        <dsp:cNvSpPr/>
      </dsp:nvSpPr>
      <dsp:spPr>
        <a:xfrm>
          <a:off x="0" y="2440415"/>
          <a:ext cx="10179050" cy="1119690"/>
        </a:xfrm>
        <a:prstGeom prst="roundRect">
          <a:avLst/>
        </a:prstGeom>
        <a:solidFill>
          <a:schemeClr val="accent2">
            <a:hueOff val="838775"/>
            <a:satOff val="-7923"/>
            <a:lumOff val="-8237"/>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It allows us to reflect on progress and how far you have come academically.</a:t>
          </a:r>
        </a:p>
      </dsp:txBody>
      <dsp:txXfrm>
        <a:off x="54659" y="2495074"/>
        <a:ext cx="10069732" cy="101037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DBD4B7-A2E4-5B4A-A029-841D632DC685}" type="datetimeFigureOut">
              <a:rPr lang="en-US" smtClean="0"/>
              <a:t>4/5/24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91510-7077-624E-9C75-78B0126166DE}" type="slidenum">
              <a:rPr lang="en-US" smtClean="0"/>
              <a:t>‹#›</a:t>
            </a:fld>
            <a:endParaRPr lang="en-US"/>
          </a:p>
        </p:txBody>
      </p:sp>
    </p:spTree>
    <p:extLst>
      <p:ext uri="{BB962C8B-B14F-4D97-AF65-F5344CB8AC3E}">
        <p14:creationId xmlns:p14="http://schemas.microsoft.com/office/powerpoint/2010/main" val="3633537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Good afternoon, my name is Aimee Heath.</a:t>
            </a:r>
          </a:p>
          <a:p>
            <a:endParaRPr lang="en-US" dirty="0"/>
          </a:p>
          <a:p>
            <a:pPr marL="171450" indent="-171450">
              <a:buFontTx/>
              <a:buChar char="-"/>
            </a:pPr>
            <a:r>
              <a:rPr lang="en-US" dirty="0"/>
              <a:t>Today I will be reflecting on my first year at university, explaining the different struggles I have had throughout my studies and what strategies I have used to overcome these difficulties. By reflecting and understanding what methods I used, I believe I will be more prepared, organized and achieve higher standards during my second and third year. </a:t>
            </a:r>
          </a:p>
        </p:txBody>
      </p:sp>
      <p:sp>
        <p:nvSpPr>
          <p:cNvPr id="4" name="Slide Number Placeholder 3"/>
          <p:cNvSpPr>
            <a:spLocks noGrp="1"/>
          </p:cNvSpPr>
          <p:nvPr>
            <p:ph type="sldNum" sz="quarter" idx="5"/>
          </p:nvPr>
        </p:nvSpPr>
        <p:spPr/>
        <p:txBody>
          <a:bodyPr/>
          <a:lstStyle/>
          <a:p>
            <a:fld id="{2B691510-7077-624E-9C75-78B0126166DE}" type="slidenum">
              <a:rPr lang="en-US" smtClean="0"/>
              <a:t>1</a:t>
            </a:fld>
            <a:endParaRPr lang="en-US"/>
          </a:p>
        </p:txBody>
      </p:sp>
    </p:spTree>
    <p:extLst>
      <p:ext uri="{BB962C8B-B14F-4D97-AF65-F5344CB8AC3E}">
        <p14:creationId xmlns:p14="http://schemas.microsoft.com/office/powerpoint/2010/main" val="602493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Firstly I would like to discuss reflective thinking.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Reflective thinking is a process of developing our self-awareness.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It is a cognitive process that allows us to evaluate our thoughts, actions and experience.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Based on these insights we can gain a deeper understanding and adapt our </a:t>
            </a:r>
            <a:r>
              <a:rPr lang="en-US" dirty="0" err="1"/>
              <a:t>behaviours</a:t>
            </a:r>
            <a:r>
              <a:rPr lang="en-US" dirty="0"/>
              <a:t> and decisions.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err="1"/>
              <a:t>Melenie</a:t>
            </a:r>
            <a:r>
              <a:rPr lang="en-US" dirty="0"/>
              <a:t> Jasper's (2013) ERA model is a useful tool to help utilize reflective thinking (Cottrell, S 2019).</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2</a:t>
            </a:fld>
            <a:endParaRPr lang="en-US"/>
          </a:p>
        </p:txBody>
      </p:sp>
    </p:spTree>
    <p:extLst>
      <p:ext uri="{BB962C8B-B14F-4D97-AF65-F5344CB8AC3E}">
        <p14:creationId xmlns:p14="http://schemas.microsoft.com/office/powerpoint/2010/main" val="1892832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My previous personal experience when studying, is that I would often compare myself to others and would let my own opinion as well as others instill doubt into my own intelligence and capabilities, which in turn had an impact my capacity to achieve at my best.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By using my experience I was able to reflect on my previous strategies. I realized I had to understand that success during my studies would involve having an understanding about the degree, developing good study habits and applying good techniques and approaches.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appropriate action for me was to take a personalized approached while studying at university. What works for somebody else may not necessarily work for me, and that does not mean my outcome will be less successful. By adapting my strategies to suit my strengths and interests my time at university has become more enjoyable and has had a positive reflection on my grades (Cottrell. S 2019).</a:t>
            </a:r>
          </a:p>
          <a:p>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3</a:t>
            </a:fld>
            <a:endParaRPr lang="en-US"/>
          </a:p>
        </p:txBody>
      </p:sp>
    </p:spTree>
    <p:extLst>
      <p:ext uri="{BB962C8B-B14F-4D97-AF65-F5344CB8AC3E}">
        <p14:creationId xmlns:p14="http://schemas.microsoft.com/office/powerpoint/2010/main" val="45888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most confronting struggle during my studies has been trying to manage the issue of procrastination. Procrastination is defined by Steel (2007) as a self-regulatory failure.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what does procrastination mean for me? From my experience, doing anything else other than the task I should be prioritizing, is always the path I choose.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 So how have I over come this, this academic year? The truth is, I haven’t nor do I think I ever will. However, having acknowledged this as a difficulty for myself, I have been able to find ways to manage it. It is clear that there is a link between time management and procrastination. Using the strategies such as time tabling, I have been able to minimize procrastination and used my time well, by having clear structure to my days. </a:t>
            </a:r>
          </a:p>
        </p:txBody>
      </p:sp>
      <p:sp>
        <p:nvSpPr>
          <p:cNvPr id="4" name="Slide Number Placeholder 3"/>
          <p:cNvSpPr>
            <a:spLocks noGrp="1"/>
          </p:cNvSpPr>
          <p:nvPr>
            <p:ph type="sldNum" sz="quarter" idx="5"/>
          </p:nvPr>
        </p:nvSpPr>
        <p:spPr/>
        <p:txBody>
          <a:bodyPr/>
          <a:lstStyle/>
          <a:p>
            <a:fld id="{2B691510-7077-624E-9C75-78B0126166DE}" type="slidenum">
              <a:rPr lang="en-US" smtClean="0"/>
              <a:t>4</a:t>
            </a:fld>
            <a:endParaRPr lang="en-US"/>
          </a:p>
        </p:txBody>
      </p:sp>
    </p:spTree>
    <p:extLst>
      <p:ext uri="{BB962C8B-B14F-4D97-AF65-F5344CB8AC3E}">
        <p14:creationId xmlns:p14="http://schemas.microsoft.com/office/powerpoint/2010/main" val="4237536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management is described as ‘a form of decision making used by individuals to structure, protect, and adapt their time to changing conditions’ (Aeon, Faber and </a:t>
            </a:r>
            <a:r>
              <a:rPr lang="en-US" dirty="0" err="1"/>
              <a:t>Panaccio</a:t>
            </a:r>
            <a:r>
              <a:rPr lang="en-US" dirty="0"/>
              <a:t>, 2021). Time management is probably the most important yet most difficult skill to manage. Life is very full on, we often find ourselves managing multiple things to do at once. </a:t>
            </a:r>
          </a:p>
          <a:p>
            <a:endParaRPr lang="en-US" dirty="0"/>
          </a:p>
          <a:p>
            <a:r>
              <a:rPr lang="en-US" dirty="0"/>
              <a:t>A recent study found that the correlation between time management and performance somewhat moderately improves performance and well being (Aeon, Faber and </a:t>
            </a:r>
            <a:r>
              <a:rPr lang="en-US" dirty="0" err="1"/>
              <a:t>Panaccio</a:t>
            </a:r>
            <a:r>
              <a:rPr lang="en-US" dirty="0"/>
              <a:t>, 2021). However, Nancholas (2023) emphasizes the vast improvement in work quality and lowered stress levels when good time management is implemented. </a:t>
            </a:r>
          </a:p>
          <a:p>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5</a:t>
            </a:fld>
            <a:endParaRPr lang="en-US"/>
          </a:p>
        </p:txBody>
      </p:sp>
    </p:spTree>
    <p:extLst>
      <p:ext uri="{BB962C8B-B14F-4D97-AF65-F5344CB8AC3E}">
        <p14:creationId xmlns:p14="http://schemas.microsoft.com/office/powerpoint/2010/main" val="3169915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Next, I would like to discuss the effects of poor time management. </a:t>
            </a:r>
          </a:p>
          <a:p>
            <a:endParaRPr lang="en-US" dirty="0"/>
          </a:p>
          <a:p>
            <a:r>
              <a:rPr lang="en-US" dirty="0"/>
              <a:t>Previous study habits of mine would be to leave tasks to the very last minute, and not preparing well for them. I would constantly find myself feeling stressed and know I wasn’t achieving my full potential. The negative feelings surrounding this would then result in me neglecting other activities I enjoy, due to the guilt of knowing I had other tasks to be doing.</a:t>
            </a:r>
          </a:p>
        </p:txBody>
      </p:sp>
      <p:sp>
        <p:nvSpPr>
          <p:cNvPr id="4" name="Slide Number Placeholder 3"/>
          <p:cNvSpPr>
            <a:spLocks noGrp="1"/>
          </p:cNvSpPr>
          <p:nvPr>
            <p:ph type="sldNum" sz="quarter" idx="5"/>
          </p:nvPr>
        </p:nvSpPr>
        <p:spPr/>
        <p:txBody>
          <a:bodyPr/>
          <a:lstStyle/>
          <a:p>
            <a:fld id="{2B691510-7077-624E-9C75-78B0126166DE}" type="slidenum">
              <a:rPr lang="en-US" smtClean="0"/>
              <a:t>6</a:t>
            </a:fld>
            <a:endParaRPr lang="en-US"/>
          </a:p>
        </p:txBody>
      </p:sp>
    </p:spTree>
    <p:extLst>
      <p:ext uri="{BB962C8B-B14F-4D97-AF65-F5344CB8AC3E}">
        <p14:creationId xmlns:p14="http://schemas.microsoft.com/office/powerpoint/2010/main" val="2987499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identifying struggles, it is always important to focus on how you can improve them. Through trial and error, I have found these three strategies most effective.  </a:t>
            </a:r>
          </a:p>
          <a:p>
            <a:endParaRPr lang="en-US" dirty="0"/>
          </a:p>
          <a:p>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7</a:t>
            </a:fld>
            <a:endParaRPr lang="en-US"/>
          </a:p>
        </p:txBody>
      </p:sp>
    </p:spTree>
    <p:extLst>
      <p:ext uri="{BB962C8B-B14F-4D97-AF65-F5344CB8AC3E}">
        <p14:creationId xmlns:p14="http://schemas.microsoft.com/office/powerpoint/2010/main" val="870541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preferred method is timetables and schedules, whist also incorporating goal setting into this. </a:t>
            </a:r>
          </a:p>
          <a:p>
            <a:r>
              <a:rPr lang="en-US" dirty="0"/>
              <a:t>I find colour highly effective. By using different colours to highlight different tasks, I am able to clearly see what I need to be doing. I also find it extremely helpful to coordinate different colours with the importance of the task. </a:t>
            </a:r>
            <a:r>
              <a:rPr lang="en-US" dirty="0" err="1"/>
              <a:t>Dzulkifi</a:t>
            </a:r>
            <a:r>
              <a:rPr lang="en-US" dirty="0"/>
              <a:t> and </a:t>
            </a:r>
            <a:r>
              <a:rPr lang="en-US" dirty="0" err="1"/>
              <a:t>Mustafar’s</a:t>
            </a:r>
            <a:r>
              <a:rPr lang="en-US" dirty="0"/>
              <a:t> (2013) study found that colour has been proven to improve memory function by enhancing our attention and arousal. </a:t>
            </a:r>
          </a:p>
          <a:p>
            <a:r>
              <a:rPr lang="en-US" dirty="0"/>
              <a:t>Here, I have included a general and basic timetable I use. Notice how lectures and reminders are in red. Red is a striking colour and therefore grabs my attention. </a:t>
            </a:r>
          </a:p>
          <a:p>
            <a:r>
              <a:rPr lang="en-US" dirty="0"/>
              <a:t>Improvements can be made to this table, such as scheduling each hour on a week and adding a checklist. This would allow to set goals for myself and make it far more structured.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Previous studies found that breaking up the study into shorter sessions over longer periods of time produced more effective learning outcomes.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8</a:t>
            </a:fld>
            <a:endParaRPr lang="en-US"/>
          </a:p>
        </p:txBody>
      </p:sp>
    </p:spTree>
    <p:extLst>
      <p:ext uri="{BB962C8B-B14F-4D97-AF65-F5344CB8AC3E}">
        <p14:creationId xmlns:p14="http://schemas.microsoft.com/office/powerpoint/2010/main" val="2196682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Research suggests the amount of time spent studying is positively related to test performance In school. Therefore planning accordingly to ensure I have relevant time is key (Mayer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Preparation, organization and key skills can all help improve the outcome of our time at university. Many previous studies support this idea. Well organized study behavior is found to be a significant predictor of academic achievement (Yang 2011). </a:t>
            </a:r>
          </a:p>
          <a:p>
            <a:endParaRPr lang="en-US" dirty="0"/>
          </a:p>
          <a:p>
            <a:pPr marL="171450" indent="-171450">
              <a:buFont typeface="Arial" panose="020B0604020202020204" pitchFamily="34" charset="0"/>
              <a:buChar char="•"/>
            </a:pPr>
            <a:r>
              <a:rPr lang="en-US" dirty="0"/>
              <a:t>Preparing and staying organized allows me to develop a good routine  </a:t>
            </a:r>
          </a:p>
          <a:p>
            <a:pPr marL="171450" indent="-171450">
              <a:buFont typeface="Arial" panose="020B0604020202020204" pitchFamily="34" charset="0"/>
              <a:buChar char="•"/>
            </a:pPr>
            <a:r>
              <a:rPr lang="en-US" dirty="0"/>
              <a:t>Keep on schedule and meet deadlines</a:t>
            </a:r>
          </a:p>
          <a:p>
            <a:pPr marL="171450" indent="-171450">
              <a:buFont typeface="Arial" panose="020B0604020202020204" pitchFamily="34" charset="0"/>
              <a:buChar char="•"/>
            </a:pPr>
            <a:r>
              <a:rPr lang="en-US" dirty="0"/>
              <a:t>Reduce stress caused by feeling a lack of control over workload</a:t>
            </a:r>
          </a:p>
          <a:p>
            <a:pPr marL="171450" indent="-171450">
              <a:buFont typeface="Arial" panose="020B0604020202020204" pitchFamily="34" charset="0"/>
              <a:buChar char="•"/>
            </a:pPr>
            <a:r>
              <a:rPr lang="en-US" dirty="0"/>
              <a:t>Become more resilient and have the ability to cope</a:t>
            </a:r>
          </a:p>
          <a:p>
            <a:pPr marL="171450" indent="-171450">
              <a:buFont typeface="Arial" panose="020B0604020202020204" pitchFamily="34" charset="0"/>
              <a:buChar char="•"/>
            </a:pPr>
            <a:r>
              <a:rPr lang="en-US" dirty="0"/>
              <a:t>Complete work with less pressure and fulfil my potential (McMillan and Weyers 2011)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2B691510-7077-624E-9C75-78B0126166DE}" type="slidenum">
              <a:rPr lang="en-US" smtClean="0"/>
              <a:t>9</a:t>
            </a:fld>
            <a:endParaRPr lang="en-US"/>
          </a:p>
        </p:txBody>
      </p:sp>
    </p:spTree>
    <p:extLst>
      <p:ext uri="{BB962C8B-B14F-4D97-AF65-F5344CB8AC3E}">
        <p14:creationId xmlns:p14="http://schemas.microsoft.com/office/powerpoint/2010/main" val="167956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difficult to acknowledge academic milestones like passing a test or completing a assignment. It is easy to spend so much time thinking about the next deadline or worrying about things we feel could have been done better. Remembering to reward ourselves when we meet goals and tasks we set can help boost our mood (McMillan and Weyers 2011)</a:t>
            </a:r>
          </a:p>
        </p:txBody>
      </p:sp>
      <p:sp>
        <p:nvSpPr>
          <p:cNvPr id="4" name="Slide Number Placeholder 3"/>
          <p:cNvSpPr>
            <a:spLocks noGrp="1"/>
          </p:cNvSpPr>
          <p:nvPr>
            <p:ph type="sldNum" sz="quarter" idx="5"/>
          </p:nvPr>
        </p:nvSpPr>
        <p:spPr/>
        <p:txBody>
          <a:bodyPr/>
          <a:lstStyle/>
          <a:p>
            <a:fld id="{2B691510-7077-624E-9C75-78B0126166DE}" type="slidenum">
              <a:rPr lang="en-US" smtClean="0"/>
              <a:t>10</a:t>
            </a:fld>
            <a:endParaRPr lang="en-US"/>
          </a:p>
        </p:txBody>
      </p:sp>
    </p:spTree>
    <p:extLst>
      <p:ext uri="{BB962C8B-B14F-4D97-AF65-F5344CB8AC3E}">
        <p14:creationId xmlns:p14="http://schemas.microsoft.com/office/powerpoint/2010/main" val="1740640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Lastly, I would like to discuss coping techniques used to manage academic stress and anxiety. </a:t>
            </a:r>
          </a:p>
          <a:p>
            <a:r>
              <a:rPr lang="en-US" dirty="0"/>
              <a:t>Allow time to settle - The first year is generally taken at a slower pace, to allow personal adjustment (Cottrell, 2019). In my experience, my first year at university has allowed learn and understand the necessary ways in which we are meant to conduct our work.</a:t>
            </a:r>
          </a:p>
          <a:p>
            <a:endParaRPr lang="en-US" dirty="0"/>
          </a:p>
          <a:p>
            <a:r>
              <a:rPr lang="en-US" dirty="0"/>
              <a:t>Self belief -  It will be challenging but in order to manage it you have to use the strategies I have discussed, which will in turn set you up for success (Cottrell, 2019).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 yourself – Finding what works for you and not worrying about other people’s progress. It can be hard not to compare yourself but all you can do is work to the best of your ability (Cottrell, 2019). </a:t>
            </a:r>
          </a:p>
          <a:p>
            <a:r>
              <a:rPr lang="en-US" dirty="0"/>
              <a:t> .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Look for the positives – Enjoy the learning aspect of education, we often get overwhelmed by the work and not actual pay attention to what we are learning (Cottrell, 2019). </a:t>
            </a:r>
          </a:p>
          <a:p>
            <a:r>
              <a:rPr lang="en-US" dirty="0"/>
              <a:t> .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Don’t do it alone – Find a study buddy, communicate with them and you may find yourself in a similar position to others and can find help within that (Cottrell, 2019). </a:t>
            </a:r>
          </a:p>
          <a:p>
            <a:r>
              <a:rPr lang="en-US" dirty="0"/>
              <a:t> </a:t>
            </a:r>
          </a:p>
        </p:txBody>
      </p:sp>
      <p:sp>
        <p:nvSpPr>
          <p:cNvPr id="4" name="Slide Number Placeholder 3"/>
          <p:cNvSpPr>
            <a:spLocks noGrp="1"/>
          </p:cNvSpPr>
          <p:nvPr>
            <p:ph type="sldNum" sz="quarter" idx="5"/>
          </p:nvPr>
        </p:nvSpPr>
        <p:spPr/>
        <p:txBody>
          <a:bodyPr/>
          <a:lstStyle/>
          <a:p>
            <a:fld id="{2B691510-7077-624E-9C75-78B0126166DE}" type="slidenum">
              <a:rPr lang="en-US" smtClean="0"/>
              <a:t>11</a:t>
            </a:fld>
            <a:endParaRPr lang="en-US"/>
          </a:p>
        </p:txBody>
      </p:sp>
    </p:spTree>
    <p:extLst>
      <p:ext uri="{BB962C8B-B14F-4D97-AF65-F5344CB8AC3E}">
        <p14:creationId xmlns:p14="http://schemas.microsoft.com/office/powerpoint/2010/main" val="3171109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pPr algn="r"/>
            <a:fld id="{3F9AFA87-1417-4992-ABD9-27C3BC8CC883}" type="datetimeFigureOut">
              <a:rPr lang="en-US" smtClean="0"/>
              <a:pPr algn="r"/>
              <a:t>4/5/24</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sz="1000"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CB1E4CB7-CB13-4810-BF18-BE31AFC64F93}" type="slidenum">
              <a:rPr lang="en-US" smtClean="0"/>
              <a:pPr/>
              <a:t>‹#›</a:t>
            </a:fld>
            <a:endParaRPr lang="en-US" sz="1000"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4153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4/5/24</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861951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3F9AFA87-1417-4992-ABD9-27C3BC8CC883}" type="datetimeFigureOut">
              <a:rPr lang="en-US" smtClean="0"/>
              <a:t>4/5/24</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CB1E4CB7-CB13-4810-BF18-BE31AFC64F93}"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7488861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4/5/24</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21166939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3F9AFA87-1417-4992-ABD9-27C3BC8CC883}" type="datetimeFigureOut">
              <a:rPr lang="en-US" smtClean="0"/>
              <a:pPr algn="r"/>
              <a:t>4/5/24</a:t>
            </a:fld>
            <a:endParaRPr lang="en-US" dirty="0"/>
          </a:p>
        </p:txBody>
      </p:sp>
      <p:sp>
        <p:nvSpPr>
          <p:cNvPr id="8" name="Footer Placeholder 7"/>
          <p:cNvSpPr>
            <a:spLocks noGrp="1"/>
          </p:cNvSpPr>
          <p:nvPr>
            <p:ph type="ftr" sz="quarter" idx="11"/>
          </p:nvPr>
        </p:nvSpPr>
        <p:spPr/>
        <p:txBody>
          <a:bodyPr/>
          <a:lstStyle/>
          <a:p>
            <a:endParaRPr lang="en-US" sz="1000" dirty="0"/>
          </a:p>
        </p:txBody>
      </p:sp>
      <p:sp>
        <p:nvSpPr>
          <p:cNvPr id="9" name="Slide Number Placeholder 8"/>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40097605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9AFA87-1417-4992-ABD9-27C3BC8CC883}" type="datetimeFigureOut">
              <a:rPr lang="en-US" smtClean="0"/>
              <a:t>4/5/24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67827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4/5/24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21063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pPr algn="r"/>
            <a:fld id="{3F9AFA87-1417-4992-ABD9-27C3BC8CC883}" type="datetimeFigureOut">
              <a:rPr lang="en-US" smtClean="0"/>
              <a:pPr algn="r"/>
              <a:t>4/5/24</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sz="1000" dirty="0"/>
          </a:p>
        </p:txBody>
      </p:sp>
      <p:sp>
        <p:nvSpPr>
          <p:cNvPr id="7" name="Slide Number Placeholder 6"/>
          <p:cNvSpPr>
            <a:spLocks noGrp="1"/>
          </p:cNvSpPr>
          <p:nvPr>
            <p:ph type="sldNum" sz="quarter" idx="12"/>
          </p:nvPr>
        </p:nvSpPr>
        <p:spPr>
          <a:xfrm>
            <a:off x="5691014" y="6375679"/>
            <a:ext cx="1232456" cy="345796"/>
          </a:xfrm>
        </p:spPr>
        <p:txBody>
          <a:bodyPr/>
          <a:lstStyle/>
          <a:p>
            <a:fld id="{CB1E4CB7-CB13-4810-BF18-BE31AFC64F93}" type="slidenum">
              <a:rPr lang="en-US" smtClean="0"/>
              <a:pPr/>
              <a:t>‹#›</a:t>
            </a:fld>
            <a:endParaRPr lang="en-US" sz="1000"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883889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3F9AFA87-1417-4992-ABD9-27C3BC8CC883}" type="datetimeFigureOut">
              <a:rPr lang="en-US" smtClean="0"/>
              <a:t>4/5/24</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7599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4/5/24</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130332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4/5/24</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575309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pPr algn="r"/>
            <a:fld id="{3F9AFA87-1417-4992-ABD9-27C3BC8CC883}" type="datetimeFigureOut">
              <a:rPr lang="en-US" smtClean="0"/>
              <a:pPr algn="r"/>
              <a:t>4/5/24</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sz="1000"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CB1E4CB7-CB13-4810-BF18-BE31AFC64F93}" type="slidenum">
              <a:rPr lang="en-US" smtClean="0"/>
              <a:pPr/>
              <a:t>‹#›</a:t>
            </a:fld>
            <a:endParaRPr lang="en-US" sz="1000"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0418957"/>
      </p:ext>
    </p:extLst>
  </p:cSld>
  <p:clrMap bg1="lt1" tx1="dk1" bg2="lt2" tx2="dk2" accent1="accent1" accent2="accent2" accent3="accent3" accent4="accent4" accent5="accent5" accent6="accent6" hlink="hlink" folHlink="folHlink"/>
  <p:sldLayoutIdLst>
    <p:sldLayoutId id="2147484271" r:id="rId1"/>
    <p:sldLayoutId id="2147484272" r:id="rId2"/>
    <p:sldLayoutId id="2147484273" r:id="rId3"/>
    <p:sldLayoutId id="2147484274" r:id="rId4"/>
    <p:sldLayoutId id="2147484275" r:id="rId5"/>
    <p:sldLayoutId id="2147484276" r:id="rId6"/>
    <p:sldLayoutId id="2147484277" r:id="rId7"/>
    <p:sldLayoutId id="2147484278" r:id="rId8"/>
    <p:sldLayoutId id="2147484279" r:id="rId9"/>
    <p:sldLayoutId id="2147484280" r:id="rId10"/>
    <p:sldLayoutId id="214748428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5.jpeg"/><Relationship Id="rId10" Type="http://schemas.microsoft.com/office/2007/relationships/diagramDrawing" Target="../diagrams/drawing2.xml"/><Relationship Id="rId4" Type="http://schemas.openxmlformats.org/officeDocument/2006/relationships/notesSlide" Target="../notesSlides/notesSlide6.xml"/><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3.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2A52-A2E6-32E6-A9D3-94968A652ECA}"/>
              </a:ext>
            </a:extLst>
          </p:cNvPr>
          <p:cNvSpPr>
            <a:spLocks noGrp="1"/>
          </p:cNvSpPr>
          <p:nvPr>
            <p:ph type="ctrTitle"/>
          </p:nvPr>
        </p:nvSpPr>
        <p:spPr>
          <a:xfrm>
            <a:off x="5039815" y="1068755"/>
            <a:ext cx="6273998" cy="4720490"/>
          </a:xfrm>
        </p:spPr>
        <p:txBody>
          <a:bodyPr>
            <a:normAutofit/>
          </a:bodyPr>
          <a:lstStyle/>
          <a:p>
            <a:pPr algn="l"/>
            <a:r>
              <a:rPr lang="en-US" sz="7200" dirty="0">
                <a:solidFill>
                  <a:schemeClr val="tx1"/>
                </a:solidFill>
              </a:rPr>
              <a:t>Reflection </a:t>
            </a:r>
          </a:p>
        </p:txBody>
      </p:sp>
      <p:sp>
        <p:nvSpPr>
          <p:cNvPr id="3" name="Subtitle 2">
            <a:extLst>
              <a:ext uri="{FF2B5EF4-FFF2-40B4-BE49-F238E27FC236}">
                <a16:creationId xmlns:a16="http://schemas.microsoft.com/office/drawing/2014/main" id="{529E6C2B-2CFD-3301-CAC8-35A4B65DDFFA}"/>
              </a:ext>
            </a:extLst>
          </p:cNvPr>
          <p:cNvSpPr>
            <a:spLocks noGrp="1"/>
          </p:cNvSpPr>
          <p:nvPr>
            <p:ph type="subTitle" idx="1"/>
          </p:nvPr>
        </p:nvSpPr>
        <p:spPr>
          <a:xfrm>
            <a:off x="1162470" y="1306286"/>
            <a:ext cx="2566235" cy="4245428"/>
          </a:xfrm>
        </p:spPr>
        <p:txBody>
          <a:bodyPr anchor="ctr">
            <a:normAutofit/>
          </a:bodyPr>
          <a:lstStyle/>
          <a:p>
            <a:r>
              <a:rPr lang="en-US" dirty="0">
                <a:solidFill>
                  <a:srgbClr val="2A1A00"/>
                </a:solidFill>
              </a:rPr>
              <a:t>By Aimee Heath </a:t>
            </a:r>
          </a:p>
        </p:txBody>
      </p:sp>
      <p:pic>
        <p:nvPicPr>
          <p:cNvPr id="29" name="Audio 28">
            <a:extLst>
              <a:ext uri="{FF2B5EF4-FFF2-40B4-BE49-F238E27FC236}">
                <a16:creationId xmlns:a16="http://schemas.microsoft.com/office/drawing/2014/main" id="{E7156C2E-D3D7-5008-23BA-AE3F67A515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389991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502"/>
    </mc:Choice>
    <mc:Fallback>
      <p:transition spd="slow" advTm="3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29"/>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4" name="Freeform 6">
            <a:extLst>
              <a:ext uri="{FF2B5EF4-FFF2-40B4-BE49-F238E27FC236}">
                <a16:creationId xmlns:a16="http://schemas.microsoft.com/office/drawing/2014/main" id="{F9FF9942-A878-459D-884E-75326A281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4126" name="Rectangle 4125">
            <a:extLst>
              <a:ext uri="{FF2B5EF4-FFF2-40B4-BE49-F238E27FC236}">
                <a16:creationId xmlns:a16="http://schemas.microsoft.com/office/drawing/2014/main" id="{C56E82B2-4DF9-4845-B6CB-442FFB716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123" name="Rectangle 4122">
            <a:extLst>
              <a:ext uri="{FF2B5EF4-FFF2-40B4-BE49-F238E27FC236}">
                <a16:creationId xmlns:a16="http://schemas.microsoft.com/office/drawing/2014/main" id="{C437FABD-8C69-4801-8D9F-F88EFA032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93E6977-CA99-3696-EE49-7D0923C04C20}"/>
              </a:ext>
            </a:extLst>
          </p:cNvPr>
          <p:cNvSpPr>
            <a:spLocks noGrp="1"/>
          </p:cNvSpPr>
          <p:nvPr>
            <p:ph type="ctrTitle"/>
          </p:nvPr>
        </p:nvSpPr>
        <p:spPr>
          <a:xfrm>
            <a:off x="1251678" y="382385"/>
            <a:ext cx="10178322" cy="1492132"/>
          </a:xfrm>
        </p:spPr>
        <p:txBody>
          <a:bodyPr vert="horz" lIns="91440" tIns="45720" rIns="91440" bIns="45720" rtlCol="0" anchor="ctr">
            <a:normAutofit/>
          </a:bodyPr>
          <a:lstStyle/>
          <a:p>
            <a:pPr algn="l"/>
            <a:r>
              <a:rPr lang="en-US" sz="5100" spc="200" dirty="0"/>
              <a:t>Reflective thinking</a:t>
            </a:r>
          </a:p>
        </p:txBody>
      </p:sp>
      <p:sp>
        <p:nvSpPr>
          <p:cNvPr id="4125" name="Freeform 6">
            <a:extLst>
              <a:ext uri="{FF2B5EF4-FFF2-40B4-BE49-F238E27FC236}">
                <a16:creationId xmlns:a16="http://schemas.microsoft.com/office/drawing/2014/main" id="{9BD2ECB5-E1D5-4F95-8DB5-D6B38DEEE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4127" name="Rectangle 4126">
            <a:extLst>
              <a:ext uri="{FF2B5EF4-FFF2-40B4-BE49-F238E27FC236}">
                <a16:creationId xmlns:a16="http://schemas.microsoft.com/office/drawing/2014/main" id="{1500752C-7683-4E03-95C5-06FCFE0C9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38B107A8-2EF1-9311-EEDF-805125ABF437}"/>
              </a:ext>
            </a:extLst>
          </p:cNvPr>
          <p:cNvSpPr>
            <a:spLocks/>
          </p:cNvSpPr>
          <p:nvPr/>
        </p:nvSpPr>
        <p:spPr>
          <a:xfrm>
            <a:off x="1798243" y="8241574"/>
            <a:ext cx="3747399" cy="277490"/>
          </a:xfrm>
          <a:prstGeom prst="rect">
            <a:avLst/>
          </a:prstGeom>
        </p:spPr>
        <p:txBody>
          <a:bodyPr>
            <a:normAutofit fontScale="85000" lnSpcReduction="20000"/>
          </a:bodyPr>
          <a:lstStyle/>
          <a:p>
            <a:endParaRPr lang="en-US" dirty="0"/>
          </a:p>
        </p:txBody>
      </p:sp>
      <p:graphicFrame>
        <p:nvGraphicFramePr>
          <p:cNvPr id="82" name="TextBox 57">
            <a:extLst>
              <a:ext uri="{FF2B5EF4-FFF2-40B4-BE49-F238E27FC236}">
                <a16:creationId xmlns:a16="http://schemas.microsoft.com/office/drawing/2014/main" id="{EA5E82DC-A3F4-A6FF-D53E-3809770E17DB}"/>
              </a:ext>
            </a:extLst>
          </p:cNvPr>
          <p:cNvGraphicFramePr/>
          <p:nvPr>
            <p:extLst>
              <p:ext uri="{D42A27DB-BD31-4B8C-83A1-F6EECF244321}">
                <p14:modId xmlns:p14="http://schemas.microsoft.com/office/powerpoint/2010/main" val="125834485"/>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3" name="Audio 52">
            <a:extLst>
              <a:ext uri="{FF2B5EF4-FFF2-40B4-BE49-F238E27FC236}">
                <a16:creationId xmlns:a16="http://schemas.microsoft.com/office/drawing/2014/main" id="{2E08EF17-04A2-5FE2-5087-B660225D20D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30234952"/>
      </p:ext>
    </p:extLst>
  </p:cSld>
  <p:clrMapOvr>
    <a:masterClrMapping/>
  </p:clrMapOvr>
  <mc:AlternateContent xmlns:mc="http://schemas.openxmlformats.org/markup-compatibility/2006">
    <mc:Choice xmlns:p14="http://schemas.microsoft.com/office/powerpoint/2010/main" Requires="p14">
      <p:transition spd="slow" p14:dur="2000" advTm="32959"/>
    </mc:Choice>
    <mc:Fallback>
      <p:transition spd="slow" advTm="32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90CC80D4-DF03-D5B6-6443-CAFA56799FEC}"/>
              </a:ext>
            </a:extLst>
          </p:cNvPr>
          <p:cNvSpPr/>
          <p:nvPr/>
        </p:nvSpPr>
        <p:spPr>
          <a:xfrm>
            <a:off x="3974895" y="103904"/>
            <a:ext cx="4785577" cy="2493706"/>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Experience</a:t>
            </a:r>
            <a:r>
              <a:rPr lang="en-US" dirty="0"/>
              <a:t> </a:t>
            </a:r>
          </a:p>
          <a:p>
            <a:pPr algn="ctr"/>
            <a:r>
              <a:rPr lang="en-US" dirty="0"/>
              <a:t>Comparing myself to others and let my own and others opinions impact my capacity to achieve ay my best</a:t>
            </a:r>
          </a:p>
        </p:txBody>
      </p:sp>
      <p:sp>
        <p:nvSpPr>
          <p:cNvPr id="9" name="Oval 8">
            <a:extLst>
              <a:ext uri="{FF2B5EF4-FFF2-40B4-BE49-F238E27FC236}">
                <a16:creationId xmlns:a16="http://schemas.microsoft.com/office/drawing/2014/main" id="{0796AF3B-3B1A-BCDF-4A2A-5B25CFA54359}"/>
              </a:ext>
            </a:extLst>
          </p:cNvPr>
          <p:cNvSpPr/>
          <p:nvPr/>
        </p:nvSpPr>
        <p:spPr>
          <a:xfrm>
            <a:off x="7248375" y="3384376"/>
            <a:ext cx="4572284" cy="2790876"/>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Reflection</a:t>
            </a:r>
          </a:p>
          <a:p>
            <a:pPr algn="ctr"/>
            <a:r>
              <a:rPr lang="en-US" dirty="0"/>
              <a:t>Understand that success during my studies involves developing good study habits, applying good techniques and approaches.</a:t>
            </a:r>
          </a:p>
        </p:txBody>
      </p:sp>
      <p:sp>
        <p:nvSpPr>
          <p:cNvPr id="10" name="Oval 9">
            <a:extLst>
              <a:ext uri="{FF2B5EF4-FFF2-40B4-BE49-F238E27FC236}">
                <a16:creationId xmlns:a16="http://schemas.microsoft.com/office/drawing/2014/main" id="{DE54BF3A-006D-7B48-391E-C056D33576B0}"/>
              </a:ext>
            </a:extLst>
          </p:cNvPr>
          <p:cNvSpPr/>
          <p:nvPr/>
        </p:nvSpPr>
        <p:spPr>
          <a:xfrm>
            <a:off x="1016038" y="3384375"/>
            <a:ext cx="4572284" cy="2835499"/>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Action</a:t>
            </a:r>
          </a:p>
          <a:p>
            <a:pPr algn="ctr"/>
            <a:r>
              <a:rPr lang="en-US" dirty="0"/>
              <a:t>Take a personalized approach to my studies, by adapting strategies to suit my strengths and interests. </a:t>
            </a:r>
          </a:p>
        </p:txBody>
      </p:sp>
      <p:sp>
        <p:nvSpPr>
          <p:cNvPr id="15" name="Up Arrow 14">
            <a:extLst>
              <a:ext uri="{FF2B5EF4-FFF2-40B4-BE49-F238E27FC236}">
                <a16:creationId xmlns:a16="http://schemas.microsoft.com/office/drawing/2014/main" id="{CBD3ADD7-9D39-950C-DAEA-048B0EE2128E}"/>
              </a:ext>
            </a:extLst>
          </p:cNvPr>
          <p:cNvSpPr/>
          <p:nvPr/>
        </p:nvSpPr>
        <p:spPr>
          <a:xfrm rot="9130144">
            <a:off x="7685229" y="2324505"/>
            <a:ext cx="817809" cy="1305442"/>
          </a:xfrm>
          <a:prstGeom prst="upArrow">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Up Arrow 15">
            <a:extLst>
              <a:ext uri="{FF2B5EF4-FFF2-40B4-BE49-F238E27FC236}">
                <a16:creationId xmlns:a16="http://schemas.microsoft.com/office/drawing/2014/main" id="{2252529F-AC8B-0A87-0893-59A7C2D520D6}"/>
              </a:ext>
            </a:extLst>
          </p:cNvPr>
          <p:cNvSpPr/>
          <p:nvPr/>
        </p:nvSpPr>
        <p:spPr>
          <a:xfrm rot="16200000">
            <a:off x="6030883" y="4057435"/>
            <a:ext cx="817809" cy="1489376"/>
          </a:xfrm>
          <a:prstGeom prst="upArrow">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Up Arrow 16">
            <a:extLst>
              <a:ext uri="{FF2B5EF4-FFF2-40B4-BE49-F238E27FC236}">
                <a16:creationId xmlns:a16="http://schemas.microsoft.com/office/drawing/2014/main" id="{FE73642F-B3FE-DFB2-403D-D0296B3796AE}"/>
              </a:ext>
            </a:extLst>
          </p:cNvPr>
          <p:cNvSpPr/>
          <p:nvPr/>
        </p:nvSpPr>
        <p:spPr>
          <a:xfrm rot="1674326">
            <a:off x="4226841" y="2276757"/>
            <a:ext cx="817809" cy="1279849"/>
          </a:xfrm>
          <a:prstGeom prst="upArrow">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Audio 20">
            <a:extLst>
              <a:ext uri="{FF2B5EF4-FFF2-40B4-BE49-F238E27FC236}">
                <a16:creationId xmlns:a16="http://schemas.microsoft.com/office/drawing/2014/main" id="{AC971744-B9EE-7952-B527-0B868097A0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40250321"/>
      </p:ext>
    </p:extLst>
  </p:cSld>
  <p:clrMapOvr>
    <a:masterClrMapping/>
  </p:clrMapOvr>
  <mc:AlternateContent xmlns:mc="http://schemas.openxmlformats.org/markup-compatibility/2006">
    <mc:Choice xmlns:p14="http://schemas.microsoft.com/office/powerpoint/2010/main" Requires="p14">
      <p:transition spd="slow" p14:dur="2000" advTm="65707"/>
    </mc:Choice>
    <mc:Fallback>
      <p:transition spd="slow" advTm="65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E6977-CA99-3696-EE49-7D0923C04C20}"/>
              </a:ext>
            </a:extLst>
          </p:cNvPr>
          <p:cNvSpPr>
            <a:spLocks noGrp="1"/>
          </p:cNvSpPr>
          <p:nvPr>
            <p:ph type="ctrTitle"/>
          </p:nvPr>
        </p:nvSpPr>
        <p:spPr>
          <a:xfrm>
            <a:off x="1251678" y="382385"/>
            <a:ext cx="5984274" cy="1492132"/>
          </a:xfrm>
        </p:spPr>
        <p:txBody>
          <a:bodyPr vert="horz" lIns="91440" tIns="45720" rIns="91440" bIns="45720" rtlCol="0" anchor="t">
            <a:normAutofit/>
          </a:bodyPr>
          <a:lstStyle/>
          <a:p>
            <a:pPr algn="l"/>
            <a:r>
              <a:rPr lang="en-US" sz="5100" spc="200"/>
              <a:t>PROCRASTINATION</a:t>
            </a:r>
          </a:p>
        </p:txBody>
      </p:sp>
      <p:sp>
        <p:nvSpPr>
          <p:cNvPr id="3" name="Subtitle 2">
            <a:extLst>
              <a:ext uri="{FF2B5EF4-FFF2-40B4-BE49-F238E27FC236}">
                <a16:creationId xmlns:a16="http://schemas.microsoft.com/office/drawing/2014/main" id="{38B107A8-2EF1-9311-EEDF-805125ABF437}"/>
              </a:ext>
            </a:extLst>
          </p:cNvPr>
          <p:cNvSpPr>
            <a:spLocks noGrp="1"/>
          </p:cNvSpPr>
          <p:nvPr>
            <p:ph type="subTitle" idx="1"/>
          </p:nvPr>
        </p:nvSpPr>
        <p:spPr>
          <a:xfrm>
            <a:off x="1251678" y="2286001"/>
            <a:ext cx="5984274" cy="4085056"/>
          </a:xfrm>
        </p:spPr>
        <p:txBody>
          <a:bodyPr vert="horz" lIns="91440" tIns="45720" rIns="91440" bIns="45720" rtlCol="0">
            <a:normAutofit fontScale="92500" lnSpcReduction="20000"/>
          </a:bodyPr>
          <a:lstStyle/>
          <a:p>
            <a:pPr marL="342900" indent="-228600" algn="l">
              <a:buFont typeface="Arial" panose="020B0604020202020204" pitchFamily="34" charset="0"/>
              <a:buChar char="•"/>
            </a:pPr>
            <a:r>
              <a:rPr lang="en-US" sz="1400" dirty="0">
                <a:solidFill>
                  <a:srgbClr val="000000"/>
                </a:solidFill>
              </a:rPr>
              <a:t>Steel (2007) defines procrastination as a self regulatory failure.</a:t>
            </a:r>
          </a:p>
          <a:p>
            <a:pPr marL="342900" indent="-228600" algn="l">
              <a:buFont typeface="Arial" panose="020B0604020202020204" pitchFamily="34" charset="0"/>
              <a:buChar char="•"/>
            </a:pPr>
            <a:endParaRPr lang="en-US" sz="1400" dirty="0">
              <a:solidFill>
                <a:srgbClr val="000000"/>
              </a:solidFill>
            </a:endParaRPr>
          </a:p>
          <a:p>
            <a:pPr marL="342900" indent="-228600" algn="l">
              <a:buFont typeface="Arial" panose="020B0604020202020204" pitchFamily="34" charset="0"/>
              <a:buChar char="•"/>
            </a:pPr>
            <a:r>
              <a:rPr lang="en-US" sz="1400" dirty="0">
                <a:solidFill>
                  <a:srgbClr val="000000"/>
                </a:solidFill>
              </a:rPr>
              <a:t>Displacement activity is a type of procrastination where we avoid the difficult or distasteful tasks</a:t>
            </a:r>
          </a:p>
          <a:p>
            <a:pPr marL="114300" algn="l"/>
            <a:r>
              <a:rPr lang="en-US" sz="1400" dirty="0">
                <a:solidFill>
                  <a:srgbClr val="000000"/>
                </a:solidFill>
              </a:rPr>
              <a:t> </a:t>
            </a:r>
          </a:p>
          <a:p>
            <a:pPr marL="342900" indent="-228600" algn="l">
              <a:buFont typeface="Arial" panose="020B0604020202020204" pitchFamily="34" charset="0"/>
              <a:buChar char="•"/>
            </a:pPr>
            <a:r>
              <a:rPr lang="en-US" sz="1400" dirty="0">
                <a:solidFill>
                  <a:srgbClr val="000000"/>
                </a:solidFill>
              </a:rPr>
              <a:t>Leaving tasks to the last minute almost always reduces our ability to perform at our best.</a:t>
            </a:r>
          </a:p>
          <a:p>
            <a:pPr marL="114300" algn="l"/>
            <a:endParaRPr lang="en-US" sz="1400" dirty="0">
              <a:solidFill>
                <a:srgbClr val="000000"/>
              </a:solidFill>
            </a:endParaRPr>
          </a:p>
          <a:p>
            <a:pPr marL="342900" indent="-228600" algn="l">
              <a:buFont typeface="Arial" panose="020B0604020202020204" pitchFamily="34" charset="0"/>
              <a:buChar char="•"/>
            </a:pPr>
            <a:r>
              <a:rPr lang="en-US" sz="1400" dirty="0">
                <a:solidFill>
                  <a:srgbClr val="000000"/>
                </a:solidFill>
              </a:rPr>
              <a:t>Categorizing tasks into urgency by prioritizing the ‘immediate’ tasks over the ‘ soon’ and ‘later’. Rewarding tasks when accomplished will provide a initiative to complete them (McMillan and Weyers 2011).</a:t>
            </a:r>
          </a:p>
          <a:p>
            <a:pPr marL="342900" indent="-228600" algn="l">
              <a:buFont typeface="Arial" panose="020B0604020202020204" pitchFamily="34" charset="0"/>
              <a:buChar char="•"/>
            </a:pPr>
            <a:endParaRPr lang="en-US" sz="1400" dirty="0">
              <a:solidFill>
                <a:srgbClr val="000000"/>
              </a:solidFill>
            </a:endParaRPr>
          </a:p>
          <a:p>
            <a:pPr marL="342900" indent="-228600" algn="l">
              <a:buFont typeface="Arial" panose="020B0604020202020204" pitchFamily="34" charset="0"/>
              <a:buChar char="•"/>
            </a:pPr>
            <a:r>
              <a:rPr lang="en-US" sz="1400" dirty="0">
                <a:solidFill>
                  <a:srgbClr val="000000"/>
                </a:solidFill>
              </a:rPr>
              <a:t> </a:t>
            </a:r>
          </a:p>
        </p:txBody>
      </p:sp>
      <p:pic>
        <p:nvPicPr>
          <p:cNvPr id="3148" name="Graphic 3147" descr="Hourglass Finished">
            <a:extLst>
              <a:ext uri="{FF2B5EF4-FFF2-40B4-BE49-F238E27FC236}">
                <a16:creationId xmlns:a16="http://schemas.microsoft.com/office/drawing/2014/main" id="{60DFA5FD-ADD9-18CF-781E-BD85798C8BF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5992" y="1471276"/>
            <a:ext cx="3902582" cy="3902582"/>
          </a:xfrm>
          <a:prstGeom prst="rect">
            <a:avLst/>
          </a:prstGeom>
        </p:spPr>
      </p:pic>
      <p:pic>
        <p:nvPicPr>
          <p:cNvPr id="34" name="Audio 33">
            <a:extLst>
              <a:ext uri="{FF2B5EF4-FFF2-40B4-BE49-F238E27FC236}">
                <a16:creationId xmlns:a16="http://schemas.microsoft.com/office/drawing/2014/main" id="{7907D570-1E23-6628-C3DB-583716A68DB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1201947"/>
      </p:ext>
    </p:extLst>
  </p:cSld>
  <p:clrMapOvr>
    <a:masterClrMapping/>
  </p:clrMapOvr>
  <mc:AlternateContent xmlns:mc="http://schemas.openxmlformats.org/markup-compatibility/2006">
    <mc:Choice xmlns:p14="http://schemas.microsoft.com/office/powerpoint/2010/main" Requires="p14">
      <p:transition spd="slow" p14:dur="2000" advTm="60622"/>
    </mc:Choice>
    <mc:Fallback>
      <p:transition spd="slow" advTm="60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E6977-CA99-3696-EE49-7D0923C04C20}"/>
              </a:ext>
            </a:extLst>
          </p:cNvPr>
          <p:cNvSpPr>
            <a:spLocks noGrp="1"/>
          </p:cNvSpPr>
          <p:nvPr>
            <p:ph type="ctrTitle"/>
          </p:nvPr>
        </p:nvSpPr>
        <p:spPr>
          <a:xfrm>
            <a:off x="1251677" y="645105"/>
            <a:ext cx="4357499" cy="1320855"/>
          </a:xfrm>
        </p:spPr>
        <p:txBody>
          <a:bodyPr vert="horz" lIns="91440" tIns="45720" rIns="91440" bIns="45720" rtlCol="0" anchor="t">
            <a:normAutofit/>
          </a:bodyPr>
          <a:lstStyle/>
          <a:p>
            <a:pPr algn="l"/>
            <a:r>
              <a:rPr lang="en-US" sz="4400" spc="200"/>
              <a:t>Time Management </a:t>
            </a:r>
          </a:p>
        </p:txBody>
      </p:sp>
      <p:sp>
        <p:nvSpPr>
          <p:cNvPr id="3" name="Subtitle 2">
            <a:extLst>
              <a:ext uri="{FF2B5EF4-FFF2-40B4-BE49-F238E27FC236}">
                <a16:creationId xmlns:a16="http://schemas.microsoft.com/office/drawing/2014/main" id="{38B107A8-2EF1-9311-EEDF-805125ABF437}"/>
              </a:ext>
            </a:extLst>
          </p:cNvPr>
          <p:cNvSpPr>
            <a:spLocks noGrp="1"/>
          </p:cNvSpPr>
          <p:nvPr>
            <p:ph type="subTitle" idx="1"/>
          </p:nvPr>
        </p:nvSpPr>
        <p:spPr>
          <a:xfrm>
            <a:off x="1251678" y="2286001"/>
            <a:ext cx="5256000" cy="3593591"/>
          </a:xfrm>
        </p:spPr>
        <p:txBody>
          <a:bodyPr vert="horz" lIns="91440" tIns="45720" rIns="91440" bIns="45720" rtlCol="0">
            <a:normAutofit fontScale="92500" lnSpcReduction="20000"/>
          </a:bodyPr>
          <a:lstStyle/>
          <a:p>
            <a:pPr marL="114300" indent="-228600" algn="l"/>
            <a:r>
              <a:rPr lang="en-US" sz="1700" dirty="0">
                <a:solidFill>
                  <a:schemeClr val="tx1">
                    <a:lumMod val="65000"/>
                    <a:lumOff val="35000"/>
                  </a:schemeClr>
                </a:solidFill>
              </a:rPr>
              <a:t>“a form of decision making used by individuals to structure, protect and adapt their time to changing conditions” (</a:t>
            </a:r>
            <a:r>
              <a:rPr lang="en-US" sz="1700" dirty="0" err="1">
                <a:solidFill>
                  <a:schemeClr val="tx1">
                    <a:lumMod val="65000"/>
                    <a:lumOff val="35000"/>
                  </a:schemeClr>
                </a:solidFill>
              </a:rPr>
              <a:t>Aeon&amp;Agninis</a:t>
            </a:r>
            <a:r>
              <a:rPr lang="en-US" sz="1700" dirty="0">
                <a:solidFill>
                  <a:schemeClr val="tx1">
                    <a:lumMod val="65000"/>
                    <a:lumOff val="35000"/>
                  </a:schemeClr>
                </a:solidFill>
              </a:rPr>
              <a:t> 2017) </a:t>
            </a:r>
          </a:p>
          <a:p>
            <a:pPr marL="114300" indent="-228600" algn="l"/>
            <a:endParaRPr lang="en-US" sz="1700" dirty="0">
              <a:solidFill>
                <a:schemeClr val="tx1">
                  <a:lumMod val="65000"/>
                  <a:lumOff val="35000"/>
                </a:schemeClr>
              </a:solidFill>
            </a:endParaRPr>
          </a:p>
          <a:p>
            <a:pPr marL="114300" indent="-228600" algn="l"/>
            <a:r>
              <a:rPr lang="en-US" sz="1700" dirty="0">
                <a:solidFill>
                  <a:schemeClr val="tx1">
                    <a:lumMod val="65000"/>
                    <a:lumOff val="35000"/>
                  </a:schemeClr>
                </a:solidFill>
              </a:rPr>
              <a:t>The process of planning and controlling the time spent on tasks.</a:t>
            </a:r>
          </a:p>
          <a:p>
            <a:pPr indent="-228600" algn="l"/>
            <a:r>
              <a:rPr lang="en-US" sz="1700" dirty="0">
                <a:solidFill>
                  <a:schemeClr val="tx1">
                    <a:lumMod val="65000"/>
                    <a:lumOff val="35000"/>
                  </a:schemeClr>
                </a:solidFill>
              </a:rPr>
              <a:t> </a:t>
            </a:r>
          </a:p>
          <a:p>
            <a:pPr marL="114300" indent="-228600" algn="l"/>
            <a:r>
              <a:rPr lang="en-US" sz="1700" dirty="0">
                <a:solidFill>
                  <a:schemeClr val="tx1">
                    <a:lumMod val="65000"/>
                    <a:lumOff val="35000"/>
                  </a:schemeClr>
                </a:solidFill>
              </a:rPr>
              <a:t>Effective time management allows us to accomplish more in less time, reduce stress and maintain a healthy work life balance.</a:t>
            </a:r>
          </a:p>
          <a:p>
            <a:pPr indent="-228600" algn="l"/>
            <a:endParaRPr lang="en-US" sz="1700" dirty="0">
              <a:solidFill>
                <a:schemeClr val="tx1">
                  <a:lumMod val="65000"/>
                  <a:lumOff val="35000"/>
                </a:schemeClr>
              </a:solidFill>
            </a:endParaRPr>
          </a:p>
        </p:txBody>
      </p:sp>
      <p:pic>
        <p:nvPicPr>
          <p:cNvPr id="1028" name="Picture 4" descr="Time Management: secrets of an over-committed academic – DART">
            <a:extLst>
              <a:ext uri="{FF2B5EF4-FFF2-40B4-BE49-F238E27FC236}">
                <a16:creationId xmlns:a16="http://schemas.microsoft.com/office/drawing/2014/main" id="{72C768E1-A7DC-36E7-8412-55246497CE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775" r="24164" b="1"/>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pic>
        <p:nvPicPr>
          <p:cNvPr id="8" name="Audio 7">
            <a:extLst>
              <a:ext uri="{FF2B5EF4-FFF2-40B4-BE49-F238E27FC236}">
                <a16:creationId xmlns:a16="http://schemas.microsoft.com/office/drawing/2014/main" id="{D96CFCB1-99A4-51BD-6170-B64C442B4A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91030061"/>
      </p:ext>
    </p:extLst>
  </p:cSld>
  <p:clrMapOvr>
    <a:masterClrMapping/>
  </p:clrMapOvr>
  <mc:AlternateContent xmlns:mc="http://schemas.openxmlformats.org/markup-compatibility/2006">
    <mc:Choice xmlns:p14="http://schemas.microsoft.com/office/powerpoint/2010/main" Requires="p14">
      <p:transition spd="slow" p14:dur="2000" advTm="49660"/>
    </mc:Choice>
    <mc:Fallback>
      <p:transition spd="slow" advTm="49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8AB49-9015-012B-439C-467AB5D5792E}"/>
              </a:ext>
            </a:extLst>
          </p:cNvPr>
          <p:cNvSpPr>
            <a:spLocks noGrp="1"/>
          </p:cNvSpPr>
          <p:nvPr>
            <p:ph type="title"/>
          </p:nvPr>
        </p:nvSpPr>
        <p:spPr>
          <a:xfrm>
            <a:off x="2648216" y="598516"/>
            <a:ext cx="7509937" cy="1492132"/>
          </a:xfrm>
        </p:spPr>
        <p:txBody>
          <a:bodyPr>
            <a:normAutofit/>
          </a:bodyPr>
          <a:lstStyle/>
          <a:p>
            <a:r>
              <a:rPr lang="en-US" dirty="0"/>
              <a:t>Poor Time Management</a:t>
            </a:r>
          </a:p>
        </p:txBody>
      </p:sp>
      <p:pic>
        <p:nvPicPr>
          <p:cNvPr id="2052" name="Picture 4" descr="Bad Time Management Will Destroy Your Business - GWS Technologies, Website  Development and hosting company in Mauritius">
            <a:extLst>
              <a:ext uri="{FF2B5EF4-FFF2-40B4-BE49-F238E27FC236}">
                <a16:creationId xmlns:a16="http://schemas.microsoft.com/office/drawing/2014/main" id="{FE500FE0-6411-1CA5-0625-3F370E5CD37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716" r="-1" b="-1"/>
          <a:stretch/>
        </p:blipFill>
        <p:spPr bwMode="auto">
          <a:xfrm>
            <a:off x="1328739" y="2400300"/>
            <a:ext cx="3743323" cy="35052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8" name="Content Placeholder 2">
            <a:extLst>
              <a:ext uri="{FF2B5EF4-FFF2-40B4-BE49-F238E27FC236}">
                <a16:creationId xmlns:a16="http://schemas.microsoft.com/office/drawing/2014/main" id="{A3BD7F97-029D-236A-8BA5-9B854FE4FE01}"/>
              </a:ext>
            </a:extLst>
          </p:cNvPr>
          <p:cNvGraphicFramePr>
            <a:graphicFrameLocks noGrp="1"/>
          </p:cNvGraphicFramePr>
          <p:nvPr>
            <p:ph idx="1"/>
            <p:extLst>
              <p:ext uri="{D42A27DB-BD31-4B8C-83A1-F6EECF244321}">
                <p14:modId xmlns:p14="http://schemas.microsoft.com/office/powerpoint/2010/main" val="561611121"/>
              </p:ext>
            </p:extLst>
          </p:nvPr>
        </p:nvGraphicFramePr>
        <p:xfrm>
          <a:off x="5414103" y="2286001"/>
          <a:ext cx="6015897" cy="359359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4" name="Audio 13">
            <a:extLst>
              <a:ext uri="{FF2B5EF4-FFF2-40B4-BE49-F238E27FC236}">
                <a16:creationId xmlns:a16="http://schemas.microsoft.com/office/drawing/2014/main" id="{A661D3FB-EE21-50E9-EC01-6864EE14595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34229334"/>
      </p:ext>
    </p:extLst>
  </p:cSld>
  <p:clrMapOvr>
    <a:masterClrMapping/>
  </p:clrMapOvr>
  <mc:AlternateContent xmlns:mc="http://schemas.openxmlformats.org/markup-compatibility/2006">
    <mc:Choice xmlns:p14="http://schemas.microsoft.com/office/powerpoint/2010/main" Requires="p14">
      <p:transition spd="slow" p14:dur="2000" advTm="30225"/>
    </mc:Choice>
    <mc:Fallback>
      <p:transition spd="slow" advTm="30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1130-DD84-A6C3-22FF-6DB9957742EF}"/>
              </a:ext>
            </a:extLst>
          </p:cNvPr>
          <p:cNvSpPr>
            <a:spLocks noGrp="1"/>
          </p:cNvSpPr>
          <p:nvPr>
            <p:ph type="title"/>
          </p:nvPr>
        </p:nvSpPr>
        <p:spPr/>
        <p:txBody>
          <a:bodyPr anchor="ctr">
            <a:normAutofit/>
          </a:bodyPr>
          <a:lstStyle/>
          <a:p>
            <a:r>
              <a:rPr lang="en-US" dirty="0"/>
              <a:t>strategies used to improve</a:t>
            </a:r>
          </a:p>
        </p:txBody>
      </p:sp>
      <p:graphicFrame>
        <p:nvGraphicFramePr>
          <p:cNvPr id="5" name="Content Placeholder 2">
            <a:extLst>
              <a:ext uri="{FF2B5EF4-FFF2-40B4-BE49-F238E27FC236}">
                <a16:creationId xmlns:a16="http://schemas.microsoft.com/office/drawing/2014/main" id="{CC876C0E-4C62-38E4-3E99-5B816BEF554D}"/>
              </a:ext>
            </a:extLst>
          </p:cNvPr>
          <p:cNvGraphicFramePr>
            <a:graphicFrameLocks noGrp="1"/>
          </p:cNvGraphicFramePr>
          <p:nvPr>
            <p:ph idx="1"/>
            <p:extLst>
              <p:ext uri="{D42A27DB-BD31-4B8C-83A1-F6EECF244321}">
                <p14:modId xmlns:p14="http://schemas.microsoft.com/office/powerpoint/2010/main" val="3022938660"/>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extLst>
              <a:ext uri="{FF2B5EF4-FFF2-40B4-BE49-F238E27FC236}">
                <a16:creationId xmlns:a16="http://schemas.microsoft.com/office/drawing/2014/main" id="{411526B0-C4F8-8A92-B2BD-59A80B853EE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95037835"/>
      </p:ext>
    </p:extLst>
  </p:cSld>
  <p:clrMapOvr>
    <a:masterClrMapping/>
  </p:clrMapOvr>
  <mc:AlternateContent xmlns:mc="http://schemas.openxmlformats.org/markup-compatibility/2006">
    <mc:Choice xmlns:p14="http://schemas.microsoft.com/office/powerpoint/2010/main" Requires="p14">
      <p:transition spd="slow" p14:dur="2000" advTm="19224"/>
    </mc:Choice>
    <mc:Fallback>
      <p:transition spd="slow" advTm="19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5541C-98E8-152A-DCD6-2720A3119F72}"/>
              </a:ext>
            </a:extLst>
          </p:cNvPr>
          <p:cNvSpPr>
            <a:spLocks noGrp="1"/>
          </p:cNvSpPr>
          <p:nvPr>
            <p:ph type="title"/>
          </p:nvPr>
        </p:nvSpPr>
        <p:spPr>
          <a:xfrm>
            <a:off x="2084326" y="0"/>
            <a:ext cx="8794865" cy="1492132"/>
          </a:xfrm>
        </p:spPr>
        <p:txBody>
          <a:bodyPr anchor="ctr">
            <a:normAutofit/>
          </a:bodyPr>
          <a:lstStyle/>
          <a:p>
            <a:r>
              <a:rPr lang="en-US" dirty="0"/>
              <a:t>Time tables and Scheduling </a:t>
            </a:r>
          </a:p>
        </p:txBody>
      </p:sp>
      <p:sp>
        <p:nvSpPr>
          <p:cNvPr id="8" name="Rectangle 1">
            <a:extLst>
              <a:ext uri="{FF2B5EF4-FFF2-40B4-BE49-F238E27FC236}">
                <a16:creationId xmlns:a16="http://schemas.microsoft.com/office/drawing/2014/main" id="{AA1D7804-4AF0-A464-D37B-1103A675BD2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2" name="Content Placeholder 21">
            <a:extLst>
              <a:ext uri="{FF2B5EF4-FFF2-40B4-BE49-F238E27FC236}">
                <a16:creationId xmlns:a16="http://schemas.microsoft.com/office/drawing/2014/main" id="{24A74FCC-A768-ECB8-D77B-A2B04D633FD1}"/>
              </a:ext>
            </a:extLst>
          </p:cNvPr>
          <p:cNvPicPr>
            <a:picLocks noGrp="1" noChangeAspect="1"/>
          </p:cNvPicPr>
          <p:nvPr>
            <p:ph idx="1"/>
          </p:nvPr>
        </p:nvPicPr>
        <p:blipFill>
          <a:blip r:embed="rId5"/>
          <a:stretch>
            <a:fillRect/>
          </a:stretch>
        </p:blipFill>
        <p:spPr>
          <a:xfrm>
            <a:off x="1575563" y="1316625"/>
            <a:ext cx="9040873" cy="4644833"/>
          </a:xfrm>
        </p:spPr>
      </p:pic>
      <p:pic>
        <p:nvPicPr>
          <p:cNvPr id="31" name="Audio 30">
            <a:extLst>
              <a:ext uri="{FF2B5EF4-FFF2-40B4-BE49-F238E27FC236}">
                <a16:creationId xmlns:a16="http://schemas.microsoft.com/office/drawing/2014/main" id="{9FD7F346-E9F6-4838-FD68-370AB7C2DE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14205379"/>
      </p:ext>
    </p:extLst>
  </p:cSld>
  <p:clrMapOvr>
    <a:masterClrMapping/>
  </p:clrMapOvr>
  <mc:AlternateContent xmlns:mc="http://schemas.openxmlformats.org/markup-compatibility/2006">
    <mc:Choice xmlns:p14="http://schemas.microsoft.com/office/powerpoint/2010/main" Requires="p14">
      <p:transition spd="slow" p14:dur="2000" advTm="74160"/>
    </mc:Choice>
    <mc:Fallback>
      <p:transition spd="slow" advTm="74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1BC30-B17E-EFCC-0C0A-AFDA21EEDE26}"/>
              </a:ext>
            </a:extLst>
          </p:cNvPr>
          <p:cNvSpPr>
            <a:spLocks noGrp="1"/>
          </p:cNvSpPr>
          <p:nvPr>
            <p:ph type="title"/>
          </p:nvPr>
        </p:nvSpPr>
        <p:spPr>
          <a:xfrm>
            <a:off x="5195727" y="382385"/>
            <a:ext cx="6335338" cy="1492132"/>
          </a:xfrm>
        </p:spPr>
        <p:txBody>
          <a:bodyPr>
            <a:normAutofit/>
          </a:bodyPr>
          <a:lstStyle/>
          <a:p>
            <a:r>
              <a:rPr lang="en-US" dirty="0"/>
              <a:t>Prepare!!</a:t>
            </a:r>
          </a:p>
        </p:txBody>
      </p:sp>
      <p:pic>
        <p:nvPicPr>
          <p:cNvPr id="4" name="Picture 4" descr="Prepare for your arrival in France | Campus France">
            <a:extLst>
              <a:ext uri="{FF2B5EF4-FFF2-40B4-BE49-F238E27FC236}">
                <a16:creationId xmlns:a16="http://schemas.microsoft.com/office/drawing/2014/main" id="{A0F2E7A6-3A11-1C5B-4DAF-0D842088AF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529" r="32370" b="1"/>
          <a:stretch/>
        </p:blipFill>
        <p:spPr bwMode="auto">
          <a:xfrm>
            <a:off x="688434" y="-9525"/>
            <a:ext cx="4129822" cy="6867525"/>
          </a:xfrm>
          <a:prstGeom prst="rect">
            <a:avLst/>
          </a:prstGeom>
          <a:noFill/>
          <a:extLst>
            <a:ext uri="{909E8E84-426E-40DD-AFC4-6F175D3DCCD1}">
              <a14:hiddenFill xmlns:a14="http://schemas.microsoft.com/office/drawing/2010/main">
                <a:solidFill>
                  <a:srgbClr val="FFFFFF"/>
                </a:solidFill>
              </a14:hiddenFill>
            </a:ext>
          </a:extLst>
        </p:spPr>
      </p:pic>
      <p:sp>
        <p:nvSpPr>
          <p:cNvPr id="6174" name="Freeform 6">
            <a:extLst>
              <a:ext uri="{FF2B5EF4-FFF2-40B4-BE49-F238E27FC236}">
                <a16:creationId xmlns:a16="http://schemas.microsoft.com/office/drawing/2014/main" id="{18E8C5BB-A90A-496B-A745-79A49F350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AF522CBC-BEF4-FD5B-9130-06DC88AEC1EA}"/>
              </a:ext>
            </a:extLst>
          </p:cNvPr>
          <p:cNvSpPr>
            <a:spLocks noGrp="1"/>
          </p:cNvSpPr>
          <p:nvPr>
            <p:ph idx="1"/>
          </p:nvPr>
        </p:nvSpPr>
        <p:spPr>
          <a:xfrm>
            <a:off x="5195727" y="2286001"/>
            <a:ext cx="6335338" cy="3593591"/>
          </a:xfrm>
        </p:spPr>
        <p:txBody>
          <a:bodyPr>
            <a:normAutofit/>
          </a:bodyPr>
          <a:lstStyle/>
          <a:p>
            <a:pPr>
              <a:lnSpc>
                <a:spcPct val="100000"/>
              </a:lnSpc>
            </a:pPr>
            <a:r>
              <a:rPr lang="en-US" sz="1700" dirty="0"/>
              <a:t>Research suggests the amount of time spent studying is positively related to test performance In school. Therefore planning accordingly to ensure I have relevant time is key (Mayer 2019)</a:t>
            </a:r>
          </a:p>
          <a:p>
            <a:pPr>
              <a:lnSpc>
                <a:spcPct val="100000"/>
              </a:lnSpc>
            </a:pPr>
            <a:r>
              <a:rPr lang="en-US" sz="1700" dirty="0"/>
              <a:t>Organising our time well allows us to;</a:t>
            </a:r>
          </a:p>
          <a:p>
            <a:pPr marL="0" indent="0">
              <a:lnSpc>
                <a:spcPct val="100000"/>
              </a:lnSpc>
              <a:buNone/>
            </a:pPr>
            <a:endParaRPr lang="en-US" sz="1700" dirty="0"/>
          </a:p>
          <a:p>
            <a:pPr>
              <a:lnSpc>
                <a:spcPct val="100000"/>
              </a:lnSpc>
              <a:buFont typeface="Wingdings" pitchFamily="2" charset="77"/>
              <a:buChar char="ü"/>
            </a:pPr>
            <a:r>
              <a:rPr lang="en-US" sz="1700" dirty="0"/>
              <a:t>Develop a good routine  </a:t>
            </a:r>
          </a:p>
          <a:p>
            <a:pPr>
              <a:lnSpc>
                <a:spcPct val="100000"/>
              </a:lnSpc>
              <a:buFont typeface="Wingdings" pitchFamily="2" charset="77"/>
              <a:buChar char="ü"/>
            </a:pPr>
            <a:r>
              <a:rPr lang="en-US" sz="1700" dirty="0"/>
              <a:t>Keep on schedule and meet deadlines</a:t>
            </a:r>
          </a:p>
          <a:p>
            <a:pPr>
              <a:lnSpc>
                <a:spcPct val="100000"/>
              </a:lnSpc>
              <a:buFont typeface="Wingdings" pitchFamily="2" charset="77"/>
              <a:buChar char="ü"/>
            </a:pPr>
            <a:r>
              <a:rPr lang="en-US" sz="1700" dirty="0"/>
              <a:t>Reduce stress caused by feeling a lack of control over workload</a:t>
            </a:r>
          </a:p>
          <a:p>
            <a:pPr>
              <a:lnSpc>
                <a:spcPct val="100000"/>
              </a:lnSpc>
              <a:buFont typeface="Wingdings" pitchFamily="2" charset="77"/>
              <a:buChar char="ü"/>
            </a:pPr>
            <a:r>
              <a:rPr lang="en-US" sz="1700" dirty="0"/>
              <a:t>Become more resilient and ability to cope</a:t>
            </a:r>
          </a:p>
          <a:p>
            <a:pPr>
              <a:lnSpc>
                <a:spcPct val="100000"/>
              </a:lnSpc>
              <a:buFont typeface="Wingdings" pitchFamily="2" charset="77"/>
              <a:buChar char="ü"/>
            </a:pPr>
            <a:r>
              <a:rPr lang="en-US" sz="1700" dirty="0"/>
              <a:t>Complete work with less pressure and fulfil my potential</a:t>
            </a:r>
          </a:p>
          <a:p>
            <a:pPr>
              <a:lnSpc>
                <a:spcPct val="100000"/>
              </a:lnSpc>
            </a:pPr>
            <a:endParaRPr lang="en-US" sz="1700" dirty="0"/>
          </a:p>
        </p:txBody>
      </p:sp>
      <p:sp>
        <p:nvSpPr>
          <p:cNvPr id="6176" name="Rectangle 6175">
            <a:extLst>
              <a:ext uri="{FF2B5EF4-FFF2-40B4-BE49-F238E27FC236}">
                <a16:creationId xmlns:a16="http://schemas.microsoft.com/office/drawing/2014/main" id="{BCD63B47-914A-418A-BA06-1B760F27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Audio 22">
            <a:extLst>
              <a:ext uri="{FF2B5EF4-FFF2-40B4-BE49-F238E27FC236}">
                <a16:creationId xmlns:a16="http://schemas.microsoft.com/office/drawing/2014/main" id="{2A7B998B-796C-81B0-7812-1221A2BEED0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76701590"/>
      </p:ext>
    </p:extLst>
  </p:cSld>
  <p:clrMapOvr>
    <a:masterClrMapping/>
  </p:clrMapOvr>
  <mc:AlternateContent xmlns:mc="http://schemas.openxmlformats.org/markup-compatibility/2006">
    <mc:Choice xmlns:p14="http://schemas.microsoft.com/office/powerpoint/2010/main" Requires="p14">
      <p:transition spd="slow" p14:dur="2000" advTm="59962"/>
    </mc:Choice>
    <mc:Fallback>
      <p:transition spd="slow" advTm="5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A2688-EC62-80F5-9B04-88CE4B0F73C0}"/>
              </a:ext>
            </a:extLst>
          </p:cNvPr>
          <p:cNvSpPr>
            <a:spLocks noGrp="1"/>
          </p:cNvSpPr>
          <p:nvPr>
            <p:ph type="title"/>
          </p:nvPr>
        </p:nvSpPr>
        <p:spPr/>
        <p:txBody>
          <a:bodyPr anchor="ctr">
            <a:normAutofit/>
          </a:bodyPr>
          <a:lstStyle/>
          <a:p>
            <a:r>
              <a:rPr lang="en-US"/>
              <a:t>Goal Setting</a:t>
            </a:r>
            <a:endParaRPr lang="en-US" dirty="0"/>
          </a:p>
        </p:txBody>
      </p:sp>
      <p:graphicFrame>
        <p:nvGraphicFramePr>
          <p:cNvPr id="18" name="Content Placeholder 2">
            <a:extLst>
              <a:ext uri="{FF2B5EF4-FFF2-40B4-BE49-F238E27FC236}">
                <a16:creationId xmlns:a16="http://schemas.microsoft.com/office/drawing/2014/main" id="{9FAACE8E-05EA-F491-60C8-DAD87C02E178}"/>
              </a:ext>
            </a:extLst>
          </p:cNvPr>
          <p:cNvGraphicFramePr>
            <a:graphicFrameLocks noGrp="1"/>
          </p:cNvGraphicFramePr>
          <p:nvPr>
            <p:ph idx="1"/>
            <p:extLst>
              <p:ext uri="{D42A27DB-BD31-4B8C-83A1-F6EECF244321}">
                <p14:modId xmlns:p14="http://schemas.microsoft.com/office/powerpoint/2010/main" val="636149897"/>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4" name="Audio 23">
            <a:extLst>
              <a:ext uri="{FF2B5EF4-FFF2-40B4-BE49-F238E27FC236}">
                <a16:creationId xmlns:a16="http://schemas.microsoft.com/office/drawing/2014/main" id="{9A88A119-929F-318A-4CD6-1D3EA42136D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75287501"/>
      </p:ext>
    </p:extLst>
  </p:cSld>
  <p:clrMapOvr>
    <a:masterClrMapping/>
  </p:clrMapOvr>
  <mc:AlternateContent xmlns:mc="http://schemas.openxmlformats.org/markup-compatibility/2006">
    <mc:Choice xmlns:p14="http://schemas.microsoft.com/office/powerpoint/2010/main" Requires="p14">
      <p:transition spd="slow" p14:dur="2000" advTm="51908"/>
    </mc:Choice>
    <mc:Fallback>
      <p:transition spd="slow" advTm="51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B787-F807-2F7B-3EF0-A75B36B51E68}"/>
              </a:ext>
            </a:extLst>
          </p:cNvPr>
          <p:cNvSpPr>
            <a:spLocks noGrp="1"/>
          </p:cNvSpPr>
          <p:nvPr>
            <p:ph type="title"/>
          </p:nvPr>
        </p:nvSpPr>
        <p:spPr/>
        <p:txBody>
          <a:bodyPr/>
          <a:lstStyle/>
          <a:p>
            <a:r>
              <a:rPr lang="en-US" dirty="0"/>
              <a:t>Managing Stress and Anxiety</a:t>
            </a:r>
          </a:p>
        </p:txBody>
      </p:sp>
      <p:sp>
        <p:nvSpPr>
          <p:cNvPr id="3" name="Content Placeholder 2">
            <a:extLst>
              <a:ext uri="{FF2B5EF4-FFF2-40B4-BE49-F238E27FC236}">
                <a16:creationId xmlns:a16="http://schemas.microsoft.com/office/drawing/2014/main" id="{6ED0E1D5-0BF5-A892-29E6-E0B06D3CBA91}"/>
              </a:ext>
            </a:extLst>
          </p:cNvPr>
          <p:cNvSpPr>
            <a:spLocks noGrp="1"/>
          </p:cNvSpPr>
          <p:nvPr>
            <p:ph idx="1"/>
          </p:nvPr>
        </p:nvSpPr>
        <p:spPr>
          <a:xfrm>
            <a:off x="1006839" y="1529543"/>
            <a:ext cx="10178322" cy="4289366"/>
          </a:xfrm>
        </p:spPr>
        <p:txBody>
          <a:bodyPr>
            <a:normAutofit/>
          </a:bodyPr>
          <a:lstStyle/>
          <a:p>
            <a:r>
              <a:rPr lang="en-US" sz="4400" dirty="0">
                <a:solidFill>
                  <a:schemeClr val="tx2">
                    <a:lumMod val="75000"/>
                  </a:schemeClr>
                </a:solidFill>
              </a:rPr>
              <a:t>Allow time to settle </a:t>
            </a:r>
          </a:p>
          <a:p>
            <a:r>
              <a:rPr lang="en-US" sz="4400" dirty="0">
                <a:solidFill>
                  <a:schemeClr val="tx2">
                    <a:lumMod val="75000"/>
                  </a:schemeClr>
                </a:solidFill>
              </a:rPr>
              <a:t>Self belief </a:t>
            </a:r>
          </a:p>
          <a:p>
            <a:r>
              <a:rPr lang="en-US" sz="4400" dirty="0">
                <a:solidFill>
                  <a:schemeClr val="tx2">
                    <a:lumMod val="75000"/>
                  </a:schemeClr>
                </a:solidFill>
              </a:rPr>
              <a:t>Be yourself </a:t>
            </a:r>
          </a:p>
          <a:p>
            <a:r>
              <a:rPr lang="en-US" sz="4400" dirty="0">
                <a:solidFill>
                  <a:schemeClr val="tx2">
                    <a:lumMod val="75000"/>
                  </a:schemeClr>
                </a:solidFill>
              </a:rPr>
              <a:t>Look for the positives</a:t>
            </a:r>
          </a:p>
          <a:p>
            <a:r>
              <a:rPr lang="en-US" sz="4400" dirty="0">
                <a:solidFill>
                  <a:schemeClr val="tx2">
                    <a:lumMod val="75000"/>
                  </a:schemeClr>
                </a:solidFill>
              </a:rPr>
              <a:t>Don’t do it alone </a:t>
            </a:r>
          </a:p>
        </p:txBody>
      </p:sp>
      <p:pic>
        <p:nvPicPr>
          <p:cNvPr id="6" name="Audio 5">
            <a:extLst>
              <a:ext uri="{FF2B5EF4-FFF2-40B4-BE49-F238E27FC236}">
                <a16:creationId xmlns:a16="http://schemas.microsoft.com/office/drawing/2014/main" id="{50B19EBF-24D7-DDFE-7EE5-32DFDF8C31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18359054"/>
      </p:ext>
    </p:extLst>
  </p:cSld>
  <p:clrMapOvr>
    <a:masterClrMapping/>
  </p:clrMapOvr>
  <mc:AlternateContent xmlns:mc="http://schemas.openxmlformats.org/markup-compatibility/2006">
    <mc:Choice xmlns:p14="http://schemas.microsoft.com/office/powerpoint/2010/main" Requires="p14">
      <p:transition spd="slow" p14:dur="2000" advTm="84267"/>
    </mc:Choice>
    <mc:Fallback>
      <p:transition spd="slow" advTm="84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C0186-3A68-E2F4-2864-6D886940AEB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EBE3870-5BA8-72F5-85C1-8E289F7F1863}"/>
              </a:ext>
            </a:extLst>
          </p:cNvPr>
          <p:cNvSpPr>
            <a:spLocks noGrp="1"/>
          </p:cNvSpPr>
          <p:nvPr>
            <p:ph idx="1"/>
          </p:nvPr>
        </p:nvSpPr>
        <p:spPr>
          <a:xfrm>
            <a:off x="1251678" y="1263535"/>
            <a:ext cx="10178322" cy="5212080"/>
          </a:xfrm>
        </p:spPr>
        <p:txBody>
          <a:bodyPr>
            <a:normAutofit fontScale="70000" lnSpcReduction="20000"/>
          </a:bodyPr>
          <a:lstStyle/>
          <a:p>
            <a:pPr algn="l"/>
            <a:r>
              <a:rPr lang="en-GB" b="0" i="0" u="none" strike="noStrike" dirty="0">
                <a:solidFill>
                  <a:srgbClr val="000000"/>
                </a:solidFill>
                <a:effectLst/>
              </a:rPr>
              <a:t>Aeon, B. and </a:t>
            </a:r>
            <a:r>
              <a:rPr lang="en-GB" b="0" i="0" u="none" strike="noStrike" dirty="0" err="1">
                <a:solidFill>
                  <a:srgbClr val="000000"/>
                </a:solidFill>
                <a:effectLst/>
              </a:rPr>
              <a:t>Aguinis</a:t>
            </a:r>
            <a:r>
              <a:rPr lang="en-GB" b="0" i="0" u="none" strike="noStrike" dirty="0">
                <a:solidFill>
                  <a:srgbClr val="000000"/>
                </a:solidFill>
                <a:effectLst/>
              </a:rPr>
              <a:t>, H. (2017) ‘It’s About time: New perspectives and insights on Time Management’, </a:t>
            </a:r>
            <a:r>
              <a:rPr lang="en-GB" b="0" i="1" u="none" strike="noStrike" dirty="0">
                <a:solidFill>
                  <a:srgbClr val="000000"/>
                </a:solidFill>
                <a:effectLst/>
              </a:rPr>
              <a:t>Academy of Management Perspectives</a:t>
            </a:r>
            <a:r>
              <a:rPr lang="en-GB" b="0" i="0" u="none" strike="noStrike" dirty="0">
                <a:solidFill>
                  <a:srgbClr val="000000"/>
                </a:solidFill>
                <a:effectLst/>
              </a:rPr>
              <a:t>, 31(4), pp. 309–330. doi:10.5465/amp.2016.0166. </a:t>
            </a:r>
          </a:p>
          <a:p>
            <a:pPr algn="l"/>
            <a:r>
              <a:rPr lang="en-GB" b="0" i="0" u="none" strike="noStrike" dirty="0">
                <a:solidFill>
                  <a:srgbClr val="000000"/>
                </a:solidFill>
                <a:effectLst/>
              </a:rPr>
              <a:t>Brown, P.C., McDaniel, M.A. and Roediger, H.L. (2014) </a:t>
            </a:r>
            <a:r>
              <a:rPr lang="en-GB" b="0" i="1" u="none" strike="noStrike" dirty="0">
                <a:solidFill>
                  <a:srgbClr val="000000"/>
                </a:solidFill>
                <a:effectLst/>
              </a:rPr>
              <a:t>Make it stick: The science of successful learning</a:t>
            </a:r>
            <a:r>
              <a:rPr lang="en-GB" b="0" i="0" u="none" strike="noStrike" dirty="0">
                <a:solidFill>
                  <a:srgbClr val="000000"/>
                </a:solidFill>
                <a:effectLst/>
              </a:rPr>
              <a:t>. Cambridge (Massachusetts): </a:t>
            </a:r>
            <a:r>
              <a:rPr lang="en-GB" b="0" i="0" u="none" strike="noStrike" dirty="0" err="1">
                <a:solidFill>
                  <a:srgbClr val="000000"/>
                </a:solidFill>
                <a:effectLst/>
              </a:rPr>
              <a:t>Belknap</a:t>
            </a:r>
            <a:r>
              <a:rPr lang="en-GB" b="0" i="0" u="none" strike="noStrike" dirty="0">
                <a:solidFill>
                  <a:srgbClr val="000000"/>
                </a:solidFill>
                <a:effectLst/>
              </a:rPr>
              <a:t> Press of Harvard University Press. </a:t>
            </a:r>
          </a:p>
          <a:p>
            <a:pPr algn="l"/>
            <a:r>
              <a:rPr lang="en-GB" b="0" i="0" u="none" strike="noStrike" dirty="0">
                <a:solidFill>
                  <a:srgbClr val="000000"/>
                </a:solidFill>
                <a:effectLst/>
              </a:rPr>
              <a:t>Cottrell, S. (2019) </a:t>
            </a:r>
            <a:r>
              <a:rPr lang="en-GB" b="0" i="1" u="none" strike="noStrike" dirty="0">
                <a:solidFill>
                  <a:srgbClr val="000000"/>
                </a:solidFill>
                <a:effectLst/>
              </a:rPr>
              <a:t>The Study Skills Handbook</a:t>
            </a:r>
            <a:r>
              <a:rPr lang="en-GB" b="0" i="0" u="none" strike="noStrike" dirty="0">
                <a:solidFill>
                  <a:srgbClr val="000000"/>
                </a:solidFill>
                <a:effectLst/>
              </a:rPr>
              <a:t>. Macmillan. </a:t>
            </a:r>
          </a:p>
          <a:p>
            <a:r>
              <a:rPr lang="en-GB" b="0" i="0" u="none" strike="noStrike" dirty="0">
                <a:solidFill>
                  <a:schemeClr val="tx1"/>
                </a:solidFill>
                <a:effectLst/>
                <a:latin typeface="Roboto" panose="02000000000000000000" pitchFamily="2" charset="0"/>
              </a:rPr>
              <a:t>Dzulkifli MA, Mustafar MF. The influence of colour on memory performance: a review. Malays J Med Sci. 2013 Mar;20(2):3-9. PMID: 23983571; PMCID: PMC3743993.</a:t>
            </a:r>
            <a:endParaRPr lang="en-GB" b="0" i="0" u="none" strike="noStrike" dirty="0">
              <a:solidFill>
                <a:schemeClr val="tx1"/>
              </a:solidFill>
              <a:effectLst/>
            </a:endParaRPr>
          </a:p>
          <a:p>
            <a:pPr algn="l"/>
            <a:r>
              <a:rPr lang="en-GB" b="0" i="1" u="none" strike="noStrike" dirty="0">
                <a:solidFill>
                  <a:srgbClr val="000000"/>
                </a:solidFill>
                <a:effectLst/>
              </a:rPr>
              <a:t>Gibbs’ reflective cycle</a:t>
            </a:r>
            <a:r>
              <a:rPr lang="en-GB" b="0" i="0" u="none" strike="noStrike" dirty="0">
                <a:solidFill>
                  <a:srgbClr val="000000"/>
                </a:solidFill>
                <a:effectLst/>
              </a:rPr>
              <a:t> (1970) </a:t>
            </a:r>
            <a:r>
              <a:rPr lang="en-GB" b="0" i="1" u="none" strike="noStrike" dirty="0">
                <a:solidFill>
                  <a:srgbClr val="000000"/>
                </a:solidFill>
                <a:effectLst/>
              </a:rPr>
              <a:t>The University of Edinburgh</a:t>
            </a:r>
            <a:r>
              <a:rPr lang="en-GB" b="0" i="0" u="none" strike="noStrike" dirty="0">
                <a:solidFill>
                  <a:srgbClr val="000000"/>
                </a:solidFill>
                <a:effectLst/>
              </a:rPr>
              <a:t>. Available at: https://</a:t>
            </a:r>
            <a:r>
              <a:rPr lang="en-GB" b="0" i="0" u="none" strike="noStrike" dirty="0" err="1">
                <a:solidFill>
                  <a:srgbClr val="000000"/>
                </a:solidFill>
                <a:effectLst/>
              </a:rPr>
              <a:t>www.ed.ac.uk</a:t>
            </a:r>
            <a:r>
              <a:rPr lang="en-GB" b="0" i="0" u="none" strike="noStrike" dirty="0">
                <a:solidFill>
                  <a:srgbClr val="000000"/>
                </a:solidFill>
                <a:effectLst/>
              </a:rPr>
              <a:t>/reflection/reflectors-toolkit/reflecting-on-experience/</a:t>
            </a:r>
            <a:r>
              <a:rPr lang="en-GB" b="0" i="0" u="none" strike="noStrike" dirty="0" err="1">
                <a:solidFill>
                  <a:srgbClr val="000000"/>
                </a:solidFill>
                <a:effectLst/>
              </a:rPr>
              <a:t>gibbs</a:t>
            </a:r>
            <a:r>
              <a:rPr lang="en-GB" b="0" i="0" u="none" strike="noStrike" dirty="0">
                <a:solidFill>
                  <a:srgbClr val="000000"/>
                </a:solidFill>
                <a:effectLst/>
              </a:rPr>
              <a:t>-reflective-cycle (Accessed: 12 April 2024). </a:t>
            </a:r>
          </a:p>
          <a:p>
            <a:pPr algn="l"/>
            <a:r>
              <a:rPr lang="en-GB" b="0" i="0" u="none" strike="noStrike" dirty="0">
                <a:solidFill>
                  <a:srgbClr val="000000"/>
                </a:solidFill>
                <a:effectLst/>
              </a:rPr>
              <a:t>Mayer, R.E. (2019) </a:t>
            </a:r>
            <a:r>
              <a:rPr lang="en-GB" b="0" i="1" u="none" strike="noStrike" dirty="0">
                <a:solidFill>
                  <a:srgbClr val="000000"/>
                </a:solidFill>
                <a:effectLst/>
              </a:rPr>
              <a:t>How to be a successful student: 20 study habits based on the science of learning</a:t>
            </a:r>
            <a:r>
              <a:rPr lang="en-GB" b="0" i="0" u="none" strike="noStrike" dirty="0">
                <a:solidFill>
                  <a:srgbClr val="000000"/>
                </a:solidFill>
                <a:effectLst/>
              </a:rPr>
              <a:t>. New York, NY: Routledge. </a:t>
            </a:r>
          </a:p>
          <a:p>
            <a:pPr algn="l"/>
            <a:r>
              <a:rPr lang="en-GB" b="0" i="0" u="none" strike="noStrike" dirty="0">
                <a:solidFill>
                  <a:srgbClr val="000000"/>
                </a:solidFill>
                <a:effectLst/>
              </a:rPr>
              <a:t>McMillan, K. and Weyers, J. (2011) </a:t>
            </a:r>
            <a:r>
              <a:rPr lang="en-GB" b="0" i="1" u="none" strike="noStrike" dirty="0">
                <a:solidFill>
                  <a:srgbClr val="000000"/>
                </a:solidFill>
                <a:effectLst/>
              </a:rPr>
              <a:t>Study skills for international students</a:t>
            </a:r>
            <a:r>
              <a:rPr lang="en-GB" b="0" i="0" u="none" strike="noStrike" dirty="0">
                <a:solidFill>
                  <a:srgbClr val="000000"/>
                </a:solidFill>
                <a:effectLst/>
              </a:rPr>
              <a:t>. Harlow: Prentice Hall. </a:t>
            </a:r>
          </a:p>
          <a:p>
            <a:pPr algn="l"/>
            <a:r>
              <a:rPr lang="en-GB" b="0" i="0" u="none" strike="noStrike" dirty="0" err="1">
                <a:solidFill>
                  <a:srgbClr val="000000"/>
                </a:solidFill>
                <a:effectLst/>
              </a:rPr>
              <a:t>Nancholas</a:t>
            </a:r>
            <a:r>
              <a:rPr lang="en-GB" b="0" i="0" u="none" strike="noStrike" dirty="0">
                <a:solidFill>
                  <a:srgbClr val="000000"/>
                </a:solidFill>
                <a:effectLst/>
              </a:rPr>
              <a:t>, B. (2023) </a:t>
            </a:r>
            <a:r>
              <a:rPr lang="en-GB" b="0" i="1" u="none" strike="noStrike" dirty="0">
                <a:solidFill>
                  <a:srgbClr val="000000"/>
                </a:solidFill>
                <a:effectLst/>
              </a:rPr>
              <a:t>The power of Effective Time Management</a:t>
            </a:r>
            <a:r>
              <a:rPr lang="en-GB" b="0" i="0" u="none" strike="noStrike" dirty="0">
                <a:solidFill>
                  <a:srgbClr val="000000"/>
                </a:solidFill>
                <a:effectLst/>
              </a:rPr>
              <a:t>, </a:t>
            </a:r>
            <a:r>
              <a:rPr lang="en-GB" b="0" i="1" u="none" strike="noStrike" dirty="0">
                <a:solidFill>
                  <a:srgbClr val="000000"/>
                </a:solidFill>
                <a:effectLst/>
              </a:rPr>
              <a:t>University of Lincoln</a:t>
            </a:r>
            <a:r>
              <a:rPr lang="en-GB" b="0" i="0" u="none" strike="noStrike" dirty="0">
                <a:solidFill>
                  <a:srgbClr val="000000"/>
                </a:solidFill>
                <a:effectLst/>
              </a:rPr>
              <a:t>. Available at: https://</a:t>
            </a:r>
            <a:r>
              <a:rPr lang="en-GB" b="0" i="0" u="none" strike="noStrike" dirty="0" err="1">
                <a:solidFill>
                  <a:srgbClr val="000000"/>
                </a:solidFill>
                <a:effectLst/>
              </a:rPr>
              <a:t>online.lincoln.ac.uk</a:t>
            </a:r>
            <a:r>
              <a:rPr lang="en-GB" b="0" i="0" u="none" strike="noStrike" dirty="0">
                <a:solidFill>
                  <a:srgbClr val="000000"/>
                </a:solidFill>
                <a:effectLst/>
              </a:rPr>
              <a:t>/the-power-of-effective-time-management/ (Accessed: 12 April 2024). </a:t>
            </a:r>
          </a:p>
          <a:p>
            <a:pPr algn="l"/>
            <a:r>
              <a:rPr lang="en-GB" b="0" i="0" u="none" strike="noStrike" dirty="0" err="1">
                <a:solidFill>
                  <a:srgbClr val="000000"/>
                </a:solidFill>
                <a:effectLst/>
              </a:rPr>
              <a:t>Nurlatifah</a:t>
            </a:r>
            <a:r>
              <a:rPr lang="en-GB" b="0" i="0" u="none" strike="noStrike" dirty="0">
                <a:solidFill>
                  <a:srgbClr val="000000"/>
                </a:solidFill>
                <a:effectLst/>
              </a:rPr>
              <a:t>, L., </a:t>
            </a:r>
            <a:r>
              <a:rPr lang="en-GB" b="0" i="0" u="none" strike="noStrike" dirty="0" err="1">
                <a:solidFill>
                  <a:srgbClr val="000000"/>
                </a:solidFill>
                <a:effectLst/>
              </a:rPr>
              <a:t>Purnawarman</a:t>
            </a:r>
            <a:r>
              <a:rPr lang="en-GB" b="0" i="0" u="none" strike="noStrike" dirty="0">
                <a:solidFill>
                  <a:srgbClr val="000000"/>
                </a:solidFill>
                <a:effectLst/>
              </a:rPr>
              <a:t>, P. and </a:t>
            </a:r>
            <a:r>
              <a:rPr lang="en-GB" b="0" i="0" u="none" strike="noStrike" dirty="0" err="1">
                <a:solidFill>
                  <a:srgbClr val="000000"/>
                </a:solidFill>
                <a:effectLst/>
              </a:rPr>
              <a:t>Sukyadi</a:t>
            </a:r>
            <a:r>
              <a:rPr lang="en-GB" b="0" i="0" u="none" strike="noStrike" dirty="0">
                <a:solidFill>
                  <a:srgbClr val="000000"/>
                </a:solidFill>
                <a:effectLst/>
              </a:rPr>
              <a:t>, D. (2023a) ‘The implementation of reflective assessment using Gibbs’ reflective cycle in assessing students’ writing skill’, </a:t>
            </a:r>
            <a:r>
              <a:rPr lang="en-GB" b="0" i="1" u="none" strike="noStrike" dirty="0">
                <a:solidFill>
                  <a:srgbClr val="000000"/>
                </a:solidFill>
                <a:effectLst/>
              </a:rPr>
              <a:t>THE 3RD INTERNATIONAL CONFERENCE ON PROGRESSIVE EDUCATION (ICOPE) 2021: Harmonizing Competencies in Education Transformation towards Society 5.0</a:t>
            </a:r>
            <a:r>
              <a:rPr lang="en-GB" b="0" i="0" u="none" strike="noStrike" dirty="0">
                <a:solidFill>
                  <a:srgbClr val="000000"/>
                </a:solidFill>
                <a:effectLst/>
              </a:rPr>
              <a:t> [Preprint]. doi:10.1063/5.0143375. </a:t>
            </a:r>
          </a:p>
          <a:p>
            <a:pPr algn="l"/>
            <a:r>
              <a:rPr lang="en-GB" b="0" i="0" u="none" strike="noStrike" dirty="0">
                <a:solidFill>
                  <a:srgbClr val="000000"/>
                </a:solidFill>
                <a:effectLst/>
              </a:rPr>
              <a:t>Steel, P. (2007b) ‘The nature of procrastination: A meta-analytic and theoretical review of quintessential self-regulatory failure.’, </a:t>
            </a:r>
            <a:r>
              <a:rPr lang="en-GB" b="0" i="1" u="none" strike="noStrike" dirty="0">
                <a:solidFill>
                  <a:srgbClr val="000000"/>
                </a:solidFill>
                <a:effectLst/>
              </a:rPr>
              <a:t>Psychological Bulletin</a:t>
            </a:r>
            <a:r>
              <a:rPr lang="en-GB" b="0" i="0" u="none" strike="noStrike" dirty="0">
                <a:solidFill>
                  <a:srgbClr val="000000"/>
                </a:solidFill>
                <a:effectLst/>
              </a:rPr>
              <a:t>, 133(1), pp. 65–94. doi:10.1037/0033-2909.133.1.65. </a:t>
            </a:r>
          </a:p>
          <a:p>
            <a:pPr algn="l"/>
            <a:r>
              <a:rPr lang="en-GB" b="0" i="0" u="none" strike="noStrike" dirty="0">
                <a:solidFill>
                  <a:srgbClr val="000000"/>
                </a:solidFill>
                <a:effectLst/>
              </a:rPr>
              <a:t>Yang, Y. (2011) </a:t>
            </a:r>
            <a:r>
              <a:rPr lang="en-GB" b="0" i="1" u="none" strike="noStrike" dirty="0">
                <a:solidFill>
                  <a:srgbClr val="000000"/>
                </a:solidFill>
                <a:effectLst/>
              </a:rPr>
              <a:t>A Q factor analysis of college undergraduate students’ study </a:t>
            </a:r>
            <a:r>
              <a:rPr lang="en-GB" b="0" i="1" u="none" strike="noStrike" dirty="0" err="1">
                <a:solidFill>
                  <a:srgbClr val="000000"/>
                </a:solidFill>
                <a:effectLst/>
              </a:rPr>
              <a:t>behaviors</a:t>
            </a:r>
            <a:r>
              <a:rPr lang="en-GB" b="0" i="0" u="none" strike="noStrike" dirty="0">
                <a:solidFill>
                  <a:srgbClr val="000000"/>
                </a:solidFill>
                <a:effectLst/>
              </a:rPr>
              <a:t>. FIU Digital Commons. </a:t>
            </a:r>
          </a:p>
          <a:p>
            <a:endParaRPr lang="en-US" dirty="0"/>
          </a:p>
        </p:txBody>
      </p:sp>
    </p:spTree>
    <p:extLst>
      <p:ext uri="{BB962C8B-B14F-4D97-AF65-F5344CB8AC3E}">
        <p14:creationId xmlns:p14="http://schemas.microsoft.com/office/powerpoint/2010/main" val="2980537621"/>
      </p:ext>
    </p:extLst>
  </p:cSld>
  <p:clrMapOvr>
    <a:masterClrMapping/>
  </p:clrMapOvr>
</p:sld>
</file>

<file path=ppt/theme/theme1.xml><?xml version="1.0" encoding="utf-8"?>
<a:theme xmlns:a="http://schemas.openxmlformats.org/drawingml/2006/main" name="Badge">
  <a:themeElements>
    <a:clrScheme name="Custom 2">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10238</TotalTime>
  <Words>2172</Words>
  <Application>Microsoft Macintosh PowerPoint</Application>
  <PresentationFormat>Widescreen</PresentationFormat>
  <Paragraphs>140</Paragraphs>
  <Slides>12</Slides>
  <Notes>11</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Gill Sans MT</vt:lpstr>
      <vt:lpstr>Impact</vt:lpstr>
      <vt:lpstr>Roboto</vt:lpstr>
      <vt:lpstr>Wingdings</vt:lpstr>
      <vt:lpstr>Badge</vt:lpstr>
      <vt:lpstr>Reflection </vt:lpstr>
      <vt:lpstr>Reflective thinking</vt:lpstr>
      <vt:lpstr>PowerPoint Presentation</vt:lpstr>
      <vt:lpstr>PROCRASTINATION</vt:lpstr>
      <vt:lpstr>Time Management </vt:lpstr>
      <vt:lpstr>Poor Time Management</vt:lpstr>
      <vt:lpstr>strategies used to improve</vt:lpstr>
      <vt:lpstr>Time tables and Scheduling </vt:lpstr>
      <vt:lpstr>Prepare!!</vt:lpstr>
      <vt:lpstr>Goal Setting</vt:lpstr>
      <vt:lpstr>Managing Stress and Anxiety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dc:title>
  <dc:creator>Aimee Heath (2304346)</dc:creator>
  <cp:lastModifiedBy>Aimee Heath (2304346)</cp:lastModifiedBy>
  <cp:revision>2</cp:revision>
  <dcterms:created xsi:type="dcterms:W3CDTF">2024-02-26T14:45:01Z</dcterms:created>
  <dcterms:modified xsi:type="dcterms:W3CDTF">2024-04-12T10:27:08Z</dcterms:modified>
</cp:coreProperties>
</file>