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74" r:id="rId2"/>
    <p:sldId id="278" r:id="rId3"/>
    <p:sldId id="275" r:id="rId4"/>
    <p:sldId id="288" r:id="rId5"/>
    <p:sldId id="287" r:id="rId6"/>
    <p:sldId id="290" r:id="rId7"/>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cSldViewPr>
  </p:slid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429D8CD-1577-8677-25AF-05427F80EA34}"/>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endParaRPr lang="en-GB" kern="0"/>
          </a:p>
        </p:txBody>
      </p:sp>
      <p:sp>
        <p:nvSpPr>
          <p:cNvPr id="3" name="Date Placeholder 2">
            <a:extLst>
              <a:ext uri="{FF2B5EF4-FFF2-40B4-BE49-F238E27FC236}">
                <a16:creationId xmlns:a16="http://schemas.microsoft.com/office/drawing/2014/main" id="{43C6726A-31E7-A31F-EE15-F6228BB056D5}"/>
              </a:ext>
            </a:extLst>
          </p:cNvPr>
          <p:cNvSpPr txBox="1">
            <a:spLocks noGrp="1"/>
          </p:cNvSpPr>
          <p:nvPr>
            <p:ph type="dt" sz="quarter"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algn="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fld id="{3074260E-599B-4F65-8B1A-AA823078CF54}" type="datetime1">
              <a:rPr lang="en-GB" kern="0"/>
              <a:pPr>
                <a:defRPr sz="1800" b="0" i="0" u="none" strike="noStrike" kern="0" cap="none" spc="0" baseline="0">
                  <a:solidFill>
                    <a:srgbClr val="000000"/>
                  </a:solidFill>
                  <a:uFillTx/>
                </a:defRPr>
              </a:pPr>
              <a:t>15/03/2024</a:t>
            </a:fld>
            <a:endParaRPr lang="en-GB" kern="0"/>
          </a:p>
        </p:txBody>
      </p:sp>
      <p:sp>
        <p:nvSpPr>
          <p:cNvPr id="4" name="Footer Placeholder 3">
            <a:extLst>
              <a:ext uri="{FF2B5EF4-FFF2-40B4-BE49-F238E27FC236}">
                <a16:creationId xmlns:a16="http://schemas.microsoft.com/office/drawing/2014/main" id="{8CD4ADA0-E083-9812-911C-70611F6B0C71}"/>
              </a:ext>
            </a:extLst>
          </p:cNvPr>
          <p:cNvSpPr txBox="1">
            <a:spLocks noGrp="1"/>
          </p:cNvSpPr>
          <p:nvPr>
            <p:ph type="ftr" sz="quarter" idx="2"/>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endParaRPr lang="en-GB" kern="0"/>
          </a:p>
        </p:txBody>
      </p:sp>
      <p:sp>
        <p:nvSpPr>
          <p:cNvPr id="5" name="Slide Number Placeholder 4">
            <a:extLst>
              <a:ext uri="{FF2B5EF4-FFF2-40B4-BE49-F238E27FC236}">
                <a16:creationId xmlns:a16="http://schemas.microsoft.com/office/drawing/2014/main" id="{15D66CEF-FBCE-C14A-D9FC-D065E07102DC}"/>
              </a:ext>
            </a:extLst>
          </p:cNvPr>
          <p:cNvSpPr txBox="1">
            <a:spLocks noGrp="1"/>
          </p:cNvSpPr>
          <p:nvPr>
            <p:ph type="sldNum" sz="quarter" idx="3"/>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algn="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fld id="{1930C01E-2477-4F42-A4E1-F187AEB016AB}" type="slidenum">
              <a:rPr lang="en-GB" kern="0"/>
              <a:pPr>
                <a:defRPr sz="1800" b="0" i="0" u="none" strike="noStrike" kern="0" cap="none" spc="0" baseline="0">
                  <a:solidFill>
                    <a:srgbClr val="000000"/>
                  </a:solidFill>
                  <a:uFillTx/>
                </a:defRPr>
              </a:pPr>
              <a:t>‹#›</a:t>
            </a:fld>
            <a:endParaRPr lang="en-GB" kern="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348B07-E13A-9EE9-08B6-CF8A83F305EA}"/>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35F55DB4-2F5E-9017-1437-22FEC28C4B35}"/>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1259391D-0EF3-433F-B6BC-1D39573BBFCB}" type="datetime1">
              <a:rPr/>
              <a:pPr>
                <a:defRPr/>
              </a:pPr>
              <a:t>15/03/2024</a:t>
            </a:fld>
            <a:endParaRPr/>
          </a:p>
        </p:txBody>
      </p:sp>
      <p:sp>
        <p:nvSpPr>
          <p:cNvPr id="12292" name="Slide Image Placeholder 3">
            <a:extLst>
              <a:ext uri="{FF2B5EF4-FFF2-40B4-BE49-F238E27FC236}">
                <a16:creationId xmlns:a16="http://schemas.microsoft.com/office/drawing/2014/main" id="{68595DCC-FD81-543F-7300-F5757C05FA74}"/>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6EC093F4-31A2-64D6-0EBC-E36DB1577EB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87D2F996-98A4-ECB7-5CF9-E8ABB1E37D12}"/>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F26F8631-E5FA-B5A6-A049-DA2D47F3F223}"/>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7D531E0C-1484-4B73-95CB-3FC43602A63B}"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GB" sz="1200" kern="1200">
        <a:solidFill>
          <a:srgbClr val="000000"/>
        </a:solidFill>
        <a:latin typeface="Calibri"/>
      </a:defRPr>
    </a:lvl1pPr>
    <a:lvl2pPr marL="457200" lvl="1" algn="l" rtl="0" eaLnBrk="0" fontAlgn="base">
      <a:spcBef>
        <a:spcPct val="0"/>
      </a:spcBef>
      <a:spcAft>
        <a:spcPct val="0"/>
      </a:spcAft>
      <a:defRPr lang="en-GB" sz="1200" kern="1200">
        <a:solidFill>
          <a:srgbClr val="000000"/>
        </a:solidFill>
        <a:latin typeface="Calibri"/>
      </a:defRPr>
    </a:lvl2pPr>
    <a:lvl3pPr marL="914400" lvl="2" algn="l" rtl="0" eaLnBrk="0" fontAlgn="base">
      <a:spcBef>
        <a:spcPct val="0"/>
      </a:spcBef>
      <a:spcAft>
        <a:spcPct val="0"/>
      </a:spcAft>
      <a:defRPr lang="en-GB" sz="1200" kern="1200">
        <a:solidFill>
          <a:srgbClr val="000000"/>
        </a:solidFill>
        <a:latin typeface="Calibri"/>
      </a:defRPr>
    </a:lvl3pPr>
    <a:lvl4pPr marL="1371600" lvl="3" algn="l" rtl="0" eaLnBrk="0" fontAlgn="base">
      <a:spcBef>
        <a:spcPct val="0"/>
      </a:spcBef>
      <a:spcAft>
        <a:spcPct val="0"/>
      </a:spcAft>
      <a:defRPr lang="en-GB" sz="1200" kern="1200">
        <a:solidFill>
          <a:srgbClr val="000000"/>
        </a:solidFill>
        <a:latin typeface="Calibri"/>
      </a:defRPr>
    </a:lvl4pPr>
    <a:lvl5pPr marL="1828800" lvl="4" algn="l" rtl="0" eaLnBrk="0" fontAlgn="base">
      <a:spcBef>
        <a:spcPct val="0"/>
      </a:spcBef>
      <a:spcAft>
        <a:spcPct val="0"/>
      </a:spcAft>
      <a:defRPr lang="en-GB"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Roxana </a:t>
            </a:r>
            <a:r>
              <a:rPr lang="en-GB" dirty="0" err="1"/>
              <a:t>Andreea</a:t>
            </a:r>
            <a:r>
              <a:rPr lang="en-GB" dirty="0"/>
              <a:t> Cimpan, student number 2314721, a student at the University of Wales Trinity Saint David  for Professional Policing and I am </a:t>
            </a:r>
            <a:r>
              <a:rPr lang="en-GB" dirty="0" err="1"/>
              <a:t>gonna</a:t>
            </a:r>
            <a:r>
              <a:rPr lang="en-GB" dirty="0"/>
              <a:t> present a few topics about how to write academically. Academic writing is based on facts and data(research not opinions), and sounds formal to use an academic vocabulary it's crucial to provide a brief indication of the source within your text right after you use it, whether it's a quote or a summary. This allows your readers to easily identify and locate the source if they want to go deeper into the information. It's all about giving credit to the original author and maintaining academic integrity. Let's go through every base point.</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1</a:t>
            </a:fld>
            <a:endParaRPr lang="en-GB"/>
          </a:p>
        </p:txBody>
      </p:sp>
    </p:spTree>
    <p:extLst>
      <p:ext uri="{BB962C8B-B14F-4D97-AF65-F5344CB8AC3E}">
        <p14:creationId xmlns:p14="http://schemas.microsoft.com/office/powerpoint/2010/main" val="3444622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can see all the topics , so let’s go through them</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2</a:t>
            </a:fld>
            <a:endParaRPr lang="en-GB"/>
          </a:p>
        </p:txBody>
      </p:sp>
    </p:spTree>
    <p:extLst>
      <p:ext uri="{BB962C8B-B14F-4D97-AF65-F5344CB8AC3E}">
        <p14:creationId xmlns:p14="http://schemas.microsoft.com/office/powerpoint/2010/main" val="481481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It's important to provide a complete list of all the references you cited. This list should include full bibliographic details, such as the author's name, the title of the work, the publication date, and other relevant information. By including these details, you allow your readers to easily follow up on the references and locate the original texts. This helps to ensure the credibility and integrity of your work. So, be sure to compile a comprehensive list of your cited references and include all the necessary bibliographic details.</a:t>
            </a:r>
          </a:p>
          <a:p>
            <a:endParaRPr lang="en-GB" b="1" dirty="0"/>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3</a:t>
            </a:fld>
            <a:endParaRPr lang="en-GB"/>
          </a:p>
        </p:txBody>
      </p:sp>
    </p:spTree>
    <p:extLst>
      <p:ext uri="{BB962C8B-B14F-4D97-AF65-F5344CB8AC3E}">
        <p14:creationId xmlns:p14="http://schemas.microsoft.com/office/powerpoint/2010/main" val="1148066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misconduct is a serious matter that we should all be aware of. It involves gaining an unfair advantage in university assessments or activities that undermine the integrity of scholarship and research. This can include actions like plagiarism, collusion, contract cheating, and fabricating data. We must maintain academic integrity by always being honest, following the rules, and respecting the principles</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4</a:t>
            </a:fld>
            <a:endParaRPr lang="en-GB"/>
          </a:p>
        </p:txBody>
      </p:sp>
    </p:spTree>
    <p:extLst>
      <p:ext uri="{BB962C8B-B14F-4D97-AF65-F5344CB8AC3E}">
        <p14:creationId xmlns:p14="http://schemas.microsoft.com/office/powerpoint/2010/main" val="3216051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university, critical thinking is a fundamental skill that involves </a:t>
            </a:r>
            <a:r>
              <a:rPr lang="en-GB" dirty="0" err="1"/>
              <a:t>analyzing</a:t>
            </a:r>
            <a:r>
              <a:rPr lang="en-GB" dirty="0"/>
              <a:t> information, evaluating evidence, and forming reasoned conclusions. It goes beyond simply memorizing facts or accepting information at face value.</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5</a:t>
            </a:fld>
            <a:endParaRPr lang="en-GB"/>
          </a:p>
        </p:txBody>
      </p:sp>
    </p:spTree>
    <p:extLst>
      <p:ext uri="{BB962C8B-B14F-4D97-AF65-F5344CB8AC3E}">
        <p14:creationId xmlns:p14="http://schemas.microsoft.com/office/powerpoint/2010/main" val="3835874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62CF8C93-EECC-E096-08C9-3110FA25BE88}"/>
              </a:ext>
            </a:extLst>
          </p:cNvPr>
          <p:cNvSpPr>
            <a:spLocks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15">
            <a:extLst>
              <a:ext uri="{FF2B5EF4-FFF2-40B4-BE49-F238E27FC236}">
                <a16:creationId xmlns:a16="http://schemas.microsoft.com/office/drawing/2014/main" id="{9D97DCBD-F1D3-4792-A3C2-905D2F34B42E}"/>
              </a:ext>
            </a:extLst>
          </p:cNvPr>
          <p:cNvSpPr>
            <a:spLocks noChangeArrowheads="1"/>
          </p:cNvSpPr>
          <p:nvPr/>
        </p:nvSpPr>
        <p:spPr bwMode="auto">
          <a:xfrm rot="10800009" flipH="1">
            <a:off x="0" y="0"/>
            <a:ext cx="12192000" cy="6858000"/>
          </a:xfrm>
          <a:prstGeom prst="rect">
            <a:avLst/>
          </a:prstGeom>
          <a:gradFill rotWithShape="0">
            <a:gsLst>
              <a:gs pos="0">
                <a:srgbClr val="DA002F">
                  <a:alpha val="75000"/>
                </a:srgbClr>
              </a:gs>
              <a:gs pos="100000">
                <a:srgbClr val="D351CE">
                  <a:alpha val="48000"/>
                </a:srgbClr>
              </a:gs>
            </a:gsLst>
            <a:lin ang="13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16">
            <a:extLst>
              <a:ext uri="{FF2B5EF4-FFF2-40B4-BE49-F238E27FC236}">
                <a16:creationId xmlns:a16="http://schemas.microsoft.com/office/drawing/2014/main" id="{5AA3DFD3-0500-3932-08BB-B9CECB568D65}"/>
              </a:ext>
            </a:extLst>
          </p:cNvPr>
          <p:cNvSpPr>
            <a:spLocks noChangeArrowheads="1"/>
          </p:cNvSpPr>
          <p:nvPr/>
        </p:nvSpPr>
        <p:spPr bwMode="auto">
          <a:xfrm rot="10799991">
            <a:off x="0" y="457200"/>
            <a:ext cx="12192000" cy="6400800"/>
          </a:xfrm>
          <a:prstGeom prst="rect">
            <a:avLst/>
          </a:prstGeom>
          <a:gradFill rotWithShape="0">
            <a:gsLst>
              <a:gs pos="0">
                <a:srgbClr val="DA002F">
                  <a:alpha val="37000"/>
                </a:srgbClr>
              </a:gs>
              <a:gs pos="100000">
                <a:srgbClr val="92248E">
                  <a:alpha val="75000"/>
                </a:srgbClr>
              </a:gs>
            </a:gsLst>
            <a:lin ang="16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Rectangle 17">
            <a:extLst>
              <a:ext uri="{FF2B5EF4-FFF2-40B4-BE49-F238E27FC236}">
                <a16:creationId xmlns:a16="http://schemas.microsoft.com/office/drawing/2014/main" id="{914464FC-B0D4-61C6-92A4-CF178AAA8AC9}"/>
              </a:ext>
            </a:extLst>
          </p:cNvPr>
          <p:cNvSpPr>
            <a:spLocks noChangeArrowheads="1"/>
          </p:cNvSpPr>
          <p:nvPr/>
        </p:nvSpPr>
        <p:spPr bwMode="auto">
          <a:xfrm rot="10800009" flipH="1">
            <a:off x="0" y="0"/>
            <a:ext cx="6096000" cy="6858000"/>
          </a:xfrm>
          <a:prstGeom prst="rect">
            <a:avLst/>
          </a:prstGeom>
          <a:gradFill rotWithShape="0">
            <a:gsLst>
              <a:gs pos="0">
                <a:srgbClr val="92248E">
                  <a:alpha val="60999"/>
                </a:srgbClr>
              </a:gs>
              <a:gs pos="100000">
                <a:srgbClr val="FE4A00"/>
              </a:gs>
            </a:gsLst>
            <a:lin ang="18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marL="285750" indent="-285750">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buSzPct val="100000"/>
              <a:buFont typeface="Arial" panose="020B0604020202020204" pitchFamily="34" charset="0"/>
              <a:buChar char="•"/>
            </a:pPr>
            <a:endParaRPr lang="en-GB" altLang="en-US">
              <a:solidFill>
                <a:srgbClr val="FFFFFF"/>
              </a:solidFill>
              <a:latin typeface="Avenir Next LT Pro Light" panose="020B0304020202020204" pitchFamily="34" charset="0"/>
            </a:endParaRPr>
          </a:p>
        </p:txBody>
      </p:sp>
      <p:sp>
        <p:nvSpPr>
          <p:cNvPr id="7" name="Freeform: Shape 19">
            <a:extLst>
              <a:ext uri="{FF2B5EF4-FFF2-40B4-BE49-F238E27FC236}">
                <a16:creationId xmlns:a16="http://schemas.microsoft.com/office/drawing/2014/main" id="{D938668D-2957-B593-0896-49F1D3408C00}"/>
              </a:ext>
            </a:extLst>
          </p:cNvPr>
          <p:cNvSpPr>
            <a:spLocks/>
          </p:cNvSpPr>
          <p:nvPr/>
        </p:nvSpPr>
        <p:spPr bwMode="auto">
          <a:xfrm rot="16199987" flipH="1">
            <a:off x="4063207" y="400844"/>
            <a:ext cx="4065587" cy="8848725"/>
          </a:xfrm>
          <a:custGeom>
            <a:avLst/>
            <a:gdLst>
              <a:gd name="T0" fmla="*/ 2032743 w 4065484"/>
              <a:gd name="T1" fmla="*/ 0 h 8849062"/>
              <a:gd name="T2" fmla="*/ 4065486 w 4065484"/>
              <a:gd name="T3" fmla="*/ 4424530 h 8849062"/>
              <a:gd name="T4" fmla="*/ 2032743 w 4065484"/>
              <a:gd name="T5" fmla="*/ 8849060 h 8849062"/>
              <a:gd name="T6" fmla="*/ 0 w 4065484"/>
              <a:gd name="T7" fmla="*/ 4424530 h 8849062"/>
              <a:gd name="T8" fmla="*/ 0 w 4065484"/>
              <a:gd name="T9" fmla="*/ 4424530 h 8849062"/>
              <a:gd name="T10" fmla="*/ 3899199 w 4065484"/>
              <a:gd name="T11" fmla="*/ 8840478 h 8849062"/>
              <a:gd name="T12" fmla="*/ 4065486 w 4065484"/>
              <a:gd name="T13" fmla="*/ 8849060 h 8849062"/>
              <a:gd name="T14" fmla="*/ 4065485 w 4065484"/>
              <a:gd name="T15" fmla="*/ 0 h 8849062"/>
              <a:gd name="T16" fmla="*/ 3899199 w 4065484"/>
              <a:gd name="T17" fmla="*/ 8581 h 8849062"/>
              <a:gd name="T18" fmla="*/ 0 w 4065484"/>
              <a:gd name="T19" fmla="*/ 4424530 h 8849062"/>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4065484"/>
              <a:gd name="T31" fmla="*/ 0 h 8849062"/>
              <a:gd name="T32" fmla="*/ 4065484 w 4065484"/>
              <a:gd name="T33" fmla="*/ 8849062 h 88490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rotWithShape="0">
            <a:gsLst>
              <a:gs pos="0">
                <a:srgbClr val="FF9265">
                  <a:alpha val="3000"/>
                </a:srgbClr>
              </a:gs>
              <a:gs pos="100000">
                <a:srgbClr val="FFFFFF">
                  <a:alpha val="15999"/>
                </a:srgbClr>
              </a:gs>
            </a:gsLst>
            <a:lin ang="6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6"/>
          <p:cNvSpPr txBox="1">
            <a:spLocks noGrp="1"/>
          </p:cNvSpPr>
          <p:nvPr>
            <p:ph type="title"/>
          </p:nvPr>
        </p:nvSpPr>
        <p:spPr>
          <a:xfrm>
            <a:off x="782918" y="1028700"/>
            <a:ext cx="10614208" cy="1152710"/>
          </a:xfrm>
        </p:spPr>
        <p:txBody>
          <a:bodyPr anchorCtr="1"/>
          <a:lstStyle>
            <a:lvl1pPr algn="ctr">
              <a:defRPr>
                <a:solidFill>
                  <a:srgbClr val="FFFFFF"/>
                </a:solidFill>
              </a:defRPr>
            </a:lvl1pPr>
          </a:lstStyle>
          <a:p>
            <a:pPr lvl="0"/>
            <a:r>
              <a:rPr lang="en-GB"/>
              <a:t>Click to edit Master title style</a:t>
            </a:r>
          </a:p>
        </p:txBody>
      </p:sp>
      <p:sp>
        <p:nvSpPr>
          <p:cNvPr id="8" name="Subtitle 7"/>
          <p:cNvSpPr txBox="1">
            <a:spLocks noGrp="1"/>
          </p:cNvSpPr>
          <p:nvPr>
            <p:ph type="subTitle" idx="4294967295"/>
          </p:nvPr>
        </p:nvSpPr>
        <p:spPr>
          <a:xfrm>
            <a:off x="1524003" y="2408520"/>
            <a:ext cx="9144000" cy="609603"/>
          </a:xfrm>
        </p:spPr>
        <p:txBody>
          <a:bodyPr anchorCtr="1"/>
          <a:lstStyle>
            <a:lvl1pPr algn="ctr">
              <a:buNone/>
              <a:defRPr sz="1400">
                <a:solidFill>
                  <a:srgbClr val="FFFFFF"/>
                </a:solidFill>
                <a:latin typeface="Avenir Next LT Pro"/>
              </a:defRPr>
            </a:lvl1pPr>
          </a:lstStyle>
          <a:p>
            <a:pPr lvl="0"/>
            <a:r>
              <a:rPr lang="en-GB"/>
              <a:t>Click to edit Master subtitle style</a:t>
            </a:r>
          </a:p>
        </p:txBody>
      </p:sp>
      <p:sp>
        <p:nvSpPr>
          <p:cNvPr id="9" name="Picture Placeholder 22"/>
          <p:cNvSpPr txBox="1">
            <a:spLocks noGrp="1"/>
          </p:cNvSpPr>
          <p:nvPr>
            <p:ph type="pic" idx="4294967295"/>
          </p:nvPr>
        </p:nvSpPr>
        <p:spPr>
          <a:xfrm>
            <a:off x="2343305" y="3351742"/>
            <a:ext cx="7519559" cy="3506257"/>
          </a:xfrm>
          <a:solidFill>
            <a:srgbClr val="FF907A"/>
          </a:solidFill>
        </p:spPr>
        <p:txBody>
          <a:bodyPr anchor="ctr" anchorCtr="1">
            <a:noAutofit/>
          </a:bodyPr>
          <a:lstStyle>
            <a:lvl1pPr algn="ctr">
              <a:defRPr/>
            </a:lvl1pPr>
          </a:lstStyle>
          <a:p>
            <a:pPr lvl="0"/>
            <a:r>
              <a:rPr lang="en-GB" noProof="0"/>
              <a:t>Click icon to add picture</a:t>
            </a:r>
          </a:p>
        </p:txBody>
      </p:sp>
    </p:spTree>
    <p:extLst>
      <p:ext uri="{BB962C8B-B14F-4D97-AF65-F5344CB8AC3E}">
        <p14:creationId xmlns:p14="http://schemas.microsoft.com/office/powerpoint/2010/main" val="39185677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grpSp>
        <p:nvGrpSpPr>
          <p:cNvPr id="2" name="Group 42">
            <a:extLst>
              <a:ext uri="{FF2B5EF4-FFF2-40B4-BE49-F238E27FC236}">
                <a16:creationId xmlns:a16="http://schemas.microsoft.com/office/drawing/2014/main" id="{254F27C8-C12A-0836-DC8D-FEDCD9BE39B5}"/>
              </a:ext>
            </a:extLst>
          </p:cNvPr>
          <p:cNvGrpSpPr>
            <a:grpSpLocks/>
          </p:cNvGrpSpPr>
          <p:nvPr/>
        </p:nvGrpSpPr>
        <p:grpSpPr bwMode="auto">
          <a:xfrm>
            <a:off x="0" y="6408738"/>
            <a:ext cx="12192000" cy="457200"/>
            <a:chOff x="10" y="6409175"/>
            <a:chExt cx="12191996" cy="456779"/>
          </a:xfrm>
        </p:grpSpPr>
        <p:sp>
          <p:nvSpPr>
            <p:cNvPr id="3" name="Rectangle 43">
              <a:extLst>
                <a:ext uri="{FF2B5EF4-FFF2-40B4-BE49-F238E27FC236}">
                  <a16:creationId xmlns:a16="http://schemas.microsoft.com/office/drawing/2014/main" id="{6A7DCA9F-94EC-5F4F-D1A3-1A083C80E276}"/>
                </a:ext>
              </a:extLst>
            </p:cNvPr>
            <p:cNvSpPr>
              <a:spLocks noChangeArrowheads="1"/>
            </p:cNvSpPr>
            <p:nvPr/>
          </p:nvSpPr>
          <p:spPr bwMode="auto">
            <a:xfrm rot="10800009" flipH="1">
              <a:off x="10" y="6409184"/>
              <a:ext cx="12191996" cy="456770"/>
            </a:xfrm>
            <a:prstGeom prst="rect">
              <a:avLst/>
            </a:prstGeom>
            <a:gradFill rotWithShape="0">
              <a:gsLst>
                <a:gs pos="0">
                  <a:srgbClr val="FE4A00">
                    <a:alpha val="28000"/>
                  </a:srgbClr>
                </a:gs>
                <a:gs pos="100000">
                  <a:srgbClr val="DA002F">
                    <a:alpha val="84999"/>
                  </a:srgbClr>
                </a:gs>
              </a:gsLst>
              <a:lin ang="6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44">
              <a:extLst>
                <a:ext uri="{FF2B5EF4-FFF2-40B4-BE49-F238E27FC236}">
                  <a16:creationId xmlns:a16="http://schemas.microsoft.com/office/drawing/2014/main" id="{C0210580-1367-8111-0765-E6A80EBB0D11}"/>
                </a:ext>
              </a:extLst>
            </p:cNvPr>
            <p:cNvSpPr>
              <a:spLocks noChangeArrowheads="1"/>
            </p:cNvSpPr>
            <p:nvPr/>
          </p:nvSpPr>
          <p:spPr bwMode="auto">
            <a:xfrm flipH="1">
              <a:off x="4038603" y="6409175"/>
              <a:ext cx="8153393" cy="456770"/>
            </a:xfrm>
            <a:prstGeom prst="rect">
              <a:avLst/>
            </a:prstGeom>
            <a:gradFill rotWithShape="0">
              <a:gsLst>
                <a:gs pos="0">
                  <a:srgbClr val="D861D4">
                    <a:alpha val="54999"/>
                  </a:srgbClr>
                </a:gs>
                <a:gs pos="100000">
                  <a:srgbClr val="92248E"/>
                </a:gs>
              </a:gsLst>
              <a:lin ang="14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grpSp>
      <p:sp>
        <p:nvSpPr>
          <p:cNvPr id="5" name="Rectangle 37">
            <a:extLst>
              <a:ext uri="{FF2B5EF4-FFF2-40B4-BE49-F238E27FC236}">
                <a16:creationId xmlns:a16="http://schemas.microsoft.com/office/drawing/2014/main" id="{7F25F5D3-64D7-B379-9393-988E4BE43685}"/>
              </a:ext>
            </a:extLst>
          </p:cNvPr>
          <p:cNvSpPr>
            <a:spLocks noChangeArrowheads="1"/>
          </p:cNvSpPr>
          <p:nvPr/>
        </p:nvSpPr>
        <p:spPr bwMode="auto">
          <a:xfrm rot="16199987" flipH="1">
            <a:off x="-1185069" y="1185069"/>
            <a:ext cx="6408738" cy="4038600"/>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6" name="Rectangle 25">
            <a:extLst>
              <a:ext uri="{FF2B5EF4-FFF2-40B4-BE49-F238E27FC236}">
                <a16:creationId xmlns:a16="http://schemas.microsoft.com/office/drawing/2014/main" id="{903C68D3-DAA0-DCD5-4DC9-406974D250A0}"/>
              </a:ext>
            </a:extLst>
          </p:cNvPr>
          <p:cNvSpPr>
            <a:spLocks noChangeArrowheads="1"/>
          </p:cNvSpPr>
          <p:nvPr/>
        </p:nvSpPr>
        <p:spPr bwMode="auto">
          <a:xfrm rot="16199987" flipH="1">
            <a:off x="1043781" y="3413919"/>
            <a:ext cx="1951038" cy="4038600"/>
          </a:xfrm>
          <a:prstGeom prst="rect">
            <a:avLst/>
          </a:prstGeom>
          <a:gradFill rotWithShape="0">
            <a:gsLst>
              <a:gs pos="0">
                <a:srgbClr val="FF5076">
                  <a:alpha val="0"/>
                </a:srgbClr>
              </a:gs>
              <a:gs pos="100000">
                <a:srgbClr val="92248E"/>
              </a:gs>
            </a:gsLst>
            <a:lin ang="3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7" name="Freeform: Shape 26">
            <a:extLst>
              <a:ext uri="{FF2B5EF4-FFF2-40B4-BE49-F238E27FC236}">
                <a16:creationId xmlns:a16="http://schemas.microsoft.com/office/drawing/2014/main" id="{29811AE0-D274-7BD1-7A60-7B58B5700FC6}"/>
              </a:ext>
            </a:extLst>
          </p:cNvPr>
          <p:cNvSpPr>
            <a:spLocks/>
          </p:cNvSpPr>
          <p:nvPr/>
        </p:nvSpPr>
        <p:spPr bwMode="auto">
          <a:xfrm rot="20635419">
            <a:off x="-363538" y="1757363"/>
            <a:ext cx="3898901" cy="4178300"/>
          </a:xfrm>
          <a:custGeom>
            <a:avLst/>
            <a:gdLst>
              <a:gd name="T0" fmla="*/ 1950045 w 3900087"/>
              <a:gd name="T1" fmla="*/ 0 h 4178958"/>
              <a:gd name="T2" fmla="*/ 3900089 w 3900087"/>
              <a:gd name="T3" fmla="*/ 2089477 h 4178958"/>
              <a:gd name="T4" fmla="*/ 1950045 w 3900087"/>
              <a:gd name="T5" fmla="*/ 4178954 h 4178958"/>
              <a:gd name="T6" fmla="*/ 0 w 3900087"/>
              <a:gd name="T7" fmla="*/ 2089477 h 4178958"/>
              <a:gd name="T8" fmla="*/ 2431956 w 3900087"/>
              <a:gd name="T9" fmla="*/ 93939 h 4178958"/>
              <a:gd name="T10" fmla="*/ 3900089 w 3900087"/>
              <a:gd name="T11" fmla="*/ 2089477 h 4178958"/>
              <a:gd name="T12" fmla="*/ 1810609 w 3900087"/>
              <a:gd name="T13" fmla="*/ 4178954 h 4178958"/>
              <a:gd name="T14" fmla="*/ 77979 w 3900087"/>
              <a:gd name="T15" fmla="*/ 3257724 h 4178958"/>
              <a:gd name="T16" fmla="*/ 0 w 3900087"/>
              <a:gd name="T17" fmla="*/ 3129365 h 4178958"/>
              <a:gd name="T18" fmla="*/ 831517 w 3900087"/>
              <a:gd name="T19" fmla="*/ 244058 h 4178958"/>
              <a:gd name="T20" fmla="*/ 997290 w 3900087"/>
              <a:gd name="T21" fmla="*/ 164202 h 4178958"/>
              <a:gd name="T22" fmla="*/ 1810609 w 3900087"/>
              <a:gd name="T23" fmla="*/ 0 h 4178958"/>
              <a:gd name="T24" fmla="*/ 2431956 w 3900087"/>
              <a:gd name="T25" fmla="*/ 93939 h 4178958"/>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00087"/>
              <a:gd name="T40" fmla="*/ 0 h 4178958"/>
              <a:gd name="T41" fmla="*/ 3900087 w 3900087"/>
              <a:gd name="T42" fmla="*/ 4178958 h 417895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00087" h="4178958">
                <a:moveTo>
                  <a:pt x="2431955" y="93939"/>
                </a:moveTo>
                <a:cubicBezTo>
                  <a:pt x="3282516" y="358491"/>
                  <a:pt x="3900087" y="1151865"/>
                  <a:pt x="3900087" y="2089479"/>
                </a:cubicBezTo>
                <a:cubicBezTo>
                  <a:pt x="3900087" y="3243466"/>
                  <a:pt x="2964595" y="4178958"/>
                  <a:pt x="1810608" y="4178958"/>
                </a:cubicBezTo>
                <a:cubicBezTo>
                  <a:pt x="1089366" y="4178958"/>
                  <a:pt x="453474" y="3813531"/>
                  <a:pt x="77979" y="3257727"/>
                </a:cubicBezTo>
                <a:lnTo>
                  <a:pt x="0" y="3129368"/>
                </a:lnTo>
                <a:lnTo>
                  <a:pt x="831517" y="244058"/>
                </a:lnTo>
                <a:lnTo>
                  <a:pt x="997289" y="164202"/>
                </a:lnTo>
                <a:cubicBezTo>
                  <a:pt x="1247270" y="58468"/>
                  <a:pt x="1522111" y="0"/>
                  <a:pt x="1810608" y="0"/>
                </a:cubicBezTo>
                <a:cubicBezTo>
                  <a:pt x="2026981" y="0"/>
                  <a:pt x="2235672" y="32888"/>
                  <a:pt x="2431955" y="93939"/>
                </a:cubicBezTo>
                <a:close/>
              </a:path>
            </a:pathLst>
          </a:custGeom>
          <a:gradFill rotWithShape="0">
            <a:gsLst>
              <a:gs pos="0">
                <a:srgbClr val="FFFFFF">
                  <a:alpha val="0"/>
                </a:srgbClr>
              </a:gs>
              <a:gs pos="100000">
                <a:srgbClr val="FF907A">
                  <a:alpha val="34999"/>
                </a:srgbClr>
              </a:gs>
            </a:gsLst>
            <a:lin ang="18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 name="Rectangle 27">
            <a:extLst>
              <a:ext uri="{FF2B5EF4-FFF2-40B4-BE49-F238E27FC236}">
                <a16:creationId xmlns:a16="http://schemas.microsoft.com/office/drawing/2014/main" id="{9A3CFE7C-33F3-1E04-111C-C2695DE84F9F}"/>
              </a:ext>
            </a:extLst>
          </p:cNvPr>
          <p:cNvSpPr>
            <a:spLocks noChangeArrowheads="1"/>
          </p:cNvSpPr>
          <p:nvPr/>
        </p:nvSpPr>
        <p:spPr bwMode="auto">
          <a:xfrm rot="5399996" flipH="1">
            <a:off x="47625" y="414338"/>
            <a:ext cx="4400550" cy="3581400"/>
          </a:xfrm>
          <a:prstGeom prst="rect">
            <a:avLst/>
          </a:prstGeom>
          <a:gradFill rotWithShape="0">
            <a:gsLst>
              <a:gs pos="0">
                <a:srgbClr val="DA002F">
                  <a:alpha val="28999"/>
                </a:srgbClr>
              </a:gs>
              <a:gs pos="100000">
                <a:srgbClr val="FE4A00">
                  <a:alpha val="0"/>
                </a:srgbClr>
              </a:gs>
            </a:gsLst>
            <a:lin ang="6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9" name="Title 1"/>
          <p:cNvSpPr txBox="1">
            <a:spLocks noGrp="1"/>
          </p:cNvSpPr>
          <p:nvPr>
            <p:ph type="title"/>
          </p:nvPr>
        </p:nvSpPr>
        <p:spPr>
          <a:xfrm>
            <a:off x="518620" y="586633"/>
            <a:ext cx="3125336" cy="3611587"/>
          </a:xfrm>
        </p:spPr>
        <p:txBody>
          <a:bodyPr/>
          <a:lstStyle>
            <a:lvl1pPr>
              <a:defRPr>
                <a:solidFill>
                  <a:srgbClr val="FFFFFF"/>
                </a:solidFill>
              </a:defRPr>
            </a:lvl1pPr>
          </a:lstStyle>
          <a:p>
            <a:pPr lvl="0"/>
            <a:r>
              <a:rPr lang="en-GB"/>
              <a:t>Click to edit Master title style</a:t>
            </a:r>
          </a:p>
        </p:txBody>
      </p:sp>
      <p:sp>
        <p:nvSpPr>
          <p:cNvPr id="11" name="Content Placeholder 2"/>
          <p:cNvSpPr txBox="1">
            <a:spLocks noGrp="1"/>
          </p:cNvSpPr>
          <p:nvPr>
            <p:ph idx="4294967295"/>
          </p:nvPr>
        </p:nvSpPr>
        <p:spPr>
          <a:xfrm>
            <a:off x="4778370" y="863595"/>
            <a:ext cx="3441701" cy="5130798"/>
          </a:xfrm>
        </p:spPr>
        <p:txBody>
          <a:bodyPr anchor="ctr"/>
          <a:lstStyle>
            <a:lvl1pPr>
              <a:buNone/>
              <a:defRPr sz="1800"/>
            </a:lvl1pPr>
          </a:lstStyle>
          <a:p>
            <a:pPr lvl="0"/>
            <a:r>
              <a:rPr lang="en-GB"/>
              <a:t>Object</a:t>
            </a:r>
          </a:p>
        </p:txBody>
      </p:sp>
      <p:sp>
        <p:nvSpPr>
          <p:cNvPr id="12" name="Picture Placeholder 39"/>
          <p:cNvSpPr txBox="1">
            <a:spLocks noGrp="1"/>
          </p:cNvSpPr>
          <p:nvPr>
            <p:ph type="pic" idx="4294967295"/>
          </p:nvPr>
        </p:nvSpPr>
        <p:spPr>
          <a:xfrm>
            <a:off x="8787384" y="868680"/>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3" name="Picture Placeholder 39"/>
          <p:cNvSpPr txBox="1">
            <a:spLocks noGrp="1"/>
          </p:cNvSpPr>
          <p:nvPr>
            <p:ph type="pic" idx="4294967295"/>
          </p:nvPr>
        </p:nvSpPr>
        <p:spPr>
          <a:xfrm>
            <a:off x="8787384" y="2688336"/>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4" name="Picture Placeholder 39"/>
          <p:cNvSpPr txBox="1">
            <a:spLocks noGrp="1"/>
          </p:cNvSpPr>
          <p:nvPr>
            <p:ph type="pic" idx="4294967295"/>
          </p:nvPr>
        </p:nvSpPr>
        <p:spPr>
          <a:xfrm>
            <a:off x="8787384" y="4526280"/>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0" name="Footer Placeholder 4">
            <a:extLst>
              <a:ext uri="{FF2B5EF4-FFF2-40B4-BE49-F238E27FC236}">
                <a16:creationId xmlns:a16="http://schemas.microsoft.com/office/drawing/2014/main" id="{48BCEC2C-E1FD-FAAC-DFFB-EDF809276308}"/>
              </a:ext>
            </a:extLst>
          </p:cNvPr>
          <p:cNvSpPr txBox="1">
            <a:spLocks noGrp="1"/>
          </p:cNvSpPr>
          <p:nvPr>
            <p:ph type="ftr" sz="quarter" idx="10"/>
          </p:nvPr>
        </p:nvSpPr>
        <p:spPr>
          <a:xfrm rot="5400013">
            <a:off x="-1828800" y="1912938"/>
            <a:ext cx="4114800" cy="457200"/>
          </a:xfrm>
        </p:spPr>
        <p:txBody>
          <a:bodyPr/>
          <a:lstStyle>
            <a:lvl1pPr>
              <a:defRPr>
                <a:solidFill>
                  <a:srgbClr val="FFFFFF"/>
                </a:solidFill>
              </a:defRPr>
            </a:lvl1pPr>
          </a:lstStyle>
          <a:p>
            <a:pPr>
              <a:defRPr/>
            </a:pPr>
            <a:r>
              <a:t>Sample Footer Text</a:t>
            </a:r>
          </a:p>
        </p:txBody>
      </p:sp>
      <p:sp>
        <p:nvSpPr>
          <p:cNvPr id="15" name="Date Placeholder 3">
            <a:extLst>
              <a:ext uri="{FF2B5EF4-FFF2-40B4-BE49-F238E27FC236}">
                <a16:creationId xmlns:a16="http://schemas.microsoft.com/office/drawing/2014/main" id="{F39A7AC9-0F7C-BE23-A8E5-D76648449AA1}"/>
              </a:ext>
            </a:extLst>
          </p:cNvPr>
          <p:cNvSpPr txBox="1">
            <a:spLocks noGrp="1"/>
          </p:cNvSpPr>
          <p:nvPr>
            <p:ph type="dt" sz="half" idx="11"/>
          </p:nvPr>
        </p:nvSpPr>
        <p:spPr>
          <a:xfrm>
            <a:off x="7910513" y="6408738"/>
            <a:ext cx="3702050" cy="449262"/>
          </a:xfrm>
        </p:spPr>
        <p:txBody>
          <a:bodyPr/>
          <a:lstStyle>
            <a:lvl1pPr>
              <a:defRPr/>
            </a:lvl1pPr>
          </a:lstStyle>
          <a:p>
            <a:pPr>
              <a:defRPr/>
            </a:pPr>
            <a:r>
              <a:t>Monday, February 1, 20XX</a:t>
            </a:r>
          </a:p>
        </p:txBody>
      </p:sp>
      <p:sp>
        <p:nvSpPr>
          <p:cNvPr id="16" name="Slide Number Placeholder 5">
            <a:extLst>
              <a:ext uri="{FF2B5EF4-FFF2-40B4-BE49-F238E27FC236}">
                <a16:creationId xmlns:a16="http://schemas.microsoft.com/office/drawing/2014/main" id="{F8A461F5-E187-304D-DA53-C83EA7CB7BCC}"/>
              </a:ext>
            </a:extLst>
          </p:cNvPr>
          <p:cNvSpPr txBox="1">
            <a:spLocks noGrp="1"/>
          </p:cNvSpPr>
          <p:nvPr>
            <p:ph type="sldNum" sz="quarter" idx="12"/>
          </p:nvPr>
        </p:nvSpPr>
        <p:spPr>
          <a:xfrm>
            <a:off x="11669713" y="6408738"/>
            <a:ext cx="438150" cy="449262"/>
          </a:xfrm>
        </p:spPr>
        <p:txBody>
          <a:bodyPr/>
          <a:lstStyle>
            <a:lvl1pPr>
              <a:defRPr smtClean="0"/>
            </a:lvl1pPr>
          </a:lstStyle>
          <a:p>
            <a:pPr>
              <a:defRPr/>
            </a:pPr>
            <a:fld id="{2A3A9AFC-994C-433C-AB05-7EA39A3D317F}" type="slidenum">
              <a:rPr/>
              <a:pPr>
                <a:defRPr/>
              </a:pPr>
              <a:t>‹#›</a:t>
            </a:fld>
            <a:endParaRPr/>
          </a:p>
        </p:txBody>
      </p:sp>
    </p:spTree>
    <p:extLst>
      <p:ext uri="{BB962C8B-B14F-4D97-AF65-F5344CB8AC3E}">
        <p14:creationId xmlns:p14="http://schemas.microsoft.com/office/powerpoint/2010/main" val="18000518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769894" y="457200"/>
            <a:ext cx="6230959" cy="1569366"/>
          </a:xfrm>
        </p:spPr>
        <p:txBody>
          <a:bodyPr/>
          <a:lstStyle>
            <a:lvl1pPr>
              <a:defRPr/>
            </a:lvl1pPr>
          </a:lstStyle>
          <a:p>
            <a:pPr lvl="0"/>
            <a:r>
              <a:rPr lang="en-GB"/>
              <a:t>Click to edit Master title style</a:t>
            </a:r>
          </a:p>
        </p:txBody>
      </p:sp>
      <p:sp>
        <p:nvSpPr>
          <p:cNvPr id="3" name="Picture Placeholder 11"/>
          <p:cNvSpPr txBox="1">
            <a:spLocks noGrp="1"/>
          </p:cNvSpPr>
          <p:nvPr>
            <p:ph type="pic" idx="4294967295"/>
          </p:nvPr>
        </p:nvSpPr>
        <p:spPr>
          <a:xfrm>
            <a:off x="0" y="0"/>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5" name="Picture Placeholder 11"/>
          <p:cNvSpPr txBox="1">
            <a:spLocks noGrp="1"/>
          </p:cNvSpPr>
          <p:nvPr>
            <p:ph type="pic" idx="4294967295"/>
          </p:nvPr>
        </p:nvSpPr>
        <p:spPr>
          <a:xfrm>
            <a:off x="0" y="1603473"/>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6" name="Picture Placeholder 11"/>
          <p:cNvSpPr txBox="1">
            <a:spLocks noGrp="1"/>
          </p:cNvSpPr>
          <p:nvPr>
            <p:ph type="pic" idx="4294967295"/>
          </p:nvPr>
        </p:nvSpPr>
        <p:spPr>
          <a:xfrm>
            <a:off x="0" y="3206937"/>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7" name="Picture Placeholder 11"/>
          <p:cNvSpPr txBox="1">
            <a:spLocks noGrp="1"/>
          </p:cNvSpPr>
          <p:nvPr>
            <p:ph type="pic" idx="4294967295"/>
          </p:nvPr>
        </p:nvSpPr>
        <p:spPr>
          <a:xfrm>
            <a:off x="0" y="4810411"/>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8" name="Content Placeholder 6"/>
          <p:cNvSpPr txBox="1">
            <a:spLocks noGrp="1"/>
          </p:cNvSpPr>
          <p:nvPr>
            <p:ph idx="4294967295"/>
          </p:nvPr>
        </p:nvSpPr>
        <p:spPr>
          <a:xfrm>
            <a:off x="4770433" y="2368552"/>
            <a:ext cx="6230410" cy="3390896"/>
          </a:xfrm>
        </p:spPr>
        <p:txBody>
          <a:bodyPr/>
          <a:lstStyle>
            <a:lvl1pPr marL="0" indent="0">
              <a:buNone/>
              <a:defRPr sz="1800"/>
            </a:lvl1pPr>
          </a:lstStyle>
          <a:p>
            <a:pPr lvl="0"/>
            <a:r>
              <a:rPr lang="en-GB"/>
              <a:t>Content</a:t>
            </a:r>
          </a:p>
        </p:txBody>
      </p:sp>
      <p:sp>
        <p:nvSpPr>
          <p:cNvPr id="4" name="Footer Placeholder 2">
            <a:extLst>
              <a:ext uri="{FF2B5EF4-FFF2-40B4-BE49-F238E27FC236}">
                <a16:creationId xmlns:a16="http://schemas.microsoft.com/office/drawing/2014/main" id="{1ED86924-A816-5D4A-A772-58A66E47DA24}"/>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9" name="Date Placeholder 1">
            <a:extLst>
              <a:ext uri="{FF2B5EF4-FFF2-40B4-BE49-F238E27FC236}">
                <a16:creationId xmlns:a16="http://schemas.microsoft.com/office/drawing/2014/main" id="{85C6C509-4D50-7684-A76E-8AB27B3B31B4}"/>
              </a:ext>
            </a:extLst>
          </p:cNvPr>
          <p:cNvSpPr txBox="1">
            <a:spLocks noGrp="1"/>
          </p:cNvSpPr>
          <p:nvPr>
            <p:ph type="dt" sz="half" idx="11"/>
          </p:nvPr>
        </p:nvSpPr>
        <p:spPr/>
        <p:txBody>
          <a:bodyPr/>
          <a:lstStyle>
            <a:lvl1pPr>
              <a:defRPr/>
            </a:lvl1pPr>
          </a:lstStyle>
          <a:p>
            <a:pPr>
              <a:defRPr/>
            </a:pPr>
            <a:r>
              <a:t>Monday, February 1, 20XX</a:t>
            </a:r>
          </a:p>
        </p:txBody>
      </p:sp>
      <p:sp>
        <p:nvSpPr>
          <p:cNvPr id="10" name="Slide Number Placeholder 3">
            <a:extLst>
              <a:ext uri="{FF2B5EF4-FFF2-40B4-BE49-F238E27FC236}">
                <a16:creationId xmlns:a16="http://schemas.microsoft.com/office/drawing/2014/main" id="{943CB1BD-7552-1A15-CBAC-EF75DF8ADB58}"/>
              </a:ext>
            </a:extLst>
          </p:cNvPr>
          <p:cNvSpPr txBox="1">
            <a:spLocks noGrp="1"/>
          </p:cNvSpPr>
          <p:nvPr>
            <p:ph type="sldNum" sz="quarter" idx="12"/>
          </p:nvPr>
        </p:nvSpPr>
        <p:spPr/>
        <p:txBody>
          <a:bodyPr/>
          <a:lstStyle>
            <a:lvl1pPr>
              <a:defRPr smtClean="0"/>
            </a:lvl1pPr>
          </a:lstStyle>
          <a:p>
            <a:pPr>
              <a:defRPr/>
            </a:pPr>
            <a:fld id="{41A6A407-817E-4E3B-BFCE-82189EA4C6ED}" type="slidenum">
              <a:rPr/>
              <a:pPr>
                <a:defRPr/>
              </a:pPr>
              <a:t>‹#›</a:t>
            </a:fld>
            <a:endParaRPr/>
          </a:p>
        </p:txBody>
      </p:sp>
    </p:spTree>
    <p:extLst>
      <p:ext uri="{BB962C8B-B14F-4D97-AF65-F5344CB8AC3E}">
        <p14:creationId xmlns:p14="http://schemas.microsoft.com/office/powerpoint/2010/main" val="1746605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spTree>
      <p:nvGrpSpPr>
        <p:cNvPr id="1" name=""/>
        <p:cNvGrpSpPr/>
        <p:nvPr/>
      </p:nvGrpSpPr>
      <p:grpSpPr>
        <a:xfrm>
          <a:off x="0" y="0"/>
          <a:ext cx="0" cy="0"/>
          <a:chOff x="0" y="0"/>
          <a:chExt cx="0" cy="0"/>
        </a:xfrm>
      </p:grpSpPr>
      <p:sp>
        <p:nvSpPr>
          <p:cNvPr id="2" name="Rectangle 35">
            <a:extLst>
              <a:ext uri="{FF2B5EF4-FFF2-40B4-BE49-F238E27FC236}">
                <a16:creationId xmlns:a16="http://schemas.microsoft.com/office/drawing/2014/main" id="{A2E75A78-6365-849F-6A81-B90CFBC9E040}"/>
              </a:ext>
            </a:extLst>
          </p:cNvPr>
          <p:cNvSpPr>
            <a:spLocks noChangeArrowheads="1"/>
          </p:cNvSpPr>
          <p:nvPr/>
        </p:nvSpPr>
        <p:spPr bwMode="auto">
          <a:xfrm rot="5399996" flipH="1">
            <a:off x="-152400" y="161925"/>
            <a:ext cx="6400800" cy="6096000"/>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36">
            <a:extLst>
              <a:ext uri="{FF2B5EF4-FFF2-40B4-BE49-F238E27FC236}">
                <a16:creationId xmlns:a16="http://schemas.microsoft.com/office/drawing/2014/main" id="{99478145-E97D-CCDE-EBB1-6F79FF4E12FA}"/>
              </a:ext>
            </a:extLst>
          </p:cNvPr>
          <p:cNvSpPr>
            <a:spLocks noChangeArrowheads="1"/>
          </p:cNvSpPr>
          <p:nvPr/>
        </p:nvSpPr>
        <p:spPr bwMode="auto">
          <a:xfrm rot="5399996" flipH="1">
            <a:off x="-161131" y="143668"/>
            <a:ext cx="6400800" cy="6113463"/>
          </a:xfrm>
          <a:prstGeom prst="rect">
            <a:avLst/>
          </a:prstGeom>
          <a:gradFill rotWithShape="0">
            <a:gsLst>
              <a:gs pos="0">
                <a:srgbClr val="FF5076">
                  <a:alpha val="0"/>
                </a:srgbClr>
              </a:gs>
              <a:gs pos="100000">
                <a:srgbClr val="6D1B6A">
                  <a:alpha val="87000"/>
                </a:srgbClr>
              </a:gs>
            </a:gsLst>
            <a:lin ang="1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37">
            <a:extLst>
              <a:ext uri="{FF2B5EF4-FFF2-40B4-BE49-F238E27FC236}">
                <a16:creationId xmlns:a16="http://schemas.microsoft.com/office/drawing/2014/main" id="{3DDD6173-CC59-029F-7A06-4EABC004F4BA}"/>
              </a:ext>
            </a:extLst>
          </p:cNvPr>
          <p:cNvSpPr>
            <a:spLocks noChangeArrowheads="1"/>
          </p:cNvSpPr>
          <p:nvPr/>
        </p:nvSpPr>
        <p:spPr bwMode="auto">
          <a:xfrm rot="5399996" flipH="1">
            <a:off x="1933575" y="2249487"/>
            <a:ext cx="2211388" cy="6113463"/>
          </a:xfrm>
          <a:prstGeom prst="rect">
            <a:avLst/>
          </a:prstGeom>
          <a:gradFill rotWithShape="0">
            <a:gsLst>
              <a:gs pos="0">
                <a:srgbClr val="DA002F">
                  <a:alpha val="28000"/>
                </a:srgbClr>
              </a:gs>
              <a:gs pos="100000">
                <a:srgbClr val="FE4A00">
                  <a:alpha val="0"/>
                </a:srgbClr>
              </a:gs>
            </a:gsLst>
            <a:lin ang="7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Oval 38">
            <a:extLst>
              <a:ext uri="{FF2B5EF4-FFF2-40B4-BE49-F238E27FC236}">
                <a16:creationId xmlns:a16="http://schemas.microsoft.com/office/drawing/2014/main" id="{F1318AEC-CC94-C2FC-E87B-E26373D87BAA}"/>
              </a:ext>
            </a:extLst>
          </p:cNvPr>
          <p:cNvSpPr>
            <a:spLocks/>
          </p:cNvSpPr>
          <p:nvPr/>
        </p:nvSpPr>
        <p:spPr bwMode="auto">
          <a:xfrm rot="6097841">
            <a:off x="767556" y="748507"/>
            <a:ext cx="4808537" cy="4806950"/>
          </a:xfrm>
          <a:custGeom>
            <a:avLst/>
            <a:gdLst>
              <a:gd name="T0" fmla="*/ 2404150 w 4808299"/>
              <a:gd name="T1" fmla="*/ 0 h 4808299"/>
              <a:gd name="T2" fmla="*/ 4808299 w 4808299"/>
              <a:gd name="T3" fmla="*/ 2404150 h 4808299"/>
              <a:gd name="T4" fmla="*/ 2404150 w 4808299"/>
              <a:gd name="T5" fmla="*/ 4808299 h 4808299"/>
              <a:gd name="T6" fmla="*/ 0 w 4808299"/>
              <a:gd name="T7" fmla="*/ 2404150 h 4808299"/>
              <a:gd name="T8" fmla="*/ 704159 w 4808299"/>
              <a:gd name="T9" fmla="*/ 704159 h 4808299"/>
              <a:gd name="T10" fmla="*/ 704159 w 4808299"/>
              <a:gd name="T11" fmla="*/ 4104140 h 4808299"/>
              <a:gd name="T12" fmla="*/ 4104140 w 4808299"/>
              <a:gd name="T13" fmla="*/ 4104140 h 4808299"/>
              <a:gd name="T14" fmla="*/ 4104140 w 4808299"/>
              <a:gd name="T15" fmla="*/ 704159 h 4808299"/>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704159 w 4808299"/>
              <a:gd name="T25" fmla="*/ 704159 h 4808299"/>
              <a:gd name="T26" fmla="*/ 4104140 w 4808299"/>
              <a:gd name="T27" fmla="*/ 4104140 h 4808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808299" h="4808299">
                <a:moveTo>
                  <a:pt x="0" y="2404150"/>
                </a:moveTo>
                <a:lnTo>
                  <a:pt x="0" y="2404149"/>
                </a:lnTo>
                <a:cubicBezTo>
                  <a:pt x="0" y="3731925"/>
                  <a:pt x="1076374" y="4808300"/>
                  <a:pt x="2404150" y="4808300"/>
                </a:cubicBezTo>
                <a:cubicBezTo>
                  <a:pt x="3731925" y="4808300"/>
                  <a:pt x="4808300" y="3731925"/>
                  <a:pt x="4808300" y="2404150"/>
                </a:cubicBezTo>
                <a:cubicBezTo>
                  <a:pt x="4808300" y="1076374"/>
                  <a:pt x="3731925" y="0"/>
                  <a:pt x="2404150" y="0"/>
                </a:cubicBezTo>
                <a:cubicBezTo>
                  <a:pt x="1076374" y="-1"/>
                  <a:pt x="0" y="1076374"/>
                  <a:pt x="0" y="2404149"/>
                </a:cubicBezTo>
                <a:close/>
              </a:path>
            </a:pathLst>
          </a:custGeom>
          <a:gradFill rotWithShape="0">
            <a:gsLst>
              <a:gs pos="0">
                <a:srgbClr val="FFDBCC">
                  <a:alpha val="0"/>
                </a:srgbClr>
              </a:gs>
              <a:gs pos="100000">
                <a:srgbClr val="FF907A">
                  <a:alpha val="28999"/>
                </a:srgbClr>
              </a:gs>
            </a:gsLst>
            <a:lin ang="168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1"/>
          <p:cNvSpPr txBox="1">
            <a:spLocks noGrp="1"/>
          </p:cNvSpPr>
          <p:nvPr>
            <p:ph type="title"/>
          </p:nvPr>
        </p:nvSpPr>
        <p:spPr>
          <a:xfrm>
            <a:off x="929158" y="987241"/>
            <a:ext cx="4506254" cy="2976490"/>
          </a:xfrm>
        </p:spPr>
        <p:txBody>
          <a:bodyPr/>
          <a:lstStyle>
            <a:lvl1pPr>
              <a:defRPr>
                <a:solidFill>
                  <a:srgbClr val="FFFFFF"/>
                </a:solidFill>
              </a:defRPr>
            </a:lvl1pPr>
          </a:lstStyle>
          <a:p>
            <a:pPr lvl="0"/>
            <a:r>
              <a:rPr lang="en-GB"/>
              <a:t>Click to edit Master title style</a:t>
            </a:r>
          </a:p>
        </p:txBody>
      </p:sp>
      <p:sp>
        <p:nvSpPr>
          <p:cNvPr id="7" name="Subtitle 2"/>
          <p:cNvSpPr txBox="1">
            <a:spLocks noGrp="1"/>
          </p:cNvSpPr>
          <p:nvPr>
            <p:ph type="subTitle" idx="4294967295"/>
          </p:nvPr>
        </p:nvSpPr>
        <p:spPr>
          <a:xfrm>
            <a:off x="929158" y="4393820"/>
            <a:ext cx="4506254" cy="1597145"/>
          </a:xfrm>
        </p:spPr>
        <p:txBody>
          <a:bodyPr/>
          <a:lstStyle>
            <a:lvl1pPr>
              <a:buNone/>
              <a:defRPr sz="1400">
                <a:solidFill>
                  <a:srgbClr val="FFFFFF"/>
                </a:solidFill>
              </a:defRPr>
            </a:lvl1pPr>
          </a:lstStyle>
          <a:p>
            <a:pPr lvl="0"/>
            <a:r>
              <a:rPr lang="en-GB"/>
              <a:t>Click to edit Master subtitle style</a:t>
            </a:r>
          </a:p>
        </p:txBody>
      </p:sp>
      <p:sp>
        <p:nvSpPr>
          <p:cNvPr id="9" name="Picture Placeholder 45"/>
          <p:cNvSpPr txBox="1">
            <a:spLocks noGrp="1"/>
          </p:cNvSpPr>
          <p:nvPr>
            <p:ph type="pic" idx="4294967295"/>
          </p:nvPr>
        </p:nvSpPr>
        <p:spPr>
          <a:xfrm>
            <a:off x="6931152" y="627058"/>
            <a:ext cx="4195760" cy="2674940"/>
          </a:xfrm>
          <a:solidFill>
            <a:srgbClr val="FF907A"/>
          </a:solidFill>
        </p:spPr>
        <p:txBody>
          <a:bodyPr>
            <a:normAutofit/>
          </a:bodyPr>
          <a:lstStyle>
            <a:lvl1pPr>
              <a:defRPr/>
            </a:lvl1pPr>
          </a:lstStyle>
          <a:p>
            <a:pPr lvl="0"/>
            <a:r>
              <a:rPr lang="en-GB" noProof="0"/>
              <a:t>Click icon to add picture</a:t>
            </a:r>
          </a:p>
        </p:txBody>
      </p:sp>
      <p:sp>
        <p:nvSpPr>
          <p:cNvPr id="10" name="Picture Placeholder 45"/>
          <p:cNvSpPr txBox="1">
            <a:spLocks noGrp="1"/>
          </p:cNvSpPr>
          <p:nvPr>
            <p:ph type="pic" idx="4294967295"/>
          </p:nvPr>
        </p:nvSpPr>
        <p:spPr>
          <a:xfrm>
            <a:off x="6931152" y="3621024"/>
            <a:ext cx="4195760" cy="2674940"/>
          </a:xfrm>
          <a:solidFill>
            <a:srgbClr val="FF907A"/>
          </a:solidFill>
        </p:spPr>
        <p:txBody>
          <a:bodyPr>
            <a:normAutofit/>
          </a:bodyPr>
          <a:lstStyle>
            <a:lvl1pPr>
              <a:defRPr/>
            </a:lvl1pPr>
          </a:lstStyle>
          <a:p>
            <a:pPr lvl="0"/>
            <a:r>
              <a:rPr lang="en-GB" noProof="0"/>
              <a:t>Click icon to add picture</a:t>
            </a:r>
          </a:p>
        </p:txBody>
      </p:sp>
      <p:sp>
        <p:nvSpPr>
          <p:cNvPr id="8" name="Footer Placeholder 2">
            <a:extLst>
              <a:ext uri="{FF2B5EF4-FFF2-40B4-BE49-F238E27FC236}">
                <a16:creationId xmlns:a16="http://schemas.microsoft.com/office/drawing/2014/main" id="{41966F62-37FE-4B26-5BB9-CD55B8985AA2}"/>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1" name="Date Placeholder 1">
            <a:extLst>
              <a:ext uri="{FF2B5EF4-FFF2-40B4-BE49-F238E27FC236}">
                <a16:creationId xmlns:a16="http://schemas.microsoft.com/office/drawing/2014/main" id="{757E34FB-7BAC-DDFD-5592-BDE929C17AD2}"/>
              </a:ext>
            </a:extLst>
          </p:cNvPr>
          <p:cNvSpPr txBox="1">
            <a:spLocks noGrp="1"/>
          </p:cNvSpPr>
          <p:nvPr>
            <p:ph type="dt" sz="half" idx="11"/>
          </p:nvPr>
        </p:nvSpPr>
        <p:spPr/>
        <p:txBody>
          <a:bodyPr/>
          <a:lstStyle>
            <a:lvl1pPr>
              <a:defRPr/>
            </a:lvl1pPr>
          </a:lstStyle>
          <a:p>
            <a:pPr>
              <a:defRPr/>
            </a:pPr>
            <a:r>
              <a:t>Monday, February 1, 20XX</a:t>
            </a:r>
          </a:p>
        </p:txBody>
      </p:sp>
      <p:sp>
        <p:nvSpPr>
          <p:cNvPr id="12" name="Slide Number Placeholder 3">
            <a:extLst>
              <a:ext uri="{FF2B5EF4-FFF2-40B4-BE49-F238E27FC236}">
                <a16:creationId xmlns:a16="http://schemas.microsoft.com/office/drawing/2014/main" id="{09C7D1DB-5D76-1DA2-648A-E0C730505086}"/>
              </a:ext>
            </a:extLst>
          </p:cNvPr>
          <p:cNvSpPr txBox="1">
            <a:spLocks noGrp="1"/>
          </p:cNvSpPr>
          <p:nvPr>
            <p:ph type="sldNum" sz="quarter" idx="12"/>
          </p:nvPr>
        </p:nvSpPr>
        <p:spPr/>
        <p:txBody>
          <a:bodyPr/>
          <a:lstStyle>
            <a:lvl1pPr>
              <a:defRPr smtClean="0"/>
            </a:lvl1pPr>
          </a:lstStyle>
          <a:p>
            <a:pPr>
              <a:defRPr/>
            </a:pPr>
            <a:fld id="{16804E97-4600-47CB-8B0C-064BA5660804}" type="slidenum">
              <a:rPr/>
              <a:pPr>
                <a:defRPr/>
              </a:pPr>
              <a:t>‹#›</a:t>
            </a:fld>
            <a:endParaRPr/>
          </a:p>
        </p:txBody>
      </p:sp>
    </p:spTree>
    <p:extLst>
      <p:ext uri="{BB962C8B-B14F-4D97-AF65-F5344CB8AC3E}">
        <p14:creationId xmlns:p14="http://schemas.microsoft.com/office/powerpoint/2010/main" val="1949366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2DF8992-D8E8-6FB1-A5A0-05139326F363}"/>
              </a:ext>
            </a:extLst>
          </p:cNvPr>
          <p:cNvSpPr>
            <a:spLocks noChangeArrowheads="1"/>
          </p:cNvSpPr>
          <p:nvPr/>
        </p:nvSpPr>
        <p:spPr bwMode="auto">
          <a:xfrm rot="10800009" flipH="1">
            <a:off x="0" y="0"/>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09AC113C-6655-BE54-A8E7-379961CE9417}"/>
              </a:ext>
            </a:extLst>
          </p:cNvPr>
          <p:cNvSpPr>
            <a:spLocks/>
          </p:cNvSpPr>
          <p:nvPr/>
        </p:nvSpPr>
        <p:spPr bwMode="auto">
          <a:xfrm rot="14834049">
            <a:off x="4822826" y="-1738313"/>
            <a:ext cx="3117850" cy="4638675"/>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Rectangle 11">
            <a:extLst>
              <a:ext uri="{FF2B5EF4-FFF2-40B4-BE49-F238E27FC236}">
                <a16:creationId xmlns:a16="http://schemas.microsoft.com/office/drawing/2014/main" id="{7CC665DF-4E93-BEC1-3003-D4DA66F80933}"/>
              </a:ext>
            </a:extLst>
          </p:cNvPr>
          <p:cNvSpPr>
            <a:spLocks noChangeArrowheads="1"/>
          </p:cNvSpPr>
          <p:nvPr/>
        </p:nvSpPr>
        <p:spPr bwMode="auto">
          <a:xfrm flipH="1">
            <a:off x="4060825" y="0"/>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Title 1"/>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5" name="Content Placeholder 2"/>
          <p:cNvSpPr txBox="1">
            <a:spLocks noGrp="1"/>
          </p:cNvSpPr>
          <p:nvPr>
            <p:ph idx="4294967295"/>
          </p:nvPr>
        </p:nvSpPr>
        <p:spPr>
          <a:xfrm>
            <a:off x="1371600" y="2603497"/>
            <a:ext cx="10190165" cy="346868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Footer Placeholder 4">
            <a:extLst>
              <a:ext uri="{FF2B5EF4-FFF2-40B4-BE49-F238E27FC236}">
                <a16:creationId xmlns:a16="http://schemas.microsoft.com/office/drawing/2014/main" id="{275CB0D9-6B54-8116-1AAB-7DB62B2EF5F1}"/>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8" name="Date Placeholder 3">
            <a:extLst>
              <a:ext uri="{FF2B5EF4-FFF2-40B4-BE49-F238E27FC236}">
                <a16:creationId xmlns:a16="http://schemas.microsoft.com/office/drawing/2014/main" id="{461BAD0D-7E09-A553-19A5-26BE393BDC9C}"/>
              </a:ext>
            </a:extLst>
          </p:cNvPr>
          <p:cNvSpPr txBox="1">
            <a:spLocks noGrp="1"/>
          </p:cNvSpPr>
          <p:nvPr>
            <p:ph type="dt" sz="half" idx="11"/>
          </p:nvPr>
        </p:nvSpPr>
        <p:spPr/>
        <p:txBody>
          <a:bodyPr/>
          <a:lstStyle>
            <a:lvl1pPr>
              <a:defRPr/>
            </a:lvl1pPr>
          </a:lstStyle>
          <a:p>
            <a:pPr>
              <a:defRPr/>
            </a:pPr>
            <a:r>
              <a:t>Monday, February 1, 20XX</a:t>
            </a:r>
          </a:p>
        </p:txBody>
      </p:sp>
      <p:sp>
        <p:nvSpPr>
          <p:cNvPr id="9" name="Slide Number Placeholder 5">
            <a:extLst>
              <a:ext uri="{FF2B5EF4-FFF2-40B4-BE49-F238E27FC236}">
                <a16:creationId xmlns:a16="http://schemas.microsoft.com/office/drawing/2014/main" id="{B820609E-44CB-AD61-6555-98243E178DFD}"/>
              </a:ext>
            </a:extLst>
          </p:cNvPr>
          <p:cNvSpPr txBox="1">
            <a:spLocks noGrp="1"/>
          </p:cNvSpPr>
          <p:nvPr>
            <p:ph type="sldNum" sz="quarter" idx="12"/>
          </p:nvPr>
        </p:nvSpPr>
        <p:spPr/>
        <p:txBody>
          <a:bodyPr/>
          <a:lstStyle>
            <a:lvl1pPr>
              <a:defRPr smtClean="0"/>
            </a:lvl1pPr>
          </a:lstStyle>
          <a:p>
            <a:pPr>
              <a:defRPr/>
            </a:pPr>
            <a:fld id="{E4538777-0E33-4FC5-BDC4-53FD470C45DA}" type="slidenum">
              <a:rPr/>
              <a:pPr>
                <a:defRPr/>
              </a:pPr>
              <a:t>‹#›</a:t>
            </a:fld>
            <a:endParaRPr/>
          </a:p>
        </p:txBody>
      </p:sp>
    </p:spTree>
    <p:extLst>
      <p:ext uri="{BB962C8B-B14F-4D97-AF65-F5344CB8AC3E}">
        <p14:creationId xmlns:p14="http://schemas.microsoft.com/office/powerpoint/2010/main" val="2562245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F045E0E-FAB0-603A-DA72-36E6E22EED1E}"/>
              </a:ext>
            </a:extLst>
          </p:cNvPr>
          <p:cNvSpPr>
            <a:spLocks noChangeArrowheads="1"/>
          </p:cNvSpPr>
          <p:nvPr/>
        </p:nvSpPr>
        <p:spPr bwMode="auto">
          <a:xfrm rot="10800009" flipH="1">
            <a:off x="0" y="0"/>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679BF928-C159-74C2-6995-BC9C8354F97C}"/>
              </a:ext>
            </a:extLst>
          </p:cNvPr>
          <p:cNvSpPr>
            <a:spLocks/>
          </p:cNvSpPr>
          <p:nvPr/>
        </p:nvSpPr>
        <p:spPr bwMode="auto">
          <a:xfrm rot="14834049">
            <a:off x="4822826" y="-1738313"/>
            <a:ext cx="3117850" cy="4638675"/>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Rectangle 11">
            <a:extLst>
              <a:ext uri="{FF2B5EF4-FFF2-40B4-BE49-F238E27FC236}">
                <a16:creationId xmlns:a16="http://schemas.microsoft.com/office/drawing/2014/main" id="{51098530-160F-B65A-FD22-FD2DE9318D0C}"/>
              </a:ext>
            </a:extLst>
          </p:cNvPr>
          <p:cNvSpPr>
            <a:spLocks noChangeArrowheads="1"/>
          </p:cNvSpPr>
          <p:nvPr/>
        </p:nvSpPr>
        <p:spPr bwMode="auto">
          <a:xfrm flipH="1">
            <a:off x="4060825" y="0"/>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Title 1"/>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5" name="Content Placeholder 2"/>
          <p:cNvSpPr txBox="1">
            <a:spLocks noGrp="1"/>
          </p:cNvSpPr>
          <p:nvPr>
            <p:ph idx="4294967295"/>
          </p:nvPr>
        </p:nvSpPr>
        <p:spPr>
          <a:xfrm>
            <a:off x="1320805" y="2865436"/>
            <a:ext cx="10240959" cy="270865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Footer Placeholder 4">
            <a:extLst>
              <a:ext uri="{FF2B5EF4-FFF2-40B4-BE49-F238E27FC236}">
                <a16:creationId xmlns:a16="http://schemas.microsoft.com/office/drawing/2014/main" id="{CE70CA9D-E227-5B97-2462-D5A1A161ECBB}"/>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8" name="Date Placeholder 3">
            <a:extLst>
              <a:ext uri="{FF2B5EF4-FFF2-40B4-BE49-F238E27FC236}">
                <a16:creationId xmlns:a16="http://schemas.microsoft.com/office/drawing/2014/main" id="{5091759D-5373-BBD9-7012-5EA17E09A84D}"/>
              </a:ext>
            </a:extLst>
          </p:cNvPr>
          <p:cNvSpPr txBox="1">
            <a:spLocks noGrp="1"/>
          </p:cNvSpPr>
          <p:nvPr>
            <p:ph type="dt" sz="half" idx="11"/>
          </p:nvPr>
        </p:nvSpPr>
        <p:spPr/>
        <p:txBody>
          <a:bodyPr/>
          <a:lstStyle>
            <a:lvl1pPr>
              <a:defRPr/>
            </a:lvl1pPr>
          </a:lstStyle>
          <a:p>
            <a:pPr>
              <a:defRPr/>
            </a:pPr>
            <a:r>
              <a:t>Monday, February 1, 20XX</a:t>
            </a:r>
          </a:p>
        </p:txBody>
      </p:sp>
      <p:sp>
        <p:nvSpPr>
          <p:cNvPr id="9" name="Slide Number Placeholder 5">
            <a:extLst>
              <a:ext uri="{FF2B5EF4-FFF2-40B4-BE49-F238E27FC236}">
                <a16:creationId xmlns:a16="http://schemas.microsoft.com/office/drawing/2014/main" id="{46AD89E0-C0D6-248A-AADB-B6C9F2926866}"/>
              </a:ext>
            </a:extLst>
          </p:cNvPr>
          <p:cNvSpPr txBox="1">
            <a:spLocks noGrp="1"/>
          </p:cNvSpPr>
          <p:nvPr>
            <p:ph type="sldNum" sz="quarter" idx="12"/>
          </p:nvPr>
        </p:nvSpPr>
        <p:spPr/>
        <p:txBody>
          <a:bodyPr/>
          <a:lstStyle>
            <a:lvl1pPr>
              <a:defRPr smtClean="0"/>
            </a:lvl1pPr>
          </a:lstStyle>
          <a:p>
            <a:pPr>
              <a:defRPr/>
            </a:pPr>
            <a:fld id="{D40FA5C5-E055-4476-9E71-3EC9173F88FB}" type="slidenum">
              <a:rPr/>
              <a:pPr>
                <a:defRPr/>
              </a:pPr>
              <a:t>‹#›</a:t>
            </a:fld>
            <a:endParaRPr/>
          </a:p>
        </p:txBody>
      </p:sp>
    </p:spTree>
    <p:extLst>
      <p:ext uri="{BB962C8B-B14F-4D97-AF65-F5344CB8AC3E}">
        <p14:creationId xmlns:p14="http://schemas.microsoft.com/office/powerpoint/2010/main" val="212269047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8_Quote">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3F0FA79-1C7C-7AAA-C85A-77ECF1652928}"/>
              </a:ext>
            </a:extLst>
          </p:cNvPr>
          <p:cNvSpPr>
            <a:spLocks noChangeArrowheads="1"/>
          </p:cNvSpPr>
          <p:nvPr/>
        </p:nvSpPr>
        <p:spPr bwMode="auto">
          <a:xfrm rot="10800009" flipH="1">
            <a:off x="0" y="4460875"/>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6">
            <a:extLst>
              <a:ext uri="{FF2B5EF4-FFF2-40B4-BE49-F238E27FC236}">
                <a16:creationId xmlns:a16="http://schemas.microsoft.com/office/drawing/2014/main" id="{A1F83B86-4905-CC70-EA0D-08B5C67806CE}"/>
              </a:ext>
            </a:extLst>
          </p:cNvPr>
          <p:cNvSpPr>
            <a:spLocks noChangeArrowheads="1"/>
          </p:cNvSpPr>
          <p:nvPr/>
        </p:nvSpPr>
        <p:spPr bwMode="auto">
          <a:xfrm rot="10800009" flipH="1">
            <a:off x="4038600" y="4464050"/>
            <a:ext cx="8153400" cy="2393950"/>
          </a:xfrm>
          <a:prstGeom prst="rect">
            <a:avLst/>
          </a:prstGeom>
          <a:gradFill rotWithShape="0">
            <a:gsLst>
              <a:gs pos="0">
                <a:srgbClr val="FF5076">
                  <a:alpha val="0"/>
                </a:srgbClr>
              </a:gs>
              <a:gs pos="100000">
                <a:srgbClr val="92248E">
                  <a:alpha val="81000"/>
                </a:srgbClr>
              </a:gs>
            </a:gsLst>
            <a:lin ang="17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42974E47-2FEC-87E0-8C2E-0E194080BE0D}"/>
              </a:ext>
            </a:extLst>
          </p:cNvPr>
          <p:cNvSpPr>
            <a:spLocks/>
          </p:cNvSpPr>
          <p:nvPr/>
        </p:nvSpPr>
        <p:spPr bwMode="auto">
          <a:xfrm rot="14834049">
            <a:off x="2944019" y="2710657"/>
            <a:ext cx="3117850" cy="4640262"/>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 name="Rectangle 8">
            <a:extLst>
              <a:ext uri="{FF2B5EF4-FFF2-40B4-BE49-F238E27FC236}">
                <a16:creationId xmlns:a16="http://schemas.microsoft.com/office/drawing/2014/main" id="{5AC604FF-7A7A-45DE-0294-1A5FD6456688}"/>
              </a:ext>
            </a:extLst>
          </p:cNvPr>
          <p:cNvSpPr>
            <a:spLocks noChangeArrowheads="1"/>
          </p:cNvSpPr>
          <p:nvPr/>
        </p:nvSpPr>
        <p:spPr bwMode="auto">
          <a:xfrm flipH="1">
            <a:off x="4076700" y="4460875"/>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6" name="Title 6"/>
          <p:cNvSpPr txBox="1">
            <a:spLocks noGrp="1"/>
          </p:cNvSpPr>
          <p:nvPr>
            <p:ph type="title"/>
          </p:nvPr>
        </p:nvSpPr>
        <p:spPr>
          <a:xfrm>
            <a:off x="1383807" y="4611273"/>
            <a:ext cx="10229072" cy="1171556"/>
          </a:xfrm>
        </p:spPr>
        <p:txBody>
          <a:bodyPr/>
          <a:lstStyle>
            <a:lvl1pPr>
              <a:defRPr>
                <a:solidFill>
                  <a:srgbClr val="FFFFFF"/>
                </a:solidFill>
              </a:defRPr>
            </a:lvl1pPr>
          </a:lstStyle>
          <a:p>
            <a:pPr lvl="0"/>
            <a:r>
              <a:rPr lang="en-GB"/>
              <a:t>Click to edit Master title style</a:t>
            </a:r>
          </a:p>
        </p:txBody>
      </p:sp>
      <p:sp>
        <p:nvSpPr>
          <p:cNvPr id="7" name="Content Placeholder 7"/>
          <p:cNvSpPr txBox="1">
            <a:spLocks noGrp="1"/>
          </p:cNvSpPr>
          <p:nvPr>
            <p:ph type="subTitle" idx="4294967295"/>
          </p:nvPr>
        </p:nvSpPr>
        <p:spPr>
          <a:xfrm>
            <a:off x="1371600" y="5970894"/>
            <a:ext cx="9448796" cy="429905"/>
          </a:xfrm>
        </p:spPr>
        <p:txBody>
          <a:bodyPr/>
          <a:lstStyle>
            <a:lvl1pPr>
              <a:lnSpc>
                <a:spcPct val="100000"/>
              </a:lnSpc>
              <a:buNone/>
              <a:defRPr sz="1200">
                <a:solidFill>
                  <a:srgbClr val="FFFFFF"/>
                </a:solidFill>
              </a:defRPr>
            </a:lvl1pPr>
          </a:lstStyle>
          <a:p>
            <a:pPr lvl="0"/>
            <a:r>
              <a:rPr lang="en-GB"/>
              <a:t>Click to edit Master subtitle style</a:t>
            </a:r>
          </a:p>
        </p:txBody>
      </p:sp>
      <p:sp>
        <p:nvSpPr>
          <p:cNvPr id="8" name="Picture Placeholder 11"/>
          <p:cNvSpPr txBox="1">
            <a:spLocks noGrp="1"/>
          </p:cNvSpPr>
          <p:nvPr>
            <p:ph type="pic" idx="4294967295"/>
          </p:nvPr>
        </p:nvSpPr>
        <p:spPr>
          <a:xfrm>
            <a:off x="0" y="0"/>
            <a:ext cx="12188952" cy="4462272"/>
          </a:xfrm>
          <a:solidFill>
            <a:srgbClr val="FF907A"/>
          </a:solidFill>
        </p:spPr>
        <p:txBody>
          <a:bodyPr anchor="ctr" anchorCtr="1">
            <a:normAutofit/>
          </a:bodyPr>
          <a:lstStyle>
            <a:lvl1pPr algn="ctr">
              <a:defRPr/>
            </a:lvl1pPr>
          </a:lstStyle>
          <a:p>
            <a:pPr lvl="0"/>
            <a:r>
              <a:rPr lang="en-GB" noProof="0"/>
              <a:t>Click icon to add picture</a:t>
            </a:r>
          </a:p>
        </p:txBody>
      </p:sp>
      <p:sp>
        <p:nvSpPr>
          <p:cNvPr id="9" name="Footer Placeholder 2">
            <a:extLst>
              <a:ext uri="{FF2B5EF4-FFF2-40B4-BE49-F238E27FC236}">
                <a16:creationId xmlns:a16="http://schemas.microsoft.com/office/drawing/2014/main" id="{1898FD85-E877-257C-BC3E-D990095261A4}"/>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0" name="Date Placeholder 1">
            <a:extLst>
              <a:ext uri="{FF2B5EF4-FFF2-40B4-BE49-F238E27FC236}">
                <a16:creationId xmlns:a16="http://schemas.microsoft.com/office/drawing/2014/main" id="{377D19C5-89D1-FE0D-42FC-83281DE1A872}"/>
              </a:ext>
            </a:extLst>
          </p:cNvPr>
          <p:cNvSpPr txBox="1">
            <a:spLocks noGrp="1"/>
          </p:cNvSpPr>
          <p:nvPr>
            <p:ph type="dt" sz="half" idx="11"/>
          </p:nvPr>
        </p:nvSpPr>
        <p:spPr/>
        <p:txBody>
          <a:bodyPr/>
          <a:lstStyle>
            <a:lvl1pPr>
              <a:defRPr/>
            </a:lvl1pPr>
          </a:lstStyle>
          <a:p>
            <a:pPr>
              <a:defRPr/>
            </a:pPr>
            <a:r>
              <a:t>Monday, February 1, 20XX</a:t>
            </a:r>
          </a:p>
        </p:txBody>
      </p:sp>
      <p:sp>
        <p:nvSpPr>
          <p:cNvPr id="11" name="Slide Number Placeholder 3">
            <a:extLst>
              <a:ext uri="{FF2B5EF4-FFF2-40B4-BE49-F238E27FC236}">
                <a16:creationId xmlns:a16="http://schemas.microsoft.com/office/drawing/2014/main" id="{DB875D8F-8EF7-4E7B-0521-59C29865900E}"/>
              </a:ext>
            </a:extLst>
          </p:cNvPr>
          <p:cNvSpPr txBox="1">
            <a:spLocks noGrp="1"/>
          </p:cNvSpPr>
          <p:nvPr>
            <p:ph type="sldNum" sz="quarter" idx="12"/>
          </p:nvPr>
        </p:nvSpPr>
        <p:spPr/>
        <p:txBody>
          <a:bodyPr/>
          <a:lstStyle>
            <a:lvl1pPr>
              <a:defRPr smtClean="0"/>
            </a:lvl1pPr>
          </a:lstStyle>
          <a:p>
            <a:pPr>
              <a:defRPr/>
            </a:pPr>
            <a:fld id="{81685BBD-B912-4DC3-B8AF-1E3E471AB420}" type="slidenum">
              <a:rPr/>
              <a:pPr>
                <a:defRPr/>
              </a:pPr>
              <a:t>‹#›</a:t>
            </a:fld>
            <a:endParaRPr/>
          </a:p>
        </p:txBody>
      </p:sp>
    </p:spTree>
    <p:extLst>
      <p:ext uri="{BB962C8B-B14F-4D97-AF65-F5344CB8AC3E}">
        <p14:creationId xmlns:p14="http://schemas.microsoft.com/office/powerpoint/2010/main" val="377493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9_Team">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7E19D77-3A13-F7A8-1C29-5C58212E15DA}"/>
              </a:ext>
            </a:extLst>
          </p:cNvPr>
          <p:cNvSpPr>
            <a:spLocks noChangeArrowheads="1"/>
          </p:cNvSpPr>
          <p:nvPr/>
        </p:nvSpPr>
        <p:spPr bwMode="auto">
          <a:xfrm>
            <a:off x="0" y="0"/>
            <a:ext cx="12192000" cy="2386013"/>
          </a:xfrm>
          <a:prstGeom prst="rect">
            <a:avLst/>
          </a:prstGeom>
          <a:gradFill rotWithShape="0">
            <a:gsLst>
              <a:gs pos="0">
                <a:srgbClr val="DA002F">
                  <a:alpha val="85999"/>
                </a:srgbClr>
              </a:gs>
              <a:gs pos="100000">
                <a:srgbClr val="FF907A"/>
              </a:gs>
            </a:gsLst>
            <a:lin ang="15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6">
            <a:extLst>
              <a:ext uri="{FF2B5EF4-FFF2-40B4-BE49-F238E27FC236}">
                <a16:creationId xmlns:a16="http://schemas.microsoft.com/office/drawing/2014/main" id="{0CD5FAE4-ABBD-2682-D4C5-3CA38B902E01}"/>
              </a:ext>
            </a:extLst>
          </p:cNvPr>
          <p:cNvSpPr>
            <a:spLocks noChangeArrowheads="1"/>
          </p:cNvSpPr>
          <p:nvPr/>
        </p:nvSpPr>
        <p:spPr bwMode="auto">
          <a:xfrm rot="10800009" flipH="1">
            <a:off x="4818063" y="7938"/>
            <a:ext cx="7373937" cy="2378075"/>
          </a:xfrm>
          <a:prstGeom prst="rect">
            <a:avLst/>
          </a:prstGeom>
          <a:gradFill rotWithShape="0">
            <a:gsLst>
              <a:gs pos="0">
                <a:srgbClr val="DA002F">
                  <a:alpha val="0"/>
                </a:srgbClr>
              </a:gs>
              <a:gs pos="100000">
                <a:srgbClr val="92248E"/>
              </a:gs>
            </a:gsLst>
            <a:lin ang="19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Title 10"/>
          <p:cNvSpPr txBox="1">
            <a:spLocks noGrp="1"/>
          </p:cNvSpPr>
          <p:nvPr>
            <p:ph type="title"/>
          </p:nvPr>
        </p:nvSpPr>
        <p:spPr>
          <a:xfrm>
            <a:off x="1371600" y="580031"/>
            <a:ext cx="10240905" cy="1009936"/>
          </a:xfrm>
        </p:spPr>
        <p:txBody>
          <a:bodyPr anchor="ctr"/>
          <a:lstStyle>
            <a:lvl1pPr>
              <a:defRPr>
                <a:solidFill>
                  <a:srgbClr val="FFFFFF"/>
                </a:solidFill>
              </a:defRPr>
            </a:lvl1pPr>
          </a:lstStyle>
          <a:p>
            <a:pPr lvl="0"/>
            <a:r>
              <a:rPr lang="en-GB"/>
              <a:t>team</a:t>
            </a:r>
          </a:p>
        </p:txBody>
      </p:sp>
      <p:sp>
        <p:nvSpPr>
          <p:cNvPr id="6" name="Picture Placeholder 14"/>
          <p:cNvSpPr txBox="1">
            <a:spLocks noGrp="1"/>
          </p:cNvSpPr>
          <p:nvPr>
            <p:ph type="pic" idx="4294967295"/>
          </p:nvPr>
        </p:nvSpPr>
        <p:spPr>
          <a:xfrm>
            <a:off x="1045012"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7" name="Picture Placeholder 16"/>
          <p:cNvSpPr txBox="1">
            <a:spLocks noGrp="1"/>
          </p:cNvSpPr>
          <p:nvPr>
            <p:ph type="pic" idx="4294967295"/>
          </p:nvPr>
        </p:nvSpPr>
        <p:spPr>
          <a:xfrm>
            <a:off x="3657600"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8" name="Picture Placeholder 17"/>
          <p:cNvSpPr txBox="1">
            <a:spLocks noGrp="1"/>
          </p:cNvSpPr>
          <p:nvPr>
            <p:ph type="pic" idx="4294967295"/>
          </p:nvPr>
        </p:nvSpPr>
        <p:spPr>
          <a:xfrm>
            <a:off x="6281928"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9" name="Picture Placeholder 18"/>
          <p:cNvSpPr txBox="1">
            <a:spLocks noGrp="1"/>
          </p:cNvSpPr>
          <p:nvPr>
            <p:ph type="pic" idx="4294967295"/>
          </p:nvPr>
        </p:nvSpPr>
        <p:spPr>
          <a:xfrm>
            <a:off x="8897111"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10" name="Text Placeholder 14"/>
          <p:cNvSpPr txBox="1">
            <a:spLocks noGrp="1"/>
          </p:cNvSpPr>
          <p:nvPr>
            <p:ph type="body" idx="4294967295"/>
          </p:nvPr>
        </p:nvSpPr>
        <p:spPr>
          <a:xfrm>
            <a:off x="1031370" y="4466871"/>
            <a:ext cx="2286000" cy="274320"/>
          </a:xfrm>
        </p:spPr>
        <p:txBody>
          <a:bodyPr anchorCtr="1"/>
          <a:lstStyle>
            <a:lvl1pPr algn="ctr">
              <a:lnSpc>
                <a:spcPct val="100000"/>
              </a:lnSpc>
              <a:buNone/>
              <a:defRPr sz="1800" b="1"/>
            </a:lvl1pPr>
          </a:lstStyle>
          <a:p>
            <a:pPr lvl="0"/>
            <a:r>
              <a:rPr lang="en-GB"/>
              <a:t>Name</a:t>
            </a:r>
          </a:p>
        </p:txBody>
      </p:sp>
      <p:sp>
        <p:nvSpPr>
          <p:cNvPr id="11" name="Text Placeholder 14"/>
          <p:cNvSpPr txBox="1">
            <a:spLocks noGrp="1"/>
          </p:cNvSpPr>
          <p:nvPr>
            <p:ph type="body" idx="4294967295"/>
          </p:nvPr>
        </p:nvSpPr>
        <p:spPr>
          <a:xfrm>
            <a:off x="1045012" y="4877336"/>
            <a:ext cx="2286000" cy="594360"/>
          </a:xfrm>
        </p:spPr>
        <p:txBody>
          <a:bodyPr anchorCtr="1"/>
          <a:lstStyle>
            <a:lvl1pPr algn="ctr">
              <a:lnSpc>
                <a:spcPct val="100000"/>
              </a:lnSpc>
              <a:buNone/>
              <a:defRPr sz="1600"/>
            </a:lvl1pPr>
          </a:lstStyle>
          <a:p>
            <a:pPr lvl="0"/>
            <a:r>
              <a:rPr lang="en-GB"/>
              <a:t>Title</a:t>
            </a:r>
          </a:p>
        </p:txBody>
      </p:sp>
      <p:sp>
        <p:nvSpPr>
          <p:cNvPr id="12" name="Text Placeholder 14"/>
          <p:cNvSpPr txBox="1">
            <a:spLocks noGrp="1"/>
          </p:cNvSpPr>
          <p:nvPr>
            <p:ph type="body" idx="4294967295"/>
          </p:nvPr>
        </p:nvSpPr>
        <p:spPr>
          <a:xfrm>
            <a:off x="3667667" y="4466871"/>
            <a:ext cx="2286000" cy="274320"/>
          </a:xfrm>
        </p:spPr>
        <p:txBody>
          <a:bodyPr anchorCtr="1"/>
          <a:lstStyle>
            <a:lvl1pPr algn="ctr">
              <a:lnSpc>
                <a:spcPct val="100000"/>
              </a:lnSpc>
              <a:buNone/>
              <a:defRPr sz="1800" b="1"/>
            </a:lvl1pPr>
          </a:lstStyle>
          <a:p>
            <a:pPr lvl="0"/>
            <a:r>
              <a:rPr lang="en-GB"/>
              <a:t>Name</a:t>
            </a:r>
          </a:p>
        </p:txBody>
      </p:sp>
      <p:sp>
        <p:nvSpPr>
          <p:cNvPr id="13" name="Text Placeholder 14"/>
          <p:cNvSpPr txBox="1">
            <a:spLocks noGrp="1"/>
          </p:cNvSpPr>
          <p:nvPr>
            <p:ph type="body" idx="4294967295"/>
          </p:nvPr>
        </p:nvSpPr>
        <p:spPr>
          <a:xfrm>
            <a:off x="3681310" y="4877336"/>
            <a:ext cx="2286000" cy="594360"/>
          </a:xfrm>
        </p:spPr>
        <p:txBody>
          <a:bodyPr anchorCtr="1"/>
          <a:lstStyle>
            <a:lvl1pPr algn="ctr">
              <a:lnSpc>
                <a:spcPct val="100000"/>
              </a:lnSpc>
              <a:buNone/>
              <a:defRPr sz="1600"/>
            </a:lvl1pPr>
          </a:lstStyle>
          <a:p>
            <a:pPr lvl="0"/>
            <a:r>
              <a:rPr lang="en-GB"/>
              <a:t>Title</a:t>
            </a:r>
          </a:p>
        </p:txBody>
      </p:sp>
      <p:sp>
        <p:nvSpPr>
          <p:cNvPr id="14" name="Text Placeholder 14"/>
          <p:cNvSpPr txBox="1">
            <a:spLocks noGrp="1"/>
          </p:cNvSpPr>
          <p:nvPr>
            <p:ph type="body" idx="4294967295"/>
          </p:nvPr>
        </p:nvSpPr>
        <p:spPr>
          <a:xfrm>
            <a:off x="6290303" y="4466871"/>
            <a:ext cx="2286000" cy="274320"/>
          </a:xfrm>
        </p:spPr>
        <p:txBody>
          <a:bodyPr anchorCtr="1"/>
          <a:lstStyle>
            <a:lvl1pPr algn="ctr">
              <a:lnSpc>
                <a:spcPct val="100000"/>
              </a:lnSpc>
              <a:buNone/>
              <a:defRPr sz="1800" b="1"/>
            </a:lvl1pPr>
          </a:lstStyle>
          <a:p>
            <a:pPr lvl="0"/>
            <a:r>
              <a:rPr lang="en-GB"/>
              <a:t>Name</a:t>
            </a:r>
          </a:p>
        </p:txBody>
      </p:sp>
      <p:sp>
        <p:nvSpPr>
          <p:cNvPr id="15" name="Text Placeholder 14"/>
          <p:cNvSpPr txBox="1">
            <a:spLocks noGrp="1"/>
          </p:cNvSpPr>
          <p:nvPr>
            <p:ph type="body" idx="4294967295"/>
          </p:nvPr>
        </p:nvSpPr>
        <p:spPr>
          <a:xfrm>
            <a:off x="6303955" y="4877336"/>
            <a:ext cx="2286000" cy="594360"/>
          </a:xfrm>
        </p:spPr>
        <p:txBody>
          <a:bodyPr anchorCtr="1"/>
          <a:lstStyle>
            <a:lvl1pPr algn="ctr">
              <a:lnSpc>
                <a:spcPct val="100000"/>
              </a:lnSpc>
              <a:buNone/>
              <a:defRPr sz="1600"/>
            </a:lvl1pPr>
          </a:lstStyle>
          <a:p>
            <a:pPr lvl="0"/>
            <a:r>
              <a:rPr lang="en-GB"/>
              <a:t>Title</a:t>
            </a:r>
          </a:p>
        </p:txBody>
      </p:sp>
      <p:sp>
        <p:nvSpPr>
          <p:cNvPr id="16" name="Text Placeholder 14"/>
          <p:cNvSpPr txBox="1">
            <a:spLocks noGrp="1"/>
          </p:cNvSpPr>
          <p:nvPr>
            <p:ph type="body" idx="4294967295"/>
          </p:nvPr>
        </p:nvSpPr>
        <p:spPr>
          <a:xfrm>
            <a:off x="8924406" y="4466871"/>
            <a:ext cx="2286000" cy="274320"/>
          </a:xfrm>
        </p:spPr>
        <p:txBody>
          <a:bodyPr anchorCtr="1"/>
          <a:lstStyle>
            <a:lvl1pPr algn="ctr">
              <a:lnSpc>
                <a:spcPct val="100000"/>
              </a:lnSpc>
              <a:buNone/>
              <a:defRPr sz="1800" b="1"/>
            </a:lvl1pPr>
          </a:lstStyle>
          <a:p>
            <a:pPr lvl="0"/>
            <a:r>
              <a:rPr lang="en-GB"/>
              <a:t>Name</a:t>
            </a:r>
          </a:p>
        </p:txBody>
      </p:sp>
      <p:sp>
        <p:nvSpPr>
          <p:cNvPr id="17" name="Text Placeholder 14"/>
          <p:cNvSpPr txBox="1">
            <a:spLocks noGrp="1"/>
          </p:cNvSpPr>
          <p:nvPr>
            <p:ph type="body" idx="4294967295"/>
          </p:nvPr>
        </p:nvSpPr>
        <p:spPr>
          <a:xfrm>
            <a:off x="8938049" y="4877336"/>
            <a:ext cx="2286000" cy="594360"/>
          </a:xfrm>
        </p:spPr>
        <p:txBody>
          <a:bodyPr anchorCtr="1"/>
          <a:lstStyle>
            <a:lvl1pPr algn="ctr">
              <a:lnSpc>
                <a:spcPct val="100000"/>
              </a:lnSpc>
              <a:buNone/>
              <a:defRPr sz="1600"/>
            </a:lvl1pPr>
          </a:lstStyle>
          <a:p>
            <a:pPr lvl="0"/>
            <a:r>
              <a:rPr lang="en-GB"/>
              <a:t>Title</a:t>
            </a:r>
          </a:p>
        </p:txBody>
      </p:sp>
      <p:sp>
        <p:nvSpPr>
          <p:cNvPr id="5" name="Footer Placeholder 2">
            <a:extLst>
              <a:ext uri="{FF2B5EF4-FFF2-40B4-BE49-F238E27FC236}">
                <a16:creationId xmlns:a16="http://schemas.microsoft.com/office/drawing/2014/main" id="{5923C503-0123-C880-3419-1791EDD45CFA}"/>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8" name="Date Placeholder 1">
            <a:extLst>
              <a:ext uri="{FF2B5EF4-FFF2-40B4-BE49-F238E27FC236}">
                <a16:creationId xmlns:a16="http://schemas.microsoft.com/office/drawing/2014/main" id="{E4920E01-95E2-9630-2D88-8A2B327E5F79}"/>
              </a:ext>
            </a:extLst>
          </p:cNvPr>
          <p:cNvSpPr txBox="1">
            <a:spLocks noGrp="1"/>
          </p:cNvSpPr>
          <p:nvPr>
            <p:ph type="dt" sz="half" idx="11"/>
          </p:nvPr>
        </p:nvSpPr>
        <p:spPr/>
        <p:txBody>
          <a:bodyPr/>
          <a:lstStyle>
            <a:lvl1pPr>
              <a:defRPr/>
            </a:lvl1pPr>
          </a:lstStyle>
          <a:p>
            <a:pPr>
              <a:defRPr/>
            </a:pPr>
            <a:r>
              <a:t>Monday, February 1, 20XX</a:t>
            </a:r>
          </a:p>
        </p:txBody>
      </p:sp>
      <p:sp>
        <p:nvSpPr>
          <p:cNvPr id="19" name="Slide Number Placeholder 3">
            <a:extLst>
              <a:ext uri="{FF2B5EF4-FFF2-40B4-BE49-F238E27FC236}">
                <a16:creationId xmlns:a16="http://schemas.microsoft.com/office/drawing/2014/main" id="{AF1F0E17-FB42-0100-0CD5-2F77065EF24F}"/>
              </a:ext>
            </a:extLst>
          </p:cNvPr>
          <p:cNvSpPr txBox="1">
            <a:spLocks noGrp="1"/>
          </p:cNvSpPr>
          <p:nvPr>
            <p:ph type="sldNum" sz="quarter" idx="12"/>
          </p:nvPr>
        </p:nvSpPr>
        <p:spPr/>
        <p:txBody>
          <a:bodyPr/>
          <a:lstStyle>
            <a:lvl1pPr>
              <a:defRPr smtClean="0"/>
            </a:lvl1pPr>
          </a:lstStyle>
          <a:p>
            <a:pPr>
              <a:defRPr/>
            </a:pPr>
            <a:fld id="{A727ACE8-89D2-456D-8DC5-6D6B0E04C0F5}" type="slidenum">
              <a:rPr/>
              <a:pPr>
                <a:defRPr/>
              </a:pPr>
              <a:t>‹#›</a:t>
            </a:fld>
            <a:endParaRPr/>
          </a:p>
        </p:txBody>
      </p:sp>
    </p:spTree>
    <p:extLst>
      <p:ext uri="{BB962C8B-B14F-4D97-AF65-F5344CB8AC3E}">
        <p14:creationId xmlns:p14="http://schemas.microsoft.com/office/powerpoint/2010/main" val="41254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4" name="Content Placeholder 2"/>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24F7F9E5-E552-5EBD-F452-58D26B34EB2F}"/>
              </a:ext>
            </a:extLst>
          </p:cNvPr>
          <p:cNvSpPr txBox="1">
            <a:spLocks noGrp="1"/>
          </p:cNvSpPr>
          <p:nvPr>
            <p:ph type="dt" sz="half" idx="10"/>
          </p:nvPr>
        </p:nvSpPr>
        <p:spPr>
          <a:ln/>
        </p:spPr>
        <p:txBody>
          <a:bodyPr/>
          <a:lstStyle>
            <a:lvl1pPr>
              <a:defRPr/>
            </a:lvl1pPr>
          </a:lstStyle>
          <a:p>
            <a:pPr>
              <a:defRPr/>
            </a:pPr>
            <a:r>
              <a:t>Monday, February 1, 20XX</a:t>
            </a:r>
          </a:p>
        </p:txBody>
      </p:sp>
      <p:sp>
        <p:nvSpPr>
          <p:cNvPr id="5" name="Footer Placeholder 4">
            <a:extLst>
              <a:ext uri="{FF2B5EF4-FFF2-40B4-BE49-F238E27FC236}">
                <a16:creationId xmlns:a16="http://schemas.microsoft.com/office/drawing/2014/main" id="{2C888C97-6B88-7256-D3DE-BCD0A4637367}"/>
              </a:ext>
            </a:extLst>
          </p:cNvPr>
          <p:cNvSpPr txBox="1">
            <a:spLocks noGrp="1"/>
          </p:cNvSpPr>
          <p:nvPr>
            <p:ph type="ftr" sz="quarter" idx="11"/>
          </p:nvPr>
        </p:nvSpPr>
        <p:spPr>
          <a:ln/>
        </p:spPr>
        <p:txBody>
          <a:bodyPr/>
          <a:lstStyle>
            <a:lvl1pPr>
              <a:defRPr/>
            </a:lvl1pPr>
          </a:lstStyle>
          <a:p>
            <a:pPr>
              <a:defRPr/>
            </a:pPr>
            <a:r>
              <a:t>Sample Footer Text</a:t>
            </a:r>
          </a:p>
        </p:txBody>
      </p:sp>
      <p:sp>
        <p:nvSpPr>
          <p:cNvPr id="6" name="Slide Number Placeholder 5">
            <a:extLst>
              <a:ext uri="{FF2B5EF4-FFF2-40B4-BE49-F238E27FC236}">
                <a16:creationId xmlns:a16="http://schemas.microsoft.com/office/drawing/2014/main" id="{A2877AE8-FDD5-9B6A-CD07-71AAFDE0E0F9}"/>
              </a:ext>
            </a:extLst>
          </p:cNvPr>
          <p:cNvSpPr txBox="1">
            <a:spLocks noGrp="1"/>
          </p:cNvSpPr>
          <p:nvPr>
            <p:ph type="sldNum" sz="quarter" idx="12"/>
          </p:nvPr>
        </p:nvSpPr>
        <p:spPr>
          <a:ln/>
        </p:spPr>
        <p:txBody>
          <a:bodyPr/>
          <a:lstStyle>
            <a:lvl1pPr>
              <a:defRPr/>
            </a:lvl1pPr>
          </a:lstStyle>
          <a:p>
            <a:pPr>
              <a:defRPr/>
            </a:pPr>
            <a:fld id="{27DA4B92-778F-4428-A122-C0C8C56F9B7D}" type="slidenum">
              <a:rPr/>
              <a:pPr>
                <a:defRPr/>
              </a:pPr>
              <a:t>‹#›</a:t>
            </a:fld>
            <a:endParaRPr/>
          </a:p>
        </p:txBody>
      </p:sp>
    </p:spTree>
    <p:extLst>
      <p:ext uri="{BB962C8B-B14F-4D97-AF65-F5344CB8AC3E}">
        <p14:creationId xmlns:p14="http://schemas.microsoft.com/office/powerpoint/2010/main" val="93904470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Title 9"/>
          <p:cNvSpPr txBox="1">
            <a:spLocks noGrp="1"/>
          </p:cNvSpPr>
          <p:nvPr>
            <p:ph type="title"/>
          </p:nvPr>
        </p:nvSpPr>
        <p:spPr/>
        <p:txBody>
          <a:bodyPr/>
          <a:lstStyle>
            <a:lvl1pPr>
              <a:defRPr/>
            </a:lvl1pPr>
          </a:lstStyle>
          <a:p>
            <a:pPr lvl="0"/>
            <a:r>
              <a:rPr lang="en-GB"/>
              <a:t>Click to edit Master title style</a:t>
            </a:r>
          </a:p>
        </p:txBody>
      </p:sp>
      <p:sp>
        <p:nvSpPr>
          <p:cNvPr id="4" name="Text Placeholder 2"/>
          <p:cNvSpPr txBox="1">
            <a:spLocks noGrp="1"/>
          </p:cNvSpPr>
          <p:nvPr>
            <p:ph type="body" idx="4294967295"/>
          </p:nvPr>
        </p:nvSpPr>
        <p:spPr>
          <a:xfrm>
            <a:off x="1371600" y="2112263"/>
            <a:ext cx="4841080" cy="823910"/>
          </a:xfrm>
        </p:spPr>
        <p:txBody>
          <a:bodyPr anchor="b"/>
          <a:lstStyle>
            <a:lvl1pPr marL="0" indent="0">
              <a:buNone/>
              <a:defRPr sz="2400" b="1"/>
            </a:lvl1pPr>
          </a:lstStyle>
          <a:p>
            <a:pPr lvl="0"/>
            <a:r>
              <a:rPr lang="en-GB"/>
              <a:t>Click to edit Master text styles</a:t>
            </a:r>
          </a:p>
        </p:txBody>
      </p:sp>
      <p:sp>
        <p:nvSpPr>
          <p:cNvPr id="5" name="Content Placeholder 3"/>
          <p:cNvSpPr txBox="1">
            <a:spLocks noGrp="1"/>
          </p:cNvSpPr>
          <p:nvPr>
            <p:ph idx="4294967295"/>
          </p:nvPr>
        </p:nvSpPr>
        <p:spPr>
          <a:xfrm>
            <a:off x="137160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p:cNvSpPr txBox="1">
            <a:spLocks noGrp="1"/>
          </p:cNvSpPr>
          <p:nvPr>
            <p:ph type="body" idx="4294967295"/>
          </p:nvPr>
        </p:nvSpPr>
        <p:spPr>
          <a:xfrm>
            <a:off x="6766560" y="2112263"/>
            <a:ext cx="4846320" cy="823910"/>
          </a:xfrm>
        </p:spPr>
        <p:txBody>
          <a:bodyPr anchor="b"/>
          <a:lstStyle>
            <a:lvl1pPr marL="0" indent="0">
              <a:buNone/>
              <a:defRPr sz="2400" b="1"/>
            </a:lvl1pPr>
          </a:lstStyle>
          <a:p>
            <a:pPr lvl="0"/>
            <a:r>
              <a:rPr lang="en-GB"/>
              <a:t>Click to edit Master text styles</a:t>
            </a:r>
          </a:p>
        </p:txBody>
      </p:sp>
      <p:sp>
        <p:nvSpPr>
          <p:cNvPr id="7" name="Content Placeholder 5"/>
          <p:cNvSpPr txBox="1">
            <a:spLocks noGrp="1"/>
          </p:cNvSpPr>
          <p:nvPr>
            <p:ph idx="4294967295"/>
          </p:nvPr>
        </p:nvSpPr>
        <p:spPr>
          <a:xfrm>
            <a:off x="676656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293B1535-3DE1-C1D5-BC9A-480DFFF4BEA1}"/>
              </a:ext>
            </a:extLst>
          </p:cNvPr>
          <p:cNvSpPr txBox="1">
            <a:spLocks noGrp="1"/>
          </p:cNvSpPr>
          <p:nvPr>
            <p:ph type="dt" sz="half" idx="10"/>
          </p:nvPr>
        </p:nvSpPr>
        <p:spPr>
          <a:ln/>
        </p:spPr>
        <p:txBody>
          <a:bodyPr/>
          <a:lstStyle>
            <a:lvl1pPr>
              <a:defRPr/>
            </a:lvl1pPr>
          </a:lstStyle>
          <a:p>
            <a:pPr>
              <a:defRPr/>
            </a:pPr>
            <a:r>
              <a:t>Monday, February 1, 20XX</a:t>
            </a:r>
          </a:p>
        </p:txBody>
      </p:sp>
      <p:sp>
        <p:nvSpPr>
          <p:cNvPr id="8" name="Footer Placeholder 4">
            <a:extLst>
              <a:ext uri="{FF2B5EF4-FFF2-40B4-BE49-F238E27FC236}">
                <a16:creationId xmlns:a16="http://schemas.microsoft.com/office/drawing/2014/main" id="{21D58B7B-1DA1-2A39-B308-738F39D556C0}"/>
              </a:ext>
            </a:extLst>
          </p:cNvPr>
          <p:cNvSpPr txBox="1">
            <a:spLocks noGrp="1"/>
          </p:cNvSpPr>
          <p:nvPr>
            <p:ph type="ftr" sz="quarter" idx="11"/>
          </p:nvPr>
        </p:nvSpPr>
        <p:spPr>
          <a:ln/>
        </p:spPr>
        <p:txBody>
          <a:bodyPr/>
          <a:lstStyle>
            <a:lvl1pPr>
              <a:defRPr/>
            </a:lvl1pPr>
          </a:lstStyle>
          <a:p>
            <a:pPr>
              <a:defRPr/>
            </a:pPr>
            <a:r>
              <a:t>Sample Footer Text</a:t>
            </a:r>
          </a:p>
        </p:txBody>
      </p:sp>
      <p:sp>
        <p:nvSpPr>
          <p:cNvPr id="9" name="Slide Number Placeholder 5">
            <a:extLst>
              <a:ext uri="{FF2B5EF4-FFF2-40B4-BE49-F238E27FC236}">
                <a16:creationId xmlns:a16="http://schemas.microsoft.com/office/drawing/2014/main" id="{5B054AF2-D050-7D9A-E6F8-7FFDCFF00101}"/>
              </a:ext>
            </a:extLst>
          </p:cNvPr>
          <p:cNvSpPr txBox="1">
            <a:spLocks noGrp="1"/>
          </p:cNvSpPr>
          <p:nvPr>
            <p:ph type="sldNum" sz="quarter" idx="12"/>
          </p:nvPr>
        </p:nvSpPr>
        <p:spPr>
          <a:ln/>
        </p:spPr>
        <p:txBody>
          <a:bodyPr/>
          <a:lstStyle>
            <a:lvl1pPr>
              <a:defRPr/>
            </a:lvl1pPr>
          </a:lstStyle>
          <a:p>
            <a:pPr>
              <a:defRPr/>
            </a:pPr>
            <a:fld id="{635E06D3-18FD-4EE9-9407-4CE73AD36448}" type="slidenum">
              <a:rPr/>
              <a:pPr>
                <a:defRPr/>
              </a:pPr>
              <a:t>‹#›</a:t>
            </a:fld>
            <a:endParaRPr/>
          </a:p>
        </p:txBody>
      </p:sp>
    </p:spTree>
    <p:extLst>
      <p:ext uri="{BB962C8B-B14F-4D97-AF65-F5344CB8AC3E}">
        <p14:creationId xmlns:p14="http://schemas.microsoft.com/office/powerpoint/2010/main" val="294630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9"/>
          <p:cNvSpPr txBox="1">
            <a:spLocks noGrp="1"/>
          </p:cNvSpPr>
          <p:nvPr>
            <p:ph type="title"/>
          </p:nvPr>
        </p:nvSpPr>
        <p:spPr/>
        <p:txBody>
          <a:bodyPr/>
          <a:lstStyle>
            <a:lvl1pPr>
              <a:defRPr/>
            </a:lvl1pPr>
          </a:lstStyle>
          <a:p>
            <a:pPr lvl="0"/>
            <a:r>
              <a:rPr lang="en-GB"/>
              <a:t>Click to edit Master title style</a:t>
            </a:r>
          </a:p>
        </p:txBody>
      </p:sp>
      <p:sp>
        <p:nvSpPr>
          <p:cNvPr id="4" name="Text Placeholder 2"/>
          <p:cNvSpPr txBox="1">
            <a:spLocks noGrp="1"/>
          </p:cNvSpPr>
          <p:nvPr>
            <p:ph type="body" idx="4294967295"/>
          </p:nvPr>
        </p:nvSpPr>
        <p:spPr>
          <a:xfrm>
            <a:off x="1371600" y="2112263"/>
            <a:ext cx="3200400" cy="823910"/>
          </a:xfrm>
        </p:spPr>
        <p:txBody>
          <a:bodyPr anchor="b"/>
          <a:lstStyle>
            <a:lvl1pPr marL="0" indent="0">
              <a:buNone/>
              <a:defRPr sz="2400" b="1"/>
            </a:lvl1pPr>
          </a:lstStyle>
          <a:p>
            <a:pPr lvl="0"/>
            <a:r>
              <a:rPr lang="en-GB"/>
              <a:t>Click to edit Master text styles</a:t>
            </a:r>
          </a:p>
        </p:txBody>
      </p:sp>
      <p:sp>
        <p:nvSpPr>
          <p:cNvPr id="5" name="Content Placeholder 3"/>
          <p:cNvSpPr txBox="1">
            <a:spLocks noGrp="1"/>
          </p:cNvSpPr>
          <p:nvPr>
            <p:ph idx="4294967295"/>
          </p:nvPr>
        </p:nvSpPr>
        <p:spPr>
          <a:xfrm>
            <a:off x="137160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p:cNvSpPr txBox="1">
            <a:spLocks noGrp="1"/>
          </p:cNvSpPr>
          <p:nvPr>
            <p:ph type="body" idx="4294967295"/>
          </p:nvPr>
        </p:nvSpPr>
        <p:spPr>
          <a:xfrm>
            <a:off x="4892040" y="2109978"/>
            <a:ext cx="3200400" cy="823910"/>
          </a:xfrm>
        </p:spPr>
        <p:txBody>
          <a:bodyPr anchor="b"/>
          <a:lstStyle>
            <a:lvl1pPr marL="0" indent="0">
              <a:buNone/>
              <a:defRPr sz="2400" b="1"/>
            </a:lvl1pPr>
          </a:lstStyle>
          <a:p>
            <a:pPr lvl="0"/>
            <a:r>
              <a:rPr lang="en-GB"/>
              <a:t>Click to edit Master text styles</a:t>
            </a:r>
          </a:p>
        </p:txBody>
      </p:sp>
      <p:sp>
        <p:nvSpPr>
          <p:cNvPr id="7" name="Content Placeholder 5"/>
          <p:cNvSpPr txBox="1">
            <a:spLocks noGrp="1"/>
          </p:cNvSpPr>
          <p:nvPr>
            <p:ph idx="4294967295"/>
          </p:nvPr>
        </p:nvSpPr>
        <p:spPr>
          <a:xfrm>
            <a:off x="4892040" y="3016184"/>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 name="Text Placeholder 4"/>
          <p:cNvSpPr txBox="1">
            <a:spLocks noGrp="1"/>
          </p:cNvSpPr>
          <p:nvPr>
            <p:ph type="body" idx="4294967295"/>
          </p:nvPr>
        </p:nvSpPr>
        <p:spPr>
          <a:xfrm>
            <a:off x="8412480" y="2112263"/>
            <a:ext cx="3200400" cy="823910"/>
          </a:xfrm>
        </p:spPr>
        <p:txBody>
          <a:bodyPr anchor="b"/>
          <a:lstStyle>
            <a:lvl1pPr marL="0" indent="0">
              <a:buNone/>
              <a:defRPr sz="2400" b="1"/>
            </a:lvl1pPr>
          </a:lstStyle>
          <a:p>
            <a:pPr lvl="0"/>
            <a:r>
              <a:rPr lang="en-GB"/>
              <a:t>Click to edit Master text styles</a:t>
            </a:r>
          </a:p>
        </p:txBody>
      </p:sp>
      <p:sp>
        <p:nvSpPr>
          <p:cNvPr id="9" name="Content Placeholder 5"/>
          <p:cNvSpPr txBox="1">
            <a:spLocks noGrp="1"/>
          </p:cNvSpPr>
          <p:nvPr>
            <p:ph idx="4294967295"/>
          </p:nvPr>
        </p:nvSpPr>
        <p:spPr>
          <a:xfrm>
            <a:off x="841248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FCB4B90E-9542-315F-2078-13DBCC47EEA5}"/>
              </a:ext>
            </a:extLst>
          </p:cNvPr>
          <p:cNvSpPr txBox="1">
            <a:spLocks noGrp="1"/>
          </p:cNvSpPr>
          <p:nvPr>
            <p:ph type="dt" sz="half" idx="10"/>
          </p:nvPr>
        </p:nvSpPr>
        <p:spPr>
          <a:ln/>
        </p:spPr>
        <p:txBody>
          <a:bodyPr/>
          <a:lstStyle>
            <a:lvl1pPr>
              <a:defRPr/>
            </a:lvl1pPr>
          </a:lstStyle>
          <a:p>
            <a:pPr>
              <a:defRPr/>
            </a:pPr>
            <a:r>
              <a:t>Monday, February 1, 20XX</a:t>
            </a:r>
          </a:p>
        </p:txBody>
      </p:sp>
      <p:sp>
        <p:nvSpPr>
          <p:cNvPr id="10" name="Footer Placeholder 4">
            <a:extLst>
              <a:ext uri="{FF2B5EF4-FFF2-40B4-BE49-F238E27FC236}">
                <a16:creationId xmlns:a16="http://schemas.microsoft.com/office/drawing/2014/main" id="{ABABBC02-A576-D12C-974F-20857669754A}"/>
              </a:ext>
            </a:extLst>
          </p:cNvPr>
          <p:cNvSpPr txBox="1">
            <a:spLocks noGrp="1"/>
          </p:cNvSpPr>
          <p:nvPr>
            <p:ph type="ftr" sz="quarter" idx="11"/>
          </p:nvPr>
        </p:nvSpPr>
        <p:spPr>
          <a:ln/>
        </p:spPr>
        <p:txBody>
          <a:bodyPr/>
          <a:lstStyle>
            <a:lvl1pPr>
              <a:defRPr/>
            </a:lvl1pPr>
          </a:lstStyle>
          <a:p>
            <a:pPr>
              <a:defRPr/>
            </a:pPr>
            <a:r>
              <a:t>Sample Footer Text</a:t>
            </a:r>
          </a:p>
        </p:txBody>
      </p:sp>
      <p:sp>
        <p:nvSpPr>
          <p:cNvPr id="11" name="Slide Number Placeholder 5">
            <a:extLst>
              <a:ext uri="{FF2B5EF4-FFF2-40B4-BE49-F238E27FC236}">
                <a16:creationId xmlns:a16="http://schemas.microsoft.com/office/drawing/2014/main" id="{6DF0C836-48EB-A682-8D6A-167630D156BD}"/>
              </a:ext>
            </a:extLst>
          </p:cNvPr>
          <p:cNvSpPr txBox="1">
            <a:spLocks noGrp="1"/>
          </p:cNvSpPr>
          <p:nvPr>
            <p:ph type="sldNum" sz="quarter" idx="12"/>
          </p:nvPr>
        </p:nvSpPr>
        <p:spPr>
          <a:ln/>
        </p:spPr>
        <p:txBody>
          <a:bodyPr/>
          <a:lstStyle>
            <a:lvl1pPr>
              <a:defRPr/>
            </a:lvl1pPr>
          </a:lstStyle>
          <a:p>
            <a:pPr>
              <a:defRPr/>
            </a:pPr>
            <a:fld id="{D59140EA-0F96-46A1-B577-25EC6A08FF70}" type="slidenum">
              <a:rPr/>
              <a:pPr>
                <a:defRPr/>
              </a:pPr>
              <a:t>‹#›</a:t>
            </a:fld>
            <a:endParaRPr/>
          </a:p>
        </p:txBody>
      </p:sp>
    </p:spTree>
    <p:extLst>
      <p:ext uri="{BB962C8B-B14F-4D97-AF65-F5344CB8AC3E}">
        <p14:creationId xmlns:p14="http://schemas.microsoft.com/office/powerpoint/2010/main" val="2092101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D9568CE-C069-0DDB-7E7F-6BE2BF1B9700}"/>
              </a:ext>
            </a:extLst>
          </p:cNvPr>
          <p:cNvSpPr>
            <a:spLocks noChangeArrowheads="1"/>
          </p:cNvSpPr>
          <p:nvPr/>
        </p:nvSpPr>
        <p:spPr bwMode="auto">
          <a:xfrm flipH="1">
            <a:off x="0" y="0"/>
            <a:ext cx="6096000" cy="6867525"/>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5">
            <a:extLst>
              <a:ext uri="{FF2B5EF4-FFF2-40B4-BE49-F238E27FC236}">
                <a16:creationId xmlns:a16="http://schemas.microsoft.com/office/drawing/2014/main" id="{FD142275-30B0-338F-62F4-CB77E8A47C86}"/>
              </a:ext>
            </a:extLst>
          </p:cNvPr>
          <p:cNvSpPr>
            <a:spLocks noChangeArrowheads="1"/>
          </p:cNvSpPr>
          <p:nvPr/>
        </p:nvSpPr>
        <p:spPr bwMode="auto">
          <a:xfrm flipH="1">
            <a:off x="457200" y="17463"/>
            <a:ext cx="5638800" cy="6840537"/>
          </a:xfrm>
          <a:prstGeom prst="rect">
            <a:avLst/>
          </a:prstGeom>
          <a:gradFill rotWithShape="0">
            <a:gsLst>
              <a:gs pos="0">
                <a:srgbClr val="FF5076">
                  <a:alpha val="0"/>
                </a:srgbClr>
              </a:gs>
              <a:gs pos="100000">
                <a:srgbClr val="92248E">
                  <a:alpha val="84999"/>
                </a:srgbClr>
              </a:gs>
            </a:gsLst>
            <a:lin ang="6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6">
            <a:extLst>
              <a:ext uri="{FF2B5EF4-FFF2-40B4-BE49-F238E27FC236}">
                <a16:creationId xmlns:a16="http://schemas.microsoft.com/office/drawing/2014/main" id="{77110093-A1F2-740B-8A2F-65FC368C8473}"/>
              </a:ext>
            </a:extLst>
          </p:cNvPr>
          <p:cNvSpPr>
            <a:spLocks noChangeArrowheads="1"/>
          </p:cNvSpPr>
          <p:nvPr/>
        </p:nvSpPr>
        <p:spPr bwMode="auto">
          <a:xfrm rot="5399996" flipH="1">
            <a:off x="-169069" y="389732"/>
            <a:ext cx="6421437" cy="6096000"/>
          </a:xfrm>
          <a:prstGeom prst="rect">
            <a:avLst/>
          </a:prstGeom>
          <a:gradFill rotWithShape="0">
            <a:gsLst>
              <a:gs pos="0">
                <a:srgbClr val="DA002F">
                  <a:alpha val="28000"/>
                </a:srgbClr>
              </a:gs>
              <a:gs pos="100000">
                <a:srgbClr val="FE4A00">
                  <a:alpha val="0"/>
                </a:srgbClr>
              </a:gs>
            </a:gsLst>
            <a:lin ang="10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Rectangle 9">
            <a:extLst>
              <a:ext uri="{FF2B5EF4-FFF2-40B4-BE49-F238E27FC236}">
                <a16:creationId xmlns:a16="http://schemas.microsoft.com/office/drawing/2014/main" id="{7D94AA0E-C690-B976-39AB-D25876CDB221}"/>
              </a:ext>
            </a:extLst>
          </p:cNvPr>
          <p:cNvSpPr>
            <a:spLocks noChangeArrowheads="1"/>
          </p:cNvSpPr>
          <p:nvPr/>
        </p:nvSpPr>
        <p:spPr bwMode="auto">
          <a:xfrm rot="16200004">
            <a:off x="517525" y="1252538"/>
            <a:ext cx="6840538" cy="4316412"/>
          </a:xfrm>
          <a:prstGeom prst="rect">
            <a:avLst/>
          </a:prstGeom>
          <a:gradFill rotWithShape="0">
            <a:gsLst>
              <a:gs pos="0">
                <a:srgbClr val="93258E">
                  <a:alpha val="10999"/>
                </a:srgbClr>
              </a:gs>
              <a:gs pos="100000">
                <a:srgbClr val="92248E">
                  <a:alpha val="0"/>
                </a:srgbClr>
              </a:gs>
            </a:gsLst>
            <a:lin ang="19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7" name="Freeform: Shape 7">
            <a:extLst>
              <a:ext uri="{FF2B5EF4-FFF2-40B4-BE49-F238E27FC236}">
                <a16:creationId xmlns:a16="http://schemas.microsoft.com/office/drawing/2014/main" id="{291A88B2-3AC9-CC18-C067-8F98DB0D9F0B}"/>
              </a:ext>
            </a:extLst>
          </p:cNvPr>
          <p:cNvSpPr>
            <a:spLocks/>
          </p:cNvSpPr>
          <p:nvPr/>
        </p:nvSpPr>
        <p:spPr bwMode="auto">
          <a:xfrm rot="14907754">
            <a:off x="-619125" y="1525588"/>
            <a:ext cx="4648200" cy="4432300"/>
          </a:xfrm>
          <a:custGeom>
            <a:avLst/>
            <a:gdLst>
              <a:gd name="T0" fmla="*/ 2324140 w 4648282"/>
              <a:gd name="T1" fmla="*/ 0 h 4433301"/>
              <a:gd name="T2" fmla="*/ 4648279 w 4648282"/>
              <a:gd name="T3" fmla="*/ 2216652 h 4433301"/>
              <a:gd name="T4" fmla="*/ 2324140 w 4648282"/>
              <a:gd name="T5" fmla="*/ 4433303 h 4433301"/>
              <a:gd name="T6" fmla="*/ 0 w 4648282"/>
              <a:gd name="T7" fmla="*/ 2216652 h 4433301"/>
              <a:gd name="T8" fmla="*/ 4465636 w 4648282"/>
              <a:gd name="T9" fmla="*/ 3013822 h 4433301"/>
              <a:gd name="T10" fmla="*/ 2324140 w 4648282"/>
              <a:gd name="T11" fmla="*/ 4433303 h 4433301"/>
              <a:gd name="T12" fmla="*/ 0 w 4648282"/>
              <a:gd name="T13" fmla="*/ 2109161 h 4433301"/>
              <a:gd name="T14" fmla="*/ 1216316 w 4648282"/>
              <a:gd name="T15" fmla="*/ 65530 h 4433301"/>
              <a:gd name="T16" fmla="*/ 1352349 w 4648282"/>
              <a:gd name="T17" fmla="*/ 0 h 4433301"/>
              <a:gd name="T18" fmla="*/ 4475991 w 4648282"/>
              <a:gd name="T19" fmla="*/ 1232792 h 4433301"/>
              <a:gd name="T20" fmla="*/ 4543790 w 4648282"/>
              <a:gd name="T21" fmla="*/ 1418032 h 4433301"/>
              <a:gd name="T22" fmla="*/ 4648279 w 4648282"/>
              <a:gd name="T23" fmla="*/ 2109161 h 4433301"/>
              <a:gd name="T24" fmla="*/ 4465636 w 4648282"/>
              <a:gd name="T25" fmla="*/ 3013822 h 4433301"/>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648282"/>
              <a:gd name="T40" fmla="*/ 0 h 4433301"/>
              <a:gd name="T41" fmla="*/ 4648282 w 4648282"/>
              <a:gd name="T42" fmla="*/ 4433301 h 443330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648282" h="4433301">
                <a:moveTo>
                  <a:pt x="4465639" y="3013821"/>
                </a:moveTo>
                <a:cubicBezTo>
                  <a:pt x="4112816" y="3847990"/>
                  <a:pt x="3286832" y="4433301"/>
                  <a:pt x="2324141" y="4433301"/>
                </a:cubicBezTo>
                <a:cubicBezTo>
                  <a:pt x="1040553" y="4433301"/>
                  <a:pt x="0" y="3392748"/>
                  <a:pt x="0" y="2109160"/>
                </a:cubicBezTo>
                <a:cubicBezTo>
                  <a:pt x="0" y="1226693"/>
                  <a:pt x="491824" y="459098"/>
                  <a:pt x="1216317" y="65530"/>
                </a:cubicBezTo>
                <a:lnTo>
                  <a:pt x="1352350" y="0"/>
                </a:lnTo>
                <a:lnTo>
                  <a:pt x="4475994" y="1232791"/>
                </a:lnTo>
                <a:lnTo>
                  <a:pt x="4543793" y="1418031"/>
                </a:lnTo>
                <a:cubicBezTo>
                  <a:pt x="4611700" y="1636359"/>
                  <a:pt x="4648282" y="1868487"/>
                  <a:pt x="4648282" y="2109160"/>
                </a:cubicBezTo>
                <a:cubicBezTo>
                  <a:pt x="4648282" y="2430057"/>
                  <a:pt x="4583247" y="2735764"/>
                  <a:pt x="4465639" y="3013821"/>
                </a:cubicBezTo>
                <a:close/>
              </a:path>
            </a:pathLst>
          </a:custGeom>
          <a:gradFill rotWithShape="0">
            <a:gsLst>
              <a:gs pos="0">
                <a:srgbClr val="FF907A">
                  <a:alpha val="9999"/>
                </a:srgbClr>
              </a:gs>
              <a:gs pos="100000">
                <a:srgbClr val="FFBCAF">
                  <a:alpha val="20999"/>
                </a:srgbClr>
              </a:gs>
            </a:gsLst>
            <a:lin ang="3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1"/>
          <p:cNvSpPr txBox="1">
            <a:spLocks noGrp="1"/>
          </p:cNvSpPr>
          <p:nvPr>
            <p:ph type="title"/>
          </p:nvPr>
        </p:nvSpPr>
        <p:spPr>
          <a:xfrm>
            <a:off x="914400" y="758997"/>
            <a:ext cx="3319893" cy="5381179"/>
          </a:xfrm>
        </p:spPr>
        <p:txBody>
          <a:bodyPr anchor="ctr"/>
          <a:lstStyle>
            <a:lvl1pPr>
              <a:defRPr sz="3200">
                <a:solidFill>
                  <a:srgbClr val="FFFFFF"/>
                </a:solidFill>
              </a:defRPr>
            </a:lvl1pPr>
          </a:lstStyle>
          <a:p>
            <a:pPr lvl="0"/>
            <a:r>
              <a:rPr lang="en-GB"/>
              <a:t>Click to edit Master title style</a:t>
            </a:r>
          </a:p>
        </p:txBody>
      </p:sp>
      <p:sp>
        <p:nvSpPr>
          <p:cNvPr id="9" name="Picture Placeholder 15"/>
          <p:cNvSpPr txBox="1">
            <a:spLocks noGrp="1"/>
          </p:cNvSpPr>
          <p:nvPr>
            <p:ph type="pic" idx="4294967295"/>
          </p:nvPr>
        </p:nvSpPr>
        <p:spPr>
          <a:xfrm>
            <a:off x="4608576" y="758952"/>
            <a:ext cx="2962656" cy="2514600"/>
          </a:xfrm>
          <a:solidFill>
            <a:srgbClr val="FF907A"/>
          </a:solidFill>
        </p:spPr>
        <p:txBody>
          <a:bodyPr>
            <a:normAutofit/>
          </a:bodyPr>
          <a:lstStyle>
            <a:lvl1pPr>
              <a:defRPr/>
            </a:lvl1pPr>
          </a:lstStyle>
          <a:p>
            <a:pPr lvl="0"/>
            <a:r>
              <a:rPr lang="en-GB" noProof="0"/>
              <a:t>Click icon to add picture</a:t>
            </a:r>
          </a:p>
        </p:txBody>
      </p:sp>
      <p:sp>
        <p:nvSpPr>
          <p:cNvPr id="10" name="Picture Placeholder 15"/>
          <p:cNvSpPr txBox="1">
            <a:spLocks noGrp="1"/>
          </p:cNvSpPr>
          <p:nvPr>
            <p:ph type="pic" idx="4294967295"/>
          </p:nvPr>
        </p:nvSpPr>
        <p:spPr>
          <a:xfrm>
            <a:off x="4608576" y="3593591"/>
            <a:ext cx="2962656" cy="2514600"/>
          </a:xfrm>
          <a:solidFill>
            <a:srgbClr val="FF907A"/>
          </a:solidFill>
        </p:spPr>
        <p:txBody>
          <a:bodyPr>
            <a:normAutofit/>
          </a:bodyPr>
          <a:lstStyle>
            <a:lvl1pPr>
              <a:defRPr/>
            </a:lvl1pPr>
          </a:lstStyle>
          <a:p>
            <a:pPr lvl="0"/>
            <a:r>
              <a:rPr lang="en-GB" noProof="0"/>
              <a:t>Click icon to add picture</a:t>
            </a:r>
          </a:p>
        </p:txBody>
      </p:sp>
      <p:sp>
        <p:nvSpPr>
          <p:cNvPr id="11" name="Content Placeholder 11"/>
          <p:cNvSpPr txBox="1">
            <a:spLocks noGrp="1"/>
          </p:cNvSpPr>
          <p:nvPr>
            <p:ph idx="4294967295"/>
          </p:nvPr>
        </p:nvSpPr>
        <p:spPr>
          <a:xfrm>
            <a:off x="8089897" y="693736"/>
            <a:ext cx="3522982" cy="5446715"/>
          </a:xfrm>
        </p:spPr>
        <p:txBody>
          <a:bodyPr anchor="ctr"/>
          <a:lstStyle>
            <a:lvl1pPr marL="0" indent="0">
              <a:buNone/>
              <a:defRPr sz="1800"/>
            </a:lvl1pPr>
          </a:lstStyle>
          <a:p>
            <a:pPr lvl="0"/>
            <a:r>
              <a:rPr lang="en-GB"/>
              <a:t>Object</a:t>
            </a:r>
          </a:p>
        </p:txBody>
      </p:sp>
      <p:sp>
        <p:nvSpPr>
          <p:cNvPr id="8" name="Footer Placeholder 2">
            <a:extLst>
              <a:ext uri="{FF2B5EF4-FFF2-40B4-BE49-F238E27FC236}">
                <a16:creationId xmlns:a16="http://schemas.microsoft.com/office/drawing/2014/main" id="{3CCF05AA-61BC-38FC-097C-6882F4CA10CB}"/>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2" name="Date Placeholder 1">
            <a:extLst>
              <a:ext uri="{FF2B5EF4-FFF2-40B4-BE49-F238E27FC236}">
                <a16:creationId xmlns:a16="http://schemas.microsoft.com/office/drawing/2014/main" id="{3DC3F73F-74E4-65DD-9A14-6AD862B61EBF}"/>
              </a:ext>
            </a:extLst>
          </p:cNvPr>
          <p:cNvSpPr txBox="1">
            <a:spLocks noGrp="1"/>
          </p:cNvSpPr>
          <p:nvPr>
            <p:ph type="dt" sz="half" idx="11"/>
          </p:nvPr>
        </p:nvSpPr>
        <p:spPr/>
        <p:txBody>
          <a:bodyPr/>
          <a:lstStyle>
            <a:lvl1pPr>
              <a:defRPr/>
            </a:lvl1pPr>
          </a:lstStyle>
          <a:p>
            <a:pPr>
              <a:defRPr/>
            </a:pPr>
            <a:r>
              <a:t>Monday, February 1, 20XX</a:t>
            </a:r>
          </a:p>
        </p:txBody>
      </p:sp>
      <p:sp>
        <p:nvSpPr>
          <p:cNvPr id="13" name="Slide Number Placeholder 3">
            <a:extLst>
              <a:ext uri="{FF2B5EF4-FFF2-40B4-BE49-F238E27FC236}">
                <a16:creationId xmlns:a16="http://schemas.microsoft.com/office/drawing/2014/main" id="{A59F72D6-7174-9479-3551-553FB24409AA}"/>
              </a:ext>
            </a:extLst>
          </p:cNvPr>
          <p:cNvSpPr txBox="1">
            <a:spLocks noGrp="1"/>
          </p:cNvSpPr>
          <p:nvPr>
            <p:ph type="sldNum" sz="quarter" idx="12"/>
          </p:nvPr>
        </p:nvSpPr>
        <p:spPr/>
        <p:txBody>
          <a:bodyPr/>
          <a:lstStyle>
            <a:lvl1pPr>
              <a:defRPr smtClean="0"/>
            </a:lvl1pPr>
          </a:lstStyle>
          <a:p>
            <a:pPr>
              <a:defRPr/>
            </a:pPr>
            <a:fld id="{14191A5E-7B7A-403C-8245-5AA46B9F1416}" type="slidenum">
              <a:rPr/>
              <a:pPr>
                <a:defRPr/>
              </a:pPr>
              <a:t>‹#›</a:t>
            </a:fld>
            <a:endParaRPr/>
          </a:p>
        </p:txBody>
      </p:sp>
    </p:spTree>
    <p:extLst>
      <p:ext uri="{BB962C8B-B14F-4D97-AF65-F5344CB8AC3E}">
        <p14:creationId xmlns:p14="http://schemas.microsoft.com/office/powerpoint/2010/main" val="128747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p:cNvSpPr txBox="1">
            <a:spLocks noGrp="1"/>
          </p:cNvSpPr>
          <p:nvPr>
            <p:ph type="title"/>
          </p:nvPr>
        </p:nvSpPr>
        <p:spPr>
          <a:xfrm>
            <a:off x="8643192" y="457200"/>
            <a:ext cx="3091604" cy="1727639"/>
          </a:xfrm>
        </p:spPr>
        <p:txBody>
          <a:bodyPr/>
          <a:lstStyle>
            <a:lvl1pPr>
              <a:defRPr sz="2800"/>
            </a:lvl1pPr>
          </a:lstStyle>
          <a:p>
            <a:pPr lvl="0"/>
            <a:r>
              <a:rPr lang="en-GB"/>
              <a:t>Click to edit Master title style</a:t>
            </a:r>
          </a:p>
        </p:txBody>
      </p:sp>
      <p:sp>
        <p:nvSpPr>
          <p:cNvPr id="3" name="Picture Placeholder 8"/>
          <p:cNvSpPr txBox="1">
            <a:spLocks noGrp="1"/>
          </p:cNvSpPr>
          <p:nvPr>
            <p:ph type="pic" idx="4294967295"/>
          </p:nvPr>
        </p:nvSpPr>
        <p:spPr>
          <a:xfrm>
            <a:off x="0" y="0"/>
            <a:ext cx="8119872" cy="6409944"/>
          </a:xfrm>
          <a:solidFill>
            <a:srgbClr val="FF907A"/>
          </a:solidFill>
        </p:spPr>
        <p:txBody>
          <a:bodyPr anchor="ctr" anchorCtr="1">
            <a:normAutofit/>
          </a:bodyPr>
          <a:lstStyle>
            <a:lvl1pPr algn="ctr">
              <a:defRPr/>
            </a:lvl1pPr>
          </a:lstStyle>
          <a:p>
            <a:pPr lvl="0"/>
            <a:r>
              <a:rPr lang="en-GB" noProof="0"/>
              <a:t>Click icon to add picture</a:t>
            </a:r>
          </a:p>
        </p:txBody>
      </p:sp>
      <p:sp>
        <p:nvSpPr>
          <p:cNvPr id="5" name="Content Placeholder 7"/>
          <p:cNvSpPr txBox="1">
            <a:spLocks noGrp="1"/>
          </p:cNvSpPr>
          <p:nvPr>
            <p:ph idx="4294967295"/>
          </p:nvPr>
        </p:nvSpPr>
        <p:spPr>
          <a:xfrm>
            <a:off x="8643942" y="2530473"/>
            <a:ext cx="3023801" cy="3427408"/>
          </a:xfrm>
        </p:spPr>
        <p:txBody>
          <a:bodyPr/>
          <a:lstStyle>
            <a:lvl1pPr>
              <a:buNone/>
              <a:defRPr/>
            </a:lvl1pPr>
          </a:lstStyle>
          <a:p>
            <a:pPr lvl="0"/>
            <a:r>
              <a:rPr lang="en-GB"/>
              <a:t>Object</a:t>
            </a:r>
          </a:p>
        </p:txBody>
      </p:sp>
      <p:sp>
        <p:nvSpPr>
          <p:cNvPr id="4" name="Footer Placeholder 2">
            <a:extLst>
              <a:ext uri="{FF2B5EF4-FFF2-40B4-BE49-F238E27FC236}">
                <a16:creationId xmlns:a16="http://schemas.microsoft.com/office/drawing/2014/main" id="{D39DA6D8-5F50-A6A1-8EBD-54A85DA4B72A}"/>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6" name="Date Placeholder 1">
            <a:extLst>
              <a:ext uri="{FF2B5EF4-FFF2-40B4-BE49-F238E27FC236}">
                <a16:creationId xmlns:a16="http://schemas.microsoft.com/office/drawing/2014/main" id="{CC02E6C7-C166-6B3A-00FE-DFC5147CE6A1}"/>
              </a:ext>
            </a:extLst>
          </p:cNvPr>
          <p:cNvSpPr txBox="1">
            <a:spLocks noGrp="1"/>
          </p:cNvSpPr>
          <p:nvPr>
            <p:ph type="dt" sz="half" idx="11"/>
          </p:nvPr>
        </p:nvSpPr>
        <p:spPr/>
        <p:txBody>
          <a:bodyPr/>
          <a:lstStyle>
            <a:lvl1pPr>
              <a:defRPr/>
            </a:lvl1pPr>
          </a:lstStyle>
          <a:p>
            <a:pPr>
              <a:defRPr/>
            </a:pPr>
            <a:r>
              <a:t>Monday, February 1, 20XX</a:t>
            </a:r>
          </a:p>
        </p:txBody>
      </p:sp>
      <p:sp>
        <p:nvSpPr>
          <p:cNvPr id="7" name="Slide Number Placeholder 3">
            <a:extLst>
              <a:ext uri="{FF2B5EF4-FFF2-40B4-BE49-F238E27FC236}">
                <a16:creationId xmlns:a16="http://schemas.microsoft.com/office/drawing/2014/main" id="{7E805333-AA06-F62A-AB60-B964DEEE7395}"/>
              </a:ext>
            </a:extLst>
          </p:cNvPr>
          <p:cNvSpPr txBox="1">
            <a:spLocks noGrp="1"/>
          </p:cNvSpPr>
          <p:nvPr>
            <p:ph type="sldNum" sz="quarter" idx="12"/>
          </p:nvPr>
        </p:nvSpPr>
        <p:spPr/>
        <p:txBody>
          <a:bodyPr/>
          <a:lstStyle>
            <a:lvl1pPr>
              <a:defRPr smtClean="0"/>
            </a:lvl1pPr>
          </a:lstStyle>
          <a:p>
            <a:pPr>
              <a:defRPr/>
            </a:pPr>
            <a:fld id="{4C9803A8-D5D3-42DF-B920-4921A4DFF28E}" type="slidenum">
              <a:rPr/>
              <a:pPr>
                <a:defRPr/>
              </a:pPr>
              <a:t>‹#›</a:t>
            </a:fld>
            <a:endParaRPr/>
          </a:p>
        </p:txBody>
      </p:sp>
    </p:spTree>
    <p:extLst>
      <p:ext uri="{BB962C8B-B14F-4D97-AF65-F5344CB8AC3E}">
        <p14:creationId xmlns:p14="http://schemas.microsoft.com/office/powerpoint/2010/main" val="2099254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6474FCC-8AC8-D125-9DA3-8E93431F0CD6}"/>
              </a:ext>
            </a:extLst>
          </p:cNvPr>
          <p:cNvSpPr txBox="1">
            <a:spLocks noGrp="1"/>
          </p:cNvSpPr>
          <p:nvPr>
            <p:ph type="dt" sz="half" idx="10"/>
          </p:nvPr>
        </p:nvSpPr>
        <p:spPr>
          <a:ln/>
        </p:spPr>
        <p:txBody>
          <a:bodyPr/>
          <a:lstStyle>
            <a:lvl1pPr>
              <a:defRPr/>
            </a:lvl1pPr>
          </a:lstStyle>
          <a:p>
            <a:pPr>
              <a:defRPr/>
            </a:pPr>
            <a:r>
              <a:t>Monday, February 1, 20XX</a:t>
            </a:r>
          </a:p>
        </p:txBody>
      </p:sp>
      <p:sp>
        <p:nvSpPr>
          <p:cNvPr id="3" name="Footer Placeholder 4">
            <a:extLst>
              <a:ext uri="{FF2B5EF4-FFF2-40B4-BE49-F238E27FC236}">
                <a16:creationId xmlns:a16="http://schemas.microsoft.com/office/drawing/2014/main" id="{302FDA3E-FA57-AD67-5803-950CE99AE404}"/>
              </a:ext>
            </a:extLst>
          </p:cNvPr>
          <p:cNvSpPr txBox="1">
            <a:spLocks noGrp="1"/>
          </p:cNvSpPr>
          <p:nvPr>
            <p:ph type="ftr" sz="quarter" idx="11"/>
          </p:nvPr>
        </p:nvSpPr>
        <p:spPr>
          <a:ln/>
        </p:spPr>
        <p:txBody>
          <a:bodyPr/>
          <a:lstStyle>
            <a:lvl1pPr>
              <a:defRPr/>
            </a:lvl1pPr>
          </a:lstStyle>
          <a:p>
            <a:pPr>
              <a:defRPr/>
            </a:pPr>
            <a:r>
              <a:t>Sample Footer Text</a:t>
            </a:r>
          </a:p>
        </p:txBody>
      </p:sp>
      <p:sp>
        <p:nvSpPr>
          <p:cNvPr id="4" name="Slide Number Placeholder 5">
            <a:extLst>
              <a:ext uri="{FF2B5EF4-FFF2-40B4-BE49-F238E27FC236}">
                <a16:creationId xmlns:a16="http://schemas.microsoft.com/office/drawing/2014/main" id="{FBCCAE91-283B-CD91-BC3F-A768C3C49C40}"/>
              </a:ext>
            </a:extLst>
          </p:cNvPr>
          <p:cNvSpPr txBox="1">
            <a:spLocks noGrp="1"/>
          </p:cNvSpPr>
          <p:nvPr>
            <p:ph type="sldNum" sz="quarter" idx="12"/>
          </p:nvPr>
        </p:nvSpPr>
        <p:spPr>
          <a:ln/>
        </p:spPr>
        <p:txBody>
          <a:bodyPr/>
          <a:lstStyle>
            <a:lvl1pPr>
              <a:defRPr/>
            </a:lvl1pPr>
          </a:lstStyle>
          <a:p>
            <a:pPr>
              <a:defRPr/>
            </a:pPr>
            <a:fld id="{04456940-02DF-4C47-A70A-2AC14B2D36F1}" type="slidenum">
              <a:rPr/>
              <a:pPr>
                <a:defRPr/>
              </a:pPr>
              <a:t>‹#›</a:t>
            </a:fld>
            <a:endParaRPr/>
          </a:p>
        </p:txBody>
      </p:sp>
    </p:spTree>
    <p:extLst>
      <p:ext uri="{BB962C8B-B14F-4D97-AF65-F5344CB8AC3E}">
        <p14:creationId xmlns:p14="http://schemas.microsoft.com/office/powerpoint/2010/main" val="333093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371600" y="987423"/>
            <a:ext cx="3932240" cy="1894508"/>
          </a:xfrm>
        </p:spPr>
        <p:txBody>
          <a:bodyPr/>
          <a:lstStyle>
            <a:lvl1pPr>
              <a:defRPr sz="3200"/>
            </a:lvl1pPr>
          </a:lstStyle>
          <a:p>
            <a:pPr lvl="0"/>
            <a:r>
              <a:rPr lang="en-GB"/>
              <a:t>Click to edit Master title style</a:t>
            </a:r>
          </a:p>
        </p:txBody>
      </p:sp>
      <p:sp>
        <p:nvSpPr>
          <p:cNvPr id="3" name="Content Placeholder 2"/>
          <p:cNvSpPr txBox="1">
            <a:spLocks noGrp="1"/>
          </p:cNvSpPr>
          <p:nvPr>
            <p:ph idx="1"/>
          </p:nvPr>
        </p:nvSpPr>
        <p:spPr>
          <a:xfrm>
            <a:off x="5650992" y="987423"/>
            <a:ext cx="5687568" cy="487362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txBox="1">
            <a:spLocks noGrp="1"/>
          </p:cNvSpPr>
          <p:nvPr>
            <p:ph type="body" idx="2"/>
          </p:nvPr>
        </p:nvSpPr>
        <p:spPr>
          <a:xfrm>
            <a:off x="1371600" y="3058512"/>
            <a:ext cx="3932240" cy="2802544"/>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C73E1353-F0E7-39EF-A18B-6B93FF6AD1C9}"/>
              </a:ext>
            </a:extLst>
          </p:cNvPr>
          <p:cNvSpPr txBox="1">
            <a:spLocks noGrp="1"/>
          </p:cNvSpPr>
          <p:nvPr>
            <p:ph type="dt" sz="half" idx="10"/>
          </p:nvPr>
        </p:nvSpPr>
        <p:spPr>
          <a:ln/>
        </p:spPr>
        <p:txBody>
          <a:bodyPr/>
          <a:lstStyle>
            <a:lvl1pPr>
              <a:defRPr/>
            </a:lvl1pPr>
          </a:lstStyle>
          <a:p>
            <a:pPr>
              <a:defRPr/>
            </a:pPr>
            <a:r>
              <a:t>Monday, February 1, 20XX</a:t>
            </a:r>
          </a:p>
        </p:txBody>
      </p:sp>
      <p:sp>
        <p:nvSpPr>
          <p:cNvPr id="6" name="Footer Placeholder 4">
            <a:extLst>
              <a:ext uri="{FF2B5EF4-FFF2-40B4-BE49-F238E27FC236}">
                <a16:creationId xmlns:a16="http://schemas.microsoft.com/office/drawing/2014/main" id="{67F26BE3-2DA4-3674-56AC-D11F2E8C3840}"/>
              </a:ext>
            </a:extLst>
          </p:cNvPr>
          <p:cNvSpPr txBox="1">
            <a:spLocks noGrp="1"/>
          </p:cNvSpPr>
          <p:nvPr>
            <p:ph type="ftr" sz="quarter" idx="11"/>
          </p:nvPr>
        </p:nvSpPr>
        <p:spPr>
          <a:ln/>
        </p:spPr>
        <p:txBody>
          <a:bodyPr/>
          <a:lstStyle>
            <a:lvl1pPr>
              <a:defRPr/>
            </a:lvl1pPr>
          </a:lstStyle>
          <a:p>
            <a:pPr>
              <a:defRPr/>
            </a:pPr>
            <a:r>
              <a:t>Sample Footer Text</a:t>
            </a:r>
          </a:p>
        </p:txBody>
      </p:sp>
      <p:sp>
        <p:nvSpPr>
          <p:cNvPr id="7" name="Slide Number Placeholder 5">
            <a:extLst>
              <a:ext uri="{FF2B5EF4-FFF2-40B4-BE49-F238E27FC236}">
                <a16:creationId xmlns:a16="http://schemas.microsoft.com/office/drawing/2014/main" id="{B112B995-6985-4D31-2CA1-D5B4260A4748}"/>
              </a:ext>
            </a:extLst>
          </p:cNvPr>
          <p:cNvSpPr txBox="1">
            <a:spLocks noGrp="1"/>
          </p:cNvSpPr>
          <p:nvPr>
            <p:ph type="sldNum" sz="quarter" idx="12"/>
          </p:nvPr>
        </p:nvSpPr>
        <p:spPr>
          <a:ln/>
        </p:spPr>
        <p:txBody>
          <a:bodyPr/>
          <a:lstStyle>
            <a:lvl1pPr>
              <a:defRPr/>
            </a:lvl1pPr>
          </a:lstStyle>
          <a:p>
            <a:pPr>
              <a:defRPr/>
            </a:pPr>
            <a:fld id="{B43624DB-F6B1-4F66-8E0B-C4B4D5B25197}" type="slidenum">
              <a:rPr/>
              <a:pPr>
                <a:defRPr/>
              </a:pPr>
              <a:t>‹#›</a:t>
            </a:fld>
            <a:endParaRPr/>
          </a:p>
        </p:txBody>
      </p:sp>
    </p:spTree>
    <p:extLst>
      <p:ext uri="{BB962C8B-B14F-4D97-AF65-F5344CB8AC3E}">
        <p14:creationId xmlns:p14="http://schemas.microsoft.com/office/powerpoint/2010/main" val="2322733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371600" y="987552"/>
            <a:ext cx="3932240" cy="1892807"/>
          </a:xfrm>
        </p:spPr>
        <p:txBody>
          <a:bodyPr/>
          <a:lstStyle>
            <a:lvl1pPr>
              <a:defRPr sz="3200"/>
            </a:lvl1pPr>
          </a:lstStyle>
          <a:p>
            <a:pPr lvl="0"/>
            <a:r>
              <a:rPr lang="en-GB"/>
              <a:t>Click to edit Master title style</a:t>
            </a:r>
          </a:p>
        </p:txBody>
      </p:sp>
      <p:sp>
        <p:nvSpPr>
          <p:cNvPr id="3" name="Picture Placeholder 2"/>
          <p:cNvSpPr txBox="1">
            <a:spLocks noGrp="1"/>
          </p:cNvSpPr>
          <p:nvPr>
            <p:ph type="pic" idx="1"/>
          </p:nvPr>
        </p:nvSpPr>
        <p:spPr>
          <a:xfrm>
            <a:off x="5505318" y="987423"/>
            <a:ext cx="5833241" cy="4873623"/>
          </a:xfrm>
        </p:spPr>
        <p:txBody>
          <a:bodyPr>
            <a:normAutofit/>
          </a:bodyPr>
          <a:lstStyle>
            <a:lvl1pPr marL="0" indent="0">
              <a:buNone/>
              <a:defRPr sz="3200"/>
            </a:lvl1pPr>
          </a:lstStyle>
          <a:p>
            <a:pPr lvl="0"/>
            <a:r>
              <a:rPr lang="en-GB" noProof="0"/>
              <a:t>Click icon to add picture</a:t>
            </a:r>
          </a:p>
        </p:txBody>
      </p:sp>
      <p:sp>
        <p:nvSpPr>
          <p:cNvPr id="4" name="Text Placeholder 3"/>
          <p:cNvSpPr txBox="1">
            <a:spLocks noGrp="1"/>
          </p:cNvSpPr>
          <p:nvPr>
            <p:ph type="body" idx="2"/>
          </p:nvPr>
        </p:nvSpPr>
        <p:spPr>
          <a:xfrm>
            <a:off x="1371600" y="3033284"/>
            <a:ext cx="3932240" cy="2835700"/>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AB204267-0FA9-29B9-3E90-6EFFE029750F}"/>
              </a:ext>
            </a:extLst>
          </p:cNvPr>
          <p:cNvSpPr txBox="1">
            <a:spLocks noGrp="1"/>
          </p:cNvSpPr>
          <p:nvPr>
            <p:ph type="dt" sz="half" idx="10"/>
          </p:nvPr>
        </p:nvSpPr>
        <p:spPr>
          <a:ln/>
        </p:spPr>
        <p:txBody>
          <a:bodyPr/>
          <a:lstStyle>
            <a:lvl1pPr>
              <a:defRPr/>
            </a:lvl1pPr>
          </a:lstStyle>
          <a:p>
            <a:pPr>
              <a:defRPr/>
            </a:pPr>
            <a:r>
              <a:t>Monday, February 1, 20XX</a:t>
            </a:r>
          </a:p>
        </p:txBody>
      </p:sp>
      <p:sp>
        <p:nvSpPr>
          <p:cNvPr id="6" name="Footer Placeholder 4">
            <a:extLst>
              <a:ext uri="{FF2B5EF4-FFF2-40B4-BE49-F238E27FC236}">
                <a16:creationId xmlns:a16="http://schemas.microsoft.com/office/drawing/2014/main" id="{90F2B3F2-B248-0263-34CA-83FBF6A125F1}"/>
              </a:ext>
            </a:extLst>
          </p:cNvPr>
          <p:cNvSpPr txBox="1">
            <a:spLocks noGrp="1"/>
          </p:cNvSpPr>
          <p:nvPr>
            <p:ph type="ftr" sz="quarter" idx="11"/>
          </p:nvPr>
        </p:nvSpPr>
        <p:spPr>
          <a:ln/>
        </p:spPr>
        <p:txBody>
          <a:bodyPr/>
          <a:lstStyle>
            <a:lvl1pPr>
              <a:defRPr/>
            </a:lvl1pPr>
          </a:lstStyle>
          <a:p>
            <a:pPr>
              <a:defRPr/>
            </a:pPr>
            <a:r>
              <a:t>Sample Footer Text</a:t>
            </a:r>
          </a:p>
        </p:txBody>
      </p:sp>
      <p:sp>
        <p:nvSpPr>
          <p:cNvPr id="7" name="Slide Number Placeholder 5">
            <a:extLst>
              <a:ext uri="{FF2B5EF4-FFF2-40B4-BE49-F238E27FC236}">
                <a16:creationId xmlns:a16="http://schemas.microsoft.com/office/drawing/2014/main" id="{51C3D5DF-7689-88ED-955E-EAF1E22BE95B}"/>
              </a:ext>
            </a:extLst>
          </p:cNvPr>
          <p:cNvSpPr txBox="1">
            <a:spLocks noGrp="1"/>
          </p:cNvSpPr>
          <p:nvPr>
            <p:ph type="sldNum" sz="quarter" idx="12"/>
          </p:nvPr>
        </p:nvSpPr>
        <p:spPr>
          <a:ln/>
        </p:spPr>
        <p:txBody>
          <a:bodyPr/>
          <a:lstStyle>
            <a:lvl1pPr>
              <a:defRPr/>
            </a:lvl1pPr>
          </a:lstStyle>
          <a:p>
            <a:pPr>
              <a:defRPr/>
            </a:pPr>
            <a:fld id="{9F2070AF-7A8D-4696-A20B-A6DCD872034B}" type="slidenum">
              <a:rPr/>
              <a:pPr>
                <a:defRPr/>
              </a:pPr>
              <a:t>‹#›</a:t>
            </a:fld>
            <a:endParaRPr/>
          </a:p>
        </p:txBody>
      </p:sp>
    </p:spTree>
    <p:extLst>
      <p:ext uri="{BB962C8B-B14F-4D97-AF65-F5344CB8AC3E}">
        <p14:creationId xmlns:p14="http://schemas.microsoft.com/office/powerpoint/2010/main" val="1431467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7D6DAFEA-58B1-A6CC-6CAC-2B4B8D275E42}"/>
              </a:ext>
            </a:extLst>
          </p:cNvPr>
          <p:cNvGrpSpPr>
            <a:grpSpLocks/>
          </p:cNvGrpSpPr>
          <p:nvPr/>
        </p:nvGrpSpPr>
        <p:grpSpPr bwMode="auto">
          <a:xfrm>
            <a:off x="0" y="6408738"/>
            <a:ext cx="12192000" cy="457200"/>
            <a:chOff x="10" y="6409175"/>
            <a:chExt cx="12191996" cy="456779"/>
          </a:xfrm>
        </p:grpSpPr>
        <p:sp>
          <p:nvSpPr>
            <p:cNvPr id="1032" name="Rectangle 7">
              <a:extLst>
                <a:ext uri="{FF2B5EF4-FFF2-40B4-BE49-F238E27FC236}">
                  <a16:creationId xmlns:a16="http://schemas.microsoft.com/office/drawing/2014/main" id="{0F92DD56-2CAC-0602-A6F1-A4E4E41A83D6}"/>
                </a:ext>
              </a:extLst>
            </p:cNvPr>
            <p:cNvSpPr>
              <a:spLocks noChangeArrowheads="1"/>
            </p:cNvSpPr>
            <p:nvPr/>
          </p:nvSpPr>
          <p:spPr bwMode="auto">
            <a:xfrm rot="10800009" flipH="1">
              <a:off x="10" y="6409184"/>
              <a:ext cx="12191996" cy="456770"/>
            </a:xfrm>
            <a:prstGeom prst="rect">
              <a:avLst/>
            </a:prstGeom>
            <a:gradFill rotWithShape="0">
              <a:gsLst>
                <a:gs pos="0">
                  <a:srgbClr val="FE4A00">
                    <a:alpha val="28000"/>
                  </a:srgbClr>
                </a:gs>
                <a:gs pos="100000">
                  <a:srgbClr val="DA002F">
                    <a:alpha val="84999"/>
                  </a:srgbClr>
                </a:gs>
              </a:gsLst>
              <a:lin ang="6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1033" name="Rectangle 9">
              <a:extLst>
                <a:ext uri="{FF2B5EF4-FFF2-40B4-BE49-F238E27FC236}">
                  <a16:creationId xmlns:a16="http://schemas.microsoft.com/office/drawing/2014/main" id="{F81FCD47-F71F-7342-3CB0-1F2DB621FBB3}"/>
                </a:ext>
              </a:extLst>
            </p:cNvPr>
            <p:cNvSpPr>
              <a:spLocks noChangeArrowheads="1"/>
            </p:cNvSpPr>
            <p:nvPr/>
          </p:nvSpPr>
          <p:spPr bwMode="auto">
            <a:xfrm flipH="1">
              <a:off x="4038603" y="6409175"/>
              <a:ext cx="8153393" cy="456770"/>
            </a:xfrm>
            <a:prstGeom prst="rect">
              <a:avLst/>
            </a:prstGeom>
            <a:gradFill rotWithShape="0">
              <a:gsLst>
                <a:gs pos="0">
                  <a:srgbClr val="D861D4">
                    <a:alpha val="54999"/>
                  </a:srgbClr>
                </a:gs>
                <a:gs pos="100000">
                  <a:srgbClr val="92248E"/>
                </a:gs>
              </a:gsLst>
              <a:lin ang="14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grpSp>
      <p:sp>
        <p:nvSpPr>
          <p:cNvPr id="5" name="Title Placeholder 1">
            <a:extLst>
              <a:ext uri="{FF2B5EF4-FFF2-40B4-BE49-F238E27FC236}">
                <a16:creationId xmlns:a16="http://schemas.microsoft.com/office/drawing/2014/main" id="{49E7D79C-104D-E8D7-D092-9FB768E9A9E9}"/>
              </a:ext>
            </a:extLst>
          </p:cNvPr>
          <p:cNvSpPr txBox="1">
            <a:spLocks noGrp="1"/>
          </p:cNvSpPr>
          <p:nvPr>
            <p:ph type="title"/>
          </p:nvPr>
        </p:nvSpPr>
        <p:spPr>
          <a:xfrm>
            <a:off x="1371600" y="795338"/>
            <a:ext cx="10240963" cy="1235075"/>
          </a:xfrm>
          <a:prstGeom prst="rect">
            <a:avLst/>
          </a:prstGeom>
          <a:noFill/>
          <a:ln>
            <a:noFill/>
          </a:ln>
        </p:spPr>
        <p:txBody>
          <a:bodyPr vert="horz" wrap="square" lIns="0" tIns="0" rIns="0" bIns="0" anchor="b" anchorCtr="0" compatLnSpc="1">
            <a:normAutofit/>
          </a:bodyPr>
          <a:lstStyle/>
          <a:p>
            <a:pPr lvl="0"/>
            <a:r>
              <a:rPr lang="en-GB"/>
              <a:t>Click to edit Master title style</a:t>
            </a:r>
          </a:p>
        </p:txBody>
      </p:sp>
      <p:sp>
        <p:nvSpPr>
          <p:cNvPr id="1028" name="Text Placeholder 2">
            <a:extLst>
              <a:ext uri="{FF2B5EF4-FFF2-40B4-BE49-F238E27FC236}">
                <a16:creationId xmlns:a16="http://schemas.microsoft.com/office/drawing/2014/main" id="{22033B1A-A16D-A171-50B7-46ED02E34D7E}"/>
              </a:ext>
            </a:extLst>
          </p:cNvPr>
          <p:cNvSpPr txBox="1">
            <a:spLocks noGrp="1" noChangeArrowheads="1"/>
          </p:cNvSpPr>
          <p:nvPr>
            <p:ph type="body" idx="1"/>
          </p:nvPr>
        </p:nvSpPr>
        <p:spPr bwMode="auto">
          <a:xfrm>
            <a:off x="1371600" y="2112963"/>
            <a:ext cx="10240963"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7" name="Date Placeholder 3">
            <a:extLst>
              <a:ext uri="{FF2B5EF4-FFF2-40B4-BE49-F238E27FC236}">
                <a16:creationId xmlns:a16="http://schemas.microsoft.com/office/drawing/2014/main" id="{B4CE3018-487A-0730-0B8B-2DD87E7BB35E}"/>
              </a:ext>
            </a:extLst>
          </p:cNvPr>
          <p:cNvSpPr txBox="1">
            <a:spLocks noGrp="1"/>
          </p:cNvSpPr>
          <p:nvPr>
            <p:ph type="dt" sz="half" idx="2"/>
          </p:nvPr>
        </p:nvSpPr>
        <p:spPr>
          <a:xfrm>
            <a:off x="7908925" y="6410325"/>
            <a:ext cx="3703638" cy="44767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800" b="0" i="0" u="none" strike="noStrike" kern="1200" cap="all" spc="300" baseline="0">
                <a:solidFill>
                  <a:srgbClr val="FFFFFF"/>
                </a:solidFill>
                <a:uFillTx/>
                <a:latin typeface="Avenir Next LT Pro Light"/>
              </a:defRPr>
            </a:lvl1pPr>
          </a:lstStyle>
          <a:p>
            <a:pPr>
              <a:defRPr/>
            </a:pPr>
            <a:r>
              <a:t>Monday, February 1, 20XX</a:t>
            </a:r>
          </a:p>
        </p:txBody>
      </p:sp>
      <p:sp>
        <p:nvSpPr>
          <p:cNvPr id="8" name="Footer Placeholder 4">
            <a:extLst>
              <a:ext uri="{FF2B5EF4-FFF2-40B4-BE49-F238E27FC236}">
                <a16:creationId xmlns:a16="http://schemas.microsoft.com/office/drawing/2014/main" id="{A66B2283-75A6-6464-0FFA-0BE2433255BE}"/>
              </a:ext>
            </a:extLst>
          </p:cNvPr>
          <p:cNvSpPr txBox="1">
            <a:spLocks noGrp="1"/>
          </p:cNvSpPr>
          <p:nvPr>
            <p:ph type="ftr" sz="quarter" idx="3"/>
          </p:nvPr>
        </p:nvSpPr>
        <p:spPr>
          <a:xfrm rot="5400013">
            <a:off x="-1828800" y="1911350"/>
            <a:ext cx="4114800" cy="457200"/>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GB" sz="800" b="0" i="0" u="none" strike="noStrike" kern="1200" cap="none" spc="0" baseline="0">
                <a:solidFill>
                  <a:srgbClr val="000000"/>
                </a:solidFill>
                <a:uFillTx/>
                <a:latin typeface="Avenir Next LT Pro"/>
              </a:defRPr>
            </a:lvl1pPr>
          </a:lstStyle>
          <a:p>
            <a:pPr>
              <a:defRPr/>
            </a:pPr>
            <a:r>
              <a:t>Sample Footer Text</a:t>
            </a:r>
          </a:p>
        </p:txBody>
      </p:sp>
      <p:sp>
        <p:nvSpPr>
          <p:cNvPr id="9" name="Slide Number Placeholder 5">
            <a:extLst>
              <a:ext uri="{FF2B5EF4-FFF2-40B4-BE49-F238E27FC236}">
                <a16:creationId xmlns:a16="http://schemas.microsoft.com/office/drawing/2014/main" id="{71DB95CE-4B59-A2C3-5B10-4C64F8692394}"/>
              </a:ext>
            </a:extLst>
          </p:cNvPr>
          <p:cNvSpPr txBox="1">
            <a:spLocks noGrp="1"/>
          </p:cNvSpPr>
          <p:nvPr>
            <p:ph type="sldNum" sz="quarter" idx="4"/>
          </p:nvPr>
        </p:nvSpPr>
        <p:spPr>
          <a:xfrm>
            <a:off x="11668125" y="6410325"/>
            <a:ext cx="438150" cy="44767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800" b="0" i="0" u="none" strike="noStrike" kern="1200" cap="none" spc="0" baseline="0" smtClean="0">
                <a:solidFill>
                  <a:srgbClr val="FFFFFF"/>
                </a:solidFill>
                <a:uFillTx/>
                <a:latin typeface="Avenir Next LT Pro Light"/>
              </a:defRPr>
            </a:lvl1pPr>
          </a:lstStyle>
          <a:p>
            <a:pPr>
              <a:defRPr/>
            </a:pPr>
            <a:fld id="{9F51B6AA-D225-4F75-99C6-5FE9947A8508}"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75" r:id="rId9"/>
    <p:sldLayoutId id="2147483676" r:id="rId10"/>
    <p:sldLayoutId id="2147483677" r:id="rId11"/>
    <p:sldLayoutId id="2147483689" r:id="rId12"/>
    <p:sldLayoutId id="2147483690" r:id="rId13"/>
    <p:sldLayoutId id="2147483678" r:id="rId14"/>
    <p:sldLayoutId id="2147483679" r:id="rId15"/>
    <p:sldLayoutId id="2147483680" r:id="rId16"/>
  </p:sldLayoutIdLst>
  <p:transition spd="slow"/>
  <p:txStyles>
    <p:titleStyle>
      <a:lvl1pPr algn="l" rtl="0" eaLnBrk="0" fontAlgn="base">
        <a:spcBef>
          <a:spcPct val="0"/>
        </a:spcBef>
        <a:spcAft>
          <a:spcPct val="0"/>
        </a:spcAft>
        <a:defRPr lang="en-GB" sz="3600" b="1" kern="1200" cap="all" spc="700">
          <a:solidFill>
            <a:srgbClr val="000000"/>
          </a:solidFill>
          <a:latin typeface="Avenir Next LT Pro"/>
        </a:defRPr>
      </a:lvl1pPr>
      <a:lvl2pPr algn="l" rtl="0" eaLnBrk="0" fontAlgn="base">
        <a:spcBef>
          <a:spcPct val="0"/>
        </a:spcBef>
        <a:spcAft>
          <a:spcPct val="0"/>
        </a:spcAft>
        <a:defRPr sz="3600" b="1">
          <a:solidFill>
            <a:srgbClr val="000000"/>
          </a:solidFill>
          <a:latin typeface="Avenir Next LT Pro" panose="020B0504020202020204" pitchFamily="34" charset="0"/>
        </a:defRPr>
      </a:lvl2pPr>
      <a:lvl3pPr algn="l" rtl="0" eaLnBrk="0" fontAlgn="base">
        <a:spcBef>
          <a:spcPct val="0"/>
        </a:spcBef>
        <a:spcAft>
          <a:spcPct val="0"/>
        </a:spcAft>
        <a:defRPr sz="3600" b="1">
          <a:solidFill>
            <a:srgbClr val="000000"/>
          </a:solidFill>
          <a:latin typeface="Avenir Next LT Pro" panose="020B0504020202020204" pitchFamily="34" charset="0"/>
        </a:defRPr>
      </a:lvl3pPr>
      <a:lvl4pPr algn="l" rtl="0" eaLnBrk="0" fontAlgn="base">
        <a:spcBef>
          <a:spcPct val="0"/>
        </a:spcBef>
        <a:spcAft>
          <a:spcPct val="0"/>
        </a:spcAft>
        <a:defRPr sz="3600" b="1">
          <a:solidFill>
            <a:srgbClr val="000000"/>
          </a:solidFill>
          <a:latin typeface="Avenir Next LT Pro" panose="020B0504020202020204" pitchFamily="34" charset="0"/>
        </a:defRPr>
      </a:lvl4pPr>
      <a:lvl5pPr algn="l" rtl="0" eaLnBrk="0" fontAlgn="base">
        <a:spcBef>
          <a:spcPct val="0"/>
        </a:spcBef>
        <a:spcAft>
          <a:spcPct val="0"/>
        </a:spcAft>
        <a:defRPr sz="3600" b="1">
          <a:solidFill>
            <a:srgbClr val="000000"/>
          </a:solidFill>
          <a:latin typeface="Avenir Next LT Pro" panose="020B0504020202020204" pitchFamily="34" charset="0"/>
        </a:defRPr>
      </a:lvl5pPr>
      <a:lvl6pPr marL="457200" algn="l" rtl="0" eaLnBrk="0" fontAlgn="base">
        <a:spcBef>
          <a:spcPct val="0"/>
        </a:spcBef>
        <a:spcAft>
          <a:spcPct val="0"/>
        </a:spcAft>
        <a:defRPr sz="3600" b="1">
          <a:solidFill>
            <a:srgbClr val="000000"/>
          </a:solidFill>
          <a:latin typeface="Avenir Next LT Pro" panose="020B0504020202020204" pitchFamily="34" charset="0"/>
        </a:defRPr>
      </a:lvl6pPr>
      <a:lvl7pPr marL="914400" algn="l" rtl="0" eaLnBrk="0" fontAlgn="base">
        <a:spcBef>
          <a:spcPct val="0"/>
        </a:spcBef>
        <a:spcAft>
          <a:spcPct val="0"/>
        </a:spcAft>
        <a:defRPr sz="3600" b="1">
          <a:solidFill>
            <a:srgbClr val="000000"/>
          </a:solidFill>
          <a:latin typeface="Avenir Next LT Pro" panose="020B0504020202020204" pitchFamily="34" charset="0"/>
        </a:defRPr>
      </a:lvl7pPr>
      <a:lvl8pPr marL="1371600" algn="l" rtl="0" eaLnBrk="0" fontAlgn="base">
        <a:spcBef>
          <a:spcPct val="0"/>
        </a:spcBef>
        <a:spcAft>
          <a:spcPct val="0"/>
        </a:spcAft>
        <a:defRPr sz="3600" b="1">
          <a:solidFill>
            <a:srgbClr val="000000"/>
          </a:solidFill>
          <a:latin typeface="Avenir Next LT Pro" panose="020B0504020202020204" pitchFamily="34" charset="0"/>
        </a:defRPr>
      </a:lvl8pPr>
      <a:lvl9pPr marL="1828800" algn="l" rtl="0" eaLnBrk="0" fontAlgn="base">
        <a:spcBef>
          <a:spcPct val="0"/>
        </a:spcBef>
        <a:spcAft>
          <a:spcPct val="0"/>
        </a:spcAft>
        <a:defRPr sz="3600" b="1">
          <a:solidFill>
            <a:srgbClr val="000000"/>
          </a:solidFill>
          <a:latin typeface="Avenir Next LT Pro" panose="020B0504020202020204" pitchFamily="34" charset="0"/>
        </a:defRPr>
      </a:lvl9pPr>
    </p:titleStyle>
    <p:bodyStyle>
      <a:lvl1pPr marL="228600" indent="-228600" algn="l" rtl="0" eaLnBrk="0" fontAlgn="base">
        <a:lnSpc>
          <a:spcPct val="120000"/>
        </a:lnSpc>
        <a:spcBef>
          <a:spcPts val="1000"/>
        </a:spcBef>
        <a:spcAft>
          <a:spcPct val="0"/>
        </a:spcAft>
        <a:buSzPct val="100000"/>
        <a:buFont typeface="Arial" panose="020B0604020202020204" pitchFamily="34" charset="0"/>
        <a:buChar char="•"/>
        <a:defRPr lang="en-GB" sz="2000" kern="1200">
          <a:solidFill>
            <a:srgbClr val="000000"/>
          </a:solidFill>
          <a:latin typeface="Avenir Next LT Pro Light"/>
        </a:defRPr>
      </a:lvl1pPr>
      <a:lvl2pPr marL="685800" lvl="1" indent="-228600" algn="l" rtl="0" eaLnBrk="0" fontAlgn="base">
        <a:lnSpc>
          <a:spcPct val="120000"/>
        </a:lnSpc>
        <a:spcBef>
          <a:spcPts val="500"/>
        </a:spcBef>
        <a:spcAft>
          <a:spcPct val="0"/>
        </a:spcAft>
        <a:buSzPct val="100000"/>
        <a:buFont typeface="Arial" panose="020B0604020202020204" pitchFamily="34" charset="0"/>
        <a:buChar char="•"/>
        <a:defRPr lang="en-GB" sz="2000" kern="1200">
          <a:solidFill>
            <a:srgbClr val="000000"/>
          </a:solidFill>
          <a:latin typeface="Avenir Next LT Pro Light"/>
        </a:defRPr>
      </a:lvl2pPr>
      <a:lvl3pPr marL="1143000" lvl="2" indent="-228600" algn="l" rtl="0" eaLnBrk="0" fontAlgn="base">
        <a:lnSpc>
          <a:spcPct val="120000"/>
        </a:lnSpc>
        <a:spcBef>
          <a:spcPts val="500"/>
        </a:spcBef>
        <a:spcAft>
          <a:spcPct val="0"/>
        </a:spcAft>
        <a:buSzPct val="100000"/>
        <a:buFont typeface="Arial" panose="020B0604020202020204" pitchFamily="34" charset="0"/>
        <a:buChar char="•"/>
        <a:defRPr lang="en-GB" kern="1200">
          <a:solidFill>
            <a:srgbClr val="000000"/>
          </a:solidFill>
          <a:latin typeface="Avenir Next LT Pro Light"/>
        </a:defRPr>
      </a:lvl3pPr>
      <a:lvl4pPr marL="1600200" lvl="3" indent="-228600" algn="l" rtl="0" eaLnBrk="0" fontAlgn="base">
        <a:lnSpc>
          <a:spcPct val="120000"/>
        </a:lnSpc>
        <a:spcBef>
          <a:spcPts val="500"/>
        </a:spcBef>
        <a:spcAft>
          <a:spcPct val="0"/>
        </a:spcAft>
        <a:buSzPct val="100000"/>
        <a:buFont typeface="Arial" panose="020B0604020202020204" pitchFamily="34" charset="0"/>
        <a:buChar char="•"/>
        <a:defRPr lang="en-GB" sz="1600" kern="1200">
          <a:solidFill>
            <a:srgbClr val="000000"/>
          </a:solidFill>
          <a:latin typeface="Avenir Next LT Pro Light"/>
        </a:defRPr>
      </a:lvl4pPr>
      <a:lvl5pPr marL="2057400" lvl="4" indent="-228600" algn="l" rtl="0" eaLnBrk="0" fontAlgn="base">
        <a:lnSpc>
          <a:spcPct val="120000"/>
        </a:lnSpc>
        <a:spcBef>
          <a:spcPts val="500"/>
        </a:spcBef>
        <a:spcAft>
          <a:spcPct val="0"/>
        </a:spcAft>
        <a:buSzPct val="100000"/>
        <a:buFont typeface="Arial" panose="020B0604020202020204" pitchFamily="34" charset="0"/>
        <a:buChar char="•"/>
        <a:defRPr lang="en-GB" sz="1600" kern="1200">
          <a:solidFill>
            <a:srgbClr val="000000"/>
          </a:solidFill>
          <a:latin typeface="Avenir Next LT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2.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video" Target="../media/media2.mp4"/><Relationship Id="rId7" Type="http://schemas.openxmlformats.org/officeDocument/2006/relationships/image" Target="../media/image4.png"/><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3.jpe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notesSlide" Target="../notesSlides/notesSlide3.xml"/><Relationship Id="rId4"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video" Target="../media/media4.mp4"/><Relationship Id="rId7" Type="http://schemas.openxmlformats.org/officeDocument/2006/relationships/image" Target="../media/image9.png"/><Relationship Id="rId2" Type="http://schemas.microsoft.com/office/2007/relationships/media" Target="../media/media4.mp4"/><Relationship Id="rId1" Type="http://schemas.openxmlformats.org/officeDocument/2006/relationships/tags" Target="../tags/tag4.xml"/><Relationship Id="rId6" Type="http://schemas.openxmlformats.org/officeDocument/2006/relationships/image" Target="../media/image8.jpeg"/><Relationship Id="rId5" Type="http://schemas.openxmlformats.org/officeDocument/2006/relationships/notesSlide" Target="../notesSlides/notesSlide4.xml"/><Relationship Id="rId4"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5.mp4"/><Relationship Id="rId7" Type="http://schemas.openxmlformats.org/officeDocument/2006/relationships/image" Target="../media/image12.gif"/><Relationship Id="rId2" Type="http://schemas.microsoft.com/office/2007/relationships/media" Target="../media/media5.mp4"/><Relationship Id="rId1" Type="http://schemas.openxmlformats.org/officeDocument/2006/relationships/tags" Target="../tags/tag5.xml"/><Relationship Id="rId6" Type="http://schemas.openxmlformats.org/officeDocument/2006/relationships/image" Target="../media/image11.jpeg"/><Relationship Id="rId5" Type="http://schemas.openxmlformats.org/officeDocument/2006/relationships/notesSlide" Target="../notesSlides/notesSlide5.xml"/><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98FD83FE-6721-CA2F-7764-2C6711AF5142}"/>
              </a:ext>
            </a:extLst>
          </p:cNvPr>
          <p:cNvSpPr txBox="1">
            <a:spLocks noGrp="1"/>
          </p:cNvSpPr>
          <p:nvPr>
            <p:ph type="title"/>
          </p:nvPr>
        </p:nvSpPr>
        <p:spPr>
          <a:xfrm>
            <a:off x="782638" y="1028700"/>
            <a:ext cx="10614025" cy="1152525"/>
          </a:xfrm>
        </p:spPr>
        <p:txBody>
          <a:bodyPr/>
          <a:lstStyle/>
          <a:p>
            <a:pPr eaLnBrk="1" fontAlgn="auto">
              <a:spcBef>
                <a:spcPts val="0"/>
              </a:spcBef>
              <a:spcAft>
                <a:spcPts val="0"/>
              </a:spcAft>
              <a:defRPr/>
            </a:pPr>
            <a:r>
              <a:t>How to write an academic essay</a:t>
            </a:r>
          </a:p>
        </p:txBody>
      </p:sp>
      <p:sp>
        <p:nvSpPr>
          <p:cNvPr id="14339" name="Subtitle 4">
            <a:extLst>
              <a:ext uri="{FF2B5EF4-FFF2-40B4-BE49-F238E27FC236}">
                <a16:creationId xmlns:a16="http://schemas.microsoft.com/office/drawing/2014/main" id="{B32602F1-3DDB-8F5D-81F5-1E71D4B003BD}"/>
              </a:ext>
            </a:extLst>
          </p:cNvPr>
          <p:cNvSpPr txBox="1">
            <a:spLocks noGrp="1" noChangeArrowheads="1"/>
          </p:cNvSpPr>
          <p:nvPr>
            <p:ph type="subTitle" idx="4294967295"/>
          </p:nvPr>
        </p:nvSpPr>
        <p:spPr>
          <a:xfrm>
            <a:off x="1524000" y="2408238"/>
            <a:ext cx="9144000" cy="609600"/>
          </a:xfrm>
        </p:spPr>
        <p:txBody>
          <a:bodyPr anchorCtr="1"/>
          <a:lstStyle/>
          <a:p>
            <a:pPr algn="ctr" eaLnBrk="1">
              <a:buFont typeface="Arial" panose="020B0604020202020204" pitchFamily="34" charset="0"/>
              <a:buNone/>
            </a:pPr>
            <a:r>
              <a:rPr altLang="en-US" sz="2400" b="1">
                <a:solidFill>
                  <a:srgbClr val="0D0D0D"/>
                </a:solidFill>
                <a:latin typeface="Aharoni" panose="02010803020104030203" pitchFamily="2" charset="-79"/>
                <a:cs typeface="Aharoni" panose="02010803020104030203" pitchFamily="2" charset="-79"/>
              </a:rPr>
              <a:t>Roxana Andreea Cimpan</a:t>
            </a:r>
          </a:p>
          <a:p>
            <a:pPr algn="ctr" eaLnBrk="1">
              <a:buFont typeface="Arial" panose="020B0604020202020204" pitchFamily="34" charset="0"/>
              <a:buNone/>
            </a:pPr>
            <a:r>
              <a:rPr altLang="en-US" sz="2400" b="1">
                <a:solidFill>
                  <a:srgbClr val="0D0D0D"/>
                </a:solidFill>
                <a:latin typeface="Aharoni" panose="02010803020104030203" pitchFamily="2" charset="-79"/>
                <a:cs typeface="Aharoni" panose="02010803020104030203" pitchFamily="2" charset="-79"/>
              </a:rPr>
              <a:t>Student number: 2314721</a:t>
            </a:r>
          </a:p>
        </p:txBody>
      </p:sp>
      <p:pic>
        <p:nvPicPr>
          <p:cNvPr id="14340" name="Picture Placeholder 7" descr="A close - up of a record player">
            <a:extLst>
              <a:ext uri="{FF2B5EF4-FFF2-40B4-BE49-F238E27FC236}">
                <a16:creationId xmlns:a16="http://schemas.microsoft.com/office/drawing/2014/main" id="{8082B6B8-2199-E7D6-5EDD-622CADBAE58D}"/>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a:stretch>
            <a:fillRect/>
          </a:stretch>
        </p:blipFill>
        <p:spPr>
          <a:xfrm>
            <a:off x="2343150" y="3351213"/>
            <a:ext cx="7519988" cy="3506787"/>
          </a:xfrm>
          <a:solidFill>
            <a:srgbClr val="FF907A"/>
          </a:solidFill>
        </p:spPr>
      </p:pic>
      <p:pic>
        <p:nvPicPr>
          <p:cNvPr id="12" name="Video 11">
            <a:hlinkClick r:id="" action="ppaction://media"/>
            <a:extLst>
              <a:ext uri="{FF2B5EF4-FFF2-40B4-BE49-F238E27FC236}">
                <a16:creationId xmlns:a16="http://schemas.microsoft.com/office/drawing/2014/main" id="{E9D46ED4-E820-855C-A492-553240C7DFE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12500" r="12500"/>
          <a:stretch>
            <a:fillRect/>
          </a:stretch>
        </p:blipFill>
        <p:spPr>
          <a:xfrm>
            <a:off x="10062136" y="4718304"/>
            <a:ext cx="2057400" cy="2057400"/>
          </a:xfrm>
          <a:prstGeom prst="ellipse">
            <a:avLst/>
          </a:prstGeom>
        </p:spPr>
      </p:pic>
    </p:spTree>
    <p:custDataLst>
      <p:tags r:id="rId1"/>
    </p:custDataLst>
  </p:cSld>
  <p:clrMapOvr>
    <a:masterClrMapping/>
  </p:clrMapOvr>
  <p:transition spd="slow" advTm="725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ntr" presetSubtype="16"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12"/>
                </p:tgtEl>
              </p:cMediaNode>
            </p:video>
            <p:seq concurrent="1" nextAc="seek">
              <p:cTn id="13" restart="whenNotActive" fill="hold" evtFilter="cancelBubble" nodeType="interactiveSeq">
                <p:stCondLst>
                  <p:cond evt="onClick" delay="0">
                    <p:tgtEl>
                      <p:spTgt spid="1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2"/>
                                        </p:tgtEl>
                                      </p:cBhvr>
                                    </p:cmd>
                                  </p:childTnLst>
                                </p:cTn>
                              </p:par>
                            </p:childTnLst>
                          </p:cTn>
                        </p:par>
                      </p:childTnLst>
                    </p:cTn>
                  </p:par>
                </p:childTnLst>
              </p:cTn>
              <p:nextCondLst>
                <p:cond evt="onClick" delay="0">
                  <p:tgtEl>
                    <p:spTgt spid="12"/>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F4E89-92CA-93D8-EF65-4B45726FBB5B}"/>
              </a:ext>
            </a:extLst>
          </p:cNvPr>
          <p:cNvSpPr txBox="1">
            <a:spLocks noGrp="1"/>
          </p:cNvSpPr>
          <p:nvPr>
            <p:ph type="title"/>
          </p:nvPr>
        </p:nvSpPr>
        <p:spPr>
          <a:xfrm>
            <a:off x="519113" y="587375"/>
            <a:ext cx="3124200" cy="3611563"/>
          </a:xfrm>
        </p:spPr>
        <p:txBody>
          <a:bodyPr/>
          <a:lstStyle/>
          <a:p>
            <a:pPr eaLnBrk="1" fontAlgn="auto">
              <a:spcBef>
                <a:spcPts val="0"/>
              </a:spcBef>
              <a:spcAft>
                <a:spcPts val="0"/>
              </a:spcAft>
              <a:defRPr/>
            </a:pPr>
            <a:r>
              <a:t>Agenda</a:t>
            </a:r>
          </a:p>
        </p:txBody>
      </p:sp>
      <p:sp>
        <p:nvSpPr>
          <p:cNvPr id="15363" name="Content Placeholder 2">
            <a:extLst>
              <a:ext uri="{FF2B5EF4-FFF2-40B4-BE49-F238E27FC236}">
                <a16:creationId xmlns:a16="http://schemas.microsoft.com/office/drawing/2014/main" id="{81795387-EA2B-853A-B796-0EEEDF781181}"/>
              </a:ext>
            </a:extLst>
          </p:cNvPr>
          <p:cNvSpPr txBox="1">
            <a:spLocks noGrp="1" noChangeArrowheads="1"/>
          </p:cNvSpPr>
          <p:nvPr>
            <p:ph type="body" idx="4294967295"/>
          </p:nvPr>
        </p:nvSpPr>
        <p:spPr>
          <a:xfrm>
            <a:off x="4778375" y="863600"/>
            <a:ext cx="3441700" cy="5130800"/>
          </a:xfrm>
        </p:spPr>
        <p:txBody>
          <a:bodyPr anchor="ctr"/>
          <a:lstStyle/>
          <a:p>
            <a:pPr eaLnBrk="1">
              <a:buFont typeface="Arial" panose="020B0604020202020204" pitchFamily="34" charset="0"/>
              <a:buNone/>
            </a:pPr>
            <a:r>
              <a:rPr altLang="en-US" b="1">
                <a:solidFill>
                  <a:srgbClr val="491247"/>
                </a:solidFill>
                <a:latin typeface="Avenir Next LT Pro Light" panose="020B0304020202020204" pitchFamily="34" charset="0"/>
              </a:rPr>
              <a:t>Topic one : </a:t>
            </a:r>
          </a:p>
          <a:p>
            <a:pPr eaLnBrk="1">
              <a:buFont typeface="Arial" panose="020B0604020202020204" pitchFamily="34" charset="0"/>
              <a:buNone/>
            </a:pPr>
            <a:r>
              <a:rPr altLang="en-US" sz="1800">
                <a:latin typeface="Avenir Next LT Pro Light" panose="020B0304020202020204" pitchFamily="34" charset="0"/>
              </a:rPr>
              <a:t>Referencing (Harvard)</a:t>
            </a:r>
          </a:p>
          <a:p>
            <a:pPr eaLnBrk="1">
              <a:buFont typeface="Arial" panose="020B0604020202020204" pitchFamily="34" charset="0"/>
              <a:buNone/>
            </a:pPr>
            <a:r>
              <a:rPr altLang="en-US" b="1">
                <a:solidFill>
                  <a:srgbClr val="491247"/>
                </a:solidFill>
                <a:latin typeface="Avenir Next LT Pro Light" panose="020B0304020202020204" pitchFamily="34" charset="0"/>
              </a:rPr>
              <a:t>Topic two: </a:t>
            </a:r>
          </a:p>
          <a:p>
            <a:pPr eaLnBrk="1">
              <a:buFont typeface="Arial" panose="020B0604020202020204" pitchFamily="34" charset="0"/>
              <a:buNone/>
            </a:pPr>
            <a:r>
              <a:rPr altLang="en-US" sz="1800">
                <a:latin typeface="Avenir Next LT Pro Light" panose="020B0304020202020204" pitchFamily="34" charset="0"/>
              </a:rPr>
              <a:t>Academic Misconduct</a:t>
            </a:r>
          </a:p>
          <a:p>
            <a:pPr eaLnBrk="1">
              <a:buFont typeface="Arial" panose="020B0604020202020204" pitchFamily="34" charset="0"/>
              <a:buNone/>
            </a:pPr>
            <a:r>
              <a:rPr altLang="en-US" sz="1800" b="1">
                <a:solidFill>
                  <a:srgbClr val="491247"/>
                </a:solidFill>
                <a:latin typeface="Avenir Next LT Pro Light" panose="020B0304020202020204" pitchFamily="34" charset="0"/>
              </a:rPr>
              <a:t>Topic </a:t>
            </a:r>
            <a:r>
              <a:rPr altLang="en-US" b="1">
                <a:solidFill>
                  <a:srgbClr val="491247"/>
                </a:solidFill>
                <a:latin typeface="Avenir Next LT Pro Light" panose="020B0304020202020204" pitchFamily="34" charset="0"/>
              </a:rPr>
              <a:t>three: </a:t>
            </a:r>
          </a:p>
          <a:p>
            <a:pPr eaLnBrk="1">
              <a:buFont typeface="Arial" panose="020B0604020202020204" pitchFamily="34" charset="0"/>
              <a:buNone/>
            </a:pPr>
            <a:r>
              <a:rPr altLang="en-US" sz="1800">
                <a:latin typeface="Avenir Next LT Pro Light" panose="020B0304020202020204" pitchFamily="34" charset="0"/>
              </a:rPr>
              <a:t>Critical  Thinking</a:t>
            </a:r>
          </a:p>
        </p:txBody>
      </p:sp>
      <p:sp>
        <p:nvSpPr>
          <p:cNvPr id="15364" name="Slide Number Placeholder 13">
            <a:extLst>
              <a:ext uri="{FF2B5EF4-FFF2-40B4-BE49-F238E27FC236}">
                <a16:creationId xmlns:a16="http://schemas.microsoft.com/office/drawing/2014/main" id="{EF6B13BA-F88A-EF6E-A03A-A14FCC04EC3B}"/>
              </a:ext>
            </a:extLst>
          </p:cNvPr>
          <p:cNvSpPr txBox="1">
            <a:spLocks noChangeArrowheads="1"/>
          </p:cNvSpPr>
          <p:nvPr/>
        </p:nvSpPr>
        <p:spPr bwMode="auto">
          <a:xfrm>
            <a:off x="11669713" y="6408738"/>
            <a:ext cx="438150"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2C815340-2CC3-44EF-8FEE-7115AE29854B}" type="slidenum">
              <a:rPr lang="en-GB" altLang="en-US" sz="800">
                <a:solidFill>
                  <a:srgbClr val="FFFFFF"/>
                </a:solidFill>
                <a:latin typeface="Avenir Next LT Pro Light" panose="020B0304020202020204" pitchFamily="34" charset="0"/>
              </a:rPr>
              <a:pPr algn="r" eaLnBrk="1" hangingPunct="1"/>
              <a:t>2</a:t>
            </a:fld>
            <a:endParaRPr lang="en-GB" altLang="en-US" sz="800">
              <a:solidFill>
                <a:srgbClr val="FFFFFF"/>
              </a:solidFill>
              <a:latin typeface="Avenir Next LT Pro Light" panose="020B0304020202020204" pitchFamily="34" charset="0"/>
            </a:endParaRPr>
          </a:p>
        </p:txBody>
      </p:sp>
      <p:pic>
        <p:nvPicPr>
          <p:cNvPr id="15365" name="Picture Placeholder 10" descr="A cartoon of a child writing on a piece of paper&#10;&#10;Description automatically generated">
            <a:extLst>
              <a:ext uri="{FF2B5EF4-FFF2-40B4-BE49-F238E27FC236}">
                <a16:creationId xmlns:a16="http://schemas.microsoft.com/office/drawing/2014/main" id="{E680FBBC-5E52-7F95-2634-6E3CA81043BF}"/>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t="21722" b="21722"/>
          <a:stretch>
            <a:fillRect/>
          </a:stretch>
        </p:blipFill>
        <p:spPr>
          <a:xfrm>
            <a:off x="8786813" y="831850"/>
            <a:ext cx="2506662" cy="1517650"/>
          </a:xfrm>
          <a:solidFill>
            <a:srgbClr val="FF907A"/>
          </a:solidFill>
        </p:spPr>
      </p:pic>
      <p:pic>
        <p:nvPicPr>
          <p:cNvPr id="15366" name="Picture Placeholder 18" descr="Cartoon person with many light bulbs&#10;&#10;Description automatically generated">
            <a:extLst>
              <a:ext uri="{FF2B5EF4-FFF2-40B4-BE49-F238E27FC236}">
                <a16:creationId xmlns:a16="http://schemas.microsoft.com/office/drawing/2014/main" id="{9D59D925-E1BF-CE14-2529-DB7E7D249902}"/>
              </a:ext>
            </a:extLst>
          </p:cNvPr>
          <p:cNvPicPr>
            <a:picLocks noGrp="1" noChangeAspect="1" noChangeArrowheads="1"/>
          </p:cNvPicPr>
          <p:nvPr>
            <p:ph type="pic" idx="4294967295"/>
          </p:nvPr>
        </p:nvPicPr>
        <p:blipFill>
          <a:blip r:embed="rId7">
            <a:extLst>
              <a:ext uri="{28A0092B-C50C-407E-A947-70E740481C1C}">
                <a14:useLocalDpi xmlns:a14="http://schemas.microsoft.com/office/drawing/2010/main" val="0"/>
              </a:ext>
            </a:extLst>
          </a:blip>
          <a:srcRect t="23669" b="23669"/>
          <a:stretch>
            <a:fillRect/>
          </a:stretch>
        </p:blipFill>
        <p:spPr>
          <a:xfrm>
            <a:off x="8786813" y="2698750"/>
            <a:ext cx="2506662" cy="1500188"/>
          </a:xfrm>
          <a:solidFill>
            <a:srgbClr val="FF907A"/>
          </a:solidFill>
        </p:spPr>
      </p:pic>
      <p:pic>
        <p:nvPicPr>
          <p:cNvPr id="15367" name="Picture Placeholder 22" descr="A table with papers and glasses and a cup of coffee&#10;&#10;Description automatically generated">
            <a:extLst>
              <a:ext uri="{FF2B5EF4-FFF2-40B4-BE49-F238E27FC236}">
                <a16:creationId xmlns:a16="http://schemas.microsoft.com/office/drawing/2014/main" id="{8A785A2F-19AB-024D-DC78-9C1903355F55}"/>
              </a:ext>
            </a:extLst>
          </p:cNvPr>
          <p:cNvPicPr>
            <a:picLocks noGrp="1" noChangeAspect="1" noChangeArrowheads="1"/>
          </p:cNvPicPr>
          <p:nvPr>
            <p:ph type="pic" idx="4294967295"/>
          </p:nvPr>
        </p:nvPicPr>
        <p:blipFill>
          <a:blip r:embed="rId8">
            <a:extLst>
              <a:ext uri="{28A0092B-C50C-407E-A947-70E740481C1C}">
                <a14:useLocalDpi xmlns:a14="http://schemas.microsoft.com/office/drawing/2010/main" val="0"/>
              </a:ext>
            </a:extLst>
          </a:blip>
          <a:srcRect t="8284" b="8284"/>
          <a:stretch>
            <a:fillRect/>
          </a:stretch>
        </p:blipFill>
        <p:spPr>
          <a:xfrm>
            <a:off x="8786813" y="4525963"/>
            <a:ext cx="2506662" cy="1500187"/>
          </a:xfrm>
          <a:solidFill>
            <a:srgbClr val="FF907A"/>
          </a:solidFill>
        </p:spPr>
      </p:pic>
      <p:pic>
        <p:nvPicPr>
          <p:cNvPr id="9" name="Video 8">
            <a:hlinkClick r:id="" action="ppaction://media"/>
            <a:extLst>
              <a:ext uri="{FF2B5EF4-FFF2-40B4-BE49-F238E27FC236}">
                <a16:creationId xmlns:a16="http://schemas.microsoft.com/office/drawing/2014/main" id="{C9F9F8F3-5133-602B-5E4D-0F9D71888E0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slow" advTm="1027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9"/>
                </p:tgtEl>
              </p:cMediaNode>
            </p:video>
            <p:seq concurrent="1" nextAc="seek">
              <p:cTn id="13" restart="whenNotActive" fill="hold" evtFilter="cancelBubble" nodeType="interactiveSeq">
                <p:stCondLst>
                  <p:cond evt="onClick" delay="0">
                    <p:tgtEl>
                      <p:spTgt spid="9"/>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9"/>
                                        </p:tgtEl>
                                      </p:cBhvr>
                                    </p:cmd>
                                  </p:childTnLst>
                                </p:cTn>
                              </p:par>
                            </p:childTnLst>
                          </p:cTn>
                        </p:par>
                      </p:childTnLst>
                    </p:cTn>
                  </p:par>
                </p:childTnLst>
              </p:cTn>
              <p:nextCondLst>
                <p:cond evt="onClick" delay="0">
                  <p:tgtEl>
                    <p:spTgt spid="9"/>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1A69507A-2A1D-C7AF-481A-2E1D8DB4C0B8}"/>
              </a:ext>
            </a:extLst>
          </p:cNvPr>
          <p:cNvSpPr txBox="1">
            <a:spLocks noGrp="1"/>
          </p:cNvSpPr>
          <p:nvPr>
            <p:ph type="title"/>
          </p:nvPr>
        </p:nvSpPr>
        <p:spPr>
          <a:xfrm>
            <a:off x="1162050" y="-17463"/>
            <a:ext cx="10240963" cy="1233488"/>
          </a:xfrm>
        </p:spPr>
        <p:txBody>
          <a:bodyPr/>
          <a:lstStyle/>
          <a:p>
            <a:pPr eaLnBrk="1" fontAlgn="auto">
              <a:spcBef>
                <a:spcPts val="0"/>
              </a:spcBef>
              <a:spcAft>
                <a:spcPts val="0"/>
              </a:spcAft>
              <a:defRPr/>
            </a:pPr>
            <a:r>
              <a:rPr sz="4800"/>
              <a:t>Topic one</a:t>
            </a:r>
          </a:p>
        </p:txBody>
      </p:sp>
      <p:sp>
        <p:nvSpPr>
          <p:cNvPr id="16387" name="Slide Number Placeholder 5">
            <a:extLst>
              <a:ext uri="{FF2B5EF4-FFF2-40B4-BE49-F238E27FC236}">
                <a16:creationId xmlns:a16="http://schemas.microsoft.com/office/drawing/2014/main" id="{1D7635D9-B05C-7738-3781-BCF5299A1D68}"/>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spcAft>
                <a:spcPts val="600"/>
              </a:spcAft>
            </a:pPr>
            <a:fld id="{D5441811-A99A-4980-BD4B-EE3859D47D64}" type="slidenum">
              <a:rPr lang="en-GB" altLang="en-US" sz="800">
                <a:solidFill>
                  <a:srgbClr val="FFFFFF"/>
                </a:solidFill>
                <a:latin typeface="Avenir Next LT Pro Light" panose="020B0304020202020204" pitchFamily="34" charset="0"/>
              </a:rPr>
              <a:pPr algn="r" eaLnBrk="1" hangingPunct="1">
                <a:spcAft>
                  <a:spcPts val="600"/>
                </a:spcAft>
              </a:pPr>
              <a:t>3</a:t>
            </a:fld>
            <a:endParaRPr lang="en-GB" altLang="en-US" sz="800">
              <a:solidFill>
                <a:srgbClr val="FFFFFF"/>
              </a:solidFill>
              <a:latin typeface="Avenir Next LT Pro Light" panose="020B0304020202020204" pitchFamily="34" charset="0"/>
            </a:endParaRPr>
          </a:p>
        </p:txBody>
      </p:sp>
      <p:sp>
        <p:nvSpPr>
          <p:cNvPr id="4" name="Subtitle 9">
            <a:extLst>
              <a:ext uri="{FF2B5EF4-FFF2-40B4-BE49-F238E27FC236}">
                <a16:creationId xmlns:a16="http://schemas.microsoft.com/office/drawing/2014/main" id="{01DF1902-118A-B2A9-CF05-77DC106FACA6}"/>
              </a:ext>
            </a:extLst>
          </p:cNvPr>
          <p:cNvSpPr>
            <a:spLocks noChangeArrowheads="1"/>
          </p:cNvSpPr>
          <p:nvPr/>
        </p:nvSpPr>
        <p:spPr bwMode="auto">
          <a:xfrm>
            <a:off x="1643063" y="1244600"/>
            <a:ext cx="5132387"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3600">
                <a:solidFill>
                  <a:srgbClr val="FFDBCC"/>
                </a:solidFill>
                <a:latin typeface="Alasassy Caps" pitchFamily="2" charset="0"/>
              </a:rPr>
              <a:t>Referencing ( Harvard )</a:t>
            </a:r>
          </a:p>
        </p:txBody>
      </p:sp>
      <p:sp>
        <p:nvSpPr>
          <p:cNvPr id="5" name="Slide Number Placeholder 7">
            <a:extLst>
              <a:ext uri="{FF2B5EF4-FFF2-40B4-BE49-F238E27FC236}">
                <a16:creationId xmlns:a16="http://schemas.microsoft.com/office/drawing/2014/main" id="{255A68F7-38B8-53C4-7956-7CFC5CB5AF97}"/>
              </a:ext>
            </a:extLst>
          </p:cNvPr>
          <p:cNvSpPr/>
          <p:nvPr/>
        </p:nvSpPr>
        <p:spPr>
          <a:xfrm>
            <a:off x="9769475" y="5805488"/>
            <a:ext cx="261938" cy="266700"/>
          </a:xfrm>
          <a:prstGeom prst="rect">
            <a:avLst/>
          </a:prstGeom>
          <a:noFill/>
          <a:ln cap="flat">
            <a:noFill/>
            <a:prstDash val="solid"/>
          </a:ln>
        </p:spPr>
        <p:txBody>
          <a:bodyPr/>
          <a:lstStyle/>
          <a:p>
            <a:pPr defTabSz="539496" eaLnBrk="1" fontAlgn="auto" hangingPunct="1">
              <a:spcBef>
                <a:spcPts val="0"/>
              </a:spcBef>
              <a:spcAft>
                <a:spcPts val="600"/>
              </a:spcAft>
              <a:defRPr sz="1800" b="0" i="0" u="none" strike="noStrike" kern="0" cap="none" spc="0" baseline="0">
                <a:solidFill>
                  <a:srgbClr val="000000"/>
                </a:solidFill>
                <a:uFillTx/>
              </a:defRPr>
            </a:pPr>
            <a:fld id="{D8E3026D-C5B7-4AD2-AAAF-6AF065C5F532}" type="slidenum">
              <a:rPr lang="en-GB" sz="1062">
                <a:solidFill>
                  <a:srgbClr val="000000"/>
                </a:solidFill>
                <a:latin typeface="Avenir Next LT Pro Light"/>
              </a:rPr>
              <a:pPr defTabSz="539496" eaLnBrk="1" fontAlgn="auto" hangingPunct="1">
                <a:spcBef>
                  <a:spcPts val="0"/>
                </a:spcBef>
                <a:spcAft>
                  <a:spcPts val="600"/>
                </a:spcAft>
                <a:defRPr sz="1800" b="0" i="0" u="none" strike="noStrike" kern="0" cap="none" spc="0" baseline="0">
                  <a:solidFill>
                    <a:srgbClr val="000000"/>
                  </a:solidFill>
                  <a:uFillTx/>
                </a:defRPr>
              </a:pPr>
              <a:t>3</a:t>
            </a:fld>
            <a:endParaRPr lang="en-GB">
              <a:solidFill>
                <a:srgbClr val="000000"/>
              </a:solidFill>
              <a:latin typeface="Avenir Next LT Pro Light"/>
            </a:endParaRPr>
          </a:p>
        </p:txBody>
      </p:sp>
      <p:sp>
        <p:nvSpPr>
          <p:cNvPr id="6" name="TextBox 1">
            <a:extLst>
              <a:ext uri="{FF2B5EF4-FFF2-40B4-BE49-F238E27FC236}">
                <a16:creationId xmlns:a16="http://schemas.microsoft.com/office/drawing/2014/main" id="{F2F21D85-B93D-D07F-9F1C-FFAFF8410F2F}"/>
              </a:ext>
            </a:extLst>
          </p:cNvPr>
          <p:cNvSpPr txBox="1">
            <a:spLocks noChangeArrowheads="1"/>
          </p:cNvSpPr>
          <p:nvPr/>
        </p:nvSpPr>
        <p:spPr bwMode="auto">
          <a:xfrm>
            <a:off x="374650" y="2359025"/>
            <a:ext cx="1024096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3200">
                <a:solidFill>
                  <a:srgbClr val="53012E"/>
                </a:solidFill>
                <a:latin typeface="Avenir Next LT Pro Light" panose="020B0304020202020204" pitchFamily="34" charset="0"/>
              </a:rPr>
              <a:t>Referencing in the Harvard style is a two-part process:</a:t>
            </a:r>
          </a:p>
        </p:txBody>
      </p:sp>
      <p:sp>
        <p:nvSpPr>
          <p:cNvPr id="7" name="TextBox 11">
            <a:extLst>
              <a:ext uri="{FF2B5EF4-FFF2-40B4-BE49-F238E27FC236}">
                <a16:creationId xmlns:a16="http://schemas.microsoft.com/office/drawing/2014/main" id="{FF9D83F3-4AC8-5245-0DBB-A521AD202706}"/>
              </a:ext>
            </a:extLst>
          </p:cNvPr>
          <p:cNvSpPr txBox="1">
            <a:spLocks noChangeArrowheads="1"/>
          </p:cNvSpPr>
          <p:nvPr/>
        </p:nvSpPr>
        <p:spPr bwMode="auto">
          <a:xfrm>
            <a:off x="1247775" y="3028950"/>
            <a:ext cx="35877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400">
                <a:solidFill>
                  <a:srgbClr val="00B050"/>
                </a:solidFill>
                <a:latin typeface="Algerian" panose="04020705040A02060702" pitchFamily="82" charset="0"/>
              </a:rPr>
              <a:t>Citation in the text</a:t>
            </a:r>
          </a:p>
        </p:txBody>
      </p:sp>
      <p:sp>
        <p:nvSpPr>
          <p:cNvPr id="8" name="TextBox 12">
            <a:extLst>
              <a:ext uri="{FF2B5EF4-FFF2-40B4-BE49-F238E27FC236}">
                <a16:creationId xmlns:a16="http://schemas.microsoft.com/office/drawing/2014/main" id="{FC8FF728-8CB4-4448-2386-4A1D83C79FBF}"/>
              </a:ext>
            </a:extLst>
          </p:cNvPr>
          <p:cNvSpPr txBox="1">
            <a:spLocks noChangeArrowheads="1"/>
          </p:cNvSpPr>
          <p:nvPr/>
        </p:nvSpPr>
        <p:spPr bwMode="auto">
          <a:xfrm>
            <a:off x="7356475" y="3028950"/>
            <a:ext cx="28400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400">
                <a:solidFill>
                  <a:srgbClr val="00B050"/>
                </a:solidFill>
                <a:latin typeface="Algerian" panose="04020705040A02060702" pitchFamily="82" charset="0"/>
              </a:rPr>
              <a:t>Reference list</a:t>
            </a:r>
          </a:p>
        </p:txBody>
      </p:sp>
      <p:sp>
        <p:nvSpPr>
          <p:cNvPr id="9" name="TextBox 16">
            <a:extLst>
              <a:ext uri="{FF2B5EF4-FFF2-40B4-BE49-F238E27FC236}">
                <a16:creationId xmlns:a16="http://schemas.microsoft.com/office/drawing/2014/main" id="{D557DE83-317F-15C4-AEB8-4828948F260F}"/>
              </a:ext>
            </a:extLst>
          </p:cNvPr>
          <p:cNvSpPr txBox="1">
            <a:spLocks noChangeArrowheads="1"/>
          </p:cNvSpPr>
          <p:nvPr/>
        </p:nvSpPr>
        <p:spPr bwMode="auto">
          <a:xfrm>
            <a:off x="177800" y="3349625"/>
            <a:ext cx="5216525"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100">
                <a:solidFill>
                  <a:srgbClr val="C00000"/>
                </a:solidFill>
                <a:latin typeface="Bahnschrift Light Condensed" panose="020B0502040204020203" pitchFamily="34" charset="0"/>
              </a:rPr>
              <a:t>According to University of Sheffield, (2010) this allows your readers to easily identify the source and locate it if they want to go deeper into the information </a:t>
            </a:r>
          </a:p>
          <a:p>
            <a:pPr eaLnBrk="1" hangingPunct="1">
              <a:spcAft>
                <a:spcPts val="600"/>
              </a:spcAft>
            </a:pPr>
            <a:r>
              <a:rPr lang="en-GB" altLang="en-US" sz="2100">
                <a:solidFill>
                  <a:srgbClr val="C00000"/>
                </a:solidFill>
                <a:latin typeface="Bahnschrift Light Condensed" panose="020B0502040204020203" pitchFamily="34" charset="0"/>
              </a:rPr>
              <a:t>It’s all about giving credit to the original author and maintaining academic integrity</a:t>
            </a:r>
          </a:p>
        </p:txBody>
      </p:sp>
      <p:sp>
        <p:nvSpPr>
          <p:cNvPr id="10" name="Arrow: Right 22">
            <a:extLst>
              <a:ext uri="{FF2B5EF4-FFF2-40B4-BE49-F238E27FC236}">
                <a16:creationId xmlns:a16="http://schemas.microsoft.com/office/drawing/2014/main" id="{ACBCBF5A-038A-7CF9-8EC3-A74D6C3B7509}"/>
              </a:ext>
            </a:extLst>
          </p:cNvPr>
          <p:cNvSpPr>
            <a:spLocks/>
          </p:cNvSpPr>
          <p:nvPr/>
        </p:nvSpPr>
        <p:spPr bwMode="auto">
          <a:xfrm>
            <a:off x="177800" y="3048000"/>
            <a:ext cx="885825" cy="301625"/>
          </a:xfrm>
          <a:custGeom>
            <a:avLst/>
            <a:gdLst>
              <a:gd name="T0" fmla="*/ 443031 w 21600"/>
              <a:gd name="T1" fmla="*/ 0 h 21600"/>
              <a:gd name="T2" fmla="*/ 886062 w 21600"/>
              <a:gd name="T3" fmla="*/ 150337 h 21600"/>
              <a:gd name="T4" fmla="*/ 443031 w 21600"/>
              <a:gd name="T5" fmla="*/ 300673 h 21600"/>
              <a:gd name="T6" fmla="*/ 0 w 21600"/>
              <a:gd name="T7" fmla="*/ 150337 h 21600"/>
              <a:gd name="T8" fmla="*/ 735719 w 21600"/>
              <a:gd name="T9" fmla="*/ 0 h 21600"/>
              <a:gd name="T10" fmla="*/ 735719 w 21600"/>
              <a:gd name="T11" fmla="*/ 300673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19767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17935" y="5400"/>
                </a:lnTo>
                <a:lnTo>
                  <a:pt x="17935" y="0"/>
                </a:lnTo>
                <a:lnTo>
                  <a:pt x="21600" y="10800"/>
                </a:lnTo>
                <a:lnTo>
                  <a:pt x="17935" y="21600"/>
                </a:lnTo>
                <a:lnTo>
                  <a:pt x="17935" y="16200"/>
                </a:lnTo>
                <a:lnTo>
                  <a:pt x="0" y="16200"/>
                </a:lnTo>
                <a:lnTo>
                  <a:pt x="0" y="5400"/>
                </a:lnTo>
                <a:close/>
              </a:path>
            </a:pathLst>
          </a:custGeom>
          <a:solidFill>
            <a:srgbClr val="A6025C"/>
          </a:solidFill>
          <a:ln w="12701" cap="flat">
            <a:solidFill>
              <a:srgbClr val="440022"/>
            </a:solidFill>
            <a:prstDash val="solid"/>
            <a:miter lim="800000"/>
            <a:headEnd/>
            <a:tailEnd/>
          </a:ln>
        </p:spPr>
        <p:txBody>
          <a:bodyPr anchor="ctr" anchorCtr="1"/>
          <a:lstStyle/>
          <a:p>
            <a:endParaRPr lang="en-GB"/>
          </a:p>
        </p:txBody>
      </p:sp>
      <p:sp>
        <p:nvSpPr>
          <p:cNvPr id="11" name="Arrow: Right 24">
            <a:extLst>
              <a:ext uri="{FF2B5EF4-FFF2-40B4-BE49-F238E27FC236}">
                <a16:creationId xmlns:a16="http://schemas.microsoft.com/office/drawing/2014/main" id="{FD5191F1-1DF5-9042-8925-83C3A43267F7}"/>
              </a:ext>
            </a:extLst>
          </p:cNvPr>
          <p:cNvSpPr>
            <a:spLocks/>
          </p:cNvSpPr>
          <p:nvPr/>
        </p:nvSpPr>
        <p:spPr bwMode="auto">
          <a:xfrm>
            <a:off x="6251575" y="3048000"/>
            <a:ext cx="920750" cy="288925"/>
          </a:xfrm>
          <a:custGeom>
            <a:avLst/>
            <a:gdLst>
              <a:gd name="T0" fmla="*/ 460949 w 21600"/>
              <a:gd name="T1" fmla="*/ 0 h 21600"/>
              <a:gd name="T2" fmla="*/ 921898 w 21600"/>
              <a:gd name="T3" fmla="*/ 144311 h 21600"/>
              <a:gd name="T4" fmla="*/ 460949 w 21600"/>
              <a:gd name="T5" fmla="*/ 288621 h 21600"/>
              <a:gd name="T6" fmla="*/ 0 w 21600"/>
              <a:gd name="T7" fmla="*/ 144311 h 21600"/>
              <a:gd name="T8" fmla="*/ 777595 w 21600"/>
              <a:gd name="T9" fmla="*/ 0 h 21600"/>
              <a:gd name="T10" fmla="*/ 777595 w 21600"/>
              <a:gd name="T11" fmla="*/ 288621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19910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18219" y="5400"/>
                </a:lnTo>
                <a:lnTo>
                  <a:pt x="18219" y="0"/>
                </a:lnTo>
                <a:lnTo>
                  <a:pt x="21600" y="10800"/>
                </a:lnTo>
                <a:lnTo>
                  <a:pt x="18219" y="21600"/>
                </a:lnTo>
                <a:lnTo>
                  <a:pt x="18219" y="16200"/>
                </a:lnTo>
                <a:lnTo>
                  <a:pt x="0" y="16200"/>
                </a:lnTo>
                <a:lnTo>
                  <a:pt x="0" y="5400"/>
                </a:lnTo>
                <a:close/>
              </a:path>
            </a:pathLst>
          </a:custGeom>
          <a:solidFill>
            <a:srgbClr val="A6025C"/>
          </a:solidFill>
          <a:ln w="12701" cap="flat">
            <a:solidFill>
              <a:srgbClr val="440022"/>
            </a:solidFill>
            <a:prstDash val="solid"/>
            <a:miter lim="800000"/>
            <a:headEnd/>
            <a:tailEnd/>
          </a:ln>
        </p:spPr>
        <p:txBody>
          <a:bodyPr anchor="ctr" anchorCtr="1"/>
          <a:lstStyle/>
          <a:p>
            <a:endParaRPr lang="en-GB"/>
          </a:p>
        </p:txBody>
      </p:sp>
      <p:sp>
        <p:nvSpPr>
          <p:cNvPr id="12" name="TextBox 26">
            <a:extLst>
              <a:ext uri="{FF2B5EF4-FFF2-40B4-BE49-F238E27FC236}">
                <a16:creationId xmlns:a16="http://schemas.microsoft.com/office/drawing/2014/main" id="{86A87FA2-66EB-03CB-BD98-FBECEEF496B3}"/>
              </a:ext>
            </a:extLst>
          </p:cNvPr>
          <p:cNvSpPr txBox="1">
            <a:spLocks noChangeArrowheads="1"/>
          </p:cNvSpPr>
          <p:nvPr/>
        </p:nvSpPr>
        <p:spPr bwMode="auto">
          <a:xfrm>
            <a:off x="6096000" y="3394075"/>
            <a:ext cx="5572125"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100">
                <a:solidFill>
                  <a:srgbClr val="C00000"/>
                </a:solidFill>
                <a:latin typeface="Bahnschrift Light Condensed" panose="020B0502040204020203" pitchFamily="34" charset="0"/>
              </a:rPr>
              <a:t>It’s important to provide a complete list of all the references you cited.</a:t>
            </a:r>
          </a:p>
          <a:p>
            <a:pPr eaLnBrk="1" hangingPunct="1"/>
            <a:r>
              <a:rPr lang="en-GB" altLang="en-US" sz="2100">
                <a:solidFill>
                  <a:srgbClr val="C00000"/>
                </a:solidFill>
                <a:latin typeface="Bahnschrift Light Condensed" panose="020B0502040204020203" pitchFamily="34" charset="0"/>
              </a:rPr>
              <a:t>This list should include full bibliographic details, such as the author’s name, the title of the work, the publication date and other relevant information</a:t>
            </a:r>
          </a:p>
        </p:txBody>
      </p:sp>
      <p:pic>
        <p:nvPicPr>
          <p:cNvPr id="30" name="Video 29">
            <a:hlinkClick r:id="" action="ppaction://media"/>
            <a:extLst>
              <a:ext uri="{FF2B5EF4-FFF2-40B4-BE49-F238E27FC236}">
                <a16:creationId xmlns:a16="http://schemas.microsoft.com/office/drawing/2014/main" id="{A418EA59-4E7F-3F11-59B3-762C18F1081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slow" advTm="407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500"/>
                                        <p:tgtEl>
                                          <p:spTgt spid="6">
                                            <p:txEl>
                                              <p:pRg st="0" end="0"/>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500" fill="hold"/>
                                        <p:tgtEl>
                                          <p:spTgt spid="10"/>
                                        </p:tgtEl>
                                        <p:attrNameLst>
                                          <p:attrName>ppt_x</p:attrName>
                                        </p:attrNameLst>
                                      </p:cBhvr>
                                      <p:tavLst>
                                        <p:tav tm="0">
                                          <p:val>
                                            <p:strVal val="#ppt_x"/>
                                          </p:val>
                                        </p:tav>
                                        <p:tav tm="100000">
                                          <p:val>
                                            <p:strVal val="#ppt_x"/>
                                          </p:val>
                                        </p:tav>
                                      </p:tavLst>
                                    </p:anim>
                                    <p:anim calcmode="lin" valueType="num">
                                      <p:cBhvr>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42" presetClass="entr" presetSubtype="0" fill="hold" nodeType="clickEffect">
                                  <p:stCondLst>
                                    <p:cond delay="0"/>
                                  </p:stCondLst>
                                  <p:childTnLst>
                                    <p:set>
                                      <p:cBhvr>
                                        <p:cTn id="29" dur="1" fill="hold">
                                          <p:stCondLst>
                                            <p:cond delay="0"/>
                                          </p:stCondLst>
                                        </p:cTn>
                                        <p:tgtEl>
                                          <p:spTgt spid="7">
                                            <p:txEl>
                                              <p:pRg st="0" end="0"/>
                                            </p:txEl>
                                          </p:spTgt>
                                        </p:tgtEl>
                                        <p:attrNameLst>
                                          <p:attrName>style.visibility</p:attrName>
                                        </p:attrNameLst>
                                      </p:cBhvr>
                                      <p:to>
                                        <p:strVal val="visible"/>
                                      </p:to>
                                    </p:set>
                                    <p:animEffect transition="in" filter="fade">
                                      <p:cBhvr>
                                        <p:cTn id="30" dur="1000"/>
                                        <p:tgtEl>
                                          <p:spTgt spid="7">
                                            <p:txEl>
                                              <p:pRg st="0" end="0"/>
                                            </p:txEl>
                                          </p:spTgt>
                                        </p:tgtEl>
                                      </p:cBhvr>
                                    </p:animEffect>
                                    <p:anim calcmode="lin" valueType="num">
                                      <p:cBhvr>
                                        <p:cTn id="31"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6"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wipe(down)">
                                      <p:cBhvr>
                                        <p:cTn id="37" dur="580">
                                          <p:stCondLst>
                                            <p:cond delay="0"/>
                                          </p:stCondLst>
                                        </p:cTn>
                                        <p:tgtEl>
                                          <p:spTgt spid="9">
                                            <p:txEl>
                                              <p:pRg st="0" end="0"/>
                                            </p:txEl>
                                          </p:spTgt>
                                        </p:tgtEl>
                                      </p:cBhvr>
                                    </p:animEffect>
                                    <p:anim calcmode="lin" valueType="num">
                                      <p:cBhvr>
                                        <p:cTn id="38" dur="1822">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39" dur="664">
                                          <p:stCondLst>
                                            <p:cond delay="0"/>
                                          </p:stCondLst>
                                        </p:cTn>
                                        <p:tgtEl>
                                          <p:spTgt spid="9">
                                            <p:txEl>
                                              <p:pRg st="0" end="0"/>
                                            </p:txEl>
                                          </p:spTgt>
                                        </p:tgtEl>
                                        <p:attrNameLst>
                                          <p:attrName>ppt_y</p:attrName>
                                        </p:attrNameLst>
                                      </p:cBhvr>
                                      <p:tavLst>
                                        <p:tav tm="0" fmla="#ppt_y-sin(pi*$)/3">
                                          <p:val>
                                            <p:strVal val="0.5"/>
                                          </p:val>
                                        </p:tav>
                                        <p:tav tm="100000">
                                          <p:val>
                                            <p:strVal val="1"/>
                                          </p:val>
                                        </p:tav>
                                      </p:tavLst>
                                    </p:anim>
                                    <p:anim calcmode="lin" valueType="num">
                                      <p:cBhvr>
                                        <p:cTn id="40" dur="664">
                                          <p:stCondLst>
                                            <p:cond delay="664"/>
                                          </p:stCondLst>
                                        </p:cTn>
                                        <p:tgtEl>
                                          <p:spTgt spid="9">
                                            <p:txEl>
                                              <p:pRg st="0" end="0"/>
                                            </p:txEl>
                                          </p:spTgt>
                                        </p:tgtEl>
                                        <p:attrNameLst>
                                          <p:attrName>ppt_y</p:attrName>
                                        </p:attrNameLst>
                                      </p:cBhvr>
                                      <p:tavLst>
                                        <p:tav tm="0" fmla="#ppt_y-sin(pi*$)/9">
                                          <p:val>
                                            <p:strVal val="0"/>
                                          </p:val>
                                        </p:tav>
                                        <p:tav tm="100000">
                                          <p:val>
                                            <p:strVal val="1"/>
                                          </p:val>
                                        </p:tav>
                                      </p:tavLst>
                                    </p:anim>
                                    <p:anim calcmode="lin" valueType="num">
                                      <p:cBhvr>
                                        <p:cTn id="41" dur="332">
                                          <p:stCondLst>
                                            <p:cond delay="1324"/>
                                          </p:stCondLst>
                                        </p:cTn>
                                        <p:tgtEl>
                                          <p:spTgt spid="9">
                                            <p:txEl>
                                              <p:pRg st="0" end="0"/>
                                            </p:txEl>
                                          </p:spTgt>
                                        </p:tgtEl>
                                        <p:attrNameLst>
                                          <p:attrName>ppt_y</p:attrName>
                                        </p:attrNameLst>
                                      </p:cBhvr>
                                      <p:tavLst>
                                        <p:tav tm="0" fmla="#ppt_y-sin(pi*$)/27">
                                          <p:val>
                                            <p:strVal val="0"/>
                                          </p:val>
                                        </p:tav>
                                        <p:tav tm="100000">
                                          <p:val>
                                            <p:strVal val="1"/>
                                          </p:val>
                                        </p:tav>
                                      </p:tavLst>
                                    </p:anim>
                                    <p:anim calcmode="lin" valueType="num">
                                      <p:cBhvr>
                                        <p:cTn id="42" dur="164">
                                          <p:stCondLst>
                                            <p:cond delay="1656"/>
                                          </p:stCondLst>
                                        </p:cTn>
                                        <p:tgtEl>
                                          <p:spTgt spid="9">
                                            <p:txEl>
                                              <p:pRg st="0" end="0"/>
                                            </p:txEl>
                                          </p:spTgt>
                                        </p:tgtEl>
                                        <p:attrNameLst>
                                          <p:attrName>ppt_y</p:attrName>
                                        </p:attrNameLst>
                                      </p:cBhvr>
                                      <p:tavLst>
                                        <p:tav tm="0" fmla="#ppt_y-sin(pi*$)/81">
                                          <p:val>
                                            <p:strVal val="0"/>
                                          </p:val>
                                        </p:tav>
                                        <p:tav tm="100000">
                                          <p:val>
                                            <p:strVal val="1"/>
                                          </p:val>
                                        </p:tav>
                                      </p:tavLst>
                                    </p:anim>
                                  </p:childTnLst>
                                </p:cTn>
                              </p:par>
                              <p:par>
                                <p:cTn id="43" presetID="26" presetClass="entr" presetSubtype="0" fill="hold" nodeType="withEffect">
                                  <p:stCondLst>
                                    <p:cond delay="0"/>
                                  </p:stCondLst>
                                  <p:childTnLst>
                                    <p:set>
                                      <p:cBhvr>
                                        <p:cTn id="44" dur="1" fill="hold">
                                          <p:stCondLst>
                                            <p:cond delay="0"/>
                                          </p:stCondLst>
                                        </p:cTn>
                                        <p:tgtEl>
                                          <p:spTgt spid="9">
                                            <p:txEl>
                                              <p:pRg st="1" end="1"/>
                                            </p:txEl>
                                          </p:spTgt>
                                        </p:tgtEl>
                                        <p:attrNameLst>
                                          <p:attrName>style.visibility</p:attrName>
                                        </p:attrNameLst>
                                      </p:cBhvr>
                                      <p:to>
                                        <p:strVal val="visible"/>
                                      </p:to>
                                    </p:set>
                                    <p:animEffect transition="in" filter="wipe(down)">
                                      <p:cBhvr>
                                        <p:cTn id="45" dur="580">
                                          <p:stCondLst>
                                            <p:cond delay="0"/>
                                          </p:stCondLst>
                                        </p:cTn>
                                        <p:tgtEl>
                                          <p:spTgt spid="9">
                                            <p:txEl>
                                              <p:pRg st="1" end="1"/>
                                            </p:txEl>
                                          </p:spTgt>
                                        </p:tgtEl>
                                      </p:cBhvr>
                                    </p:animEffect>
                                    <p:anim calcmode="lin" valueType="num">
                                      <p:cBhvr>
                                        <p:cTn id="46" dur="1822">
                                          <p:stCondLst>
                                            <p:cond delay="0"/>
                                          </p:stCondLst>
                                        </p:cTn>
                                        <p:tgtEl>
                                          <p:spTgt spid="9">
                                            <p:txEl>
                                              <p:pRg st="1" end="1"/>
                                            </p:txEl>
                                          </p:spTgt>
                                        </p:tgtEl>
                                        <p:attrNameLst>
                                          <p:attrName>ppt_x</p:attrName>
                                        </p:attrNameLst>
                                      </p:cBhvr>
                                      <p:tavLst>
                                        <p:tav tm="0">
                                          <p:val>
                                            <p:strVal val="#ppt_x-0.25"/>
                                          </p:val>
                                        </p:tav>
                                        <p:tav tm="100000">
                                          <p:val>
                                            <p:strVal val="#ppt_x"/>
                                          </p:val>
                                        </p:tav>
                                      </p:tavLst>
                                    </p:anim>
                                    <p:anim calcmode="lin" valueType="num">
                                      <p:cBhvr>
                                        <p:cTn id="47" dur="664">
                                          <p:stCondLst>
                                            <p:cond delay="0"/>
                                          </p:stCondLst>
                                        </p:cTn>
                                        <p:tgtEl>
                                          <p:spTgt spid="9">
                                            <p:txEl>
                                              <p:pRg st="1" end="1"/>
                                            </p:txEl>
                                          </p:spTgt>
                                        </p:tgtEl>
                                        <p:attrNameLst>
                                          <p:attrName>ppt_y</p:attrName>
                                        </p:attrNameLst>
                                      </p:cBhvr>
                                      <p:tavLst>
                                        <p:tav tm="0" fmla="#ppt_y-sin(pi*$)/3">
                                          <p:val>
                                            <p:strVal val="0.5"/>
                                          </p:val>
                                        </p:tav>
                                        <p:tav tm="100000">
                                          <p:val>
                                            <p:strVal val="1"/>
                                          </p:val>
                                        </p:tav>
                                      </p:tavLst>
                                    </p:anim>
                                    <p:anim calcmode="lin" valueType="num">
                                      <p:cBhvr>
                                        <p:cTn id="48" dur="664">
                                          <p:stCondLst>
                                            <p:cond delay="664"/>
                                          </p:stCondLst>
                                        </p:cTn>
                                        <p:tgtEl>
                                          <p:spTgt spid="9">
                                            <p:txEl>
                                              <p:pRg st="1" end="1"/>
                                            </p:txEl>
                                          </p:spTgt>
                                        </p:tgtEl>
                                        <p:attrNameLst>
                                          <p:attrName>ppt_y</p:attrName>
                                        </p:attrNameLst>
                                      </p:cBhvr>
                                      <p:tavLst>
                                        <p:tav tm="0" fmla="#ppt_y-sin(pi*$)/9">
                                          <p:val>
                                            <p:strVal val="0"/>
                                          </p:val>
                                        </p:tav>
                                        <p:tav tm="100000">
                                          <p:val>
                                            <p:strVal val="1"/>
                                          </p:val>
                                        </p:tav>
                                      </p:tavLst>
                                    </p:anim>
                                    <p:anim calcmode="lin" valueType="num">
                                      <p:cBhvr>
                                        <p:cTn id="49" dur="332">
                                          <p:stCondLst>
                                            <p:cond delay="1324"/>
                                          </p:stCondLst>
                                        </p:cTn>
                                        <p:tgtEl>
                                          <p:spTgt spid="9">
                                            <p:txEl>
                                              <p:pRg st="1" end="1"/>
                                            </p:txEl>
                                          </p:spTgt>
                                        </p:tgtEl>
                                        <p:attrNameLst>
                                          <p:attrName>ppt_y</p:attrName>
                                        </p:attrNameLst>
                                      </p:cBhvr>
                                      <p:tavLst>
                                        <p:tav tm="0" fmla="#ppt_y-sin(pi*$)/27">
                                          <p:val>
                                            <p:strVal val="0"/>
                                          </p:val>
                                        </p:tav>
                                        <p:tav tm="100000">
                                          <p:val>
                                            <p:strVal val="1"/>
                                          </p:val>
                                        </p:tav>
                                      </p:tavLst>
                                    </p:anim>
                                    <p:anim calcmode="lin" valueType="num">
                                      <p:cBhvr>
                                        <p:cTn id="50" dur="164">
                                          <p:stCondLst>
                                            <p:cond delay="1656"/>
                                          </p:stCondLst>
                                        </p:cTn>
                                        <p:tgtEl>
                                          <p:spTgt spid="9">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42" presetClass="entr" presetSubtype="0"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1000"/>
                                        <p:tgtEl>
                                          <p:spTgt spid="11"/>
                                        </p:tgtEl>
                                      </p:cBhvr>
                                    </p:animEffect>
                                    <p:anim calcmode="lin" valueType="num">
                                      <p:cBhvr>
                                        <p:cTn id="56" dur="1000" fill="hold"/>
                                        <p:tgtEl>
                                          <p:spTgt spid="11"/>
                                        </p:tgtEl>
                                        <p:attrNameLst>
                                          <p:attrName>ppt_x</p:attrName>
                                        </p:attrNameLst>
                                      </p:cBhvr>
                                      <p:tavLst>
                                        <p:tav tm="0">
                                          <p:val>
                                            <p:strVal val="#ppt_x"/>
                                          </p:val>
                                        </p:tav>
                                        <p:tav tm="100000">
                                          <p:val>
                                            <p:strVal val="#ppt_x"/>
                                          </p:val>
                                        </p:tav>
                                      </p:tavLst>
                                    </p:anim>
                                    <p:anim calcmode="lin" valueType="num">
                                      <p:cBhvr>
                                        <p:cTn id="5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500"/>
                                        <p:tgtEl>
                                          <p:spTgt spid="8">
                                            <p:txEl>
                                              <p:pRg st="0" end="0"/>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26" presetClass="entr" presetSubtype="0" fill="hold" nodeType="clickEffect">
                                  <p:stCondLst>
                                    <p:cond delay="0"/>
                                  </p:stCondLst>
                                  <p:childTnLst>
                                    <p:set>
                                      <p:cBhvr>
                                        <p:cTn id="66" dur="1" fill="hold">
                                          <p:stCondLst>
                                            <p:cond delay="0"/>
                                          </p:stCondLst>
                                        </p:cTn>
                                        <p:tgtEl>
                                          <p:spTgt spid="12">
                                            <p:txEl>
                                              <p:pRg st="0" end="0"/>
                                            </p:txEl>
                                          </p:spTgt>
                                        </p:tgtEl>
                                        <p:attrNameLst>
                                          <p:attrName>style.visibility</p:attrName>
                                        </p:attrNameLst>
                                      </p:cBhvr>
                                      <p:to>
                                        <p:strVal val="visible"/>
                                      </p:to>
                                    </p:set>
                                    <p:animEffect transition="in" filter="wipe(down)">
                                      <p:cBhvr>
                                        <p:cTn id="67" dur="580">
                                          <p:stCondLst>
                                            <p:cond delay="0"/>
                                          </p:stCondLst>
                                        </p:cTn>
                                        <p:tgtEl>
                                          <p:spTgt spid="12">
                                            <p:txEl>
                                              <p:pRg st="0" end="0"/>
                                            </p:txEl>
                                          </p:spTgt>
                                        </p:tgtEl>
                                      </p:cBhvr>
                                    </p:animEffect>
                                    <p:anim calcmode="lin" valueType="num">
                                      <p:cBhvr>
                                        <p:cTn id="68" dur="1822">
                                          <p:stCondLst>
                                            <p:cond delay="0"/>
                                          </p:stCondLst>
                                        </p:cTn>
                                        <p:tgtEl>
                                          <p:spTgt spid="12">
                                            <p:txEl>
                                              <p:pRg st="0" end="0"/>
                                            </p:txEl>
                                          </p:spTgt>
                                        </p:tgtEl>
                                        <p:attrNameLst>
                                          <p:attrName>ppt_x</p:attrName>
                                        </p:attrNameLst>
                                      </p:cBhvr>
                                      <p:tavLst>
                                        <p:tav tm="0">
                                          <p:val>
                                            <p:strVal val="#ppt_x-0.25"/>
                                          </p:val>
                                        </p:tav>
                                        <p:tav tm="100000">
                                          <p:val>
                                            <p:strVal val="#ppt_x"/>
                                          </p:val>
                                        </p:tav>
                                      </p:tavLst>
                                    </p:anim>
                                    <p:anim calcmode="lin" valueType="num">
                                      <p:cBhvr>
                                        <p:cTn id="69" dur="664">
                                          <p:stCondLst>
                                            <p:cond delay="0"/>
                                          </p:stCondLst>
                                        </p:cTn>
                                        <p:tgtEl>
                                          <p:spTgt spid="12">
                                            <p:txEl>
                                              <p:pRg st="0" end="0"/>
                                            </p:txEl>
                                          </p:spTgt>
                                        </p:tgtEl>
                                        <p:attrNameLst>
                                          <p:attrName>ppt_y</p:attrName>
                                        </p:attrNameLst>
                                      </p:cBhvr>
                                      <p:tavLst>
                                        <p:tav tm="0" fmla="#ppt_y-sin(pi*$)/3">
                                          <p:val>
                                            <p:strVal val="0.5"/>
                                          </p:val>
                                        </p:tav>
                                        <p:tav tm="100000">
                                          <p:val>
                                            <p:strVal val="1"/>
                                          </p:val>
                                        </p:tav>
                                      </p:tavLst>
                                    </p:anim>
                                    <p:anim calcmode="lin" valueType="num">
                                      <p:cBhvr>
                                        <p:cTn id="70" dur="664">
                                          <p:stCondLst>
                                            <p:cond delay="664"/>
                                          </p:stCondLst>
                                        </p:cTn>
                                        <p:tgtEl>
                                          <p:spTgt spid="12">
                                            <p:txEl>
                                              <p:pRg st="0" end="0"/>
                                            </p:txEl>
                                          </p:spTgt>
                                        </p:tgtEl>
                                        <p:attrNameLst>
                                          <p:attrName>ppt_y</p:attrName>
                                        </p:attrNameLst>
                                      </p:cBhvr>
                                      <p:tavLst>
                                        <p:tav tm="0" fmla="#ppt_y-sin(pi*$)/9">
                                          <p:val>
                                            <p:strVal val="0"/>
                                          </p:val>
                                        </p:tav>
                                        <p:tav tm="100000">
                                          <p:val>
                                            <p:strVal val="1"/>
                                          </p:val>
                                        </p:tav>
                                      </p:tavLst>
                                    </p:anim>
                                    <p:anim calcmode="lin" valueType="num">
                                      <p:cBhvr>
                                        <p:cTn id="71" dur="332">
                                          <p:stCondLst>
                                            <p:cond delay="1324"/>
                                          </p:stCondLst>
                                        </p:cTn>
                                        <p:tgtEl>
                                          <p:spTgt spid="12">
                                            <p:txEl>
                                              <p:pRg st="0" end="0"/>
                                            </p:txEl>
                                          </p:spTgt>
                                        </p:tgtEl>
                                        <p:attrNameLst>
                                          <p:attrName>ppt_y</p:attrName>
                                        </p:attrNameLst>
                                      </p:cBhvr>
                                      <p:tavLst>
                                        <p:tav tm="0" fmla="#ppt_y-sin(pi*$)/27">
                                          <p:val>
                                            <p:strVal val="0"/>
                                          </p:val>
                                        </p:tav>
                                        <p:tav tm="100000">
                                          <p:val>
                                            <p:strVal val="1"/>
                                          </p:val>
                                        </p:tav>
                                      </p:tavLst>
                                    </p:anim>
                                    <p:anim calcmode="lin" valueType="num">
                                      <p:cBhvr>
                                        <p:cTn id="72" dur="164">
                                          <p:stCondLst>
                                            <p:cond delay="1656"/>
                                          </p:stCondLst>
                                        </p:cTn>
                                        <p:tgtEl>
                                          <p:spTgt spid="12">
                                            <p:txEl>
                                              <p:pRg st="0" end="0"/>
                                            </p:txEl>
                                          </p:spTgt>
                                        </p:tgtEl>
                                        <p:attrNameLst>
                                          <p:attrName>ppt_y</p:attrName>
                                        </p:attrNameLst>
                                      </p:cBhvr>
                                      <p:tavLst>
                                        <p:tav tm="0" fmla="#ppt_y-sin(pi*$)/81">
                                          <p:val>
                                            <p:strVal val="0"/>
                                          </p:val>
                                        </p:tav>
                                        <p:tav tm="100000">
                                          <p:val>
                                            <p:strVal val="1"/>
                                          </p:val>
                                        </p:tav>
                                      </p:tavLst>
                                    </p:anim>
                                  </p:childTnLst>
                                </p:cTn>
                              </p:par>
                              <p:par>
                                <p:cTn id="73" presetID="26" presetClass="entr" presetSubtype="0" fill="hold" nodeType="withEffect">
                                  <p:stCondLst>
                                    <p:cond delay="0"/>
                                  </p:stCondLst>
                                  <p:childTnLst>
                                    <p:set>
                                      <p:cBhvr>
                                        <p:cTn id="74" dur="1" fill="hold">
                                          <p:stCondLst>
                                            <p:cond delay="0"/>
                                          </p:stCondLst>
                                        </p:cTn>
                                        <p:tgtEl>
                                          <p:spTgt spid="12">
                                            <p:txEl>
                                              <p:pRg st="1" end="1"/>
                                            </p:txEl>
                                          </p:spTgt>
                                        </p:tgtEl>
                                        <p:attrNameLst>
                                          <p:attrName>style.visibility</p:attrName>
                                        </p:attrNameLst>
                                      </p:cBhvr>
                                      <p:to>
                                        <p:strVal val="visible"/>
                                      </p:to>
                                    </p:set>
                                    <p:animEffect transition="in" filter="wipe(down)">
                                      <p:cBhvr>
                                        <p:cTn id="75" dur="580">
                                          <p:stCondLst>
                                            <p:cond delay="0"/>
                                          </p:stCondLst>
                                        </p:cTn>
                                        <p:tgtEl>
                                          <p:spTgt spid="12">
                                            <p:txEl>
                                              <p:pRg st="1" end="1"/>
                                            </p:txEl>
                                          </p:spTgt>
                                        </p:tgtEl>
                                      </p:cBhvr>
                                    </p:animEffect>
                                    <p:anim calcmode="lin" valueType="num">
                                      <p:cBhvr>
                                        <p:cTn id="76" dur="1822">
                                          <p:stCondLst>
                                            <p:cond delay="0"/>
                                          </p:stCondLst>
                                        </p:cTn>
                                        <p:tgtEl>
                                          <p:spTgt spid="12">
                                            <p:txEl>
                                              <p:pRg st="1" end="1"/>
                                            </p:txEl>
                                          </p:spTgt>
                                        </p:tgtEl>
                                        <p:attrNameLst>
                                          <p:attrName>ppt_x</p:attrName>
                                        </p:attrNameLst>
                                      </p:cBhvr>
                                      <p:tavLst>
                                        <p:tav tm="0">
                                          <p:val>
                                            <p:strVal val="#ppt_x-0.25"/>
                                          </p:val>
                                        </p:tav>
                                        <p:tav tm="100000">
                                          <p:val>
                                            <p:strVal val="#ppt_x"/>
                                          </p:val>
                                        </p:tav>
                                      </p:tavLst>
                                    </p:anim>
                                    <p:anim calcmode="lin" valueType="num">
                                      <p:cBhvr>
                                        <p:cTn id="77" dur="664">
                                          <p:stCondLst>
                                            <p:cond delay="0"/>
                                          </p:stCondLst>
                                        </p:cTn>
                                        <p:tgtEl>
                                          <p:spTgt spid="12">
                                            <p:txEl>
                                              <p:pRg st="1" end="1"/>
                                            </p:txEl>
                                          </p:spTgt>
                                        </p:tgtEl>
                                        <p:attrNameLst>
                                          <p:attrName>ppt_y</p:attrName>
                                        </p:attrNameLst>
                                      </p:cBhvr>
                                      <p:tavLst>
                                        <p:tav tm="0" fmla="#ppt_y-sin(pi*$)/3">
                                          <p:val>
                                            <p:strVal val="0.5"/>
                                          </p:val>
                                        </p:tav>
                                        <p:tav tm="100000">
                                          <p:val>
                                            <p:strVal val="1"/>
                                          </p:val>
                                        </p:tav>
                                      </p:tavLst>
                                    </p:anim>
                                    <p:anim calcmode="lin" valueType="num">
                                      <p:cBhvr>
                                        <p:cTn id="78" dur="664">
                                          <p:stCondLst>
                                            <p:cond delay="664"/>
                                          </p:stCondLst>
                                        </p:cTn>
                                        <p:tgtEl>
                                          <p:spTgt spid="12">
                                            <p:txEl>
                                              <p:pRg st="1" end="1"/>
                                            </p:txEl>
                                          </p:spTgt>
                                        </p:tgtEl>
                                        <p:attrNameLst>
                                          <p:attrName>ppt_y</p:attrName>
                                        </p:attrNameLst>
                                      </p:cBhvr>
                                      <p:tavLst>
                                        <p:tav tm="0" fmla="#ppt_y-sin(pi*$)/9">
                                          <p:val>
                                            <p:strVal val="0"/>
                                          </p:val>
                                        </p:tav>
                                        <p:tav tm="100000">
                                          <p:val>
                                            <p:strVal val="1"/>
                                          </p:val>
                                        </p:tav>
                                      </p:tavLst>
                                    </p:anim>
                                    <p:anim calcmode="lin" valueType="num">
                                      <p:cBhvr>
                                        <p:cTn id="79" dur="332">
                                          <p:stCondLst>
                                            <p:cond delay="1324"/>
                                          </p:stCondLst>
                                        </p:cTn>
                                        <p:tgtEl>
                                          <p:spTgt spid="12">
                                            <p:txEl>
                                              <p:pRg st="1" end="1"/>
                                            </p:txEl>
                                          </p:spTgt>
                                        </p:tgtEl>
                                        <p:attrNameLst>
                                          <p:attrName>ppt_y</p:attrName>
                                        </p:attrNameLst>
                                      </p:cBhvr>
                                      <p:tavLst>
                                        <p:tav tm="0" fmla="#ppt_y-sin(pi*$)/27">
                                          <p:val>
                                            <p:strVal val="0"/>
                                          </p:val>
                                        </p:tav>
                                        <p:tav tm="100000">
                                          <p:val>
                                            <p:strVal val="1"/>
                                          </p:val>
                                        </p:tav>
                                      </p:tavLst>
                                    </p:anim>
                                    <p:anim calcmode="lin" valueType="num">
                                      <p:cBhvr>
                                        <p:cTn id="80" dur="164">
                                          <p:stCondLst>
                                            <p:cond delay="1656"/>
                                          </p:stCondLst>
                                        </p:cTn>
                                        <p:tgtEl>
                                          <p:spTgt spid="12">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81" fill="hold" display="0">
                  <p:stCondLst>
                    <p:cond delay="indefinite"/>
                  </p:stCondLst>
                </p:cTn>
                <p:tgtEl>
                  <p:spTgt spid="30"/>
                </p:tgtEl>
              </p:cMediaNode>
            </p:video>
            <p:seq concurrent="1" nextAc="seek">
              <p:cTn id="82" restart="whenNotActive" fill="hold" evtFilter="cancelBubble" nodeType="interactiveSeq">
                <p:stCondLst>
                  <p:cond evt="onClick" delay="0">
                    <p:tgtEl>
                      <p:spTgt spid="30"/>
                    </p:tgtEl>
                  </p:cond>
                </p:stCondLst>
                <p:endSync evt="end" delay="0">
                  <p:rtn val="all"/>
                </p:endSync>
                <p:childTnLst>
                  <p:par>
                    <p:cTn id="83" fill="hold">
                      <p:stCondLst>
                        <p:cond delay="0"/>
                      </p:stCondLst>
                      <p:childTnLst>
                        <p:par>
                          <p:cTn id="84" fill="hold">
                            <p:stCondLst>
                              <p:cond delay="0"/>
                            </p:stCondLst>
                            <p:childTnLst>
                              <p:par>
                                <p:cTn id="85" presetID="2" presetClass="mediacall" presetSubtype="0" fill="hold" nodeType="clickEffect">
                                  <p:stCondLst>
                                    <p:cond delay="0"/>
                                  </p:stCondLst>
                                  <p:childTnLst>
                                    <p:cmd type="call" cmd="togglePause">
                                      <p:cBhvr>
                                        <p:cTn id="86" dur="1" fill="hold"/>
                                        <p:tgtEl>
                                          <p:spTgt spid="30"/>
                                        </p:tgtEl>
                                      </p:cBhvr>
                                    </p:cmd>
                                  </p:childTnLst>
                                </p:cTn>
                              </p:par>
                            </p:childTnLst>
                          </p:cTn>
                        </p:par>
                      </p:childTnLst>
                    </p:cTn>
                  </p:par>
                </p:childTnLst>
              </p:cTn>
              <p:nextCondLst>
                <p:cond evt="onClick" delay="0">
                  <p:tgtEl>
                    <p:spTgt spid="30"/>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A8F0-1BC3-952E-3CC4-546853CA1349}"/>
              </a:ext>
            </a:extLst>
          </p:cNvPr>
          <p:cNvSpPr txBox="1">
            <a:spLocks noGrp="1"/>
          </p:cNvSpPr>
          <p:nvPr>
            <p:ph type="title"/>
          </p:nvPr>
        </p:nvSpPr>
        <p:spPr>
          <a:xfrm>
            <a:off x="690563" y="-271463"/>
            <a:ext cx="10240962" cy="1235076"/>
          </a:xfrm>
        </p:spPr>
        <p:txBody>
          <a:bodyPr/>
          <a:lstStyle/>
          <a:p>
            <a:pPr eaLnBrk="1" fontAlgn="auto">
              <a:spcBef>
                <a:spcPts val="0"/>
              </a:spcBef>
              <a:spcAft>
                <a:spcPts val="0"/>
              </a:spcAft>
              <a:defRPr/>
            </a:pPr>
            <a:r>
              <a:rPr sz="4400"/>
              <a:t>TOPIC TWO</a:t>
            </a:r>
          </a:p>
        </p:txBody>
      </p:sp>
      <p:sp>
        <p:nvSpPr>
          <p:cNvPr id="17411" name="Slide Number Placeholder 5">
            <a:extLst>
              <a:ext uri="{FF2B5EF4-FFF2-40B4-BE49-F238E27FC236}">
                <a16:creationId xmlns:a16="http://schemas.microsoft.com/office/drawing/2014/main" id="{293B7E2D-4D01-C450-E943-E24D19AD4C9F}"/>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D53B5F14-6DEE-4867-B530-C0E1C8D75C03}" type="slidenum">
              <a:rPr lang="en-GB" altLang="en-US" sz="800">
                <a:solidFill>
                  <a:srgbClr val="FFFFFF"/>
                </a:solidFill>
                <a:latin typeface="Avenir Next LT Pro Light" panose="020B0304020202020204" pitchFamily="34" charset="0"/>
              </a:rPr>
              <a:pPr algn="r" eaLnBrk="1" hangingPunct="1"/>
              <a:t>4</a:t>
            </a:fld>
            <a:endParaRPr lang="en-GB" altLang="en-US" sz="800">
              <a:solidFill>
                <a:srgbClr val="FFFFFF"/>
              </a:solidFill>
              <a:latin typeface="Avenir Next LT Pro Light" panose="020B0304020202020204" pitchFamily="34" charset="0"/>
            </a:endParaRPr>
          </a:p>
        </p:txBody>
      </p:sp>
      <p:sp>
        <p:nvSpPr>
          <p:cNvPr id="4" name="Content Placeholder 8">
            <a:extLst>
              <a:ext uri="{FF2B5EF4-FFF2-40B4-BE49-F238E27FC236}">
                <a16:creationId xmlns:a16="http://schemas.microsoft.com/office/drawing/2014/main" id="{E6C4DE9A-E6E2-3221-C422-2E849AB1CD5D}"/>
              </a:ext>
            </a:extLst>
          </p:cNvPr>
          <p:cNvSpPr txBox="1">
            <a:spLocks noGrp="1"/>
          </p:cNvSpPr>
          <p:nvPr>
            <p:ph type="body" idx="4294967295"/>
          </p:nvPr>
        </p:nvSpPr>
        <p:spPr>
          <a:xfrm>
            <a:off x="1371600" y="2603500"/>
            <a:ext cx="8788400" cy="3468688"/>
          </a:xfrm>
        </p:spPr>
        <p:txBody>
          <a:bodyPr>
            <a:normAutofit/>
          </a:bodyPr>
          <a:lstStyle/>
          <a:p>
            <a:pPr marL="0" indent="0" eaLnBrk="1" fontAlgn="auto">
              <a:lnSpc>
                <a:spcPct val="110000"/>
              </a:lnSpc>
              <a:spcAft>
                <a:spcPts val="0"/>
              </a:spcAft>
              <a:buFont typeface="Arial" pitchFamily="34"/>
              <a:buNone/>
              <a:defRPr/>
            </a:pPr>
            <a:r>
              <a:rPr>
                <a:solidFill>
                  <a:srgbClr val="002060"/>
                </a:solidFill>
                <a:latin typeface="PMingLiU" pitchFamily="18"/>
                <a:ea typeface="PMingLiU" pitchFamily="18"/>
              </a:rPr>
              <a:t>Academic misconduct is a serious matter that we should all be aware of. It involves gaining an unfair advantage in university assessments or activities that undermine the integrity of scholarship and research</a:t>
            </a:r>
            <a:r>
              <a:t>.</a:t>
            </a:r>
          </a:p>
          <a:p>
            <a:pPr marL="0" indent="0" eaLnBrk="1" fontAlgn="auto">
              <a:lnSpc>
                <a:spcPct val="110000"/>
              </a:lnSpc>
              <a:spcAft>
                <a:spcPts val="0"/>
              </a:spcAft>
              <a:buFont typeface="Arial" pitchFamily="34"/>
              <a:buNone/>
              <a:defRPr/>
            </a:pPr>
            <a:endParaRPr/>
          </a:p>
          <a:p>
            <a:pPr marL="0" indent="0" eaLnBrk="1" fontAlgn="auto">
              <a:lnSpc>
                <a:spcPct val="110000"/>
              </a:lnSpc>
              <a:spcAft>
                <a:spcPts val="0"/>
              </a:spcAft>
              <a:buFont typeface="Arial" pitchFamily="34"/>
              <a:buNone/>
              <a:defRPr/>
            </a:pPr>
            <a:r>
              <a:t>This include : - </a:t>
            </a:r>
            <a:r>
              <a:rPr>
                <a:latin typeface="Algerian" pitchFamily="82"/>
              </a:rPr>
              <a:t>PLAGIARISM </a:t>
            </a:r>
          </a:p>
          <a:p>
            <a:pPr marL="0" indent="0" eaLnBrk="1" fontAlgn="auto">
              <a:lnSpc>
                <a:spcPct val="110000"/>
              </a:lnSpc>
              <a:spcAft>
                <a:spcPts val="0"/>
              </a:spcAft>
              <a:buFont typeface="Arial" pitchFamily="34"/>
              <a:buNone/>
              <a:defRPr/>
            </a:pPr>
            <a:r>
              <a:rPr>
                <a:latin typeface="Algerian" pitchFamily="82"/>
              </a:rPr>
              <a:t>                         - COLLUSION</a:t>
            </a:r>
          </a:p>
          <a:p>
            <a:pPr marL="0" indent="0" eaLnBrk="1" fontAlgn="auto">
              <a:lnSpc>
                <a:spcPct val="110000"/>
              </a:lnSpc>
              <a:spcAft>
                <a:spcPts val="0"/>
              </a:spcAft>
              <a:buFont typeface="Arial" pitchFamily="34"/>
              <a:buNone/>
              <a:defRPr/>
            </a:pPr>
            <a:r>
              <a:rPr>
                <a:latin typeface="Algerian" pitchFamily="82"/>
              </a:rPr>
              <a:t>                         - CHEATING </a:t>
            </a:r>
          </a:p>
          <a:p>
            <a:pPr marL="0" indent="0" eaLnBrk="1" fontAlgn="auto">
              <a:lnSpc>
                <a:spcPct val="110000"/>
              </a:lnSpc>
              <a:spcAft>
                <a:spcPts val="0"/>
              </a:spcAft>
              <a:buFont typeface="Arial" pitchFamily="34"/>
              <a:buNone/>
              <a:defRPr/>
            </a:pPr>
            <a:r>
              <a:rPr>
                <a:latin typeface="Algerian" pitchFamily="82"/>
              </a:rPr>
              <a:t>                         - FABRICATING DATA</a:t>
            </a:r>
          </a:p>
          <a:p>
            <a:pPr marL="0" indent="0" eaLnBrk="1" fontAlgn="auto">
              <a:lnSpc>
                <a:spcPct val="110000"/>
              </a:lnSpc>
              <a:spcAft>
                <a:spcPts val="0"/>
              </a:spcAft>
              <a:buFont typeface="Arial" pitchFamily="34"/>
              <a:buNone/>
              <a:defRPr/>
            </a:pPr>
            <a:endParaRPr/>
          </a:p>
          <a:p>
            <a:pPr eaLnBrk="1" fontAlgn="auto">
              <a:lnSpc>
                <a:spcPct val="110000"/>
              </a:lnSpc>
              <a:spcAft>
                <a:spcPts val="0"/>
              </a:spcAft>
              <a:buFont typeface="Arial" pitchFamily="34"/>
              <a:buChar char="•"/>
              <a:defRPr/>
            </a:pPr>
            <a:endParaRPr/>
          </a:p>
        </p:txBody>
      </p:sp>
      <p:sp>
        <p:nvSpPr>
          <p:cNvPr id="5" name="TextBox 9">
            <a:extLst>
              <a:ext uri="{FF2B5EF4-FFF2-40B4-BE49-F238E27FC236}">
                <a16:creationId xmlns:a16="http://schemas.microsoft.com/office/drawing/2014/main" id="{0BECA0FB-1085-7710-95FD-5F47860DC713}"/>
              </a:ext>
            </a:extLst>
          </p:cNvPr>
          <p:cNvSpPr txBox="1">
            <a:spLocks noChangeArrowheads="1"/>
          </p:cNvSpPr>
          <p:nvPr/>
        </p:nvSpPr>
        <p:spPr bwMode="auto">
          <a:xfrm>
            <a:off x="1025525" y="963613"/>
            <a:ext cx="44608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3200">
                <a:solidFill>
                  <a:srgbClr val="0070C0"/>
                </a:solidFill>
                <a:latin typeface="Avenir Next LT Pro Light" panose="020B0304020202020204" pitchFamily="34" charset="0"/>
              </a:rPr>
              <a:t>Academic Misconduct </a:t>
            </a:r>
          </a:p>
        </p:txBody>
      </p:sp>
      <p:sp>
        <p:nvSpPr>
          <p:cNvPr id="17414" name="TextBox 10">
            <a:extLst>
              <a:ext uri="{FF2B5EF4-FFF2-40B4-BE49-F238E27FC236}">
                <a16:creationId xmlns:a16="http://schemas.microsoft.com/office/drawing/2014/main" id="{080D85CD-A9AD-7B29-566E-3529C91E5E62}"/>
              </a:ext>
            </a:extLst>
          </p:cNvPr>
          <p:cNvSpPr txBox="1">
            <a:spLocks noChangeArrowheads="1"/>
          </p:cNvSpPr>
          <p:nvPr/>
        </p:nvSpPr>
        <p:spPr bwMode="auto">
          <a:xfrm>
            <a:off x="6543675" y="1695450"/>
            <a:ext cx="59626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a:solidFill>
                  <a:srgbClr val="0D0D0D"/>
                </a:solidFill>
                <a:latin typeface="Eras Medium ITC" panose="020B0602030504020804" pitchFamily="34" charset="0"/>
              </a:rPr>
              <a:t>Let’s strive to excel in our studies while upholding the high standards of integrity</a:t>
            </a:r>
          </a:p>
        </p:txBody>
      </p:sp>
      <p:pic>
        <p:nvPicPr>
          <p:cNvPr id="7" name="Picture 12" descr="A cartoon of two boys sitting at desks&#10;&#10;Description automatically generated">
            <a:extLst>
              <a:ext uri="{FF2B5EF4-FFF2-40B4-BE49-F238E27FC236}">
                <a16:creationId xmlns:a16="http://schemas.microsoft.com/office/drawing/2014/main" id="{0A1E614E-0595-4A78-2190-20957BA9E2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150" y="4941888"/>
            <a:ext cx="1866900"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4" descr="Cartoon of people looking at a paper with a red mark&#10;&#10;Description automatically generated">
            <a:extLst>
              <a:ext uri="{FF2B5EF4-FFF2-40B4-BE49-F238E27FC236}">
                <a16:creationId xmlns:a16="http://schemas.microsoft.com/office/drawing/2014/main" id="{40ED5791-AE57-35C8-2EB1-944C8E68644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5750" y="3962400"/>
            <a:ext cx="428625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Video 27">
            <a:hlinkClick r:id="" action="ppaction://media"/>
            <a:extLst>
              <a:ext uri="{FF2B5EF4-FFF2-40B4-BE49-F238E27FC236}">
                <a16:creationId xmlns:a16="http://schemas.microsoft.com/office/drawing/2014/main" id="{006F5696-DDDE-5D0F-CBCE-80709E9EC94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med" advTm="30328">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 calcmode="lin" valueType="num">
                                      <p:cBhvr>
                                        <p:cTn id="3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5" fill="hold" display="0">
                  <p:stCondLst>
                    <p:cond delay="indefinite"/>
                  </p:stCondLst>
                </p:cTn>
                <p:tgtEl>
                  <p:spTgt spid="28"/>
                </p:tgtEl>
              </p:cMediaNode>
            </p:video>
            <p:seq concurrent="1" nextAc="seek">
              <p:cTn id="46" restart="whenNotActive" fill="hold" evtFilter="cancelBubble" nodeType="interactiveSeq">
                <p:stCondLst>
                  <p:cond evt="onClick" delay="0">
                    <p:tgtEl>
                      <p:spTgt spid="28"/>
                    </p:tgtEl>
                  </p:cond>
                </p:stCondLst>
                <p:endSync evt="end" delay="0">
                  <p:rtn val="all"/>
                </p:endSync>
                <p:childTnLst>
                  <p:par>
                    <p:cTn id="47" fill="hold">
                      <p:stCondLst>
                        <p:cond delay="0"/>
                      </p:stCondLst>
                      <p:childTnLst>
                        <p:par>
                          <p:cTn id="48" fill="hold">
                            <p:stCondLst>
                              <p:cond delay="0"/>
                            </p:stCondLst>
                            <p:childTnLst>
                              <p:par>
                                <p:cTn id="49" presetID="2" presetClass="mediacall" presetSubtype="0" fill="hold" nodeType="clickEffect">
                                  <p:stCondLst>
                                    <p:cond delay="0"/>
                                  </p:stCondLst>
                                  <p:childTnLst>
                                    <p:cmd type="call" cmd="togglePause">
                                      <p:cBhvr>
                                        <p:cTn id="50" dur="1" fill="hold"/>
                                        <p:tgtEl>
                                          <p:spTgt spid="28"/>
                                        </p:tgtEl>
                                      </p:cBhvr>
                                    </p:cmd>
                                  </p:childTnLst>
                                </p:cTn>
                              </p:par>
                            </p:childTnLst>
                          </p:cTn>
                        </p:par>
                      </p:childTnLst>
                    </p:cTn>
                  </p:par>
                </p:childTnLst>
              </p:cTn>
              <p:nextCondLst>
                <p:cond evt="onClick" delay="0">
                  <p:tgtEl>
                    <p:spTgt spid="28"/>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A7EC1-299B-FD4A-0BB5-2E3C616AF1A8}"/>
              </a:ext>
            </a:extLst>
          </p:cNvPr>
          <p:cNvSpPr txBox="1">
            <a:spLocks noGrp="1"/>
          </p:cNvSpPr>
          <p:nvPr>
            <p:ph type="title"/>
          </p:nvPr>
        </p:nvSpPr>
        <p:spPr>
          <a:xfrm>
            <a:off x="630238" y="-342900"/>
            <a:ext cx="10240962" cy="1235075"/>
          </a:xfrm>
        </p:spPr>
        <p:txBody>
          <a:bodyPr/>
          <a:lstStyle/>
          <a:p>
            <a:pPr eaLnBrk="1" fontAlgn="auto">
              <a:spcBef>
                <a:spcPts val="0"/>
              </a:spcBef>
              <a:spcAft>
                <a:spcPts val="0"/>
              </a:spcAft>
              <a:defRPr/>
            </a:pPr>
            <a:r>
              <a:t>TOPIC THREE </a:t>
            </a:r>
          </a:p>
        </p:txBody>
      </p:sp>
      <p:sp>
        <p:nvSpPr>
          <p:cNvPr id="18435" name="Slide Number Placeholder 5">
            <a:extLst>
              <a:ext uri="{FF2B5EF4-FFF2-40B4-BE49-F238E27FC236}">
                <a16:creationId xmlns:a16="http://schemas.microsoft.com/office/drawing/2014/main" id="{7344E6BF-73FD-ED87-80F2-0AF58C211AEC}"/>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2503E909-6E52-4F66-9694-793D5BE7D026}" type="slidenum">
              <a:rPr lang="en-GB" altLang="en-US" sz="800">
                <a:solidFill>
                  <a:srgbClr val="FFFFFF"/>
                </a:solidFill>
                <a:latin typeface="Avenir Next LT Pro Light" panose="020B0304020202020204" pitchFamily="34" charset="0"/>
              </a:rPr>
              <a:pPr algn="r" eaLnBrk="1" hangingPunct="1"/>
              <a:t>5</a:t>
            </a:fld>
            <a:endParaRPr lang="en-GB" altLang="en-US" sz="800">
              <a:solidFill>
                <a:srgbClr val="FFFFFF"/>
              </a:solidFill>
              <a:latin typeface="Avenir Next LT Pro Light" panose="020B0304020202020204" pitchFamily="34" charset="0"/>
            </a:endParaRPr>
          </a:p>
        </p:txBody>
      </p:sp>
      <p:pic>
        <p:nvPicPr>
          <p:cNvPr id="4" name="Content Placeholder 10">
            <a:extLst>
              <a:ext uri="{FF2B5EF4-FFF2-40B4-BE49-F238E27FC236}">
                <a16:creationId xmlns:a16="http://schemas.microsoft.com/office/drawing/2014/main" id="{CAC431BB-A55E-1CE9-0D5E-2AE8F086477B}"/>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a:stretch>
            <a:fillRect/>
          </a:stretch>
        </p:blipFill>
        <p:spPr>
          <a:xfrm>
            <a:off x="9144000" y="4581525"/>
            <a:ext cx="3048000" cy="1828800"/>
          </a:xfrm>
        </p:spPr>
      </p:pic>
      <p:sp>
        <p:nvSpPr>
          <p:cNvPr id="5" name="TextBox 8">
            <a:extLst>
              <a:ext uri="{FF2B5EF4-FFF2-40B4-BE49-F238E27FC236}">
                <a16:creationId xmlns:a16="http://schemas.microsoft.com/office/drawing/2014/main" id="{52A2274F-3818-6D72-7F51-F1EE996E2040}"/>
              </a:ext>
            </a:extLst>
          </p:cNvPr>
          <p:cNvSpPr txBox="1">
            <a:spLocks noChangeArrowheads="1"/>
          </p:cNvSpPr>
          <p:nvPr/>
        </p:nvSpPr>
        <p:spPr bwMode="auto">
          <a:xfrm>
            <a:off x="1849438" y="892175"/>
            <a:ext cx="32305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3200">
                <a:solidFill>
                  <a:srgbClr val="000000"/>
                </a:solidFill>
                <a:latin typeface="Alasassy Caps" pitchFamily="2" charset="0"/>
              </a:rPr>
              <a:t>Critical Thinking </a:t>
            </a:r>
          </a:p>
        </p:txBody>
      </p:sp>
      <p:pic>
        <p:nvPicPr>
          <p:cNvPr id="6" name="Picture 18">
            <a:extLst>
              <a:ext uri="{FF2B5EF4-FFF2-40B4-BE49-F238E27FC236}">
                <a16:creationId xmlns:a16="http://schemas.microsoft.com/office/drawing/2014/main" id="{4D8829EA-7B7C-3113-5925-E029BF07F5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85350" y="-177800"/>
            <a:ext cx="2320925"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9">
            <a:extLst>
              <a:ext uri="{FF2B5EF4-FFF2-40B4-BE49-F238E27FC236}">
                <a16:creationId xmlns:a16="http://schemas.microsoft.com/office/drawing/2014/main" id="{B5778833-46C3-2000-7C63-9BEA87612BE9}"/>
              </a:ext>
            </a:extLst>
          </p:cNvPr>
          <p:cNvSpPr txBox="1"/>
          <p:nvPr/>
        </p:nvSpPr>
        <p:spPr>
          <a:xfrm>
            <a:off x="812800" y="2713038"/>
            <a:ext cx="7802563" cy="2216150"/>
          </a:xfrm>
          <a:prstGeom prst="rect">
            <a:avLst/>
          </a:prstGeom>
          <a:noFill/>
          <a:ln cap="flat">
            <a:noFill/>
          </a:ln>
        </p:spPr>
        <p:txBody>
          <a:bodyPr>
            <a:spAutoFit/>
          </a:bodyPr>
          <a:lstStyle/>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Is a fundamental skill that involves analyzing information, evaluating evidence, and forming reasoned conclusions.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Examining concepts, theories, and arguments.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Evaluate the credibility of sources, and asses the strengths and weaknesses of different arguments.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Convincing and well-rounded essay or research paper.</a:t>
            </a:r>
          </a:p>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Avenir Next LT Pro Light"/>
            </a:endParaRPr>
          </a:p>
        </p:txBody>
      </p:sp>
      <p:sp>
        <p:nvSpPr>
          <p:cNvPr id="8" name="TextBox 20">
            <a:extLst>
              <a:ext uri="{FF2B5EF4-FFF2-40B4-BE49-F238E27FC236}">
                <a16:creationId xmlns:a16="http://schemas.microsoft.com/office/drawing/2014/main" id="{D127871C-D20C-4747-1D60-9B5E2232AC77}"/>
              </a:ext>
            </a:extLst>
          </p:cNvPr>
          <p:cNvSpPr txBox="1">
            <a:spLocks noChangeArrowheads="1"/>
          </p:cNvSpPr>
          <p:nvPr/>
        </p:nvSpPr>
        <p:spPr bwMode="auto">
          <a:xfrm>
            <a:off x="4532208" y="4873625"/>
            <a:ext cx="493871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000" b="1" dirty="0">
                <a:solidFill>
                  <a:srgbClr val="FF0000"/>
                </a:solidFill>
                <a:latin typeface="Abadi Extra Light" panose="020B0204020104020204" pitchFamily="34" charset="0"/>
              </a:rPr>
              <a:t>So, in a nutshell, critical thinking in university involves actively questioning, </a:t>
            </a:r>
            <a:r>
              <a:rPr lang="en-GB" altLang="en-US" sz="2000" b="1" dirty="0" err="1">
                <a:solidFill>
                  <a:srgbClr val="FF0000"/>
                </a:solidFill>
                <a:latin typeface="Abadi Extra Light" panose="020B0204020104020204" pitchFamily="34" charset="0"/>
              </a:rPr>
              <a:t>analyzing</a:t>
            </a:r>
            <a:r>
              <a:rPr lang="en-GB" altLang="en-US" sz="2000" b="1" dirty="0">
                <a:solidFill>
                  <a:srgbClr val="FF0000"/>
                </a:solidFill>
                <a:latin typeface="Abadi Extra Light" panose="020B0204020104020204" pitchFamily="34" charset="0"/>
              </a:rPr>
              <a:t>, and evaluating information to develop a deeper understanding and to engage in thoughtful and independent thinking</a:t>
            </a:r>
          </a:p>
        </p:txBody>
      </p:sp>
      <p:sp>
        <p:nvSpPr>
          <p:cNvPr id="9" name="Arrow: Right 21">
            <a:extLst>
              <a:ext uri="{FF2B5EF4-FFF2-40B4-BE49-F238E27FC236}">
                <a16:creationId xmlns:a16="http://schemas.microsoft.com/office/drawing/2014/main" id="{AB821DC2-D4ED-CDFE-D76F-92E9B8B91872}"/>
              </a:ext>
            </a:extLst>
          </p:cNvPr>
          <p:cNvSpPr>
            <a:spLocks/>
          </p:cNvSpPr>
          <p:nvPr/>
        </p:nvSpPr>
        <p:spPr bwMode="auto">
          <a:xfrm flipV="1">
            <a:off x="1177925" y="5583238"/>
            <a:ext cx="3190875" cy="365125"/>
          </a:xfrm>
          <a:custGeom>
            <a:avLst/>
            <a:gdLst>
              <a:gd name="T0" fmla="*/ 1595121 w 21600"/>
              <a:gd name="T1" fmla="*/ 0 h 21600"/>
              <a:gd name="T2" fmla="*/ 3190241 w 21600"/>
              <a:gd name="T3" fmla="*/ 182880 h 21600"/>
              <a:gd name="T4" fmla="*/ 1595121 w 21600"/>
              <a:gd name="T5" fmla="*/ 365760 h 21600"/>
              <a:gd name="T6" fmla="*/ 0 w 21600"/>
              <a:gd name="T7" fmla="*/ 182880 h 21600"/>
              <a:gd name="T8" fmla="*/ 3007393 w 21600"/>
              <a:gd name="T9" fmla="*/ 0 h 21600"/>
              <a:gd name="T10" fmla="*/ 3007393 w 21600"/>
              <a:gd name="T11" fmla="*/ 365760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20981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20362" y="5400"/>
                </a:lnTo>
                <a:lnTo>
                  <a:pt x="20362" y="0"/>
                </a:lnTo>
                <a:lnTo>
                  <a:pt x="21600" y="10800"/>
                </a:lnTo>
                <a:lnTo>
                  <a:pt x="20362" y="21600"/>
                </a:lnTo>
                <a:lnTo>
                  <a:pt x="20362" y="16200"/>
                </a:lnTo>
                <a:lnTo>
                  <a:pt x="0" y="16200"/>
                </a:lnTo>
                <a:lnTo>
                  <a:pt x="0" y="5400"/>
                </a:lnTo>
                <a:close/>
              </a:path>
            </a:pathLst>
          </a:custGeom>
          <a:solidFill>
            <a:srgbClr val="000000"/>
          </a:solidFill>
          <a:ln w="19046" cap="flat">
            <a:solidFill>
              <a:srgbClr val="FFFFFF"/>
            </a:solidFill>
            <a:prstDash val="solid"/>
            <a:miter lim="800000"/>
            <a:headEnd/>
            <a:tailEnd/>
          </a:ln>
          <a:effectLst>
            <a:outerShdw dist="12698" dir="8100000" algn="tl" rotWithShape="0">
              <a:srgbClr val="000000">
                <a:alpha val="20000"/>
              </a:srgbClr>
            </a:outerShdw>
          </a:effectLst>
        </p:spPr>
        <p:txBody>
          <a:bodyPr anchor="ctr" anchorCtr="1"/>
          <a:lstStyle/>
          <a:p>
            <a:endParaRPr lang="en-GB"/>
          </a:p>
        </p:txBody>
      </p:sp>
      <p:sp>
        <p:nvSpPr>
          <p:cNvPr id="10" name="TextBox 22">
            <a:extLst>
              <a:ext uri="{FF2B5EF4-FFF2-40B4-BE49-F238E27FC236}">
                <a16:creationId xmlns:a16="http://schemas.microsoft.com/office/drawing/2014/main" id="{0B0799E7-48B2-FDFF-D255-0EFB9351D8F2}"/>
              </a:ext>
            </a:extLst>
          </p:cNvPr>
          <p:cNvSpPr txBox="1"/>
          <p:nvPr/>
        </p:nvSpPr>
        <p:spPr>
          <a:xfrm>
            <a:off x="5080000" y="1184275"/>
            <a:ext cx="4521200" cy="1200150"/>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GB">
                <a:solidFill>
                  <a:srgbClr val="000000"/>
                </a:solidFill>
                <a:latin typeface="Batang" pitchFamily="18"/>
                <a:ea typeface="Batang" pitchFamily="18"/>
              </a:rPr>
              <a:t>“The term </a:t>
            </a:r>
            <a:r>
              <a:rPr lang="en-GB" i="1">
                <a:solidFill>
                  <a:srgbClr val="000000"/>
                </a:solidFill>
                <a:latin typeface="Batang" pitchFamily="18"/>
                <a:ea typeface="Batang" pitchFamily="18"/>
              </a:rPr>
              <a:t>critical thinking </a:t>
            </a:r>
            <a:r>
              <a:rPr lang="en-GB">
                <a:solidFill>
                  <a:srgbClr val="000000"/>
                </a:solidFill>
                <a:latin typeface="Batang" pitchFamily="18"/>
                <a:ea typeface="Batang" pitchFamily="18"/>
              </a:rPr>
              <a:t>was coined by American philosopher and educator </a:t>
            </a:r>
            <a:r>
              <a:rPr lang="en-GB" b="1" i="1">
                <a:solidFill>
                  <a:srgbClr val="000000"/>
                </a:solidFill>
                <a:latin typeface="Batang" pitchFamily="18"/>
                <a:ea typeface="Batang" pitchFamily="18"/>
              </a:rPr>
              <a:t>John Dewey </a:t>
            </a:r>
            <a:r>
              <a:rPr lang="en-GB">
                <a:solidFill>
                  <a:srgbClr val="000000"/>
                </a:solidFill>
                <a:latin typeface="Batang" pitchFamily="18"/>
                <a:ea typeface="Batang" pitchFamily="18"/>
              </a:rPr>
              <a:t>in the book </a:t>
            </a:r>
            <a:r>
              <a:rPr lang="en-GB">
                <a:solidFill>
                  <a:srgbClr val="000000"/>
                </a:solidFill>
                <a:effectLst>
                  <a:outerShdw dist="38096" dir="2700000">
                    <a:srgbClr val="000000"/>
                  </a:outerShdw>
                </a:effectLst>
                <a:latin typeface="Batang" pitchFamily="18"/>
                <a:ea typeface="Batang" pitchFamily="18"/>
              </a:rPr>
              <a:t>How We Think (1910)”</a:t>
            </a:r>
          </a:p>
        </p:txBody>
      </p:sp>
      <p:cxnSp>
        <p:nvCxnSpPr>
          <p:cNvPr id="11" name="Connector: Elbow 24">
            <a:extLst>
              <a:ext uri="{FF2B5EF4-FFF2-40B4-BE49-F238E27FC236}">
                <a16:creationId xmlns:a16="http://schemas.microsoft.com/office/drawing/2014/main" id="{A08F529A-ADCE-8A93-FED1-4CEC6DEE8812}"/>
              </a:ext>
            </a:extLst>
          </p:cNvPr>
          <p:cNvCxnSpPr>
            <a:cxnSpLocks noChangeShapeType="1"/>
            <a:endCxn id="10" idx="1"/>
          </p:cNvCxnSpPr>
          <p:nvPr/>
        </p:nvCxnSpPr>
        <p:spPr bwMode="auto">
          <a:xfrm>
            <a:off x="4225925" y="1200150"/>
            <a:ext cx="854075" cy="584200"/>
          </a:xfrm>
          <a:prstGeom prst="bentConnector3">
            <a:avLst>
              <a:gd name="adj1" fmla="val 50000"/>
            </a:avLst>
          </a:prstGeom>
          <a:noFill/>
          <a:ln w="12701">
            <a:solidFill>
              <a:srgbClr val="00B050"/>
            </a:solidFill>
            <a:miter lim="800000"/>
            <a:headEnd/>
            <a:tailEnd type="arrow" w="med" len="med"/>
          </a:ln>
          <a:effectLst>
            <a:outerShdw dist="38096" dir="8100000" algn="tl" rotWithShape="0">
              <a:srgbClr val="000000">
                <a:alpha val="39999"/>
              </a:srgbClr>
            </a:outerShdw>
          </a:effectLst>
          <a:extLst>
            <a:ext uri="{909E8E84-426E-40DD-AFC4-6F175D3DCCD1}">
              <a14:hiddenFill xmlns:a14="http://schemas.microsoft.com/office/drawing/2010/main">
                <a:noFill/>
              </a14:hiddenFill>
            </a:ext>
          </a:extLst>
        </p:spPr>
      </p:cxnSp>
      <p:pic>
        <p:nvPicPr>
          <p:cNvPr id="24" name="Video 23">
            <a:hlinkClick r:id="" action="ppaction://media"/>
            <a:extLst>
              <a:ext uri="{FF2B5EF4-FFF2-40B4-BE49-F238E27FC236}">
                <a16:creationId xmlns:a16="http://schemas.microsoft.com/office/drawing/2014/main" id="{22E508AD-05C7-B350-BC53-AF7422EBA02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slow" advTm="3908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1000"/>
                                        <p:tgtEl>
                                          <p:spTgt spid="5">
                                            <p:txEl>
                                              <p:pRg st="0" end="0"/>
                                            </p:txEl>
                                          </p:spTgt>
                                        </p:tgtEl>
                                      </p:cBhvr>
                                    </p:animEffect>
                                    <p:anim calcmode="lin" valueType="num">
                                      <p:cBhvr>
                                        <p:cTn id="1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6" presetClass="entr" presetSubtype="16" fill="hold" nodeType="click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animEffect transition="in" filter="circle(in)">
                                      <p:cBhvr>
                                        <p:cTn id="29" dur="2000"/>
                                        <p:tgtEl>
                                          <p:spTgt spid="10">
                                            <p:txEl>
                                              <p:pRg st="0" end="0"/>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1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fade">
                                      <p:cBhvr>
                                        <p:cTn id="34" dur="500"/>
                                        <p:tgtEl>
                                          <p:spTgt spid="7">
                                            <p:txEl>
                                              <p:pRg st="0" end="0"/>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10" fill="hold"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animEffect transition="in" filter="fade">
                                      <p:cBhvr>
                                        <p:cTn id="39" dur="500"/>
                                        <p:tgtEl>
                                          <p:spTgt spid="7">
                                            <p:txEl>
                                              <p:pRg st="1" end="1"/>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0" presetClass="entr" presetSubtype="10" fill="hold" nodeType="clickEffect">
                                  <p:stCondLst>
                                    <p:cond delay="0"/>
                                  </p:stCondLst>
                                  <p:childTnLst>
                                    <p:set>
                                      <p:cBhvr>
                                        <p:cTn id="43" dur="1" fill="hold">
                                          <p:stCondLst>
                                            <p:cond delay="0"/>
                                          </p:stCondLst>
                                        </p:cTn>
                                        <p:tgtEl>
                                          <p:spTgt spid="7">
                                            <p:txEl>
                                              <p:pRg st="2" end="2"/>
                                            </p:txEl>
                                          </p:spTgt>
                                        </p:tgtEl>
                                        <p:attrNameLst>
                                          <p:attrName>style.visibility</p:attrName>
                                        </p:attrNameLst>
                                      </p:cBhvr>
                                      <p:to>
                                        <p:strVal val="visible"/>
                                      </p:to>
                                    </p:set>
                                    <p:animEffect transition="in" filter="fade">
                                      <p:cBhvr>
                                        <p:cTn id="44" dur="500"/>
                                        <p:tgtEl>
                                          <p:spTgt spid="7">
                                            <p:txEl>
                                              <p:pRg st="2" end="2"/>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10"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Effect transition="in" filter="fade">
                                      <p:cBhvr>
                                        <p:cTn id="49" dur="500"/>
                                        <p:tgtEl>
                                          <p:spTgt spid="7">
                                            <p:txEl>
                                              <p:pRg st="3" end="3"/>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42" presetClass="entr" presetSubtype="0" fill="hold" nodeType="clickEffect">
                                  <p:stCondLst>
                                    <p:cond delay="0"/>
                                  </p:stCondLst>
                                  <p:childTnLst>
                                    <p:set>
                                      <p:cBhvr>
                                        <p:cTn id="53" dur="1" fill="hold">
                                          <p:stCondLst>
                                            <p:cond delay="0"/>
                                          </p:stCondLst>
                                        </p:cTn>
                                        <p:tgtEl>
                                          <p:spTgt spid="9"/>
                                        </p:tgtEl>
                                        <p:attrNameLst>
                                          <p:attrName>style.visibility</p:attrName>
                                        </p:attrNameLst>
                                      </p:cBhvr>
                                      <p:to>
                                        <p:strVal val="visible"/>
                                      </p:to>
                                    </p:set>
                                    <p:animEffect transition="in" filter="fade">
                                      <p:cBhvr>
                                        <p:cTn id="54" dur="1000"/>
                                        <p:tgtEl>
                                          <p:spTgt spid="9"/>
                                        </p:tgtEl>
                                      </p:cBhvr>
                                    </p:animEffect>
                                    <p:anim calcmode="lin" valueType="num">
                                      <p:cBhvr>
                                        <p:cTn id="55" dur="1000" fill="hold"/>
                                        <p:tgtEl>
                                          <p:spTgt spid="9"/>
                                        </p:tgtEl>
                                        <p:attrNameLst>
                                          <p:attrName>ppt_x</p:attrName>
                                        </p:attrNameLst>
                                      </p:cBhvr>
                                      <p:tavLst>
                                        <p:tav tm="0">
                                          <p:val>
                                            <p:strVal val="#ppt_x"/>
                                          </p:val>
                                        </p:tav>
                                        <p:tav tm="100000">
                                          <p:val>
                                            <p:strVal val="#ppt_x"/>
                                          </p:val>
                                        </p:tav>
                                      </p:tavLst>
                                    </p:anim>
                                    <p:anim calcmode="lin" valueType="num">
                                      <p:cBhvr>
                                        <p:cTn id="5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10" presetClass="entr" presetSubtype="0" fill="hold" nodeType="clickEffect">
                                  <p:stCondLst>
                                    <p:cond delay="0"/>
                                  </p:stCondLst>
                                  <p:childTnLst>
                                    <p:set>
                                      <p:cBhvr>
                                        <p:cTn id="60" dur="1" fill="hold">
                                          <p:stCondLst>
                                            <p:cond delay="0"/>
                                          </p:stCondLst>
                                        </p:cTn>
                                        <p:tgtEl>
                                          <p:spTgt spid="8">
                                            <p:txEl>
                                              <p:pRg st="0" end="0"/>
                                            </p:txEl>
                                          </p:spTgt>
                                        </p:tgtEl>
                                        <p:attrNameLst>
                                          <p:attrName>style.visibility</p:attrName>
                                        </p:attrNameLst>
                                      </p:cBhvr>
                                      <p:to>
                                        <p:strVal val="visible"/>
                                      </p:to>
                                    </p:set>
                                    <p:animEffect transition="in" filter="fade">
                                      <p:cBhvr>
                                        <p:cTn id="61" dur="500"/>
                                        <p:tgtEl>
                                          <p:spTgt spid="8">
                                            <p:txEl>
                                              <p:pRg st="0" end="0"/>
                                            </p:txEl>
                                          </p:spTgt>
                                        </p:tgtEl>
                                      </p:cBhvr>
                                    </p:animEffect>
                                  </p:childTnLst>
                                </p:cTn>
                              </p:par>
                            </p:childTnLst>
                          </p:cTn>
                        </p:par>
                      </p:childTnLst>
                    </p:cTn>
                  </p:par>
                  <p:par>
                    <p:cTn id="62" fill="hold" nodeType="clickPar">
                      <p:stCondLst>
                        <p:cond delay="indefinite"/>
                      </p:stCondLst>
                      <p:childTnLst>
                        <p:par>
                          <p:cTn id="63" fill="hold" nodeType="withGroup">
                            <p:stCondLst>
                              <p:cond delay="0"/>
                            </p:stCondLst>
                            <p:childTnLst>
                              <p:par>
                                <p:cTn id="64" presetID="42" presetClass="entr" presetSubtype="0" fill="hold" nodeType="clickEffect">
                                  <p:stCondLst>
                                    <p:cond delay="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1000"/>
                                        <p:tgtEl>
                                          <p:spTgt spid="6"/>
                                        </p:tgtEl>
                                      </p:cBhvr>
                                    </p:animEffect>
                                    <p:anim calcmode="lin" valueType="num">
                                      <p:cBhvr>
                                        <p:cTn id="67" dur="1000" fill="hold"/>
                                        <p:tgtEl>
                                          <p:spTgt spid="6"/>
                                        </p:tgtEl>
                                        <p:attrNameLst>
                                          <p:attrName>ppt_x</p:attrName>
                                        </p:attrNameLst>
                                      </p:cBhvr>
                                      <p:tavLst>
                                        <p:tav tm="0">
                                          <p:val>
                                            <p:strVal val="#ppt_x"/>
                                          </p:val>
                                        </p:tav>
                                        <p:tav tm="100000">
                                          <p:val>
                                            <p:strVal val="#ppt_x"/>
                                          </p:val>
                                        </p:tav>
                                      </p:tavLst>
                                    </p:anim>
                                    <p:anim calcmode="lin" valueType="num">
                                      <p:cBhvr>
                                        <p:cTn id="6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1" presetClass="entr" presetSubtype="1" fill="hold" nodeType="clickEffect">
                                  <p:stCondLst>
                                    <p:cond delay="0"/>
                                  </p:stCondLst>
                                  <p:childTnLst>
                                    <p:set>
                                      <p:cBhvr>
                                        <p:cTn id="72" dur="1" fill="hold">
                                          <p:stCondLst>
                                            <p:cond delay="0"/>
                                          </p:stCondLst>
                                        </p:cTn>
                                        <p:tgtEl>
                                          <p:spTgt spid="4"/>
                                        </p:tgtEl>
                                        <p:attrNameLst>
                                          <p:attrName>style.visibility</p:attrName>
                                        </p:attrNameLst>
                                      </p:cBhvr>
                                      <p:to>
                                        <p:strVal val="visible"/>
                                      </p:to>
                                    </p:set>
                                    <p:animEffect transition="in" filter="wheel(1)">
                                      <p:cBhvr>
                                        <p:cTn id="7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4" fill="hold" display="0">
                  <p:stCondLst>
                    <p:cond delay="indefinite"/>
                  </p:stCondLst>
                </p:cTn>
                <p:tgtEl>
                  <p:spTgt spid="24"/>
                </p:tgtEl>
              </p:cMediaNode>
            </p:video>
            <p:seq concurrent="1" nextAc="seek">
              <p:cTn id="75" restart="whenNotActive" fill="hold" evtFilter="cancelBubble" nodeType="interactiveSeq">
                <p:stCondLst>
                  <p:cond evt="onClick" delay="0">
                    <p:tgtEl>
                      <p:spTgt spid="24"/>
                    </p:tgtEl>
                  </p:cond>
                </p:stCondLst>
                <p:endSync evt="end" delay="0">
                  <p:rtn val="all"/>
                </p:endSync>
                <p:childTnLst>
                  <p:par>
                    <p:cTn id="76" fill="hold">
                      <p:stCondLst>
                        <p:cond delay="0"/>
                      </p:stCondLst>
                      <p:childTnLst>
                        <p:par>
                          <p:cTn id="77" fill="hold">
                            <p:stCondLst>
                              <p:cond delay="0"/>
                            </p:stCondLst>
                            <p:childTnLst>
                              <p:par>
                                <p:cTn id="78" presetID="2" presetClass="mediacall" presetSubtype="0" fill="hold" nodeType="clickEffect">
                                  <p:stCondLst>
                                    <p:cond delay="0"/>
                                  </p:stCondLst>
                                  <p:childTnLst>
                                    <p:cmd type="call" cmd="togglePause">
                                      <p:cBhvr>
                                        <p:cTn id="79" dur="1" fill="hold"/>
                                        <p:tgtEl>
                                          <p:spTgt spid="24"/>
                                        </p:tgtEl>
                                      </p:cBhvr>
                                    </p:cmd>
                                  </p:childTnLst>
                                </p:cTn>
                              </p:par>
                            </p:childTnLst>
                          </p:cTn>
                        </p:par>
                      </p:childTnLst>
                    </p:cTn>
                  </p:par>
                </p:childTnLst>
              </p:cTn>
              <p:nextCondLst>
                <p:cond evt="onClick" delay="0">
                  <p:tgtEl>
                    <p:spTgt spid="24"/>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pic>
        <p:nvPicPr>
          <p:cNvPr id="2" name="Content Placeholder 7" descr="A group of books and pens&#10;&#10;Description automatically generated">
            <a:extLst>
              <a:ext uri="{FF2B5EF4-FFF2-40B4-BE49-F238E27FC236}">
                <a16:creationId xmlns:a16="http://schemas.microsoft.com/office/drawing/2014/main" id="{48290770-B207-2FAD-AFC8-01FBE8B640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17613" y="-325438"/>
            <a:ext cx="5627688" cy="3222626"/>
          </a:xfrm>
        </p:spPr>
      </p:pic>
      <p:sp>
        <p:nvSpPr>
          <p:cNvPr id="19459" name="Slide Number Placeholder 5">
            <a:extLst>
              <a:ext uri="{FF2B5EF4-FFF2-40B4-BE49-F238E27FC236}">
                <a16:creationId xmlns:a16="http://schemas.microsoft.com/office/drawing/2014/main" id="{06482C73-D9D7-B30D-B793-BCD871A3B2E3}"/>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spcAft>
                <a:spcPts val="600"/>
              </a:spcAft>
            </a:pPr>
            <a:fld id="{5D0C27B8-DAAF-47B9-8BEE-2316841FC2DC}" type="slidenum">
              <a:rPr lang="en-GB" altLang="en-US" sz="800">
                <a:solidFill>
                  <a:srgbClr val="FFFFFF"/>
                </a:solidFill>
                <a:latin typeface="Avenir Next LT Pro Light" panose="020B0304020202020204" pitchFamily="34" charset="0"/>
              </a:rPr>
              <a:pPr algn="r" eaLnBrk="1" hangingPunct="1">
                <a:spcAft>
                  <a:spcPts val="600"/>
                </a:spcAft>
              </a:pPr>
              <a:t>6</a:t>
            </a:fld>
            <a:endParaRPr lang="en-GB" altLang="en-US" sz="800">
              <a:solidFill>
                <a:srgbClr val="FFFFFF"/>
              </a:solidFill>
              <a:latin typeface="Avenir Next LT Pro Light" panose="020B0304020202020204" pitchFamily="34" charset="0"/>
            </a:endParaRPr>
          </a:p>
        </p:txBody>
      </p:sp>
      <p:pic>
        <p:nvPicPr>
          <p:cNvPr id="4" name="Picture 9" descr="A penguin holding a sign&#10;&#10;Description automatically generated">
            <a:extLst>
              <a:ext uri="{FF2B5EF4-FFF2-40B4-BE49-F238E27FC236}">
                <a16:creationId xmlns:a16="http://schemas.microsoft.com/office/drawing/2014/main" id="{4C227BEB-E038-9422-3D19-B458CF2F61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58175" y="0"/>
            <a:ext cx="3933825" cy="2549525"/>
          </a:xfrm>
          <a:prstGeom prst="rect">
            <a:avLst/>
          </a:prstGeom>
          <a:gradFill rotWithShape="0">
            <a:gsLst>
              <a:gs pos="0">
                <a:srgbClr val="F0CFE3"/>
              </a:gs>
              <a:gs pos="100000">
                <a:srgbClr val="EBC1DB"/>
              </a:gs>
            </a:gsLst>
            <a:lin ang="5400000"/>
          </a:gradFill>
          <a:ln w="6345">
            <a:solidFill>
              <a:srgbClr val="DE95C4"/>
            </a:solidFill>
            <a:miter lim="800000"/>
            <a:headEnd/>
            <a:tailEnd/>
          </a:ln>
        </p:spPr>
      </p:pic>
      <p:sp>
        <p:nvSpPr>
          <p:cNvPr id="5" name="Title 11">
            <a:extLst>
              <a:ext uri="{FF2B5EF4-FFF2-40B4-BE49-F238E27FC236}">
                <a16:creationId xmlns:a16="http://schemas.microsoft.com/office/drawing/2014/main" id="{08BE44F5-7160-F2A4-F241-46271807BA05}"/>
              </a:ext>
            </a:extLst>
          </p:cNvPr>
          <p:cNvSpPr txBox="1">
            <a:spLocks noGrp="1"/>
          </p:cNvSpPr>
          <p:nvPr>
            <p:ph type="title"/>
          </p:nvPr>
        </p:nvSpPr>
        <p:spPr>
          <a:xfrm>
            <a:off x="1463675" y="2276475"/>
            <a:ext cx="9990138" cy="4133850"/>
          </a:xfrm>
          <a:gradFill>
            <a:gsLst>
              <a:gs pos="0">
                <a:srgbClr val="C89EC6"/>
              </a:gs>
              <a:gs pos="100000">
                <a:srgbClr val="BD91BB"/>
              </a:gs>
            </a:gsLst>
            <a:lin ang="5400000"/>
          </a:gradFill>
          <a:ln w="6345" cap="flat">
            <a:solidFill>
              <a:srgbClr val="92248E"/>
            </a:solidFill>
            <a:miter/>
          </a:ln>
        </p:spPr>
        <p:txBody>
          <a:bodyPr>
            <a:noAutofit/>
          </a:bodyPr>
          <a:lstStyle/>
          <a:p>
            <a:pPr eaLnBrk="1" fontAlgn="auto">
              <a:spcBef>
                <a:spcPts val="0"/>
              </a:spcBef>
              <a:spcAft>
                <a:spcPts val="0"/>
              </a:spcAft>
              <a:defRPr/>
            </a:pPr>
            <a:r>
              <a:rPr sz="1400" i="1" u="sng">
                <a:latin typeface="Avenir Next LT Pro Light"/>
              </a:rPr>
              <a:t> Gosner, W. (2023). Critical thinking | education and philosophy. [online] Encyclopedia Britannica. Available at: https://www.britannica.com/topic/critical-thinking.</a:t>
            </a:r>
            <a:br>
              <a:rPr sz="1400" i="1" u="sng">
                <a:latin typeface="Avenir Next LT Pro Light"/>
              </a:rPr>
            </a:br>
            <a:br>
              <a:rPr sz="1400" i="1" u="sng">
                <a:latin typeface="Avenir Next LT Pro Light"/>
              </a:rPr>
            </a:br>
            <a:r>
              <a:rPr sz="1400" i="1" u="sng">
                <a:latin typeface="Avenir Next LT Pro Light"/>
              </a:rPr>
              <a:t> University of Sheffield (2010). Harvard referencing. [online] Shef.ac.uk. Available at: https://www.librarydevelopment.group.shef.ac.uk/referencing/harvard.html.</a:t>
            </a:r>
            <a:br>
              <a:rPr sz="1400" i="1" u="sng">
                <a:latin typeface="Avenir Next LT Pro Light"/>
              </a:rPr>
            </a:br>
            <a:br>
              <a:rPr sz="1400" i="1" u="sng">
                <a:latin typeface="Avenir Next LT Pro Light"/>
              </a:rPr>
            </a:br>
            <a:r>
              <a:rPr sz="1400" i="1" u="sng">
                <a:latin typeface="Avenir Next LT Pro Light"/>
              </a:rPr>
              <a:t> Rielly, M. (2015). What is academic misconduct? [online] University of Cambridge. Available at: https://www.plagiarism.admin.cam.ac.uk/what-academic-misconduct.</a:t>
            </a:r>
            <a:br>
              <a:rPr sz="1400" i="1" u="sng">
                <a:latin typeface="Avenir Next LT Pro Light"/>
              </a:rPr>
            </a:br>
            <a:br>
              <a:rPr sz="1400" i="1" u="sng">
                <a:latin typeface="Avenir Next LT Pro Light"/>
              </a:rPr>
            </a:br>
            <a:r>
              <a:rPr sz="1400" i="1" u="sng">
                <a:latin typeface="Avenir Next LT Pro Light"/>
              </a:rPr>
              <a:t>‌The University of Edinburgh. (n.d.). Critical thinking. [online] Available at: https://institute-academic-development.ed.ac.uk/study-hub/learning-resources/critical.</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p:stCondLst>
                                            <p:cond delay="0"/>
                                          </p:stCondLst>
                                        </p:cTn>
                                        <p:tgtEl>
                                          <p:spTgt spid="2"/>
                                        </p:tgtEl>
                                        <p:attrNameLst>
                                          <p:attrName>ppt_y</p:attrName>
                                        </p:attrNameLst>
                                      </p:cBhvr>
                                      <p:tavLst>
                                        <p:tav tm="0" fmla="#ppt_y-sin(pi*$)/3">
                                          <p:val>
                                            <p:strVal val="0.5"/>
                                          </p:val>
                                        </p:tav>
                                        <p:tav tm="100000">
                                          <p:val>
                                            <p:strVal val="1"/>
                                          </p:val>
                                        </p:tav>
                                      </p:tavLst>
                                    </p:anim>
                                    <p:anim calcmode="lin" valueType="num">
                                      <p:cBhvr>
                                        <p:cTn id="10" dur="664">
                                          <p:stCondLst>
                                            <p:cond delay="664"/>
                                          </p:stCondLst>
                                        </p:cTn>
                                        <p:tgtEl>
                                          <p:spTgt spid="2"/>
                                        </p:tgtEl>
                                        <p:attrNameLst>
                                          <p:attrName>ppt_y</p:attrName>
                                        </p:attrNameLst>
                                      </p:cBhvr>
                                      <p:tavLst>
                                        <p:tav tm="0" fmla="#ppt_y-sin(pi*$)/9">
                                          <p:val>
                                            <p:strVal val="0"/>
                                          </p:val>
                                        </p:tav>
                                        <p:tav tm="100000">
                                          <p:val>
                                            <p:strVal val="1"/>
                                          </p:val>
                                        </p:tav>
                                      </p:tavLst>
                                    </p:anim>
                                    <p:anim calcmode="lin" valueType="num">
                                      <p:cBhvr>
                                        <p:cTn id="11" dur="332">
                                          <p:stCondLst>
                                            <p:cond delay="1324"/>
                                          </p:stCondLst>
                                        </p:cTn>
                                        <p:tgtEl>
                                          <p:spTgt spid="2"/>
                                        </p:tgtEl>
                                        <p:attrNameLst>
                                          <p:attrName>ppt_y</p:attrName>
                                        </p:attrNameLst>
                                      </p:cBhvr>
                                      <p:tavLst>
                                        <p:tav tm="0" fmla="#ppt_y-sin(pi*$)/27">
                                          <p:val>
                                            <p:strVal val="0"/>
                                          </p:val>
                                        </p:tav>
                                        <p:tav tm="100000">
                                          <p:val>
                                            <p:strVal val="1"/>
                                          </p:val>
                                        </p:tav>
                                      </p:tavLst>
                                    </p:anim>
                                    <p:anim calcmode="lin" valueType="num">
                                      <p:cBhvr>
                                        <p:cTn id="12" dur="164">
                                          <p:stCondLst>
                                            <p:cond delay="1656"/>
                                          </p:stCondLst>
                                        </p:cTn>
                                        <p:tgtEl>
                                          <p:spTgt spid="2"/>
                                        </p:tgtEl>
                                        <p:attrNameLst>
                                          <p:attrName>ppt_y</p:attrName>
                                        </p:attrNameLst>
                                      </p:cBhvr>
                                      <p:tavLst>
                                        <p:tav tm="0" fmla="#ppt_y-sin(pi*$)/81">
                                          <p:val>
                                            <p:strVal val="0"/>
                                          </p:val>
                                        </p:tav>
                                        <p:tav tm="100000">
                                          <p:val>
                                            <p:strVal val="1"/>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6"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80">
                                          <p:stCondLst>
                                            <p:cond delay="0"/>
                                          </p:stCondLst>
                                        </p:cTn>
                                        <p:tgtEl>
                                          <p:spTgt spid="4"/>
                                        </p:tgtEl>
                                      </p:cBhvr>
                                    </p:animEffect>
                                    <p:anim calcmode="lin" valueType="num">
                                      <p:cBhvr>
                                        <p:cTn id="18" dur="1822">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9" dur="664">
                                          <p:stCondLst>
                                            <p:cond delay="0"/>
                                          </p:stCondLst>
                                        </p:cTn>
                                        <p:tgtEl>
                                          <p:spTgt spid="4"/>
                                        </p:tgtEl>
                                        <p:attrNameLst>
                                          <p:attrName>ppt_y</p:attrName>
                                        </p:attrNameLst>
                                      </p:cBhvr>
                                      <p:tavLst>
                                        <p:tav tm="0" fmla="#ppt_y-sin(pi*$)/3">
                                          <p:val>
                                            <p:strVal val="0.5"/>
                                          </p:val>
                                        </p:tav>
                                        <p:tav tm="100000">
                                          <p:val>
                                            <p:strVal val="1"/>
                                          </p:val>
                                        </p:tav>
                                      </p:tavLst>
                                    </p:anim>
                                    <p:anim calcmode="lin" valueType="num">
                                      <p:cBhvr>
                                        <p:cTn id="20" dur="664">
                                          <p:stCondLst>
                                            <p:cond delay="664"/>
                                          </p:stCondLst>
                                        </p:cTn>
                                        <p:tgtEl>
                                          <p:spTgt spid="4"/>
                                        </p:tgtEl>
                                        <p:attrNameLst>
                                          <p:attrName>ppt_y</p:attrName>
                                        </p:attrNameLst>
                                      </p:cBhvr>
                                      <p:tavLst>
                                        <p:tav tm="0" fmla="#ppt_y-sin(pi*$)/9">
                                          <p:val>
                                            <p:strVal val="0"/>
                                          </p:val>
                                        </p:tav>
                                        <p:tav tm="100000">
                                          <p:val>
                                            <p:strVal val="1"/>
                                          </p:val>
                                        </p:tav>
                                      </p:tavLst>
                                    </p:anim>
                                    <p:anim calcmode="lin" valueType="num">
                                      <p:cBhvr>
                                        <p:cTn id="21" dur="332">
                                          <p:stCondLst>
                                            <p:cond delay="1324"/>
                                          </p:stCondLst>
                                        </p:cTn>
                                        <p:tgtEl>
                                          <p:spTgt spid="4"/>
                                        </p:tgtEl>
                                        <p:attrNameLst>
                                          <p:attrName>ppt_y</p:attrName>
                                        </p:attrNameLst>
                                      </p:cBhvr>
                                      <p:tavLst>
                                        <p:tav tm="0" fmla="#ppt_y-sin(pi*$)/27">
                                          <p:val>
                                            <p:strVal val="0"/>
                                          </p:val>
                                        </p:tav>
                                        <p:tav tm="100000">
                                          <p:val>
                                            <p:strVal val="1"/>
                                          </p:val>
                                        </p:tav>
                                      </p:tavLst>
                                    </p:anim>
                                    <p:anim calcmode="lin" valueType="num">
                                      <p:cBhvr>
                                        <p:cTn id="22" dur="164">
                                          <p:stCondLst>
                                            <p:cond delay="1656"/>
                                          </p:stCondLst>
                                        </p:cTn>
                                        <p:tgtEl>
                                          <p:spTgt spid="4"/>
                                        </p:tgtEl>
                                        <p:attrNameLst>
                                          <p:attrName>ppt_y</p:attrName>
                                        </p:attrNameLst>
                                      </p:cBhvr>
                                      <p:tavLst>
                                        <p:tav tm="0" fmla="#ppt_y-sin(pi*$)/81">
                                          <p:val>
                                            <p:strVal val="0"/>
                                          </p:val>
                                        </p:tav>
                                        <p:tav tm="100000">
                                          <p:val>
                                            <p:strVal val="1"/>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7.4"/>
</p:tagLst>
</file>

<file path=ppt/tags/tag2.xml><?xml version="1.0" encoding="utf-8"?>
<p:tagLst xmlns:a="http://schemas.openxmlformats.org/drawingml/2006/main" xmlns:r="http://schemas.openxmlformats.org/officeDocument/2006/relationships" xmlns:p="http://schemas.openxmlformats.org/presentationml/2006/main">
  <p:tag name="TIMING" val="|7.9"/>
</p:tagLst>
</file>

<file path=ppt/tags/tag3.xml><?xml version="1.0" encoding="utf-8"?>
<p:tagLst xmlns:a="http://schemas.openxmlformats.org/drawingml/2006/main" xmlns:r="http://schemas.openxmlformats.org/officeDocument/2006/relationships" xmlns:p="http://schemas.openxmlformats.org/presentationml/2006/main">
  <p:tag name="TIMING" val="|5.6|0.3|4.1|5.1|9.8|2|1.4|1.6|0.9"/>
</p:tagLst>
</file>

<file path=ppt/tags/tag4.xml><?xml version="1.0" encoding="utf-8"?>
<p:tagLst xmlns:a="http://schemas.openxmlformats.org/drawingml/2006/main" xmlns:r="http://schemas.openxmlformats.org/officeDocument/2006/relationships" xmlns:p="http://schemas.openxmlformats.org/presentationml/2006/main">
  <p:tag name="TIMING" val="|16.1|0.8|0.8|1.3|0.5|6.7|2.1"/>
</p:tagLst>
</file>

<file path=ppt/tags/tag5.xml><?xml version="1.0" encoding="utf-8"?>
<p:tagLst xmlns:a="http://schemas.openxmlformats.org/drawingml/2006/main" xmlns:r="http://schemas.openxmlformats.org/officeDocument/2006/relationships" xmlns:p="http://schemas.openxmlformats.org/presentationml/2006/main">
  <p:tag name="TIMING" val="|0.1|0.6|0.3|0.3|2.7|0.2|0.3|0.6|7.8|1.1|0.1|0.5"/>
</p:tagLst>
</file>

<file path=ppt/theme/theme1.xml><?xml version="1.0" encoding="utf-8"?>
<a:theme xmlns:a="http://schemas.openxmlformats.org/drawingml/2006/main" name="GradientRis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%7b262F0024-087D-4DD9-AA34-974339361593%7dtf89309463_win32</Template>
  <TotalTime>345</TotalTime>
  <Words>823</Words>
  <Application>Microsoft Office PowerPoint</Application>
  <PresentationFormat>Widescreen</PresentationFormat>
  <Paragraphs>53</Paragraphs>
  <Slides>6</Slides>
  <Notes>5</Notes>
  <HiddenSlides>0</HiddenSlides>
  <MMClips>5</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vt:i4>
      </vt:variant>
    </vt:vector>
  </HeadingPairs>
  <TitlesOfParts>
    <vt:vector size="21" baseType="lpstr">
      <vt:lpstr>Aptos</vt:lpstr>
      <vt:lpstr>Arial</vt:lpstr>
      <vt:lpstr>Avenir Next LT Pro</vt:lpstr>
      <vt:lpstr>Avenir Next LT Pro Light</vt:lpstr>
      <vt:lpstr>Calibri</vt:lpstr>
      <vt:lpstr>Aharoni</vt:lpstr>
      <vt:lpstr>Alasassy Caps</vt:lpstr>
      <vt:lpstr>Algerian</vt:lpstr>
      <vt:lpstr>Bahnschrift Light Condensed</vt:lpstr>
      <vt:lpstr>PMingLiU</vt:lpstr>
      <vt:lpstr>Eras Medium ITC</vt:lpstr>
      <vt:lpstr>Myanmar Text</vt:lpstr>
      <vt:lpstr>Abadi Extra Light</vt:lpstr>
      <vt:lpstr>Batang</vt:lpstr>
      <vt:lpstr>GradientRiseVTI</vt:lpstr>
      <vt:lpstr>How to write an academic essay</vt:lpstr>
      <vt:lpstr>Agenda</vt:lpstr>
      <vt:lpstr>Topic one</vt:lpstr>
      <vt:lpstr>TOPIC TWO</vt:lpstr>
      <vt:lpstr>TOPIC THREE </vt:lpstr>
      <vt:lpstr> Gosner, W. (2023). Critical thinking | education and philosophy. [online] Encyclopedia Britannica. Available at: https://www.britannica.com/topic/critical-thinking.   University of Sheffield (2010). Harvard referencing. [online] Shef.ac.uk. Available at: https://www.librarydevelopment.group.shef.ac.uk/referencing/harvard.html.   Rielly, M. (2015). What is academic misconduct? [online] University of Cambridge. Available at: https://www.plagiarism.admin.cam.ac.uk/what-academic-misconduct.  ‌The University of Edinburgh. (n.d.). Critical thinking. [online] Available at: https://institute-academic-development.ed.ac.uk/study-hub/learning-resources/critical.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an academic essay</dc:title>
  <dc:creator>Roxana Cimpan</dc:creator>
  <cp:lastModifiedBy>Roxana Cimpan</cp:lastModifiedBy>
  <cp:revision>3</cp:revision>
  <dcterms:created xsi:type="dcterms:W3CDTF">2024-03-14T16:48:33Z</dcterms:created>
  <dcterms:modified xsi:type="dcterms:W3CDTF">2024-03-15T21:21:23Z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