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98" d="100"/>
          <a:sy n="98" d="100"/>
        </p:scale>
        <p:origin x="96" y="1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4E8CEE-225A-BF40-990D-F5CDCADF9F6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D16A955-4BA1-2650-DB0F-628389C7D28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739C2A-86A1-DA07-AB6E-D04077B79B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C33A34-CC73-4F90-A677-DE32D9DF7A39}" type="datetimeFigureOut">
              <a:rPr lang="en-GB" smtClean="0"/>
              <a:t>09/09/2022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9A5D73-C49D-377A-ED30-BFEBCE67C2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473744-DDD0-F277-AA75-2A68B85427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CEE4F2-481C-4BFD-B921-0F8A0CD5C8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6364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CCDD5E-65BB-A983-F1AC-3D612B7E42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F1ED78-47F5-99E6-AEBF-8D2B24BA0E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5EF5AB-26F3-4BB1-FA3B-10AE32B766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C33A34-CC73-4F90-A677-DE32D9DF7A39}" type="datetimeFigureOut">
              <a:rPr lang="en-GB" smtClean="0"/>
              <a:t>09/09/2022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F9F06C-30B1-6F9B-5B0E-76B60B8C91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829E7F-3D43-E9B6-8281-FD866EC5B0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CEE4F2-481C-4BFD-B921-0F8A0CD5C8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22598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F2199E-5E22-1B7D-CB79-ED75604C24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3BC8521-82C8-6D31-A654-A3D8574B341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EF4677-B1F5-8A7D-BCBE-08512C47D8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C33A34-CC73-4F90-A677-DE32D9DF7A39}" type="datetimeFigureOut">
              <a:rPr lang="en-GB" smtClean="0"/>
              <a:t>09/09/2022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0A95C1-36FA-F20D-452E-DC6A02DAAB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BDB6C8-D6B6-C050-463F-5F110C708F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CEE4F2-481C-4BFD-B921-0F8A0CD5C8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04319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464CF8-E4C0-F6AF-17CC-39C994F0F4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C306A6-1754-5966-01BE-0471E9457DD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A3A7E04-74C8-572C-CAB4-0890CEA1C32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F385962-6024-2C02-3A18-88C5A75385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C33A34-CC73-4F90-A677-DE32D9DF7A39}" type="datetimeFigureOut">
              <a:rPr lang="en-GB" smtClean="0"/>
              <a:t>09/09/2022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5213C80-FC4D-22AD-2682-8CC09022F6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B25410F-251F-558B-D006-CE2815301F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CEE4F2-481C-4BFD-B921-0F8A0CD5C8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64965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BE6DCB-CFDE-24ED-7009-EF0BB16041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DA0EFBC-4849-E27A-AC01-5B86DF0A637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67BD58C-6E33-4EF4-6EA7-B337D82273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3103954-ABB7-8DDB-5844-EF4809D41FA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9415E7E-4B2D-FB8A-1A66-0FB0CF98043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A7F609B-D5E3-6A67-33CD-0DA942422B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C33A34-CC73-4F90-A677-DE32D9DF7A39}" type="datetimeFigureOut">
              <a:rPr lang="en-GB" smtClean="0"/>
              <a:t>09/09/2022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CCF7BEB-4A8A-A2AF-8340-9ED5398835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545783F-0D36-6C69-B927-A66D6E23BE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CEE4F2-481C-4BFD-B921-0F8A0CD5C8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19763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E114E0-969F-3CDF-B749-8A8D2F8530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0CDC444-FB76-3D34-6AE0-C669DD7831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C33A34-CC73-4F90-A677-DE32D9DF7A39}" type="datetimeFigureOut">
              <a:rPr lang="en-GB" smtClean="0"/>
              <a:t>09/09/2022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C156502-8C8E-F8B2-F387-7E61FA07E5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586EF4F-BE95-1EC1-9C51-A761C13C2D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CEE4F2-481C-4BFD-B921-0F8A0CD5C8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36966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D65461D-84D1-0581-5287-C057C5898D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C33A34-CC73-4F90-A677-DE32D9DF7A39}" type="datetimeFigureOut">
              <a:rPr lang="en-GB" smtClean="0"/>
              <a:t>09/09/2022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C768A04-8976-5F4D-CB0D-46759EA38E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F341A89-FDC4-3E59-F39A-B659A0F29F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CEE4F2-481C-4BFD-B921-0F8A0CD5C8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04129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4AFDAA-8930-EC1C-2DAC-EA254D2D6F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BFC2D9-BE6E-537A-6419-0FA20F01BB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05700E1-FC41-72AC-369C-368B9A5439A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69206B4-848D-A3C6-F8F6-BC0585C0A1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C33A34-CC73-4F90-A677-DE32D9DF7A39}" type="datetimeFigureOut">
              <a:rPr lang="en-GB" smtClean="0"/>
              <a:t>09/09/2022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0272D61-F7A6-A4B3-D635-A90B740E99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023E90A-B441-1FC6-31DB-2CA057C8D6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CEE4F2-481C-4BFD-B921-0F8A0CD5C8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32255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E66F60-1B07-2E33-CD5E-B677C42B45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7F0C406-FEE4-F750-AA3C-777FA2F8E9C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2FA32DA-434D-79D5-6489-07FF1594270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E178A74-AC1E-1AA2-4D75-66A5BE79EC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C33A34-CC73-4F90-A677-DE32D9DF7A39}" type="datetimeFigureOut">
              <a:rPr lang="en-GB" smtClean="0"/>
              <a:t>09/09/2022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E9503A7-441B-2FFA-05DB-C18BB57536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70BD896-4A79-1921-29E9-7DA87C686D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CEE4F2-481C-4BFD-B921-0F8A0CD5C8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26717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E4BD1E-BEED-A2D7-B293-6D64B29462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7925A19-97E9-2EE8-BF70-656E182AC8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737DED-85F4-DCCF-B8CE-1BE7BA263A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C33A34-CC73-4F90-A677-DE32D9DF7A39}" type="datetimeFigureOut">
              <a:rPr lang="en-GB" smtClean="0"/>
              <a:t>09/09/2022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80B91D-A9CC-702E-4E7C-0A72A2DB64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CD9EA5-4B67-4F7E-A738-03C20D881B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CEE4F2-481C-4BFD-B921-0F8A0CD5C8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70002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BD637C0-E628-D212-77BA-7D437EFCE8A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D069F97-440C-55AA-893F-6C2F3602AD3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520F87-D1AC-EB64-B5A7-879C22A01D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C33A34-CC73-4F90-A677-DE32D9DF7A39}" type="datetimeFigureOut">
              <a:rPr lang="en-GB" smtClean="0"/>
              <a:t>09/09/2022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8AD9D8-65FF-3182-83D8-5F6B3AF2ED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787EED-7EBA-EF99-20A3-BF8770FA6E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CEE4F2-481C-4BFD-B921-0F8A0CD5C8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60166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C924A3E-CDD3-7EB9-AFEC-7C4494CF91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5EDB809-6E73-9630-B2BD-B0A2A1FDFAA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D9BB41-2727-DD35-ABDF-46DC293ECF1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C33A34-CC73-4F90-A677-DE32D9DF7A39}" type="datetimeFigureOut">
              <a:rPr lang="en-GB" smtClean="0"/>
              <a:t>09/09/2022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70871-16E0-51E7-416C-03D2381C28D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A05514-D671-4FBD-0A50-72DD3514DBF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8CEE4F2-481C-4BFD-B921-0F8A0CD5C8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12767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6" name="Rectangle 15">
            <a:extLst>
              <a:ext uri="{FF2B5EF4-FFF2-40B4-BE49-F238E27FC236}">
                <a16:creationId xmlns:a16="http://schemas.microsoft.com/office/drawing/2014/main" id="{8555C5B3-193A-4749-9AFD-682E53CDDE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7" name="Rectangle 17">
            <a:extLst>
              <a:ext uri="{FF2B5EF4-FFF2-40B4-BE49-F238E27FC236}">
                <a16:creationId xmlns:a16="http://schemas.microsoft.com/office/drawing/2014/main" id="{2EAE06A6-F76A-41C9-827A-C561B0044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3"/>
            <a:ext cx="12192000" cy="6858000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8" name="Rectangle 19">
            <a:extLst>
              <a:ext uri="{FF2B5EF4-FFF2-40B4-BE49-F238E27FC236}">
                <a16:creationId xmlns:a16="http://schemas.microsoft.com/office/drawing/2014/main" id="{89F9D4E8-0639-444B-949B-9518585061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80861" y="0"/>
            <a:ext cx="7661934" cy="6858000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45000"/>
                </a:schemeClr>
              </a:gs>
              <a:gs pos="100000">
                <a:srgbClr val="000000">
                  <a:alpha val="29000"/>
                </a:srgb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7E3DA7A2-ED70-4BBA-AB72-00AD461FA4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80862" y="-6"/>
            <a:ext cx="11711138" cy="6410334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rgbClr val="000000">
                  <a:alpha val="41000"/>
                </a:srgb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78441D-849B-BCA4-DEE2-062C2CFDFC0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27208" y="857251"/>
            <a:ext cx="4747280" cy="3098061"/>
          </a:xfrm>
        </p:spPr>
        <p:txBody>
          <a:bodyPr anchor="b">
            <a:normAutofit/>
          </a:bodyPr>
          <a:lstStyle/>
          <a:p>
            <a:pPr algn="l"/>
            <a:r>
              <a:rPr lang="en-GB" sz="4800">
                <a:solidFill>
                  <a:srgbClr val="FFFFFF"/>
                </a:solidFill>
              </a:rPr>
              <a:t>Academic and Employability Skills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FC485432-3647-4218-B5D3-15D3FA222B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4844797" y="-489206"/>
            <a:ext cx="2502408" cy="12191998"/>
          </a:xfrm>
          <a:prstGeom prst="rect">
            <a:avLst/>
          </a:prstGeom>
          <a:gradFill>
            <a:gsLst>
              <a:gs pos="0">
                <a:schemeClr val="accent1">
                  <a:alpha val="24000"/>
                </a:schemeClr>
              </a:gs>
              <a:gs pos="78000">
                <a:schemeClr val="accent1">
                  <a:lumMod val="50000"/>
                  <a:alpha val="0"/>
                </a:schemeClr>
              </a:gs>
            </a:gsLst>
            <a:lin ang="10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E437405-AC92-CFA2-5B35-584330B321F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27208" y="4756265"/>
            <a:ext cx="4393278" cy="1244483"/>
          </a:xfrm>
        </p:spPr>
        <p:txBody>
          <a:bodyPr anchor="t">
            <a:normAutofit/>
          </a:bodyPr>
          <a:lstStyle/>
          <a:p>
            <a:pPr algn="l"/>
            <a:r>
              <a:rPr lang="en-GB" dirty="0">
                <a:solidFill>
                  <a:srgbClr val="FFFFFF"/>
                </a:solidFill>
              </a:rPr>
              <a:t>Malgorzata Smialkowska</a:t>
            </a:r>
          </a:p>
          <a:p>
            <a:pPr algn="l"/>
            <a:r>
              <a:rPr lang="en-GB" dirty="0">
                <a:solidFill>
                  <a:srgbClr val="FFFFFF"/>
                </a:solidFill>
              </a:rPr>
              <a:t>Student ID: 2133603</a:t>
            </a:r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F4AFDDCA-6ABA-4D23-8A5C-1BF0F43081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90589" y="1062544"/>
            <a:ext cx="4756162" cy="4756162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Video 4">
            <a:extLst>
              <a:ext uri="{FF2B5EF4-FFF2-40B4-BE49-F238E27FC236}">
                <a16:creationId xmlns:a16="http://schemas.microsoft.com/office/drawing/2014/main" id="{835EFB13-A68D-67F3-D169-7A306DD1B84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r="1" b="285"/>
          <a:stretch/>
        </p:blipFill>
        <p:spPr>
          <a:xfrm>
            <a:off x="6920559" y="2388051"/>
            <a:ext cx="3737164" cy="20961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7721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00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823FF47-BCCC-ADAB-30F6-42AD80F3F71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19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304906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FED510A-079A-D2F8-BFAF-A189FC8BD79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19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13101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40FB106-0EC4-2FE1-F44B-2BD2223CE55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19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4233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D12A2F3D-FE12-4FD0-99A0-90157ABEA0C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19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89916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BFCFC901-CE60-8B2A-C54E-6B6C3D3FD36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19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21242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61F3CF1F-17ED-70B5-3291-32E34111321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19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0553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E399CE9-A84A-8EF9-749B-8CF7F7048C8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19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69101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C307BCA-05FA-F4B7-02F8-7042EE28457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19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140773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44AC16C-F9C7-DC71-1299-50ED38206C7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19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771068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71F7469C-3C8D-1E86-E9C1-58548FEF3CD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19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351045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E2F794267AB9149A1F1026143A8FACF" ma:contentTypeVersion="2" ma:contentTypeDescription="Create a new document." ma:contentTypeScope="" ma:versionID="edceb73cb429735fefb7b7f06191bab9">
  <xsd:schema xmlns:xsd="http://www.w3.org/2001/XMLSchema" xmlns:xs="http://www.w3.org/2001/XMLSchema" xmlns:p="http://schemas.microsoft.com/office/2006/metadata/properties" xmlns:ns3="ec64fcab-bbc9-4804-8cc6-0a77e40cec50" targetNamespace="http://schemas.microsoft.com/office/2006/metadata/properties" ma:root="true" ma:fieldsID="928289a00f2f32caad3c19be03f3c00f" ns3:_="">
    <xsd:import namespace="ec64fcab-bbc9-4804-8cc6-0a77e40cec50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c64fcab-bbc9-4804-8cc6-0a77e40cec5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A7E24A78-7775-4A50-A006-6E0A96026A33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2453BCB2-03EE-4DA9-B443-60AF75B52C1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c64fcab-bbc9-4804-8cc6-0a77e40cec5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F2696C86-57D8-4E7A-B39B-E1B724FFB347}">
  <ds:schemaRefs>
    <ds:schemaRef ds:uri="http://www.w3.org/XML/1998/namespace"/>
    <ds:schemaRef ds:uri="http://purl.org/dc/elements/1.1/"/>
    <ds:schemaRef ds:uri="ec64fcab-bbc9-4804-8cc6-0a77e40cec50"/>
    <ds:schemaRef ds:uri="http://schemas.microsoft.com/office/infopath/2007/PartnerControls"/>
    <ds:schemaRef ds:uri="http://schemas.microsoft.com/office/2006/metadata/properties"/>
    <ds:schemaRef ds:uri="http://schemas.microsoft.com/office/2006/documentManagement/types"/>
    <ds:schemaRef ds:uri="http://purl.org/dc/terms/"/>
    <ds:schemaRef ds:uri="http://schemas.openxmlformats.org/package/2006/metadata/core-properties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</Words>
  <Application>Microsoft Office PowerPoint</Application>
  <PresentationFormat>Widescreen</PresentationFormat>
  <Paragraphs>3</Paragraphs>
  <Slides>11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Calibri</vt:lpstr>
      <vt:lpstr>Calibri Light</vt:lpstr>
      <vt:lpstr>Office Theme</vt:lpstr>
      <vt:lpstr>Academic and Employability Skills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Academic and Employability Skills</dc:title>
  <dc:creator>Malgorzata Smialkowska (2133603)</dc:creator>
  <cp:lastModifiedBy>Matthew Kelleher</cp:lastModifiedBy>
  <cp:revision>2</cp:revision>
  <dcterms:created xsi:type="dcterms:W3CDTF">2022-07-31T14:49:36Z</dcterms:created>
  <dcterms:modified xsi:type="dcterms:W3CDTF">2022-09-09T10:59:54Z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0x0101003E2F794267AB9149A1F1026143A8FACF</vt:lpwstr>
  </property>
</Properties>
</file>