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2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AEE13EC-61B0-4D39-8589-1308410878DD}" type="datetimeFigureOut">
              <a:rPr lang="en-GB" smtClean="0"/>
              <a:t>11/12/2014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C1966B88-6BA6-4B49-B7D3-F20347243F1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CLAH4007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Chaos: </a:t>
            </a:r>
            <a:r>
              <a:rPr lang="en-GB" dirty="0" smtClean="0"/>
              <a:t>Thessaly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8332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Tyranny and Development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In the Greek polis often tyranny accompanies the development of political </a:t>
            </a:r>
            <a:r>
              <a:rPr lang="en-GB" altLang="en-US" dirty="0" err="1"/>
              <a:t>conscioussness</a:t>
            </a:r>
            <a:r>
              <a:rPr lang="en-GB" altLang="en-US" dirty="0"/>
              <a:t> by the lower classes.</a:t>
            </a:r>
          </a:p>
          <a:p>
            <a:r>
              <a:rPr lang="en-GB" altLang="en-US" dirty="0"/>
              <a:t>Thessaly was about 150 years later in its development than southern Greece. </a:t>
            </a:r>
            <a:endParaRPr lang="en-GB" altLang="en-US" dirty="0" smtClean="0"/>
          </a:p>
          <a:p>
            <a:r>
              <a:rPr lang="en-GB" altLang="en-US" dirty="0" smtClean="0"/>
              <a:t>“It </a:t>
            </a:r>
            <a:r>
              <a:rPr lang="en-GB" altLang="en-US" dirty="0"/>
              <a:t>was near this date, and at about the time of an eclipse of the sun, that </a:t>
            </a:r>
            <a:r>
              <a:rPr lang="en-GB" altLang="en-US" dirty="0" err="1"/>
              <a:t>Lycophron</a:t>
            </a:r>
            <a:r>
              <a:rPr lang="en-GB" altLang="en-US" dirty="0"/>
              <a:t> of </a:t>
            </a:r>
            <a:r>
              <a:rPr lang="en-GB" altLang="en-US" dirty="0" err="1"/>
              <a:t>Pherae</a:t>
            </a:r>
            <a:r>
              <a:rPr lang="en-GB" altLang="en-US" dirty="0"/>
              <a:t>, who wanted to make himself ruler of all Thessaly, defeated in battle those among the </a:t>
            </a:r>
            <a:r>
              <a:rPr lang="en-GB" altLang="en-US" dirty="0" err="1"/>
              <a:t>Thessalians</a:t>
            </a:r>
            <a:r>
              <a:rPr lang="en-GB" altLang="en-US" dirty="0"/>
              <a:t> who opposed him, namely the </a:t>
            </a:r>
            <a:r>
              <a:rPr lang="en-GB" altLang="en-US" dirty="0" err="1"/>
              <a:t>Larisaeans</a:t>
            </a:r>
            <a:r>
              <a:rPr lang="en-GB" altLang="en-US" dirty="0"/>
              <a:t> and others, and slew many of </a:t>
            </a:r>
            <a:r>
              <a:rPr lang="en-GB" altLang="en-US" dirty="0" smtClean="0"/>
              <a:t>them.” Xenophon </a:t>
            </a:r>
            <a:r>
              <a:rPr lang="en-GB" altLang="en-US" i="1" dirty="0" err="1"/>
              <a:t>Hellenika</a:t>
            </a:r>
            <a:r>
              <a:rPr lang="en-GB" altLang="en-US" dirty="0"/>
              <a:t> 2.3.4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985517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Jason of Pherai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800"/>
              <a:t>Jason became tyrant of Pherai in the early 380s BCE.</a:t>
            </a:r>
          </a:p>
          <a:p>
            <a:pPr>
              <a:lnSpc>
                <a:spcPct val="90000"/>
              </a:lnSpc>
            </a:pPr>
            <a:r>
              <a:rPr lang="en-GB" altLang="en-US" sz="2800"/>
              <a:t>He was the son or nephew of Lykophron.</a:t>
            </a:r>
          </a:p>
          <a:p>
            <a:pPr>
              <a:lnSpc>
                <a:spcPct val="90000"/>
              </a:lnSpc>
            </a:pPr>
            <a:r>
              <a:rPr lang="en-GB" altLang="en-US" sz="2800"/>
              <a:t>Unlike Lykophron he did not support Spartan policies in Thessaly  but preferred a Theban connection by the mid-380s.</a:t>
            </a:r>
          </a:p>
          <a:p>
            <a:pPr>
              <a:lnSpc>
                <a:spcPct val="90000"/>
              </a:lnSpc>
            </a:pPr>
            <a:r>
              <a:rPr lang="en-GB" altLang="en-US" sz="2800"/>
              <a:t>Jason to a large extent succeeded where Lykophron had failed. Thessaly started being a power to be reckoned with.</a:t>
            </a:r>
          </a:p>
        </p:txBody>
      </p:sp>
    </p:spTree>
    <p:extLst>
      <p:ext uri="{BB962C8B-B14F-4D97-AF65-F5344CB8AC3E}">
        <p14:creationId xmlns:p14="http://schemas.microsoft.com/office/powerpoint/2010/main" val="2213057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r>
              <a:rPr lang="en-GB" altLang="en-US"/>
              <a:t>After Leuktra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25538"/>
            <a:ext cx="9036050" cy="55435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300" dirty="0"/>
              <a:t>As for Jason, on </a:t>
            </a:r>
            <a:r>
              <a:rPr lang="en-GB" altLang="en-US" sz="2300" b="1" dirty="0"/>
              <a:t>his way back through Phocis </a:t>
            </a:r>
            <a:r>
              <a:rPr lang="en-GB" altLang="en-US" sz="2300" dirty="0"/>
              <a:t>he captured the outer city of the </a:t>
            </a:r>
            <a:r>
              <a:rPr lang="en-GB" altLang="en-US" sz="2300" dirty="0" err="1"/>
              <a:t>Hyampolitans</a:t>
            </a:r>
            <a:r>
              <a:rPr lang="en-GB" altLang="en-US" sz="2300" dirty="0"/>
              <a:t>, laid waste their land, and killed many of them, but he passed through the rest of Phocis without any hostile act. </a:t>
            </a:r>
            <a:r>
              <a:rPr lang="en-GB" altLang="en-US" sz="2300" b="1" dirty="0"/>
              <a:t>Upon arriving at </a:t>
            </a:r>
            <a:r>
              <a:rPr lang="en-GB" altLang="en-US" sz="2300" b="1" dirty="0" err="1"/>
              <a:t>Heracleia</a:t>
            </a:r>
            <a:r>
              <a:rPr lang="en-GB" altLang="en-US" sz="2300" b="1" dirty="0"/>
              <a:t>, however, he destroyed the walled city of the </a:t>
            </a:r>
            <a:r>
              <a:rPr lang="en-GB" altLang="en-US" sz="2300" b="1" dirty="0" err="1"/>
              <a:t>Heracleots</a:t>
            </a:r>
            <a:r>
              <a:rPr lang="en-GB" altLang="en-US" sz="2300" dirty="0"/>
              <a:t>, manifestly having no fear that when this passage-way had been thus thrown open anyone would march against his own dominion, but rather making provision that none should seize </a:t>
            </a:r>
            <a:r>
              <a:rPr lang="en-GB" altLang="en-US" sz="2300" dirty="0" err="1"/>
              <a:t>Heracleia</a:t>
            </a:r>
            <a:r>
              <a:rPr lang="en-GB" altLang="en-US" sz="2300" dirty="0"/>
              <a:t>, situated as it was at a narrow pass, and </a:t>
            </a:r>
            <a:r>
              <a:rPr lang="en-GB" altLang="en-US" sz="2300" b="1" dirty="0"/>
              <a:t>block his way if he wanted to march to any place in Greece</a:t>
            </a:r>
            <a:r>
              <a:rPr lang="en-GB" altLang="en-US" sz="2300" dirty="0"/>
              <a:t> [28] And when he had come back again to Thessaly, he was in great repute both because he had legally been </a:t>
            </a:r>
            <a:r>
              <a:rPr lang="en-GB" altLang="en-US" sz="2300" b="1" dirty="0"/>
              <a:t>made Tagus of the </a:t>
            </a:r>
            <a:r>
              <a:rPr lang="en-GB" altLang="en-US" sz="2300" b="1" dirty="0" err="1"/>
              <a:t>Thessalians</a:t>
            </a:r>
            <a:r>
              <a:rPr lang="en-GB" altLang="en-US" sz="2300" b="1" dirty="0"/>
              <a:t> </a:t>
            </a:r>
            <a:r>
              <a:rPr lang="en-GB" altLang="en-US" sz="2300" dirty="0"/>
              <a:t>and because he maintained about him </a:t>
            </a:r>
            <a:r>
              <a:rPr lang="en-GB" altLang="en-US" sz="2300" b="1" dirty="0"/>
              <a:t>many mercenaries</a:t>
            </a:r>
            <a:r>
              <a:rPr lang="en-GB" altLang="en-US" sz="2300" dirty="0"/>
              <a:t>, both foot-soldiers and horsemen, these moreover being troops </a:t>
            </a:r>
            <a:r>
              <a:rPr lang="en-GB" altLang="en-US" sz="2300" b="1" dirty="0"/>
              <a:t>which had been trained to the highest efficiency</a:t>
            </a:r>
            <a:r>
              <a:rPr lang="en-GB" altLang="en-US" sz="2300" dirty="0"/>
              <a:t>; his repute was yet greater by reason of his many allies, including, in addition to those whom he already had, also those who were desirous of becoming such. </a:t>
            </a:r>
            <a:r>
              <a:rPr lang="en-GB" altLang="en-US" sz="2300" b="1" dirty="0"/>
              <a:t>And he was the greatest of the men of his time in that he was not lightly to be despised by </a:t>
            </a:r>
            <a:r>
              <a:rPr lang="en-GB" altLang="en-US" sz="2300" b="1" dirty="0" smtClean="0"/>
              <a:t>anyone. </a:t>
            </a:r>
            <a:r>
              <a:rPr lang="en-GB" altLang="en-US" sz="2300" dirty="0"/>
              <a:t>Xenophon </a:t>
            </a:r>
            <a:r>
              <a:rPr lang="en-GB" altLang="en-US" sz="2300" i="1" dirty="0" err="1"/>
              <a:t>Hellenika</a:t>
            </a:r>
            <a:r>
              <a:rPr lang="en-GB" altLang="en-US" sz="2300" dirty="0"/>
              <a:t> 6.4.27-8</a:t>
            </a:r>
          </a:p>
        </p:txBody>
      </p:sp>
    </p:spTree>
    <p:extLst>
      <p:ext uri="{BB962C8B-B14F-4D97-AF65-F5344CB8AC3E}">
        <p14:creationId xmlns:p14="http://schemas.microsoft.com/office/powerpoint/2010/main" val="3753812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 swift end to a great threat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Jason was assassinated in 370 BCE </a:t>
            </a:r>
          </a:p>
          <a:p>
            <a:r>
              <a:rPr lang="en-GB" altLang="en-US"/>
              <a:t>With his death, Thessalian power waned mainly through Theban intervention.</a:t>
            </a:r>
          </a:p>
          <a:p>
            <a:r>
              <a:rPr lang="en-GB" altLang="en-US"/>
              <a:t>Pelopidas in 369 and 368 BCE supported Alexander of Pherai against his rivals but the Theban intervention was not particularly successful.</a:t>
            </a:r>
          </a:p>
        </p:txBody>
      </p:sp>
    </p:spTree>
    <p:extLst>
      <p:ext uri="{BB962C8B-B14F-4D97-AF65-F5344CB8AC3E}">
        <p14:creationId xmlns:p14="http://schemas.microsoft.com/office/powerpoint/2010/main" val="24270036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15</TotalTime>
  <Words>325</Words>
  <Application>Microsoft Office PowerPoint</Application>
  <PresentationFormat>On-screen Show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Clarity</vt:lpstr>
      <vt:lpstr>CLAH4007</vt:lpstr>
      <vt:lpstr>Tyranny and Development</vt:lpstr>
      <vt:lpstr>Jason of Pherai</vt:lpstr>
      <vt:lpstr>After Leuktra</vt:lpstr>
      <vt:lpstr>A swift end to a great threat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Errietta Bissa</dc:creator>
  <cp:lastModifiedBy>Errietta Bissa</cp:lastModifiedBy>
  <cp:revision>4</cp:revision>
  <dcterms:created xsi:type="dcterms:W3CDTF">2014-12-06T10:48:26Z</dcterms:created>
  <dcterms:modified xsi:type="dcterms:W3CDTF">2014-12-11T15:51:04Z</dcterms:modified>
</cp:coreProperties>
</file>