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59" d="100"/>
          <a:sy n="59" d="100"/>
        </p:scale>
        <p:origin x="82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6828D6-F6EA-41F8-944A-DEE521D063B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CCFBEB4-2DEC-442F-A08F-DF28703A5B20}">
      <dgm:prSet/>
      <dgm:spPr/>
      <dgm:t>
        <a:bodyPr/>
        <a:lstStyle/>
        <a:p>
          <a:r>
            <a:rPr lang="en-GB" b="1" i="0"/>
            <a:t>Executive Summary</a:t>
          </a:r>
          <a:endParaRPr lang="en-US"/>
        </a:p>
      </dgm:t>
    </dgm:pt>
    <dgm:pt modelId="{7FF10919-C222-49E8-A5E1-92E63DF105CB}" type="parTrans" cxnId="{6919D40F-24DF-4BE7-AB68-76DC5DE255B8}">
      <dgm:prSet/>
      <dgm:spPr/>
      <dgm:t>
        <a:bodyPr/>
        <a:lstStyle/>
        <a:p>
          <a:endParaRPr lang="en-US"/>
        </a:p>
      </dgm:t>
    </dgm:pt>
    <dgm:pt modelId="{AF716981-A74C-406F-9630-4C4253FC3C49}" type="sibTrans" cxnId="{6919D40F-24DF-4BE7-AB68-76DC5DE255B8}">
      <dgm:prSet/>
      <dgm:spPr/>
      <dgm:t>
        <a:bodyPr/>
        <a:lstStyle/>
        <a:p>
          <a:endParaRPr lang="en-US"/>
        </a:p>
      </dgm:t>
    </dgm:pt>
    <dgm:pt modelId="{8A605DD9-BA77-4707-8215-FAFF2D09376C}">
      <dgm:prSet/>
      <dgm:spPr/>
      <dgm:t>
        <a:bodyPr/>
        <a:lstStyle/>
        <a:p>
          <a:r>
            <a:rPr lang="en-GB" i="0"/>
            <a:t>Purpose of the framework</a:t>
          </a:r>
          <a:endParaRPr lang="en-US"/>
        </a:p>
      </dgm:t>
    </dgm:pt>
    <dgm:pt modelId="{9A71D800-54C2-4D41-8868-0A67B1C923C3}" type="parTrans" cxnId="{876FCD70-318F-4013-9773-E621172A7CEC}">
      <dgm:prSet/>
      <dgm:spPr/>
      <dgm:t>
        <a:bodyPr/>
        <a:lstStyle/>
        <a:p>
          <a:endParaRPr lang="en-US"/>
        </a:p>
      </dgm:t>
    </dgm:pt>
    <dgm:pt modelId="{4DA2C2A0-4811-4894-98BC-3062E2A99C0D}" type="sibTrans" cxnId="{876FCD70-318F-4013-9773-E621172A7CEC}">
      <dgm:prSet/>
      <dgm:spPr/>
      <dgm:t>
        <a:bodyPr/>
        <a:lstStyle/>
        <a:p>
          <a:endParaRPr lang="en-US"/>
        </a:p>
      </dgm:t>
    </dgm:pt>
    <dgm:pt modelId="{42FD4F61-F3E7-4F41-A793-78A0B93E446A}">
      <dgm:prSet/>
      <dgm:spPr/>
      <dgm:t>
        <a:bodyPr/>
        <a:lstStyle/>
        <a:p>
          <a:r>
            <a:rPr lang="en-GB" i="0"/>
            <a:t>Key focus areas:</a:t>
          </a:r>
          <a:endParaRPr lang="en-US"/>
        </a:p>
      </dgm:t>
    </dgm:pt>
    <dgm:pt modelId="{15823198-E884-461E-BD08-F61E6F1D80DA}" type="parTrans" cxnId="{A92E10C9-36E4-47A9-A9E6-C65A8CDB1B25}">
      <dgm:prSet/>
      <dgm:spPr/>
      <dgm:t>
        <a:bodyPr/>
        <a:lstStyle/>
        <a:p>
          <a:endParaRPr lang="en-US"/>
        </a:p>
      </dgm:t>
    </dgm:pt>
    <dgm:pt modelId="{F9A6F7F7-68D7-42F6-AB98-BDC9D183681A}" type="sibTrans" cxnId="{A92E10C9-36E4-47A9-A9E6-C65A8CDB1B25}">
      <dgm:prSet/>
      <dgm:spPr/>
      <dgm:t>
        <a:bodyPr/>
        <a:lstStyle/>
        <a:p>
          <a:endParaRPr lang="en-US"/>
        </a:p>
      </dgm:t>
    </dgm:pt>
    <dgm:pt modelId="{D8219935-328D-4B7F-A057-B031FC953FAD}">
      <dgm:prSet/>
      <dgm:spPr/>
      <dgm:t>
        <a:bodyPr/>
        <a:lstStyle/>
        <a:p>
          <a:r>
            <a:rPr lang="en-GB" i="0"/>
            <a:t>Threat identification</a:t>
          </a:r>
          <a:endParaRPr lang="en-US"/>
        </a:p>
      </dgm:t>
    </dgm:pt>
    <dgm:pt modelId="{FED497A5-42D1-4881-A600-F191E373EB29}" type="parTrans" cxnId="{70D4B241-3EEA-474D-AB72-F8AAA82F1159}">
      <dgm:prSet/>
      <dgm:spPr/>
      <dgm:t>
        <a:bodyPr/>
        <a:lstStyle/>
        <a:p>
          <a:endParaRPr lang="en-US"/>
        </a:p>
      </dgm:t>
    </dgm:pt>
    <dgm:pt modelId="{CDF0B2DD-AC64-4CAA-B7BF-3D48C0E5A145}" type="sibTrans" cxnId="{70D4B241-3EEA-474D-AB72-F8AAA82F1159}">
      <dgm:prSet/>
      <dgm:spPr/>
      <dgm:t>
        <a:bodyPr/>
        <a:lstStyle/>
        <a:p>
          <a:endParaRPr lang="en-US"/>
        </a:p>
      </dgm:t>
    </dgm:pt>
    <dgm:pt modelId="{B5C30C3D-3D08-4EF7-97AF-4E278E37FD31}">
      <dgm:prSet/>
      <dgm:spPr/>
      <dgm:t>
        <a:bodyPr/>
        <a:lstStyle/>
        <a:p>
          <a:r>
            <a:rPr lang="en-GB" i="0"/>
            <a:t>Security policies</a:t>
          </a:r>
          <a:endParaRPr lang="en-US"/>
        </a:p>
      </dgm:t>
    </dgm:pt>
    <dgm:pt modelId="{31430E1C-4D28-4FD8-944C-CADEFC0994D6}" type="parTrans" cxnId="{DF38EB42-4C29-4FD0-BC60-363A1DB0EDD2}">
      <dgm:prSet/>
      <dgm:spPr/>
      <dgm:t>
        <a:bodyPr/>
        <a:lstStyle/>
        <a:p>
          <a:endParaRPr lang="en-US"/>
        </a:p>
      </dgm:t>
    </dgm:pt>
    <dgm:pt modelId="{168C4613-A029-48A1-9A27-07EE34D07E82}" type="sibTrans" cxnId="{DF38EB42-4C29-4FD0-BC60-363A1DB0EDD2}">
      <dgm:prSet/>
      <dgm:spPr/>
      <dgm:t>
        <a:bodyPr/>
        <a:lstStyle/>
        <a:p>
          <a:endParaRPr lang="en-US"/>
        </a:p>
      </dgm:t>
    </dgm:pt>
    <dgm:pt modelId="{5CC960CC-A2AD-4889-926A-B947899C1AA2}">
      <dgm:prSet/>
      <dgm:spPr/>
      <dgm:t>
        <a:bodyPr/>
        <a:lstStyle/>
        <a:p>
          <a:r>
            <a:rPr lang="en-GB" i="0"/>
            <a:t>Mitigation measures</a:t>
          </a:r>
          <a:endParaRPr lang="en-US"/>
        </a:p>
      </dgm:t>
    </dgm:pt>
    <dgm:pt modelId="{FE9F6E12-B97C-4DEA-A942-4346F10189A0}" type="parTrans" cxnId="{46FFBAAE-04FA-48AD-B5DC-D5B46ACC3254}">
      <dgm:prSet/>
      <dgm:spPr/>
      <dgm:t>
        <a:bodyPr/>
        <a:lstStyle/>
        <a:p>
          <a:endParaRPr lang="en-US"/>
        </a:p>
      </dgm:t>
    </dgm:pt>
    <dgm:pt modelId="{C77B2A12-3D2A-4CCB-A816-2F6C5A150DB9}" type="sibTrans" cxnId="{46FFBAAE-04FA-48AD-B5DC-D5B46ACC3254}">
      <dgm:prSet/>
      <dgm:spPr/>
      <dgm:t>
        <a:bodyPr/>
        <a:lstStyle/>
        <a:p>
          <a:endParaRPr lang="en-US"/>
        </a:p>
      </dgm:t>
    </dgm:pt>
    <dgm:pt modelId="{46320ABE-5407-4E49-A3E8-22053BB2897A}">
      <dgm:prSet/>
      <dgm:spPr/>
      <dgm:t>
        <a:bodyPr/>
        <a:lstStyle/>
        <a:p>
          <a:r>
            <a:rPr lang="en-GB" i="0"/>
            <a:t>Monitoring and response</a:t>
          </a:r>
          <a:endParaRPr lang="en-US"/>
        </a:p>
      </dgm:t>
    </dgm:pt>
    <dgm:pt modelId="{CB9783BA-81C8-4C64-BC29-DC8FB8C53C2E}" type="parTrans" cxnId="{EBADFE2C-3DF4-45D1-9FAF-4DE98684E327}">
      <dgm:prSet/>
      <dgm:spPr/>
      <dgm:t>
        <a:bodyPr/>
        <a:lstStyle/>
        <a:p>
          <a:endParaRPr lang="en-US"/>
        </a:p>
      </dgm:t>
    </dgm:pt>
    <dgm:pt modelId="{6C712A90-568F-442F-99BA-DC4DB3BD5636}" type="sibTrans" cxnId="{EBADFE2C-3DF4-45D1-9FAF-4DE98684E327}">
      <dgm:prSet/>
      <dgm:spPr/>
      <dgm:t>
        <a:bodyPr/>
        <a:lstStyle/>
        <a:p>
          <a:endParaRPr lang="en-US"/>
        </a:p>
      </dgm:t>
    </dgm:pt>
    <dgm:pt modelId="{FB9B154D-C6E7-4111-82C2-78B2AB756017}">
      <dgm:prSet/>
      <dgm:spPr/>
      <dgm:t>
        <a:bodyPr/>
        <a:lstStyle/>
        <a:p>
          <a:r>
            <a:rPr lang="en-GB" i="0"/>
            <a:t>Training and awareness</a:t>
          </a:r>
          <a:endParaRPr lang="en-US"/>
        </a:p>
      </dgm:t>
    </dgm:pt>
    <dgm:pt modelId="{ECD4A804-5D3C-472F-BFAA-937145AACD6C}" type="parTrans" cxnId="{25F3428D-0F88-48A4-8C1A-D239CE75CA80}">
      <dgm:prSet/>
      <dgm:spPr/>
      <dgm:t>
        <a:bodyPr/>
        <a:lstStyle/>
        <a:p>
          <a:endParaRPr lang="en-US"/>
        </a:p>
      </dgm:t>
    </dgm:pt>
    <dgm:pt modelId="{1A09CF57-96B1-480E-9740-6A216CBE1CAF}" type="sibTrans" cxnId="{25F3428D-0F88-48A4-8C1A-D239CE75CA80}">
      <dgm:prSet/>
      <dgm:spPr/>
      <dgm:t>
        <a:bodyPr/>
        <a:lstStyle/>
        <a:p>
          <a:endParaRPr lang="en-US"/>
        </a:p>
      </dgm:t>
    </dgm:pt>
    <dgm:pt modelId="{195BD6A1-5935-4002-95B7-7257E7E25132}" type="pres">
      <dgm:prSet presAssocID="{A86828D6-F6EA-41F8-944A-DEE521D063B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672829-58C6-4A5C-8EE6-3FB3F2A895B7}" type="pres">
      <dgm:prSet presAssocID="{5CCFBEB4-2DEC-442F-A08F-DF28703A5B20}" presName="hierRoot1" presStyleCnt="0"/>
      <dgm:spPr/>
    </dgm:pt>
    <dgm:pt modelId="{E932E7B4-3A20-4E66-AD80-394B99660298}" type="pres">
      <dgm:prSet presAssocID="{5CCFBEB4-2DEC-442F-A08F-DF28703A5B20}" presName="composite" presStyleCnt="0"/>
      <dgm:spPr/>
    </dgm:pt>
    <dgm:pt modelId="{8EB07B3E-BE9C-4309-ACAA-F430C63AED51}" type="pres">
      <dgm:prSet presAssocID="{5CCFBEB4-2DEC-442F-A08F-DF28703A5B20}" presName="background" presStyleLbl="node0" presStyleIdx="0" presStyleCnt="1"/>
      <dgm:spPr/>
    </dgm:pt>
    <dgm:pt modelId="{A11EAAA0-70EA-480D-8F40-54A5E4969FA1}" type="pres">
      <dgm:prSet presAssocID="{5CCFBEB4-2DEC-442F-A08F-DF28703A5B20}" presName="text" presStyleLbl="fgAcc0" presStyleIdx="0" presStyleCnt="1">
        <dgm:presLayoutVars>
          <dgm:chPref val="3"/>
        </dgm:presLayoutVars>
      </dgm:prSet>
      <dgm:spPr/>
    </dgm:pt>
    <dgm:pt modelId="{76FD3A98-23CE-4766-950D-BF2D4D34DBFA}" type="pres">
      <dgm:prSet presAssocID="{5CCFBEB4-2DEC-442F-A08F-DF28703A5B20}" presName="hierChild2" presStyleCnt="0"/>
      <dgm:spPr/>
    </dgm:pt>
    <dgm:pt modelId="{0F733EEF-946C-48A4-9515-F3DB30458765}" type="pres">
      <dgm:prSet presAssocID="{9A71D800-54C2-4D41-8868-0A67B1C923C3}" presName="Name10" presStyleLbl="parChTrans1D2" presStyleIdx="0" presStyleCnt="2"/>
      <dgm:spPr/>
    </dgm:pt>
    <dgm:pt modelId="{67F4D3E2-C69A-4F4A-A3BE-477D5580B927}" type="pres">
      <dgm:prSet presAssocID="{8A605DD9-BA77-4707-8215-FAFF2D09376C}" presName="hierRoot2" presStyleCnt="0"/>
      <dgm:spPr/>
    </dgm:pt>
    <dgm:pt modelId="{91CD2EF8-351C-42D6-B90C-63453C6AC374}" type="pres">
      <dgm:prSet presAssocID="{8A605DD9-BA77-4707-8215-FAFF2D09376C}" presName="composite2" presStyleCnt="0"/>
      <dgm:spPr/>
    </dgm:pt>
    <dgm:pt modelId="{53AFC301-EE97-4C87-B56D-A4B1DB2CBABD}" type="pres">
      <dgm:prSet presAssocID="{8A605DD9-BA77-4707-8215-FAFF2D09376C}" presName="background2" presStyleLbl="node2" presStyleIdx="0" presStyleCnt="2"/>
      <dgm:spPr/>
    </dgm:pt>
    <dgm:pt modelId="{63AAD125-AC77-465F-AC21-0D5492D863E8}" type="pres">
      <dgm:prSet presAssocID="{8A605DD9-BA77-4707-8215-FAFF2D09376C}" presName="text2" presStyleLbl="fgAcc2" presStyleIdx="0" presStyleCnt="2">
        <dgm:presLayoutVars>
          <dgm:chPref val="3"/>
        </dgm:presLayoutVars>
      </dgm:prSet>
      <dgm:spPr/>
    </dgm:pt>
    <dgm:pt modelId="{9E40E2A2-0247-436F-87FB-636795DB38AB}" type="pres">
      <dgm:prSet presAssocID="{8A605DD9-BA77-4707-8215-FAFF2D09376C}" presName="hierChild3" presStyleCnt="0"/>
      <dgm:spPr/>
    </dgm:pt>
    <dgm:pt modelId="{E3235CBD-CC70-4D36-B599-3159B64DDD3A}" type="pres">
      <dgm:prSet presAssocID="{15823198-E884-461E-BD08-F61E6F1D80DA}" presName="Name10" presStyleLbl="parChTrans1D2" presStyleIdx="1" presStyleCnt="2"/>
      <dgm:spPr/>
    </dgm:pt>
    <dgm:pt modelId="{39EAF366-863B-4036-AF22-95943F70DECC}" type="pres">
      <dgm:prSet presAssocID="{42FD4F61-F3E7-4F41-A793-78A0B93E446A}" presName="hierRoot2" presStyleCnt="0"/>
      <dgm:spPr/>
    </dgm:pt>
    <dgm:pt modelId="{EC0701E0-D1D5-4C97-9CBB-79F1F4D250D9}" type="pres">
      <dgm:prSet presAssocID="{42FD4F61-F3E7-4F41-A793-78A0B93E446A}" presName="composite2" presStyleCnt="0"/>
      <dgm:spPr/>
    </dgm:pt>
    <dgm:pt modelId="{DC18AEA1-A894-40B5-9D8B-47B6C4B0413A}" type="pres">
      <dgm:prSet presAssocID="{42FD4F61-F3E7-4F41-A793-78A0B93E446A}" presName="background2" presStyleLbl="node2" presStyleIdx="1" presStyleCnt="2"/>
      <dgm:spPr/>
    </dgm:pt>
    <dgm:pt modelId="{B1F0F0D3-1580-4A38-B0B1-EF04BD777985}" type="pres">
      <dgm:prSet presAssocID="{42FD4F61-F3E7-4F41-A793-78A0B93E446A}" presName="text2" presStyleLbl="fgAcc2" presStyleIdx="1" presStyleCnt="2">
        <dgm:presLayoutVars>
          <dgm:chPref val="3"/>
        </dgm:presLayoutVars>
      </dgm:prSet>
      <dgm:spPr/>
    </dgm:pt>
    <dgm:pt modelId="{0576B4F5-F9E4-439E-8F22-BC061698C59A}" type="pres">
      <dgm:prSet presAssocID="{42FD4F61-F3E7-4F41-A793-78A0B93E446A}" presName="hierChild3" presStyleCnt="0"/>
      <dgm:spPr/>
    </dgm:pt>
    <dgm:pt modelId="{81490ADC-2DBB-49DF-A528-341F8BEB0FF3}" type="pres">
      <dgm:prSet presAssocID="{FED497A5-42D1-4881-A600-F191E373EB29}" presName="Name17" presStyleLbl="parChTrans1D3" presStyleIdx="0" presStyleCnt="5"/>
      <dgm:spPr/>
    </dgm:pt>
    <dgm:pt modelId="{C3FA562B-0B62-40D3-A105-0A79E7A599CD}" type="pres">
      <dgm:prSet presAssocID="{D8219935-328D-4B7F-A057-B031FC953FAD}" presName="hierRoot3" presStyleCnt="0"/>
      <dgm:spPr/>
    </dgm:pt>
    <dgm:pt modelId="{11CE22AA-188D-4396-9FD4-318B5002DDBE}" type="pres">
      <dgm:prSet presAssocID="{D8219935-328D-4B7F-A057-B031FC953FAD}" presName="composite3" presStyleCnt="0"/>
      <dgm:spPr/>
    </dgm:pt>
    <dgm:pt modelId="{A0F6D7E4-1BC0-4879-AC88-329768DA51B1}" type="pres">
      <dgm:prSet presAssocID="{D8219935-328D-4B7F-A057-B031FC953FAD}" presName="background3" presStyleLbl="node3" presStyleIdx="0" presStyleCnt="5"/>
      <dgm:spPr/>
    </dgm:pt>
    <dgm:pt modelId="{CF58EAD1-85CE-434F-9592-B01A52E253C1}" type="pres">
      <dgm:prSet presAssocID="{D8219935-328D-4B7F-A057-B031FC953FAD}" presName="text3" presStyleLbl="fgAcc3" presStyleIdx="0" presStyleCnt="5">
        <dgm:presLayoutVars>
          <dgm:chPref val="3"/>
        </dgm:presLayoutVars>
      </dgm:prSet>
      <dgm:spPr/>
    </dgm:pt>
    <dgm:pt modelId="{CC38DF26-849B-41AD-9F8D-C1D18E06D843}" type="pres">
      <dgm:prSet presAssocID="{D8219935-328D-4B7F-A057-B031FC953FAD}" presName="hierChild4" presStyleCnt="0"/>
      <dgm:spPr/>
    </dgm:pt>
    <dgm:pt modelId="{F3A0E98C-4C90-475F-94BC-42B017E86A6A}" type="pres">
      <dgm:prSet presAssocID="{31430E1C-4D28-4FD8-944C-CADEFC0994D6}" presName="Name17" presStyleLbl="parChTrans1D3" presStyleIdx="1" presStyleCnt="5"/>
      <dgm:spPr/>
    </dgm:pt>
    <dgm:pt modelId="{8237AC3F-6063-4F70-9540-AB8441F2484C}" type="pres">
      <dgm:prSet presAssocID="{B5C30C3D-3D08-4EF7-97AF-4E278E37FD31}" presName="hierRoot3" presStyleCnt="0"/>
      <dgm:spPr/>
    </dgm:pt>
    <dgm:pt modelId="{3D8B095A-5831-48F5-B0ED-56C088FCE1C4}" type="pres">
      <dgm:prSet presAssocID="{B5C30C3D-3D08-4EF7-97AF-4E278E37FD31}" presName="composite3" presStyleCnt="0"/>
      <dgm:spPr/>
    </dgm:pt>
    <dgm:pt modelId="{687D634D-8225-47F8-8F55-97AAB0512110}" type="pres">
      <dgm:prSet presAssocID="{B5C30C3D-3D08-4EF7-97AF-4E278E37FD31}" presName="background3" presStyleLbl="node3" presStyleIdx="1" presStyleCnt="5"/>
      <dgm:spPr/>
    </dgm:pt>
    <dgm:pt modelId="{2D5D4B1E-3970-4C02-8DB8-DF6144BF93F8}" type="pres">
      <dgm:prSet presAssocID="{B5C30C3D-3D08-4EF7-97AF-4E278E37FD31}" presName="text3" presStyleLbl="fgAcc3" presStyleIdx="1" presStyleCnt="5">
        <dgm:presLayoutVars>
          <dgm:chPref val="3"/>
        </dgm:presLayoutVars>
      </dgm:prSet>
      <dgm:spPr/>
    </dgm:pt>
    <dgm:pt modelId="{CC669D5C-5C87-47F6-A064-178DBF55DBE2}" type="pres">
      <dgm:prSet presAssocID="{B5C30C3D-3D08-4EF7-97AF-4E278E37FD31}" presName="hierChild4" presStyleCnt="0"/>
      <dgm:spPr/>
    </dgm:pt>
    <dgm:pt modelId="{975C9E90-6772-4016-892B-3EC11A6D0BDF}" type="pres">
      <dgm:prSet presAssocID="{FE9F6E12-B97C-4DEA-A942-4346F10189A0}" presName="Name17" presStyleLbl="parChTrans1D3" presStyleIdx="2" presStyleCnt="5"/>
      <dgm:spPr/>
    </dgm:pt>
    <dgm:pt modelId="{7A169F9E-CA4A-44DE-AA32-41ACC6291E48}" type="pres">
      <dgm:prSet presAssocID="{5CC960CC-A2AD-4889-926A-B947899C1AA2}" presName="hierRoot3" presStyleCnt="0"/>
      <dgm:spPr/>
    </dgm:pt>
    <dgm:pt modelId="{AC972C40-7913-4F60-A47B-E9331E439FF3}" type="pres">
      <dgm:prSet presAssocID="{5CC960CC-A2AD-4889-926A-B947899C1AA2}" presName="composite3" presStyleCnt="0"/>
      <dgm:spPr/>
    </dgm:pt>
    <dgm:pt modelId="{7463F9BA-AF88-421B-9EBA-589AA8626AD7}" type="pres">
      <dgm:prSet presAssocID="{5CC960CC-A2AD-4889-926A-B947899C1AA2}" presName="background3" presStyleLbl="node3" presStyleIdx="2" presStyleCnt="5"/>
      <dgm:spPr/>
    </dgm:pt>
    <dgm:pt modelId="{B1EDC82D-D92E-4E60-8788-2AEE759E1DCE}" type="pres">
      <dgm:prSet presAssocID="{5CC960CC-A2AD-4889-926A-B947899C1AA2}" presName="text3" presStyleLbl="fgAcc3" presStyleIdx="2" presStyleCnt="5">
        <dgm:presLayoutVars>
          <dgm:chPref val="3"/>
        </dgm:presLayoutVars>
      </dgm:prSet>
      <dgm:spPr/>
    </dgm:pt>
    <dgm:pt modelId="{208627F1-8A2C-4976-9F98-CE85462F647F}" type="pres">
      <dgm:prSet presAssocID="{5CC960CC-A2AD-4889-926A-B947899C1AA2}" presName="hierChild4" presStyleCnt="0"/>
      <dgm:spPr/>
    </dgm:pt>
    <dgm:pt modelId="{F1C965ED-22CB-4F85-8BF9-B1007306D34B}" type="pres">
      <dgm:prSet presAssocID="{CB9783BA-81C8-4C64-BC29-DC8FB8C53C2E}" presName="Name17" presStyleLbl="parChTrans1D3" presStyleIdx="3" presStyleCnt="5"/>
      <dgm:spPr/>
    </dgm:pt>
    <dgm:pt modelId="{59FF79D7-E6A5-421A-AD2A-84A49DC20511}" type="pres">
      <dgm:prSet presAssocID="{46320ABE-5407-4E49-A3E8-22053BB2897A}" presName="hierRoot3" presStyleCnt="0"/>
      <dgm:spPr/>
    </dgm:pt>
    <dgm:pt modelId="{EA8A2ECD-CBA8-4F2D-82C8-88B9BE861D5D}" type="pres">
      <dgm:prSet presAssocID="{46320ABE-5407-4E49-A3E8-22053BB2897A}" presName="composite3" presStyleCnt="0"/>
      <dgm:spPr/>
    </dgm:pt>
    <dgm:pt modelId="{DC1BD305-8556-439A-878E-F6C1609BF866}" type="pres">
      <dgm:prSet presAssocID="{46320ABE-5407-4E49-A3E8-22053BB2897A}" presName="background3" presStyleLbl="node3" presStyleIdx="3" presStyleCnt="5"/>
      <dgm:spPr/>
    </dgm:pt>
    <dgm:pt modelId="{84E84872-970D-4FC7-ABF9-C5D3F022D200}" type="pres">
      <dgm:prSet presAssocID="{46320ABE-5407-4E49-A3E8-22053BB2897A}" presName="text3" presStyleLbl="fgAcc3" presStyleIdx="3" presStyleCnt="5">
        <dgm:presLayoutVars>
          <dgm:chPref val="3"/>
        </dgm:presLayoutVars>
      </dgm:prSet>
      <dgm:spPr/>
    </dgm:pt>
    <dgm:pt modelId="{E93E7532-76D0-4811-A18E-81C286D832E1}" type="pres">
      <dgm:prSet presAssocID="{46320ABE-5407-4E49-A3E8-22053BB2897A}" presName="hierChild4" presStyleCnt="0"/>
      <dgm:spPr/>
    </dgm:pt>
    <dgm:pt modelId="{F9E6C3F1-B93D-4BA6-ACD5-14E256B5D8A0}" type="pres">
      <dgm:prSet presAssocID="{ECD4A804-5D3C-472F-BFAA-937145AACD6C}" presName="Name17" presStyleLbl="parChTrans1D3" presStyleIdx="4" presStyleCnt="5"/>
      <dgm:spPr/>
    </dgm:pt>
    <dgm:pt modelId="{DD387B3D-6412-4D3C-88FE-BC26B20910E5}" type="pres">
      <dgm:prSet presAssocID="{FB9B154D-C6E7-4111-82C2-78B2AB756017}" presName="hierRoot3" presStyleCnt="0"/>
      <dgm:spPr/>
    </dgm:pt>
    <dgm:pt modelId="{DBEEFF42-A678-48C5-AFF4-73BB3A6E47CC}" type="pres">
      <dgm:prSet presAssocID="{FB9B154D-C6E7-4111-82C2-78B2AB756017}" presName="composite3" presStyleCnt="0"/>
      <dgm:spPr/>
    </dgm:pt>
    <dgm:pt modelId="{4ED7AEDE-D906-4D25-A90C-58D7C223EC7C}" type="pres">
      <dgm:prSet presAssocID="{FB9B154D-C6E7-4111-82C2-78B2AB756017}" presName="background3" presStyleLbl="node3" presStyleIdx="4" presStyleCnt="5"/>
      <dgm:spPr/>
    </dgm:pt>
    <dgm:pt modelId="{42613A33-B19D-4923-B047-75CB42DAACF9}" type="pres">
      <dgm:prSet presAssocID="{FB9B154D-C6E7-4111-82C2-78B2AB756017}" presName="text3" presStyleLbl="fgAcc3" presStyleIdx="4" presStyleCnt="5">
        <dgm:presLayoutVars>
          <dgm:chPref val="3"/>
        </dgm:presLayoutVars>
      </dgm:prSet>
      <dgm:spPr/>
    </dgm:pt>
    <dgm:pt modelId="{8D23329A-ED12-49AC-A34A-6B4D47A10452}" type="pres">
      <dgm:prSet presAssocID="{FB9B154D-C6E7-4111-82C2-78B2AB756017}" presName="hierChild4" presStyleCnt="0"/>
      <dgm:spPr/>
    </dgm:pt>
  </dgm:ptLst>
  <dgm:cxnLst>
    <dgm:cxn modelId="{6919D40F-24DF-4BE7-AB68-76DC5DE255B8}" srcId="{A86828D6-F6EA-41F8-944A-DEE521D063B4}" destId="{5CCFBEB4-2DEC-442F-A08F-DF28703A5B20}" srcOrd="0" destOrd="0" parTransId="{7FF10919-C222-49E8-A5E1-92E63DF105CB}" sibTransId="{AF716981-A74C-406F-9630-4C4253FC3C49}"/>
    <dgm:cxn modelId="{716DAF11-B186-4F4C-AFCD-945251E739C1}" type="presOf" srcId="{FE9F6E12-B97C-4DEA-A942-4346F10189A0}" destId="{975C9E90-6772-4016-892B-3EC11A6D0BDF}" srcOrd="0" destOrd="0" presId="urn:microsoft.com/office/officeart/2005/8/layout/hierarchy1"/>
    <dgm:cxn modelId="{7EC4D414-08A0-48B2-B3CE-9832ADEA07F8}" type="presOf" srcId="{5CC960CC-A2AD-4889-926A-B947899C1AA2}" destId="{B1EDC82D-D92E-4E60-8788-2AEE759E1DCE}" srcOrd="0" destOrd="0" presId="urn:microsoft.com/office/officeart/2005/8/layout/hierarchy1"/>
    <dgm:cxn modelId="{AF88BE19-26EB-45C6-9E31-78B0C5567F85}" type="presOf" srcId="{8A605DD9-BA77-4707-8215-FAFF2D09376C}" destId="{63AAD125-AC77-465F-AC21-0D5492D863E8}" srcOrd="0" destOrd="0" presId="urn:microsoft.com/office/officeart/2005/8/layout/hierarchy1"/>
    <dgm:cxn modelId="{EBADFE2C-3DF4-45D1-9FAF-4DE98684E327}" srcId="{42FD4F61-F3E7-4F41-A793-78A0B93E446A}" destId="{46320ABE-5407-4E49-A3E8-22053BB2897A}" srcOrd="3" destOrd="0" parTransId="{CB9783BA-81C8-4C64-BC29-DC8FB8C53C2E}" sibTransId="{6C712A90-568F-442F-99BA-DC4DB3BD5636}"/>
    <dgm:cxn modelId="{70D4B241-3EEA-474D-AB72-F8AAA82F1159}" srcId="{42FD4F61-F3E7-4F41-A793-78A0B93E446A}" destId="{D8219935-328D-4B7F-A057-B031FC953FAD}" srcOrd="0" destOrd="0" parTransId="{FED497A5-42D1-4881-A600-F191E373EB29}" sibTransId="{CDF0B2DD-AC64-4CAA-B7BF-3D48C0E5A145}"/>
    <dgm:cxn modelId="{52F52362-3580-4856-AE01-4507F8F4D133}" type="presOf" srcId="{9A71D800-54C2-4D41-8868-0A67B1C923C3}" destId="{0F733EEF-946C-48A4-9515-F3DB30458765}" srcOrd="0" destOrd="0" presId="urn:microsoft.com/office/officeart/2005/8/layout/hierarchy1"/>
    <dgm:cxn modelId="{DF38EB42-4C29-4FD0-BC60-363A1DB0EDD2}" srcId="{42FD4F61-F3E7-4F41-A793-78A0B93E446A}" destId="{B5C30C3D-3D08-4EF7-97AF-4E278E37FD31}" srcOrd="1" destOrd="0" parTransId="{31430E1C-4D28-4FD8-944C-CADEFC0994D6}" sibTransId="{168C4613-A029-48A1-9A27-07EE34D07E82}"/>
    <dgm:cxn modelId="{04C7C543-F5FC-44F0-B47C-F11E731A8799}" type="presOf" srcId="{46320ABE-5407-4E49-A3E8-22053BB2897A}" destId="{84E84872-970D-4FC7-ABF9-C5D3F022D200}" srcOrd="0" destOrd="0" presId="urn:microsoft.com/office/officeart/2005/8/layout/hierarchy1"/>
    <dgm:cxn modelId="{666ADA44-5742-4CFC-9AEB-932B73D263AF}" type="presOf" srcId="{5CCFBEB4-2DEC-442F-A08F-DF28703A5B20}" destId="{A11EAAA0-70EA-480D-8F40-54A5E4969FA1}" srcOrd="0" destOrd="0" presId="urn:microsoft.com/office/officeart/2005/8/layout/hierarchy1"/>
    <dgm:cxn modelId="{802BD368-955C-4133-8C0A-A34F47C56B82}" type="presOf" srcId="{CB9783BA-81C8-4C64-BC29-DC8FB8C53C2E}" destId="{F1C965ED-22CB-4F85-8BF9-B1007306D34B}" srcOrd="0" destOrd="0" presId="urn:microsoft.com/office/officeart/2005/8/layout/hierarchy1"/>
    <dgm:cxn modelId="{876FCD70-318F-4013-9773-E621172A7CEC}" srcId="{5CCFBEB4-2DEC-442F-A08F-DF28703A5B20}" destId="{8A605DD9-BA77-4707-8215-FAFF2D09376C}" srcOrd="0" destOrd="0" parTransId="{9A71D800-54C2-4D41-8868-0A67B1C923C3}" sibTransId="{4DA2C2A0-4811-4894-98BC-3062E2A99C0D}"/>
    <dgm:cxn modelId="{E334A159-7B7B-4207-A05E-78B128E7050D}" type="presOf" srcId="{FED497A5-42D1-4881-A600-F191E373EB29}" destId="{81490ADC-2DBB-49DF-A528-341F8BEB0FF3}" srcOrd="0" destOrd="0" presId="urn:microsoft.com/office/officeart/2005/8/layout/hierarchy1"/>
    <dgm:cxn modelId="{F677DC7D-29F1-4541-9D37-6846BD25ECEC}" type="presOf" srcId="{ECD4A804-5D3C-472F-BFAA-937145AACD6C}" destId="{F9E6C3F1-B93D-4BA6-ACD5-14E256B5D8A0}" srcOrd="0" destOrd="0" presId="urn:microsoft.com/office/officeart/2005/8/layout/hierarchy1"/>
    <dgm:cxn modelId="{67FC9B8A-C021-4310-88C1-0167F5E91F91}" type="presOf" srcId="{D8219935-328D-4B7F-A057-B031FC953FAD}" destId="{CF58EAD1-85CE-434F-9592-B01A52E253C1}" srcOrd="0" destOrd="0" presId="urn:microsoft.com/office/officeart/2005/8/layout/hierarchy1"/>
    <dgm:cxn modelId="{25F3428D-0F88-48A4-8C1A-D239CE75CA80}" srcId="{42FD4F61-F3E7-4F41-A793-78A0B93E446A}" destId="{FB9B154D-C6E7-4111-82C2-78B2AB756017}" srcOrd="4" destOrd="0" parTransId="{ECD4A804-5D3C-472F-BFAA-937145AACD6C}" sibTransId="{1A09CF57-96B1-480E-9740-6A216CBE1CAF}"/>
    <dgm:cxn modelId="{46FFBAAE-04FA-48AD-B5DC-D5B46ACC3254}" srcId="{42FD4F61-F3E7-4F41-A793-78A0B93E446A}" destId="{5CC960CC-A2AD-4889-926A-B947899C1AA2}" srcOrd="2" destOrd="0" parTransId="{FE9F6E12-B97C-4DEA-A942-4346F10189A0}" sibTransId="{C77B2A12-3D2A-4CCB-A816-2F6C5A150DB9}"/>
    <dgm:cxn modelId="{85798AB5-DECF-427B-B60D-9B00C6B75FB2}" type="presOf" srcId="{A86828D6-F6EA-41F8-944A-DEE521D063B4}" destId="{195BD6A1-5935-4002-95B7-7257E7E25132}" srcOrd="0" destOrd="0" presId="urn:microsoft.com/office/officeart/2005/8/layout/hierarchy1"/>
    <dgm:cxn modelId="{A92E10C9-36E4-47A9-A9E6-C65A8CDB1B25}" srcId="{5CCFBEB4-2DEC-442F-A08F-DF28703A5B20}" destId="{42FD4F61-F3E7-4F41-A793-78A0B93E446A}" srcOrd="1" destOrd="0" parTransId="{15823198-E884-461E-BD08-F61E6F1D80DA}" sibTransId="{F9A6F7F7-68D7-42F6-AB98-BDC9D183681A}"/>
    <dgm:cxn modelId="{06E15ACC-2F82-4A88-9E76-4A5B6A8382D4}" type="presOf" srcId="{B5C30C3D-3D08-4EF7-97AF-4E278E37FD31}" destId="{2D5D4B1E-3970-4C02-8DB8-DF6144BF93F8}" srcOrd="0" destOrd="0" presId="urn:microsoft.com/office/officeart/2005/8/layout/hierarchy1"/>
    <dgm:cxn modelId="{149496CF-F71F-4356-B854-99E4DDBF2AFC}" type="presOf" srcId="{31430E1C-4D28-4FD8-944C-CADEFC0994D6}" destId="{F3A0E98C-4C90-475F-94BC-42B017E86A6A}" srcOrd="0" destOrd="0" presId="urn:microsoft.com/office/officeart/2005/8/layout/hierarchy1"/>
    <dgm:cxn modelId="{F3FDB7D0-42D0-42F8-8079-937EC7AD552D}" type="presOf" srcId="{15823198-E884-461E-BD08-F61E6F1D80DA}" destId="{E3235CBD-CC70-4D36-B599-3159B64DDD3A}" srcOrd="0" destOrd="0" presId="urn:microsoft.com/office/officeart/2005/8/layout/hierarchy1"/>
    <dgm:cxn modelId="{81890BED-A7E3-4255-9878-1B4FF701D1C7}" type="presOf" srcId="{FB9B154D-C6E7-4111-82C2-78B2AB756017}" destId="{42613A33-B19D-4923-B047-75CB42DAACF9}" srcOrd="0" destOrd="0" presId="urn:microsoft.com/office/officeart/2005/8/layout/hierarchy1"/>
    <dgm:cxn modelId="{3C1178F3-8F1B-4663-8E62-CA9F72B6234B}" type="presOf" srcId="{42FD4F61-F3E7-4F41-A793-78A0B93E446A}" destId="{B1F0F0D3-1580-4A38-B0B1-EF04BD777985}" srcOrd="0" destOrd="0" presId="urn:microsoft.com/office/officeart/2005/8/layout/hierarchy1"/>
    <dgm:cxn modelId="{D6375585-1868-4113-B33A-502B7BC7E0FB}" type="presParOf" srcId="{195BD6A1-5935-4002-95B7-7257E7E25132}" destId="{E9672829-58C6-4A5C-8EE6-3FB3F2A895B7}" srcOrd="0" destOrd="0" presId="urn:microsoft.com/office/officeart/2005/8/layout/hierarchy1"/>
    <dgm:cxn modelId="{A2D4C2A1-A202-48B2-9425-55A047882EE6}" type="presParOf" srcId="{E9672829-58C6-4A5C-8EE6-3FB3F2A895B7}" destId="{E932E7B4-3A20-4E66-AD80-394B99660298}" srcOrd="0" destOrd="0" presId="urn:microsoft.com/office/officeart/2005/8/layout/hierarchy1"/>
    <dgm:cxn modelId="{9048298F-5DB7-4810-A402-ADD40CE43523}" type="presParOf" srcId="{E932E7B4-3A20-4E66-AD80-394B99660298}" destId="{8EB07B3E-BE9C-4309-ACAA-F430C63AED51}" srcOrd="0" destOrd="0" presId="urn:microsoft.com/office/officeart/2005/8/layout/hierarchy1"/>
    <dgm:cxn modelId="{DE307305-CA2F-4D2F-99C4-1B4B91B1FD83}" type="presParOf" srcId="{E932E7B4-3A20-4E66-AD80-394B99660298}" destId="{A11EAAA0-70EA-480D-8F40-54A5E4969FA1}" srcOrd="1" destOrd="0" presId="urn:microsoft.com/office/officeart/2005/8/layout/hierarchy1"/>
    <dgm:cxn modelId="{8134FBFF-0221-4547-B7E1-B1B8A86A914B}" type="presParOf" srcId="{E9672829-58C6-4A5C-8EE6-3FB3F2A895B7}" destId="{76FD3A98-23CE-4766-950D-BF2D4D34DBFA}" srcOrd="1" destOrd="0" presId="urn:microsoft.com/office/officeart/2005/8/layout/hierarchy1"/>
    <dgm:cxn modelId="{6C64DD48-C7CA-4D59-B549-0908123A58DC}" type="presParOf" srcId="{76FD3A98-23CE-4766-950D-BF2D4D34DBFA}" destId="{0F733EEF-946C-48A4-9515-F3DB30458765}" srcOrd="0" destOrd="0" presId="urn:microsoft.com/office/officeart/2005/8/layout/hierarchy1"/>
    <dgm:cxn modelId="{C3DDF6BA-C146-4F40-9ABB-99A39A123F88}" type="presParOf" srcId="{76FD3A98-23CE-4766-950D-BF2D4D34DBFA}" destId="{67F4D3E2-C69A-4F4A-A3BE-477D5580B927}" srcOrd="1" destOrd="0" presId="urn:microsoft.com/office/officeart/2005/8/layout/hierarchy1"/>
    <dgm:cxn modelId="{9ECD2871-2F16-4283-BA2F-7315169261BA}" type="presParOf" srcId="{67F4D3E2-C69A-4F4A-A3BE-477D5580B927}" destId="{91CD2EF8-351C-42D6-B90C-63453C6AC374}" srcOrd="0" destOrd="0" presId="urn:microsoft.com/office/officeart/2005/8/layout/hierarchy1"/>
    <dgm:cxn modelId="{D4324393-4379-483E-9C7D-2F97C366A7BC}" type="presParOf" srcId="{91CD2EF8-351C-42D6-B90C-63453C6AC374}" destId="{53AFC301-EE97-4C87-B56D-A4B1DB2CBABD}" srcOrd="0" destOrd="0" presId="urn:microsoft.com/office/officeart/2005/8/layout/hierarchy1"/>
    <dgm:cxn modelId="{45D172C5-C582-48AD-86F1-BA42616E7F4E}" type="presParOf" srcId="{91CD2EF8-351C-42D6-B90C-63453C6AC374}" destId="{63AAD125-AC77-465F-AC21-0D5492D863E8}" srcOrd="1" destOrd="0" presId="urn:microsoft.com/office/officeart/2005/8/layout/hierarchy1"/>
    <dgm:cxn modelId="{DF94F46C-4541-440F-B33E-3EBE8C76637F}" type="presParOf" srcId="{67F4D3E2-C69A-4F4A-A3BE-477D5580B927}" destId="{9E40E2A2-0247-436F-87FB-636795DB38AB}" srcOrd="1" destOrd="0" presId="urn:microsoft.com/office/officeart/2005/8/layout/hierarchy1"/>
    <dgm:cxn modelId="{1AF88543-94CA-41BA-9490-9FC9BF92264D}" type="presParOf" srcId="{76FD3A98-23CE-4766-950D-BF2D4D34DBFA}" destId="{E3235CBD-CC70-4D36-B599-3159B64DDD3A}" srcOrd="2" destOrd="0" presId="urn:microsoft.com/office/officeart/2005/8/layout/hierarchy1"/>
    <dgm:cxn modelId="{BF5C52DA-1684-418F-B67B-C36B267B9138}" type="presParOf" srcId="{76FD3A98-23CE-4766-950D-BF2D4D34DBFA}" destId="{39EAF366-863B-4036-AF22-95943F70DECC}" srcOrd="3" destOrd="0" presId="urn:microsoft.com/office/officeart/2005/8/layout/hierarchy1"/>
    <dgm:cxn modelId="{426F8060-B2A7-4E5E-A834-8DBA3227DE20}" type="presParOf" srcId="{39EAF366-863B-4036-AF22-95943F70DECC}" destId="{EC0701E0-D1D5-4C97-9CBB-79F1F4D250D9}" srcOrd="0" destOrd="0" presId="urn:microsoft.com/office/officeart/2005/8/layout/hierarchy1"/>
    <dgm:cxn modelId="{DCC1D410-DF29-4392-9F0B-18A478F56500}" type="presParOf" srcId="{EC0701E0-D1D5-4C97-9CBB-79F1F4D250D9}" destId="{DC18AEA1-A894-40B5-9D8B-47B6C4B0413A}" srcOrd="0" destOrd="0" presId="urn:microsoft.com/office/officeart/2005/8/layout/hierarchy1"/>
    <dgm:cxn modelId="{4D1B4FDC-EC0C-4330-B9D5-111AF7EEEEA5}" type="presParOf" srcId="{EC0701E0-D1D5-4C97-9CBB-79F1F4D250D9}" destId="{B1F0F0D3-1580-4A38-B0B1-EF04BD777985}" srcOrd="1" destOrd="0" presId="urn:microsoft.com/office/officeart/2005/8/layout/hierarchy1"/>
    <dgm:cxn modelId="{8969983D-3EA5-452C-8592-C0FAE566A229}" type="presParOf" srcId="{39EAF366-863B-4036-AF22-95943F70DECC}" destId="{0576B4F5-F9E4-439E-8F22-BC061698C59A}" srcOrd="1" destOrd="0" presId="urn:microsoft.com/office/officeart/2005/8/layout/hierarchy1"/>
    <dgm:cxn modelId="{C77A3AE3-5DE2-419C-AAFD-B177BC5C6ADD}" type="presParOf" srcId="{0576B4F5-F9E4-439E-8F22-BC061698C59A}" destId="{81490ADC-2DBB-49DF-A528-341F8BEB0FF3}" srcOrd="0" destOrd="0" presId="urn:microsoft.com/office/officeart/2005/8/layout/hierarchy1"/>
    <dgm:cxn modelId="{ADAB7211-3F66-460C-8CED-E3A40D9AC8E4}" type="presParOf" srcId="{0576B4F5-F9E4-439E-8F22-BC061698C59A}" destId="{C3FA562B-0B62-40D3-A105-0A79E7A599CD}" srcOrd="1" destOrd="0" presId="urn:microsoft.com/office/officeart/2005/8/layout/hierarchy1"/>
    <dgm:cxn modelId="{4FE0BA3F-7184-4EB8-B2A6-D7AAD89CA6CD}" type="presParOf" srcId="{C3FA562B-0B62-40D3-A105-0A79E7A599CD}" destId="{11CE22AA-188D-4396-9FD4-318B5002DDBE}" srcOrd="0" destOrd="0" presId="urn:microsoft.com/office/officeart/2005/8/layout/hierarchy1"/>
    <dgm:cxn modelId="{BAB799AE-603E-4A78-B767-32BC1B696D31}" type="presParOf" srcId="{11CE22AA-188D-4396-9FD4-318B5002DDBE}" destId="{A0F6D7E4-1BC0-4879-AC88-329768DA51B1}" srcOrd="0" destOrd="0" presId="urn:microsoft.com/office/officeart/2005/8/layout/hierarchy1"/>
    <dgm:cxn modelId="{F852EFFD-D917-4F25-B5ED-DC2D126E1192}" type="presParOf" srcId="{11CE22AA-188D-4396-9FD4-318B5002DDBE}" destId="{CF58EAD1-85CE-434F-9592-B01A52E253C1}" srcOrd="1" destOrd="0" presId="urn:microsoft.com/office/officeart/2005/8/layout/hierarchy1"/>
    <dgm:cxn modelId="{89184658-FF7B-45C5-8923-22E0E743FE83}" type="presParOf" srcId="{C3FA562B-0B62-40D3-A105-0A79E7A599CD}" destId="{CC38DF26-849B-41AD-9F8D-C1D18E06D843}" srcOrd="1" destOrd="0" presId="urn:microsoft.com/office/officeart/2005/8/layout/hierarchy1"/>
    <dgm:cxn modelId="{71CC9B32-65EC-4EE7-BD68-20344015E0B9}" type="presParOf" srcId="{0576B4F5-F9E4-439E-8F22-BC061698C59A}" destId="{F3A0E98C-4C90-475F-94BC-42B017E86A6A}" srcOrd="2" destOrd="0" presId="urn:microsoft.com/office/officeart/2005/8/layout/hierarchy1"/>
    <dgm:cxn modelId="{947AF1BF-C22F-452F-9A19-12A176E87328}" type="presParOf" srcId="{0576B4F5-F9E4-439E-8F22-BC061698C59A}" destId="{8237AC3F-6063-4F70-9540-AB8441F2484C}" srcOrd="3" destOrd="0" presId="urn:microsoft.com/office/officeart/2005/8/layout/hierarchy1"/>
    <dgm:cxn modelId="{A95F17DA-83C4-41F2-B402-FB5B98DF576A}" type="presParOf" srcId="{8237AC3F-6063-4F70-9540-AB8441F2484C}" destId="{3D8B095A-5831-48F5-B0ED-56C088FCE1C4}" srcOrd="0" destOrd="0" presId="urn:microsoft.com/office/officeart/2005/8/layout/hierarchy1"/>
    <dgm:cxn modelId="{FF266AF3-42B4-4D51-958A-4E6612F9E6F7}" type="presParOf" srcId="{3D8B095A-5831-48F5-B0ED-56C088FCE1C4}" destId="{687D634D-8225-47F8-8F55-97AAB0512110}" srcOrd="0" destOrd="0" presId="urn:microsoft.com/office/officeart/2005/8/layout/hierarchy1"/>
    <dgm:cxn modelId="{7D9475B1-15E7-4E0C-80EF-DBE165493067}" type="presParOf" srcId="{3D8B095A-5831-48F5-B0ED-56C088FCE1C4}" destId="{2D5D4B1E-3970-4C02-8DB8-DF6144BF93F8}" srcOrd="1" destOrd="0" presId="urn:microsoft.com/office/officeart/2005/8/layout/hierarchy1"/>
    <dgm:cxn modelId="{6F837DC0-BA29-4E64-88B1-273E73D92993}" type="presParOf" srcId="{8237AC3F-6063-4F70-9540-AB8441F2484C}" destId="{CC669D5C-5C87-47F6-A064-178DBF55DBE2}" srcOrd="1" destOrd="0" presId="urn:microsoft.com/office/officeart/2005/8/layout/hierarchy1"/>
    <dgm:cxn modelId="{CC809817-E63C-440F-9795-76DBFF4E35C9}" type="presParOf" srcId="{0576B4F5-F9E4-439E-8F22-BC061698C59A}" destId="{975C9E90-6772-4016-892B-3EC11A6D0BDF}" srcOrd="4" destOrd="0" presId="urn:microsoft.com/office/officeart/2005/8/layout/hierarchy1"/>
    <dgm:cxn modelId="{F9A31B01-1F4F-4432-9A59-56D8F2743E87}" type="presParOf" srcId="{0576B4F5-F9E4-439E-8F22-BC061698C59A}" destId="{7A169F9E-CA4A-44DE-AA32-41ACC6291E48}" srcOrd="5" destOrd="0" presId="urn:microsoft.com/office/officeart/2005/8/layout/hierarchy1"/>
    <dgm:cxn modelId="{439890A9-B2C5-4914-8D1A-49B0007838E2}" type="presParOf" srcId="{7A169F9E-CA4A-44DE-AA32-41ACC6291E48}" destId="{AC972C40-7913-4F60-A47B-E9331E439FF3}" srcOrd="0" destOrd="0" presId="urn:microsoft.com/office/officeart/2005/8/layout/hierarchy1"/>
    <dgm:cxn modelId="{5DCE773B-24E9-4A83-B29E-8C24D27A58B9}" type="presParOf" srcId="{AC972C40-7913-4F60-A47B-E9331E439FF3}" destId="{7463F9BA-AF88-421B-9EBA-589AA8626AD7}" srcOrd="0" destOrd="0" presId="urn:microsoft.com/office/officeart/2005/8/layout/hierarchy1"/>
    <dgm:cxn modelId="{EBA01B3C-827B-4D93-9984-608FA8C92000}" type="presParOf" srcId="{AC972C40-7913-4F60-A47B-E9331E439FF3}" destId="{B1EDC82D-D92E-4E60-8788-2AEE759E1DCE}" srcOrd="1" destOrd="0" presId="urn:microsoft.com/office/officeart/2005/8/layout/hierarchy1"/>
    <dgm:cxn modelId="{29307F40-09CB-4327-B27F-DB3D599313D5}" type="presParOf" srcId="{7A169F9E-CA4A-44DE-AA32-41ACC6291E48}" destId="{208627F1-8A2C-4976-9F98-CE85462F647F}" srcOrd="1" destOrd="0" presId="urn:microsoft.com/office/officeart/2005/8/layout/hierarchy1"/>
    <dgm:cxn modelId="{5642F6FE-CE66-4E47-BC1E-045F6730ACCB}" type="presParOf" srcId="{0576B4F5-F9E4-439E-8F22-BC061698C59A}" destId="{F1C965ED-22CB-4F85-8BF9-B1007306D34B}" srcOrd="6" destOrd="0" presId="urn:microsoft.com/office/officeart/2005/8/layout/hierarchy1"/>
    <dgm:cxn modelId="{C19FEEBF-1426-45EA-9F8A-75DEE74A160C}" type="presParOf" srcId="{0576B4F5-F9E4-439E-8F22-BC061698C59A}" destId="{59FF79D7-E6A5-421A-AD2A-84A49DC20511}" srcOrd="7" destOrd="0" presId="urn:microsoft.com/office/officeart/2005/8/layout/hierarchy1"/>
    <dgm:cxn modelId="{743DB9A8-ADDE-45C2-ACD8-808E846D6CFE}" type="presParOf" srcId="{59FF79D7-E6A5-421A-AD2A-84A49DC20511}" destId="{EA8A2ECD-CBA8-4F2D-82C8-88B9BE861D5D}" srcOrd="0" destOrd="0" presId="urn:microsoft.com/office/officeart/2005/8/layout/hierarchy1"/>
    <dgm:cxn modelId="{B6AF6292-BCEE-410B-B8E5-FC65782FE6E3}" type="presParOf" srcId="{EA8A2ECD-CBA8-4F2D-82C8-88B9BE861D5D}" destId="{DC1BD305-8556-439A-878E-F6C1609BF866}" srcOrd="0" destOrd="0" presId="urn:microsoft.com/office/officeart/2005/8/layout/hierarchy1"/>
    <dgm:cxn modelId="{0E9F56E0-B7BE-4D17-96D3-BA2D6910B4A4}" type="presParOf" srcId="{EA8A2ECD-CBA8-4F2D-82C8-88B9BE861D5D}" destId="{84E84872-970D-4FC7-ABF9-C5D3F022D200}" srcOrd="1" destOrd="0" presId="urn:microsoft.com/office/officeart/2005/8/layout/hierarchy1"/>
    <dgm:cxn modelId="{4E29272C-FC0B-4121-B755-9FCFEE984EA6}" type="presParOf" srcId="{59FF79D7-E6A5-421A-AD2A-84A49DC20511}" destId="{E93E7532-76D0-4811-A18E-81C286D832E1}" srcOrd="1" destOrd="0" presId="urn:microsoft.com/office/officeart/2005/8/layout/hierarchy1"/>
    <dgm:cxn modelId="{F52B78DA-EFBF-456F-950A-810950FAF7B6}" type="presParOf" srcId="{0576B4F5-F9E4-439E-8F22-BC061698C59A}" destId="{F9E6C3F1-B93D-4BA6-ACD5-14E256B5D8A0}" srcOrd="8" destOrd="0" presId="urn:microsoft.com/office/officeart/2005/8/layout/hierarchy1"/>
    <dgm:cxn modelId="{3190CB31-768E-41ED-8F36-FDEA6000B5A9}" type="presParOf" srcId="{0576B4F5-F9E4-439E-8F22-BC061698C59A}" destId="{DD387B3D-6412-4D3C-88FE-BC26B20910E5}" srcOrd="9" destOrd="0" presId="urn:microsoft.com/office/officeart/2005/8/layout/hierarchy1"/>
    <dgm:cxn modelId="{515F1C84-6C2A-4DD9-9A5C-DEBCDDF6B629}" type="presParOf" srcId="{DD387B3D-6412-4D3C-88FE-BC26B20910E5}" destId="{DBEEFF42-A678-48C5-AFF4-73BB3A6E47CC}" srcOrd="0" destOrd="0" presId="urn:microsoft.com/office/officeart/2005/8/layout/hierarchy1"/>
    <dgm:cxn modelId="{A5333A57-E2E4-4600-9A2E-FC82FE6A511B}" type="presParOf" srcId="{DBEEFF42-A678-48C5-AFF4-73BB3A6E47CC}" destId="{4ED7AEDE-D906-4D25-A90C-58D7C223EC7C}" srcOrd="0" destOrd="0" presId="urn:microsoft.com/office/officeart/2005/8/layout/hierarchy1"/>
    <dgm:cxn modelId="{531EF145-6857-416B-A0AC-E71CB6624C2B}" type="presParOf" srcId="{DBEEFF42-A678-48C5-AFF4-73BB3A6E47CC}" destId="{42613A33-B19D-4923-B047-75CB42DAACF9}" srcOrd="1" destOrd="0" presId="urn:microsoft.com/office/officeart/2005/8/layout/hierarchy1"/>
    <dgm:cxn modelId="{898942F1-60BA-44BB-A13F-A69AE717C8E9}" type="presParOf" srcId="{DD387B3D-6412-4D3C-88FE-BC26B20910E5}" destId="{8D23329A-ED12-49AC-A34A-6B4D47A1045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A0D9F3-44D5-485C-B9B2-E243B579DA6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9337FB-6A9A-44EA-AE73-6299FBDBF5F9}">
      <dgm:prSet/>
      <dgm:spPr/>
      <dgm:t>
        <a:bodyPr/>
        <a:lstStyle/>
        <a:p>
          <a:r>
            <a:rPr lang="en-GB" b="1" i="0"/>
            <a:t>Identification of Threats</a:t>
          </a:r>
          <a:endParaRPr lang="en-US"/>
        </a:p>
      </dgm:t>
    </dgm:pt>
    <dgm:pt modelId="{E4BA72F6-69E8-49F7-8A7A-65B198FE182A}" type="parTrans" cxnId="{867B8E82-0740-429F-AC59-62272414AE40}">
      <dgm:prSet/>
      <dgm:spPr/>
      <dgm:t>
        <a:bodyPr/>
        <a:lstStyle/>
        <a:p>
          <a:endParaRPr lang="en-US"/>
        </a:p>
      </dgm:t>
    </dgm:pt>
    <dgm:pt modelId="{5E7BC807-0401-4785-A602-73A509E8EDCD}" type="sibTrans" cxnId="{867B8E82-0740-429F-AC59-62272414AE40}">
      <dgm:prSet/>
      <dgm:spPr/>
      <dgm:t>
        <a:bodyPr/>
        <a:lstStyle/>
        <a:p>
          <a:endParaRPr lang="en-US"/>
        </a:p>
      </dgm:t>
    </dgm:pt>
    <dgm:pt modelId="{0665C686-C6D1-4320-878B-C295E07C7DCC}">
      <dgm:prSet/>
      <dgm:spPr/>
      <dgm:t>
        <a:bodyPr/>
        <a:lstStyle/>
        <a:p>
          <a:r>
            <a:rPr lang="en-GB" b="1" i="0"/>
            <a:t>Internal Threats:</a:t>
          </a:r>
          <a:endParaRPr lang="en-US"/>
        </a:p>
      </dgm:t>
    </dgm:pt>
    <dgm:pt modelId="{2A4F019A-C868-4975-BEBE-9E2935D0DF5B}" type="parTrans" cxnId="{0207320B-B71C-49AE-96F1-7F58CDC4BC52}">
      <dgm:prSet/>
      <dgm:spPr/>
      <dgm:t>
        <a:bodyPr/>
        <a:lstStyle/>
        <a:p>
          <a:endParaRPr lang="en-US"/>
        </a:p>
      </dgm:t>
    </dgm:pt>
    <dgm:pt modelId="{2F0DB072-0330-4EA8-8390-722520F79CA7}" type="sibTrans" cxnId="{0207320B-B71C-49AE-96F1-7F58CDC4BC52}">
      <dgm:prSet/>
      <dgm:spPr/>
      <dgm:t>
        <a:bodyPr/>
        <a:lstStyle/>
        <a:p>
          <a:endParaRPr lang="en-US"/>
        </a:p>
      </dgm:t>
    </dgm:pt>
    <dgm:pt modelId="{F4396B2F-47C6-4724-8954-6F8B76543F69}">
      <dgm:prSet/>
      <dgm:spPr/>
      <dgm:t>
        <a:bodyPr/>
        <a:lstStyle/>
        <a:p>
          <a:r>
            <a:rPr lang="en-GB" i="0"/>
            <a:t>Employee negligence</a:t>
          </a:r>
          <a:endParaRPr lang="en-US"/>
        </a:p>
      </dgm:t>
    </dgm:pt>
    <dgm:pt modelId="{12B05A71-B186-4D1B-AC84-8D71FAA21AA9}" type="parTrans" cxnId="{9A513E76-8F59-41F6-BB34-0306F6CCA18B}">
      <dgm:prSet/>
      <dgm:spPr/>
      <dgm:t>
        <a:bodyPr/>
        <a:lstStyle/>
        <a:p>
          <a:endParaRPr lang="en-US"/>
        </a:p>
      </dgm:t>
    </dgm:pt>
    <dgm:pt modelId="{6A329529-A537-4A4B-80B6-ADECE86E881B}" type="sibTrans" cxnId="{9A513E76-8F59-41F6-BB34-0306F6CCA18B}">
      <dgm:prSet/>
      <dgm:spPr/>
      <dgm:t>
        <a:bodyPr/>
        <a:lstStyle/>
        <a:p>
          <a:endParaRPr lang="en-US"/>
        </a:p>
      </dgm:t>
    </dgm:pt>
    <dgm:pt modelId="{76FDD871-C8CC-4D6C-A6CE-FBBA0415CCD0}">
      <dgm:prSet/>
      <dgm:spPr/>
      <dgm:t>
        <a:bodyPr/>
        <a:lstStyle/>
        <a:p>
          <a:r>
            <a:rPr lang="en-GB" i="0"/>
            <a:t>Malicious insiders</a:t>
          </a:r>
          <a:endParaRPr lang="en-US"/>
        </a:p>
      </dgm:t>
    </dgm:pt>
    <dgm:pt modelId="{C9B629A5-65EE-444A-9B5E-8D1A0A5C5A15}" type="parTrans" cxnId="{28015886-D1FC-403A-A0D9-F8ADEA0C49F7}">
      <dgm:prSet/>
      <dgm:spPr/>
      <dgm:t>
        <a:bodyPr/>
        <a:lstStyle/>
        <a:p>
          <a:endParaRPr lang="en-US"/>
        </a:p>
      </dgm:t>
    </dgm:pt>
    <dgm:pt modelId="{CFDC8B65-7D77-4BD4-9F28-9A1DAC617450}" type="sibTrans" cxnId="{28015886-D1FC-403A-A0D9-F8ADEA0C49F7}">
      <dgm:prSet/>
      <dgm:spPr/>
      <dgm:t>
        <a:bodyPr/>
        <a:lstStyle/>
        <a:p>
          <a:endParaRPr lang="en-US"/>
        </a:p>
      </dgm:t>
    </dgm:pt>
    <dgm:pt modelId="{DEFDF89C-A45D-4B50-9C4B-EE51148DB009}">
      <dgm:prSet/>
      <dgm:spPr/>
      <dgm:t>
        <a:bodyPr/>
        <a:lstStyle/>
        <a:p>
          <a:r>
            <a:rPr lang="en-GB" i="0"/>
            <a:t>Poor access controls</a:t>
          </a:r>
          <a:endParaRPr lang="en-US"/>
        </a:p>
      </dgm:t>
    </dgm:pt>
    <dgm:pt modelId="{949374B4-67F8-4D13-9469-FF8C96ABB62B}" type="parTrans" cxnId="{C3E40219-7E47-45E9-846E-EEFA7C2005FE}">
      <dgm:prSet/>
      <dgm:spPr/>
      <dgm:t>
        <a:bodyPr/>
        <a:lstStyle/>
        <a:p>
          <a:endParaRPr lang="en-US"/>
        </a:p>
      </dgm:t>
    </dgm:pt>
    <dgm:pt modelId="{47F35950-1B94-45FC-8931-BD481F7D1B29}" type="sibTrans" cxnId="{C3E40219-7E47-45E9-846E-EEFA7C2005FE}">
      <dgm:prSet/>
      <dgm:spPr/>
      <dgm:t>
        <a:bodyPr/>
        <a:lstStyle/>
        <a:p>
          <a:endParaRPr lang="en-US"/>
        </a:p>
      </dgm:t>
    </dgm:pt>
    <dgm:pt modelId="{C852681D-482D-4EB9-9772-5A908BBE1B7D}">
      <dgm:prSet/>
      <dgm:spPr/>
      <dgm:t>
        <a:bodyPr/>
        <a:lstStyle/>
        <a:p>
          <a:r>
            <a:rPr lang="en-GB" b="1" i="0"/>
            <a:t>External Threats:</a:t>
          </a:r>
          <a:endParaRPr lang="en-US"/>
        </a:p>
      </dgm:t>
    </dgm:pt>
    <dgm:pt modelId="{7088786C-0E91-4679-9040-952C83353021}" type="parTrans" cxnId="{47D2882B-B6AD-45A6-9065-3F95059F17D1}">
      <dgm:prSet/>
      <dgm:spPr/>
      <dgm:t>
        <a:bodyPr/>
        <a:lstStyle/>
        <a:p>
          <a:endParaRPr lang="en-US"/>
        </a:p>
      </dgm:t>
    </dgm:pt>
    <dgm:pt modelId="{19516705-DA2C-4882-AED8-61B9A1D07D41}" type="sibTrans" cxnId="{47D2882B-B6AD-45A6-9065-3F95059F17D1}">
      <dgm:prSet/>
      <dgm:spPr/>
      <dgm:t>
        <a:bodyPr/>
        <a:lstStyle/>
        <a:p>
          <a:endParaRPr lang="en-US"/>
        </a:p>
      </dgm:t>
    </dgm:pt>
    <dgm:pt modelId="{C83A45A0-F748-46DB-A006-97C1453D852E}">
      <dgm:prSet/>
      <dgm:spPr/>
      <dgm:t>
        <a:bodyPr/>
        <a:lstStyle/>
        <a:p>
          <a:r>
            <a:rPr lang="en-GB" i="0"/>
            <a:t>Cyber attacks (phishing, malware)</a:t>
          </a:r>
          <a:endParaRPr lang="en-US"/>
        </a:p>
      </dgm:t>
    </dgm:pt>
    <dgm:pt modelId="{22DA2A7A-6D1A-49AE-B57E-84A7CDAB9F27}" type="parTrans" cxnId="{196F69F9-595D-4EBD-92DA-46E5EA45D077}">
      <dgm:prSet/>
      <dgm:spPr/>
      <dgm:t>
        <a:bodyPr/>
        <a:lstStyle/>
        <a:p>
          <a:endParaRPr lang="en-US"/>
        </a:p>
      </dgm:t>
    </dgm:pt>
    <dgm:pt modelId="{7EC965D1-85F7-40F6-85C3-7751CA02EB4D}" type="sibTrans" cxnId="{196F69F9-595D-4EBD-92DA-46E5EA45D077}">
      <dgm:prSet/>
      <dgm:spPr/>
      <dgm:t>
        <a:bodyPr/>
        <a:lstStyle/>
        <a:p>
          <a:endParaRPr lang="en-US"/>
        </a:p>
      </dgm:t>
    </dgm:pt>
    <dgm:pt modelId="{F0641FAA-94A2-41D2-88C4-E27A989B0F25}">
      <dgm:prSet/>
      <dgm:spPr/>
      <dgm:t>
        <a:bodyPr/>
        <a:lstStyle/>
        <a:p>
          <a:r>
            <a:rPr lang="en-GB" i="0"/>
            <a:t>Third-party vulnerabilities</a:t>
          </a:r>
          <a:endParaRPr lang="en-US"/>
        </a:p>
      </dgm:t>
    </dgm:pt>
    <dgm:pt modelId="{4BB8E35A-8E7B-460D-AF34-C18DBE3CB29A}" type="parTrans" cxnId="{A51EB6BC-D08B-4C4D-9D47-F4C536195524}">
      <dgm:prSet/>
      <dgm:spPr/>
      <dgm:t>
        <a:bodyPr/>
        <a:lstStyle/>
        <a:p>
          <a:endParaRPr lang="en-US"/>
        </a:p>
      </dgm:t>
    </dgm:pt>
    <dgm:pt modelId="{99FF1698-F968-4E34-97FC-14BEDD605A72}" type="sibTrans" cxnId="{A51EB6BC-D08B-4C4D-9D47-F4C536195524}">
      <dgm:prSet/>
      <dgm:spPr/>
      <dgm:t>
        <a:bodyPr/>
        <a:lstStyle/>
        <a:p>
          <a:endParaRPr lang="en-US"/>
        </a:p>
      </dgm:t>
    </dgm:pt>
    <dgm:pt modelId="{3F4A7AEC-351C-4B71-A889-4FB3A6B56C16}">
      <dgm:prSet/>
      <dgm:spPr/>
      <dgm:t>
        <a:bodyPr/>
        <a:lstStyle/>
        <a:p>
          <a:r>
            <a:rPr lang="en-GB" i="0"/>
            <a:t>Regulatory non-compliance</a:t>
          </a:r>
          <a:endParaRPr lang="en-US"/>
        </a:p>
      </dgm:t>
    </dgm:pt>
    <dgm:pt modelId="{4157E055-71C4-464C-9058-CB4F511E3A54}" type="parTrans" cxnId="{33B0B25D-7A64-4E42-9584-CB96DEFAD2CC}">
      <dgm:prSet/>
      <dgm:spPr/>
      <dgm:t>
        <a:bodyPr/>
        <a:lstStyle/>
        <a:p>
          <a:endParaRPr lang="en-US"/>
        </a:p>
      </dgm:t>
    </dgm:pt>
    <dgm:pt modelId="{99B7E054-06A9-4450-9420-F5006843CA28}" type="sibTrans" cxnId="{33B0B25D-7A64-4E42-9584-CB96DEFAD2CC}">
      <dgm:prSet/>
      <dgm:spPr/>
      <dgm:t>
        <a:bodyPr/>
        <a:lstStyle/>
        <a:p>
          <a:endParaRPr lang="en-US"/>
        </a:p>
      </dgm:t>
    </dgm:pt>
    <dgm:pt modelId="{70A5A770-6AE5-4F62-AD16-26344E1C1E7E}" type="pres">
      <dgm:prSet presAssocID="{5AA0D9F3-44D5-485C-B9B2-E243B579DA6D}" presName="linear" presStyleCnt="0">
        <dgm:presLayoutVars>
          <dgm:animLvl val="lvl"/>
          <dgm:resizeHandles val="exact"/>
        </dgm:presLayoutVars>
      </dgm:prSet>
      <dgm:spPr/>
    </dgm:pt>
    <dgm:pt modelId="{5C85D036-D0A9-4ADE-A4F1-4B58B1248591}" type="pres">
      <dgm:prSet presAssocID="{959337FB-6A9A-44EA-AE73-6299FBDBF5F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9485073A-C9E1-4DC2-AAC6-9F3039CE464F}" type="pres">
      <dgm:prSet presAssocID="{959337FB-6A9A-44EA-AE73-6299FBDBF5F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207320B-B71C-49AE-96F1-7F58CDC4BC52}" srcId="{959337FB-6A9A-44EA-AE73-6299FBDBF5F9}" destId="{0665C686-C6D1-4320-878B-C295E07C7DCC}" srcOrd="0" destOrd="0" parTransId="{2A4F019A-C868-4975-BEBE-9E2935D0DF5B}" sibTransId="{2F0DB072-0330-4EA8-8390-722520F79CA7}"/>
    <dgm:cxn modelId="{F0673D0F-11AC-4B68-B1A8-322645A23928}" type="presOf" srcId="{3F4A7AEC-351C-4B71-A889-4FB3A6B56C16}" destId="{9485073A-C9E1-4DC2-AAC6-9F3039CE464F}" srcOrd="0" destOrd="7" presId="urn:microsoft.com/office/officeart/2005/8/layout/vList2"/>
    <dgm:cxn modelId="{0EE15916-4127-4378-8F62-921D31234942}" type="presOf" srcId="{76FDD871-C8CC-4D6C-A6CE-FBBA0415CCD0}" destId="{9485073A-C9E1-4DC2-AAC6-9F3039CE464F}" srcOrd="0" destOrd="2" presId="urn:microsoft.com/office/officeart/2005/8/layout/vList2"/>
    <dgm:cxn modelId="{C3E40219-7E47-45E9-846E-EEFA7C2005FE}" srcId="{0665C686-C6D1-4320-878B-C295E07C7DCC}" destId="{DEFDF89C-A45D-4B50-9C4B-EE51148DB009}" srcOrd="2" destOrd="0" parTransId="{949374B4-67F8-4D13-9469-FF8C96ABB62B}" sibTransId="{47F35950-1B94-45FC-8931-BD481F7D1B29}"/>
    <dgm:cxn modelId="{19A2481B-8D16-4BD1-A83A-A07062CE18C4}" type="presOf" srcId="{F0641FAA-94A2-41D2-88C4-E27A989B0F25}" destId="{9485073A-C9E1-4DC2-AAC6-9F3039CE464F}" srcOrd="0" destOrd="6" presId="urn:microsoft.com/office/officeart/2005/8/layout/vList2"/>
    <dgm:cxn modelId="{47D2882B-B6AD-45A6-9065-3F95059F17D1}" srcId="{959337FB-6A9A-44EA-AE73-6299FBDBF5F9}" destId="{C852681D-482D-4EB9-9772-5A908BBE1B7D}" srcOrd="1" destOrd="0" parTransId="{7088786C-0E91-4679-9040-952C83353021}" sibTransId="{19516705-DA2C-4882-AED8-61B9A1D07D41}"/>
    <dgm:cxn modelId="{A6B59D30-A331-4AFC-B62B-7E499F3B3BDD}" type="presOf" srcId="{C83A45A0-F748-46DB-A006-97C1453D852E}" destId="{9485073A-C9E1-4DC2-AAC6-9F3039CE464F}" srcOrd="0" destOrd="5" presId="urn:microsoft.com/office/officeart/2005/8/layout/vList2"/>
    <dgm:cxn modelId="{4651DC3A-F66B-441C-B3B1-624B81D95FEC}" type="presOf" srcId="{F4396B2F-47C6-4724-8954-6F8B76543F69}" destId="{9485073A-C9E1-4DC2-AAC6-9F3039CE464F}" srcOrd="0" destOrd="1" presId="urn:microsoft.com/office/officeart/2005/8/layout/vList2"/>
    <dgm:cxn modelId="{33B0B25D-7A64-4E42-9584-CB96DEFAD2CC}" srcId="{C852681D-482D-4EB9-9772-5A908BBE1B7D}" destId="{3F4A7AEC-351C-4B71-A889-4FB3A6B56C16}" srcOrd="2" destOrd="0" parTransId="{4157E055-71C4-464C-9058-CB4F511E3A54}" sibTransId="{99B7E054-06A9-4450-9420-F5006843CA28}"/>
    <dgm:cxn modelId="{A8831650-AB7C-467B-84D3-04920AD835B9}" type="presOf" srcId="{C852681D-482D-4EB9-9772-5A908BBE1B7D}" destId="{9485073A-C9E1-4DC2-AAC6-9F3039CE464F}" srcOrd="0" destOrd="4" presId="urn:microsoft.com/office/officeart/2005/8/layout/vList2"/>
    <dgm:cxn modelId="{9A513E76-8F59-41F6-BB34-0306F6CCA18B}" srcId="{0665C686-C6D1-4320-878B-C295E07C7DCC}" destId="{F4396B2F-47C6-4724-8954-6F8B76543F69}" srcOrd="0" destOrd="0" parTransId="{12B05A71-B186-4D1B-AC84-8D71FAA21AA9}" sibTransId="{6A329529-A537-4A4B-80B6-ADECE86E881B}"/>
    <dgm:cxn modelId="{867B8E82-0740-429F-AC59-62272414AE40}" srcId="{5AA0D9F3-44D5-485C-B9B2-E243B579DA6D}" destId="{959337FB-6A9A-44EA-AE73-6299FBDBF5F9}" srcOrd="0" destOrd="0" parTransId="{E4BA72F6-69E8-49F7-8A7A-65B198FE182A}" sibTransId="{5E7BC807-0401-4785-A602-73A509E8EDCD}"/>
    <dgm:cxn modelId="{28015886-D1FC-403A-A0D9-F8ADEA0C49F7}" srcId="{0665C686-C6D1-4320-878B-C295E07C7DCC}" destId="{76FDD871-C8CC-4D6C-A6CE-FBBA0415CCD0}" srcOrd="1" destOrd="0" parTransId="{C9B629A5-65EE-444A-9B5E-8D1A0A5C5A15}" sibTransId="{CFDC8B65-7D77-4BD4-9F28-9A1DAC617450}"/>
    <dgm:cxn modelId="{CE83209B-AB2D-4FC6-BE9D-52B6B4A7BB52}" type="presOf" srcId="{959337FB-6A9A-44EA-AE73-6299FBDBF5F9}" destId="{5C85D036-D0A9-4ADE-A4F1-4B58B1248591}" srcOrd="0" destOrd="0" presId="urn:microsoft.com/office/officeart/2005/8/layout/vList2"/>
    <dgm:cxn modelId="{A8C077B4-6BC3-413A-BA75-C9C0C360899E}" type="presOf" srcId="{0665C686-C6D1-4320-878B-C295E07C7DCC}" destId="{9485073A-C9E1-4DC2-AAC6-9F3039CE464F}" srcOrd="0" destOrd="0" presId="urn:microsoft.com/office/officeart/2005/8/layout/vList2"/>
    <dgm:cxn modelId="{A51EB6BC-D08B-4C4D-9D47-F4C536195524}" srcId="{C852681D-482D-4EB9-9772-5A908BBE1B7D}" destId="{F0641FAA-94A2-41D2-88C4-E27A989B0F25}" srcOrd="1" destOrd="0" parTransId="{4BB8E35A-8E7B-460D-AF34-C18DBE3CB29A}" sibTransId="{99FF1698-F968-4E34-97FC-14BEDD605A72}"/>
    <dgm:cxn modelId="{CEAE64F3-4D25-4566-969B-AC8A2611CCBB}" type="presOf" srcId="{5AA0D9F3-44D5-485C-B9B2-E243B579DA6D}" destId="{70A5A770-6AE5-4F62-AD16-26344E1C1E7E}" srcOrd="0" destOrd="0" presId="urn:microsoft.com/office/officeart/2005/8/layout/vList2"/>
    <dgm:cxn modelId="{196F69F9-595D-4EBD-92DA-46E5EA45D077}" srcId="{C852681D-482D-4EB9-9772-5A908BBE1B7D}" destId="{C83A45A0-F748-46DB-A006-97C1453D852E}" srcOrd="0" destOrd="0" parTransId="{22DA2A7A-6D1A-49AE-B57E-84A7CDAB9F27}" sibTransId="{7EC965D1-85F7-40F6-85C3-7751CA02EB4D}"/>
    <dgm:cxn modelId="{FFC57EFA-0AD2-4323-8ECA-A83200DE765F}" type="presOf" srcId="{DEFDF89C-A45D-4B50-9C4B-EE51148DB009}" destId="{9485073A-C9E1-4DC2-AAC6-9F3039CE464F}" srcOrd="0" destOrd="3" presId="urn:microsoft.com/office/officeart/2005/8/layout/vList2"/>
    <dgm:cxn modelId="{9B68589E-2FED-4D1C-A877-D5681C870C12}" type="presParOf" srcId="{70A5A770-6AE5-4F62-AD16-26344E1C1E7E}" destId="{5C85D036-D0A9-4ADE-A4F1-4B58B1248591}" srcOrd="0" destOrd="0" presId="urn:microsoft.com/office/officeart/2005/8/layout/vList2"/>
    <dgm:cxn modelId="{0F3D6CB5-259F-4212-9EA7-425081B87018}" type="presParOf" srcId="{70A5A770-6AE5-4F62-AD16-26344E1C1E7E}" destId="{9485073A-C9E1-4DC2-AAC6-9F3039CE464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80AE2E-FCC7-43B2-8DD9-97B84289977E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7CCFDB-4EDC-43D6-95E8-F8BFF4DB818D}">
      <dgm:prSet/>
      <dgm:spPr/>
      <dgm:t>
        <a:bodyPr/>
        <a:lstStyle/>
        <a:p>
          <a:r>
            <a:rPr lang="en-GB" b="1" i="0"/>
            <a:t>Security Policies Overview</a:t>
          </a:r>
          <a:endParaRPr lang="en-US"/>
        </a:p>
      </dgm:t>
    </dgm:pt>
    <dgm:pt modelId="{174B6C7A-11C0-4A8F-9C43-D9357B3A527C}" type="parTrans" cxnId="{D4A2053C-AD38-48EA-8BD6-A685468A2378}">
      <dgm:prSet/>
      <dgm:spPr/>
      <dgm:t>
        <a:bodyPr/>
        <a:lstStyle/>
        <a:p>
          <a:endParaRPr lang="en-US"/>
        </a:p>
      </dgm:t>
    </dgm:pt>
    <dgm:pt modelId="{9B814332-2645-4A91-8835-3B932AE45BB7}" type="sibTrans" cxnId="{D4A2053C-AD38-48EA-8BD6-A685468A2378}">
      <dgm:prSet/>
      <dgm:spPr/>
      <dgm:t>
        <a:bodyPr/>
        <a:lstStyle/>
        <a:p>
          <a:endParaRPr lang="en-US"/>
        </a:p>
      </dgm:t>
    </dgm:pt>
    <dgm:pt modelId="{E9056149-B596-4D15-941E-1C95F4DF2C83}">
      <dgm:prSet/>
      <dgm:spPr/>
      <dgm:t>
        <a:bodyPr/>
        <a:lstStyle/>
        <a:p>
          <a:r>
            <a:rPr lang="en-GB" b="1" i="0"/>
            <a:t>Data Protection Policy</a:t>
          </a:r>
          <a:endParaRPr lang="en-US"/>
        </a:p>
      </dgm:t>
    </dgm:pt>
    <dgm:pt modelId="{D2DDDCC7-41BD-4588-9BCE-C6EC9428C6E2}" type="parTrans" cxnId="{8C5A98CC-87CB-4F66-ABE3-C1F40510EFFB}">
      <dgm:prSet/>
      <dgm:spPr/>
      <dgm:t>
        <a:bodyPr/>
        <a:lstStyle/>
        <a:p>
          <a:endParaRPr lang="en-US"/>
        </a:p>
      </dgm:t>
    </dgm:pt>
    <dgm:pt modelId="{69E9C652-573C-4242-A782-16B48472C56E}" type="sibTrans" cxnId="{8C5A98CC-87CB-4F66-ABE3-C1F40510EFFB}">
      <dgm:prSet/>
      <dgm:spPr/>
      <dgm:t>
        <a:bodyPr/>
        <a:lstStyle/>
        <a:p>
          <a:endParaRPr lang="en-US"/>
        </a:p>
      </dgm:t>
    </dgm:pt>
    <dgm:pt modelId="{800D8992-E651-451E-9316-4ABECBC51A67}">
      <dgm:prSet/>
      <dgm:spPr/>
      <dgm:t>
        <a:bodyPr/>
        <a:lstStyle/>
        <a:p>
          <a:r>
            <a:rPr lang="en-GB" i="0"/>
            <a:t>Guidelines for handling sensitive data</a:t>
          </a:r>
          <a:endParaRPr lang="en-US"/>
        </a:p>
      </dgm:t>
    </dgm:pt>
    <dgm:pt modelId="{5695BDF4-1BAA-405D-B124-7A262EFCD73C}" type="parTrans" cxnId="{DF439866-CBFF-4E45-8E1E-8200D23F6613}">
      <dgm:prSet/>
      <dgm:spPr/>
      <dgm:t>
        <a:bodyPr/>
        <a:lstStyle/>
        <a:p>
          <a:endParaRPr lang="en-US"/>
        </a:p>
      </dgm:t>
    </dgm:pt>
    <dgm:pt modelId="{06B305F7-94B3-4857-8CAE-06E9B30F156B}" type="sibTrans" cxnId="{DF439866-CBFF-4E45-8E1E-8200D23F6613}">
      <dgm:prSet/>
      <dgm:spPr/>
      <dgm:t>
        <a:bodyPr/>
        <a:lstStyle/>
        <a:p>
          <a:endParaRPr lang="en-US"/>
        </a:p>
      </dgm:t>
    </dgm:pt>
    <dgm:pt modelId="{FA878EF8-B972-4927-9C84-DA0C2F8E3D2F}">
      <dgm:prSet/>
      <dgm:spPr/>
      <dgm:t>
        <a:bodyPr/>
        <a:lstStyle/>
        <a:p>
          <a:r>
            <a:rPr lang="en-GB" b="1" i="0"/>
            <a:t>Access Control Policy</a:t>
          </a:r>
          <a:endParaRPr lang="en-US"/>
        </a:p>
      </dgm:t>
    </dgm:pt>
    <dgm:pt modelId="{312F7E6E-78D0-43BE-B302-0B1C73E732DB}" type="parTrans" cxnId="{04D4D211-DE65-4416-BAF1-F1970A96A875}">
      <dgm:prSet/>
      <dgm:spPr/>
      <dgm:t>
        <a:bodyPr/>
        <a:lstStyle/>
        <a:p>
          <a:endParaRPr lang="en-US"/>
        </a:p>
      </dgm:t>
    </dgm:pt>
    <dgm:pt modelId="{27E09BFD-E13A-4A30-9A9A-F672AB13C6B5}" type="sibTrans" cxnId="{04D4D211-DE65-4416-BAF1-F1970A96A875}">
      <dgm:prSet/>
      <dgm:spPr/>
      <dgm:t>
        <a:bodyPr/>
        <a:lstStyle/>
        <a:p>
          <a:endParaRPr lang="en-US"/>
        </a:p>
      </dgm:t>
    </dgm:pt>
    <dgm:pt modelId="{64D53A8A-081C-4720-8792-C64F1F9CACAA}">
      <dgm:prSet/>
      <dgm:spPr/>
      <dgm:t>
        <a:bodyPr/>
        <a:lstStyle/>
        <a:p>
          <a:r>
            <a:rPr lang="en-GB" i="0"/>
            <a:t>User roles, permissions, MFA</a:t>
          </a:r>
          <a:endParaRPr lang="en-US"/>
        </a:p>
      </dgm:t>
    </dgm:pt>
    <dgm:pt modelId="{B10D29D6-4551-4900-8703-96AF1DFAEC4C}" type="parTrans" cxnId="{C2D4A42D-01AC-45FC-8CA4-A1085C6BFFFD}">
      <dgm:prSet/>
      <dgm:spPr/>
      <dgm:t>
        <a:bodyPr/>
        <a:lstStyle/>
        <a:p>
          <a:endParaRPr lang="en-US"/>
        </a:p>
      </dgm:t>
    </dgm:pt>
    <dgm:pt modelId="{0BCAE212-CF38-41BD-B185-6EDF86AF07A9}" type="sibTrans" cxnId="{C2D4A42D-01AC-45FC-8CA4-A1085C6BFFFD}">
      <dgm:prSet/>
      <dgm:spPr/>
      <dgm:t>
        <a:bodyPr/>
        <a:lstStyle/>
        <a:p>
          <a:endParaRPr lang="en-US"/>
        </a:p>
      </dgm:t>
    </dgm:pt>
    <dgm:pt modelId="{56AA412F-3784-4E60-AEBF-94F4A0728832}">
      <dgm:prSet/>
      <dgm:spPr/>
      <dgm:t>
        <a:bodyPr/>
        <a:lstStyle/>
        <a:p>
          <a:r>
            <a:rPr lang="en-GB" b="1" i="0"/>
            <a:t>Incident Response Policy</a:t>
          </a:r>
          <a:endParaRPr lang="en-US"/>
        </a:p>
      </dgm:t>
    </dgm:pt>
    <dgm:pt modelId="{DDC6C885-C08D-402A-9C30-0AC2F91A62B2}" type="parTrans" cxnId="{4988BC89-6126-41E7-A5DA-922705101B37}">
      <dgm:prSet/>
      <dgm:spPr/>
      <dgm:t>
        <a:bodyPr/>
        <a:lstStyle/>
        <a:p>
          <a:endParaRPr lang="en-US"/>
        </a:p>
      </dgm:t>
    </dgm:pt>
    <dgm:pt modelId="{2628825F-CC89-42CD-AF64-DCBC522D4382}" type="sibTrans" cxnId="{4988BC89-6126-41E7-A5DA-922705101B37}">
      <dgm:prSet/>
      <dgm:spPr/>
      <dgm:t>
        <a:bodyPr/>
        <a:lstStyle/>
        <a:p>
          <a:endParaRPr lang="en-US"/>
        </a:p>
      </dgm:t>
    </dgm:pt>
    <dgm:pt modelId="{1E52228F-2F87-4C1D-A602-5818FC1B54E0}">
      <dgm:prSet/>
      <dgm:spPr/>
      <dgm:t>
        <a:bodyPr/>
        <a:lstStyle/>
        <a:p>
          <a:r>
            <a:rPr lang="en-GB" i="0"/>
            <a:t>Procedures for incident handling</a:t>
          </a:r>
          <a:endParaRPr lang="en-US"/>
        </a:p>
      </dgm:t>
    </dgm:pt>
    <dgm:pt modelId="{AE79B81F-0E31-407B-A04C-33D3879D91CB}" type="parTrans" cxnId="{6C1D0482-A490-4745-A63A-BE0178549700}">
      <dgm:prSet/>
      <dgm:spPr/>
      <dgm:t>
        <a:bodyPr/>
        <a:lstStyle/>
        <a:p>
          <a:endParaRPr lang="en-US"/>
        </a:p>
      </dgm:t>
    </dgm:pt>
    <dgm:pt modelId="{068F5502-4316-4EE5-A724-ACE3E758519D}" type="sibTrans" cxnId="{6C1D0482-A490-4745-A63A-BE0178549700}">
      <dgm:prSet/>
      <dgm:spPr/>
      <dgm:t>
        <a:bodyPr/>
        <a:lstStyle/>
        <a:p>
          <a:endParaRPr lang="en-US"/>
        </a:p>
      </dgm:t>
    </dgm:pt>
    <dgm:pt modelId="{0DBD29AD-805D-42E8-898B-4D9E44F3A520}">
      <dgm:prSet/>
      <dgm:spPr/>
      <dgm:t>
        <a:bodyPr/>
        <a:lstStyle/>
        <a:p>
          <a:r>
            <a:rPr lang="en-GB" b="1" i="0"/>
            <a:t>Employee Conduct Policy</a:t>
          </a:r>
          <a:endParaRPr lang="en-US"/>
        </a:p>
      </dgm:t>
    </dgm:pt>
    <dgm:pt modelId="{0E0B0F86-857C-4B59-BF0A-872CEF24D380}" type="parTrans" cxnId="{285FB5B3-33BC-437D-BF93-EF829A6F45CF}">
      <dgm:prSet/>
      <dgm:spPr/>
      <dgm:t>
        <a:bodyPr/>
        <a:lstStyle/>
        <a:p>
          <a:endParaRPr lang="en-US"/>
        </a:p>
      </dgm:t>
    </dgm:pt>
    <dgm:pt modelId="{E8EE0BB7-8ECB-4A5B-BDFC-8D3A680B6AFC}" type="sibTrans" cxnId="{285FB5B3-33BC-437D-BF93-EF829A6F45CF}">
      <dgm:prSet/>
      <dgm:spPr/>
      <dgm:t>
        <a:bodyPr/>
        <a:lstStyle/>
        <a:p>
          <a:endParaRPr lang="en-US"/>
        </a:p>
      </dgm:t>
    </dgm:pt>
    <dgm:pt modelId="{74FB96C3-FB93-4E5B-ABEC-BA31D195DD94}">
      <dgm:prSet/>
      <dgm:spPr/>
      <dgm:t>
        <a:bodyPr/>
        <a:lstStyle/>
        <a:p>
          <a:r>
            <a:rPr lang="en-GB" i="0"/>
            <a:t>Behavioural expectations</a:t>
          </a:r>
          <a:endParaRPr lang="en-US"/>
        </a:p>
      </dgm:t>
    </dgm:pt>
    <dgm:pt modelId="{69444DB6-B9B3-46B6-9379-9324F826A853}" type="parTrans" cxnId="{5E542F38-1BBF-492C-9EE7-8353DF6BB5B7}">
      <dgm:prSet/>
      <dgm:spPr/>
      <dgm:t>
        <a:bodyPr/>
        <a:lstStyle/>
        <a:p>
          <a:endParaRPr lang="en-US"/>
        </a:p>
      </dgm:t>
    </dgm:pt>
    <dgm:pt modelId="{8378A4BC-DDF6-4517-8851-9B28A2225AE7}" type="sibTrans" cxnId="{5E542F38-1BBF-492C-9EE7-8353DF6BB5B7}">
      <dgm:prSet/>
      <dgm:spPr/>
      <dgm:t>
        <a:bodyPr/>
        <a:lstStyle/>
        <a:p>
          <a:endParaRPr lang="en-US"/>
        </a:p>
      </dgm:t>
    </dgm:pt>
    <dgm:pt modelId="{C6D6B8E8-D912-4F5F-A000-84012BC43EEE}" type="pres">
      <dgm:prSet presAssocID="{4880AE2E-FCC7-43B2-8DD9-97B84289977E}" presName="Name0" presStyleCnt="0">
        <dgm:presLayoutVars>
          <dgm:dir/>
          <dgm:animLvl val="lvl"/>
          <dgm:resizeHandles val="exact"/>
        </dgm:presLayoutVars>
      </dgm:prSet>
      <dgm:spPr/>
    </dgm:pt>
    <dgm:pt modelId="{EBBCD9B6-FED1-4AF9-AEDA-726FFF9EDAEF}" type="pres">
      <dgm:prSet presAssocID="{997CCFDB-4EDC-43D6-95E8-F8BFF4DB818D}" presName="composite" presStyleCnt="0"/>
      <dgm:spPr/>
    </dgm:pt>
    <dgm:pt modelId="{E7C074F1-116C-4106-8197-8626960DC6BB}" type="pres">
      <dgm:prSet presAssocID="{997CCFDB-4EDC-43D6-95E8-F8BFF4DB818D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1F577A76-1381-4C88-A807-6AF8EA9EB759}" type="pres">
      <dgm:prSet presAssocID="{997CCFDB-4EDC-43D6-95E8-F8BFF4DB818D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7B0F1907-34FA-460A-ADE0-2DA184DF7520}" type="presOf" srcId="{56AA412F-3784-4E60-AEBF-94F4A0728832}" destId="{1F577A76-1381-4C88-A807-6AF8EA9EB759}" srcOrd="0" destOrd="4" presId="urn:microsoft.com/office/officeart/2005/8/layout/hList1"/>
    <dgm:cxn modelId="{04D4D211-DE65-4416-BAF1-F1970A96A875}" srcId="{997CCFDB-4EDC-43D6-95E8-F8BFF4DB818D}" destId="{FA878EF8-B972-4927-9C84-DA0C2F8E3D2F}" srcOrd="1" destOrd="0" parTransId="{312F7E6E-78D0-43BE-B302-0B1C73E732DB}" sibTransId="{27E09BFD-E13A-4A30-9A9A-F672AB13C6B5}"/>
    <dgm:cxn modelId="{11836313-6C43-4BC1-9300-617056A16FE5}" type="presOf" srcId="{E9056149-B596-4D15-941E-1C95F4DF2C83}" destId="{1F577A76-1381-4C88-A807-6AF8EA9EB759}" srcOrd="0" destOrd="0" presId="urn:microsoft.com/office/officeart/2005/8/layout/hList1"/>
    <dgm:cxn modelId="{EF48201B-FE21-4733-B629-358FE46DAB1D}" type="presOf" srcId="{64D53A8A-081C-4720-8792-C64F1F9CACAA}" destId="{1F577A76-1381-4C88-A807-6AF8EA9EB759}" srcOrd="0" destOrd="3" presId="urn:microsoft.com/office/officeart/2005/8/layout/hList1"/>
    <dgm:cxn modelId="{B41AF123-B5AB-4099-8461-3ACC0CBA1CF4}" type="presOf" srcId="{997CCFDB-4EDC-43D6-95E8-F8BFF4DB818D}" destId="{E7C074F1-116C-4106-8197-8626960DC6BB}" srcOrd="0" destOrd="0" presId="urn:microsoft.com/office/officeart/2005/8/layout/hList1"/>
    <dgm:cxn modelId="{C2D4A42D-01AC-45FC-8CA4-A1085C6BFFFD}" srcId="{FA878EF8-B972-4927-9C84-DA0C2F8E3D2F}" destId="{64D53A8A-081C-4720-8792-C64F1F9CACAA}" srcOrd="0" destOrd="0" parTransId="{B10D29D6-4551-4900-8703-96AF1DFAEC4C}" sibTransId="{0BCAE212-CF38-41BD-B185-6EDF86AF07A9}"/>
    <dgm:cxn modelId="{15AB1933-CC14-4758-9600-4DD4C8290504}" type="presOf" srcId="{FA878EF8-B972-4927-9C84-DA0C2F8E3D2F}" destId="{1F577A76-1381-4C88-A807-6AF8EA9EB759}" srcOrd="0" destOrd="2" presId="urn:microsoft.com/office/officeart/2005/8/layout/hList1"/>
    <dgm:cxn modelId="{5E542F38-1BBF-492C-9EE7-8353DF6BB5B7}" srcId="{0DBD29AD-805D-42E8-898B-4D9E44F3A520}" destId="{74FB96C3-FB93-4E5B-ABEC-BA31D195DD94}" srcOrd="0" destOrd="0" parTransId="{69444DB6-B9B3-46B6-9379-9324F826A853}" sibTransId="{8378A4BC-DDF6-4517-8851-9B28A2225AE7}"/>
    <dgm:cxn modelId="{D4A2053C-AD38-48EA-8BD6-A685468A2378}" srcId="{4880AE2E-FCC7-43B2-8DD9-97B84289977E}" destId="{997CCFDB-4EDC-43D6-95E8-F8BFF4DB818D}" srcOrd="0" destOrd="0" parTransId="{174B6C7A-11C0-4A8F-9C43-D9357B3A527C}" sibTransId="{9B814332-2645-4A91-8835-3B932AE45BB7}"/>
    <dgm:cxn modelId="{DF439866-CBFF-4E45-8E1E-8200D23F6613}" srcId="{E9056149-B596-4D15-941E-1C95F4DF2C83}" destId="{800D8992-E651-451E-9316-4ABECBC51A67}" srcOrd="0" destOrd="0" parTransId="{5695BDF4-1BAA-405D-B124-7A262EFCD73C}" sibTransId="{06B305F7-94B3-4857-8CAE-06E9B30F156B}"/>
    <dgm:cxn modelId="{F4489A52-0876-4F51-963A-29A5A0C04A31}" type="presOf" srcId="{0DBD29AD-805D-42E8-898B-4D9E44F3A520}" destId="{1F577A76-1381-4C88-A807-6AF8EA9EB759}" srcOrd="0" destOrd="6" presId="urn:microsoft.com/office/officeart/2005/8/layout/hList1"/>
    <dgm:cxn modelId="{93192659-37F4-4861-8206-CD738A73B608}" type="presOf" srcId="{74FB96C3-FB93-4E5B-ABEC-BA31D195DD94}" destId="{1F577A76-1381-4C88-A807-6AF8EA9EB759}" srcOrd="0" destOrd="7" presId="urn:microsoft.com/office/officeart/2005/8/layout/hList1"/>
    <dgm:cxn modelId="{6C1D0482-A490-4745-A63A-BE0178549700}" srcId="{56AA412F-3784-4E60-AEBF-94F4A0728832}" destId="{1E52228F-2F87-4C1D-A602-5818FC1B54E0}" srcOrd="0" destOrd="0" parTransId="{AE79B81F-0E31-407B-A04C-33D3879D91CB}" sibTransId="{068F5502-4316-4EE5-A724-ACE3E758519D}"/>
    <dgm:cxn modelId="{4988BC89-6126-41E7-A5DA-922705101B37}" srcId="{997CCFDB-4EDC-43D6-95E8-F8BFF4DB818D}" destId="{56AA412F-3784-4E60-AEBF-94F4A0728832}" srcOrd="2" destOrd="0" parTransId="{DDC6C885-C08D-402A-9C30-0AC2F91A62B2}" sibTransId="{2628825F-CC89-42CD-AF64-DCBC522D4382}"/>
    <dgm:cxn modelId="{37524AAC-503B-4934-A673-FEEA876B8B8C}" type="presOf" srcId="{800D8992-E651-451E-9316-4ABECBC51A67}" destId="{1F577A76-1381-4C88-A807-6AF8EA9EB759}" srcOrd="0" destOrd="1" presId="urn:microsoft.com/office/officeart/2005/8/layout/hList1"/>
    <dgm:cxn modelId="{285FB5B3-33BC-437D-BF93-EF829A6F45CF}" srcId="{997CCFDB-4EDC-43D6-95E8-F8BFF4DB818D}" destId="{0DBD29AD-805D-42E8-898B-4D9E44F3A520}" srcOrd="3" destOrd="0" parTransId="{0E0B0F86-857C-4B59-BF0A-872CEF24D380}" sibTransId="{E8EE0BB7-8ECB-4A5B-BDFC-8D3A680B6AFC}"/>
    <dgm:cxn modelId="{8C5A98CC-87CB-4F66-ABE3-C1F40510EFFB}" srcId="{997CCFDB-4EDC-43D6-95E8-F8BFF4DB818D}" destId="{E9056149-B596-4D15-941E-1C95F4DF2C83}" srcOrd="0" destOrd="0" parTransId="{D2DDDCC7-41BD-4588-9BCE-C6EC9428C6E2}" sibTransId="{69E9C652-573C-4242-A782-16B48472C56E}"/>
    <dgm:cxn modelId="{8CF1EFED-B87F-496A-8F55-FFDA13727053}" type="presOf" srcId="{4880AE2E-FCC7-43B2-8DD9-97B84289977E}" destId="{C6D6B8E8-D912-4F5F-A000-84012BC43EEE}" srcOrd="0" destOrd="0" presId="urn:microsoft.com/office/officeart/2005/8/layout/hList1"/>
    <dgm:cxn modelId="{60B1CBFA-6C37-49E7-870E-79F29598BDD8}" type="presOf" srcId="{1E52228F-2F87-4C1D-A602-5818FC1B54E0}" destId="{1F577A76-1381-4C88-A807-6AF8EA9EB759}" srcOrd="0" destOrd="5" presId="urn:microsoft.com/office/officeart/2005/8/layout/hList1"/>
    <dgm:cxn modelId="{F110AF9D-ACA5-4BA9-B04C-E9973BB816F5}" type="presParOf" srcId="{C6D6B8E8-D912-4F5F-A000-84012BC43EEE}" destId="{EBBCD9B6-FED1-4AF9-AEDA-726FFF9EDAEF}" srcOrd="0" destOrd="0" presId="urn:microsoft.com/office/officeart/2005/8/layout/hList1"/>
    <dgm:cxn modelId="{14EA4C25-6B34-49BF-A334-86578632ECAD}" type="presParOf" srcId="{EBBCD9B6-FED1-4AF9-AEDA-726FFF9EDAEF}" destId="{E7C074F1-116C-4106-8197-8626960DC6BB}" srcOrd="0" destOrd="0" presId="urn:microsoft.com/office/officeart/2005/8/layout/hList1"/>
    <dgm:cxn modelId="{7926D58A-1782-488E-93CD-BEDFC59E65BD}" type="presParOf" srcId="{EBBCD9B6-FED1-4AF9-AEDA-726FFF9EDAEF}" destId="{1F577A76-1381-4C88-A807-6AF8EA9EB75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F89013-3A18-491B-8849-D7750EEC9CA1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313981F-AFE3-4A7F-99B6-B000C3FA13F0}">
      <dgm:prSet/>
      <dgm:spPr/>
      <dgm:t>
        <a:bodyPr/>
        <a:lstStyle/>
        <a:p>
          <a:r>
            <a:rPr lang="en-GB" b="1" i="0" dirty="0"/>
            <a:t>Mitigation Measures</a:t>
          </a:r>
          <a:endParaRPr lang="en-US" dirty="0"/>
        </a:p>
      </dgm:t>
    </dgm:pt>
    <dgm:pt modelId="{8B9DCB4C-7A5A-4EFB-A235-849B00D7F517}" type="parTrans" cxnId="{506A1E08-F7B1-4B0E-A655-3FA3569BC3F8}">
      <dgm:prSet/>
      <dgm:spPr/>
      <dgm:t>
        <a:bodyPr/>
        <a:lstStyle/>
        <a:p>
          <a:endParaRPr lang="en-US"/>
        </a:p>
      </dgm:t>
    </dgm:pt>
    <dgm:pt modelId="{DB68F3D5-8647-4D54-B57F-44833055C98F}" type="sibTrans" cxnId="{506A1E08-F7B1-4B0E-A655-3FA3569BC3F8}">
      <dgm:prSet/>
      <dgm:spPr/>
      <dgm:t>
        <a:bodyPr/>
        <a:lstStyle/>
        <a:p>
          <a:endParaRPr lang="en-US"/>
        </a:p>
      </dgm:t>
    </dgm:pt>
    <dgm:pt modelId="{C11D0A08-9994-43D8-9FAF-B019B0F122D9}">
      <dgm:prSet/>
      <dgm:spPr/>
      <dgm:t>
        <a:bodyPr/>
        <a:lstStyle/>
        <a:p>
          <a:r>
            <a:rPr lang="en-GB" sz="3300" b="1" i="0"/>
            <a:t>Application Security</a:t>
          </a:r>
          <a:endParaRPr lang="en-US" sz="3300"/>
        </a:p>
      </dgm:t>
    </dgm:pt>
    <dgm:pt modelId="{197D8F9E-F0AE-4356-A396-C6662D86211D}" type="parTrans" cxnId="{2F270206-3B02-4978-AF73-C6A155F88A6A}">
      <dgm:prSet/>
      <dgm:spPr/>
      <dgm:t>
        <a:bodyPr/>
        <a:lstStyle/>
        <a:p>
          <a:endParaRPr lang="en-US"/>
        </a:p>
      </dgm:t>
    </dgm:pt>
    <dgm:pt modelId="{72CEEDD4-7243-4655-BDC9-29A3F6A1577E}" type="sibTrans" cxnId="{2F270206-3B02-4978-AF73-C6A155F88A6A}">
      <dgm:prSet/>
      <dgm:spPr/>
      <dgm:t>
        <a:bodyPr/>
        <a:lstStyle/>
        <a:p>
          <a:endParaRPr lang="en-US"/>
        </a:p>
      </dgm:t>
    </dgm:pt>
    <dgm:pt modelId="{23EF4621-54C0-469C-881F-8718794DF9BA}">
      <dgm:prSet custT="1"/>
      <dgm:spPr/>
      <dgm:t>
        <a:bodyPr/>
        <a:lstStyle/>
        <a:p>
          <a:r>
            <a:rPr lang="en-GB" sz="3300" i="0" dirty="0"/>
            <a:t>Regular assessments and </a:t>
          </a:r>
          <a:r>
            <a:rPr lang="en-GB" sz="2400" i="0" dirty="0"/>
            <a:t>penetration</a:t>
          </a:r>
          <a:r>
            <a:rPr lang="en-GB" sz="3300" i="0" dirty="0"/>
            <a:t> testing</a:t>
          </a:r>
          <a:endParaRPr lang="en-US" sz="3300" dirty="0"/>
        </a:p>
      </dgm:t>
    </dgm:pt>
    <dgm:pt modelId="{FE0AABF4-D861-4155-A1C3-4C314E8E8C88}" type="parTrans" cxnId="{1FF9AD3F-B04A-4E5C-B733-08546A0221A7}">
      <dgm:prSet/>
      <dgm:spPr/>
      <dgm:t>
        <a:bodyPr/>
        <a:lstStyle/>
        <a:p>
          <a:endParaRPr lang="en-US"/>
        </a:p>
      </dgm:t>
    </dgm:pt>
    <dgm:pt modelId="{819DC65D-D612-418C-AD5C-3FB1A23134A2}" type="sibTrans" cxnId="{1FF9AD3F-B04A-4E5C-B733-08546A0221A7}">
      <dgm:prSet/>
      <dgm:spPr/>
      <dgm:t>
        <a:bodyPr/>
        <a:lstStyle/>
        <a:p>
          <a:endParaRPr lang="en-US"/>
        </a:p>
      </dgm:t>
    </dgm:pt>
    <dgm:pt modelId="{758E0A27-9A89-4F5D-A928-960F86445C5F}">
      <dgm:prSet/>
      <dgm:spPr/>
      <dgm:t>
        <a:bodyPr/>
        <a:lstStyle/>
        <a:p>
          <a:r>
            <a:rPr lang="en-GB" sz="3300" b="1" i="0"/>
            <a:t>Network Security</a:t>
          </a:r>
          <a:endParaRPr lang="en-US" sz="3300"/>
        </a:p>
      </dgm:t>
    </dgm:pt>
    <dgm:pt modelId="{D8F7051E-8F00-41AC-BC08-8035302241E4}" type="parTrans" cxnId="{ABA218B1-0E27-48F5-AD4B-78AD43420354}">
      <dgm:prSet/>
      <dgm:spPr/>
      <dgm:t>
        <a:bodyPr/>
        <a:lstStyle/>
        <a:p>
          <a:endParaRPr lang="en-US"/>
        </a:p>
      </dgm:t>
    </dgm:pt>
    <dgm:pt modelId="{EB3D4134-6457-4660-AD55-DFE503A90BAF}" type="sibTrans" cxnId="{ABA218B1-0E27-48F5-AD4B-78AD43420354}">
      <dgm:prSet/>
      <dgm:spPr/>
      <dgm:t>
        <a:bodyPr/>
        <a:lstStyle/>
        <a:p>
          <a:endParaRPr lang="en-US"/>
        </a:p>
      </dgm:t>
    </dgm:pt>
    <dgm:pt modelId="{E5D45A21-0CD8-4F33-AC04-CF0B0B6BE699}">
      <dgm:prSet/>
      <dgm:spPr/>
      <dgm:t>
        <a:bodyPr/>
        <a:lstStyle/>
        <a:p>
          <a:r>
            <a:rPr lang="en-GB" sz="3300" i="0"/>
            <a:t>Firewalls, IDS, VPNs</a:t>
          </a:r>
          <a:endParaRPr lang="en-US" sz="3300"/>
        </a:p>
      </dgm:t>
    </dgm:pt>
    <dgm:pt modelId="{32942BA0-5C1A-4C93-9A79-0C25DB19B554}" type="parTrans" cxnId="{811245B4-E756-4B50-A8B7-3F31341A7B9A}">
      <dgm:prSet/>
      <dgm:spPr/>
      <dgm:t>
        <a:bodyPr/>
        <a:lstStyle/>
        <a:p>
          <a:endParaRPr lang="en-US"/>
        </a:p>
      </dgm:t>
    </dgm:pt>
    <dgm:pt modelId="{AADE5302-F436-44F9-80E5-D952D675192A}" type="sibTrans" cxnId="{811245B4-E756-4B50-A8B7-3F31341A7B9A}">
      <dgm:prSet/>
      <dgm:spPr/>
      <dgm:t>
        <a:bodyPr/>
        <a:lstStyle/>
        <a:p>
          <a:endParaRPr lang="en-US"/>
        </a:p>
      </dgm:t>
    </dgm:pt>
    <dgm:pt modelId="{AFFEB3F7-206B-46DB-BAC4-A653BDC3924C}">
      <dgm:prSet/>
      <dgm:spPr/>
      <dgm:t>
        <a:bodyPr/>
        <a:lstStyle/>
        <a:p>
          <a:r>
            <a:rPr lang="en-GB" sz="3300" b="1" i="0"/>
            <a:t>Data Encryption</a:t>
          </a:r>
          <a:endParaRPr lang="en-US" sz="3300"/>
        </a:p>
      </dgm:t>
    </dgm:pt>
    <dgm:pt modelId="{81A2DA91-8D04-485D-8A5B-DA4EEBBCFAC9}" type="parTrans" cxnId="{27561C8D-2617-40B3-B7FA-33A08EF03DB0}">
      <dgm:prSet/>
      <dgm:spPr/>
      <dgm:t>
        <a:bodyPr/>
        <a:lstStyle/>
        <a:p>
          <a:endParaRPr lang="en-US"/>
        </a:p>
      </dgm:t>
    </dgm:pt>
    <dgm:pt modelId="{914E7A17-2841-4EAA-8EED-FA607C21E3C2}" type="sibTrans" cxnId="{27561C8D-2617-40B3-B7FA-33A08EF03DB0}">
      <dgm:prSet/>
      <dgm:spPr/>
      <dgm:t>
        <a:bodyPr/>
        <a:lstStyle/>
        <a:p>
          <a:endParaRPr lang="en-US"/>
        </a:p>
      </dgm:t>
    </dgm:pt>
    <dgm:pt modelId="{58BA4748-45B0-43CC-8D74-509B76916CA2}">
      <dgm:prSet/>
      <dgm:spPr/>
      <dgm:t>
        <a:bodyPr/>
        <a:lstStyle/>
        <a:p>
          <a:r>
            <a:rPr lang="en-GB" sz="3300" i="0"/>
            <a:t>End-to-end encryption</a:t>
          </a:r>
          <a:endParaRPr lang="en-US" sz="3300"/>
        </a:p>
      </dgm:t>
    </dgm:pt>
    <dgm:pt modelId="{73CFF533-D955-45C8-9197-99A246DED3C9}" type="parTrans" cxnId="{03BF1295-D31B-4570-96BB-1008F5897A65}">
      <dgm:prSet/>
      <dgm:spPr/>
      <dgm:t>
        <a:bodyPr/>
        <a:lstStyle/>
        <a:p>
          <a:endParaRPr lang="en-US"/>
        </a:p>
      </dgm:t>
    </dgm:pt>
    <dgm:pt modelId="{C6D3665E-5F1E-4DCA-87F3-BA5B464D2783}" type="sibTrans" cxnId="{03BF1295-D31B-4570-96BB-1008F5897A65}">
      <dgm:prSet/>
      <dgm:spPr/>
      <dgm:t>
        <a:bodyPr/>
        <a:lstStyle/>
        <a:p>
          <a:endParaRPr lang="en-US"/>
        </a:p>
      </dgm:t>
    </dgm:pt>
    <dgm:pt modelId="{F381027B-718A-44A7-8DB8-14F2554D270C}" type="pres">
      <dgm:prSet presAssocID="{9BF89013-3A18-491B-8849-D7750EEC9CA1}" presName="linear" presStyleCnt="0">
        <dgm:presLayoutVars>
          <dgm:dir/>
          <dgm:animLvl val="lvl"/>
          <dgm:resizeHandles val="exact"/>
        </dgm:presLayoutVars>
      </dgm:prSet>
      <dgm:spPr/>
    </dgm:pt>
    <dgm:pt modelId="{221340D2-135D-4D0D-8A7D-00CE78DF6BDD}" type="pres">
      <dgm:prSet presAssocID="{B313981F-AFE3-4A7F-99B6-B000C3FA13F0}" presName="parentLin" presStyleCnt="0"/>
      <dgm:spPr/>
    </dgm:pt>
    <dgm:pt modelId="{B1ACB8BF-F222-4686-A467-AAA1013EE296}" type="pres">
      <dgm:prSet presAssocID="{B313981F-AFE3-4A7F-99B6-B000C3FA13F0}" presName="parentLeftMargin" presStyleLbl="node1" presStyleIdx="0" presStyleCnt="1"/>
      <dgm:spPr/>
    </dgm:pt>
    <dgm:pt modelId="{74877D40-D795-4F3B-8E06-270AD899C664}" type="pres">
      <dgm:prSet presAssocID="{B313981F-AFE3-4A7F-99B6-B000C3FA13F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2BB048F4-8FD4-43D0-8628-FAE8B62D949B}" type="pres">
      <dgm:prSet presAssocID="{B313981F-AFE3-4A7F-99B6-B000C3FA13F0}" presName="negativeSpace" presStyleCnt="0"/>
      <dgm:spPr/>
    </dgm:pt>
    <dgm:pt modelId="{2F197B25-0B55-4C78-98B6-78E5718D4421}" type="pres">
      <dgm:prSet presAssocID="{B313981F-AFE3-4A7F-99B6-B000C3FA13F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CC355E01-FA49-4EE5-A698-6BC2B38D83C9}" type="presOf" srcId="{58BA4748-45B0-43CC-8D74-509B76916CA2}" destId="{2F197B25-0B55-4C78-98B6-78E5718D4421}" srcOrd="0" destOrd="5" presId="urn:microsoft.com/office/officeart/2005/8/layout/list1"/>
    <dgm:cxn modelId="{2F270206-3B02-4978-AF73-C6A155F88A6A}" srcId="{B313981F-AFE3-4A7F-99B6-B000C3FA13F0}" destId="{C11D0A08-9994-43D8-9FAF-B019B0F122D9}" srcOrd="0" destOrd="0" parTransId="{197D8F9E-F0AE-4356-A396-C6662D86211D}" sibTransId="{72CEEDD4-7243-4655-BDC9-29A3F6A1577E}"/>
    <dgm:cxn modelId="{506A1E08-F7B1-4B0E-A655-3FA3569BC3F8}" srcId="{9BF89013-3A18-491B-8849-D7750EEC9CA1}" destId="{B313981F-AFE3-4A7F-99B6-B000C3FA13F0}" srcOrd="0" destOrd="0" parTransId="{8B9DCB4C-7A5A-4EFB-A235-849B00D7F517}" sibTransId="{DB68F3D5-8647-4D54-B57F-44833055C98F}"/>
    <dgm:cxn modelId="{A662A416-E733-48AD-9719-D505C2B0B4A0}" type="presOf" srcId="{E5D45A21-0CD8-4F33-AC04-CF0B0B6BE699}" destId="{2F197B25-0B55-4C78-98B6-78E5718D4421}" srcOrd="0" destOrd="3" presId="urn:microsoft.com/office/officeart/2005/8/layout/list1"/>
    <dgm:cxn modelId="{1FF9AD3F-B04A-4E5C-B733-08546A0221A7}" srcId="{C11D0A08-9994-43D8-9FAF-B019B0F122D9}" destId="{23EF4621-54C0-469C-881F-8718794DF9BA}" srcOrd="0" destOrd="0" parTransId="{FE0AABF4-D861-4155-A1C3-4C314E8E8C88}" sibTransId="{819DC65D-D612-418C-AD5C-3FB1A23134A2}"/>
    <dgm:cxn modelId="{01F20641-9AE9-4545-A909-A145E13A4F9A}" type="presOf" srcId="{AFFEB3F7-206B-46DB-BAC4-A653BDC3924C}" destId="{2F197B25-0B55-4C78-98B6-78E5718D4421}" srcOrd="0" destOrd="4" presId="urn:microsoft.com/office/officeart/2005/8/layout/list1"/>
    <dgm:cxn modelId="{E1D26681-7D56-4B67-A7A3-F9BBB909E4DB}" type="presOf" srcId="{B313981F-AFE3-4A7F-99B6-B000C3FA13F0}" destId="{74877D40-D795-4F3B-8E06-270AD899C664}" srcOrd="1" destOrd="0" presId="urn:microsoft.com/office/officeart/2005/8/layout/list1"/>
    <dgm:cxn modelId="{27561C8D-2617-40B3-B7FA-33A08EF03DB0}" srcId="{B313981F-AFE3-4A7F-99B6-B000C3FA13F0}" destId="{AFFEB3F7-206B-46DB-BAC4-A653BDC3924C}" srcOrd="2" destOrd="0" parTransId="{81A2DA91-8D04-485D-8A5B-DA4EEBBCFAC9}" sibTransId="{914E7A17-2841-4EAA-8EED-FA607C21E3C2}"/>
    <dgm:cxn modelId="{03BF1295-D31B-4570-96BB-1008F5897A65}" srcId="{AFFEB3F7-206B-46DB-BAC4-A653BDC3924C}" destId="{58BA4748-45B0-43CC-8D74-509B76916CA2}" srcOrd="0" destOrd="0" parTransId="{73CFF533-D955-45C8-9197-99A246DED3C9}" sibTransId="{C6D3665E-5F1E-4DCA-87F3-BA5B464D2783}"/>
    <dgm:cxn modelId="{ABA218B1-0E27-48F5-AD4B-78AD43420354}" srcId="{B313981F-AFE3-4A7F-99B6-B000C3FA13F0}" destId="{758E0A27-9A89-4F5D-A928-960F86445C5F}" srcOrd="1" destOrd="0" parTransId="{D8F7051E-8F00-41AC-BC08-8035302241E4}" sibTransId="{EB3D4134-6457-4660-AD55-DFE503A90BAF}"/>
    <dgm:cxn modelId="{811245B4-E756-4B50-A8B7-3F31341A7B9A}" srcId="{758E0A27-9A89-4F5D-A928-960F86445C5F}" destId="{E5D45A21-0CD8-4F33-AC04-CF0B0B6BE699}" srcOrd="0" destOrd="0" parTransId="{32942BA0-5C1A-4C93-9A79-0C25DB19B554}" sibTransId="{AADE5302-F436-44F9-80E5-D952D675192A}"/>
    <dgm:cxn modelId="{84A321C2-66D1-49E1-951C-4EF671FE96FD}" type="presOf" srcId="{C11D0A08-9994-43D8-9FAF-B019B0F122D9}" destId="{2F197B25-0B55-4C78-98B6-78E5718D4421}" srcOrd="0" destOrd="0" presId="urn:microsoft.com/office/officeart/2005/8/layout/list1"/>
    <dgm:cxn modelId="{F28564C6-7B62-43B0-A2BA-792278FC1083}" type="presOf" srcId="{23EF4621-54C0-469C-881F-8718794DF9BA}" destId="{2F197B25-0B55-4C78-98B6-78E5718D4421}" srcOrd="0" destOrd="1" presId="urn:microsoft.com/office/officeart/2005/8/layout/list1"/>
    <dgm:cxn modelId="{0FA348DF-7DA3-45E4-AC3C-240EBB712AC2}" type="presOf" srcId="{758E0A27-9A89-4F5D-A928-960F86445C5F}" destId="{2F197B25-0B55-4C78-98B6-78E5718D4421}" srcOrd="0" destOrd="2" presId="urn:microsoft.com/office/officeart/2005/8/layout/list1"/>
    <dgm:cxn modelId="{44C41CEA-EB77-432E-B11C-F21FB40973F8}" type="presOf" srcId="{9BF89013-3A18-491B-8849-D7750EEC9CA1}" destId="{F381027B-718A-44A7-8DB8-14F2554D270C}" srcOrd="0" destOrd="0" presId="urn:microsoft.com/office/officeart/2005/8/layout/list1"/>
    <dgm:cxn modelId="{D56922EA-B1C2-4C37-B8DC-A9F6D7199B6B}" type="presOf" srcId="{B313981F-AFE3-4A7F-99B6-B000C3FA13F0}" destId="{B1ACB8BF-F222-4686-A467-AAA1013EE296}" srcOrd="0" destOrd="0" presId="urn:microsoft.com/office/officeart/2005/8/layout/list1"/>
    <dgm:cxn modelId="{52961DC8-0C42-4B52-930D-17081D3B7381}" type="presParOf" srcId="{F381027B-718A-44A7-8DB8-14F2554D270C}" destId="{221340D2-135D-4D0D-8A7D-00CE78DF6BDD}" srcOrd="0" destOrd="0" presId="urn:microsoft.com/office/officeart/2005/8/layout/list1"/>
    <dgm:cxn modelId="{BE8061A8-3B19-49CA-9C30-D78EA0A9246C}" type="presParOf" srcId="{221340D2-135D-4D0D-8A7D-00CE78DF6BDD}" destId="{B1ACB8BF-F222-4686-A467-AAA1013EE296}" srcOrd="0" destOrd="0" presId="urn:microsoft.com/office/officeart/2005/8/layout/list1"/>
    <dgm:cxn modelId="{701ECDDF-FD02-42B2-A179-2AD1E5E5234A}" type="presParOf" srcId="{221340D2-135D-4D0D-8A7D-00CE78DF6BDD}" destId="{74877D40-D795-4F3B-8E06-270AD899C664}" srcOrd="1" destOrd="0" presId="urn:microsoft.com/office/officeart/2005/8/layout/list1"/>
    <dgm:cxn modelId="{BAD8C136-E4E5-40CF-908E-132D0D7CAD3C}" type="presParOf" srcId="{F381027B-718A-44A7-8DB8-14F2554D270C}" destId="{2BB048F4-8FD4-43D0-8628-FAE8B62D949B}" srcOrd="1" destOrd="0" presId="urn:microsoft.com/office/officeart/2005/8/layout/list1"/>
    <dgm:cxn modelId="{2675EE07-6345-4331-9518-8BBCD122D339}" type="presParOf" srcId="{F381027B-718A-44A7-8DB8-14F2554D270C}" destId="{2F197B25-0B55-4C78-98B6-78E5718D442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B5A1F4-BD3C-43DE-8625-8E8AA88C5069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0A3F07-1478-4B89-A790-72E47A0861FF}">
      <dgm:prSet/>
      <dgm:spPr/>
      <dgm:t>
        <a:bodyPr/>
        <a:lstStyle/>
        <a:p>
          <a:r>
            <a:rPr lang="en-GB" b="1" i="0"/>
            <a:t>Monitoring and Response</a:t>
          </a:r>
          <a:endParaRPr lang="en-US"/>
        </a:p>
      </dgm:t>
    </dgm:pt>
    <dgm:pt modelId="{8BBD3135-79C6-48BC-AD3F-E85632C93006}" type="parTrans" cxnId="{E9447B1D-5619-4EAB-8EFE-076225020E33}">
      <dgm:prSet/>
      <dgm:spPr/>
      <dgm:t>
        <a:bodyPr/>
        <a:lstStyle/>
        <a:p>
          <a:endParaRPr lang="en-US"/>
        </a:p>
      </dgm:t>
    </dgm:pt>
    <dgm:pt modelId="{6FABE63C-1698-414C-8972-A1BDAEDFB661}" type="sibTrans" cxnId="{E9447B1D-5619-4EAB-8EFE-076225020E33}">
      <dgm:prSet/>
      <dgm:spPr/>
      <dgm:t>
        <a:bodyPr/>
        <a:lstStyle/>
        <a:p>
          <a:endParaRPr lang="en-US"/>
        </a:p>
      </dgm:t>
    </dgm:pt>
    <dgm:pt modelId="{425F2C35-435E-4CC4-80CC-BC06FB4A32D0}">
      <dgm:prSet/>
      <dgm:spPr/>
      <dgm:t>
        <a:bodyPr/>
        <a:lstStyle/>
        <a:p>
          <a:r>
            <a:rPr lang="en-GB" b="1" i="0"/>
            <a:t>Monitoring Plan:</a:t>
          </a:r>
          <a:endParaRPr lang="en-US"/>
        </a:p>
      </dgm:t>
    </dgm:pt>
    <dgm:pt modelId="{421F8446-A0CC-4CCC-B741-D6AC32AB3C18}" type="parTrans" cxnId="{B3884B9F-3D11-457B-AF65-71729E0F6938}">
      <dgm:prSet/>
      <dgm:spPr/>
      <dgm:t>
        <a:bodyPr/>
        <a:lstStyle/>
        <a:p>
          <a:endParaRPr lang="en-US"/>
        </a:p>
      </dgm:t>
    </dgm:pt>
    <dgm:pt modelId="{13384005-E93E-4612-8C0E-2FB28B045641}" type="sibTrans" cxnId="{B3884B9F-3D11-457B-AF65-71729E0F6938}">
      <dgm:prSet/>
      <dgm:spPr/>
      <dgm:t>
        <a:bodyPr/>
        <a:lstStyle/>
        <a:p>
          <a:endParaRPr lang="en-US"/>
        </a:p>
      </dgm:t>
    </dgm:pt>
    <dgm:pt modelId="{0740799D-C763-4BDE-A1C3-0D15C5E8339B}">
      <dgm:prSet/>
      <dgm:spPr/>
      <dgm:t>
        <a:bodyPr/>
        <a:lstStyle/>
        <a:p>
          <a:r>
            <a:rPr lang="en-GB" i="0"/>
            <a:t>Continuous network monitoring through SIEM</a:t>
          </a:r>
          <a:endParaRPr lang="en-US"/>
        </a:p>
      </dgm:t>
    </dgm:pt>
    <dgm:pt modelId="{ECFA0E4D-6E92-4421-981D-8970B04417BD}" type="parTrans" cxnId="{E0C1A8D3-D017-453F-80AA-EA9756733AFF}">
      <dgm:prSet/>
      <dgm:spPr/>
      <dgm:t>
        <a:bodyPr/>
        <a:lstStyle/>
        <a:p>
          <a:endParaRPr lang="en-US"/>
        </a:p>
      </dgm:t>
    </dgm:pt>
    <dgm:pt modelId="{B78DED61-60E7-4242-8D9D-1A742C1883DD}" type="sibTrans" cxnId="{E0C1A8D3-D017-453F-80AA-EA9756733AFF}">
      <dgm:prSet/>
      <dgm:spPr/>
      <dgm:t>
        <a:bodyPr/>
        <a:lstStyle/>
        <a:p>
          <a:endParaRPr lang="en-US"/>
        </a:p>
      </dgm:t>
    </dgm:pt>
    <dgm:pt modelId="{C0FC4E80-DEF5-4CCB-831B-A7ACA87A0984}">
      <dgm:prSet/>
      <dgm:spPr/>
      <dgm:t>
        <a:bodyPr/>
        <a:lstStyle/>
        <a:p>
          <a:r>
            <a:rPr lang="en-GB" b="1" i="0"/>
            <a:t>Incident Response Flow Chart:</a:t>
          </a:r>
          <a:endParaRPr lang="en-US"/>
        </a:p>
      </dgm:t>
    </dgm:pt>
    <dgm:pt modelId="{2E14616B-2D9D-4338-88D2-1F45F8682D10}" type="parTrans" cxnId="{8AD3421F-C5DB-4E64-84E9-E8C79D8DABBE}">
      <dgm:prSet/>
      <dgm:spPr/>
      <dgm:t>
        <a:bodyPr/>
        <a:lstStyle/>
        <a:p>
          <a:endParaRPr lang="en-US"/>
        </a:p>
      </dgm:t>
    </dgm:pt>
    <dgm:pt modelId="{8B46BD6E-54BA-4F84-88E8-0A2D99455788}" type="sibTrans" cxnId="{8AD3421F-C5DB-4E64-84E9-E8C79D8DABBE}">
      <dgm:prSet/>
      <dgm:spPr/>
      <dgm:t>
        <a:bodyPr/>
        <a:lstStyle/>
        <a:p>
          <a:endParaRPr lang="en-US"/>
        </a:p>
      </dgm:t>
    </dgm:pt>
    <dgm:pt modelId="{D690427C-6C9E-4D4C-A5F9-FFDA723BF85D}">
      <dgm:prSet/>
      <dgm:spPr/>
      <dgm:t>
        <a:bodyPr/>
        <a:lstStyle/>
        <a:p>
          <a:r>
            <a:rPr lang="en-GB" i="0"/>
            <a:t>Incident detection</a:t>
          </a:r>
          <a:endParaRPr lang="en-US"/>
        </a:p>
      </dgm:t>
    </dgm:pt>
    <dgm:pt modelId="{0DF5BCF7-7487-4880-910D-A036BE6A912D}" type="parTrans" cxnId="{080411EB-9648-4343-AFCF-A09025E21776}">
      <dgm:prSet/>
      <dgm:spPr/>
      <dgm:t>
        <a:bodyPr/>
        <a:lstStyle/>
        <a:p>
          <a:endParaRPr lang="en-US"/>
        </a:p>
      </dgm:t>
    </dgm:pt>
    <dgm:pt modelId="{7F7B0A40-0B64-4B80-80FE-5E8A7021AD1D}" type="sibTrans" cxnId="{080411EB-9648-4343-AFCF-A09025E21776}">
      <dgm:prSet/>
      <dgm:spPr/>
      <dgm:t>
        <a:bodyPr/>
        <a:lstStyle/>
        <a:p>
          <a:endParaRPr lang="en-US"/>
        </a:p>
      </dgm:t>
    </dgm:pt>
    <dgm:pt modelId="{D4BFFBCC-4891-458C-BCEE-BE296FC6269B}">
      <dgm:prSet/>
      <dgm:spPr/>
      <dgm:t>
        <a:bodyPr/>
        <a:lstStyle/>
        <a:p>
          <a:r>
            <a:rPr lang="en-GB" i="0"/>
            <a:t>Assessment</a:t>
          </a:r>
          <a:endParaRPr lang="en-US"/>
        </a:p>
      </dgm:t>
    </dgm:pt>
    <dgm:pt modelId="{8F507C7B-B45D-4542-820C-C06D85F16D12}" type="parTrans" cxnId="{C722C07A-187D-4DCF-A895-9A4D8962BBC7}">
      <dgm:prSet/>
      <dgm:spPr/>
      <dgm:t>
        <a:bodyPr/>
        <a:lstStyle/>
        <a:p>
          <a:endParaRPr lang="en-US"/>
        </a:p>
      </dgm:t>
    </dgm:pt>
    <dgm:pt modelId="{07DD0C6C-DDEA-41E4-BFC0-C89F5FE2223D}" type="sibTrans" cxnId="{C722C07A-187D-4DCF-A895-9A4D8962BBC7}">
      <dgm:prSet/>
      <dgm:spPr/>
      <dgm:t>
        <a:bodyPr/>
        <a:lstStyle/>
        <a:p>
          <a:endParaRPr lang="en-US"/>
        </a:p>
      </dgm:t>
    </dgm:pt>
    <dgm:pt modelId="{BB57D766-2686-4C76-AFD9-C56FF916C54A}">
      <dgm:prSet/>
      <dgm:spPr/>
      <dgm:t>
        <a:bodyPr/>
        <a:lstStyle/>
        <a:p>
          <a:r>
            <a:rPr lang="en-GB" i="0"/>
            <a:t>Activation of response</a:t>
          </a:r>
          <a:endParaRPr lang="en-US"/>
        </a:p>
      </dgm:t>
    </dgm:pt>
    <dgm:pt modelId="{0C34A115-E7B5-42F0-9A5E-1A51FE669C0E}" type="parTrans" cxnId="{0590E2F2-6302-41EE-9D40-A72EC7171E2D}">
      <dgm:prSet/>
      <dgm:spPr/>
      <dgm:t>
        <a:bodyPr/>
        <a:lstStyle/>
        <a:p>
          <a:endParaRPr lang="en-US"/>
        </a:p>
      </dgm:t>
    </dgm:pt>
    <dgm:pt modelId="{84856A96-5C4C-495E-B895-CACAEE4D9C7E}" type="sibTrans" cxnId="{0590E2F2-6302-41EE-9D40-A72EC7171E2D}">
      <dgm:prSet/>
      <dgm:spPr/>
      <dgm:t>
        <a:bodyPr/>
        <a:lstStyle/>
        <a:p>
          <a:endParaRPr lang="en-US"/>
        </a:p>
      </dgm:t>
    </dgm:pt>
    <dgm:pt modelId="{52A06C32-B97B-4124-8619-4563DFC3FFFE}">
      <dgm:prSet/>
      <dgm:spPr/>
      <dgm:t>
        <a:bodyPr/>
        <a:lstStyle/>
        <a:p>
          <a:r>
            <a:rPr lang="en-GB" i="0"/>
            <a:t>Containment</a:t>
          </a:r>
          <a:endParaRPr lang="en-US"/>
        </a:p>
      </dgm:t>
    </dgm:pt>
    <dgm:pt modelId="{508DA774-ACE0-48DC-BECF-3BA1553859FE}" type="parTrans" cxnId="{6EA385BF-DA22-4620-8C4F-60B9FED9E1B4}">
      <dgm:prSet/>
      <dgm:spPr/>
      <dgm:t>
        <a:bodyPr/>
        <a:lstStyle/>
        <a:p>
          <a:endParaRPr lang="en-US"/>
        </a:p>
      </dgm:t>
    </dgm:pt>
    <dgm:pt modelId="{F1954CB5-DCD6-4454-A46D-2D9CD9FA58E1}" type="sibTrans" cxnId="{6EA385BF-DA22-4620-8C4F-60B9FED9E1B4}">
      <dgm:prSet/>
      <dgm:spPr/>
      <dgm:t>
        <a:bodyPr/>
        <a:lstStyle/>
        <a:p>
          <a:endParaRPr lang="en-US"/>
        </a:p>
      </dgm:t>
    </dgm:pt>
    <dgm:pt modelId="{3A014559-7A8D-43B8-9906-C82DD6F47475}">
      <dgm:prSet/>
      <dgm:spPr/>
      <dgm:t>
        <a:bodyPr/>
        <a:lstStyle/>
        <a:p>
          <a:r>
            <a:rPr lang="en-GB" i="0"/>
            <a:t>Eradication</a:t>
          </a:r>
          <a:endParaRPr lang="en-US"/>
        </a:p>
      </dgm:t>
    </dgm:pt>
    <dgm:pt modelId="{2C46DF9D-DE77-4FE9-B58B-610390974EB4}" type="parTrans" cxnId="{91EF54C1-9E3A-4843-85C1-7079217D9D39}">
      <dgm:prSet/>
      <dgm:spPr/>
      <dgm:t>
        <a:bodyPr/>
        <a:lstStyle/>
        <a:p>
          <a:endParaRPr lang="en-US"/>
        </a:p>
      </dgm:t>
    </dgm:pt>
    <dgm:pt modelId="{1495FED4-0FBE-4613-8DC5-F9EF5424D840}" type="sibTrans" cxnId="{91EF54C1-9E3A-4843-85C1-7079217D9D39}">
      <dgm:prSet/>
      <dgm:spPr/>
      <dgm:t>
        <a:bodyPr/>
        <a:lstStyle/>
        <a:p>
          <a:endParaRPr lang="en-US"/>
        </a:p>
      </dgm:t>
    </dgm:pt>
    <dgm:pt modelId="{D65BF906-2D5C-472A-A8A9-7FF1A68C6006}">
      <dgm:prSet/>
      <dgm:spPr/>
      <dgm:t>
        <a:bodyPr/>
        <a:lstStyle/>
        <a:p>
          <a:r>
            <a:rPr lang="en-GB" i="0"/>
            <a:t>Recovery</a:t>
          </a:r>
          <a:endParaRPr lang="en-US"/>
        </a:p>
      </dgm:t>
    </dgm:pt>
    <dgm:pt modelId="{1C833AC1-492B-4A85-9CD2-B27936C28943}" type="parTrans" cxnId="{69373B5F-82B0-4066-89A9-BFBC9B9A6AC2}">
      <dgm:prSet/>
      <dgm:spPr/>
      <dgm:t>
        <a:bodyPr/>
        <a:lstStyle/>
        <a:p>
          <a:endParaRPr lang="en-US"/>
        </a:p>
      </dgm:t>
    </dgm:pt>
    <dgm:pt modelId="{E5D871AA-FC4C-46FA-A8F4-CE915163C5A8}" type="sibTrans" cxnId="{69373B5F-82B0-4066-89A9-BFBC9B9A6AC2}">
      <dgm:prSet/>
      <dgm:spPr/>
      <dgm:t>
        <a:bodyPr/>
        <a:lstStyle/>
        <a:p>
          <a:endParaRPr lang="en-US"/>
        </a:p>
      </dgm:t>
    </dgm:pt>
    <dgm:pt modelId="{92959EB3-0FDF-4C3D-8FC8-3C468C7953A6}">
      <dgm:prSet/>
      <dgm:spPr/>
      <dgm:t>
        <a:bodyPr/>
        <a:lstStyle/>
        <a:p>
          <a:r>
            <a:rPr lang="en-GB" i="0"/>
            <a:t>Post-incident analysis (Insert flow chart diagram here)</a:t>
          </a:r>
          <a:endParaRPr lang="en-US"/>
        </a:p>
      </dgm:t>
    </dgm:pt>
    <dgm:pt modelId="{27FDB219-E599-40C1-A939-E0CD6873DCD5}" type="parTrans" cxnId="{61925D9B-12CF-45EE-9E37-9F3AEF193460}">
      <dgm:prSet/>
      <dgm:spPr/>
      <dgm:t>
        <a:bodyPr/>
        <a:lstStyle/>
        <a:p>
          <a:endParaRPr lang="en-US"/>
        </a:p>
      </dgm:t>
    </dgm:pt>
    <dgm:pt modelId="{68BA0535-FC8C-4D15-8044-C31C1A0EB89C}" type="sibTrans" cxnId="{61925D9B-12CF-45EE-9E37-9F3AEF193460}">
      <dgm:prSet/>
      <dgm:spPr/>
      <dgm:t>
        <a:bodyPr/>
        <a:lstStyle/>
        <a:p>
          <a:endParaRPr lang="en-US"/>
        </a:p>
      </dgm:t>
    </dgm:pt>
    <dgm:pt modelId="{3D44B352-1064-45D6-8D61-01D875B951CC}" type="pres">
      <dgm:prSet presAssocID="{D9B5A1F4-BD3C-43DE-8625-8E8AA88C5069}" presName="linear" presStyleCnt="0">
        <dgm:presLayoutVars>
          <dgm:dir/>
          <dgm:animLvl val="lvl"/>
          <dgm:resizeHandles val="exact"/>
        </dgm:presLayoutVars>
      </dgm:prSet>
      <dgm:spPr/>
    </dgm:pt>
    <dgm:pt modelId="{C8AE9FF0-B207-494C-97E1-3149957903F8}" type="pres">
      <dgm:prSet presAssocID="{A20A3F07-1478-4B89-A790-72E47A0861FF}" presName="parentLin" presStyleCnt="0"/>
      <dgm:spPr/>
    </dgm:pt>
    <dgm:pt modelId="{676F1994-E97B-47F8-B6DA-494D329B1CE6}" type="pres">
      <dgm:prSet presAssocID="{A20A3F07-1478-4B89-A790-72E47A0861FF}" presName="parentLeftMargin" presStyleLbl="node1" presStyleIdx="0" presStyleCnt="1"/>
      <dgm:spPr/>
    </dgm:pt>
    <dgm:pt modelId="{4BB489FC-BFE4-4FDE-ADF9-DE39ABBB8E41}" type="pres">
      <dgm:prSet presAssocID="{A20A3F07-1478-4B89-A790-72E47A0861F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DC13BAC-D717-430C-B096-43CB7D7E9CDD}" type="pres">
      <dgm:prSet presAssocID="{A20A3F07-1478-4B89-A790-72E47A0861FF}" presName="negativeSpace" presStyleCnt="0"/>
      <dgm:spPr/>
    </dgm:pt>
    <dgm:pt modelId="{0A463F3F-B0D4-40CA-A18C-57C5163DCECE}" type="pres">
      <dgm:prSet presAssocID="{A20A3F07-1478-4B89-A790-72E47A0861FF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F1423D0A-8A04-4FC2-80B9-CD909A44A511}" type="presOf" srcId="{D65BF906-2D5C-472A-A8A9-7FF1A68C6006}" destId="{0A463F3F-B0D4-40CA-A18C-57C5163DCECE}" srcOrd="0" destOrd="8" presId="urn:microsoft.com/office/officeart/2005/8/layout/list1"/>
    <dgm:cxn modelId="{6BD66812-C1BD-49A7-A511-6BEAD2ED7EB3}" type="presOf" srcId="{A20A3F07-1478-4B89-A790-72E47A0861FF}" destId="{676F1994-E97B-47F8-B6DA-494D329B1CE6}" srcOrd="0" destOrd="0" presId="urn:microsoft.com/office/officeart/2005/8/layout/list1"/>
    <dgm:cxn modelId="{9494331D-0293-4CCA-9DDD-6DB5C482E094}" type="presOf" srcId="{3A014559-7A8D-43B8-9906-C82DD6F47475}" destId="{0A463F3F-B0D4-40CA-A18C-57C5163DCECE}" srcOrd="0" destOrd="7" presId="urn:microsoft.com/office/officeart/2005/8/layout/list1"/>
    <dgm:cxn modelId="{E9447B1D-5619-4EAB-8EFE-076225020E33}" srcId="{D9B5A1F4-BD3C-43DE-8625-8E8AA88C5069}" destId="{A20A3F07-1478-4B89-A790-72E47A0861FF}" srcOrd="0" destOrd="0" parTransId="{8BBD3135-79C6-48BC-AD3F-E85632C93006}" sibTransId="{6FABE63C-1698-414C-8972-A1BDAEDFB661}"/>
    <dgm:cxn modelId="{8AD3421F-C5DB-4E64-84E9-E8C79D8DABBE}" srcId="{A20A3F07-1478-4B89-A790-72E47A0861FF}" destId="{C0FC4E80-DEF5-4CCB-831B-A7ACA87A0984}" srcOrd="1" destOrd="0" parTransId="{2E14616B-2D9D-4338-88D2-1F45F8682D10}" sibTransId="{8B46BD6E-54BA-4F84-88E8-0A2D99455788}"/>
    <dgm:cxn modelId="{91941B39-B252-4DC0-BD29-5675A4E85104}" type="presOf" srcId="{D9B5A1F4-BD3C-43DE-8625-8E8AA88C5069}" destId="{3D44B352-1064-45D6-8D61-01D875B951CC}" srcOrd="0" destOrd="0" presId="urn:microsoft.com/office/officeart/2005/8/layout/list1"/>
    <dgm:cxn modelId="{F052463F-996F-4288-84E4-5DA576B16647}" type="presOf" srcId="{D690427C-6C9E-4D4C-A5F9-FFDA723BF85D}" destId="{0A463F3F-B0D4-40CA-A18C-57C5163DCECE}" srcOrd="0" destOrd="3" presId="urn:microsoft.com/office/officeart/2005/8/layout/list1"/>
    <dgm:cxn modelId="{69373B5F-82B0-4066-89A9-BFBC9B9A6AC2}" srcId="{C0FC4E80-DEF5-4CCB-831B-A7ACA87A0984}" destId="{D65BF906-2D5C-472A-A8A9-7FF1A68C6006}" srcOrd="5" destOrd="0" parTransId="{1C833AC1-492B-4A85-9CD2-B27936C28943}" sibTransId="{E5D871AA-FC4C-46FA-A8F4-CE915163C5A8}"/>
    <dgm:cxn modelId="{C722C07A-187D-4DCF-A895-9A4D8962BBC7}" srcId="{C0FC4E80-DEF5-4CCB-831B-A7ACA87A0984}" destId="{D4BFFBCC-4891-458C-BCEE-BE296FC6269B}" srcOrd="1" destOrd="0" parTransId="{8F507C7B-B45D-4542-820C-C06D85F16D12}" sibTransId="{07DD0C6C-DDEA-41E4-BFC0-C89F5FE2223D}"/>
    <dgm:cxn modelId="{3BBA4681-974B-47A0-9F81-F99530B7F498}" type="presOf" srcId="{C0FC4E80-DEF5-4CCB-831B-A7ACA87A0984}" destId="{0A463F3F-B0D4-40CA-A18C-57C5163DCECE}" srcOrd="0" destOrd="2" presId="urn:microsoft.com/office/officeart/2005/8/layout/list1"/>
    <dgm:cxn modelId="{F992AB83-46DC-4555-9C03-BB177E1A3938}" type="presOf" srcId="{D4BFFBCC-4891-458C-BCEE-BE296FC6269B}" destId="{0A463F3F-B0D4-40CA-A18C-57C5163DCECE}" srcOrd="0" destOrd="4" presId="urn:microsoft.com/office/officeart/2005/8/layout/list1"/>
    <dgm:cxn modelId="{E1DD6B86-9325-40F3-A617-53134D230F3E}" type="presOf" srcId="{92959EB3-0FDF-4C3D-8FC8-3C468C7953A6}" destId="{0A463F3F-B0D4-40CA-A18C-57C5163DCECE}" srcOrd="0" destOrd="9" presId="urn:microsoft.com/office/officeart/2005/8/layout/list1"/>
    <dgm:cxn modelId="{61925D9B-12CF-45EE-9E37-9F3AEF193460}" srcId="{C0FC4E80-DEF5-4CCB-831B-A7ACA87A0984}" destId="{92959EB3-0FDF-4C3D-8FC8-3C468C7953A6}" srcOrd="6" destOrd="0" parTransId="{27FDB219-E599-40C1-A939-E0CD6873DCD5}" sibTransId="{68BA0535-FC8C-4D15-8044-C31C1A0EB89C}"/>
    <dgm:cxn modelId="{B3884B9F-3D11-457B-AF65-71729E0F6938}" srcId="{A20A3F07-1478-4B89-A790-72E47A0861FF}" destId="{425F2C35-435E-4CC4-80CC-BC06FB4A32D0}" srcOrd="0" destOrd="0" parTransId="{421F8446-A0CC-4CCC-B741-D6AC32AB3C18}" sibTransId="{13384005-E93E-4612-8C0E-2FB28B045641}"/>
    <dgm:cxn modelId="{DD654CA2-9D75-44F4-BE54-DF2C1DE3EECD}" type="presOf" srcId="{425F2C35-435E-4CC4-80CC-BC06FB4A32D0}" destId="{0A463F3F-B0D4-40CA-A18C-57C5163DCECE}" srcOrd="0" destOrd="0" presId="urn:microsoft.com/office/officeart/2005/8/layout/list1"/>
    <dgm:cxn modelId="{152F93A7-81EB-47A0-99C2-2C323725A8B0}" type="presOf" srcId="{A20A3F07-1478-4B89-A790-72E47A0861FF}" destId="{4BB489FC-BFE4-4FDE-ADF9-DE39ABBB8E41}" srcOrd="1" destOrd="0" presId="urn:microsoft.com/office/officeart/2005/8/layout/list1"/>
    <dgm:cxn modelId="{824850BC-2ACF-4842-A141-39D8C2B74C64}" type="presOf" srcId="{0740799D-C763-4BDE-A1C3-0D15C5E8339B}" destId="{0A463F3F-B0D4-40CA-A18C-57C5163DCECE}" srcOrd="0" destOrd="1" presId="urn:microsoft.com/office/officeart/2005/8/layout/list1"/>
    <dgm:cxn modelId="{6EA385BF-DA22-4620-8C4F-60B9FED9E1B4}" srcId="{C0FC4E80-DEF5-4CCB-831B-A7ACA87A0984}" destId="{52A06C32-B97B-4124-8619-4563DFC3FFFE}" srcOrd="3" destOrd="0" parTransId="{508DA774-ACE0-48DC-BECF-3BA1553859FE}" sibTransId="{F1954CB5-DCD6-4454-A46D-2D9CD9FA58E1}"/>
    <dgm:cxn modelId="{91EF54C1-9E3A-4843-85C1-7079217D9D39}" srcId="{C0FC4E80-DEF5-4CCB-831B-A7ACA87A0984}" destId="{3A014559-7A8D-43B8-9906-C82DD6F47475}" srcOrd="4" destOrd="0" parTransId="{2C46DF9D-DE77-4FE9-B58B-610390974EB4}" sibTransId="{1495FED4-0FBE-4613-8DC5-F9EF5424D840}"/>
    <dgm:cxn modelId="{8FF2A7C2-0D7D-476D-A1BE-99B54F5684ED}" type="presOf" srcId="{52A06C32-B97B-4124-8619-4563DFC3FFFE}" destId="{0A463F3F-B0D4-40CA-A18C-57C5163DCECE}" srcOrd="0" destOrd="6" presId="urn:microsoft.com/office/officeart/2005/8/layout/list1"/>
    <dgm:cxn modelId="{E0C1A8D3-D017-453F-80AA-EA9756733AFF}" srcId="{425F2C35-435E-4CC4-80CC-BC06FB4A32D0}" destId="{0740799D-C763-4BDE-A1C3-0D15C5E8339B}" srcOrd="0" destOrd="0" parTransId="{ECFA0E4D-6E92-4421-981D-8970B04417BD}" sibTransId="{B78DED61-60E7-4242-8D9D-1A742C1883DD}"/>
    <dgm:cxn modelId="{1D40D2D3-37EF-4037-A9F9-B7BBB192CB64}" type="presOf" srcId="{BB57D766-2686-4C76-AFD9-C56FF916C54A}" destId="{0A463F3F-B0D4-40CA-A18C-57C5163DCECE}" srcOrd="0" destOrd="5" presId="urn:microsoft.com/office/officeart/2005/8/layout/list1"/>
    <dgm:cxn modelId="{080411EB-9648-4343-AFCF-A09025E21776}" srcId="{C0FC4E80-DEF5-4CCB-831B-A7ACA87A0984}" destId="{D690427C-6C9E-4D4C-A5F9-FFDA723BF85D}" srcOrd="0" destOrd="0" parTransId="{0DF5BCF7-7487-4880-910D-A036BE6A912D}" sibTransId="{7F7B0A40-0B64-4B80-80FE-5E8A7021AD1D}"/>
    <dgm:cxn modelId="{0590E2F2-6302-41EE-9D40-A72EC7171E2D}" srcId="{C0FC4E80-DEF5-4CCB-831B-A7ACA87A0984}" destId="{BB57D766-2686-4C76-AFD9-C56FF916C54A}" srcOrd="2" destOrd="0" parTransId="{0C34A115-E7B5-42F0-9A5E-1A51FE669C0E}" sibTransId="{84856A96-5C4C-495E-B895-CACAEE4D9C7E}"/>
    <dgm:cxn modelId="{DAF0570F-C09B-4284-9FB7-DE1FED77AA86}" type="presParOf" srcId="{3D44B352-1064-45D6-8D61-01D875B951CC}" destId="{C8AE9FF0-B207-494C-97E1-3149957903F8}" srcOrd="0" destOrd="0" presId="urn:microsoft.com/office/officeart/2005/8/layout/list1"/>
    <dgm:cxn modelId="{87A666D0-82E3-48F2-84F3-14F072E9DF95}" type="presParOf" srcId="{C8AE9FF0-B207-494C-97E1-3149957903F8}" destId="{676F1994-E97B-47F8-B6DA-494D329B1CE6}" srcOrd="0" destOrd="0" presId="urn:microsoft.com/office/officeart/2005/8/layout/list1"/>
    <dgm:cxn modelId="{F063BC64-6D52-42E7-91C5-5CEA6697D815}" type="presParOf" srcId="{C8AE9FF0-B207-494C-97E1-3149957903F8}" destId="{4BB489FC-BFE4-4FDE-ADF9-DE39ABBB8E41}" srcOrd="1" destOrd="0" presId="urn:microsoft.com/office/officeart/2005/8/layout/list1"/>
    <dgm:cxn modelId="{B7F26E8F-0823-48D9-9939-E709C17543D8}" type="presParOf" srcId="{3D44B352-1064-45D6-8D61-01D875B951CC}" destId="{ADC13BAC-D717-430C-B096-43CB7D7E9CDD}" srcOrd="1" destOrd="0" presId="urn:microsoft.com/office/officeart/2005/8/layout/list1"/>
    <dgm:cxn modelId="{8A483F61-25A1-4335-9C7F-0F4F9C06D49B}" type="presParOf" srcId="{3D44B352-1064-45D6-8D61-01D875B951CC}" destId="{0A463F3F-B0D4-40CA-A18C-57C5163DCECE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0EEC746-D505-4F1D-B87F-055BE04D725D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ABC891-6BEB-4350-83CF-0576D4DDC19F}">
      <dgm:prSet/>
      <dgm:spPr/>
      <dgm:t>
        <a:bodyPr/>
        <a:lstStyle/>
        <a:p>
          <a:r>
            <a:rPr lang="en-GB" b="1" i="0"/>
            <a:t>Training and Awareness</a:t>
          </a:r>
          <a:endParaRPr lang="en-US"/>
        </a:p>
      </dgm:t>
    </dgm:pt>
    <dgm:pt modelId="{C81EB653-AB7F-4220-BD04-3FD9DAE26170}" type="parTrans" cxnId="{C8788738-B603-4658-9168-E1956AE4EE19}">
      <dgm:prSet/>
      <dgm:spPr/>
      <dgm:t>
        <a:bodyPr/>
        <a:lstStyle/>
        <a:p>
          <a:endParaRPr lang="en-US"/>
        </a:p>
      </dgm:t>
    </dgm:pt>
    <dgm:pt modelId="{1A43C439-E355-44E9-B4D0-D8F971147B87}" type="sibTrans" cxnId="{C8788738-B603-4658-9168-E1956AE4EE19}">
      <dgm:prSet/>
      <dgm:spPr/>
      <dgm:t>
        <a:bodyPr/>
        <a:lstStyle/>
        <a:p>
          <a:endParaRPr lang="en-US"/>
        </a:p>
      </dgm:t>
    </dgm:pt>
    <dgm:pt modelId="{3191C196-372C-457D-A73D-8087ABD14C2A}">
      <dgm:prSet/>
      <dgm:spPr/>
      <dgm:t>
        <a:bodyPr/>
        <a:lstStyle/>
        <a:p>
          <a:r>
            <a:rPr lang="en-GB" b="1" i="0"/>
            <a:t>Staff Training Program:</a:t>
          </a:r>
          <a:endParaRPr lang="en-US"/>
        </a:p>
      </dgm:t>
    </dgm:pt>
    <dgm:pt modelId="{74A5E194-B743-48E6-B6D2-1EA18E011D92}" type="parTrans" cxnId="{2E6FD3C7-965B-4A42-89C3-09AA4F271944}">
      <dgm:prSet/>
      <dgm:spPr/>
      <dgm:t>
        <a:bodyPr/>
        <a:lstStyle/>
        <a:p>
          <a:endParaRPr lang="en-US"/>
        </a:p>
      </dgm:t>
    </dgm:pt>
    <dgm:pt modelId="{5C5790EE-09A8-474E-9A18-7E807C48B435}" type="sibTrans" cxnId="{2E6FD3C7-965B-4A42-89C3-09AA4F271944}">
      <dgm:prSet/>
      <dgm:spPr/>
      <dgm:t>
        <a:bodyPr/>
        <a:lstStyle/>
        <a:p>
          <a:endParaRPr lang="en-US"/>
        </a:p>
      </dgm:t>
    </dgm:pt>
    <dgm:pt modelId="{5D898A77-3CF0-4030-B88C-7FCE351D484D}">
      <dgm:prSet/>
      <dgm:spPr/>
      <dgm:t>
        <a:bodyPr/>
        <a:lstStyle/>
        <a:p>
          <a:r>
            <a:rPr lang="en-GB" i="0"/>
            <a:t>Initial onboarding training</a:t>
          </a:r>
          <a:endParaRPr lang="en-US"/>
        </a:p>
      </dgm:t>
    </dgm:pt>
    <dgm:pt modelId="{B8471354-A9C7-4026-82A5-9B267DC92F53}" type="parTrans" cxnId="{1B17AB18-B3A3-430A-8146-3BB98E92CF3D}">
      <dgm:prSet/>
      <dgm:spPr/>
      <dgm:t>
        <a:bodyPr/>
        <a:lstStyle/>
        <a:p>
          <a:endParaRPr lang="en-US"/>
        </a:p>
      </dgm:t>
    </dgm:pt>
    <dgm:pt modelId="{05653868-612C-4C97-8E57-97636146EEC3}" type="sibTrans" cxnId="{1B17AB18-B3A3-430A-8146-3BB98E92CF3D}">
      <dgm:prSet/>
      <dgm:spPr/>
      <dgm:t>
        <a:bodyPr/>
        <a:lstStyle/>
        <a:p>
          <a:endParaRPr lang="en-US"/>
        </a:p>
      </dgm:t>
    </dgm:pt>
    <dgm:pt modelId="{A7F04420-2EAF-415C-8CB5-28398151BB55}">
      <dgm:prSet/>
      <dgm:spPr/>
      <dgm:t>
        <a:bodyPr/>
        <a:lstStyle/>
        <a:p>
          <a:r>
            <a:rPr lang="en-GB" i="0"/>
            <a:t>Quarterly refresher sessions</a:t>
          </a:r>
          <a:endParaRPr lang="en-US"/>
        </a:p>
      </dgm:t>
    </dgm:pt>
    <dgm:pt modelId="{3B35500D-585E-4966-88BA-E8C8B4CDC74D}" type="parTrans" cxnId="{FAFB82C4-5608-43E4-9766-86C3378BE01C}">
      <dgm:prSet/>
      <dgm:spPr/>
      <dgm:t>
        <a:bodyPr/>
        <a:lstStyle/>
        <a:p>
          <a:endParaRPr lang="en-US"/>
        </a:p>
      </dgm:t>
    </dgm:pt>
    <dgm:pt modelId="{8E13A522-9B2A-431F-B023-39A7A75D4D21}" type="sibTrans" cxnId="{FAFB82C4-5608-43E4-9766-86C3378BE01C}">
      <dgm:prSet/>
      <dgm:spPr/>
      <dgm:t>
        <a:bodyPr/>
        <a:lstStyle/>
        <a:p>
          <a:endParaRPr lang="en-US"/>
        </a:p>
      </dgm:t>
    </dgm:pt>
    <dgm:pt modelId="{DE56573B-D80B-45DA-8128-AA4ED061AEC3}">
      <dgm:prSet/>
      <dgm:spPr/>
      <dgm:t>
        <a:bodyPr/>
        <a:lstStyle/>
        <a:p>
          <a:r>
            <a:rPr lang="en-GB" i="0"/>
            <a:t>Phishing simulations</a:t>
          </a:r>
          <a:endParaRPr lang="en-US"/>
        </a:p>
      </dgm:t>
    </dgm:pt>
    <dgm:pt modelId="{BDF9324F-E374-4E3F-B0B6-6AD4F8833DF0}" type="parTrans" cxnId="{2DB7FF83-C877-49B5-BDAD-71D948577FC1}">
      <dgm:prSet/>
      <dgm:spPr/>
      <dgm:t>
        <a:bodyPr/>
        <a:lstStyle/>
        <a:p>
          <a:endParaRPr lang="en-US"/>
        </a:p>
      </dgm:t>
    </dgm:pt>
    <dgm:pt modelId="{391452F8-32F0-4E7A-A58F-E08EDDF73890}" type="sibTrans" cxnId="{2DB7FF83-C877-49B5-BDAD-71D948577FC1}">
      <dgm:prSet/>
      <dgm:spPr/>
      <dgm:t>
        <a:bodyPr/>
        <a:lstStyle/>
        <a:p>
          <a:endParaRPr lang="en-US"/>
        </a:p>
      </dgm:t>
    </dgm:pt>
    <dgm:pt modelId="{921F136A-9288-471A-84EF-916EA9CDAEFC}">
      <dgm:prSet/>
      <dgm:spPr/>
      <dgm:t>
        <a:bodyPr/>
        <a:lstStyle/>
        <a:p>
          <a:r>
            <a:rPr lang="en-GB" i="0"/>
            <a:t>Feedback and improvement mechanisms</a:t>
          </a:r>
          <a:endParaRPr lang="en-US"/>
        </a:p>
      </dgm:t>
    </dgm:pt>
    <dgm:pt modelId="{FA06FFBB-7F0E-4FDE-87AA-159D1AB4C474}" type="parTrans" cxnId="{B563D865-ED69-4289-AB69-AB73F6EA213D}">
      <dgm:prSet/>
      <dgm:spPr/>
      <dgm:t>
        <a:bodyPr/>
        <a:lstStyle/>
        <a:p>
          <a:endParaRPr lang="en-US"/>
        </a:p>
      </dgm:t>
    </dgm:pt>
    <dgm:pt modelId="{143B9D15-979D-4C9D-B1C6-9C8A0A8A7E82}" type="sibTrans" cxnId="{B563D865-ED69-4289-AB69-AB73F6EA213D}">
      <dgm:prSet/>
      <dgm:spPr/>
      <dgm:t>
        <a:bodyPr/>
        <a:lstStyle/>
        <a:p>
          <a:endParaRPr lang="en-US"/>
        </a:p>
      </dgm:t>
    </dgm:pt>
    <dgm:pt modelId="{78AE41CC-9277-4980-9DD2-FABE5B70597A}" type="pres">
      <dgm:prSet presAssocID="{60EEC746-D505-4F1D-B87F-055BE04D725D}" presName="Name0" presStyleCnt="0">
        <dgm:presLayoutVars>
          <dgm:dir/>
          <dgm:animLvl val="lvl"/>
          <dgm:resizeHandles val="exact"/>
        </dgm:presLayoutVars>
      </dgm:prSet>
      <dgm:spPr/>
    </dgm:pt>
    <dgm:pt modelId="{3CCA17DC-8474-4A93-8B0B-0A74E508A861}" type="pres">
      <dgm:prSet presAssocID="{17ABC891-6BEB-4350-83CF-0576D4DDC19F}" presName="boxAndChildren" presStyleCnt="0"/>
      <dgm:spPr/>
    </dgm:pt>
    <dgm:pt modelId="{4F3BC953-7DCC-48EC-9255-990DCE4830C8}" type="pres">
      <dgm:prSet presAssocID="{17ABC891-6BEB-4350-83CF-0576D4DDC19F}" presName="parentTextBox" presStyleLbl="node1" presStyleIdx="0" presStyleCnt="1"/>
      <dgm:spPr/>
    </dgm:pt>
    <dgm:pt modelId="{6152FB0D-3F98-4793-93E6-04BF90C1C56B}" type="pres">
      <dgm:prSet presAssocID="{17ABC891-6BEB-4350-83CF-0576D4DDC19F}" presName="entireBox" presStyleLbl="node1" presStyleIdx="0" presStyleCnt="1"/>
      <dgm:spPr/>
    </dgm:pt>
    <dgm:pt modelId="{0F6D3945-0E98-45C2-87AF-83F3AFBBB382}" type="pres">
      <dgm:prSet presAssocID="{17ABC891-6BEB-4350-83CF-0576D4DDC19F}" presName="descendantBox" presStyleCnt="0"/>
      <dgm:spPr/>
    </dgm:pt>
    <dgm:pt modelId="{D32318DD-2805-4CCA-8CF7-BA116C50C805}" type="pres">
      <dgm:prSet presAssocID="{3191C196-372C-457D-A73D-8087ABD14C2A}" presName="childTextBox" presStyleLbl="fgAccFollowNode1" presStyleIdx="0" presStyleCnt="1">
        <dgm:presLayoutVars>
          <dgm:bulletEnabled val="1"/>
        </dgm:presLayoutVars>
      </dgm:prSet>
      <dgm:spPr/>
    </dgm:pt>
  </dgm:ptLst>
  <dgm:cxnLst>
    <dgm:cxn modelId="{1B17AB18-B3A3-430A-8146-3BB98E92CF3D}" srcId="{3191C196-372C-457D-A73D-8087ABD14C2A}" destId="{5D898A77-3CF0-4030-B88C-7FCE351D484D}" srcOrd="0" destOrd="0" parTransId="{B8471354-A9C7-4026-82A5-9B267DC92F53}" sibTransId="{05653868-612C-4C97-8E57-97636146EEC3}"/>
    <dgm:cxn modelId="{A617D125-293D-490D-9015-5311AB2C0E1B}" type="presOf" srcId="{DE56573B-D80B-45DA-8128-AA4ED061AEC3}" destId="{D32318DD-2805-4CCA-8CF7-BA116C50C805}" srcOrd="0" destOrd="3" presId="urn:microsoft.com/office/officeart/2005/8/layout/process4"/>
    <dgm:cxn modelId="{12BB1C32-216B-4E49-B8BD-0D3728980DAE}" type="presOf" srcId="{17ABC891-6BEB-4350-83CF-0576D4DDC19F}" destId="{4F3BC953-7DCC-48EC-9255-990DCE4830C8}" srcOrd="0" destOrd="0" presId="urn:microsoft.com/office/officeart/2005/8/layout/process4"/>
    <dgm:cxn modelId="{C8788738-B603-4658-9168-E1956AE4EE19}" srcId="{60EEC746-D505-4F1D-B87F-055BE04D725D}" destId="{17ABC891-6BEB-4350-83CF-0576D4DDC19F}" srcOrd="0" destOrd="0" parTransId="{C81EB653-AB7F-4220-BD04-3FD9DAE26170}" sibTransId="{1A43C439-E355-44E9-B4D0-D8F971147B87}"/>
    <dgm:cxn modelId="{88C8073A-5CB0-4643-B0C7-588F2AF8C786}" type="presOf" srcId="{3191C196-372C-457D-A73D-8087ABD14C2A}" destId="{D32318DD-2805-4CCA-8CF7-BA116C50C805}" srcOrd="0" destOrd="0" presId="urn:microsoft.com/office/officeart/2005/8/layout/process4"/>
    <dgm:cxn modelId="{DA80A03D-0DC6-40C3-AB88-611B14F5D766}" type="presOf" srcId="{921F136A-9288-471A-84EF-916EA9CDAEFC}" destId="{D32318DD-2805-4CCA-8CF7-BA116C50C805}" srcOrd="0" destOrd="4" presId="urn:microsoft.com/office/officeart/2005/8/layout/process4"/>
    <dgm:cxn modelId="{E58CBD5B-1BB6-493D-8629-566C242F9D59}" type="presOf" srcId="{A7F04420-2EAF-415C-8CB5-28398151BB55}" destId="{D32318DD-2805-4CCA-8CF7-BA116C50C805}" srcOrd="0" destOrd="2" presId="urn:microsoft.com/office/officeart/2005/8/layout/process4"/>
    <dgm:cxn modelId="{B563D865-ED69-4289-AB69-AB73F6EA213D}" srcId="{3191C196-372C-457D-A73D-8087ABD14C2A}" destId="{921F136A-9288-471A-84EF-916EA9CDAEFC}" srcOrd="3" destOrd="0" parTransId="{FA06FFBB-7F0E-4FDE-87AA-159D1AB4C474}" sibTransId="{143B9D15-979D-4C9D-B1C6-9C8A0A8A7E82}"/>
    <dgm:cxn modelId="{631D4169-60CF-4241-A13A-680196500D93}" type="presOf" srcId="{60EEC746-D505-4F1D-B87F-055BE04D725D}" destId="{78AE41CC-9277-4980-9DD2-FABE5B70597A}" srcOrd="0" destOrd="0" presId="urn:microsoft.com/office/officeart/2005/8/layout/process4"/>
    <dgm:cxn modelId="{2DB7FF83-C877-49B5-BDAD-71D948577FC1}" srcId="{3191C196-372C-457D-A73D-8087ABD14C2A}" destId="{DE56573B-D80B-45DA-8128-AA4ED061AEC3}" srcOrd="2" destOrd="0" parTransId="{BDF9324F-E374-4E3F-B0B6-6AD4F8833DF0}" sibTransId="{391452F8-32F0-4E7A-A58F-E08EDDF73890}"/>
    <dgm:cxn modelId="{332D22AC-4BF5-4ADB-BA7C-E92B81B435B2}" type="presOf" srcId="{17ABC891-6BEB-4350-83CF-0576D4DDC19F}" destId="{6152FB0D-3F98-4793-93E6-04BF90C1C56B}" srcOrd="1" destOrd="0" presId="urn:microsoft.com/office/officeart/2005/8/layout/process4"/>
    <dgm:cxn modelId="{FAFB82C4-5608-43E4-9766-86C3378BE01C}" srcId="{3191C196-372C-457D-A73D-8087ABD14C2A}" destId="{A7F04420-2EAF-415C-8CB5-28398151BB55}" srcOrd="1" destOrd="0" parTransId="{3B35500D-585E-4966-88BA-E8C8B4CDC74D}" sibTransId="{8E13A522-9B2A-431F-B023-39A7A75D4D21}"/>
    <dgm:cxn modelId="{2E6FD3C7-965B-4A42-89C3-09AA4F271944}" srcId="{17ABC891-6BEB-4350-83CF-0576D4DDC19F}" destId="{3191C196-372C-457D-A73D-8087ABD14C2A}" srcOrd="0" destOrd="0" parTransId="{74A5E194-B743-48E6-B6D2-1EA18E011D92}" sibTransId="{5C5790EE-09A8-474E-9A18-7E807C48B435}"/>
    <dgm:cxn modelId="{2B65C1FD-311B-4D89-BC63-5BF257AC39ED}" type="presOf" srcId="{5D898A77-3CF0-4030-B88C-7FCE351D484D}" destId="{D32318DD-2805-4CCA-8CF7-BA116C50C805}" srcOrd="0" destOrd="1" presId="urn:microsoft.com/office/officeart/2005/8/layout/process4"/>
    <dgm:cxn modelId="{F0FD36DB-BF58-436F-B58F-34EC0B6A142A}" type="presParOf" srcId="{78AE41CC-9277-4980-9DD2-FABE5B70597A}" destId="{3CCA17DC-8474-4A93-8B0B-0A74E508A861}" srcOrd="0" destOrd="0" presId="urn:microsoft.com/office/officeart/2005/8/layout/process4"/>
    <dgm:cxn modelId="{8608CB6C-D25D-4C5C-BAC1-7745FB22237D}" type="presParOf" srcId="{3CCA17DC-8474-4A93-8B0B-0A74E508A861}" destId="{4F3BC953-7DCC-48EC-9255-990DCE4830C8}" srcOrd="0" destOrd="0" presId="urn:microsoft.com/office/officeart/2005/8/layout/process4"/>
    <dgm:cxn modelId="{62E2D5BF-96DD-463F-A8C9-1C50553320F4}" type="presParOf" srcId="{3CCA17DC-8474-4A93-8B0B-0A74E508A861}" destId="{6152FB0D-3F98-4793-93E6-04BF90C1C56B}" srcOrd="1" destOrd="0" presId="urn:microsoft.com/office/officeart/2005/8/layout/process4"/>
    <dgm:cxn modelId="{D938CBD8-FAC2-45F6-ABAB-0DFB30345C9B}" type="presParOf" srcId="{3CCA17DC-8474-4A93-8B0B-0A74E508A861}" destId="{0F6D3945-0E98-45C2-87AF-83F3AFBBB382}" srcOrd="2" destOrd="0" presId="urn:microsoft.com/office/officeart/2005/8/layout/process4"/>
    <dgm:cxn modelId="{0BDD7435-8A5D-41EF-BD2B-D481128CB01A}" type="presParOf" srcId="{0F6D3945-0E98-45C2-87AF-83F3AFBBB382}" destId="{D32318DD-2805-4CCA-8CF7-BA116C50C80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60A0D07-2D6C-4D20-B60C-3FF367FBB69C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BBE591B-ABFE-4ABF-9DE9-531F023F15DE}">
      <dgm:prSet/>
      <dgm:spPr/>
      <dgm:t>
        <a:bodyPr/>
        <a:lstStyle/>
        <a:p>
          <a:r>
            <a:rPr lang="en-GB" b="1" i="0"/>
            <a:t>Conclusion</a:t>
          </a:r>
          <a:endParaRPr lang="en-US"/>
        </a:p>
      </dgm:t>
    </dgm:pt>
    <dgm:pt modelId="{C30D3F1C-9523-4282-ACD3-A55318E76C37}" type="parTrans" cxnId="{34F5FEA6-F50D-4F2B-8A3C-4C5C404BFE10}">
      <dgm:prSet/>
      <dgm:spPr/>
      <dgm:t>
        <a:bodyPr/>
        <a:lstStyle/>
        <a:p>
          <a:endParaRPr lang="en-US"/>
        </a:p>
      </dgm:t>
    </dgm:pt>
    <dgm:pt modelId="{8BC039B7-F01A-46F9-BFB2-1FE8F8615A19}" type="sibTrans" cxnId="{34F5FEA6-F50D-4F2B-8A3C-4C5C404BFE10}">
      <dgm:prSet/>
      <dgm:spPr/>
      <dgm:t>
        <a:bodyPr/>
        <a:lstStyle/>
        <a:p>
          <a:endParaRPr lang="en-US"/>
        </a:p>
      </dgm:t>
    </dgm:pt>
    <dgm:pt modelId="{6427C338-BA54-4D6A-801B-3FA36150E274}">
      <dgm:prSet/>
      <dgm:spPr/>
      <dgm:t>
        <a:bodyPr/>
        <a:lstStyle/>
        <a:p>
          <a:r>
            <a:rPr lang="en-GB" i="0"/>
            <a:t>Summary of key points</a:t>
          </a:r>
          <a:endParaRPr lang="en-US"/>
        </a:p>
      </dgm:t>
    </dgm:pt>
    <dgm:pt modelId="{DE5DE3D0-B640-4FC4-9AB6-CC9BB45CD20C}" type="parTrans" cxnId="{0132E84C-E8D1-42B2-A740-680117EFA28F}">
      <dgm:prSet/>
      <dgm:spPr/>
      <dgm:t>
        <a:bodyPr/>
        <a:lstStyle/>
        <a:p>
          <a:endParaRPr lang="en-US"/>
        </a:p>
      </dgm:t>
    </dgm:pt>
    <dgm:pt modelId="{CECD0273-2EDA-4AF7-8C6F-59A0CF78E073}" type="sibTrans" cxnId="{0132E84C-E8D1-42B2-A740-680117EFA28F}">
      <dgm:prSet/>
      <dgm:spPr/>
      <dgm:t>
        <a:bodyPr/>
        <a:lstStyle/>
        <a:p>
          <a:endParaRPr lang="en-US"/>
        </a:p>
      </dgm:t>
    </dgm:pt>
    <dgm:pt modelId="{4AE353EA-268D-4AEF-BECC-864AE7D7BCC9}">
      <dgm:prSet/>
      <dgm:spPr/>
      <dgm:t>
        <a:bodyPr/>
        <a:lstStyle/>
        <a:p>
          <a:r>
            <a:rPr lang="en-GB" i="0"/>
            <a:t>Emphasis on improved security posture</a:t>
          </a:r>
          <a:endParaRPr lang="en-US"/>
        </a:p>
      </dgm:t>
    </dgm:pt>
    <dgm:pt modelId="{7C2A5413-44EC-4F8C-9E71-D5B67F9C204C}" type="parTrans" cxnId="{B0D464CC-E127-4FF5-9081-E7AFDC8DC8F6}">
      <dgm:prSet/>
      <dgm:spPr/>
      <dgm:t>
        <a:bodyPr/>
        <a:lstStyle/>
        <a:p>
          <a:endParaRPr lang="en-US"/>
        </a:p>
      </dgm:t>
    </dgm:pt>
    <dgm:pt modelId="{493EEDFD-FF0A-46BB-A620-AFA5021B8902}" type="sibTrans" cxnId="{B0D464CC-E127-4FF5-9081-E7AFDC8DC8F6}">
      <dgm:prSet/>
      <dgm:spPr/>
      <dgm:t>
        <a:bodyPr/>
        <a:lstStyle/>
        <a:p>
          <a:endParaRPr lang="en-US"/>
        </a:p>
      </dgm:t>
    </dgm:pt>
    <dgm:pt modelId="{5D24FE48-EC57-4BA2-BA85-6D413E8B8521}">
      <dgm:prSet/>
      <dgm:spPr/>
      <dgm:t>
        <a:bodyPr/>
        <a:lstStyle/>
        <a:p>
          <a:r>
            <a:rPr lang="en-GB" i="0"/>
            <a:t>Commitment to safeguarding sensitive patient information</a:t>
          </a:r>
          <a:endParaRPr lang="en-US"/>
        </a:p>
      </dgm:t>
    </dgm:pt>
    <dgm:pt modelId="{0E48431B-5CF5-46EA-8967-78D9673D19C2}" type="parTrans" cxnId="{F9A71034-C6DB-46A8-818A-5BD49077DC17}">
      <dgm:prSet/>
      <dgm:spPr/>
      <dgm:t>
        <a:bodyPr/>
        <a:lstStyle/>
        <a:p>
          <a:endParaRPr lang="en-US"/>
        </a:p>
      </dgm:t>
    </dgm:pt>
    <dgm:pt modelId="{3B19D425-21F4-46CE-BC12-497811A3814E}" type="sibTrans" cxnId="{F9A71034-C6DB-46A8-818A-5BD49077DC17}">
      <dgm:prSet/>
      <dgm:spPr/>
      <dgm:t>
        <a:bodyPr/>
        <a:lstStyle/>
        <a:p>
          <a:endParaRPr lang="en-US"/>
        </a:p>
      </dgm:t>
    </dgm:pt>
    <dgm:pt modelId="{85F33369-E8ED-42CE-8F1E-123FAF945A7E}" type="pres">
      <dgm:prSet presAssocID="{360A0D07-2D6C-4D20-B60C-3FF367FBB69C}" presName="diagram" presStyleCnt="0">
        <dgm:presLayoutVars>
          <dgm:dir/>
          <dgm:resizeHandles val="exact"/>
        </dgm:presLayoutVars>
      </dgm:prSet>
      <dgm:spPr/>
    </dgm:pt>
    <dgm:pt modelId="{5CF2395E-8B3C-4DCD-BDE8-FF9EDC78035C}" type="pres">
      <dgm:prSet presAssocID="{1BBE591B-ABFE-4ABF-9DE9-531F023F15DE}" presName="node" presStyleLbl="node1" presStyleIdx="0" presStyleCnt="1">
        <dgm:presLayoutVars>
          <dgm:bulletEnabled val="1"/>
        </dgm:presLayoutVars>
      </dgm:prSet>
      <dgm:spPr/>
    </dgm:pt>
  </dgm:ptLst>
  <dgm:cxnLst>
    <dgm:cxn modelId="{A35D0610-4828-4192-8906-724B37F13318}" type="presOf" srcId="{4AE353EA-268D-4AEF-BECC-864AE7D7BCC9}" destId="{5CF2395E-8B3C-4DCD-BDE8-FF9EDC78035C}" srcOrd="0" destOrd="2" presId="urn:microsoft.com/office/officeart/2005/8/layout/process5"/>
    <dgm:cxn modelId="{F9A71034-C6DB-46A8-818A-5BD49077DC17}" srcId="{1BBE591B-ABFE-4ABF-9DE9-531F023F15DE}" destId="{5D24FE48-EC57-4BA2-BA85-6D413E8B8521}" srcOrd="2" destOrd="0" parTransId="{0E48431B-5CF5-46EA-8967-78D9673D19C2}" sibTransId="{3B19D425-21F4-46CE-BC12-497811A3814E}"/>
    <dgm:cxn modelId="{0132E84C-E8D1-42B2-A740-680117EFA28F}" srcId="{1BBE591B-ABFE-4ABF-9DE9-531F023F15DE}" destId="{6427C338-BA54-4D6A-801B-3FA36150E274}" srcOrd="0" destOrd="0" parTransId="{DE5DE3D0-B640-4FC4-9AB6-CC9BB45CD20C}" sibTransId="{CECD0273-2EDA-4AF7-8C6F-59A0CF78E073}"/>
    <dgm:cxn modelId="{CFD6E98D-41C1-43E0-B92E-78D0319F4E7B}" type="presOf" srcId="{5D24FE48-EC57-4BA2-BA85-6D413E8B8521}" destId="{5CF2395E-8B3C-4DCD-BDE8-FF9EDC78035C}" srcOrd="0" destOrd="3" presId="urn:microsoft.com/office/officeart/2005/8/layout/process5"/>
    <dgm:cxn modelId="{34F5FEA6-F50D-4F2B-8A3C-4C5C404BFE10}" srcId="{360A0D07-2D6C-4D20-B60C-3FF367FBB69C}" destId="{1BBE591B-ABFE-4ABF-9DE9-531F023F15DE}" srcOrd="0" destOrd="0" parTransId="{C30D3F1C-9523-4282-ACD3-A55318E76C37}" sibTransId="{8BC039B7-F01A-46F9-BFB2-1FE8F8615A19}"/>
    <dgm:cxn modelId="{3ADA7CC5-5C9D-4280-BD14-2F5D7343312A}" type="presOf" srcId="{360A0D07-2D6C-4D20-B60C-3FF367FBB69C}" destId="{85F33369-E8ED-42CE-8F1E-123FAF945A7E}" srcOrd="0" destOrd="0" presId="urn:microsoft.com/office/officeart/2005/8/layout/process5"/>
    <dgm:cxn modelId="{B0D464CC-E127-4FF5-9081-E7AFDC8DC8F6}" srcId="{1BBE591B-ABFE-4ABF-9DE9-531F023F15DE}" destId="{4AE353EA-268D-4AEF-BECC-864AE7D7BCC9}" srcOrd="1" destOrd="0" parTransId="{7C2A5413-44EC-4F8C-9E71-D5B67F9C204C}" sibTransId="{493EEDFD-FF0A-46BB-A620-AFA5021B8902}"/>
    <dgm:cxn modelId="{9A4E4EDA-EA51-4964-B9A9-F93A9B998EEB}" type="presOf" srcId="{6427C338-BA54-4D6A-801B-3FA36150E274}" destId="{5CF2395E-8B3C-4DCD-BDE8-FF9EDC78035C}" srcOrd="0" destOrd="1" presId="urn:microsoft.com/office/officeart/2005/8/layout/process5"/>
    <dgm:cxn modelId="{53447AE2-8438-4471-B867-D7BB7191AFC1}" type="presOf" srcId="{1BBE591B-ABFE-4ABF-9DE9-531F023F15DE}" destId="{5CF2395E-8B3C-4DCD-BDE8-FF9EDC78035C}" srcOrd="0" destOrd="0" presId="urn:microsoft.com/office/officeart/2005/8/layout/process5"/>
    <dgm:cxn modelId="{65C0B7D2-0B99-4483-BD9C-3B6116004A1D}" type="presParOf" srcId="{85F33369-E8ED-42CE-8F1E-123FAF945A7E}" destId="{5CF2395E-8B3C-4DCD-BDE8-FF9EDC78035C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6C3F1-B93D-4BA6-ACD5-14E256B5D8A0}">
      <dsp:nvSpPr>
        <dsp:cNvPr id="0" name=""/>
        <dsp:cNvSpPr/>
      </dsp:nvSpPr>
      <dsp:spPr>
        <a:xfrm>
          <a:off x="4721362" y="2464652"/>
          <a:ext cx="3858994" cy="4591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2885"/>
              </a:lnTo>
              <a:lnTo>
                <a:pt x="3858994" y="312885"/>
              </a:lnTo>
              <a:lnTo>
                <a:pt x="3858994" y="459132"/>
              </a:lnTo>
            </a:path>
          </a:pathLst>
        </a:custGeom>
        <a:noFill/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C965ED-22CB-4F85-8BF9-B1007306D34B}">
      <dsp:nvSpPr>
        <dsp:cNvPr id="0" name=""/>
        <dsp:cNvSpPr/>
      </dsp:nvSpPr>
      <dsp:spPr>
        <a:xfrm>
          <a:off x="4721362" y="2464652"/>
          <a:ext cx="1929497" cy="4591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2885"/>
              </a:lnTo>
              <a:lnTo>
                <a:pt x="1929497" y="312885"/>
              </a:lnTo>
              <a:lnTo>
                <a:pt x="1929497" y="459132"/>
              </a:lnTo>
            </a:path>
          </a:pathLst>
        </a:custGeom>
        <a:noFill/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5C9E90-6772-4016-892B-3EC11A6D0BDF}">
      <dsp:nvSpPr>
        <dsp:cNvPr id="0" name=""/>
        <dsp:cNvSpPr/>
      </dsp:nvSpPr>
      <dsp:spPr>
        <a:xfrm>
          <a:off x="4675642" y="2464652"/>
          <a:ext cx="91440" cy="45913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9132"/>
              </a:lnTo>
            </a:path>
          </a:pathLst>
        </a:custGeom>
        <a:noFill/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A0E98C-4C90-475F-94BC-42B017E86A6A}">
      <dsp:nvSpPr>
        <dsp:cNvPr id="0" name=""/>
        <dsp:cNvSpPr/>
      </dsp:nvSpPr>
      <dsp:spPr>
        <a:xfrm>
          <a:off x="2791865" y="2464652"/>
          <a:ext cx="1929497" cy="459132"/>
        </a:xfrm>
        <a:custGeom>
          <a:avLst/>
          <a:gdLst/>
          <a:ahLst/>
          <a:cxnLst/>
          <a:rect l="0" t="0" r="0" b="0"/>
          <a:pathLst>
            <a:path>
              <a:moveTo>
                <a:pt x="1929497" y="0"/>
              </a:moveTo>
              <a:lnTo>
                <a:pt x="1929497" y="312885"/>
              </a:lnTo>
              <a:lnTo>
                <a:pt x="0" y="312885"/>
              </a:lnTo>
              <a:lnTo>
                <a:pt x="0" y="459132"/>
              </a:lnTo>
            </a:path>
          </a:pathLst>
        </a:custGeom>
        <a:noFill/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490ADC-2DBB-49DF-A528-341F8BEB0FF3}">
      <dsp:nvSpPr>
        <dsp:cNvPr id="0" name=""/>
        <dsp:cNvSpPr/>
      </dsp:nvSpPr>
      <dsp:spPr>
        <a:xfrm>
          <a:off x="862368" y="2464652"/>
          <a:ext cx="3858994" cy="459132"/>
        </a:xfrm>
        <a:custGeom>
          <a:avLst/>
          <a:gdLst/>
          <a:ahLst/>
          <a:cxnLst/>
          <a:rect l="0" t="0" r="0" b="0"/>
          <a:pathLst>
            <a:path>
              <a:moveTo>
                <a:pt x="3858994" y="0"/>
              </a:moveTo>
              <a:lnTo>
                <a:pt x="3858994" y="312885"/>
              </a:lnTo>
              <a:lnTo>
                <a:pt x="0" y="312885"/>
              </a:lnTo>
              <a:lnTo>
                <a:pt x="0" y="459132"/>
              </a:lnTo>
            </a:path>
          </a:pathLst>
        </a:custGeom>
        <a:noFill/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235CBD-CC70-4D36-B599-3159B64DDD3A}">
      <dsp:nvSpPr>
        <dsp:cNvPr id="0" name=""/>
        <dsp:cNvSpPr/>
      </dsp:nvSpPr>
      <dsp:spPr>
        <a:xfrm>
          <a:off x="3756613" y="1003058"/>
          <a:ext cx="964748" cy="4591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2885"/>
              </a:lnTo>
              <a:lnTo>
                <a:pt x="964748" y="312885"/>
              </a:lnTo>
              <a:lnTo>
                <a:pt x="964748" y="45913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733EEF-946C-48A4-9515-F3DB30458765}">
      <dsp:nvSpPr>
        <dsp:cNvPr id="0" name=""/>
        <dsp:cNvSpPr/>
      </dsp:nvSpPr>
      <dsp:spPr>
        <a:xfrm>
          <a:off x="2791865" y="1003058"/>
          <a:ext cx="964748" cy="459132"/>
        </a:xfrm>
        <a:custGeom>
          <a:avLst/>
          <a:gdLst/>
          <a:ahLst/>
          <a:cxnLst/>
          <a:rect l="0" t="0" r="0" b="0"/>
          <a:pathLst>
            <a:path>
              <a:moveTo>
                <a:pt x="964748" y="0"/>
              </a:moveTo>
              <a:lnTo>
                <a:pt x="964748" y="312885"/>
              </a:lnTo>
              <a:lnTo>
                <a:pt x="0" y="312885"/>
              </a:lnTo>
              <a:lnTo>
                <a:pt x="0" y="45913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B07B3E-BE9C-4309-ACAA-F430C63AED51}">
      <dsp:nvSpPr>
        <dsp:cNvPr id="0" name=""/>
        <dsp:cNvSpPr/>
      </dsp:nvSpPr>
      <dsp:spPr>
        <a:xfrm>
          <a:off x="2967273" y="597"/>
          <a:ext cx="1578679" cy="1002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EAAA0-70EA-480D-8F40-54A5E4969FA1}">
      <dsp:nvSpPr>
        <dsp:cNvPr id="0" name=""/>
        <dsp:cNvSpPr/>
      </dsp:nvSpPr>
      <dsp:spPr>
        <a:xfrm>
          <a:off x="3142682" y="167235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Executive Summary</a:t>
          </a:r>
          <a:endParaRPr lang="en-US" sz="1700" kern="1200"/>
        </a:p>
      </dsp:txBody>
      <dsp:txXfrm>
        <a:off x="3172043" y="196596"/>
        <a:ext cx="1519957" cy="943739"/>
      </dsp:txXfrm>
    </dsp:sp>
    <dsp:sp modelId="{53AFC301-EE97-4C87-B56D-A4B1DB2CBABD}">
      <dsp:nvSpPr>
        <dsp:cNvPr id="0" name=""/>
        <dsp:cNvSpPr/>
      </dsp:nvSpPr>
      <dsp:spPr>
        <a:xfrm>
          <a:off x="2002525" y="1462191"/>
          <a:ext cx="1578679" cy="1002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AAD125-AC77-465F-AC21-0D5492D863E8}">
      <dsp:nvSpPr>
        <dsp:cNvPr id="0" name=""/>
        <dsp:cNvSpPr/>
      </dsp:nvSpPr>
      <dsp:spPr>
        <a:xfrm>
          <a:off x="2177934" y="1628829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0" kern="1200"/>
            <a:t>Purpose of the framework</a:t>
          </a:r>
          <a:endParaRPr lang="en-US" sz="1700" kern="1200"/>
        </a:p>
      </dsp:txBody>
      <dsp:txXfrm>
        <a:off x="2207295" y="1658190"/>
        <a:ext cx="1519957" cy="943739"/>
      </dsp:txXfrm>
    </dsp:sp>
    <dsp:sp modelId="{DC18AEA1-A894-40B5-9D8B-47B6C4B0413A}">
      <dsp:nvSpPr>
        <dsp:cNvPr id="0" name=""/>
        <dsp:cNvSpPr/>
      </dsp:nvSpPr>
      <dsp:spPr>
        <a:xfrm>
          <a:off x="3932022" y="1462191"/>
          <a:ext cx="1578679" cy="1002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F0F0D3-1580-4A38-B0B1-EF04BD777985}">
      <dsp:nvSpPr>
        <dsp:cNvPr id="0" name=""/>
        <dsp:cNvSpPr/>
      </dsp:nvSpPr>
      <dsp:spPr>
        <a:xfrm>
          <a:off x="4107431" y="1628829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0" kern="1200"/>
            <a:t>Key focus areas:</a:t>
          </a:r>
          <a:endParaRPr lang="en-US" sz="1700" kern="1200"/>
        </a:p>
      </dsp:txBody>
      <dsp:txXfrm>
        <a:off x="4136792" y="1658190"/>
        <a:ext cx="1519957" cy="943739"/>
      </dsp:txXfrm>
    </dsp:sp>
    <dsp:sp modelId="{A0F6D7E4-1BC0-4879-AC88-329768DA51B1}">
      <dsp:nvSpPr>
        <dsp:cNvPr id="0" name=""/>
        <dsp:cNvSpPr/>
      </dsp:nvSpPr>
      <dsp:spPr>
        <a:xfrm>
          <a:off x="73028" y="2923785"/>
          <a:ext cx="1578679" cy="1002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8EAD1-85CE-434F-9592-B01A52E253C1}">
      <dsp:nvSpPr>
        <dsp:cNvPr id="0" name=""/>
        <dsp:cNvSpPr/>
      </dsp:nvSpPr>
      <dsp:spPr>
        <a:xfrm>
          <a:off x="248437" y="3090423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0" kern="1200"/>
            <a:t>Threat identification</a:t>
          </a:r>
          <a:endParaRPr lang="en-US" sz="1700" kern="1200"/>
        </a:p>
      </dsp:txBody>
      <dsp:txXfrm>
        <a:off x="277798" y="3119784"/>
        <a:ext cx="1519957" cy="943739"/>
      </dsp:txXfrm>
    </dsp:sp>
    <dsp:sp modelId="{687D634D-8225-47F8-8F55-97AAB0512110}">
      <dsp:nvSpPr>
        <dsp:cNvPr id="0" name=""/>
        <dsp:cNvSpPr/>
      </dsp:nvSpPr>
      <dsp:spPr>
        <a:xfrm>
          <a:off x="2002525" y="2923785"/>
          <a:ext cx="1578679" cy="1002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D4B1E-3970-4C02-8DB8-DF6144BF93F8}">
      <dsp:nvSpPr>
        <dsp:cNvPr id="0" name=""/>
        <dsp:cNvSpPr/>
      </dsp:nvSpPr>
      <dsp:spPr>
        <a:xfrm>
          <a:off x="2177934" y="3090423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0" kern="1200"/>
            <a:t>Security policies</a:t>
          </a:r>
          <a:endParaRPr lang="en-US" sz="1700" kern="1200"/>
        </a:p>
      </dsp:txBody>
      <dsp:txXfrm>
        <a:off x="2207295" y="3119784"/>
        <a:ext cx="1519957" cy="943739"/>
      </dsp:txXfrm>
    </dsp:sp>
    <dsp:sp modelId="{7463F9BA-AF88-421B-9EBA-589AA8626AD7}">
      <dsp:nvSpPr>
        <dsp:cNvPr id="0" name=""/>
        <dsp:cNvSpPr/>
      </dsp:nvSpPr>
      <dsp:spPr>
        <a:xfrm>
          <a:off x="3932022" y="2923785"/>
          <a:ext cx="1578679" cy="1002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DC82D-D92E-4E60-8788-2AEE759E1DCE}">
      <dsp:nvSpPr>
        <dsp:cNvPr id="0" name=""/>
        <dsp:cNvSpPr/>
      </dsp:nvSpPr>
      <dsp:spPr>
        <a:xfrm>
          <a:off x="4107431" y="3090423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0" kern="1200"/>
            <a:t>Mitigation measures</a:t>
          </a:r>
          <a:endParaRPr lang="en-US" sz="1700" kern="1200"/>
        </a:p>
      </dsp:txBody>
      <dsp:txXfrm>
        <a:off x="4136792" y="3119784"/>
        <a:ext cx="1519957" cy="943739"/>
      </dsp:txXfrm>
    </dsp:sp>
    <dsp:sp modelId="{DC1BD305-8556-439A-878E-F6C1609BF866}">
      <dsp:nvSpPr>
        <dsp:cNvPr id="0" name=""/>
        <dsp:cNvSpPr/>
      </dsp:nvSpPr>
      <dsp:spPr>
        <a:xfrm>
          <a:off x="5861519" y="2923785"/>
          <a:ext cx="1578679" cy="1002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84872-970D-4FC7-ABF9-C5D3F022D200}">
      <dsp:nvSpPr>
        <dsp:cNvPr id="0" name=""/>
        <dsp:cNvSpPr/>
      </dsp:nvSpPr>
      <dsp:spPr>
        <a:xfrm>
          <a:off x="6036928" y="3090423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0" kern="1200"/>
            <a:t>Monitoring and response</a:t>
          </a:r>
          <a:endParaRPr lang="en-US" sz="1700" kern="1200"/>
        </a:p>
      </dsp:txBody>
      <dsp:txXfrm>
        <a:off x="6066289" y="3119784"/>
        <a:ext cx="1519957" cy="943739"/>
      </dsp:txXfrm>
    </dsp:sp>
    <dsp:sp modelId="{4ED7AEDE-D906-4D25-A90C-58D7C223EC7C}">
      <dsp:nvSpPr>
        <dsp:cNvPr id="0" name=""/>
        <dsp:cNvSpPr/>
      </dsp:nvSpPr>
      <dsp:spPr>
        <a:xfrm>
          <a:off x="7791016" y="2923785"/>
          <a:ext cx="1578679" cy="1002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13A33-B19D-4923-B047-75CB42DAACF9}">
      <dsp:nvSpPr>
        <dsp:cNvPr id="0" name=""/>
        <dsp:cNvSpPr/>
      </dsp:nvSpPr>
      <dsp:spPr>
        <a:xfrm>
          <a:off x="7966425" y="3090423"/>
          <a:ext cx="1578679" cy="10024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0" kern="1200"/>
            <a:t>Training and awareness</a:t>
          </a:r>
          <a:endParaRPr lang="en-US" sz="1700" kern="1200"/>
        </a:p>
      </dsp:txBody>
      <dsp:txXfrm>
        <a:off x="7995786" y="3119784"/>
        <a:ext cx="1519957" cy="9437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5D036-D0A9-4ADE-A4F1-4B58B1248591}">
      <dsp:nvSpPr>
        <dsp:cNvPr id="0" name=""/>
        <dsp:cNvSpPr/>
      </dsp:nvSpPr>
      <dsp:spPr>
        <a:xfrm>
          <a:off x="0" y="242850"/>
          <a:ext cx="6628804" cy="842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/>
            <a:t>Identification of Threats</a:t>
          </a:r>
          <a:endParaRPr lang="en-US" sz="3600" kern="1200"/>
        </a:p>
      </dsp:txBody>
      <dsp:txXfrm>
        <a:off x="41123" y="283973"/>
        <a:ext cx="6546558" cy="760154"/>
      </dsp:txXfrm>
    </dsp:sp>
    <dsp:sp modelId="{9485073A-C9E1-4DC2-AAC6-9F3039CE464F}">
      <dsp:nvSpPr>
        <dsp:cNvPr id="0" name=""/>
        <dsp:cNvSpPr/>
      </dsp:nvSpPr>
      <dsp:spPr>
        <a:xfrm>
          <a:off x="0" y="1085250"/>
          <a:ext cx="6628804" cy="3651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465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b="1" i="0" kern="1200"/>
            <a:t>Internal Threats:</a:t>
          </a:r>
          <a:endParaRPr lang="en-US" sz="2800" kern="1200"/>
        </a:p>
        <a:p>
          <a:pPr marL="571500" lvl="2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i="0" kern="1200"/>
            <a:t>Employee negligence</a:t>
          </a:r>
          <a:endParaRPr lang="en-US" sz="2800" kern="1200"/>
        </a:p>
        <a:p>
          <a:pPr marL="571500" lvl="2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i="0" kern="1200"/>
            <a:t>Malicious insiders</a:t>
          </a:r>
          <a:endParaRPr lang="en-US" sz="2800" kern="1200"/>
        </a:p>
        <a:p>
          <a:pPr marL="571500" lvl="2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i="0" kern="1200"/>
            <a:t>Poor access controls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b="1" i="0" kern="1200"/>
            <a:t>External Threats:</a:t>
          </a:r>
          <a:endParaRPr lang="en-US" sz="2800" kern="1200"/>
        </a:p>
        <a:p>
          <a:pPr marL="571500" lvl="2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i="0" kern="1200"/>
            <a:t>Cyber attacks (phishing, malware)</a:t>
          </a:r>
          <a:endParaRPr lang="en-US" sz="2800" kern="1200"/>
        </a:p>
        <a:p>
          <a:pPr marL="571500" lvl="2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i="0" kern="1200"/>
            <a:t>Third-party vulnerabilities</a:t>
          </a:r>
          <a:endParaRPr lang="en-US" sz="2800" kern="1200"/>
        </a:p>
        <a:p>
          <a:pPr marL="571500" lvl="2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i="0" kern="1200"/>
            <a:t>Regulatory non-compliance</a:t>
          </a:r>
          <a:endParaRPr lang="en-US" sz="2800" kern="1200"/>
        </a:p>
      </dsp:txBody>
      <dsp:txXfrm>
        <a:off x="0" y="1085250"/>
        <a:ext cx="6628804" cy="36514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074F1-116C-4106-8197-8626960DC6BB}">
      <dsp:nvSpPr>
        <dsp:cNvPr id="0" name=""/>
        <dsp:cNvSpPr/>
      </dsp:nvSpPr>
      <dsp:spPr>
        <a:xfrm>
          <a:off x="0" y="54141"/>
          <a:ext cx="9618133" cy="691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/>
            <a:t>Security Policies Overview</a:t>
          </a:r>
          <a:endParaRPr lang="en-US" sz="2400" kern="1200"/>
        </a:p>
      </dsp:txBody>
      <dsp:txXfrm>
        <a:off x="0" y="54141"/>
        <a:ext cx="9618133" cy="691200"/>
      </dsp:txXfrm>
    </dsp:sp>
    <dsp:sp modelId="{1F577A76-1381-4C88-A807-6AF8EA9EB759}">
      <dsp:nvSpPr>
        <dsp:cNvPr id="0" name=""/>
        <dsp:cNvSpPr/>
      </dsp:nvSpPr>
      <dsp:spPr>
        <a:xfrm>
          <a:off x="0" y="745341"/>
          <a:ext cx="9618133" cy="32940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i="0" kern="1200"/>
            <a:t>Data Protection Policy</a:t>
          </a:r>
          <a:endParaRPr lang="en-US" sz="2400" kern="1200"/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i="0" kern="1200"/>
            <a:t>Guidelines for handling sensitive data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i="0" kern="1200"/>
            <a:t>Access Control Policy</a:t>
          </a:r>
          <a:endParaRPr lang="en-US" sz="2400" kern="1200"/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i="0" kern="1200"/>
            <a:t>User roles, permissions, MFA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i="0" kern="1200"/>
            <a:t>Incident Response Policy</a:t>
          </a:r>
          <a:endParaRPr lang="en-US" sz="2400" kern="1200"/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i="0" kern="1200"/>
            <a:t>Procedures for incident handling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i="0" kern="1200"/>
            <a:t>Employee Conduct Policy</a:t>
          </a:r>
          <a:endParaRPr lang="en-US" sz="2400" kern="1200"/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i="0" kern="1200"/>
            <a:t>Behavioural expectations</a:t>
          </a:r>
          <a:endParaRPr lang="en-US" sz="2400" kern="1200"/>
        </a:p>
      </dsp:txBody>
      <dsp:txXfrm>
        <a:off x="0" y="745341"/>
        <a:ext cx="9618133" cy="3294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97B25-0B55-4C78-98B6-78E5718D4421}">
      <dsp:nvSpPr>
        <dsp:cNvPr id="0" name=""/>
        <dsp:cNvSpPr/>
      </dsp:nvSpPr>
      <dsp:spPr>
        <a:xfrm>
          <a:off x="0" y="544170"/>
          <a:ext cx="6628804" cy="4422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469" tIns="749808" rIns="514469" bIns="234696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b="1" i="0" kern="1200"/>
            <a:t>Application Security</a:t>
          </a:r>
          <a:endParaRPr lang="en-US" sz="3300" kern="1200"/>
        </a:p>
        <a:p>
          <a:pPr marL="571500" lvl="2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i="0" kern="1200" dirty="0"/>
            <a:t>Regular assessments and </a:t>
          </a:r>
          <a:r>
            <a:rPr lang="en-GB" sz="2400" i="0" kern="1200" dirty="0"/>
            <a:t>penetration</a:t>
          </a:r>
          <a:r>
            <a:rPr lang="en-GB" sz="3300" i="0" kern="1200" dirty="0"/>
            <a:t> testing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b="1" i="0" kern="1200"/>
            <a:t>Network Security</a:t>
          </a:r>
          <a:endParaRPr lang="en-US" sz="3300" kern="1200"/>
        </a:p>
        <a:p>
          <a:pPr marL="571500" lvl="2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i="0" kern="1200"/>
            <a:t>Firewalls, IDS, VPNs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b="1" i="0" kern="1200"/>
            <a:t>Data Encryption</a:t>
          </a:r>
          <a:endParaRPr lang="en-US" sz="3300" kern="1200"/>
        </a:p>
        <a:p>
          <a:pPr marL="571500" lvl="2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i="0" kern="1200"/>
            <a:t>End-to-end encryption</a:t>
          </a:r>
          <a:endParaRPr lang="en-US" sz="3300" kern="1200"/>
        </a:p>
      </dsp:txBody>
      <dsp:txXfrm>
        <a:off x="0" y="544170"/>
        <a:ext cx="6628804" cy="4422600"/>
      </dsp:txXfrm>
    </dsp:sp>
    <dsp:sp modelId="{74877D40-D795-4F3B-8E06-270AD899C664}">
      <dsp:nvSpPr>
        <dsp:cNvPr id="0" name=""/>
        <dsp:cNvSpPr/>
      </dsp:nvSpPr>
      <dsp:spPr>
        <a:xfrm>
          <a:off x="331440" y="12810"/>
          <a:ext cx="4640162" cy="10627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7" tIns="0" rIns="175387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 dirty="0"/>
            <a:t>Mitigation Measures</a:t>
          </a:r>
          <a:endParaRPr lang="en-US" sz="3600" kern="1200" dirty="0"/>
        </a:p>
      </dsp:txBody>
      <dsp:txXfrm>
        <a:off x="383318" y="64688"/>
        <a:ext cx="4536406" cy="9589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63F3F-B0D4-40CA-A18C-57C5163DCECE}">
      <dsp:nvSpPr>
        <dsp:cNvPr id="0" name=""/>
        <dsp:cNvSpPr/>
      </dsp:nvSpPr>
      <dsp:spPr>
        <a:xfrm>
          <a:off x="0" y="365250"/>
          <a:ext cx="6628804" cy="4573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469" tIns="458216" rIns="51446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i="0" kern="1200"/>
            <a:t>Monitoring Plan: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Continuous network monitoring through SIEM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i="0" kern="1200"/>
            <a:t>Incident Response Flow Chart: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Incident detection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Assessment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Activation of response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Containment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Eradication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Recovery</a:t>
          </a:r>
          <a:endParaRPr lang="en-US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0" kern="1200"/>
            <a:t>Post-incident analysis (Insert flow chart diagram here)</a:t>
          </a:r>
          <a:endParaRPr lang="en-US" sz="2200" kern="1200"/>
        </a:p>
      </dsp:txBody>
      <dsp:txXfrm>
        <a:off x="0" y="365250"/>
        <a:ext cx="6628804" cy="4573800"/>
      </dsp:txXfrm>
    </dsp:sp>
    <dsp:sp modelId="{4BB489FC-BFE4-4FDE-ADF9-DE39ABBB8E41}">
      <dsp:nvSpPr>
        <dsp:cNvPr id="0" name=""/>
        <dsp:cNvSpPr/>
      </dsp:nvSpPr>
      <dsp:spPr>
        <a:xfrm>
          <a:off x="331440" y="40530"/>
          <a:ext cx="4640162" cy="6494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7" tIns="0" rIns="175387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Monitoring and Response</a:t>
          </a:r>
          <a:endParaRPr lang="en-US" sz="2200" kern="1200"/>
        </a:p>
      </dsp:txBody>
      <dsp:txXfrm>
        <a:off x="363143" y="72233"/>
        <a:ext cx="4576756" cy="5860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2FB0D-3F98-4793-93E6-04BF90C1C56B}">
      <dsp:nvSpPr>
        <dsp:cNvPr id="0" name=""/>
        <dsp:cNvSpPr/>
      </dsp:nvSpPr>
      <dsp:spPr>
        <a:xfrm>
          <a:off x="0" y="0"/>
          <a:ext cx="8596312" cy="38814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8272" tIns="398272" rIns="398272" bIns="398272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b="1" i="0" kern="1200"/>
            <a:t>Training and Awareness</a:t>
          </a:r>
          <a:endParaRPr lang="en-US" sz="5600" kern="1200"/>
        </a:p>
      </dsp:txBody>
      <dsp:txXfrm>
        <a:off x="0" y="0"/>
        <a:ext cx="8596312" cy="2095975"/>
      </dsp:txXfrm>
    </dsp:sp>
    <dsp:sp modelId="{D32318DD-2805-4CCA-8CF7-BA116C50C805}">
      <dsp:nvSpPr>
        <dsp:cNvPr id="0" name=""/>
        <dsp:cNvSpPr/>
      </dsp:nvSpPr>
      <dsp:spPr>
        <a:xfrm>
          <a:off x="0" y="2018347"/>
          <a:ext cx="8596312" cy="178546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33020" rIns="184912" bIns="3302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Staff Training Program: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i="0" kern="1200"/>
            <a:t>Initial onboarding training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i="0" kern="1200"/>
            <a:t>Quarterly refresher sessions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i="0" kern="1200"/>
            <a:t>Phishing simulations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i="0" kern="1200"/>
            <a:t>Feedback and improvement mechanisms</a:t>
          </a:r>
          <a:endParaRPr lang="en-US" sz="2000" kern="1200"/>
        </a:p>
      </dsp:txBody>
      <dsp:txXfrm>
        <a:off x="0" y="2018347"/>
        <a:ext cx="8596312" cy="17854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F2395E-8B3C-4DCD-BDE8-FF9EDC78035C}">
      <dsp:nvSpPr>
        <dsp:cNvPr id="0" name=""/>
        <dsp:cNvSpPr/>
      </dsp:nvSpPr>
      <dsp:spPr>
        <a:xfrm>
          <a:off x="1066144" y="1511"/>
          <a:ext cx="6464023" cy="38784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b="1" i="0" kern="1200"/>
            <a:t>Conclusion</a:t>
          </a:r>
          <a:endParaRPr lang="en-US" sz="42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i="0" kern="1200"/>
            <a:t>Summary of key points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i="0" kern="1200"/>
            <a:t>Emphasis on improved security posture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i="0" kern="1200"/>
            <a:t>Commitment to safeguarding sensitive patient information</a:t>
          </a:r>
          <a:endParaRPr lang="en-US" sz="3300" kern="1200"/>
        </a:p>
      </dsp:txBody>
      <dsp:txXfrm>
        <a:off x="1179739" y="115106"/>
        <a:ext cx="6236833" cy="3651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58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541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265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7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29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20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970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26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608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103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0581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768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0869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555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620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04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90945-7D48-4897-B451-58BCE8DF9C81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0E1BDF2-748E-44A3-8D64-B2F0CD8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852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  <p:sldLayoutId id="2147483798" r:id="rId13"/>
    <p:sldLayoutId id="2147483799" r:id="rId14"/>
    <p:sldLayoutId id="2147483800" r:id="rId15"/>
    <p:sldLayoutId id="21474838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49DFF-1DE7-EB67-981B-F8F12885D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lvl="0" algn="l">
              <a:lnSpc>
                <a:spcPct val="90000"/>
              </a:lnSpc>
            </a:pPr>
            <a:r>
              <a:rPr lang="en-GB" sz="2400" b="1">
                <a:solidFill>
                  <a:srgbClr val="FFFFFF"/>
                </a:solidFill>
              </a:rPr>
              <a:t>Title:</a:t>
            </a:r>
            <a:r>
              <a:rPr lang="en-GB" sz="2400">
                <a:solidFill>
                  <a:srgbClr val="FFFFFF"/>
                </a:solidFill>
              </a:rPr>
              <a:t> Comprehensive Data Security and Governance Framework for HPA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Student No: 2440118</a:t>
            </a:r>
            <a:br>
              <a:rPr lang="en-GB" sz="2400">
                <a:solidFill>
                  <a:srgbClr val="FFFFFF"/>
                </a:solidFill>
              </a:rPr>
            </a:br>
            <a:br>
              <a:rPr lang="en-GB" sz="2400">
                <a:solidFill>
                  <a:srgbClr val="FFFFFF"/>
                </a:solidFill>
              </a:rPr>
            </a:br>
            <a:r>
              <a:rPr lang="en-GB" sz="2400" b="1">
                <a:solidFill>
                  <a:srgbClr val="FFFFFF"/>
                </a:solidFill>
              </a:rPr>
              <a:t>Presented by:</a:t>
            </a:r>
            <a:r>
              <a:rPr lang="en-GB" sz="2400">
                <a:solidFill>
                  <a:srgbClr val="FFFFFF"/>
                </a:solidFill>
              </a:rPr>
              <a:t> Mohamad A Idris</a:t>
            </a:r>
            <a:br>
              <a:rPr lang="en-GB" sz="2400">
                <a:solidFill>
                  <a:srgbClr val="FFFFFF"/>
                </a:solidFill>
              </a:rPr>
            </a:br>
            <a:br>
              <a:rPr lang="en-GB" sz="2400">
                <a:solidFill>
                  <a:srgbClr val="FFFFFF"/>
                </a:solidFill>
              </a:rPr>
            </a:br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2AE96E-1893-2544-CD11-B5BAD38D9F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104" y="3962088"/>
            <a:ext cx="6112077" cy="1186108"/>
          </a:xfrm>
        </p:spPr>
        <p:txBody>
          <a:bodyPr>
            <a:normAutofit/>
          </a:bodyPr>
          <a:lstStyle/>
          <a:p>
            <a:pPr algn="l"/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70000"/>
                  </a:srgbClr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Subtitle: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70000"/>
                  </a:srgbClr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Presentation to the Board of Directors</a:t>
            </a:r>
            <a:endParaRPr lang="en-GB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151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382B3FB-E53E-40FF-3ECF-3F8B5D98A8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10499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0962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F342861-B898-34EB-C363-B50727E0D6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8191701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6545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5834699-34E6-9DDE-709E-D93515FDAB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839693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3274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F0807C5-1EE1-858B-0A26-C7B0F26DFD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348118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4703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78611E2-7140-CDCF-F885-A42EBBD8A0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4759122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0764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453E1F1-FE6F-1D2E-0D21-3E697851EB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6013551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5358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42302430-EC24-7F12-24C2-35A4F148B5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3283559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6132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EC9EBDB2-EBF7-B544-F36A-1F60F0F550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81" r="3050" b="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A97926-A75B-311C-DD96-2A8D86078921}"/>
              </a:ext>
            </a:extLst>
          </p:cNvPr>
          <p:cNvSpPr txBox="1"/>
          <p:nvPr/>
        </p:nvSpPr>
        <p:spPr>
          <a:xfrm>
            <a:off x="668867" y="1678666"/>
            <a:ext cx="4088190" cy="23690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indent="0" algn="r">
              <a:lnSpc>
                <a:spcPct val="90000"/>
              </a:lnSpc>
              <a:spcBef>
                <a:spcPct val="0"/>
              </a:spcBef>
              <a:spcAft>
                <a:spcPts val="720"/>
              </a:spcAft>
            </a:pPr>
            <a:r>
              <a:rPr lang="en-US" sz="3700" b="1" i="0" spc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Q&amp;A</a:t>
            </a:r>
            <a:endParaRPr lang="en-US" sz="3700" b="1">
              <a:solidFill>
                <a:schemeClr val="accent1"/>
              </a:solidFill>
              <a:effectLst/>
              <a:latin typeface="+mj-lt"/>
              <a:ea typeface="+mj-ea"/>
              <a:cs typeface="+mj-cs"/>
            </a:endParaRPr>
          </a:p>
          <a:p>
            <a:pPr marL="342900" marR="0" lvl="0" indent="-342900" algn="r">
              <a:lnSpc>
                <a:spcPct val="90000"/>
              </a:lnSpc>
              <a:spcBef>
                <a:spcPct val="0"/>
              </a:spcBef>
              <a:tabLst>
                <a:tab pos="457200" algn="l"/>
              </a:tabLst>
            </a:pPr>
            <a:r>
              <a:rPr lang="en-US" sz="3700" i="0" spc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Questions and open discussion</a:t>
            </a:r>
            <a:endParaRPr lang="en-US" sz="3700">
              <a:solidFill>
                <a:schemeClr val="accent1"/>
              </a:solidFill>
              <a:effectLst/>
              <a:latin typeface="+mj-lt"/>
              <a:ea typeface="+mj-ea"/>
              <a:cs typeface="+mj-cs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87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C87D766A-2BB5-0968-9F07-C4C3D96359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41" r="9751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FD9580-CD82-0B7D-139B-BF14791CD470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indent="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i="0" spc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Contact Information</a:t>
            </a:r>
            <a:endParaRPr lang="en-US" b="1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marR="0" lvl="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Mohamad A Idris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marR="0" lvl="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Student No: 2440118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marR="0" lvl="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2440118@student.uwstd.ac.uk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8624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FFFFFF"/>
      </a:dk1>
      <a:lt1>
        <a:sysClr val="window" lastClr="000000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47</TotalTime>
  <Words>228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 Display</vt:lpstr>
      <vt:lpstr>Arial</vt:lpstr>
      <vt:lpstr>Trebuchet MS</vt:lpstr>
      <vt:lpstr>Wingdings 3</vt:lpstr>
      <vt:lpstr>Facet</vt:lpstr>
      <vt:lpstr>Title: Comprehensive Data Security and Governance Framework for HPA Student No: 2440118  Presented by: Mohamad A Idris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Mohamad Idris (2440118)</dc:creator>
  <cp:lastModifiedBy>Mohamad Idris (2440118)</cp:lastModifiedBy>
  <cp:revision>1</cp:revision>
  <dcterms:created xsi:type="dcterms:W3CDTF">2026-04-17T03:12:50Z</dcterms:created>
  <dcterms:modified xsi:type="dcterms:W3CDTF">2026-04-17T04:00:35Z</dcterms:modified>
</cp:coreProperties>
</file>