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9" r:id="rId10"/>
    <p:sldId id="268" r:id="rId11"/>
    <p:sldId id="270" r:id="rId12"/>
    <p:sldId id="271"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996" autoAdjust="0"/>
    <p:restoredTop sz="94660"/>
  </p:normalViewPr>
  <p:slideViewPr>
    <p:cSldViewPr snapToGrid="0">
      <p:cViewPr varScale="1">
        <p:scale>
          <a:sx n="86" d="100"/>
          <a:sy n="86" d="100"/>
        </p:scale>
        <p:origin x="48" y="4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_rels/data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4" Type="http://schemas.openxmlformats.org/officeDocument/2006/relationships/image" Target="../media/image5.svg"/></Relationships>
</file>

<file path=ppt/diagrams/_rels/data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diagrams/_rels/data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svg"/></Relationships>
</file>

<file path=ppt/diagrams/_rels/data5.xml.rels><?xml version="1.0" encoding="UTF-8" standalone="yes"?>
<Relationships xmlns="http://schemas.openxmlformats.org/package/2006/relationships"><Relationship Id="rId8" Type="http://schemas.openxmlformats.org/officeDocument/2006/relationships/image" Target="../media/image23.svg"/><Relationship Id="rId3" Type="http://schemas.openxmlformats.org/officeDocument/2006/relationships/image" Target="../media/image14.png"/><Relationship Id="rId7" Type="http://schemas.openxmlformats.org/officeDocument/2006/relationships/image" Target="../media/image22.png"/><Relationship Id="rId12" Type="http://schemas.openxmlformats.org/officeDocument/2006/relationships/image" Target="../media/image27.sv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1.svg"/><Relationship Id="rId11" Type="http://schemas.openxmlformats.org/officeDocument/2006/relationships/image" Target="../media/image26.png"/><Relationship Id="rId5" Type="http://schemas.openxmlformats.org/officeDocument/2006/relationships/image" Target="../media/image20.png"/><Relationship Id="rId10" Type="http://schemas.openxmlformats.org/officeDocument/2006/relationships/image" Target="../media/image25.svg"/><Relationship Id="rId4" Type="http://schemas.openxmlformats.org/officeDocument/2006/relationships/image" Target="../media/image15.svg"/><Relationship Id="rId9" Type="http://schemas.openxmlformats.org/officeDocument/2006/relationships/image" Target="../media/image24.png"/></Relationships>
</file>

<file path=ppt/diagrams/_rels/data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svg"/><Relationship Id="rId1" Type="http://schemas.openxmlformats.org/officeDocument/2006/relationships/image" Target="../media/image29.png"/><Relationship Id="rId4" Type="http://schemas.openxmlformats.org/officeDocument/2006/relationships/image" Target="../media/image32.svg"/></Relationships>
</file>

<file path=ppt/diagrams/_rels/drawing1.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4" Type="http://schemas.openxmlformats.org/officeDocument/2006/relationships/image" Target="../media/image5.svg"/></Relationships>
</file>

<file path=ppt/diagrams/_rels/drawing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diagrams/_rels/drawing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svg"/></Relationships>
</file>

<file path=ppt/diagrams/_rels/drawing5.xml.rels><?xml version="1.0" encoding="UTF-8" standalone="yes"?>
<Relationships xmlns="http://schemas.openxmlformats.org/package/2006/relationships"><Relationship Id="rId8" Type="http://schemas.openxmlformats.org/officeDocument/2006/relationships/image" Target="../media/image23.svg"/><Relationship Id="rId3" Type="http://schemas.openxmlformats.org/officeDocument/2006/relationships/image" Target="../media/image14.png"/><Relationship Id="rId7" Type="http://schemas.openxmlformats.org/officeDocument/2006/relationships/image" Target="../media/image22.png"/><Relationship Id="rId12" Type="http://schemas.openxmlformats.org/officeDocument/2006/relationships/image" Target="../media/image27.sv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1.svg"/><Relationship Id="rId11" Type="http://schemas.openxmlformats.org/officeDocument/2006/relationships/image" Target="../media/image26.png"/><Relationship Id="rId5" Type="http://schemas.openxmlformats.org/officeDocument/2006/relationships/image" Target="../media/image20.png"/><Relationship Id="rId10" Type="http://schemas.openxmlformats.org/officeDocument/2006/relationships/image" Target="../media/image25.svg"/><Relationship Id="rId4" Type="http://schemas.openxmlformats.org/officeDocument/2006/relationships/image" Target="../media/image15.svg"/><Relationship Id="rId9" Type="http://schemas.openxmlformats.org/officeDocument/2006/relationships/image" Target="../media/image24.png"/></Relationships>
</file>

<file path=ppt/diagrams/_rels/drawing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svg"/><Relationship Id="rId1" Type="http://schemas.openxmlformats.org/officeDocument/2006/relationships/image" Target="../media/image29.png"/><Relationship Id="rId4" Type="http://schemas.openxmlformats.org/officeDocument/2006/relationships/image" Target="../media/image32.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46295A2-A716-4380-8D60-EAC1B4876DDC}" type="doc">
      <dgm:prSet loTypeId="urn:microsoft.com/office/officeart/2005/8/layout/vList2" loCatId="list" qsTypeId="urn:microsoft.com/office/officeart/2005/8/quickstyle/simple4" qsCatId="simple" csTypeId="urn:microsoft.com/office/officeart/2005/8/colors/colorful2" csCatId="colorful" phldr="1"/>
      <dgm:spPr/>
      <dgm:t>
        <a:bodyPr/>
        <a:lstStyle/>
        <a:p>
          <a:endParaRPr lang="en-US"/>
        </a:p>
      </dgm:t>
    </dgm:pt>
    <dgm:pt modelId="{4BB4F63D-6C5C-4531-A58C-6933A0E85F84}">
      <dgm:prSet/>
      <dgm:spPr/>
      <dgm:t>
        <a:bodyPr/>
        <a:lstStyle/>
        <a:p>
          <a:r>
            <a:rPr lang="en-GB"/>
            <a:t>Aims and Learning objectives </a:t>
          </a:r>
          <a:endParaRPr lang="en-US"/>
        </a:p>
      </dgm:t>
    </dgm:pt>
    <dgm:pt modelId="{AEB54C40-90F7-44D0-8838-71D106816037}" type="parTrans" cxnId="{0844AFEC-9B7E-42AE-8BCF-72C7E8FEFEE1}">
      <dgm:prSet/>
      <dgm:spPr/>
      <dgm:t>
        <a:bodyPr/>
        <a:lstStyle/>
        <a:p>
          <a:endParaRPr lang="en-US"/>
        </a:p>
      </dgm:t>
    </dgm:pt>
    <dgm:pt modelId="{21507C8B-A96B-42ED-92E0-710E89A6E70C}" type="sibTrans" cxnId="{0844AFEC-9B7E-42AE-8BCF-72C7E8FEFEE1}">
      <dgm:prSet/>
      <dgm:spPr/>
      <dgm:t>
        <a:bodyPr/>
        <a:lstStyle/>
        <a:p>
          <a:endParaRPr lang="en-US"/>
        </a:p>
      </dgm:t>
    </dgm:pt>
    <dgm:pt modelId="{77AC5392-69AB-4A3F-A168-6EBBD7ECD07F}">
      <dgm:prSet/>
      <dgm:spPr/>
      <dgm:t>
        <a:bodyPr/>
        <a:lstStyle/>
        <a:p>
          <a:r>
            <a:rPr lang="en-GB"/>
            <a:t>Cover page </a:t>
          </a:r>
          <a:endParaRPr lang="en-US"/>
        </a:p>
      </dgm:t>
    </dgm:pt>
    <dgm:pt modelId="{C9454653-CA9A-41EF-8F0C-0FD3A9963159}" type="parTrans" cxnId="{8174E4E2-2192-4667-80B1-F627A9E2347B}">
      <dgm:prSet/>
      <dgm:spPr/>
      <dgm:t>
        <a:bodyPr/>
        <a:lstStyle/>
        <a:p>
          <a:endParaRPr lang="en-US"/>
        </a:p>
      </dgm:t>
    </dgm:pt>
    <dgm:pt modelId="{D4757A92-BAA9-4C38-84A1-192A0A6F1812}" type="sibTrans" cxnId="{8174E4E2-2192-4667-80B1-F627A9E2347B}">
      <dgm:prSet/>
      <dgm:spPr/>
      <dgm:t>
        <a:bodyPr/>
        <a:lstStyle/>
        <a:p>
          <a:endParaRPr lang="en-US"/>
        </a:p>
      </dgm:t>
    </dgm:pt>
    <dgm:pt modelId="{AFB78AFE-C9B2-48F7-87D7-39E1B1DBF00D}">
      <dgm:prSet/>
      <dgm:spPr/>
      <dgm:t>
        <a:bodyPr/>
        <a:lstStyle/>
        <a:p>
          <a:r>
            <a:rPr lang="en-GB"/>
            <a:t>Table of content </a:t>
          </a:r>
          <a:endParaRPr lang="en-US"/>
        </a:p>
      </dgm:t>
    </dgm:pt>
    <dgm:pt modelId="{86B1312C-4392-4D0D-A2BF-792BA8557FDE}" type="parTrans" cxnId="{9948FBA8-A23B-4751-8A91-3BA6FFBBE890}">
      <dgm:prSet/>
      <dgm:spPr/>
      <dgm:t>
        <a:bodyPr/>
        <a:lstStyle/>
        <a:p>
          <a:endParaRPr lang="en-US"/>
        </a:p>
      </dgm:t>
    </dgm:pt>
    <dgm:pt modelId="{5B672134-71B0-4A29-B96F-D5E8A0228A09}" type="sibTrans" cxnId="{9948FBA8-A23B-4751-8A91-3BA6FFBBE890}">
      <dgm:prSet/>
      <dgm:spPr/>
      <dgm:t>
        <a:bodyPr/>
        <a:lstStyle/>
        <a:p>
          <a:endParaRPr lang="en-US"/>
        </a:p>
      </dgm:t>
    </dgm:pt>
    <dgm:pt modelId="{6BC7F27D-C2B9-4826-9C12-7856F150C784}">
      <dgm:prSet/>
      <dgm:spPr/>
      <dgm:t>
        <a:bodyPr/>
        <a:lstStyle/>
        <a:p>
          <a:r>
            <a:rPr lang="en-GB"/>
            <a:t>Executive Summary </a:t>
          </a:r>
          <a:endParaRPr lang="en-US"/>
        </a:p>
      </dgm:t>
    </dgm:pt>
    <dgm:pt modelId="{6856931D-B0E5-434E-9F7C-8CC4F2F4B022}" type="parTrans" cxnId="{E6BCC5F1-6D66-4E95-83AC-9FEACD4362E1}">
      <dgm:prSet/>
      <dgm:spPr/>
      <dgm:t>
        <a:bodyPr/>
        <a:lstStyle/>
        <a:p>
          <a:endParaRPr lang="en-US"/>
        </a:p>
      </dgm:t>
    </dgm:pt>
    <dgm:pt modelId="{35070236-FCDE-4CEB-BA2C-8C4825B2DA42}" type="sibTrans" cxnId="{E6BCC5F1-6D66-4E95-83AC-9FEACD4362E1}">
      <dgm:prSet/>
      <dgm:spPr/>
      <dgm:t>
        <a:bodyPr/>
        <a:lstStyle/>
        <a:p>
          <a:endParaRPr lang="en-US"/>
        </a:p>
      </dgm:t>
    </dgm:pt>
    <dgm:pt modelId="{89955CA9-130D-49DF-8DB9-1E1E4C28C5B2}">
      <dgm:prSet/>
      <dgm:spPr/>
      <dgm:t>
        <a:bodyPr/>
        <a:lstStyle/>
        <a:p>
          <a:r>
            <a:rPr lang="en-GB"/>
            <a:t>Introduction </a:t>
          </a:r>
          <a:endParaRPr lang="en-US"/>
        </a:p>
      </dgm:t>
    </dgm:pt>
    <dgm:pt modelId="{4D5D0BC7-8A3B-4837-883F-D73D117A1E64}" type="parTrans" cxnId="{27F77E75-DFC6-4EB6-A738-83E22BB522C4}">
      <dgm:prSet/>
      <dgm:spPr/>
      <dgm:t>
        <a:bodyPr/>
        <a:lstStyle/>
        <a:p>
          <a:endParaRPr lang="en-US"/>
        </a:p>
      </dgm:t>
    </dgm:pt>
    <dgm:pt modelId="{43B64469-77DF-4231-A9C3-0D7E4F76B9DC}" type="sibTrans" cxnId="{27F77E75-DFC6-4EB6-A738-83E22BB522C4}">
      <dgm:prSet/>
      <dgm:spPr/>
      <dgm:t>
        <a:bodyPr/>
        <a:lstStyle/>
        <a:p>
          <a:endParaRPr lang="en-US"/>
        </a:p>
      </dgm:t>
    </dgm:pt>
    <dgm:pt modelId="{62F5A93D-D80C-4FE1-B0F6-36092F2E1B0F}">
      <dgm:prSet/>
      <dgm:spPr/>
      <dgm:t>
        <a:bodyPr/>
        <a:lstStyle/>
        <a:p>
          <a:r>
            <a:rPr lang="en-GB"/>
            <a:t>Summary </a:t>
          </a:r>
          <a:endParaRPr lang="en-US"/>
        </a:p>
      </dgm:t>
    </dgm:pt>
    <dgm:pt modelId="{040B818B-74B5-48E4-B692-2BC454CCFC02}" type="parTrans" cxnId="{2A70AF47-8D35-427C-8E6B-2A3264CD1C70}">
      <dgm:prSet/>
      <dgm:spPr/>
      <dgm:t>
        <a:bodyPr/>
        <a:lstStyle/>
        <a:p>
          <a:endParaRPr lang="en-US"/>
        </a:p>
      </dgm:t>
    </dgm:pt>
    <dgm:pt modelId="{937847ED-8BAC-4FF7-989F-6E6C152DD442}" type="sibTrans" cxnId="{2A70AF47-8D35-427C-8E6B-2A3264CD1C70}">
      <dgm:prSet/>
      <dgm:spPr/>
      <dgm:t>
        <a:bodyPr/>
        <a:lstStyle/>
        <a:p>
          <a:endParaRPr lang="en-US"/>
        </a:p>
      </dgm:t>
    </dgm:pt>
    <dgm:pt modelId="{77FE16DB-2321-4D48-B4A3-B6505D62E88D}">
      <dgm:prSet/>
      <dgm:spPr/>
      <dgm:t>
        <a:bodyPr/>
        <a:lstStyle/>
        <a:p>
          <a:r>
            <a:rPr lang="en-GB"/>
            <a:t>Thank you, any questions?</a:t>
          </a:r>
          <a:endParaRPr lang="en-US"/>
        </a:p>
      </dgm:t>
    </dgm:pt>
    <dgm:pt modelId="{32A016A4-5C3E-4B74-8544-FB98D1458428}" type="parTrans" cxnId="{3F95A3E0-5F59-431C-A3C6-5F63E55B30AA}">
      <dgm:prSet/>
      <dgm:spPr/>
      <dgm:t>
        <a:bodyPr/>
        <a:lstStyle/>
        <a:p>
          <a:endParaRPr lang="en-US"/>
        </a:p>
      </dgm:t>
    </dgm:pt>
    <dgm:pt modelId="{358FEE03-FFA4-4BB1-B0E4-C83F92D991CE}" type="sibTrans" cxnId="{3F95A3E0-5F59-431C-A3C6-5F63E55B30AA}">
      <dgm:prSet/>
      <dgm:spPr/>
      <dgm:t>
        <a:bodyPr/>
        <a:lstStyle/>
        <a:p>
          <a:endParaRPr lang="en-US"/>
        </a:p>
      </dgm:t>
    </dgm:pt>
    <dgm:pt modelId="{5AC7FDD0-493B-40E9-B562-0A4ED81D06CB}" type="pres">
      <dgm:prSet presAssocID="{646295A2-A716-4380-8D60-EAC1B4876DDC}" presName="linear" presStyleCnt="0">
        <dgm:presLayoutVars>
          <dgm:animLvl val="lvl"/>
          <dgm:resizeHandles val="exact"/>
        </dgm:presLayoutVars>
      </dgm:prSet>
      <dgm:spPr/>
    </dgm:pt>
    <dgm:pt modelId="{ED0F028B-9A7D-4133-A667-0AE061091304}" type="pres">
      <dgm:prSet presAssocID="{4BB4F63D-6C5C-4531-A58C-6933A0E85F84}" presName="parentText" presStyleLbl="node1" presStyleIdx="0" presStyleCnt="7">
        <dgm:presLayoutVars>
          <dgm:chMax val="0"/>
          <dgm:bulletEnabled val="1"/>
        </dgm:presLayoutVars>
      </dgm:prSet>
      <dgm:spPr/>
    </dgm:pt>
    <dgm:pt modelId="{D8A7FCE4-50EB-4F63-9C32-8C1AE2BB318E}" type="pres">
      <dgm:prSet presAssocID="{21507C8B-A96B-42ED-92E0-710E89A6E70C}" presName="spacer" presStyleCnt="0"/>
      <dgm:spPr/>
    </dgm:pt>
    <dgm:pt modelId="{D0312C8A-1008-4551-8F5B-D9E83FEA81DC}" type="pres">
      <dgm:prSet presAssocID="{77AC5392-69AB-4A3F-A168-6EBBD7ECD07F}" presName="parentText" presStyleLbl="node1" presStyleIdx="1" presStyleCnt="7">
        <dgm:presLayoutVars>
          <dgm:chMax val="0"/>
          <dgm:bulletEnabled val="1"/>
        </dgm:presLayoutVars>
      </dgm:prSet>
      <dgm:spPr/>
    </dgm:pt>
    <dgm:pt modelId="{63E32251-A46D-4548-8829-8FA05CE6C9F1}" type="pres">
      <dgm:prSet presAssocID="{D4757A92-BAA9-4C38-84A1-192A0A6F1812}" presName="spacer" presStyleCnt="0"/>
      <dgm:spPr/>
    </dgm:pt>
    <dgm:pt modelId="{952ABFE4-6E90-409E-85D5-F11E3934AB9D}" type="pres">
      <dgm:prSet presAssocID="{AFB78AFE-C9B2-48F7-87D7-39E1B1DBF00D}" presName="parentText" presStyleLbl="node1" presStyleIdx="2" presStyleCnt="7">
        <dgm:presLayoutVars>
          <dgm:chMax val="0"/>
          <dgm:bulletEnabled val="1"/>
        </dgm:presLayoutVars>
      </dgm:prSet>
      <dgm:spPr/>
    </dgm:pt>
    <dgm:pt modelId="{7D28C38B-8EC9-4D4F-A0F1-A948FD4E2145}" type="pres">
      <dgm:prSet presAssocID="{5B672134-71B0-4A29-B96F-D5E8A0228A09}" presName="spacer" presStyleCnt="0"/>
      <dgm:spPr/>
    </dgm:pt>
    <dgm:pt modelId="{748A8E32-176E-4872-85C2-D3AB2CAAC270}" type="pres">
      <dgm:prSet presAssocID="{6BC7F27D-C2B9-4826-9C12-7856F150C784}" presName="parentText" presStyleLbl="node1" presStyleIdx="3" presStyleCnt="7">
        <dgm:presLayoutVars>
          <dgm:chMax val="0"/>
          <dgm:bulletEnabled val="1"/>
        </dgm:presLayoutVars>
      </dgm:prSet>
      <dgm:spPr/>
    </dgm:pt>
    <dgm:pt modelId="{819D4B74-76C5-45AF-A3E2-DE38B4907139}" type="pres">
      <dgm:prSet presAssocID="{35070236-FCDE-4CEB-BA2C-8C4825B2DA42}" presName="spacer" presStyleCnt="0"/>
      <dgm:spPr/>
    </dgm:pt>
    <dgm:pt modelId="{E0C00EC2-A220-44B3-B013-82D30FF22A36}" type="pres">
      <dgm:prSet presAssocID="{89955CA9-130D-49DF-8DB9-1E1E4C28C5B2}" presName="parentText" presStyleLbl="node1" presStyleIdx="4" presStyleCnt="7">
        <dgm:presLayoutVars>
          <dgm:chMax val="0"/>
          <dgm:bulletEnabled val="1"/>
        </dgm:presLayoutVars>
      </dgm:prSet>
      <dgm:spPr/>
    </dgm:pt>
    <dgm:pt modelId="{071C53DA-9389-4E59-8C4F-05455E011F20}" type="pres">
      <dgm:prSet presAssocID="{43B64469-77DF-4231-A9C3-0D7E4F76B9DC}" presName="spacer" presStyleCnt="0"/>
      <dgm:spPr/>
    </dgm:pt>
    <dgm:pt modelId="{D9A0520A-EE7F-4EC2-BCD7-21BBD68349A8}" type="pres">
      <dgm:prSet presAssocID="{62F5A93D-D80C-4FE1-B0F6-36092F2E1B0F}" presName="parentText" presStyleLbl="node1" presStyleIdx="5" presStyleCnt="7">
        <dgm:presLayoutVars>
          <dgm:chMax val="0"/>
          <dgm:bulletEnabled val="1"/>
        </dgm:presLayoutVars>
      </dgm:prSet>
      <dgm:spPr/>
    </dgm:pt>
    <dgm:pt modelId="{A3C2E362-EBF0-4B84-9E87-0E19E8DFA4F2}" type="pres">
      <dgm:prSet presAssocID="{937847ED-8BAC-4FF7-989F-6E6C152DD442}" presName="spacer" presStyleCnt="0"/>
      <dgm:spPr/>
    </dgm:pt>
    <dgm:pt modelId="{D315D9B4-9972-4F54-969B-DF9A440DAC7E}" type="pres">
      <dgm:prSet presAssocID="{77FE16DB-2321-4D48-B4A3-B6505D62E88D}" presName="parentText" presStyleLbl="node1" presStyleIdx="6" presStyleCnt="7">
        <dgm:presLayoutVars>
          <dgm:chMax val="0"/>
          <dgm:bulletEnabled val="1"/>
        </dgm:presLayoutVars>
      </dgm:prSet>
      <dgm:spPr/>
    </dgm:pt>
  </dgm:ptLst>
  <dgm:cxnLst>
    <dgm:cxn modelId="{63DDBA33-4144-4052-912E-9C70E212AE31}" type="presOf" srcId="{4BB4F63D-6C5C-4531-A58C-6933A0E85F84}" destId="{ED0F028B-9A7D-4133-A667-0AE061091304}" srcOrd="0" destOrd="0" presId="urn:microsoft.com/office/officeart/2005/8/layout/vList2"/>
    <dgm:cxn modelId="{2A70AF47-8D35-427C-8E6B-2A3264CD1C70}" srcId="{646295A2-A716-4380-8D60-EAC1B4876DDC}" destId="{62F5A93D-D80C-4FE1-B0F6-36092F2E1B0F}" srcOrd="5" destOrd="0" parTransId="{040B818B-74B5-48E4-B692-2BC454CCFC02}" sibTransId="{937847ED-8BAC-4FF7-989F-6E6C152DD442}"/>
    <dgm:cxn modelId="{5748BA4B-A028-4764-BBBC-82D039A82075}" type="presOf" srcId="{77FE16DB-2321-4D48-B4A3-B6505D62E88D}" destId="{D315D9B4-9972-4F54-969B-DF9A440DAC7E}" srcOrd="0" destOrd="0" presId="urn:microsoft.com/office/officeart/2005/8/layout/vList2"/>
    <dgm:cxn modelId="{F1B21E6F-7753-47D2-A211-7D59A78D72C1}" type="presOf" srcId="{62F5A93D-D80C-4FE1-B0F6-36092F2E1B0F}" destId="{D9A0520A-EE7F-4EC2-BCD7-21BBD68349A8}" srcOrd="0" destOrd="0" presId="urn:microsoft.com/office/officeart/2005/8/layout/vList2"/>
    <dgm:cxn modelId="{27F77E75-DFC6-4EB6-A738-83E22BB522C4}" srcId="{646295A2-A716-4380-8D60-EAC1B4876DDC}" destId="{89955CA9-130D-49DF-8DB9-1E1E4C28C5B2}" srcOrd="4" destOrd="0" parTransId="{4D5D0BC7-8A3B-4837-883F-D73D117A1E64}" sibTransId="{43B64469-77DF-4231-A9C3-0D7E4F76B9DC}"/>
    <dgm:cxn modelId="{1A3C0A80-58AB-40D7-8862-1F7FC83460A5}" type="presOf" srcId="{6BC7F27D-C2B9-4826-9C12-7856F150C784}" destId="{748A8E32-176E-4872-85C2-D3AB2CAAC270}" srcOrd="0" destOrd="0" presId="urn:microsoft.com/office/officeart/2005/8/layout/vList2"/>
    <dgm:cxn modelId="{52F78D87-77F8-4C4A-B9E3-834E26E5D82B}" type="presOf" srcId="{646295A2-A716-4380-8D60-EAC1B4876DDC}" destId="{5AC7FDD0-493B-40E9-B562-0A4ED81D06CB}" srcOrd="0" destOrd="0" presId="urn:microsoft.com/office/officeart/2005/8/layout/vList2"/>
    <dgm:cxn modelId="{30A88C9A-A1DC-4DAB-A005-40B21D05B269}" type="presOf" srcId="{89955CA9-130D-49DF-8DB9-1E1E4C28C5B2}" destId="{E0C00EC2-A220-44B3-B013-82D30FF22A36}" srcOrd="0" destOrd="0" presId="urn:microsoft.com/office/officeart/2005/8/layout/vList2"/>
    <dgm:cxn modelId="{9948FBA8-A23B-4751-8A91-3BA6FFBBE890}" srcId="{646295A2-A716-4380-8D60-EAC1B4876DDC}" destId="{AFB78AFE-C9B2-48F7-87D7-39E1B1DBF00D}" srcOrd="2" destOrd="0" parTransId="{86B1312C-4392-4D0D-A2BF-792BA8557FDE}" sibTransId="{5B672134-71B0-4A29-B96F-D5E8A0228A09}"/>
    <dgm:cxn modelId="{F119B9C9-303B-4960-8768-0485914A2834}" type="presOf" srcId="{AFB78AFE-C9B2-48F7-87D7-39E1B1DBF00D}" destId="{952ABFE4-6E90-409E-85D5-F11E3934AB9D}" srcOrd="0" destOrd="0" presId="urn:microsoft.com/office/officeart/2005/8/layout/vList2"/>
    <dgm:cxn modelId="{9C6219D4-5C5E-4A0F-9ACC-763B29437233}" type="presOf" srcId="{77AC5392-69AB-4A3F-A168-6EBBD7ECD07F}" destId="{D0312C8A-1008-4551-8F5B-D9E83FEA81DC}" srcOrd="0" destOrd="0" presId="urn:microsoft.com/office/officeart/2005/8/layout/vList2"/>
    <dgm:cxn modelId="{3F95A3E0-5F59-431C-A3C6-5F63E55B30AA}" srcId="{646295A2-A716-4380-8D60-EAC1B4876DDC}" destId="{77FE16DB-2321-4D48-B4A3-B6505D62E88D}" srcOrd="6" destOrd="0" parTransId="{32A016A4-5C3E-4B74-8544-FB98D1458428}" sibTransId="{358FEE03-FFA4-4BB1-B0E4-C83F92D991CE}"/>
    <dgm:cxn modelId="{8174E4E2-2192-4667-80B1-F627A9E2347B}" srcId="{646295A2-A716-4380-8D60-EAC1B4876DDC}" destId="{77AC5392-69AB-4A3F-A168-6EBBD7ECD07F}" srcOrd="1" destOrd="0" parTransId="{C9454653-CA9A-41EF-8F0C-0FD3A9963159}" sibTransId="{D4757A92-BAA9-4C38-84A1-192A0A6F1812}"/>
    <dgm:cxn modelId="{0844AFEC-9B7E-42AE-8BCF-72C7E8FEFEE1}" srcId="{646295A2-A716-4380-8D60-EAC1B4876DDC}" destId="{4BB4F63D-6C5C-4531-A58C-6933A0E85F84}" srcOrd="0" destOrd="0" parTransId="{AEB54C40-90F7-44D0-8838-71D106816037}" sibTransId="{21507C8B-A96B-42ED-92E0-710E89A6E70C}"/>
    <dgm:cxn modelId="{E6BCC5F1-6D66-4E95-83AC-9FEACD4362E1}" srcId="{646295A2-A716-4380-8D60-EAC1B4876DDC}" destId="{6BC7F27D-C2B9-4826-9C12-7856F150C784}" srcOrd="3" destOrd="0" parTransId="{6856931D-B0E5-434E-9F7C-8CC4F2F4B022}" sibTransId="{35070236-FCDE-4CEB-BA2C-8C4825B2DA42}"/>
    <dgm:cxn modelId="{53EC5374-0713-4AC6-BE19-31D4DCDD1CB7}" type="presParOf" srcId="{5AC7FDD0-493B-40E9-B562-0A4ED81D06CB}" destId="{ED0F028B-9A7D-4133-A667-0AE061091304}" srcOrd="0" destOrd="0" presId="urn:microsoft.com/office/officeart/2005/8/layout/vList2"/>
    <dgm:cxn modelId="{923769C8-0213-4F03-9361-2461878C8B75}" type="presParOf" srcId="{5AC7FDD0-493B-40E9-B562-0A4ED81D06CB}" destId="{D8A7FCE4-50EB-4F63-9C32-8C1AE2BB318E}" srcOrd="1" destOrd="0" presId="urn:microsoft.com/office/officeart/2005/8/layout/vList2"/>
    <dgm:cxn modelId="{B1C918E0-7062-40B2-973F-C5AB91EEFB2C}" type="presParOf" srcId="{5AC7FDD0-493B-40E9-B562-0A4ED81D06CB}" destId="{D0312C8A-1008-4551-8F5B-D9E83FEA81DC}" srcOrd="2" destOrd="0" presId="urn:microsoft.com/office/officeart/2005/8/layout/vList2"/>
    <dgm:cxn modelId="{E16CFC52-B9BE-42D4-B0EE-8E453409C528}" type="presParOf" srcId="{5AC7FDD0-493B-40E9-B562-0A4ED81D06CB}" destId="{63E32251-A46D-4548-8829-8FA05CE6C9F1}" srcOrd="3" destOrd="0" presId="urn:microsoft.com/office/officeart/2005/8/layout/vList2"/>
    <dgm:cxn modelId="{45821FE3-F025-4E09-A582-D5F10532055D}" type="presParOf" srcId="{5AC7FDD0-493B-40E9-B562-0A4ED81D06CB}" destId="{952ABFE4-6E90-409E-85D5-F11E3934AB9D}" srcOrd="4" destOrd="0" presId="urn:microsoft.com/office/officeart/2005/8/layout/vList2"/>
    <dgm:cxn modelId="{D541C573-F34E-42A2-8410-13D1AEC1EB5E}" type="presParOf" srcId="{5AC7FDD0-493B-40E9-B562-0A4ED81D06CB}" destId="{7D28C38B-8EC9-4D4F-A0F1-A948FD4E2145}" srcOrd="5" destOrd="0" presId="urn:microsoft.com/office/officeart/2005/8/layout/vList2"/>
    <dgm:cxn modelId="{64CA59CA-75D7-45DC-9EB3-C67B2EF95136}" type="presParOf" srcId="{5AC7FDD0-493B-40E9-B562-0A4ED81D06CB}" destId="{748A8E32-176E-4872-85C2-D3AB2CAAC270}" srcOrd="6" destOrd="0" presId="urn:microsoft.com/office/officeart/2005/8/layout/vList2"/>
    <dgm:cxn modelId="{9C3A4C15-0511-4C9D-9C62-350843076058}" type="presParOf" srcId="{5AC7FDD0-493B-40E9-B562-0A4ED81D06CB}" destId="{819D4B74-76C5-45AF-A3E2-DE38B4907139}" srcOrd="7" destOrd="0" presId="urn:microsoft.com/office/officeart/2005/8/layout/vList2"/>
    <dgm:cxn modelId="{4A26A9EC-8F22-441D-BAC3-2D188F910830}" type="presParOf" srcId="{5AC7FDD0-493B-40E9-B562-0A4ED81D06CB}" destId="{E0C00EC2-A220-44B3-B013-82D30FF22A36}" srcOrd="8" destOrd="0" presId="urn:microsoft.com/office/officeart/2005/8/layout/vList2"/>
    <dgm:cxn modelId="{B30327E0-7F2B-4E5E-824D-222AD9AF0DFE}" type="presParOf" srcId="{5AC7FDD0-493B-40E9-B562-0A4ED81D06CB}" destId="{071C53DA-9389-4E59-8C4F-05455E011F20}" srcOrd="9" destOrd="0" presId="urn:microsoft.com/office/officeart/2005/8/layout/vList2"/>
    <dgm:cxn modelId="{210E573B-99EB-4396-873F-665942B250BF}" type="presParOf" srcId="{5AC7FDD0-493B-40E9-B562-0A4ED81D06CB}" destId="{D9A0520A-EE7F-4EC2-BCD7-21BBD68349A8}" srcOrd="10" destOrd="0" presId="urn:microsoft.com/office/officeart/2005/8/layout/vList2"/>
    <dgm:cxn modelId="{A7DD6155-AA29-423A-846E-82E9A2F20EE2}" type="presParOf" srcId="{5AC7FDD0-493B-40E9-B562-0A4ED81D06CB}" destId="{A3C2E362-EBF0-4B84-9E87-0E19E8DFA4F2}" srcOrd="11" destOrd="0" presId="urn:microsoft.com/office/officeart/2005/8/layout/vList2"/>
    <dgm:cxn modelId="{F90EE7BA-1F3E-4032-9567-B21468B607E3}" type="presParOf" srcId="{5AC7FDD0-493B-40E9-B562-0A4ED81D06CB}" destId="{D315D9B4-9972-4F54-969B-DF9A440DAC7E}" srcOrd="1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B82510A-BF2F-4049-9DDC-C0BB467D395F}"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BAF3A4D5-3CE3-4FBF-A4A4-5168BEEC05ED}">
      <dgm:prSet/>
      <dgm:spPr/>
      <dgm:t>
        <a:bodyPr/>
        <a:lstStyle/>
        <a:p>
          <a:r>
            <a:rPr lang="en-GB"/>
            <a:t>The aim of this session is to discuss how we format the beginning of our research report. </a:t>
          </a:r>
          <a:endParaRPr lang="en-US"/>
        </a:p>
      </dgm:t>
    </dgm:pt>
    <dgm:pt modelId="{943D9C73-507B-43C1-B275-8857BD6B5031}" type="parTrans" cxnId="{5009F57D-AA95-4570-8996-CFCBAD390158}">
      <dgm:prSet/>
      <dgm:spPr/>
      <dgm:t>
        <a:bodyPr/>
        <a:lstStyle/>
        <a:p>
          <a:endParaRPr lang="en-US"/>
        </a:p>
      </dgm:t>
    </dgm:pt>
    <dgm:pt modelId="{041F87F3-CE39-441C-BAC9-45C44CE3C832}" type="sibTrans" cxnId="{5009F57D-AA95-4570-8996-CFCBAD390158}">
      <dgm:prSet/>
      <dgm:spPr/>
      <dgm:t>
        <a:bodyPr/>
        <a:lstStyle/>
        <a:p>
          <a:endParaRPr lang="en-US"/>
        </a:p>
      </dgm:t>
    </dgm:pt>
    <dgm:pt modelId="{9CCDE9B4-E6CE-4ECA-B8A0-023E105F0881}">
      <dgm:prSet/>
      <dgm:spPr/>
      <dgm:t>
        <a:bodyPr/>
        <a:lstStyle/>
        <a:p>
          <a:r>
            <a:rPr lang="en-GB"/>
            <a:t>By the end of today’s session students should be able to demonstrate their understanding of how you start your research report. </a:t>
          </a:r>
          <a:endParaRPr lang="en-US"/>
        </a:p>
      </dgm:t>
    </dgm:pt>
    <dgm:pt modelId="{47B687F3-B081-4CB3-9689-227D2F1A6316}" type="parTrans" cxnId="{52C25703-0B40-412C-809C-96BBB2998171}">
      <dgm:prSet/>
      <dgm:spPr/>
      <dgm:t>
        <a:bodyPr/>
        <a:lstStyle/>
        <a:p>
          <a:endParaRPr lang="en-US"/>
        </a:p>
      </dgm:t>
    </dgm:pt>
    <dgm:pt modelId="{6F3194E5-FD68-4621-B6F6-2A88796CA57E}" type="sibTrans" cxnId="{52C25703-0B40-412C-809C-96BBB2998171}">
      <dgm:prSet/>
      <dgm:spPr/>
      <dgm:t>
        <a:bodyPr/>
        <a:lstStyle/>
        <a:p>
          <a:endParaRPr lang="en-US"/>
        </a:p>
      </dgm:t>
    </dgm:pt>
    <dgm:pt modelId="{A7F0F5E5-D7E6-42E1-B087-127EDE796F9C}" type="pres">
      <dgm:prSet presAssocID="{FB82510A-BF2F-4049-9DDC-C0BB467D395F}" presName="root" presStyleCnt="0">
        <dgm:presLayoutVars>
          <dgm:dir/>
          <dgm:resizeHandles val="exact"/>
        </dgm:presLayoutVars>
      </dgm:prSet>
      <dgm:spPr/>
    </dgm:pt>
    <dgm:pt modelId="{DCCB7A0D-C489-4455-806A-E79025B30B5F}" type="pres">
      <dgm:prSet presAssocID="{BAF3A4D5-3CE3-4FBF-A4A4-5168BEEC05ED}" presName="compNode" presStyleCnt="0"/>
      <dgm:spPr/>
    </dgm:pt>
    <dgm:pt modelId="{DDEEBF48-DF70-4D12-8734-8AC898F310C3}" type="pres">
      <dgm:prSet presAssocID="{BAF3A4D5-3CE3-4FBF-A4A4-5168BEEC05ED}" presName="bgRect" presStyleLbl="bgShp" presStyleIdx="0" presStyleCnt="2"/>
      <dgm:spPr/>
    </dgm:pt>
    <dgm:pt modelId="{336B3AE9-174B-4CA3-8D92-4E3474A78AB6}" type="pres">
      <dgm:prSet presAssocID="{BAF3A4D5-3CE3-4FBF-A4A4-5168BEEC05ED}"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ullseye"/>
        </a:ext>
      </dgm:extLst>
    </dgm:pt>
    <dgm:pt modelId="{81F069D9-033A-4023-98A8-248E2E379938}" type="pres">
      <dgm:prSet presAssocID="{BAF3A4D5-3CE3-4FBF-A4A4-5168BEEC05ED}" presName="spaceRect" presStyleCnt="0"/>
      <dgm:spPr/>
    </dgm:pt>
    <dgm:pt modelId="{695B2132-3182-421B-855F-0156E5B50BC0}" type="pres">
      <dgm:prSet presAssocID="{BAF3A4D5-3CE3-4FBF-A4A4-5168BEEC05ED}" presName="parTx" presStyleLbl="revTx" presStyleIdx="0" presStyleCnt="2">
        <dgm:presLayoutVars>
          <dgm:chMax val="0"/>
          <dgm:chPref val="0"/>
        </dgm:presLayoutVars>
      </dgm:prSet>
      <dgm:spPr/>
    </dgm:pt>
    <dgm:pt modelId="{76B63CC1-6DB1-4F33-9F53-6033245BA330}" type="pres">
      <dgm:prSet presAssocID="{041F87F3-CE39-441C-BAC9-45C44CE3C832}" presName="sibTrans" presStyleCnt="0"/>
      <dgm:spPr/>
    </dgm:pt>
    <dgm:pt modelId="{3FC34614-E2D4-41CB-AD2C-1A79F42FF81C}" type="pres">
      <dgm:prSet presAssocID="{9CCDE9B4-E6CE-4ECA-B8A0-023E105F0881}" presName="compNode" presStyleCnt="0"/>
      <dgm:spPr/>
    </dgm:pt>
    <dgm:pt modelId="{A104FE3A-8E81-4309-8D69-0A084D0FBBB4}" type="pres">
      <dgm:prSet presAssocID="{9CCDE9B4-E6CE-4ECA-B8A0-023E105F0881}" presName="bgRect" presStyleLbl="bgShp" presStyleIdx="1" presStyleCnt="2"/>
      <dgm:spPr/>
    </dgm:pt>
    <dgm:pt modelId="{E000BB9A-DCAB-4D25-B4F7-AB7A36943950}" type="pres">
      <dgm:prSet presAssocID="{9CCDE9B4-E6CE-4ECA-B8A0-023E105F0881}"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lassroom"/>
        </a:ext>
      </dgm:extLst>
    </dgm:pt>
    <dgm:pt modelId="{DEA91347-1C72-44F1-86E4-CA9C38DE2384}" type="pres">
      <dgm:prSet presAssocID="{9CCDE9B4-E6CE-4ECA-B8A0-023E105F0881}" presName="spaceRect" presStyleCnt="0"/>
      <dgm:spPr/>
    </dgm:pt>
    <dgm:pt modelId="{EDF6885D-0F59-47A4-A815-40EBC7666A39}" type="pres">
      <dgm:prSet presAssocID="{9CCDE9B4-E6CE-4ECA-B8A0-023E105F0881}" presName="parTx" presStyleLbl="revTx" presStyleIdx="1" presStyleCnt="2">
        <dgm:presLayoutVars>
          <dgm:chMax val="0"/>
          <dgm:chPref val="0"/>
        </dgm:presLayoutVars>
      </dgm:prSet>
      <dgm:spPr/>
    </dgm:pt>
  </dgm:ptLst>
  <dgm:cxnLst>
    <dgm:cxn modelId="{52C25703-0B40-412C-809C-96BBB2998171}" srcId="{FB82510A-BF2F-4049-9DDC-C0BB467D395F}" destId="{9CCDE9B4-E6CE-4ECA-B8A0-023E105F0881}" srcOrd="1" destOrd="0" parTransId="{47B687F3-B081-4CB3-9689-227D2F1A6316}" sibTransId="{6F3194E5-FD68-4621-B6F6-2A88796CA57E}"/>
    <dgm:cxn modelId="{F6BCFF30-EEA9-4D7F-8BC5-E12B321F53F4}" type="presOf" srcId="{FB82510A-BF2F-4049-9DDC-C0BB467D395F}" destId="{A7F0F5E5-D7E6-42E1-B087-127EDE796F9C}" srcOrd="0" destOrd="0" presId="urn:microsoft.com/office/officeart/2018/2/layout/IconVerticalSolidList"/>
    <dgm:cxn modelId="{5009F57D-AA95-4570-8996-CFCBAD390158}" srcId="{FB82510A-BF2F-4049-9DDC-C0BB467D395F}" destId="{BAF3A4D5-3CE3-4FBF-A4A4-5168BEEC05ED}" srcOrd="0" destOrd="0" parTransId="{943D9C73-507B-43C1-B275-8857BD6B5031}" sibTransId="{041F87F3-CE39-441C-BAC9-45C44CE3C832}"/>
    <dgm:cxn modelId="{2FDD47A7-6ED4-4A87-AB92-6D4BDF324AF3}" type="presOf" srcId="{BAF3A4D5-3CE3-4FBF-A4A4-5168BEEC05ED}" destId="{695B2132-3182-421B-855F-0156E5B50BC0}" srcOrd="0" destOrd="0" presId="urn:microsoft.com/office/officeart/2018/2/layout/IconVerticalSolidList"/>
    <dgm:cxn modelId="{D193A0B5-6ED3-4895-A401-DAB4274F4596}" type="presOf" srcId="{9CCDE9B4-E6CE-4ECA-B8A0-023E105F0881}" destId="{EDF6885D-0F59-47A4-A815-40EBC7666A39}" srcOrd="0" destOrd="0" presId="urn:microsoft.com/office/officeart/2018/2/layout/IconVerticalSolidList"/>
    <dgm:cxn modelId="{B4A1C93F-2B5F-476B-956A-36C03C616DB9}" type="presParOf" srcId="{A7F0F5E5-D7E6-42E1-B087-127EDE796F9C}" destId="{DCCB7A0D-C489-4455-806A-E79025B30B5F}" srcOrd="0" destOrd="0" presId="urn:microsoft.com/office/officeart/2018/2/layout/IconVerticalSolidList"/>
    <dgm:cxn modelId="{496C499A-DBB8-43C5-BF1B-C2ACAF541B77}" type="presParOf" srcId="{DCCB7A0D-C489-4455-806A-E79025B30B5F}" destId="{DDEEBF48-DF70-4D12-8734-8AC898F310C3}" srcOrd="0" destOrd="0" presId="urn:microsoft.com/office/officeart/2018/2/layout/IconVerticalSolidList"/>
    <dgm:cxn modelId="{BA229221-3CD9-4699-A291-FBEBC231EA6E}" type="presParOf" srcId="{DCCB7A0D-C489-4455-806A-E79025B30B5F}" destId="{336B3AE9-174B-4CA3-8D92-4E3474A78AB6}" srcOrd="1" destOrd="0" presId="urn:microsoft.com/office/officeart/2018/2/layout/IconVerticalSolidList"/>
    <dgm:cxn modelId="{30A356B9-2C75-4FF7-8E97-7018D9CB4146}" type="presParOf" srcId="{DCCB7A0D-C489-4455-806A-E79025B30B5F}" destId="{81F069D9-033A-4023-98A8-248E2E379938}" srcOrd="2" destOrd="0" presId="urn:microsoft.com/office/officeart/2018/2/layout/IconVerticalSolidList"/>
    <dgm:cxn modelId="{966822DB-4409-443A-819B-D80C9796A0C0}" type="presParOf" srcId="{DCCB7A0D-C489-4455-806A-E79025B30B5F}" destId="{695B2132-3182-421B-855F-0156E5B50BC0}" srcOrd="3" destOrd="0" presId="urn:microsoft.com/office/officeart/2018/2/layout/IconVerticalSolidList"/>
    <dgm:cxn modelId="{F359C3DF-CCD5-4AF7-9137-555E0F0ABDCF}" type="presParOf" srcId="{A7F0F5E5-D7E6-42E1-B087-127EDE796F9C}" destId="{76B63CC1-6DB1-4F33-9F53-6033245BA330}" srcOrd="1" destOrd="0" presId="urn:microsoft.com/office/officeart/2018/2/layout/IconVerticalSolidList"/>
    <dgm:cxn modelId="{9E273857-891A-4829-8185-0C7A28BADC72}" type="presParOf" srcId="{A7F0F5E5-D7E6-42E1-B087-127EDE796F9C}" destId="{3FC34614-E2D4-41CB-AD2C-1A79F42FF81C}" srcOrd="2" destOrd="0" presId="urn:microsoft.com/office/officeart/2018/2/layout/IconVerticalSolidList"/>
    <dgm:cxn modelId="{E208A52E-8FE1-4808-B6F2-2BB659B2B016}" type="presParOf" srcId="{3FC34614-E2D4-41CB-AD2C-1A79F42FF81C}" destId="{A104FE3A-8E81-4309-8D69-0A084D0FBBB4}" srcOrd="0" destOrd="0" presId="urn:microsoft.com/office/officeart/2018/2/layout/IconVerticalSolidList"/>
    <dgm:cxn modelId="{67161CC9-84F6-4873-8636-44BF7FD80FDA}" type="presParOf" srcId="{3FC34614-E2D4-41CB-AD2C-1A79F42FF81C}" destId="{E000BB9A-DCAB-4D25-B4F7-AB7A36943950}" srcOrd="1" destOrd="0" presId="urn:microsoft.com/office/officeart/2018/2/layout/IconVerticalSolidList"/>
    <dgm:cxn modelId="{23210AAA-0DCE-4FEA-87CA-E588738FE0D3}" type="presParOf" srcId="{3FC34614-E2D4-41CB-AD2C-1A79F42FF81C}" destId="{DEA91347-1C72-44F1-86E4-CA9C38DE2384}" srcOrd="2" destOrd="0" presId="urn:microsoft.com/office/officeart/2018/2/layout/IconVerticalSolidList"/>
    <dgm:cxn modelId="{4F5F302A-CA85-413F-8820-B6B675773465}" type="presParOf" srcId="{3FC34614-E2D4-41CB-AD2C-1A79F42FF81C}" destId="{EDF6885D-0F59-47A4-A815-40EBC7666A39}"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21B87D7-A901-4404-A4CA-F12A82BE36DD}"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4AD8744E-DDEC-4106-904D-C77AF1EC1B1D}">
      <dgm:prSet/>
      <dgm:spPr/>
      <dgm:t>
        <a:bodyPr/>
        <a:lstStyle/>
        <a:p>
          <a:r>
            <a:rPr lang="en-GB"/>
            <a:t>Your cover page should include the following; </a:t>
          </a:r>
          <a:endParaRPr lang="en-US"/>
        </a:p>
      </dgm:t>
    </dgm:pt>
    <dgm:pt modelId="{5F1DFF2F-80DB-4A68-A47F-355CFE1BD045}" type="parTrans" cxnId="{607E17D4-57B6-4BC0-A3D8-A3B8F310FC2F}">
      <dgm:prSet/>
      <dgm:spPr/>
      <dgm:t>
        <a:bodyPr/>
        <a:lstStyle/>
        <a:p>
          <a:endParaRPr lang="en-US"/>
        </a:p>
      </dgm:t>
    </dgm:pt>
    <dgm:pt modelId="{8F61E3ED-5840-4190-9516-7F1C65999361}" type="sibTrans" cxnId="{607E17D4-57B6-4BC0-A3D8-A3B8F310FC2F}">
      <dgm:prSet/>
      <dgm:spPr/>
      <dgm:t>
        <a:bodyPr/>
        <a:lstStyle/>
        <a:p>
          <a:endParaRPr lang="en-US"/>
        </a:p>
      </dgm:t>
    </dgm:pt>
    <dgm:pt modelId="{26E93F31-E1DC-4E5A-A899-A14A88A6F2B9}">
      <dgm:prSet/>
      <dgm:spPr/>
      <dgm:t>
        <a:bodyPr/>
        <a:lstStyle/>
        <a:p>
          <a:r>
            <a:rPr lang="en-GB"/>
            <a:t>1. Student number </a:t>
          </a:r>
          <a:endParaRPr lang="en-US"/>
        </a:p>
      </dgm:t>
    </dgm:pt>
    <dgm:pt modelId="{B8F99835-DCB9-4EC8-9888-ECC886FA610D}" type="parTrans" cxnId="{DEF91796-FED2-4CFB-97C1-4388F5AF11A1}">
      <dgm:prSet/>
      <dgm:spPr/>
      <dgm:t>
        <a:bodyPr/>
        <a:lstStyle/>
        <a:p>
          <a:endParaRPr lang="en-US"/>
        </a:p>
      </dgm:t>
    </dgm:pt>
    <dgm:pt modelId="{D3178CD9-30B9-4DC8-B357-A4CBAC21C1C0}" type="sibTrans" cxnId="{DEF91796-FED2-4CFB-97C1-4388F5AF11A1}">
      <dgm:prSet/>
      <dgm:spPr/>
      <dgm:t>
        <a:bodyPr/>
        <a:lstStyle/>
        <a:p>
          <a:endParaRPr lang="en-US"/>
        </a:p>
      </dgm:t>
    </dgm:pt>
    <dgm:pt modelId="{A4EBCD67-5A07-491F-ADB4-445DE0317090}">
      <dgm:prSet/>
      <dgm:spPr/>
      <dgm:t>
        <a:bodyPr/>
        <a:lstStyle/>
        <a:p>
          <a:r>
            <a:rPr lang="en-GB"/>
            <a:t>2. Title of the assessment </a:t>
          </a:r>
          <a:endParaRPr lang="en-US"/>
        </a:p>
      </dgm:t>
    </dgm:pt>
    <dgm:pt modelId="{6E5EB5A1-91A4-4C9E-9CAF-2DABB596DFC3}" type="parTrans" cxnId="{8A6E3B0C-29E7-43E2-9D59-5EEF113EB6B9}">
      <dgm:prSet/>
      <dgm:spPr/>
      <dgm:t>
        <a:bodyPr/>
        <a:lstStyle/>
        <a:p>
          <a:endParaRPr lang="en-US"/>
        </a:p>
      </dgm:t>
    </dgm:pt>
    <dgm:pt modelId="{6275410E-7AF8-41BA-A6C1-84101D215DCF}" type="sibTrans" cxnId="{8A6E3B0C-29E7-43E2-9D59-5EEF113EB6B9}">
      <dgm:prSet/>
      <dgm:spPr/>
      <dgm:t>
        <a:bodyPr/>
        <a:lstStyle/>
        <a:p>
          <a:endParaRPr lang="en-US"/>
        </a:p>
      </dgm:t>
    </dgm:pt>
    <dgm:pt modelId="{AE431063-C5C6-4168-8161-AF3920CA1E35}" type="pres">
      <dgm:prSet presAssocID="{B21B87D7-A901-4404-A4CA-F12A82BE36DD}" presName="root" presStyleCnt="0">
        <dgm:presLayoutVars>
          <dgm:dir/>
          <dgm:resizeHandles val="exact"/>
        </dgm:presLayoutVars>
      </dgm:prSet>
      <dgm:spPr/>
    </dgm:pt>
    <dgm:pt modelId="{1003CEEE-35FC-4154-A700-D1788471183D}" type="pres">
      <dgm:prSet presAssocID="{4AD8744E-DDEC-4106-904D-C77AF1EC1B1D}" presName="compNode" presStyleCnt="0"/>
      <dgm:spPr/>
    </dgm:pt>
    <dgm:pt modelId="{B528EDB2-A877-41A1-A69F-9FE21BF49659}" type="pres">
      <dgm:prSet presAssocID="{4AD8744E-DDEC-4106-904D-C77AF1EC1B1D}" presName="bgRect" presStyleLbl="bgShp" presStyleIdx="0" presStyleCnt="3"/>
      <dgm:spPr/>
    </dgm:pt>
    <dgm:pt modelId="{CE1D6DEB-14BF-4A91-9939-165BE0674336}" type="pres">
      <dgm:prSet presAssocID="{4AD8744E-DDEC-4106-904D-C77AF1EC1B1D}"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ocument"/>
        </a:ext>
      </dgm:extLst>
    </dgm:pt>
    <dgm:pt modelId="{88481B12-75F0-41FF-81E8-0B34477A684B}" type="pres">
      <dgm:prSet presAssocID="{4AD8744E-DDEC-4106-904D-C77AF1EC1B1D}" presName="spaceRect" presStyleCnt="0"/>
      <dgm:spPr/>
    </dgm:pt>
    <dgm:pt modelId="{4C432F6C-E95F-462D-A85B-352F65A0C51C}" type="pres">
      <dgm:prSet presAssocID="{4AD8744E-DDEC-4106-904D-C77AF1EC1B1D}" presName="parTx" presStyleLbl="revTx" presStyleIdx="0" presStyleCnt="3">
        <dgm:presLayoutVars>
          <dgm:chMax val="0"/>
          <dgm:chPref val="0"/>
        </dgm:presLayoutVars>
      </dgm:prSet>
      <dgm:spPr/>
    </dgm:pt>
    <dgm:pt modelId="{3514FCC4-9404-47E8-ADB7-5F05C3D6BB62}" type="pres">
      <dgm:prSet presAssocID="{8F61E3ED-5840-4190-9516-7F1C65999361}" presName="sibTrans" presStyleCnt="0"/>
      <dgm:spPr/>
    </dgm:pt>
    <dgm:pt modelId="{F5BD12E4-4901-4364-9DFB-B3BD6C296393}" type="pres">
      <dgm:prSet presAssocID="{26E93F31-E1DC-4E5A-A899-A14A88A6F2B9}" presName="compNode" presStyleCnt="0"/>
      <dgm:spPr/>
    </dgm:pt>
    <dgm:pt modelId="{DE0FDAC8-0EFB-42C4-8218-0C37B2422972}" type="pres">
      <dgm:prSet presAssocID="{26E93F31-E1DC-4E5A-A899-A14A88A6F2B9}" presName="bgRect" presStyleLbl="bgShp" presStyleIdx="1" presStyleCnt="3"/>
      <dgm:spPr/>
    </dgm:pt>
    <dgm:pt modelId="{97B2487F-D378-415E-8EE3-EB4B2AE0E9AE}" type="pres">
      <dgm:prSet presAssocID="{26E93F31-E1DC-4E5A-A899-A14A88A6F2B9}"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iploma Roll"/>
        </a:ext>
      </dgm:extLst>
    </dgm:pt>
    <dgm:pt modelId="{24529B5C-0D57-4044-922B-CDFC796EC816}" type="pres">
      <dgm:prSet presAssocID="{26E93F31-E1DC-4E5A-A899-A14A88A6F2B9}" presName="spaceRect" presStyleCnt="0"/>
      <dgm:spPr/>
    </dgm:pt>
    <dgm:pt modelId="{BA657BD6-CEE5-4306-B880-BCC068A74C90}" type="pres">
      <dgm:prSet presAssocID="{26E93F31-E1DC-4E5A-A899-A14A88A6F2B9}" presName="parTx" presStyleLbl="revTx" presStyleIdx="1" presStyleCnt="3">
        <dgm:presLayoutVars>
          <dgm:chMax val="0"/>
          <dgm:chPref val="0"/>
        </dgm:presLayoutVars>
      </dgm:prSet>
      <dgm:spPr/>
    </dgm:pt>
    <dgm:pt modelId="{B9898D45-5A70-4A5C-AFF5-F3B603029248}" type="pres">
      <dgm:prSet presAssocID="{D3178CD9-30B9-4DC8-B357-A4CBAC21C1C0}" presName="sibTrans" presStyleCnt="0"/>
      <dgm:spPr/>
    </dgm:pt>
    <dgm:pt modelId="{9B2CFFAD-081D-4FC0-AAA0-7A259DDDB84C}" type="pres">
      <dgm:prSet presAssocID="{A4EBCD67-5A07-491F-ADB4-445DE0317090}" presName="compNode" presStyleCnt="0"/>
      <dgm:spPr/>
    </dgm:pt>
    <dgm:pt modelId="{990BDA26-C3C4-4551-9D86-FFD8093B370A}" type="pres">
      <dgm:prSet presAssocID="{A4EBCD67-5A07-491F-ADB4-445DE0317090}" presName="bgRect" presStyleLbl="bgShp" presStyleIdx="2" presStyleCnt="3"/>
      <dgm:spPr/>
    </dgm:pt>
    <dgm:pt modelId="{D456B3D3-A7FC-4ED8-A7CF-F6D85CA3E438}" type="pres">
      <dgm:prSet presAssocID="{A4EBCD67-5A07-491F-ADB4-445DE0317090}"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ierarchy"/>
        </a:ext>
      </dgm:extLst>
    </dgm:pt>
    <dgm:pt modelId="{F0F0CE86-D9D7-4F79-BDA2-8323D19D7F42}" type="pres">
      <dgm:prSet presAssocID="{A4EBCD67-5A07-491F-ADB4-445DE0317090}" presName="spaceRect" presStyleCnt="0"/>
      <dgm:spPr/>
    </dgm:pt>
    <dgm:pt modelId="{07A6A4BA-6D6B-435F-9CC6-D5D6152C7A7E}" type="pres">
      <dgm:prSet presAssocID="{A4EBCD67-5A07-491F-ADB4-445DE0317090}" presName="parTx" presStyleLbl="revTx" presStyleIdx="2" presStyleCnt="3">
        <dgm:presLayoutVars>
          <dgm:chMax val="0"/>
          <dgm:chPref val="0"/>
        </dgm:presLayoutVars>
      </dgm:prSet>
      <dgm:spPr/>
    </dgm:pt>
  </dgm:ptLst>
  <dgm:cxnLst>
    <dgm:cxn modelId="{44A4B80A-1867-42F1-B5B5-E994CEB2624C}" type="presOf" srcId="{26E93F31-E1DC-4E5A-A899-A14A88A6F2B9}" destId="{BA657BD6-CEE5-4306-B880-BCC068A74C90}" srcOrd="0" destOrd="0" presId="urn:microsoft.com/office/officeart/2018/2/layout/IconVerticalSolidList"/>
    <dgm:cxn modelId="{8A6E3B0C-29E7-43E2-9D59-5EEF113EB6B9}" srcId="{B21B87D7-A901-4404-A4CA-F12A82BE36DD}" destId="{A4EBCD67-5A07-491F-ADB4-445DE0317090}" srcOrd="2" destOrd="0" parTransId="{6E5EB5A1-91A4-4C9E-9CAF-2DABB596DFC3}" sibTransId="{6275410E-7AF8-41BA-A6C1-84101D215DCF}"/>
    <dgm:cxn modelId="{2072C223-9C94-4D79-A1A3-CD54816F5EFD}" type="presOf" srcId="{4AD8744E-DDEC-4106-904D-C77AF1EC1B1D}" destId="{4C432F6C-E95F-462D-A85B-352F65A0C51C}" srcOrd="0" destOrd="0" presId="urn:microsoft.com/office/officeart/2018/2/layout/IconVerticalSolidList"/>
    <dgm:cxn modelId="{18E4C03D-BBDD-41C0-99A5-CFAC52A83E3E}" type="presOf" srcId="{A4EBCD67-5A07-491F-ADB4-445DE0317090}" destId="{07A6A4BA-6D6B-435F-9CC6-D5D6152C7A7E}" srcOrd="0" destOrd="0" presId="urn:microsoft.com/office/officeart/2018/2/layout/IconVerticalSolidList"/>
    <dgm:cxn modelId="{DEF91796-FED2-4CFB-97C1-4388F5AF11A1}" srcId="{B21B87D7-A901-4404-A4CA-F12A82BE36DD}" destId="{26E93F31-E1DC-4E5A-A899-A14A88A6F2B9}" srcOrd="1" destOrd="0" parTransId="{B8F99835-DCB9-4EC8-9888-ECC886FA610D}" sibTransId="{D3178CD9-30B9-4DC8-B357-A4CBAC21C1C0}"/>
    <dgm:cxn modelId="{607E17D4-57B6-4BC0-A3D8-A3B8F310FC2F}" srcId="{B21B87D7-A901-4404-A4CA-F12A82BE36DD}" destId="{4AD8744E-DDEC-4106-904D-C77AF1EC1B1D}" srcOrd="0" destOrd="0" parTransId="{5F1DFF2F-80DB-4A68-A47F-355CFE1BD045}" sibTransId="{8F61E3ED-5840-4190-9516-7F1C65999361}"/>
    <dgm:cxn modelId="{E88AE9E0-EF0E-40A8-8C09-178BBE0BE1BE}" type="presOf" srcId="{B21B87D7-A901-4404-A4CA-F12A82BE36DD}" destId="{AE431063-C5C6-4168-8161-AF3920CA1E35}" srcOrd="0" destOrd="0" presId="urn:microsoft.com/office/officeart/2018/2/layout/IconVerticalSolidList"/>
    <dgm:cxn modelId="{67523E4B-5DA7-40ED-9433-C75BBEF14BB4}" type="presParOf" srcId="{AE431063-C5C6-4168-8161-AF3920CA1E35}" destId="{1003CEEE-35FC-4154-A700-D1788471183D}" srcOrd="0" destOrd="0" presId="urn:microsoft.com/office/officeart/2018/2/layout/IconVerticalSolidList"/>
    <dgm:cxn modelId="{4F3817DE-7CAE-44A9-B79B-A4E2F4B26EE1}" type="presParOf" srcId="{1003CEEE-35FC-4154-A700-D1788471183D}" destId="{B528EDB2-A877-41A1-A69F-9FE21BF49659}" srcOrd="0" destOrd="0" presId="urn:microsoft.com/office/officeart/2018/2/layout/IconVerticalSolidList"/>
    <dgm:cxn modelId="{BB5E1B67-A321-4570-9433-BADCB8718D6F}" type="presParOf" srcId="{1003CEEE-35FC-4154-A700-D1788471183D}" destId="{CE1D6DEB-14BF-4A91-9939-165BE0674336}" srcOrd="1" destOrd="0" presId="urn:microsoft.com/office/officeart/2018/2/layout/IconVerticalSolidList"/>
    <dgm:cxn modelId="{86E7F701-EE07-4F95-B7D9-DEC88CE0DEB2}" type="presParOf" srcId="{1003CEEE-35FC-4154-A700-D1788471183D}" destId="{88481B12-75F0-41FF-81E8-0B34477A684B}" srcOrd="2" destOrd="0" presId="urn:microsoft.com/office/officeart/2018/2/layout/IconVerticalSolidList"/>
    <dgm:cxn modelId="{FDD891BE-9D5F-43A6-A8A5-AEA8770EC7CE}" type="presParOf" srcId="{1003CEEE-35FC-4154-A700-D1788471183D}" destId="{4C432F6C-E95F-462D-A85B-352F65A0C51C}" srcOrd="3" destOrd="0" presId="urn:microsoft.com/office/officeart/2018/2/layout/IconVerticalSolidList"/>
    <dgm:cxn modelId="{4C85D4AF-B891-4AB5-BFC8-36C061DA8677}" type="presParOf" srcId="{AE431063-C5C6-4168-8161-AF3920CA1E35}" destId="{3514FCC4-9404-47E8-ADB7-5F05C3D6BB62}" srcOrd="1" destOrd="0" presId="urn:microsoft.com/office/officeart/2018/2/layout/IconVerticalSolidList"/>
    <dgm:cxn modelId="{B516ECE8-9419-46DD-B771-50C0ABD64A0E}" type="presParOf" srcId="{AE431063-C5C6-4168-8161-AF3920CA1E35}" destId="{F5BD12E4-4901-4364-9DFB-B3BD6C296393}" srcOrd="2" destOrd="0" presId="urn:microsoft.com/office/officeart/2018/2/layout/IconVerticalSolidList"/>
    <dgm:cxn modelId="{3C1700D3-A189-4E87-A7CE-E8C22FC7A31B}" type="presParOf" srcId="{F5BD12E4-4901-4364-9DFB-B3BD6C296393}" destId="{DE0FDAC8-0EFB-42C4-8218-0C37B2422972}" srcOrd="0" destOrd="0" presId="urn:microsoft.com/office/officeart/2018/2/layout/IconVerticalSolidList"/>
    <dgm:cxn modelId="{7BA504CF-FE5C-4608-9F47-D0928E18F2D7}" type="presParOf" srcId="{F5BD12E4-4901-4364-9DFB-B3BD6C296393}" destId="{97B2487F-D378-415E-8EE3-EB4B2AE0E9AE}" srcOrd="1" destOrd="0" presId="urn:microsoft.com/office/officeart/2018/2/layout/IconVerticalSolidList"/>
    <dgm:cxn modelId="{BE1879AF-E264-4A01-8F85-DA7CD0E06399}" type="presParOf" srcId="{F5BD12E4-4901-4364-9DFB-B3BD6C296393}" destId="{24529B5C-0D57-4044-922B-CDFC796EC816}" srcOrd="2" destOrd="0" presId="urn:microsoft.com/office/officeart/2018/2/layout/IconVerticalSolidList"/>
    <dgm:cxn modelId="{726D38C6-11B8-4129-9CC0-220F6F8AC4E4}" type="presParOf" srcId="{F5BD12E4-4901-4364-9DFB-B3BD6C296393}" destId="{BA657BD6-CEE5-4306-B880-BCC068A74C90}" srcOrd="3" destOrd="0" presId="urn:microsoft.com/office/officeart/2018/2/layout/IconVerticalSolidList"/>
    <dgm:cxn modelId="{7720F444-F954-4A40-B6AA-85C6B10EF389}" type="presParOf" srcId="{AE431063-C5C6-4168-8161-AF3920CA1E35}" destId="{B9898D45-5A70-4A5C-AFF5-F3B603029248}" srcOrd="3" destOrd="0" presId="urn:microsoft.com/office/officeart/2018/2/layout/IconVerticalSolidList"/>
    <dgm:cxn modelId="{A1A0E30D-2E07-4C88-802E-30AC84DDDFB1}" type="presParOf" srcId="{AE431063-C5C6-4168-8161-AF3920CA1E35}" destId="{9B2CFFAD-081D-4FC0-AAA0-7A259DDDB84C}" srcOrd="4" destOrd="0" presId="urn:microsoft.com/office/officeart/2018/2/layout/IconVerticalSolidList"/>
    <dgm:cxn modelId="{B0E16FA8-34B9-4D5F-B2B8-2F62C3E45CAE}" type="presParOf" srcId="{9B2CFFAD-081D-4FC0-AAA0-7A259DDDB84C}" destId="{990BDA26-C3C4-4551-9D86-FFD8093B370A}" srcOrd="0" destOrd="0" presId="urn:microsoft.com/office/officeart/2018/2/layout/IconVerticalSolidList"/>
    <dgm:cxn modelId="{A37CF3F2-17AE-439A-892C-A64B3004639E}" type="presParOf" srcId="{9B2CFFAD-081D-4FC0-AAA0-7A259DDDB84C}" destId="{D456B3D3-A7FC-4ED8-A7CF-F6D85CA3E438}" srcOrd="1" destOrd="0" presId="urn:microsoft.com/office/officeart/2018/2/layout/IconVerticalSolidList"/>
    <dgm:cxn modelId="{422AC961-21FA-47B7-91DB-9CDCE396DE48}" type="presParOf" srcId="{9B2CFFAD-081D-4FC0-AAA0-7A259DDDB84C}" destId="{F0F0CE86-D9D7-4F79-BDA2-8323D19D7F42}" srcOrd="2" destOrd="0" presId="urn:microsoft.com/office/officeart/2018/2/layout/IconVerticalSolidList"/>
    <dgm:cxn modelId="{C9BD0078-4316-433E-B8CF-E4D22BF48738}" type="presParOf" srcId="{9B2CFFAD-081D-4FC0-AAA0-7A259DDDB84C}" destId="{07A6A4BA-6D6B-435F-9CC6-D5D6152C7A7E}"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DA1D01E-5780-4432-BE39-96DCFDF94B9C}"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367F6363-D394-48A8-A9F0-822C9C7C2F53}">
      <dgm:prSet/>
      <dgm:spPr/>
      <dgm:t>
        <a:bodyPr/>
        <a:lstStyle/>
        <a:p>
          <a:r>
            <a:rPr lang="en-GB"/>
            <a:t>Each new section should be recorded </a:t>
          </a:r>
          <a:endParaRPr lang="en-US"/>
        </a:p>
      </dgm:t>
    </dgm:pt>
    <dgm:pt modelId="{CB8E5B40-F06D-409F-9935-33494006425B}" type="parTrans" cxnId="{97480924-32F4-4463-9813-78489EDFA790}">
      <dgm:prSet/>
      <dgm:spPr/>
      <dgm:t>
        <a:bodyPr/>
        <a:lstStyle/>
        <a:p>
          <a:endParaRPr lang="en-US"/>
        </a:p>
      </dgm:t>
    </dgm:pt>
    <dgm:pt modelId="{B49BD996-A9B5-4FE1-89AA-80C2357E6FDD}" type="sibTrans" cxnId="{97480924-32F4-4463-9813-78489EDFA790}">
      <dgm:prSet/>
      <dgm:spPr/>
      <dgm:t>
        <a:bodyPr/>
        <a:lstStyle/>
        <a:p>
          <a:endParaRPr lang="en-US"/>
        </a:p>
      </dgm:t>
    </dgm:pt>
    <dgm:pt modelId="{D436C495-5C2E-4060-B20F-418BB86E4966}">
      <dgm:prSet/>
      <dgm:spPr/>
      <dgm:t>
        <a:bodyPr/>
        <a:lstStyle/>
        <a:p>
          <a:r>
            <a:rPr lang="en-GB"/>
            <a:t>You need to include page numbers </a:t>
          </a:r>
          <a:endParaRPr lang="en-US"/>
        </a:p>
      </dgm:t>
    </dgm:pt>
    <dgm:pt modelId="{0ED8B314-7347-4322-A1B8-94C0D68C134A}" type="parTrans" cxnId="{0400D7D6-AA8E-47FA-82EB-10D0159E1F5D}">
      <dgm:prSet/>
      <dgm:spPr/>
      <dgm:t>
        <a:bodyPr/>
        <a:lstStyle/>
        <a:p>
          <a:endParaRPr lang="en-US"/>
        </a:p>
      </dgm:t>
    </dgm:pt>
    <dgm:pt modelId="{36249DF1-ECD0-436B-8059-FE423AD62637}" type="sibTrans" cxnId="{0400D7D6-AA8E-47FA-82EB-10D0159E1F5D}">
      <dgm:prSet/>
      <dgm:spPr/>
      <dgm:t>
        <a:bodyPr/>
        <a:lstStyle/>
        <a:p>
          <a:endParaRPr lang="en-US"/>
        </a:p>
      </dgm:t>
    </dgm:pt>
    <dgm:pt modelId="{FE3E5781-44CE-40EA-8E6D-A6779A483D67}">
      <dgm:prSet/>
      <dgm:spPr/>
      <dgm:t>
        <a:bodyPr/>
        <a:lstStyle/>
        <a:p>
          <a:r>
            <a:rPr lang="en-GB"/>
            <a:t>In order and logical </a:t>
          </a:r>
          <a:endParaRPr lang="en-US"/>
        </a:p>
      </dgm:t>
    </dgm:pt>
    <dgm:pt modelId="{F1E3A129-8210-4810-92B0-4AE83F772238}" type="parTrans" cxnId="{971679D8-559A-4EF5-B877-1AF5DADBD97D}">
      <dgm:prSet/>
      <dgm:spPr/>
      <dgm:t>
        <a:bodyPr/>
        <a:lstStyle/>
        <a:p>
          <a:endParaRPr lang="en-US"/>
        </a:p>
      </dgm:t>
    </dgm:pt>
    <dgm:pt modelId="{EBFC6E7F-2AFC-46CD-8C9C-748B2FF169F7}" type="sibTrans" cxnId="{971679D8-559A-4EF5-B877-1AF5DADBD97D}">
      <dgm:prSet/>
      <dgm:spPr/>
      <dgm:t>
        <a:bodyPr/>
        <a:lstStyle/>
        <a:p>
          <a:endParaRPr lang="en-US"/>
        </a:p>
      </dgm:t>
    </dgm:pt>
    <dgm:pt modelId="{1B12D6FA-8B21-402D-8A8F-C47E808AE96F}" type="pres">
      <dgm:prSet presAssocID="{CDA1D01E-5780-4432-BE39-96DCFDF94B9C}" presName="root" presStyleCnt="0">
        <dgm:presLayoutVars>
          <dgm:dir/>
          <dgm:resizeHandles val="exact"/>
        </dgm:presLayoutVars>
      </dgm:prSet>
      <dgm:spPr/>
    </dgm:pt>
    <dgm:pt modelId="{1748F82C-2DBD-40EE-995B-0D4B8C7B0F4F}" type="pres">
      <dgm:prSet presAssocID="{367F6363-D394-48A8-A9F0-822C9C7C2F53}" presName="compNode" presStyleCnt="0"/>
      <dgm:spPr/>
    </dgm:pt>
    <dgm:pt modelId="{93E83074-2F80-4476-ACC0-30C323539DE0}" type="pres">
      <dgm:prSet presAssocID="{367F6363-D394-48A8-A9F0-822C9C7C2F53}" presName="bgRect" presStyleLbl="bgShp" presStyleIdx="0" presStyleCnt="3"/>
      <dgm:spPr/>
    </dgm:pt>
    <dgm:pt modelId="{1DDF9BB2-7668-42ED-8CC3-C6A80274EDCB}" type="pres">
      <dgm:prSet presAssocID="{367F6363-D394-48A8-A9F0-822C9C7C2F53}"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Video camera"/>
        </a:ext>
      </dgm:extLst>
    </dgm:pt>
    <dgm:pt modelId="{37DE7052-0600-40D0-AA13-2E415CBB4091}" type="pres">
      <dgm:prSet presAssocID="{367F6363-D394-48A8-A9F0-822C9C7C2F53}" presName="spaceRect" presStyleCnt="0"/>
      <dgm:spPr/>
    </dgm:pt>
    <dgm:pt modelId="{67E13BAA-EF57-417F-935E-13F7B14FF2D8}" type="pres">
      <dgm:prSet presAssocID="{367F6363-D394-48A8-A9F0-822C9C7C2F53}" presName="parTx" presStyleLbl="revTx" presStyleIdx="0" presStyleCnt="3">
        <dgm:presLayoutVars>
          <dgm:chMax val="0"/>
          <dgm:chPref val="0"/>
        </dgm:presLayoutVars>
      </dgm:prSet>
      <dgm:spPr/>
    </dgm:pt>
    <dgm:pt modelId="{050ADD27-1512-4728-9E1F-6ABCAAFA8C39}" type="pres">
      <dgm:prSet presAssocID="{B49BD996-A9B5-4FE1-89AA-80C2357E6FDD}" presName="sibTrans" presStyleCnt="0"/>
      <dgm:spPr/>
    </dgm:pt>
    <dgm:pt modelId="{6C0C6BB4-7732-4C3D-B5C9-3C7496A07B8A}" type="pres">
      <dgm:prSet presAssocID="{D436C495-5C2E-4060-B20F-418BB86E4966}" presName="compNode" presStyleCnt="0"/>
      <dgm:spPr/>
    </dgm:pt>
    <dgm:pt modelId="{071CF6A1-937F-4621-8C7C-81D092797FC8}" type="pres">
      <dgm:prSet presAssocID="{D436C495-5C2E-4060-B20F-418BB86E4966}" presName="bgRect" presStyleLbl="bgShp" presStyleIdx="1" presStyleCnt="3"/>
      <dgm:spPr/>
    </dgm:pt>
    <dgm:pt modelId="{21C872FA-D6A5-4A2C-906F-7A226C2C7E86}" type="pres">
      <dgm:prSet presAssocID="{D436C495-5C2E-4060-B20F-418BB86E4966}"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eckmark"/>
        </a:ext>
      </dgm:extLst>
    </dgm:pt>
    <dgm:pt modelId="{9EBFD294-399F-436A-B475-0397DF6FA6A4}" type="pres">
      <dgm:prSet presAssocID="{D436C495-5C2E-4060-B20F-418BB86E4966}" presName="spaceRect" presStyleCnt="0"/>
      <dgm:spPr/>
    </dgm:pt>
    <dgm:pt modelId="{87D60B3C-7D80-41E8-A21D-3C24B23707D5}" type="pres">
      <dgm:prSet presAssocID="{D436C495-5C2E-4060-B20F-418BB86E4966}" presName="parTx" presStyleLbl="revTx" presStyleIdx="1" presStyleCnt="3">
        <dgm:presLayoutVars>
          <dgm:chMax val="0"/>
          <dgm:chPref val="0"/>
        </dgm:presLayoutVars>
      </dgm:prSet>
      <dgm:spPr/>
    </dgm:pt>
    <dgm:pt modelId="{1956781E-B874-4BA8-A636-2288E8007A4A}" type="pres">
      <dgm:prSet presAssocID="{36249DF1-ECD0-436B-8059-FE423AD62637}" presName="sibTrans" presStyleCnt="0"/>
      <dgm:spPr/>
    </dgm:pt>
    <dgm:pt modelId="{E3528763-9C98-4F3C-8695-C10ABBD22032}" type="pres">
      <dgm:prSet presAssocID="{FE3E5781-44CE-40EA-8E6D-A6779A483D67}" presName="compNode" presStyleCnt="0"/>
      <dgm:spPr/>
    </dgm:pt>
    <dgm:pt modelId="{6166F540-8051-4E1A-9A1B-3091EEC910FC}" type="pres">
      <dgm:prSet presAssocID="{FE3E5781-44CE-40EA-8E6D-A6779A483D67}" presName="bgRect" presStyleLbl="bgShp" presStyleIdx="2" presStyleCnt="3"/>
      <dgm:spPr/>
    </dgm:pt>
    <dgm:pt modelId="{BECBE250-A909-4692-AAF3-EE8CCCB2A828}" type="pres">
      <dgm:prSet presAssocID="{FE3E5781-44CE-40EA-8E6D-A6779A483D67}"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ocument"/>
        </a:ext>
      </dgm:extLst>
    </dgm:pt>
    <dgm:pt modelId="{43F7ADB0-84B7-45F7-AFE4-10025487FE7F}" type="pres">
      <dgm:prSet presAssocID="{FE3E5781-44CE-40EA-8E6D-A6779A483D67}" presName="spaceRect" presStyleCnt="0"/>
      <dgm:spPr/>
    </dgm:pt>
    <dgm:pt modelId="{06441184-1464-4235-B9CA-ADBC1481F977}" type="pres">
      <dgm:prSet presAssocID="{FE3E5781-44CE-40EA-8E6D-A6779A483D67}" presName="parTx" presStyleLbl="revTx" presStyleIdx="2" presStyleCnt="3">
        <dgm:presLayoutVars>
          <dgm:chMax val="0"/>
          <dgm:chPref val="0"/>
        </dgm:presLayoutVars>
      </dgm:prSet>
      <dgm:spPr/>
    </dgm:pt>
  </dgm:ptLst>
  <dgm:cxnLst>
    <dgm:cxn modelId="{C64C6C1A-04E9-4735-A6EF-C9A344C9F094}" type="presOf" srcId="{FE3E5781-44CE-40EA-8E6D-A6779A483D67}" destId="{06441184-1464-4235-B9CA-ADBC1481F977}" srcOrd="0" destOrd="0" presId="urn:microsoft.com/office/officeart/2018/2/layout/IconVerticalSolidList"/>
    <dgm:cxn modelId="{97480924-32F4-4463-9813-78489EDFA790}" srcId="{CDA1D01E-5780-4432-BE39-96DCFDF94B9C}" destId="{367F6363-D394-48A8-A9F0-822C9C7C2F53}" srcOrd="0" destOrd="0" parTransId="{CB8E5B40-F06D-409F-9935-33494006425B}" sibTransId="{B49BD996-A9B5-4FE1-89AA-80C2357E6FDD}"/>
    <dgm:cxn modelId="{A0537541-16E7-49C6-9CAD-CAC90940AB99}" type="presOf" srcId="{D436C495-5C2E-4060-B20F-418BB86E4966}" destId="{87D60B3C-7D80-41E8-A21D-3C24B23707D5}" srcOrd="0" destOrd="0" presId="urn:microsoft.com/office/officeart/2018/2/layout/IconVerticalSolidList"/>
    <dgm:cxn modelId="{0400D7D6-AA8E-47FA-82EB-10D0159E1F5D}" srcId="{CDA1D01E-5780-4432-BE39-96DCFDF94B9C}" destId="{D436C495-5C2E-4060-B20F-418BB86E4966}" srcOrd="1" destOrd="0" parTransId="{0ED8B314-7347-4322-A1B8-94C0D68C134A}" sibTransId="{36249DF1-ECD0-436B-8059-FE423AD62637}"/>
    <dgm:cxn modelId="{971679D8-559A-4EF5-B877-1AF5DADBD97D}" srcId="{CDA1D01E-5780-4432-BE39-96DCFDF94B9C}" destId="{FE3E5781-44CE-40EA-8E6D-A6779A483D67}" srcOrd="2" destOrd="0" parTransId="{F1E3A129-8210-4810-92B0-4AE83F772238}" sibTransId="{EBFC6E7F-2AFC-46CD-8C9C-748B2FF169F7}"/>
    <dgm:cxn modelId="{248BADDF-6509-4BCD-A2B1-C62CB4848DDE}" type="presOf" srcId="{367F6363-D394-48A8-A9F0-822C9C7C2F53}" destId="{67E13BAA-EF57-417F-935E-13F7B14FF2D8}" srcOrd="0" destOrd="0" presId="urn:microsoft.com/office/officeart/2018/2/layout/IconVerticalSolidList"/>
    <dgm:cxn modelId="{8A06A5FF-32D2-4029-AC63-6AC8912C4058}" type="presOf" srcId="{CDA1D01E-5780-4432-BE39-96DCFDF94B9C}" destId="{1B12D6FA-8B21-402D-8A8F-C47E808AE96F}" srcOrd="0" destOrd="0" presId="urn:microsoft.com/office/officeart/2018/2/layout/IconVerticalSolidList"/>
    <dgm:cxn modelId="{0D1F94E4-4358-42D2-8561-E19A5842DCF3}" type="presParOf" srcId="{1B12D6FA-8B21-402D-8A8F-C47E808AE96F}" destId="{1748F82C-2DBD-40EE-995B-0D4B8C7B0F4F}" srcOrd="0" destOrd="0" presId="urn:microsoft.com/office/officeart/2018/2/layout/IconVerticalSolidList"/>
    <dgm:cxn modelId="{C44BD208-A905-48FD-9E90-C39C5A86CF6E}" type="presParOf" srcId="{1748F82C-2DBD-40EE-995B-0D4B8C7B0F4F}" destId="{93E83074-2F80-4476-ACC0-30C323539DE0}" srcOrd="0" destOrd="0" presId="urn:microsoft.com/office/officeart/2018/2/layout/IconVerticalSolidList"/>
    <dgm:cxn modelId="{7F5AF966-37ED-4142-A97F-FEEE58CDCF03}" type="presParOf" srcId="{1748F82C-2DBD-40EE-995B-0D4B8C7B0F4F}" destId="{1DDF9BB2-7668-42ED-8CC3-C6A80274EDCB}" srcOrd="1" destOrd="0" presId="urn:microsoft.com/office/officeart/2018/2/layout/IconVerticalSolidList"/>
    <dgm:cxn modelId="{A551C9D9-4A0B-409E-92D2-D476DE3A8422}" type="presParOf" srcId="{1748F82C-2DBD-40EE-995B-0D4B8C7B0F4F}" destId="{37DE7052-0600-40D0-AA13-2E415CBB4091}" srcOrd="2" destOrd="0" presId="urn:microsoft.com/office/officeart/2018/2/layout/IconVerticalSolidList"/>
    <dgm:cxn modelId="{C46D2B91-D62B-4A0E-A9DB-E4C393C74C5B}" type="presParOf" srcId="{1748F82C-2DBD-40EE-995B-0D4B8C7B0F4F}" destId="{67E13BAA-EF57-417F-935E-13F7B14FF2D8}" srcOrd="3" destOrd="0" presId="urn:microsoft.com/office/officeart/2018/2/layout/IconVerticalSolidList"/>
    <dgm:cxn modelId="{237DC89F-DB4D-4C48-9CEC-5284579E225A}" type="presParOf" srcId="{1B12D6FA-8B21-402D-8A8F-C47E808AE96F}" destId="{050ADD27-1512-4728-9E1F-6ABCAAFA8C39}" srcOrd="1" destOrd="0" presId="urn:microsoft.com/office/officeart/2018/2/layout/IconVerticalSolidList"/>
    <dgm:cxn modelId="{DD91E1E8-9DD2-47A6-8B57-AFC1749236CD}" type="presParOf" srcId="{1B12D6FA-8B21-402D-8A8F-C47E808AE96F}" destId="{6C0C6BB4-7732-4C3D-B5C9-3C7496A07B8A}" srcOrd="2" destOrd="0" presId="urn:microsoft.com/office/officeart/2018/2/layout/IconVerticalSolidList"/>
    <dgm:cxn modelId="{7E4CA97D-508A-45CA-9380-85A45C3872A9}" type="presParOf" srcId="{6C0C6BB4-7732-4C3D-B5C9-3C7496A07B8A}" destId="{071CF6A1-937F-4621-8C7C-81D092797FC8}" srcOrd="0" destOrd="0" presId="urn:microsoft.com/office/officeart/2018/2/layout/IconVerticalSolidList"/>
    <dgm:cxn modelId="{705A5136-A307-4D8D-85FA-D0D8E2333E8B}" type="presParOf" srcId="{6C0C6BB4-7732-4C3D-B5C9-3C7496A07B8A}" destId="{21C872FA-D6A5-4A2C-906F-7A226C2C7E86}" srcOrd="1" destOrd="0" presId="urn:microsoft.com/office/officeart/2018/2/layout/IconVerticalSolidList"/>
    <dgm:cxn modelId="{4ACFD7C7-BC48-490A-A6DA-D05D119443D7}" type="presParOf" srcId="{6C0C6BB4-7732-4C3D-B5C9-3C7496A07B8A}" destId="{9EBFD294-399F-436A-B475-0397DF6FA6A4}" srcOrd="2" destOrd="0" presId="urn:microsoft.com/office/officeart/2018/2/layout/IconVerticalSolidList"/>
    <dgm:cxn modelId="{36AD83C3-17BC-4A81-9504-F4CDAE3774DA}" type="presParOf" srcId="{6C0C6BB4-7732-4C3D-B5C9-3C7496A07B8A}" destId="{87D60B3C-7D80-41E8-A21D-3C24B23707D5}" srcOrd="3" destOrd="0" presId="urn:microsoft.com/office/officeart/2018/2/layout/IconVerticalSolidList"/>
    <dgm:cxn modelId="{7D536DA3-E327-4198-BAAD-7CDA684A7455}" type="presParOf" srcId="{1B12D6FA-8B21-402D-8A8F-C47E808AE96F}" destId="{1956781E-B874-4BA8-A636-2288E8007A4A}" srcOrd="3" destOrd="0" presId="urn:microsoft.com/office/officeart/2018/2/layout/IconVerticalSolidList"/>
    <dgm:cxn modelId="{F0FED32B-3F21-4E61-B64F-9EA7E9DAAEDD}" type="presParOf" srcId="{1B12D6FA-8B21-402D-8A8F-C47E808AE96F}" destId="{E3528763-9C98-4F3C-8695-C10ABBD22032}" srcOrd="4" destOrd="0" presId="urn:microsoft.com/office/officeart/2018/2/layout/IconVerticalSolidList"/>
    <dgm:cxn modelId="{C0389C42-A91C-4E8D-8680-4FF654D518AD}" type="presParOf" srcId="{E3528763-9C98-4F3C-8695-C10ABBD22032}" destId="{6166F540-8051-4E1A-9A1B-3091EEC910FC}" srcOrd="0" destOrd="0" presId="urn:microsoft.com/office/officeart/2018/2/layout/IconVerticalSolidList"/>
    <dgm:cxn modelId="{D0E49DCE-D419-4A2B-A57E-FBB39F9D4E5F}" type="presParOf" srcId="{E3528763-9C98-4F3C-8695-C10ABBD22032}" destId="{BECBE250-A909-4692-AAF3-EE8CCCB2A828}" srcOrd="1" destOrd="0" presId="urn:microsoft.com/office/officeart/2018/2/layout/IconVerticalSolidList"/>
    <dgm:cxn modelId="{DF0980CA-D1AC-4018-BA25-B5EAD7581708}" type="presParOf" srcId="{E3528763-9C98-4F3C-8695-C10ABBD22032}" destId="{43F7ADB0-84B7-45F7-AFE4-10025487FE7F}" srcOrd="2" destOrd="0" presId="urn:microsoft.com/office/officeart/2018/2/layout/IconVerticalSolidList"/>
    <dgm:cxn modelId="{940E1337-9661-4FF9-88AE-A0069D15973E}" type="presParOf" srcId="{E3528763-9C98-4F3C-8695-C10ABBD22032}" destId="{06441184-1464-4235-B9CA-ADBC1481F977}"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E6FB781-5BED-4691-B7BC-78A90922626C}"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A0DC43D5-751C-4ACE-B163-CB8B82C70EF2}">
      <dgm:prSet/>
      <dgm:spPr/>
      <dgm:t>
        <a:bodyPr/>
        <a:lstStyle/>
        <a:p>
          <a:r>
            <a:rPr lang="en-GB"/>
            <a:t>Your executive summary should tell us: </a:t>
          </a:r>
          <a:endParaRPr lang="en-US"/>
        </a:p>
      </dgm:t>
    </dgm:pt>
    <dgm:pt modelId="{6385DB44-27C3-4CB3-B058-C89522D65AC4}" type="parTrans" cxnId="{91703D25-3422-4E21-946C-0BEE3891717C}">
      <dgm:prSet/>
      <dgm:spPr/>
      <dgm:t>
        <a:bodyPr/>
        <a:lstStyle/>
        <a:p>
          <a:endParaRPr lang="en-US"/>
        </a:p>
      </dgm:t>
    </dgm:pt>
    <dgm:pt modelId="{3B9EB56E-7294-423D-B908-04B4613DCD90}" type="sibTrans" cxnId="{91703D25-3422-4E21-946C-0BEE3891717C}">
      <dgm:prSet/>
      <dgm:spPr/>
      <dgm:t>
        <a:bodyPr/>
        <a:lstStyle/>
        <a:p>
          <a:endParaRPr lang="en-US"/>
        </a:p>
      </dgm:t>
    </dgm:pt>
    <dgm:pt modelId="{F518A456-F99B-4287-8723-310EEF246B7D}">
      <dgm:prSet/>
      <dgm:spPr/>
      <dgm:t>
        <a:bodyPr/>
        <a:lstStyle/>
        <a:p>
          <a:r>
            <a:rPr lang="en-GB"/>
            <a:t>1. What the assessment is about?</a:t>
          </a:r>
          <a:endParaRPr lang="en-US"/>
        </a:p>
      </dgm:t>
    </dgm:pt>
    <dgm:pt modelId="{9B43F573-434E-4410-B2AE-001A39E7543B}" type="parTrans" cxnId="{464136A6-9BE6-4DD7-835B-459BA42C8598}">
      <dgm:prSet/>
      <dgm:spPr/>
      <dgm:t>
        <a:bodyPr/>
        <a:lstStyle/>
        <a:p>
          <a:endParaRPr lang="en-US"/>
        </a:p>
      </dgm:t>
    </dgm:pt>
    <dgm:pt modelId="{08C2D95E-87FE-413B-94F6-C6487296AF3A}" type="sibTrans" cxnId="{464136A6-9BE6-4DD7-835B-459BA42C8598}">
      <dgm:prSet/>
      <dgm:spPr/>
      <dgm:t>
        <a:bodyPr/>
        <a:lstStyle/>
        <a:p>
          <a:endParaRPr lang="en-US"/>
        </a:p>
      </dgm:t>
    </dgm:pt>
    <dgm:pt modelId="{5DAACE13-2414-4625-8BAC-A3628540D23D}">
      <dgm:prSet/>
      <dgm:spPr/>
      <dgm:t>
        <a:bodyPr/>
        <a:lstStyle/>
        <a:p>
          <a:r>
            <a:rPr lang="en-GB"/>
            <a:t>2. Purpose </a:t>
          </a:r>
          <a:endParaRPr lang="en-US"/>
        </a:p>
      </dgm:t>
    </dgm:pt>
    <dgm:pt modelId="{C1A38F48-6C1B-4ED3-BF6F-9D5557D03E9E}" type="parTrans" cxnId="{B4649E0C-F55D-4FFD-BD2D-55FC52E10DC6}">
      <dgm:prSet/>
      <dgm:spPr/>
      <dgm:t>
        <a:bodyPr/>
        <a:lstStyle/>
        <a:p>
          <a:endParaRPr lang="en-US"/>
        </a:p>
      </dgm:t>
    </dgm:pt>
    <dgm:pt modelId="{25315C6E-82BB-443D-89C5-1D29DA86C22B}" type="sibTrans" cxnId="{B4649E0C-F55D-4FFD-BD2D-55FC52E10DC6}">
      <dgm:prSet/>
      <dgm:spPr/>
      <dgm:t>
        <a:bodyPr/>
        <a:lstStyle/>
        <a:p>
          <a:endParaRPr lang="en-US"/>
        </a:p>
      </dgm:t>
    </dgm:pt>
    <dgm:pt modelId="{692E9C22-C389-4846-8988-16596C52A66D}">
      <dgm:prSet/>
      <dgm:spPr/>
      <dgm:t>
        <a:bodyPr/>
        <a:lstStyle/>
        <a:p>
          <a:r>
            <a:rPr lang="en-GB"/>
            <a:t>3. Arguments presented </a:t>
          </a:r>
          <a:endParaRPr lang="en-US"/>
        </a:p>
      </dgm:t>
    </dgm:pt>
    <dgm:pt modelId="{541502DD-FE16-43C6-BF03-385345337AB6}" type="parTrans" cxnId="{E128E9E7-BBA8-4AFA-8837-621E4884A9A4}">
      <dgm:prSet/>
      <dgm:spPr/>
      <dgm:t>
        <a:bodyPr/>
        <a:lstStyle/>
        <a:p>
          <a:endParaRPr lang="en-US"/>
        </a:p>
      </dgm:t>
    </dgm:pt>
    <dgm:pt modelId="{1FB4B6B3-26B4-4A1F-8675-342042964468}" type="sibTrans" cxnId="{E128E9E7-BBA8-4AFA-8837-621E4884A9A4}">
      <dgm:prSet/>
      <dgm:spPr/>
      <dgm:t>
        <a:bodyPr/>
        <a:lstStyle/>
        <a:p>
          <a:endParaRPr lang="en-US"/>
        </a:p>
      </dgm:t>
    </dgm:pt>
    <dgm:pt modelId="{20B1099F-1C6F-4FF9-8F84-DF9D36306C97}">
      <dgm:prSet/>
      <dgm:spPr/>
      <dgm:t>
        <a:bodyPr/>
        <a:lstStyle/>
        <a:p>
          <a:r>
            <a:rPr lang="en-GB"/>
            <a:t>4. Key information </a:t>
          </a:r>
          <a:endParaRPr lang="en-US"/>
        </a:p>
      </dgm:t>
    </dgm:pt>
    <dgm:pt modelId="{9B7C2010-7957-458D-B717-07960D7AF413}" type="parTrans" cxnId="{48DE3692-508B-4509-ADAD-6991B82DA556}">
      <dgm:prSet/>
      <dgm:spPr/>
      <dgm:t>
        <a:bodyPr/>
        <a:lstStyle/>
        <a:p>
          <a:endParaRPr lang="en-US"/>
        </a:p>
      </dgm:t>
    </dgm:pt>
    <dgm:pt modelId="{58197683-5B4F-467C-8E5B-5D8D6C0805BC}" type="sibTrans" cxnId="{48DE3692-508B-4509-ADAD-6991B82DA556}">
      <dgm:prSet/>
      <dgm:spPr/>
      <dgm:t>
        <a:bodyPr/>
        <a:lstStyle/>
        <a:p>
          <a:endParaRPr lang="en-US"/>
        </a:p>
      </dgm:t>
    </dgm:pt>
    <dgm:pt modelId="{50F77FF5-0B16-40FE-AC6B-13DE6F4CD4A9}">
      <dgm:prSet/>
      <dgm:spPr/>
      <dgm:t>
        <a:bodyPr/>
        <a:lstStyle/>
        <a:p>
          <a:r>
            <a:rPr lang="en-GB"/>
            <a:t>5. Conclusions </a:t>
          </a:r>
          <a:endParaRPr lang="en-US"/>
        </a:p>
      </dgm:t>
    </dgm:pt>
    <dgm:pt modelId="{B71590CA-CC72-4C56-9370-2261810E0E73}" type="parTrans" cxnId="{1E95D173-762A-4DBB-92A6-E3ABA0494BB9}">
      <dgm:prSet/>
      <dgm:spPr/>
      <dgm:t>
        <a:bodyPr/>
        <a:lstStyle/>
        <a:p>
          <a:endParaRPr lang="en-US"/>
        </a:p>
      </dgm:t>
    </dgm:pt>
    <dgm:pt modelId="{92CC6F2C-263C-42A1-9CE8-E8C68C0F79FC}" type="sibTrans" cxnId="{1E95D173-762A-4DBB-92A6-E3ABA0494BB9}">
      <dgm:prSet/>
      <dgm:spPr/>
      <dgm:t>
        <a:bodyPr/>
        <a:lstStyle/>
        <a:p>
          <a:endParaRPr lang="en-US"/>
        </a:p>
      </dgm:t>
    </dgm:pt>
    <dgm:pt modelId="{B6555B8E-7A82-48F8-BC40-A04686563EAF}" type="pres">
      <dgm:prSet presAssocID="{8E6FB781-5BED-4691-B7BC-78A90922626C}" presName="root" presStyleCnt="0">
        <dgm:presLayoutVars>
          <dgm:dir/>
          <dgm:resizeHandles val="exact"/>
        </dgm:presLayoutVars>
      </dgm:prSet>
      <dgm:spPr/>
    </dgm:pt>
    <dgm:pt modelId="{ACD510FA-CF25-4F16-BBB4-46A368B582AB}" type="pres">
      <dgm:prSet presAssocID="{A0DC43D5-751C-4ACE-B163-CB8B82C70EF2}" presName="compNode" presStyleCnt="0"/>
      <dgm:spPr/>
    </dgm:pt>
    <dgm:pt modelId="{35B246C2-B47C-46E5-8B39-0E1A41A13F18}" type="pres">
      <dgm:prSet presAssocID="{A0DC43D5-751C-4ACE-B163-CB8B82C70EF2}" presName="bgRect" presStyleLbl="bgShp" presStyleIdx="0" presStyleCnt="6"/>
      <dgm:spPr/>
    </dgm:pt>
    <dgm:pt modelId="{F0CFA843-494A-472E-9738-D9089A83BD21}" type="pres">
      <dgm:prSet presAssocID="{A0DC43D5-751C-4ACE-B163-CB8B82C70EF2}"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at"/>
        </a:ext>
      </dgm:extLst>
    </dgm:pt>
    <dgm:pt modelId="{C73D2838-A286-4581-B343-7787511908F5}" type="pres">
      <dgm:prSet presAssocID="{A0DC43D5-751C-4ACE-B163-CB8B82C70EF2}" presName="spaceRect" presStyleCnt="0"/>
      <dgm:spPr/>
    </dgm:pt>
    <dgm:pt modelId="{612CA399-447A-452C-A23A-9A8605A8FB75}" type="pres">
      <dgm:prSet presAssocID="{A0DC43D5-751C-4ACE-B163-CB8B82C70EF2}" presName="parTx" presStyleLbl="revTx" presStyleIdx="0" presStyleCnt="6">
        <dgm:presLayoutVars>
          <dgm:chMax val="0"/>
          <dgm:chPref val="0"/>
        </dgm:presLayoutVars>
      </dgm:prSet>
      <dgm:spPr/>
    </dgm:pt>
    <dgm:pt modelId="{CDB7FB8D-4AAE-4230-B3B9-CA866B24F8FC}" type="pres">
      <dgm:prSet presAssocID="{3B9EB56E-7294-423D-B908-04B4613DCD90}" presName="sibTrans" presStyleCnt="0"/>
      <dgm:spPr/>
    </dgm:pt>
    <dgm:pt modelId="{719094AB-9A4A-4F5A-90A0-7E3B71E2535F}" type="pres">
      <dgm:prSet presAssocID="{F518A456-F99B-4287-8723-310EEF246B7D}" presName="compNode" presStyleCnt="0"/>
      <dgm:spPr/>
    </dgm:pt>
    <dgm:pt modelId="{72E63849-B0E4-47D9-844C-32F5F39B112A}" type="pres">
      <dgm:prSet presAssocID="{F518A456-F99B-4287-8723-310EEF246B7D}" presName="bgRect" presStyleLbl="bgShp" presStyleIdx="1" presStyleCnt="6"/>
      <dgm:spPr/>
    </dgm:pt>
    <dgm:pt modelId="{A7419EFD-0E84-410E-81A1-08EC3E6BFE20}" type="pres">
      <dgm:prSet presAssocID="{F518A456-F99B-4287-8723-310EEF246B7D}"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eckmark"/>
        </a:ext>
      </dgm:extLst>
    </dgm:pt>
    <dgm:pt modelId="{B7C5F9AF-529D-4441-A5E8-82980D17BA3F}" type="pres">
      <dgm:prSet presAssocID="{F518A456-F99B-4287-8723-310EEF246B7D}" presName="spaceRect" presStyleCnt="0"/>
      <dgm:spPr/>
    </dgm:pt>
    <dgm:pt modelId="{4EBE1AD2-F561-4FA2-B864-3141F61AF138}" type="pres">
      <dgm:prSet presAssocID="{F518A456-F99B-4287-8723-310EEF246B7D}" presName="parTx" presStyleLbl="revTx" presStyleIdx="1" presStyleCnt="6">
        <dgm:presLayoutVars>
          <dgm:chMax val="0"/>
          <dgm:chPref val="0"/>
        </dgm:presLayoutVars>
      </dgm:prSet>
      <dgm:spPr/>
    </dgm:pt>
    <dgm:pt modelId="{017339B9-9F89-4F8A-9BC5-538EF86F461D}" type="pres">
      <dgm:prSet presAssocID="{08C2D95E-87FE-413B-94F6-C6487296AF3A}" presName="sibTrans" presStyleCnt="0"/>
      <dgm:spPr/>
    </dgm:pt>
    <dgm:pt modelId="{E5CB0075-B7EA-4826-AE73-E0CB93572E16}" type="pres">
      <dgm:prSet presAssocID="{5DAACE13-2414-4625-8BAC-A3628540D23D}" presName="compNode" presStyleCnt="0"/>
      <dgm:spPr/>
    </dgm:pt>
    <dgm:pt modelId="{F6FE2127-E729-45FB-8E70-6EFAF989D4F7}" type="pres">
      <dgm:prSet presAssocID="{5DAACE13-2414-4625-8BAC-A3628540D23D}" presName="bgRect" presStyleLbl="bgShp" presStyleIdx="2" presStyleCnt="6"/>
      <dgm:spPr/>
    </dgm:pt>
    <dgm:pt modelId="{484B61A9-74BF-4385-846E-815FFA16FB60}" type="pres">
      <dgm:prSet presAssocID="{5DAACE13-2414-4625-8BAC-A3628540D23D}"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ullseye"/>
        </a:ext>
      </dgm:extLst>
    </dgm:pt>
    <dgm:pt modelId="{CB83A34F-E4E8-4706-8A5E-67C731EA3354}" type="pres">
      <dgm:prSet presAssocID="{5DAACE13-2414-4625-8BAC-A3628540D23D}" presName="spaceRect" presStyleCnt="0"/>
      <dgm:spPr/>
    </dgm:pt>
    <dgm:pt modelId="{29D03AFC-6A3B-4629-B514-DD00D867C5EC}" type="pres">
      <dgm:prSet presAssocID="{5DAACE13-2414-4625-8BAC-A3628540D23D}" presName="parTx" presStyleLbl="revTx" presStyleIdx="2" presStyleCnt="6">
        <dgm:presLayoutVars>
          <dgm:chMax val="0"/>
          <dgm:chPref val="0"/>
        </dgm:presLayoutVars>
      </dgm:prSet>
      <dgm:spPr/>
    </dgm:pt>
    <dgm:pt modelId="{725FFB93-8D3F-40DC-A1FD-D8F6838D34B5}" type="pres">
      <dgm:prSet presAssocID="{25315C6E-82BB-443D-89C5-1D29DA86C22B}" presName="sibTrans" presStyleCnt="0"/>
      <dgm:spPr/>
    </dgm:pt>
    <dgm:pt modelId="{A18880EB-BE90-4245-90CE-04E823F0304D}" type="pres">
      <dgm:prSet presAssocID="{692E9C22-C389-4846-8988-16596C52A66D}" presName="compNode" presStyleCnt="0"/>
      <dgm:spPr/>
    </dgm:pt>
    <dgm:pt modelId="{F5A94CCB-CFAB-42A0-B365-E57B9F55F047}" type="pres">
      <dgm:prSet presAssocID="{692E9C22-C389-4846-8988-16596C52A66D}" presName="bgRect" presStyleLbl="bgShp" presStyleIdx="3" presStyleCnt="6"/>
      <dgm:spPr/>
    </dgm:pt>
    <dgm:pt modelId="{C8FF9221-42A1-4DD7-8994-1345812AD6FA}" type="pres">
      <dgm:prSet presAssocID="{692E9C22-C389-4846-8988-16596C52A66D}"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losed Quotation Mark"/>
        </a:ext>
      </dgm:extLst>
    </dgm:pt>
    <dgm:pt modelId="{A12218A1-2611-474A-A515-B8ED8641F826}" type="pres">
      <dgm:prSet presAssocID="{692E9C22-C389-4846-8988-16596C52A66D}" presName="spaceRect" presStyleCnt="0"/>
      <dgm:spPr/>
    </dgm:pt>
    <dgm:pt modelId="{DC564D44-D175-456E-A9D4-20FE2DE30A69}" type="pres">
      <dgm:prSet presAssocID="{692E9C22-C389-4846-8988-16596C52A66D}" presName="parTx" presStyleLbl="revTx" presStyleIdx="3" presStyleCnt="6">
        <dgm:presLayoutVars>
          <dgm:chMax val="0"/>
          <dgm:chPref val="0"/>
        </dgm:presLayoutVars>
      </dgm:prSet>
      <dgm:spPr/>
    </dgm:pt>
    <dgm:pt modelId="{BD5D62BD-C76C-4465-BAC4-420B1C5D5F3C}" type="pres">
      <dgm:prSet presAssocID="{1FB4B6B3-26B4-4A1F-8675-342042964468}" presName="sibTrans" presStyleCnt="0"/>
      <dgm:spPr/>
    </dgm:pt>
    <dgm:pt modelId="{E82429BA-2979-4315-B18B-B3F234FB9B6A}" type="pres">
      <dgm:prSet presAssocID="{20B1099F-1C6F-4FF9-8F84-DF9D36306C97}" presName="compNode" presStyleCnt="0"/>
      <dgm:spPr/>
    </dgm:pt>
    <dgm:pt modelId="{8EB3B19B-E27E-49A5-BC14-A62BC78044F8}" type="pres">
      <dgm:prSet presAssocID="{20B1099F-1C6F-4FF9-8F84-DF9D36306C97}" presName="bgRect" presStyleLbl="bgShp" presStyleIdx="4" presStyleCnt="6"/>
      <dgm:spPr/>
    </dgm:pt>
    <dgm:pt modelId="{681E737A-AF34-40D6-B3ED-2213D80CC097}" type="pres">
      <dgm:prSet presAssocID="{20B1099F-1C6F-4FF9-8F84-DF9D36306C97}"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Key"/>
        </a:ext>
      </dgm:extLst>
    </dgm:pt>
    <dgm:pt modelId="{458A5F55-31DD-4E39-9066-139F5F72587B}" type="pres">
      <dgm:prSet presAssocID="{20B1099F-1C6F-4FF9-8F84-DF9D36306C97}" presName="spaceRect" presStyleCnt="0"/>
      <dgm:spPr/>
    </dgm:pt>
    <dgm:pt modelId="{50373660-2ED0-45CD-BDF9-1E422CB2CA06}" type="pres">
      <dgm:prSet presAssocID="{20B1099F-1C6F-4FF9-8F84-DF9D36306C97}" presName="parTx" presStyleLbl="revTx" presStyleIdx="4" presStyleCnt="6">
        <dgm:presLayoutVars>
          <dgm:chMax val="0"/>
          <dgm:chPref val="0"/>
        </dgm:presLayoutVars>
      </dgm:prSet>
      <dgm:spPr/>
    </dgm:pt>
    <dgm:pt modelId="{74618CFA-3451-4B4D-814F-989415FF8B0A}" type="pres">
      <dgm:prSet presAssocID="{58197683-5B4F-467C-8E5B-5D8D6C0805BC}" presName="sibTrans" presStyleCnt="0"/>
      <dgm:spPr/>
    </dgm:pt>
    <dgm:pt modelId="{3D0BD71F-9059-46A5-ADD8-8653BC994636}" type="pres">
      <dgm:prSet presAssocID="{50F77FF5-0B16-40FE-AC6B-13DE6F4CD4A9}" presName="compNode" presStyleCnt="0"/>
      <dgm:spPr/>
    </dgm:pt>
    <dgm:pt modelId="{8A8DC623-7004-426D-BFB5-C13312F00C59}" type="pres">
      <dgm:prSet presAssocID="{50F77FF5-0B16-40FE-AC6B-13DE6F4CD4A9}" presName="bgRect" presStyleLbl="bgShp" presStyleIdx="5" presStyleCnt="6"/>
      <dgm:spPr/>
    </dgm:pt>
    <dgm:pt modelId="{3E105FF6-3439-4A0C-8B80-5651791D25A5}" type="pres">
      <dgm:prSet presAssocID="{50F77FF5-0B16-40FE-AC6B-13DE6F4CD4A9}"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Lightbulb"/>
        </a:ext>
      </dgm:extLst>
    </dgm:pt>
    <dgm:pt modelId="{CAC5832C-1A96-44C6-B1C5-31912C1A0B6D}" type="pres">
      <dgm:prSet presAssocID="{50F77FF5-0B16-40FE-AC6B-13DE6F4CD4A9}" presName="spaceRect" presStyleCnt="0"/>
      <dgm:spPr/>
    </dgm:pt>
    <dgm:pt modelId="{08A5B739-6BBE-4A29-A9BB-2FF260BB9658}" type="pres">
      <dgm:prSet presAssocID="{50F77FF5-0B16-40FE-AC6B-13DE6F4CD4A9}" presName="parTx" presStyleLbl="revTx" presStyleIdx="5" presStyleCnt="6">
        <dgm:presLayoutVars>
          <dgm:chMax val="0"/>
          <dgm:chPref val="0"/>
        </dgm:presLayoutVars>
      </dgm:prSet>
      <dgm:spPr/>
    </dgm:pt>
  </dgm:ptLst>
  <dgm:cxnLst>
    <dgm:cxn modelId="{B4649E0C-F55D-4FFD-BD2D-55FC52E10DC6}" srcId="{8E6FB781-5BED-4691-B7BC-78A90922626C}" destId="{5DAACE13-2414-4625-8BAC-A3628540D23D}" srcOrd="2" destOrd="0" parTransId="{C1A38F48-6C1B-4ED3-BF6F-9D5557D03E9E}" sibTransId="{25315C6E-82BB-443D-89C5-1D29DA86C22B}"/>
    <dgm:cxn modelId="{91703D25-3422-4E21-946C-0BEE3891717C}" srcId="{8E6FB781-5BED-4691-B7BC-78A90922626C}" destId="{A0DC43D5-751C-4ACE-B163-CB8B82C70EF2}" srcOrd="0" destOrd="0" parTransId="{6385DB44-27C3-4CB3-B058-C89522D65AC4}" sibTransId="{3B9EB56E-7294-423D-B908-04B4613DCD90}"/>
    <dgm:cxn modelId="{03BA0F47-D3F4-4D20-9973-B211398B0121}" type="presOf" srcId="{20B1099F-1C6F-4FF9-8F84-DF9D36306C97}" destId="{50373660-2ED0-45CD-BDF9-1E422CB2CA06}" srcOrd="0" destOrd="0" presId="urn:microsoft.com/office/officeart/2018/2/layout/IconVerticalSolidList"/>
    <dgm:cxn modelId="{AEFA274D-B617-4F53-9289-214B0FEAFAB0}" type="presOf" srcId="{F518A456-F99B-4287-8723-310EEF246B7D}" destId="{4EBE1AD2-F561-4FA2-B864-3141F61AF138}" srcOrd="0" destOrd="0" presId="urn:microsoft.com/office/officeart/2018/2/layout/IconVerticalSolidList"/>
    <dgm:cxn modelId="{1E95D173-762A-4DBB-92A6-E3ABA0494BB9}" srcId="{8E6FB781-5BED-4691-B7BC-78A90922626C}" destId="{50F77FF5-0B16-40FE-AC6B-13DE6F4CD4A9}" srcOrd="5" destOrd="0" parTransId="{B71590CA-CC72-4C56-9370-2261810E0E73}" sibTransId="{92CC6F2C-263C-42A1-9CE8-E8C68C0F79FC}"/>
    <dgm:cxn modelId="{48DE3692-508B-4509-ADAD-6991B82DA556}" srcId="{8E6FB781-5BED-4691-B7BC-78A90922626C}" destId="{20B1099F-1C6F-4FF9-8F84-DF9D36306C97}" srcOrd="4" destOrd="0" parTransId="{9B7C2010-7957-458D-B717-07960D7AF413}" sibTransId="{58197683-5B4F-467C-8E5B-5D8D6C0805BC}"/>
    <dgm:cxn modelId="{347EA09B-4F4A-49CC-B4DE-2B3673224E7E}" type="presOf" srcId="{50F77FF5-0B16-40FE-AC6B-13DE6F4CD4A9}" destId="{08A5B739-6BBE-4A29-A9BB-2FF260BB9658}" srcOrd="0" destOrd="0" presId="urn:microsoft.com/office/officeart/2018/2/layout/IconVerticalSolidList"/>
    <dgm:cxn modelId="{464136A6-9BE6-4DD7-835B-459BA42C8598}" srcId="{8E6FB781-5BED-4691-B7BC-78A90922626C}" destId="{F518A456-F99B-4287-8723-310EEF246B7D}" srcOrd="1" destOrd="0" parTransId="{9B43F573-434E-4410-B2AE-001A39E7543B}" sibTransId="{08C2D95E-87FE-413B-94F6-C6487296AF3A}"/>
    <dgm:cxn modelId="{11A914CB-5A4B-4201-A7FB-60EEC6B6C005}" type="presOf" srcId="{8E6FB781-5BED-4691-B7BC-78A90922626C}" destId="{B6555B8E-7A82-48F8-BC40-A04686563EAF}" srcOrd="0" destOrd="0" presId="urn:microsoft.com/office/officeart/2018/2/layout/IconVerticalSolidList"/>
    <dgm:cxn modelId="{C59262CE-69EA-466F-96FE-03CEEEDD010B}" type="presOf" srcId="{5DAACE13-2414-4625-8BAC-A3628540D23D}" destId="{29D03AFC-6A3B-4629-B514-DD00D867C5EC}" srcOrd="0" destOrd="0" presId="urn:microsoft.com/office/officeart/2018/2/layout/IconVerticalSolidList"/>
    <dgm:cxn modelId="{DA7E96D4-7AD3-4C83-BB6B-113C5314C41D}" type="presOf" srcId="{A0DC43D5-751C-4ACE-B163-CB8B82C70EF2}" destId="{612CA399-447A-452C-A23A-9A8605A8FB75}" srcOrd="0" destOrd="0" presId="urn:microsoft.com/office/officeart/2018/2/layout/IconVerticalSolidList"/>
    <dgm:cxn modelId="{E128E9E7-BBA8-4AFA-8837-621E4884A9A4}" srcId="{8E6FB781-5BED-4691-B7BC-78A90922626C}" destId="{692E9C22-C389-4846-8988-16596C52A66D}" srcOrd="3" destOrd="0" parTransId="{541502DD-FE16-43C6-BF03-385345337AB6}" sibTransId="{1FB4B6B3-26B4-4A1F-8675-342042964468}"/>
    <dgm:cxn modelId="{FBC54FF5-7CA7-4723-90C6-DDAD44CFD0AD}" type="presOf" srcId="{692E9C22-C389-4846-8988-16596C52A66D}" destId="{DC564D44-D175-456E-A9D4-20FE2DE30A69}" srcOrd="0" destOrd="0" presId="urn:microsoft.com/office/officeart/2018/2/layout/IconVerticalSolidList"/>
    <dgm:cxn modelId="{FDF02BE4-18B8-4F92-9264-16A7A8986243}" type="presParOf" srcId="{B6555B8E-7A82-48F8-BC40-A04686563EAF}" destId="{ACD510FA-CF25-4F16-BBB4-46A368B582AB}" srcOrd="0" destOrd="0" presId="urn:microsoft.com/office/officeart/2018/2/layout/IconVerticalSolidList"/>
    <dgm:cxn modelId="{8310B33D-52A6-4622-9ECE-ACE64E157C52}" type="presParOf" srcId="{ACD510FA-CF25-4F16-BBB4-46A368B582AB}" destId="{35B246C2-B47C-46E5-8B39-0E1A41A13F18}" srcOrd="0" destOrd="0" presId="urn:microsoft.com/office/officeart/2018/2/layout/IconVerticalSolidList"/>
    <dgm:cxn modelId="{538A9644-728C-4FAD-9B32-35037532CA31}" type="presParOf" srcId="{ACD510FA-CF25-4F16-BBB4-46A368B582AB}" destId="{F0CFA843-494A-472E-9738-D9089A83BD21}" srcOrd="1" destOrd="0" presId="urn:microsoft.com/office/officeart/2018/2/layout/IconVerticalSolidList"/>
    <dgm:cxn modelId="{17D36107-707B-4C3C-87B2-8289C07BC13A}" type="presParOf" srcId="{ACD510FA-CF25-4F16-BBB4-46A368B582AB}" destId="{C73D2838-A286-4581-B343-7787511908F5}" srcOrd="2" destOrd="0" presId="urn:microsoft.com/office/officeart/2018/2/layout/IconVerticalSolidList"/>
    <dgm:cxn modelId="{88D292B2-8AF9-47A3-8262-2C1B2C9CEA42}" type="presParOf" srcId="{ACD510FA-CF25-4F16-BBB4-46A368B582AB}" destId="{612CA399-447A-452C-A23A-9A8605A8FB75}" srcOrd="3" destOrd="0" presId="urn:microsoft.com/office/officeart/2018/2/layout/IconVerticalSolidList"/>
    <dgm:cxn modelId="{9B6669AD-30F8-4269-A473-BD1CD33B5255}" type="presParOf" srcId="{B6555B8E-7A82-48F8-BC40-A04686563EAF}" destId="{CDB7FB8D-4AAE-4230-B3B9-CA866B24F8FC}" srcOrd="1" destOrd="0" presId="urn:microsoft.com/office/officeart/2018/2/layout/IconVerticalSolidList"/>
    <dgm:cxn modelId="{BA19ACFB-5F2E-48FC-9F02-70F34C779571}" type="presParOf" srcId="{B6555B8E-7A82-48F8-BC40-A04686563EAF}" destId="{719094AB-9A4A-4F5A-90A0-7E3B71E2535F}" srcOrd="2" destOrd="0" presId="urn:microsoft.com/office/officeart/2018/2/layout/IconVerticalSolidList"/>
    <dgm:cxn modelId="{ABA10D3D-BBA1-4255-A23C-AA2D69684FE3}" type="presParOf" srcId="{719094AB-9A4A-4F5A-90A0-7E3B71E2535F}" destId="{72E63849-B0E4-47D9-844C-32F5F39B112A}" srcOrd="0" destOrd="0" presId="urn:microsoft.com/office/officeart/2018/2/layout/IconVerticalSolidList"/>
    <dgm:cxn modelId="{9BB86955-3080-45FB-B1BD-7C856AFF30F9}" type="presParOf" srcId="{719094AB-9A4A-4F5A-90A0-7E3B71E2535F}" destId="{A7419EFD-0E84-410E-81A1-08EC3E6BFE20}" srcOrd="1" destOrd="0" presId="urn:microsoft.com/office/officeart/2018/2/layout/IconVerticalSolidList"/>
    <dgm:cxn modelId="{61D8EE69-E897-4D80-94FD-A10A40F7011C}" type="presParOf" srcId="{719094AB-9A4A-4F5A-90A0-7E3B71E2535F}" destId="{B7C5F9AF-529D-4441-A5E8-82980D17BA3F}" srcOrd="2" destOrd="0" presId="urn:microsoft.com/office/officeart/2018/2/layout/IconVerticalSolidList"/>
    <dgm:cxn modelId="{01D8894D-60D3-4D9F-A6B3-C440DEBEBB4F}" type="presParOf" srcId="{719094AB-9A4A-4F5A-90A0-7E3B71E2535F}" destId="{4EBE1AD2-F561-4FA2-B864-3141F61AF138}" srcOrd="3" destOrd="0" presId="urn:microsoft.com/office/officeart/2018/2/layout/IconVerticalSolidList"/>
    <dgm:cxn modelId="{EDAAC409-DE6C-44F4-A9DE-8F43E6D10E9A}" type="presParOf" srcId="{B6555B8E-7A82-48F8-BC40-A04686563EAF}" destId="{017339B9-9F89-4F8A-9BC5-538EF86F461D}" srcOrd="3" destOrd="0" presId="urn:microsoft.com/office/officeart/2018/2/layout/IconVerticalSolidList"/>
    <dgm:cxn modelId="{8A201077-0735-4958-B757-82842306C412}" type="presParOf" srcId="{B6555B8E-7A82-48F8-BC40-A04686563EAF}" destId="{E5CB0075-B7EA-4826-AE73-E0CB93572E16}" srcOrd="4" destOrd="0" presId="urn:microsoft.com/office/officeart/2018/2/layout/IconVerticalSolidList"/>
    <dgm:cxn modelId="{D6E95B8E-5184-4114-B454-B71D56802C79}" type="presParOf" srcId="{E5CB0075-B7EA-4826-AE73-E0CB93572E16}" destId="{F6FE2127-E729-45FB-8E70-6EFAF989D4F7}" srcOrd="0" destOrd="0" presId="urn:microsoft.com/office/officeart/2018/2/layout/IconVerticalSolidList"/>
    <dgm:cxn modelId="{9015BC32-CB40-49EE-8B44-B56ABD23A7A7}" type="presParOf" srcId="{E5CB0075-B7EA-4826-AE73-E0CB93572E16}" destId="{484B61A9-74BF-4385-846E-815FFA16FB60}" srcOrd="1" destOrd="0" presId="urn:microsoft.com/office/officeart/2018/2/layout/IconVerticalSolidList"/>
    <dgm:cxn modelId="{E2CC1D29-D4BE-41D7-8809-9AF65B42FA2F}" type="presParOf" srcId="{E5CB0075-B7EA-4826-AE73-E0CB93572E16}" destId="{CB83A34F-E4E8-4706-8A5E-67C731EA3354}" srcOrd="2" destOrd="0" presId="urn:microsoft.com/office/officeart/2018/2/layout/IconVerticalSolidList"/>
    <dgm:cxn modelId="{C23D514A-DEF6-40D1-AFB1-D76C490082E5}" type="presParOf" srcId="{E5CB0075-B7EA-4826-AE73-E0CB93572E16}" destId="{29D03AFC-6A3B-4629-B514-DD00D867C5EC}" srcOrd="3" destOrd="0" presId="urn:microsoft.com/office/officeart/2018/2/layout/IconVerticalSolidList"/>
    <dgm:cxn modelId="{A36FEF67-A79B-4FC9-8C8A-4578193355E0}" type="presParOf" srcId="{B6555B8E-7A82-48F8-BC40-A04686563EAF}" destId="{725FFB93-8D3F-40DC-A1FD-D8F6838D34B5}" srcOrd="5" destOrd="0" presId="urn:microsoft.com/office/officeart/2018/2/layout/IconVerticalSolidList"/>
    <dgm:cxn modelId="{ABE8EF8F-14E5-477C-8059-549B6EFE78E8}" type="presParOf" srcId="{B6555B8E-7A82-48F8-BC40-A04686563EAF}" destId="{A18880EB-BE90-4245-90CE-04E823F0304D}" srcOrd="6" destOrd="0" presId="urn:microsoft.com/office/officeart/2018/2/layout/IconVerticalSolidList"/>
    <dgm:cxn modelId="{7F1D595A-D679-454C-851E-8EED5934B81D}" type="presParOf" srcId="{A18880EB-BE90-4245-90CE-04E823F0304D}" destId="{F5A94CCB-CFAB-42A0-B365-E57B9F55F047}" srcOrd="0" destOrd="0" presId="urn:microsoft.com/office/officeart/2018/2/layout/IconVerticalSolidList"/>
    <dgm:cxn modelId="{8A41AC21-2057-4D20-BE6B-C6AD351FCDC8}" type="presParOf" srcId="{A18880EB-BE90-4245-90CE-04E823F0304D}" destId="{C8FF9221-42A1-4DD7-8994-1345812AD6FA}" srcOrd="1" destOrd="0" presId="urn:microsoft.com/office/officeart/2018/2/layout/IconVerticalSolidList"/>
    <dgm:cxn modelId="{5737D3E1-32FF-4AAA-B7A7-667929C72287}" type="presParOf" srcId="{A18880EB-BE90-4245-90CE-04E823F0304D}" destId="{A12218A1-2611-474A-A515-B8ED8641F826}" srcOrd="2" destOrd="0" presId="urn:microsoft.com/office/officeart/2018/2/layout/IconVerticalSolidList"/>
    <dgm:cxn modelId="{BE95124D-27C2-46E1-8274-7FD4B2EDA18B}" type="presParOf" srcId="{A18880EB-BE90-4245-90CE-04E823F0304D}" destId="{DC564D44-D175-456E-A9D4-20FE2DE30A69}" srcOrd="3" destOrd="0" presId="urn:microsoft.com/office/officeart/2018/2/layout/IconVerticalSolidList"/>
    <dgm:cxn modelId="{4D649F2E-EE3F-4FF9-B96F-B03A3A8A98A7}" type="presParOf" srcId="{B6555B8E-7A82-48F8-BC40-A04686563EAF}" destId="{BD5D62BD-C76C-4465-BAC4-420B1C5D5F3C}" srcOrd="7" destOrd="0" presId="urn:microsoft.com/office/officeart/2018/2/layout/IconVerticalSolidList"/>
    <dgm:cxn modelId="{A9B8B5A0-7C02-412B-9096-E0273EF8AB37}" type="presParOf" srcId="{B6555B8E-7A82-48F8-BC40-A04686563EAF}" destId="{E82429BA-2979-4315-B18B-B3F234FB9B6A}" srcOrd="8" destOrd="0" presId="urn:microsoft.com/office/officeart/2018/2/layout/IconVerticalSolidList"/>
    <dgm:cxn modelId="{6D17BAD6-F50A-4A62-A6BD-0DC87F8ED3B7}" type="presParOf" srcId="{E82429BA-2979-4315-B18B-B3F234FB9B6A}" destId="{8EB3B19B-E27E-49A5-BC14-A62BC78044F8}" srcOrd="0" destOrd="0" presId="urn:microsoft.com/office/officeart/2018/2/layout/IconVerticalSolidList"/>
    <dgm:cxn modelId="{33CF1EA3-DAA4-4734-843D-4FE7EEF576D1}" type="presParOf" srcId="{E82429BA-2979-4315-B18B-B3F234FB9B6A}" destId="{681E737A-AF34-40D6-B3ED-2213D80CC097}" srcOrd="1" destOrd="0" presId="urn:microsoft.com/office/officeart/2018/2/layout/IconVerticalSolidList"/>
    <dgm:cxn modelId="{7438C1AC-8967-48FF-8C0C-D99A3C751144}" type="presParOf" srcId="{E82429BA-2979-4315-B18B-B3F234FB9B6A}" destId="{458A5F55-31DD-4E39-9066-139F5F72587B}" srcOrd="2" destOrd="0" presId="urn:microsoft.com/office/officeart/2018/2/layout/IconVerticalSolidList"/>
    <dgm:cxn modelId="{D2B0FD27-041D-4F9A-A777-5AE8201F947D}" type="presParOf" srcId="{E82429BA-2979-4315-B18B-B3F234FB9B6A}" destId="{50373660-2ED0-45CD-BDF9-1E422CB2CA06}" srcOrd="3" destOrd="0" presId="urn:microsoft.com/office/officeart/2018/2/layout/IconVerticalSolidList"/>
    <dgm:cxn modelId="{30EC6585-FB1A-4601-8505-BC8DB4641A4F}" type="presParOf" srcId="{B6555B8E-7A82-48F8-BC40-A04686563EAF}" destId="{74618CFA-3451-4B4D-814F-989415FF8B0A}" srcOrd="9" destOrd="0" presId="urn:microsoft.com/office/officeart/2018/2/layout/IconVerticalSolidList"/>
    <dgm:cxn modelId="{7D16A65C-8153-444E-8CD6-25EE91040DC0}" type="presParOf" srcId="{B6555B8E-7A82-48F8-BC40-A04686563EAF}" destId="{3D0BD71F-9059-46A5-ADD8-8653BC994636}" srcOrd="10" destOrd="0" presId="urn:microsoft.com/office/officeart/2018/2/layout/IconVerticalSolidList"/>
    <dgm:cxn modelId="{F3F7734F-3B96-45DF-B23D-EE9F47F56697}" type="presParOf" srcId="{3D0BD71F-9059-46A5-ADD8-8653BC994636}" destId="{8A8DC623-7004-426D-BFB5-C13312F00C59}" srcOrd="0" destOrd="0" presId="urn:microsoft.com/office/officeart/2018/2/layout/IconVerticalSolidList"/>
    <dgm:cxn modelId="{87BF8A87-946E-413E-9219-C7B0401F0BD8}" type="presParOf" srcId="{3D0BD71F-9059-46A5-ADD8-8653BC994636}" destId="{3E105FF6-3439-4A0C-8B80-5651791D25A5}" srcOrd="1" destOrd="0" presId="urn:microsoft.com/office/officeart/2018/2/layout/IconVerticalSolidList"/>
    <dgm:cxn modelId="{801E8817-FFD1-45B3-A292-E74AAF0B65AF}" type="presParOf" srcId="{3D0BD71F-9059-46A5-ADD8-8653BC994636}" destId="{CAC5832C-1A96-44C6-B1C5-31912C1A0B6D}" srcOrd="2" destOrd="0" presId="urn:microsoft.com/office/officeart/2018/2/layout/IconVerticalSolidList"/>
    <dgm:cxn modelId="{815FCBF3-3478-4F9B-8DAC-37A3748B3F69}" type="presParOf" srcId="{3D0BD71F-9059-46A5-ADD8-8653BC994636}" destId="{08A5B739-6BBE-4A29-A9BB-2FF260BB9658}"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3471ECD-9D8B-4C21-9A13-F0807CECB5E0}"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905E15C4-1AF5-4817-915B-1F83DD092AF5}">
      <dgm:prSet/>
      <dgm:spPr/>
      <dgm:t>
        <a:bodyPr/>
        <a:lstStyle/>
        <a:p>
          <a:pPr>
            <a:lnSpc>
              <a:spcPct val="100000"/>
            </a:lnSpc>
          </a:pPr>
          <a:r>
            <a:rPr lang="en-GB"/>
            <a:t>Final week </a:t>
          </a:r>
          <a:endParaRPr lang="en-US"/>
        </a:p>
      </dgm:t>
    </dgm:pt>
    <dgm:pt modelId="{9A1877F2-16E4-428F-8CB7-5F4C53FB9300}" type="parTrans" cxnId="{0240DE45-0469-48D0-AE7F-C3B66A385CA4}">
      <dgm:prSet/>
      <dgm:spPr/>
      <dgm:t>
        <a:bodyPr/>
        <a:lstStyle/>
        <a:p>
          <a:endParaRPr lang="en-US"/>
        </a:p>
      </dgm:t>
    </dgm:pt>
    <dgm:pt modelId="{65AD13A0-F31F-43BC-8F3C-D15C638FB76E}" type="sibTrans" cxnId="{0240DE45-0469-48D0-AE7F-C3B66A385CA4}">
      <dgm:prSet/>
      <dgm:spPr/>
      <dgm:t>
        <a:bodyPr/>
        <a:lstStyle/>
        <a:p>
          <a:pPr>
            <a:lnSpc>
              <a:spcPct val="100000"/>
            </a:lnSpc>
          </a:pPr>
          <a:endParaRPr lang="en-US"/>
        </a:p>
      </dgm:t>
    </dgm:pt>
    <dgm:pt modelId="{F9775311-C85A-4430-9792-5DD1ECB54270}">
      <dgm:prSet/>
      <dgm:spPr/>
      <dgm:t>
        <a:bodyPr/>
        <a:lstStyle/>
        <a:p>
          <a:pPr>
            <a:lnSpc>
              <a:spcPct val="100000"/>
            </a:lnSpc>
          </a:pPr>
          <a:r>
            <a:rPr lang="en-GB"/>
            <a:t>Cover – Analysing the problem </a:t>
          </a:r>
          <a:endParaRPr lang="en-US"/>
        </a:p>
      </dgm:t>
    </dgm:pt>
    <dgm:pt modelId="{7BF90015-1733-4319-8D72-88BC21CB67D4}" type="parTrans" cxnId="{C8D3EC20-3A4A-40CC-80F6-44F74C0ADCEE}">
      <dgm:prSet/>
      <dgm:spPr/>
      <dgm:t>
        <a:bodyPr/>
        <a:lstStyle/>
        <a:p>
          <a:endParaRPr lang="en-US"/>
        </a:p>
      </dgm:t>
    </dgm:pt>
    <dgm:pt modelId="{349BC17B-26CE-4FA3-8E25-7F1E42FD4F69}" type="sibTrans" cxnId="{C8D3EC20-3A4A-40CC-80F6-44F74C0ADCEE}">
      <dgm:prSet/>
      <dgm:spPr/>
      <dgm:t>
        <a:bodyPr/>
        <a:lstStyle/>
        <a:p>
          <a:endParaRPr lang="en-US"/>
        </a:p>
      </dgm:t>
    </dgm:pt>
    <dgm:pt modelId="{08392FE3-7CFA-4418-BAF6-C71A69ABBF15}" type="pres">
      <dgm:prSet presAssocID="{23471ECD-9D8B-4C21-9A13-F0807CECB5E0}" presName="root" presStyleCnt="0">
        <dgm:presLayoutVars>
          <dgm:dir/>
          <dgm:resizeHandles val="exact"/>
        </dgm:presLayoutVars>
      </dgm:prSet>
      <dgm:spPr/>
    </dgm:pt>
    <dgm:pt modelId="{C4E8AC7B-93EE-4D0E-B366-5B06CA96E097}" type="pres">
      <dgm:prSet presAssocID="{23471ECD-9D8B-4C21-9A13-F0807CECB5E0}" presName="container" presStyleCnt="0">
        <dgm:presLayoutVars>
          <dgm:dir/>
          <dgm:resizeHandles val="exact"/>
        </dgm:presLayoutVars>
      </dgm:prSet>
      <dgm:spPr/>
    </dgm:pt>
    <dgm:pt modelId="{197C5566-2FBA-4038-A7CA-5104BFB44AC6}" type="pres">
      <dgm:prSet presAssocID="{905E15C4-1AF5-4817-915B-1F83DD092AF5}" presName="compNode" presStyleCnt="0"/>
      <dgm:spPr/>
    </dgm:pt>
    <dgm:pt modelId="{B3BB2379-D32B-4A28-8131-D648115B3B77}" type="pres">
      <dgm:prSet presAssocID="{905E15C4-1AF5-4817-915B-1F83DD092AF5}" presName="iconBgRect" presStyleLbl="bgShp" presStyleIdx="0" presStyleCnt="2"/>
      <dgm:spPr/>
    </dgm:pt>
    <dgm:pt modelId="{7D918D2D-08A7-4238-9DE8-ADBCB2BF810F}" type="pres">
      <dgm:prSet presAssocID="{905E15C4-1AF5-4817-915B-1F83DD092AF5}"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heckmark"/>
        </a:ext>
      </dgm:extLst>
    </dgm:pt>
    <dgm:pt modelId="{E76CB2FF-B4A8-4D65-9AB2-9EF9D53D47F1}" type="pres">
      <dgm:prSet presAssocID="{905E15C4-1AF5-4817-915B-1F83DD092AF5}" presName="spaceRect" presStyleCnt="0"/>
      <dgm:spPr/>
    </dgm:pt>
    <dgm:pt modelId="{FD032FBB-5F3D-4A55-B733-C709883F8C77}" type="pres">
      <dgm:prSet presAssocID="{905E15C4-1AF5-4817-915B-1F83DD092AF5}" presName="textRect" presStyleLbl="revTx" presStyleIdx="0" presStyleCnt="2">
        <dgm:presLayoutVars>
          <dgm:chMax val="1"/>
          <dgm:chPref val="1"/>
        </dgm:presLayoutVars>
      </dgm:prSet>
      <dgm:spPr/>
    </dgm:pt>
    <dgm:pt modelId="{E98CE9A8-A9E5-43E4-B108-F0066EF38D2B}" type="pres">
      <dgm:prSet presAssocID="{65AD13A0-F31F-43BC-8F3C-D15C638FB76E}" presName="sibTrans" presStyleLbl="sibTrans2D1" presStyleIdx="0" presStyleCnt="0"/>
      <dgm:spPr/>
    </dgm:pt>
    <dgm:pt modelId="{17235E46-9C71-4AF1-97D3-544D80646048}" type="pres">
      <dgm:prSet presAssocID="{F9775311-C85A-4430-9792-5DD1ECB54270}" presName="compNode" presStyleCnt="0"/>
      <dgm:spPr/>
    </dgm:pt>
    <dgm:pt modelId="{B62F19A2-19D8-422C-AF5A-F49C96E164B1}" type="pres">
      <dgm:prSet presAssocID="{F9775311-C85A-4430-9792-5DD1ECB54270}" presName="iconBgRect" presStyleLbl="bgShp" presStyleIdx="1" presStyleCnt="2"/>
      <dgm:spPr/>
    </dgm:pt>
    <dgm:pt modelId="{4764D346-1FEF-4FAC-A6EB-87847FC7A527}" type="pres">
      <dgm:prSet presAssocID="{F9775311-C85A-4430-9792-5DD1ECB54270}"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Puzzle"/>
        </a:ext>
      </dgm:extLst>
    </dgm:pt>
    <dgm:pt modelId="{9B116836-9984-40B8-9F91-7F88B5030685}" type="pres">
      <dgm:prSet presAssocID="{F9775311-C85A-4430-9792-5DD1ECB54270}" presName="spaceRect" presStyleCnt="0"/>
      <dgm:spPr/>
    </dgm:pt>
    <dgm:pt modelId="{5560B705-F742-4DBE-B52D-E11034A34236}" type="pres">
      <dgm:prSet presAssocID="{F9775311-C85A-4430-9792-5DD1ECB54270}" presName="textRect" presStyleLbl="revTx" presStyleIdx="1" presStyleCnt="2">
        <dgm:presLayoutVars>
          <dgm:chMax val="1"/>
          <dgm:chPref val="1"/>
        </dgm:presLayoutVars>
      </dgm:prSet>
      <dgm:spPr/>
    </dgm:pt>
  </dgm:ptLst>
  <dgm:cxnLst>
    <dgm:cxn modelId="{C8D3EC20-3A4A-40CC-80F6-44F74C0ADCEE}" srcId="{23471ECD-9D8B-4C21-9A13-F0807CECB5E0}" destId="{F9775311-C85A-4430-9792-5DD1ECB54270}" srcOrd="1" destOrd="0" parTransId="{7BF90015-1733-4319-8D72-88BC21CB67D4}" sibTransId="{349BC17B-26CE-4FA3-8E25-7F1E42FD4F69}"/>
    <dgm:cxn modelId="{C1752965-AA41-4621-ABAC-1DE560F0DBAE}" type="presOf" srcId="{23471ECD-9D8B-4C21-9A13-F0807CECB5E0}" destId="{08392FE3-7CFA-4418-BAF6-C71A69ABBF15}" srcOrd="0" destOrd="0" presId="urn:microsoft.com/office/officeart/2018/2/layout/IconCircleList"/>
    <dgm:cxn modelId="{0240DE45-0469-48D0-AE7F-C3B66A385CA4}" srcId="{23471ECD-9D8B-4C21-9A13-F0807CECB5E0}" destId="{905E15C4-1AF5-4817-915B-1F83DD092AF5}" srcOrd="0" destOrd="0" parTransId="{9A1877F2-16E4-428F-8CB7-5F4C53FB9300}" sibTransId="{65AD13A0-F31F-43BC-8F3C-D15C638FB76E}"/>
    <dgm:cxn modelId="{44782D8A-3A68-4A54-8183-8F115B9D0EFE}" type="presOf" srcId="{65AD13A0-F31F-43BC-8F3C-D15C638FB76E}" destId="{E98CE9A8-A9E5-43E4-B108-F0066EF38D2B}" srcOrd="0" destOrd="0" presId="urn:microsoft.com/office/officeart/2018/2/layout/IconCircleList"/>
    <dgm:cxn modelId="{01D755DB-3EB0-4FB6-9BFE-C76BB5AA96CF}" type="presOf" srcId="{905E15C4-1AF5-4817-915B-1F83DD092AF5}" destId="{FD032FBB-5F3D-4A55-B733-C709883F8C77}" srcOrd="0" destOrd="0" presId="urn:microsoft.com/office/officeart/2018/2/layout/IconCircleList"/>
    <dgm:cxn modelId="{FAB76DEE-34BA-44C7-A713-BEC397A20EC5}" type="presOf" srcId="{F9775311-C85A-4430-9792-5DD1ECB54270}" destId="{5560B705-F742-4DBE-B52D-E11034A34236}" srcOrd="0" destOrd="0" presId="urn:microsoft.com/office/officeart/2018/2/layout/IconCircleList"/>
    <dgm:cxn modelId="{08BE88A1-92BD-4BB2-828B-70F008B328AA}" type="presParOf" srcId="{08392FE3-7CFA-4418-BAF6-C71A69ABBF15}" destId="{C4E8AC7B-93EE-4D0E-B366-5B06CA96E097}" srcOrd="0" destOrd="0" presId="urn:microsoft.com/office/officeart/2018/2/layout/IconCircleList"/>
    <dgm:cxn modelId="{1208EC0A-D335-4034-8D93-55B6D1D05511}" type="presParOf" srcId="{C4E8AC7B-93EE-4D0E-B366-5B06CA96E097}" destId="{197C5566-2FBA-4038-A7CA-5104BFB44AC6}" srcOrd="0" destOrd="0" presId="urn:microsoft.com/office/officeart/2018/2/layout/IconCircleList"/>
    <dgm:cxn modelId="{6CEA5608-97F1-4B35-89AF-4F42809A4DA2}" type="presParOf" srcId="{197C5566-2FBA-4038-A7CA-5104BFB44AC6}" destId="{B3BB2379-D32B-4A28-8131-D648115B3B77}" srcOrd="0" destOrd="0" presId="urn:microsoft.com/office/officeart/2018/2/layout/IconCircleList"/>
    <dgm:cxn modelId="{77AC1C2A-6EA2-4DDC-B94A-E9B11F4CBDD2}" type="presParOf" srcId="{197C5566-2FBA-4038-A7CA-5104BFB44AC6}" destId="{7D918D2D-08A7-4238-9DE8-ADBCB2BF810F}" srcOrd="1" destOrd="0" presId="urn:microsoft.com/office/officeart/2018/2/layout/IconCircleList"/>
    <dgm:cxn modelId="{14A60A04-8054-42A8-A882-E682DFBDD80D}" type="presParOf" srcId="{197C5566-2FBA-4038-A7CA-5104BFB44AC6}" destId="{E76CB2FF-B4A8-4D65-9AB2-9EF9D53D47F1}" srcOrd="2" destOrd="0" presId="urn:microsoft.com/office/officeart/2018/2/layout/IconCircleList"/>
    <dgm:cxn modelId="{DB8BA280-8FFA-41E7-9F5E-3585A019FE82}" type="presParOf" srcId="{197C5566-2FBA-4038-A7CA-5104BFB44AC6}" destId="{FD032FBB-5F3D-4A55-B733-C709883F8C77}" srcOrd="3" destOrd="0" presId="urn:microsoft.com/office/officeart/2018/2/layout/IconCircleList"/>
    <dgm:cxn modelId="{B74D9F1C-0F1E-4D33-B3B7-674F27B44A19}" type="presParOf" srcId="{C4E8AC7B-93EE-4D0E-B366-5B06CA96E097}" destId="{E98CE9A8-A9E5-43E4-B108-F0066EF38D2B}" srcOrd="1" destOrd="0" presId="urn:microsoft.com/office/officeart/2018/2/layout/IconCircleList"/>
    <dgm:cxn modelId="{42E3E0E8-D742-4BD9-A393-6186EDD130C1}" type="presParOf" srcId="{C4E8AC7B-93EE-4D0E-B366-5B06CA96E097}" destId="{17235E46-9C71-4AF1-97D3-544D80646048}" srcOrd="2" destOrd="0" presId="urn:microsoft.com/office/officeart/2018/2/layout/IconCircleList"/>
    <dgm:cxn modelId="{30295299-CEB0-491E-AF48-59FF7FCFE015}" type="presParOf" srcId="{17235E46-9C71-4AF1-97D3-544D80646048}" destId="{B62F19A2-19D8-422C-AF5A-F49C96E164B1}" srcOrd="0" destOrd="0" presId="urn:microsoft.com/office/officeart/2018/2/layout/IconCircleList"/>
    <dgm:cxn modelId="{D2D16E8B-0CAC-4DF7-9B17-F9C73E6F9A18}" type="presParOf" srcId="{17235E46-9C71-4AF1-97D3-544D80646048}" destId="{4764D346-1FEF-4FAC-A6EB-87847FC7A527}" srcOrd="1" destOrd="0" presId="urn:microsoft.com/office/officeart/2018/2/layout/IconCircleList"/>
    <dgm:cxn modelId="{AC54D37E-0D5F-49F4-8193-691E7C5FFF7B}" type="presParOf" srcId="{17235E46-9C71-4AF1-97D3-544D80646048}" destId="{9B116836-9984-40B8-9F91-7F88B5030685}" srcOrd="2" destOrd="0" presId="urn:microsoft.com/office/officeart/2018/2/layout/IconCircleList"/>
    <dgm:cxn modelId="{7A308B4D-CA9E-42BB-A6C6-A83A83EF1B30}" type="presParOf" srcId="{17235E46-9C71-4AF1-97D3-544D80646048}" destId="{5560B705-F742-4DBE-B52D-E11034A34236}"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0F028B-9A7D-4133-A667-0AE061091304}">
      <dsp:nvSpPr>
        <dsp:cNvPr id="0" name=""/>
        <dsp:cNvSpPr/>
      </dsp:nvSpPr>
      <dsp:spPr>
        <a:xfrm>
          <a:off x="0" y="44219"/>
          <a:ext cx="5728344" cy="623610"/>
        </a:xfrm>
        <a:prstGeom prst="roundRect">
          <a:avLst/>
        </a:prstGeom>
        <a:blipFill rotWithShape="1">
          <a:blip xmlns:r="http://schemas.openxmlformats.org/officeDocument/2006/relationships" r:embed="rId1">
            <a:duotone>
              <a:schemeClr val="accent2">
                <a:hueOff val="0"/>
                <a:satOff val="0"/>
                <a:lumOff val="0"/>
                <a:alphaOff val="0"/>
                <a:tint val="98000"/>
                <a:lumMod val="102000"/>
              </a:schemeClr>
              <a:schemeClr val="accent2">
                <a:hueOff val="0"/>
                <a:satOff val="0"/>
                <a:lumOff val="0"/>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Aims and Learning objectives </a:t>
          </a:r>
          <a:endParaRPr lang="en-US" sz="2600" kern="1200"/>
        </a:p>
      </dsp:txBody>
      <dsp:txXfrm>
        <a:off x="30442" y="74661"/>
        <a:ext cx="5667460" cy="562726"/>
      </dsp:txXfrm>
    </dsp:sp>
    <dsp:sp modelId="{D0312C8A-1008-4551-8F5B-D9E83FEA81DC}">
      <dsp:nvSpPr>
        <dsp:cNvPr id="0" name=""/>
        <dsp:cNvSpPr/>
      </dsp:nvSpPr>
      <dsp:spPr>
        <a:xfrm>
          <a:off x="0" y="742709"/>
          <a:ext cx="5728344" cy="623610"/>
        </a:xfrm>
        <a:prstGeom prst="roundRect">
          <a:avLst/>
        </a:prstGeom>
        <a:blipFill rotWithShape="1">
          <a:blip xmlns:r="http://schemas.openxmlformats.org/officeDocument/2006/relationships" r:embed="rId1">
            <a:duotone>
              <a:schemeClr val="accent2">
                <a:hueOff val="-856078"/>
                <a:satOff val="1366"/>
                <a:lumOff val="-294"/>
                <a:alphaOff val="0"/>
                <a:tint val="98000"/>
                <a:lumMod val="102000"/>
              </a:schemeClr>
              <a:schemeClr val="accent2">
                <a:hueOff val="-856078"/>
                <a:satOff val="1366"/>
                <a:lumOff val="-294"/>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Cover page </a:t>
          </a:r>
          <a:endParaRPr lang="en-US" sz="2600" kern="1200"/>
        </a:p>
      </dsp:txBody>
      <dsp:txXfrm>
        <a:off x="30442" y="773151"/>
        <a:ext cx="5667460" cy="562726"/>
      </dsp:txXfrm>
    </dsp:sp>
    <dsp:sp modelId="{952ABFE4-6E90-409E-85D5-F11E3934AB9D}">
      <dsp:nvSpPr>
        <dsp:cNvPr id="0" name=""/>
        <dsp:cNvSpPr/>
      </dsp:nvSpPr>
      <dsp:spPr>
        <a:xfrm>
          <a:off x="0" y="1441200"/>
          <a:ext cx="5728344" cy="623610"/>
        </a:xfrm>
        <a:prstGeom prst="roundRect">
          <a:avLst/>
        </a:prstGeom>
        <a:blipFill rotWithShape="1">
          <a:blip xmlns:r="http://schemas.openxmlformats.org/officeDocument/2006/relationships" r:embed="rId1">
            <a:duotone>
              <a:schemeClr val="accent2">
                <a:hueOff val="-1712155"/>
                <a:satOff val="2732"/>
                <a:lumOff val="-588"/>
                <a:alphaOff val="0"/>
                <a:tint val="98000"/>
                <a:lumMod val="102000"/>
              </a:schemeClr>
              <a:schemeClr val="accent2">
                <a:hueOff val="-1712155"/>
                <a:satOff val="2732"/>
                <a:lumOff val="-588"/>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Table of content </a:t>
          </a:r>
          <a:endParaRPr lang="en-US" sz="2600" kern="1200"/>
        </a:p>
      </dsp:txBody>
      <dsp:txXfrm>
        <a:off x="30442" y="1471642"/>
        <a:ext cx="5667460" cy="562726"/>
      </dsp:txXfrm>
    </dsp:sp>
    <dsp:sp modelId="{748A8E32-176E-4872-85C2-D3AB2CAAC270}">
      <dsp:nvSpPr>
        <dsp:cNvPr id="0" name=""/>
        <dsp:cNvSpPr/>
      </dsp:nvSpPr>
      <dsp:spPr>
        <a:xfrm>
          <a:off x="0" y="2139690"/>
          <a:ext cx="5728344" cy="623610"/>
        </a:xfrm>
        <a:prstGeom prst="roundRect">
          <a:avLst/>
        </a:prstGeom>
        <a:blipFill rotWithShape="1">
          <a:blip xmlns:r="http://schemas.openxmlformats.org/officeDocument/2006/relationships" r:embed="rId1">
            <a:duotone>
              <a:schemeClr val="accent2">
                <a:hueOff val="-2568233"/>
                <a:satOff val="4098"/>
                <a:lumOff val="-883"/>
                <a:alphaOff val="0"/>
                <a:tint val="98000"/>
                <a:lumMod val="102000"/>
              </a:schemeClr>
              <a:schemeClr val="accent2">
                <a:hueOff val="-2568233"/>
                <a:satOff val="4098"/>
                <a:lumOff val="-883"/>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Executive Summary </a:t>
          </a:r>
          <a:endParaRPr lang="en-US" sz="2600" kern="1200"/>
        </a:p>
      </dsp:txBody>
      <dsp:txXfrm>
        <a:off x="30442" y="2170132"/>
        <a:ext cx="5667460" cy="562726"/>
      </dsp:txXfrm>
    </dsp:sp>
    <dsp:sp modelId="{E0C00EC2-A220-44B3-B013-82D30FF22A36}">
      <dsp:nvSpPr>
        <dsp:cNvPr id="0" name=""/>
        <dsp:cNvSpPr/>
      </dsp:nvSpPr>
      <dsp:spPr>
        <a:xfrm>
          <a:off x="0" y="2838180"/>
          <a:ext cx="5728344" cy="623610"/>
        </a:xfrm>
        <a:prstGeom prst="roundRect">
          <a:avLst/>
        </a:prstGeom>
        <a:blipFill rotWithShape="1">
          <a:blip xmlns:r="http://schemas.openxmlformats.org/officeDocument/2006/relationships" r:embed="rId1">
            <a:duotone>
              <a:schemeClr val="accent2">
                <a:hueOff val="-3424311"/>
                <a:satOff val="5464"/>
                <a:lumOff val="-1177"/>
                <a:alphaOff val="0"/>
                <a:tint val="98000"/>
                <a:lumMod val="102000"/>
              </a:schemeClr>
              <a:schemeClr val="accent2">
                <a:hueOff val="-3424311"/>
                <a:satOff val="5464"/>
                <a:lumOff val="-1177"/>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Introduction </a:t>
          </a:r>
          <a:endParaRPr lang="en-US" sz="2600" kern="1200"/>
        </a:p>
      </dsp:txBody>
      <dsp:txXfrm>
        <a:off x="30442" y="2868622"/>
        <a:ext cx="5667460" cy="562726"/>
      </dsp:txXfrm>
    </dsp:sp>
    <dsp:sp modelId="{D9A0520A-EE7F-4EC2-BCD7-21BBD68349A8}">
      <dsp:nvSpPr>
        <dsp:cNvPr id="0" name=""/>
        <dsp:cNvSpPr/>
      </dsp:nvSpPr>
      <dsp:spPr>
        <a:xfrm>
          <a:off x="0" y="3536670"/>
          <a:ext cx="5728344" cy="623610"/>
        </a:xfrm>
        <a:prstGeom prst="roundRect">
          <a:avLst/>
        </a:prstGeom>
        <a:blipFill rotWithShape="1">
          <a:blip xmlns:r="http://schemas.openxmlformats.org/officeDocument/2006/relationships" r:embed="rId1">
            <a:duotone>
              <a:schemeClr val="accent2">
                <a:hueOff val="-4280388"/>
                <a:satOff val="6830"/>
                <a:lumOff val="-1471"/>
                <a:alphaOff val="0"/>
                <a:tint val="98000"/>
                <a:lumMod val="102000"/>
              </a:schemeClr>
              <a:schemeClr val="accent2">
                <a:hueOff val="-4280388"/>
                <a:satOff val="6830"/>
                <a:lumOff val="-1471"/>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Summary </a:t>
          </a:r>
          <a:endParaRPr lang="en-US" sz="2600" kern="1200"/>
        </a:p>
      </dsp:txBody>
      <dsp:txXfrm>
        <a:off x="30442" y="3567112"/>
        <a:ext cx="5667460" cy="562726"/>
      </dsp:txXfrm>
    </dsp:sp>
    <dsp:sp modelId="{D315D9B4-9972-4F54-969B-DF9A440DAC7E}">
      <dsp:nvSpPr>
        <dsp:cNvPr id="0" name=""/>
        <dsp:cNvSpPr/>
      </dsp:nvSpPr>
      <dsp:spPr>
        <a:xfrm>
          <a:off x="0" y="4235160"/>
          <a:ext cx="5728344" cy="623610"/>
        </a:xfrm>
        <a:prstGeom prst="roundRect">
          <a:avLst/>
        </a:prstGeom>
        <a:blipFill rotWithShape="1">
          <a:blip xmlns:r="http://schemas.openxmlformats.org/officeDocument/2006/relationships" r:embed="rId1">
            <a:duotone>
              <a:schemeClr val="accent2">
                <a:hueOff val="-5136466"/>
                <a:satOff val="8196"/>
                <a:lumOff val="-1765"/>
                <a:alphaOff val="0"/>
                <a:tint val="98000"/>
                <a:lumMod val="102000"/>
              </a:schemeClr>
              <a:schemeClr val="accent2">
                <a:hueOff val="-5136466"/>
                <a:satOff val="8196"/>
                <a:lumOff val="-1765"/>
                <a:alphaOff val="0"/>
                <a:shade val="98000"/>
                <a:lumMod val="98000"/>
              </a:schemeClr>
            </a:duotone>
          </a:blip>
          <a:tile tx="0" ty="0" sx="100000" sy="100000" flip="none" algn="tl"/>
        </a:blip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Thank you, any questions?</a:t>
          </a:r>
          <a:endParaRPr lang="en-US" sz="2600" kern="1200"/>
        </a:p>
      </dsp:txBody>
      <dsp:txXfrm>
        <a:off x="30442" y="4265602"/>
        <a:ext cx="5667460" cy="56272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EEBF48-DF70-4D12-8734-8AC898F310C3}">
      <dsp:nvSpPr>
        <dsp:cNvPr id="0" name=""/>
        <dsp:cNvSpPr/>
      </dsp:nvSpPr>
      <dsp:spPr>
        <a:xfrm>
          <a:off x="0" y="796735"/>
          <a:ext cx="5728344" cy="147089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36B3AE9-174B-4CA3-8D92-4E3474A78AB6}">
      <dsp:nvSpPr>
        <dsp:cNvPr id="0" name=""/>
        <dsp:cNvSpPr/>
      </dsp:nvSpPr>
      <dsp:spPr>
        <a:xfrm>
          <a:off x="444946" y="1127687"/>
          <a:ext cx="808993" cy="80899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695B2132-3182-421B-855F-0156E5B50BC0}">
      <dsp:nvSpPr>
        <dsp:cNvPr id="0" name=""/>
        <dsp:cNvSpPr/>
      </dsp:nvSpPr>
      <dsp:spPr>
        <a:xfrm>
          <a:off x="1698886" y="796735"/>
          <a:ext cx="4029457" cy="14708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5670" tIns="155670" rIns="155670" bIns="155670" numCol="1" spcCol="1270" anchor="ctr" anchorCtr="0">
          <a:noAutofit/>
        </a:bodyPr>
        <a:lstStyle/>
        <a:p>
          <a:pPr marL="0" lvl="0" indent="0" algn="l" defTabSz="755650">
            <a:lnSpc>
              <a:spcPct val="90000"/>
            </a:lnSpc>
            <a:spcBef>
              <a:spcPct val="0"/>
            </a:spcBef>
            <a:spcAft>
              <a:spcPct val="35000"/>
            </a:spcAft>
            <a:buNone/>
          </a:pPr>
          <a:r>
            <a:rPr lang="en-GB" sz="1700" kern="1200"/>
            <a:t>The aim of this session is to discuss how we format the beginning of our research report. </a:t>
          </a:r>
          <a:endParaRPr lang="en-US" sz="1700" kern="1200"/>
        </a:p>
      </dsp:txBody>
      <dsp:txXfrm>
        <a:off x="1698886" y="796735"/>
        <a:ext cx="4029457" cy="1470897"/>
      </dsp:txXfrm>
    </dsp:sp>
    <dsp:sp modelId="{A104FE3A-8E81-4309-8D69-0A084D0FBBB4}">
      <dsp:nvSpPr>
        <dsp:cNvPr id="0" name=""/>
        <dsp:cNvSpPr/>
      </dsp:nvSpPr>
      <dsp:spPr>
        <a:xfrm>
          <a:off x="0" y="2635357"/>
          <a:ext cx="5728344" cy="147089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000BB9A-DCAB-4D25-B4F7-AB7A36943950}">
      <dsp:nvSpPr>
        <dsp:cNvPr id="0" name=""/>
        <dsp:cNvSpPr/>
      </dsp:nvSpPr>
      <dsp:spPr>
        <a:xfrm>
          <a:off x="444946" y="2966308"/>
          <a:ext cx="808993" cy="80899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EDF6885D-0F59-47A4-A815-40EBC7666A39}">
      <dsp:nvSpPr>
        <dsp:cNvPr id="0" name=""/>
        <dsp:cNvSpPr/>
      </dsp:nvSpPr>
      <dsp:spPr>
        <a:xfrm>
          <a:off x="1698886" y="2635357"/>
          <a:ext cx="4029457" cy="14708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5670" tIns="155670" rIns="155670" bIns="155670" numCol="1" spcCol="1270" anchor="ctr" anchorCtr="0">
          <a:noAutofit/>
        </a:bodyPr>
        <a:lstStyle/>
        <a:p>
          <a:pPr marL="0" lvl="0" indent="0" algn="l" defTabSz="755650">
            <a:lnSpc>
              <a:spcPct val="90000"/>
            </a:lnSpc>
            <a:spcBef>
              <a:spcPct val="0"/>
            </a:spcBef>
            <a:spcAft>
              <a:spcPct val="35000"/>
            </a:spcAft>
            <a:buNone/>
          </a:pPr>
          <a:r>
            <a:rPr lang="en-GB" sz="1700" kern="1200"/>
            <a:t>By the end of today’s session students should be able to demonstrate their understanding of how you start your research report. </a:t>
          </a:r>
          <a:endParaRPr lang="en-US" sz="1700" kern="1200"/>
        </a:p>
      </dsp:txBody>
      <dsp:txXfrm>
        <a:off x="1698886" y="2635357"/>
        <a:ext cx="4029457" cy="147089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28EDB2-A877-41A1-A69F-9FE21BF49659}">
      <dsp:nvSpPr>
        <dsp:cNvPr id="0" name=""/>
        <dsp:cNvSpPr/>
      </dsp:nvSpPr>
      <dsp:spPr>
        <a:xfrm>
          <a:off x="0" y="528"/>
          <a:ext cx="5816600" cy="123613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E1D6DEB-14BF-4A91-9939-165BE0674336}">
      <dsp:nvSpPr>
        <dsp:cNvPr id="0" name=""/>
        <dsp:cNvSpPr/>
      </dsp:nvSpPr>
      <dsp:spPr>
        <a:xfrm>
          <a:off x="373930" y="278658"/>
          <a:ext cx="679873" cy="67987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4C432F6C-E95F-462D-A85B-352F65A0C51C}">
      <dsp:nvSpPr>
        <dsp:cNvPr id="0" name=""/>
        <dsp:cNvSpPr/>
      </dsp:nvSpPr>
      <dsp:spPr>
        <a:xfrm>
          <a:off x="1427734" y="528"/>
          <a:ext cx="4388865" cy="12361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0824" tIns="130824" rIns="130824" bIns="130824" numCol="1" spcCol="1270" anchor="ctr" anchorCtr="0">
          <a:noAutofit/>
        </a:bodyPr>
        <a:lstStyle/>
        <a:p>
          <a:pPr marL="0" lvl="0" indent="0" algn="l" defTabSz="1111250">
            <a:lnSpc>
              <a:spcPct val="90000"/>
            </a:lnSpc>
            <a:spcBef>
              <a:spcPct val="0"/>
            </a:spcBef>
            <a:spcAft>
              <a:spcPct val="35000"/>
            </a:spcAft>
            <a:buNone/>
          </a:pPr>
          <a:r>
            <a:rPr lang="en-GB" sz="2500" kern="1200"/>
            <a:t>Your cover page should include the following; </a:t>
          </a:r>
          <a:endParaRPr lang="en-US" sz="2500" kern="1200"/>
        </a:p>
      </dsp:txBody>
      <dsp:txXfrm>
        <a:off x="1427734" y="528"/>
        <a:ext cx="4388865" cy="1236133"/>
      </dsp:txXfrm>
    </dsp:sp>
    <dsp:sp modelId="{DE0FDAC8-0EFB-42C4-8218-0C37B2422972}">
      <dsp:nvSpPr>
        <dsp:cNvPr id="0" name=""/>
        <dsp:cNvSpPr/>
      </dsp:nvSpPr>
      <dsp:spPr>
        <a:xfrm>
          <a:off x="0" y="1545695"/>
          <a:ext cx="5816600" cy="123613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7B2487F-D378-415E-8EE3-EB4B2AE0E9AE}">
      <dsp:nvSpPr>
        <dsp:cNvPr id="0" name=""/>
        <dsp:cNvSpPr/>
      </dsp:nvSpPr>
      <dsp:spPr>
        <a:xfrm>
          <a:off x="373930" y="1823825"/>
          <a:ext cx="679873" cy="67987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BA657BD6-CEE5-4306-B880-BCC068A74C90}">
      <dsp:nvSpPr>
        <dsp:cNvPr id="0" name=""/>
        <dsp:cNvSpPr/>
      </dsp:nvSpPr>
      <dsp:spPr>
        <a:xfrm>
          <a:off x="1427734" y="1545695"/>
          <a:ext cx="4388865" cy="12361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0824" tIns="130824" rIns="130824" bIns="130824" numCol="1" spcCol="1270" anchor="ctr" anchorCtr="0">
          <a:noAutofit/>
        </a:bodyPr>
        <a:lstStyle/>
        <a:p>
          <a:pPr marL="0" lvl="0" indent="0" algn="l" defTabSz="1111250">
            <a:lnSpc>
              <a:spcPct val="90000"/>
            </a:lnSpc>
            <a:spcBef>
              <a:spcPct val="0"/>
            </a:spcBef>
            <a:spcAft>
              <a:spcPct val="35000"/>
            </a:spcAft>
            <a:buNone/>
          </a:pPr>
          <a:r>
            <a:rPr lang="en-GB" sz="2500" kern="1200"/>
            <a:t>1. Student number </a:t>
          </a:r>
          <a:endParaRPr lang="en-US" sz="2500" kern="1200"/>
        </a:p>
      </dsp:txBody>
      <dsp:txXfrm>
        <a:off x="1427734" y="1545695"/>
        <a:ext cx="4388865" cy="1236133"/>
      </dsp:txXfrm>
    </dsp:sp>
    <dsp:sp modelId="{990BDA26-C3C4-4551-9D86-FFD8093B370A}">
      <dsp:nvSpPr>
        <dsp:cNvPr id="0" name=""/>
        <dsp:cNvSpPr/>
      </dsp:nvSpPr>
      <dsp:spPr>
        <a:xfrm>
          <a:off x="0" y="3090862"/>
          <a:ext cx="5816600" cy="123613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456B3D3-A7FC-4ED8-A7CF-F6D85CA3E438}">
      <dsp:nvSpPr>
        <dsp:cNvPr id="0" name=""/>
        <dsp:cNvSpPr/>
      </dsp:nvSpPr>
      <dsp:spPr>
        <a:xfrm>
          <a:off x="373930" y="3368993"/>
          <a:ext cx="679873" cy="67987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07A6A4BA-6D6B-435F-9CC6-D5D6152C7A7E}">
      <dsp:nvSpPr>
        <dsp:cNvPr id="0" name=""/>
        <dsp:cNvSpPr/>
      </dsp:nvSpPr>
      <dsp:spPr>
        <a:xfrm>
          <a:off x="1427734" y="3090862"/>
          <a:ext cx="4388865" cy="12361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0824" tIns="130824" rIns="130824" bIns="130824" numCol="1" spcCol="1270" anchor="ctr" anchorCtr="0">
          <a:noAutofit/>
        </a:bodyPr>
        <a:lstStyle/>
        <a:p>
          <a:pPr marL="0" lvl="0" indent="0" algn="l" defTabSz="1111250">
            <a:lnSpc>
              <a:spcPct val="90000"/>
            </a:lnSpc>
            <a:spcBef>
              <a:spcPct val="0"/>
            </a:spcBef>
            <a:spcAft>
              <a:spcPct val="35000"/>
            </a:spcAft>
            <a:buNone/>
          </a:pPr>
          <a:r>
            <a:rPr lang="en-GB" sz="2500" kern="1200"/>
            <a:t>2. Title of the assessment </a:t>
          </a:r>
          <a:endParaRPr lang="en-US" sz="2500" kern="1200"/>
        </a:p>
      </dsp:txBody>
      <dsp:txXfrm>
        <a:off x="1427734" y="3090862"/>
        <a:ext cx="4388865" cy="123613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E83074-2F80-4476-ACC0-30C323539DE0}">
      <dsp:nvSpPr>
        <dsp:cNvPr id="0" name=""/>
        <dsp:cNvSpPr/>
      </dsp:nvSpPr>
      <dsp:spPr>
        <a:xfrm>
          <a:off x="0" y="598"/>
          <a:ext cx="5728344" cy="140051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DDF9BB2-7668-42ED-8CC3-C6A80274EDCB}">
      <dsp:nvSpPr>
        <dsp:cNvPr id="0" name=""/>
        <dsp:cNvSpPr/>
      </dsp:nvSpPr>
      <dsp:spPr>
        <a:xfrm>
          <a:off x="423654" y="315713"/>
          <a:ext cx="770281" cy="77028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67E13BAA-EF57-417F-935E-13F7B14FF2D8}">
      <dsp:nvSpPr>
        <dsp:cNvPr id="0" name=""/>
        <dsp:cNvSpPr/>
      </dsp:nvSpPr>
      <dsp:spPr>
        <a:xfrm>
          <a:off x="1617591" y="598"/>
          <a:ext cx="4110752" cy="14005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8221" tIns="148221" rIns="148221" bIns="148221" numCol="1" spcCol="1270" anchor="ctr" anchorCtr="0">
          <a:noAutofit/>
        </a:bodyPr>
        <a:lstStyle/>
        <a:p>
          <a:pPr marL="0" lvl="0" indent="0" algn="l" defTabSz="1111250">
            <a:lnSpc>
              <a:spcPct val="90000"/>
            </a:lnSpc>
            <a:spcBef>
              <a:spcPct val="0"/>
            </a:spcBef>
            <a:spcAft>
              <a:spcPct val="35000"/>
            </a:spcAft>
            <a:buNone/>
          </a:pPr>
          <a:r>
            <a:rPr lang="en-GB" sz="2500" kern="1200"/>
            <a:t>Each new section should be recorded </a:t>
          </a:r>
          <a:endParaRPr lang="en-US" sz="2500" kern="1200"/>
        </a:p>
      </dsp:txBody>
      <dsp:txXfrm>
        <a:off x="1617591" y="598"/>
        <a:ext cx="4110752" cy="1400512"/>
      </dsp:txXfrm>
    </dsp:sp>
    <dsp:sp modelId="{071CF6A1-937F-4621-8C7C-81D092797FC8}">
      <dsp:nvSpPr>
        <dsp:cNvPr id="0" name=""/>
        <dsp:cNvSpPr/>
      </dsp:nvSpPr>
      <dsp:spPr>
        <a:xfrm>
          <a:off x="0" y="1751238"/>
          <a:ext cx="5728344" cy="140051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1C872FA-D6A5-4A2C-906F-7A226C2C7E86}">
      <dsp:nvSpPr>
        <dsp:cNvPr id="0" name=""/>
        <dsp:cNvSpPr/>
      </dsp:nvSpPr>
      <dsp:spPr>
        <a:xfrm>
          <a:off x="423654" y="2066354"/>
          <a:ext cx="770281" cy="77028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87D60B3C-7D80-41E8-A21D-3C24B23707D5}">
      <dsp:nvSpPr>
        <dsp:cNvPr id="0" name=""/>
        <dsp:cNvSpPr/>
      </dsp:nvSpPr>
      <dsp:spPr>
        <a:xfrm>
          <a:off x="1617591" y="1751238"/>
          <a:ext cx="4110752" cy="14005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8221" tIns="148221" rIns="148221" bIns="148221" numCol="1" spcCol="1270" anchor="ctr" anchorCtr="0">
          <a:noAutofit/>
        </a:bodyPr>
        <a:lstStyle/>
        <a:p>
          <a:pPr marL="0" lvl="0" indent="0" algn="l" defTabSz="1111250">
            <a:lnSpc>
              <a:spcPct val="90000"/>
            </a:lnSpc>
            <a:spcBef>
              <a:spcPct val="0"/>
            </a:spcBef>
            <a:spcAft>
              <a:spcPct val="35000"/>
            </a:spcAft>
            <a:buNone/>
          </a:pPr>
          <a:r>
            <a:rPr lang="en-GB" sz="2500" kern="1200"/>
            <a:t>You need to include page numbers </a:t>
          </a:r>
          <a:endParaRPr lang="en-US" sz="2500" kern="1200"/>
        </a:p>
      </dsp:txBody>
      <dsp:txXfrm>
        <a:off x="1617591" y="1751238"/>
        <a:ext cx="4110752" cy="1400512"/>
      </dsp:txXfrm>
    </dsp:sp>
    <dsp:sp modelId="{6166F540-8051-4E1A-9A1B-3091EEC910FC}">
      <dsp:nvSpPr>
        <dsp:cNvPr id="0" name=""/>
        <dsp:cNvSpPr/>
      </dsp:nvSpPr>
      <dsp:spPr>
        <a:xfrm>
          <a:off x="0" y="3501879"/>
          <a:ext cx="5728344" cy="140051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ECBE250-A909-4692-AAF3-EE8CCCB2A828}">
      <dsp:nvSpPr>
        <dsp:cNvPr id="0" name=""/>
        <dsp:cNvSpPr/>
      </dsp:nvSpPr>
      <dsp:spPr>
        <a:xfrm>
          <a:off x="423654" y="3816994"/>
          <a:ext cx="770281" cy="77028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06441184-1464-4235-B9CA-ADBC1481F977}">
      <dsp:nvSpPr>
        <dsp:cNvPr id="0" name=""/>
        <dsp:cNvSpPr/>
      </dsp:nvSpPr>
      <dsp:spPr>
        <a:xfrm>
          <a:off x="1617591" y="3501879"/>
          <a:ext cx="4110752" cy="14005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8221" tIns="148221" rIns="148221" bIns="148221" numCol="1" spcCol="1270" anchor="ctr" anchorCtr="0">
          <a:noAutofit/>
        </a:bodyPr>
        <a:lstStyle/>
        <a:p>
          <a:pPr marL="0" lvl="0" indent="0" algn="l" defTabSz="1111250">
            <a:lnSpc>
              <a:spcPct val="90000"/>
            </a:lnSpc>
            <a:spcBef>
              <a:spcPct val="0"/>
            </a:spcBef>
            <a:spcAft>
              <a:spcPct val="35000"/>
            </a:spcAft>
            <a:buNone/>
          </a:pPr>
          <a:r>
            <a:rPr lang="en-GB" sz="2500" kern="1200"/>
            <a:t>In order and logical </a:t>
          </a:r>
          <a:endParaRPr lang="en-US" sz="2500" kern="1200"/>
        </a:p>
      </dsp:txBody>
      <dsp:txXfrm>
        <a:off x="1617591" y="3501879"/>
        <a:ext cx="4110752" cy="140051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B246C2-B47C-46E5-8B39-0E1A41A13F18}">
      <dsp:nvSpPr>
        <dsp:cNvPr id="0" name=""/>
        <dsp:cNvSpPr/>
      </dsp:nvSpPr>
      <dsp:spPr>
        <a:xfrm>
          <a:off x="0" y="1586"/>
          <a:ext cx="5728344" cy="67583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0CFA843-494A-472E-9738-D9089A83BD21}">
      <dsp:nvSpPr>
        <dsp:cNvPr id="0" name=""/>
        <dsp:cNvSpPr/>
      </dsp:nvSpPr>
      <dsp:spPr>
        <a:xfrm>
          <a:off x="204440" y="153649"/>
          <a:ext cx="371710" cy="37171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612CA399-447A-452C-A23A-9A8605A8FB75}">
      <dsp:nvSpPr>
        <dsp:cNvPr id="0" name=""/>
        <dsp:cNvSpPr/>
      </dsp:nvSpPr>
      <dsp:spPr>
        <a:xfrm>
          <a:off x="780591" y="1586"/>
          <a:ext cx="4947752" cy="6758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1526" tIns="71526" rIns="71526" bIns="71526" numCol="1" spcCol="1270" anchor="ctr" anchorCtr="0">
          <a:noAutofit/>
        </a:bodyPr>
        <a:lstStyle/>
        <a:p>
          <a:pPr marL="0" lvl="0" indent="0" algn="l" defTabSz="844550">
            <a:lnSpc>
              <a:spcPct val="90000"/>
            </a:lnSpc>
            <a:spcBef>
              <a:spcPct val="0"/>
            </a:spcBef>
            <a:spcAft>
              <a:spcPct val="35000"/>
            </a:spcAft>
            <a:buNone/>
          </a:pPr>
          <a:r>
            <a:rPr lang="en-GB" sz="1900" kern="1200"/>
            <a:t>Your executive summary should tell us: </a:t>
          </a:r>
          <a:endParaRPr lang="en-US" sz="1900" kern="1200"/>
        </a:p>
      </dsp:txBody>
      <dsp:txXfrm>
        <a:off x="780591" y="1586"/>
        <a:ext cx="4947752" cy="675836"/>
      </dsp:txXfrm>
    </dsp:sp>
    <dsp:sp modelId="{72E63849-B0E4-47D9-844C-32F5F39B112A}">
      <dsp:nvSpPr>
        <dsp:cNvPr id="0" name=""/>
        <dsp:cNvSpPr/>
      </dsp:nvSpPr>
      <dsp:spPr>
        <a:xfrm>
          <a:off x="0" y="846382"/>
          <a:ext cx="5728344" cy="67583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7419EFD-0E84-410E-81A1-08EC3E6BFE20}">
      <dsp:nvSpPr>
        <dsp:cNvPr id="0" name=""/>
        <dsp:cNvSpPr/>
      </dsp:nvSpPr>
      <dsp:spPr>
        <a:xfrm>
          <a:off x="204440" y="998445"/>
          <a:ext cx="371710" cy="37171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4EBE1AD2-F561-4FA2-B864-3141F61AF138}">
      <dsp:nvSpPr>
        <dsp:cNvPr id="0" name=""/>
        <dsp:cNvSpPr/>
      </dsp:nvSpPr>
      <dsp:spPr>
        <a:xfrm>
          <a:off x="780591" y="846382"/>
          <a:ext cx="4947752" cy="6758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1526" tIns="71526" rIns="71526" bIns="71526" numCol="1" spcCol="1270" anchor="ctr" anchorCtr="0">
          <a:noAutofit/>
        </a:bodyPr>
        <a:lstStyle/>
        <a:p>
          <a:pPr marL="0" lvl="0" indent="0" algn="l" defTabSz="844550">
            <a:lnSpc>
              <a:spcPct val="90000"/>
            </a:lnSpc>
            <a:spcBef>
              <a:spcPct val="0"/>
            </a:spcBef>
            <a:spcAft>
              <a:spcPct val="35000"/>
            </a:spcAft>
            <a:buNone/>
          </a:pPr>
          <a:r>
            <a:rPr lang="en-GB" sz="1900" kern="1200"/>
            <a:t>1. What the assessment is about?</a:t>
          </a:r>
          <a:endParaRPr lang="en-US" sz="1900" kern="1200"/>
        </a:p>
      </dsp:txBody>
      <dsp:txXfrm>
        <a:off x="780591" y="846382"/>
        <a:ext cx="4947752" cy="675836"/>
      </dsp:txXfrm>
    </dsp:sp>
    <dsp:sp modelId="{F6FE2127-E729-45FB-8E70-6EFAF989D4F7}">
      <dsp:nvSpPr>
        <dsp:cNvPr id="0" name=""/>
        <dsp:cNvSpPr/>
      </dsp:nvSpPr>
      <dsp:spPr>
        <a:xfrm>
          <a:off x="0" y="1691178"/>
          <a:ext cx="5728344" cy="67583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84B61A9-74BF-4385-846E-815FFA16FB60}">
      <dsp:nvSpPr>
        <dsp:cNvPr id="0" name=""/>
        <dsp:cNvSpPr/>
      </dsp:nvSpPr>
      <dsp:spPr>
        <a:xfrm>
          <a:off x="204440" y="1843241"/>
          <a:ext cx="371710" cy="37171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29D03AFC-6A3B-4629-B514-DD00D867C5EC}">
      <dsp:nvSpPr>
        <dsp:cNvPr id="0" name=""/>
        <dsp:cNvSpPr/>
      </dsp:nvSpPr>
      <dsp:spPr>
        <a:xfrm>
          <a:off x="780591" y="1691178"/>
          <a:ext cx="4947752" cy="6758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1526" tIns="71526" rIns="71526" bIns="71526" numCol="1" spcCol="1270" anchor="ctr" anchorCtr="0">
          <a:noAutofit/>
        </a:bodyPr>
        <a:lstStyle/>
        <a:p>
          <a:pPr marL="0" lvl="0" indent="0" algn="l" defTabSz="844550">
            <a:lnSpc>
              <a:spcPct val="90000"/>
            </a:lnSpc>
            <a:spcBef>
              <a:spcPct val="0"/>
            </a:spcBef>
            <a:spcAft>
              <a:spcPct val="35000"/>
            </a:spcAft>
            <a:buNone/>
          </a:pPr>
          <a:r>
            <a:rPr lang="en-GB" sz="1900" kern="1200"/>
            <a:t>2. Purpose </a:t>
          </a:r>
          <a:endParaRPr lang="en-US" sz="1900" kern="1200"/>
        </a:p>
      </dsp:txBody>
      <dsp:txXfrm>
        <a:off x="780591" y="1691178"/>
        <a:ext cx="4947752" cy="675836"/>
      </dsp:txXfrm>
    </dsp:sp>
    <dsp:sp modelId="{F5A94CCB-CFAB-42A0-B365-E57B9F55F047}">
      <dsp:nvSpPr>
        <dsp:cNvPr id="0" name=""/>
        <dsp:cNvSpPr/>
      </dsp:nvSpPr>
      <dsp:spPr>
        <a:xfrm>
          <a:off x="0" y="2535974"/>
          <a:ext cx="5728344" cy="67583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8FF9221-42A1-4DD7-8994-1345812AD6FA}">
      <dsp:nvSpPr>
        <dsp:cNvPr id="0" name=""/>
        <dsp:cNvSpPr/>
      </dsp:nvSpPr>
      <dsp:spPr>
        <a:xfrm>
          <a:off x="204440" y="2688037"/>
          <a:ext cx="371710" cy="37171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DC564D44-D175-456E-A9D4-20FE2DE30A69}">
      <dsp:nvSpPr>
        <dsp:cNvPr id="0" name=""/>
        <dsp:cNvSpPr/>
      </dsp:nvSpPr>
      <dsp:spPr>
        <a:xfrm>
          <a:off x="780591" y="2535974"/>
          <a:ext cx="4947752" cy="6758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1526" tIns="71526" rIns="71526" bIns="71526" numCol="1" spcCol="1270" anchor="ctr" anchorCtr="0">
          <a:noAutofit/>
        </a:bodyPr>
        <a:lstStyle/>
        <a:p>
          <a:pPr marL="0" lvl="0" indent="0" algn="l" defTabSz="844550">
            <a:lnSpc>
              <a:spcPct val="90000"/>
            </a:lnSpc>
            <a:spcBef>
              <a:spcPct val="0"/>
            </a:spcBef>
            <a:spcAft>
              <a:spcPct val="35000"/>
            </a:spcAft>
            <a:buNone/>
          </a:pPr>
          <a:r>
            <a:rPr lang="en-GB" sz="1900" kern="1200"/>
            <a:t>3. Arguments presented </a:t>
          </a:r>
          <a:endParaRPr lang="en-US" sz="1900" kern="1200"/>
        </a:p>
      </dsp:txBody>
      <dsp:txXfrm>
        <a:off x="780591" y="2535974"/>
        <a:ext cx="4947752" cy="675836"/>
      </dsp:txXfrm>
    </dsp:sp>
    <dsp:sp modelId="{8EB3B19B-E27E-49A5-BC14-A62BC78044F8}">
      <dsp:nvSpPr>
        <dsp:cNvPr id="0" name=""/>
        <dsp:cNvSpPr/>
      </dsp:nvSpPr>
      <dsp:spPr>
        <a:xfrm>
          <a:off x="0" y="3380770"/>
          <a:ext cx="5728344" cy="67583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81E737A-AF34-40D6-B3ED-2213D80CC097}">
      <dsp:nvSpPr>
        <dsp:cNvPr id="0" name=""/>
        <dsp:cNvSpPr/>
      </dsp:nvSpPr>
      <dsp:spPr>
        <a:xfrm>
          <a:off x="204440" y="3532834"/>
          <a:ext cx="371710" cy="37171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50373660-2ED0-45CD-BDF9-1E422CB2CA06}">
      <dsp:nvSpPr>
        <dsp:cNvPr id="0" name=""/>
        <dsp:cNvSpPr/>
      </dsp:nvSpPr>
      <dsp:spPr>
        <a:xfrm>
          <a:off x="780591" y="3380770"/>
          <a:ext cx="4947752" cy="6758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1526" tIns="71526" rIns="71526" bIns="71526" numCol="1" spcCol="1270" anchor="ctr" anchorCtr="0">
          <a:noAutofit/>
        </a:bodyPr>
        <a:lstStyle/>
        <a:p>
          <a:pPr marL="0" lvl="0" indent="0" algn="l" defTabSz="844550">
            <a:lnSpc>
              <a:spcPct val="90000"/>
            </a:lnSpc>
            <a:spcBef>
              <a:spcPct val="0"/>
            </a:spcBef>
            <a:spcAft>
              <a:spcPct val="35000"/>
            </a:spcAft>
            <a:buNone/>
          </a:pPr>
          <a:r>
            <a:rPr lang="en-GB" sz="1900" kern="1200"/>
            <a:t>4. Key information </a:t>
          </a:r>
          <a:endParaRPr lang="en-US" sz="1900" kern="1200"/>
        </a:p>
      </dsp:txBody>
      <dsp:txXfrm>
        <a:off x="780591" y="3380770"/>
        <a:ext cx="4947752" cy="675836"/>
      </dsp:txXfrm>
    </dsp:sp>
    <dsp:sp modelId="{8A8DC623-7004-426D-BFB5-C13312F00C59}">
      <dsp:nvSpPr>
        <dsp:cNvPr id="0" name=""/>
        <dsp:cNvSpPr/>
      </dsp:nvSpPr>
      <dsp:spPr>
        <a:xfrm>
          <a:off x="0" y="4225566"/>
          <a:ext cx="5728344" cy="67583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E105FF6-3439-4A0C-8B80-5651791D25A5}">
      <dsp:nvSpPr>
        <dsp:cNvPr id="0" name=""/>
        <dsp:cNvSpPr/>
      </dsp:nvSpPr>
      <dsp:spPr>
        <a:xfrm>
          <a:off x="204440" y="4377630"/>
          <a:ext cx="371710" cy="371710"/>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08A5B739-6BBE-4A29-A9BB-2FF260BB9658}">
      <dsp:nvSpPr>
        <dsp:cNvPr id="0" name=""/>
        <dsp:cNvSpPr/>
      </dsp:nvSpPr>
      <dsp:spPr>
        <a:xfrm>
          <a:off x="780591" y="4225566"/>
          <a:ext cx="4947752" cy="6758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1526" tIns="71526" rIns="71526" bIns="71526" numCol="1" spcCol="1270" anchor="ctr" anchorCtr="0">
          <a:noAutofit/>
        </a:bodyPr>
        <a:lstStyle/>
        <a:p>
          <a:pPr marL="0" lvl="0" indent="0" algn="l" defTabSz="844550">
            <a:lnSpc>
              <a:spcPct val="90000"/>
            </a:lnSpc>
            <a:spcBef>
              <a:spcPct val="0"/>
            </a:spcBef>
            <a:spcAft>
              <a:spcPct val="35000"/>
            </a:spcAft>
            <a:buNone/>
          </a:pPr>
          <a:r>
            <a:rPr lang="en-GB" sz="1900" kern="1200"/>
            <a:t>5. Conclusions </a:t>
          </a:r>
          <a:endParaRPr lang="en-US" sz="1900" kern="1200"/>
        </a:p>
      </dsp:txBody>
      <dsp:txXfrm>
        <a:off x="780591" y="4225566"/>
        <a:ext cx="4947752" cy="67583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BB2379-D32B-4A28-8131-D648115B3B77}">
      <dsp:nvSpPr>
        <dsp:cNvPr id="0" name=""/>
        <dsp:cNvSpPr/>
      </dsp:nvSpPr>
      <dsp:spPr>
        <a:xfrm>
          <a:off x="218942" y="1148592"/>
          <a:ext cx="1339325" cy="133932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D918D2D-08A7-4238-9DE8-ADBCB2BF810F}">
      <dsp:nvSpPr>
        <dsp:cNvPr id="0" name=""/>
        <dsp:cNvSpPr/>
      </dsp:nvSpPr>
      <dsp:spPr>
        <a:xfrm>
          <a:off x="500200" y="1429851"/>
          <a:ext cx="776808" cy="77680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D032FBB-5F3D-4A55-B733-C709883F8C77}">
      <dsp:nvSpPr>
        <dsp:cNvPr id="0" name=""/>
        <dsp:cNvSpPr/>
      </dsp:nvSpPr>
      <dsp:spPr>
        <a:xfrm>
          <a:off x="1845266" y="1148592"/>
          <a:ext cx="3156980" cy="13393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GB" sz="2400" kern="1200"/>
            <a:t>Final week </a:t>
          </a:r>
          <a:endParaRPr lang="en-US" sz="2400" kern="1200"/>
        </a:p>
      </dsp:txBody>
      <dsp:txXfrm>
        <a:off x="1845266" y="1148592"/>
        <a:ext cx="3156980" cy="1339325"/>
      </dsp:txXfrm>
    </dsp:sp>
    <dsp:sp modelId="{B62F19A2-19D8-422C-AF5A-F49C96E164B1}">
      <dsp:nvSpPr>
        <dsp:cNvPr id="0" name=""/>
        <dsp:cNvSpPr/>
      </dsp:nvSpPr>
      <dsp:spPr>
        <a:xfrm>
          <a:off x="5552327" y="1148592"/>
          <a:ext cx="1339325" cy="133932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764D346-1FEF-4FAC-A6EB-87847FC7A527}">
      <dsp:nvSpPr>
        <dsp:cNvPr id="0" name=""/>
        <dsp:cNvSpPr/>
      </dsp:nvSpPr>
      <dsp:spPr>
        <a:xfrm>
          <a:off x="5833585" y="1429851"/>
          <a:ext cx="776808" cy="77680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560B705-F742-4DBE-B52D-E11034A34236}">
      <dsp:nvSpPr>
        <dsp:cNvPr id="0" name=""/>
        <dsp:cNvSpPr/>
      </dsp:nvSpPr>
      <dsp:spPr>
        <a:xfrm>
          <a:off x="7178650" y="1148592"/>
          <a:ext cx="3156980" cy="13393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GB" sz="2400" kern="1200"/>
            <a:t>Cover – Analysing the problem </a:t>
          </a:r>
          <a:endParaRPr lang="en-US" sz="2400" kern="1200"/>
        </a:p>
      </dsp:txBody>
      <dsp:txXfrm>
        <a:off x="7178650" y="1148592"/>
        <a:ext cx="3156980" cy="133932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Freeform 6"/>
          <p:cNvSpPr/>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p:cNvSpPr>
            <a:spLocks noGrp="1"/>
          </p:cNvSpPr>
          <p:nvPr>
            <p:ph type="ctrTitle"/>
          </p:nvPr>
        </p:nvSpPr>
        <p:spPr>
          <a:xfrm>
            <a:off x="810001" y="1449147"/>
            <a:ext cx="10572000" cy="2971051"/>
          </a:xfrm>
        </p:spPr>
        <p:txBody>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810001" y="5280847"/>
            <a:ext cx="10572000" cy="434974"/>
          </a:xfrm>
        </p:spPr>
        <p:txBody>
          <a:bodyPr anchor="t"/>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8B9EBBA-996F-894A-B54A-D6246ED52CEA}" type="datetimeFigureOut">
              <a:rPr lang="en-US" dirty="0"/>
              <a:pPr/>
              <a:t>12/3/2025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1"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p:cNvSpPr>
            <a:spLocks noGrp="1"/>
          </p:cNvSpPr>
          <p:nvPr>
            <p:ph type="title"/>
          </p:nvPr>
        </p:nvSpPr>
        <p:spPr>
          <a:xfrm>
            <a:off x="810000" y="447188"/>
            <a:ext cx="10571998" cy="970450"/>
          </a:xfrm>
        </p:spPr>
        <p:txBody>
          <a:bodyPr/>
          <a:lstStyle/>
          <a:p>
            <a:r>
              <a:rPr lang="en-US"/>
              <a:t>Click to edit Master title style</a:t>
            </a:r>
            <a:endParaRPr lang="en-US" dirty="0"/>
          </a:p>
        </p:txBody>
      </p:sp>
      <p:sp>
        <p:nvSpPr>
          <p:cNvPr id="3" name="Content Placeholder 2"/>
          <p:cNvSpPr>
            <a:spLocks noGrp="1"/>
          </p:cNvSpPr>
          <p:nvPr>
            <p:ph idx="1"/>
          </p:nvPr>
        </p:nvSpPr>
        <p:spPr>
          <a:xfrm>
            <a:off x="818712" y="2222287"/>
            <a:ext cx="10554574" cy="363651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B3A1323-8D79-1946-B0D7-40001CF92E9D}" type="datetimeFigureOut">
              <a:rPr lang="en-US" dirty="0"/>
              <a:pPr/>
              <a:t>12/3/2025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 name="Freeform 7"/>
          <p:cNvSpPr/>
          <p:nvPr/>
        </p:nvSpPr>
        <p:spPr bwMode="auto">
          <a:xfrm>
            <a:off x="0" y="1"/>
            <a:ext cx="12192000" cy="5203825"/>
          </a:xfrm>
          <a:custGeom>
            <a:avLst/>
            <a:gdLst/>
            <a:ahLst/>
            <a:cxnLst/>
            <a:rect l="0" t="0" r="r" b="b"/>
            <a:pathLst>
              <a:path w="5760" h="3278">
                <a:moveTo>
                  <a:pt x="0" y="0"/>
                </a:moveTo>
                <a:lnTo>
                  <a:pt x="5760" y="0"/>
                </a:lnTo>
                <a:lnTo>
                  <a:pt x="5760" y="3090"/>
                </a:lnTo>
                <a:lnTo>
                  <a:pt x="4817" y="3090"/>
                </a:lnTo>
                <a:lnTo>
                  <a:pt x="4637" y="3270"/>
                </a:lnTo>
                <a:lnTo>
                  <a:pt x="4637" y="3270"/>
                </a:lnTo>
                <a:lnTo>
                  <a:pt x="4633" y="3272"/>
                </a:lnTo>
                <a:lnTo>
                  <a:pt x="4627" y="3275"/>
                </a:lnTo>
                <a:lnTo>
                  <a:pt x="4621" y="3278"/>
                </a:lnTo>
                <a:lnTo>
                  <a:pt x="4616" y="3278"/>
                </a:lnTo>
                <a:lnTo>
                  <a:pt x="4610" y="3278"/>
                </a:lnTo>
                <a:lnTo>
                  <a:pt x="4605" y="3275"/>
                </a:lnTo>
                <a:lnTo>
                  <a:pt x="4599" y="3272"/>
                </a:lnTo>
                <a:lnTo>
                  <a:pt x="4595" y="3270"/>
                </a:lnTo>
                <a:lnTo>
                  <a:pt x="4415" y="3090"/>
                </a:lnTo>
                <a:lnTo>
                  <a:pt x="0" y="3090"/>
                </a:lnTo>
                <a:lnTo>
                  <a:pt x="0" y="0"/>
                </a:lnTo>
                <a:lnTo>
                  <a:pt x="0" y="0"/>
                </a:lnTo>
                <a:close/>
              </a:path>
            </a:pathLst>
          </a:custGeom>
          <a:ln>
            <a:headEnd/>
            <a:tailEnd/>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2951396"/>
            <a:ext cx="10561418" cy="1468800"/>
          </a:xfrm>
        </p:spPr>
        <p:txBody>
          <a:bodyPr anchor="b"/>
          <a:lstStyle>
            <a:lvl1pPr algn="r">
              <a:defRPr sz="4800" b="1" cap="none"/>
            </a:lvl1pPr>
          </a:lstStyle>
          <a:p>
            <a:r>
              <a:rPr lang="en-US"/>
              <a:t>Click to edit Master title style</a:t>
            </a:r>
            <a:endParaRPr lang="en-US" dirty="0"/>
          </a:p>
        </p:txBody>
      </p:sp>
      <p:sp>
        <p:nvSpPr>
          <p:cNvPr id="3" name="Text Placeholder 2"/>
          <p:cNvSpPr>
            <a:spLocks noGrp="1"/>
          </p:cNvSpPr>
          <p:nvPr>
            <p:ph type="body" idx="1"/>
          </p:nvPr>
        </p:nvSpPr>
        <p:spPr>
          <a:xfrm>
            <a:off x="810000" y="5281201"/>
            <a:ext cx="10561418" cy="433955"/>
          </a:xfrm>
        </p:spPr>
        <p:txBody>
          <a:bodyPr anchor="t">
            <a:no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DFA1846-DA80-1C48-A609-854EA85C59AD}" type="datetimeFigureOut">
              <a:rPr lang="en-US" dirty="0"/>
              <a:pPr/>
              <a:t>12/3/2025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18712" y="2222287"/>
            <a:ext cx="5185873" cy="363876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7415" y="2222287"/>
            <a:ext cx="5194583" cy="363876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7302355-E14B-8545-A8F8-0FE83CC9D524}" type="datetimeFigureOut">
              <a:rPr lang="en-US" dirty="0"/>
              <a:pPr/>
              <a:t>12/3/2025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814728" y="2174875"/>
            <a:ext cx="5189857"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14729" y="2751138"/>
            <a:ext cx="5189856" cy="3109913"/>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7415" y="2174875"/>
            <a:ext cx="5194583"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7415" y="2751138"/>
            <a:ext cx="5194583" cy="3109913"/>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2640F58-564D-2B4F-AE67-E407BA4FCF45}" type="datetimeFigureOut">
              <a:rPr lang="en-US" dirty="0"/>
              <a:pPr/>
              <a:t>12/3/2025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3A34C8-038E-2045-AF43-DF7DBB8E0E9E}" type="datetimeFigureOut">
              <a:rPr lang="en-US" dirty="0"/>
              <a:pPr/>
              <a:t>12/3/2025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8C68F-D26B-8F47-958C-23B49CF8A634}" type="datetimeFigureOut">
              <a:rPr lang="en-US" dirty="0"/>
              <a:pPr/>
              <a:t>12/3/2025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2" name="Freeform 6"/>
          <p:cNvSpPr>
            <a:spLocks noChangeAspect="1"/>
          </p:cNvSpPr>
          <p:nvPr/>
        </p:nvSpPr>
        <p:spPr bwMode="auto">
          <a:xfrm>
            <a:off x="1073151" y="446087"/>
            <a:ext cx="3547533" cy="1814651"/>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073151" y="446088"/>
            <a:ext cx="3547533" cy="1618396"/>
          </a:xfrm>
        </p:spPr>
        <p:txBody>
          <a:bodyPr anchor="b"/>
          <a:lstStyle>
            <a:lvl1pPr algn="l">
              <a:defRPr sz="2000" b="1"/>
            </a:lvl1pPr>
          </a:lstStyle>
          <a:p>
            <a:r>
              <a:rPr lang="en-US"/>
              <a:t>Click to edit Master title style</a:t>
            </a:r>
            <a:endParaRPr lang="en-US" dirty="0"/>
          </a:p>
        </p:txBody>
      </p:sp>
      <p:sp>
        <p:nvSpPr>
          <p:cNvPr id="3" name="Content Placeholder 2"/>
          <p:cNvSpPr>
            <a:spLocks noGrp="1"/>
          </p:cNvSpPr>
          <p:nvPr>
            <p:ph idx="1"/>
          </p:nvPr>
        </p:nvSpPr>
        <p:spPr>
          <a:xfrm>
            <a:off x="4855633" y="446088"/>
            <a:ext cx="6252633" cy="541496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3151" y="2260738"/>
            <a:ext cx="3547533" cy="360031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0DF5E60-9974-AC48-9591-99C2BB44B7CF}" type="datetimeFigureOut">
              <a:rPr lang="en-US" dirty="0"/>
              <a:pPr/>
              <a:t>12/3/2025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4728" y="727522"/>
            <a:ext cx="4852988" cy="1617163"/>
          </a:xfrm>
        </p:spPr>
        <p:txBody>
          <a:bodyPr anchor="b">
            <a:normAutofit/>
          </a:bodyPr>
          <a:lstStyle>
            <a:lvl1pPr algn="l">
              <a:defRPr sz="2400" b="0"/>
            </a:lvl1pPr>
          </a:lstStyle>
          <a:p>
            <a:r>
              <a:rPr lang="en-US"/>
              <a:t>Click to edit Master title style</a:t>
            </a:r>
            <a:endParaRPr lang="en-US" dirty="0"/>
          </a:p>
        </p:txBody>
      </p:sp>
      <p:sp>
        <p:nvSpPr>
          <p:cNvPr id="9" name="Picture Placeholder 11"/>
          <p:cNvSpPr>
            <a:spLocks noGrp="1" noChangeAspect="1"/>
          </p:cNvSpPr>
          <p:nvPr>
            <p:ph type="pic" sz="quarter" idx="13"/>
          </p:nvPr>
        </p:nvSpPr>
        <p:spPr bwMode="auto">
          <a:xfrm>
            <a:off x="6098117" y="0"/>
            <a:ext cx="6093883" cy="6858000"/>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noFill/>
          <a:ln w="9525">
            <a:solidFill>
              <a:schemeClr val="tx2"/>
            </a:solidFill>
            <a:round/>
            <a:headEnd/>
            <a:tailEnd/>
          </a:ln>
          <a:effectLst/>
        </p:spPr>
        <p:txBody>
          <a:bodyPr wrap="square" numCol="1" anchor="t" anchorCtr="0" compatLnSpc="1">
            <a:prstTxWarp prst="textNoShape">
              <a:avLst/>
            </a:prstTxWarp>
            <a:normAutofit/>
          </a:bodyPr>
          <a:lstStyle>
            <a:lvl1pPr algn="ctr">
              <a:buFontTx/>
              <a:buNone/>
              <a:defRPr sz="1400"/>
            </a:lvl1pPr>
          </a:lstStyle>
          <a:p>
            <a:r>
              <a:rPr lang="en-US"/>
              <a:t>Click icon to add picture</a:t>
            </a:r>
            <a:endParaRPr lang="en-US" dirty="0"/>
          </a:p>
        </p:txBody>
      </p:sp>
      <p:sp>
        <p:nvSpPr>
          <p:cNvPr id="4" name="Text Placeholder 3"/>
          <p:cNvSpPr>
            <a:spLocks noGrp="1"/>
          </p:cNvSpPr>
          <p:nvPr>
            <p:ph type="body" sz="half" idx="2"/>
          </p:nvPr>
        </p:nvSpPr>
        <p:spPr>
          <a:xfrm>
            <a:off x="814728" y="2344684"/>
            <a:ext cx="4852988" cy="3516365"/>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3885810" y="6041362"/>
            <a:ext cx="976879" cy="365125"/>
          </a:xfrm>
        </p:spPr>
        <p:txBody>
          <a:bodyPr/>
          <a:lstStyle/>
          <a:p>
            <a:fld id="{18C79C5D-2A6F-F04D-97DA-BEF2467B64E4}" type="datetimeFigureOut">
              <a:rPr lang="en-US" dirty="0"/>
              <a:pPr/>
              <a:t>12/3/2025</a:t>
            </a:fld>
            <a:endParaRPr lang="en-US" dirty="0"/>
          </a:p>
        </p:txBody>
      </p:sp>
      <p:sp>
        <p:nvSpPr>
          <p:cNvPr id="6" name="Footer Placeholder 5"/>
          <p:cNvSpPr>
            <a:spLocks noGrp="1"/>
          </p:cNvSpPr>
          <p:nvPr>
            <p:ph type="ftr" sz="quarter" idx="11"/>
          </p:nvPr>
        </p:nvSpPr>
        <p:spPr>
          <a:xfrm>
            <a:off x="590396" y="6041362"/>
            <a:ext cx="3295413" cy="365125"/>
          </a:xfrm>
        </p:spPr>
        <p:txBody>
          <a:bodyPr/>
          <a:lstStyle/>
          <a:p>
            <a:endParaRPr lang="en-US" dirty="0"/>
          </a:p>
        </p:txBody>
      </p:sp>
      <p:sp>
        <p:nvSpPr>
          <p:cNvPr id="7" name="Slide Number Placeholder 6"/>
          <p:cNvSpPr>
            <a:spLocks noGrp="1"/>
          </p:cNvSpPr>
          <p:nvPr>
            <p:ph type="sldNum" sz="quarter" idx="12"/>
          </p:nvPr>
        </p:nvSpPr>
        <p:spPr>
          <a:xfrm>
            <a:off x="4862689" y="5915888"/>
            <a:ext cx="1062155" cy="490599"/>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0000" y="4800600"/>
            <a:ext cx="10561418" cy="566738"/>
          </a:xfrm>
        </p:spPr>
        <p:txBody>
          <a:bodyPr anchor="b">
            <a:normAutofit/>
          </a:bodyPr>
          <a:lstStyle>
            <a:lvl1pPr algn="l">
              <a:defRPr sz="2400" b="0"/>
            </a:lvl1pPr>
          </a:lstStyle>
          <a:p>
            <a:r>
              <a:rPr lang="en-US"/>
              <a:t>Click to edit Master title style</a:t>
            </a:r>
            <a:endParaRPr lang="en-US" dirty="0"/>
          </a:p>
        </p:txBody>
      </p:sp>
      <p:sp>
        <p:nvSpPr>
          <p:cNvPr id="15" name="Picture Placeholder 14"/>
          <p:cNvSpPr>
            <a:spLocks noGrp="1" noChangeAspect="1"/>
          </p:cNvSpPr>
          <p:nvPr>
            <p:ph type="pic" sz="quarter" idx="13"/>
          </p:nvPr>
        </p:nvSpPr>
        <p:spPr bwMode="auto">
          <a:xfrm>
            <a:off x="0" y="0"/>
            <a:ext cx="12192000" cy="4800600"/>
          </a:xfrm>
          <a:custGeom>
            <a:avLst/>
            <a:gdLst/>
            <a:ahLst/>
            <a:cxnLst/>
            <a:rect l="0" t="0" r="r" b="b"/>
            <a:pathLst>
              <a:path w="5760" h="3289">
                <a:moveTo>
                  <a:pt x="5760" y="0"/>
                </a:moveTo>
                <a:lnTo>
                  <a:pt x="0" y="0"/>
                </a:lnTo>
                <a:lnTo>
                  <a:pt x="0" y="3100"/>
                </a:lnTo>
                <a:lnTo>
                  <a:pt x="943" y="3100"/>
                </a:lnTo>
                <a:lnTo>
                  <a:pt x="1123" y="3281"/>
                </a:lnTo>
                <a:lnTo>
                  <a:pt x="1123" y="3281"/>
                </a:lnTo>
                <a:lnTo>
                  <a:pt x="1127" y="3283"/>
                </a:lnTo>
                <a:lnTo>
                  <a:pt x="1133" y="3286"/>
                </a:lnTo>
                <a:lnTo>
                  <a:pt x="1139" y="3289"/>
                </a:lnTo>
                <a:lnTo>
                  <a:pt x="1144" y="3289"/>
                </a:lnTo>
                <a:lnTo>
                  <a:pt x="1150" y="3289"/>
                </a:lnTo>
                <a:lnTo>
                  <a:pt x="1155" y="3286"/>
                </a:lnTo>
                <a:lnTo>
                  <a:pt x="1161" y="3283"/>
                </a:lnTo>
                <a:lnTo>
                  <a:pt x="1165" y="3281"/>
                </a:lnTo>
                <a:lnTo>
                  <a:pt x="1345" y="3100"/>
                </a:lnTo>
                <a:lnTo>
                  <a:pt x="5760" y="3100"/>
                </a:lnTo>
                <a:lnTo>
                  <a:pt x="5760" y="0"/>
                </a:lnTo>
                <a:close/>
              </a:path>
            </a:pathLst>
          </a:custGeom>
          <a:noFill/>
          <a:ln>
            <a:solidFill>
              <a:schemeClr val="tx2"/>
            </a:solidFill>
          </a:ln>
        </p:spPr>
        <p:style>
          <a:lnRef idx="1">
            <a:schemeClr val="accent1"/>
          </a:lnRef>
          <a:fillRef idx="3">
            <a:schemeClr val="accent1"/>
          </a:fillRef>
          <a:effectRef idx="2">
            <a:schemeClr val="accent1"/>
          </a:effectRef>
          <a:fontRef idx="minor">
            <a:schemeClr val="lt1"/>
          </a:fontRef>
        </p:style>
        <p:txBody>
          <a:bodyPr wrap="square" numCol="1" anchor="t" anchorCtr="0" compatLnSpc="1">
            <a:prstTxWarp prst="textNoShape">
              <a:avLst/>
            </a:prstTxWarp>
            <a:normAutofit/>
          </a:bodyPr>
          <a:lstStyle>
            <a:lvl1pPr marL="0" indent="0" algn="ctr">
              <a:buFontTx/>
              <a:buNone/>
              <a:defRPr sz="1600"/>
            </a:lvl1pPr>
          </a:lstStyle>
          <a:p>
            <a:r>
              <a:rPr lang="en-US"/>
              <a:t>Click icon to add picture</a:t>
            </a:r>
            <a:endParaRPr lang="en-US" dirty="0"/>
          </a:p>
        </p:txBody>
      </p:sp>
      <p:sp>
        <p:nvSpPr>
          <p:cNvPr id="4" name="Text Placeholder 3"/>
          <p:cNvSpPr>
            <a:spLocks noGrp="1"/>
          </p:cNvSpPr>
          <p:nvPr>
            <p:ph type="body" sz="half" idx="2"/>
          </p:nvPr>
        </p:nvSpPr>
        <p:spPr>
          <a:xfrm>
            <a:off x="810000" y="5367338"/>
            <a:ext cx="10561418"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C79C5D-2A6F-F04D-97DA-BEF2467B64E4}" type="datetimeFigureOut">
              <a:rPr lang="en-US" dirty="0"/>
              <a:pPr/>
              <a:t>12/3/2025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8" name="Freeform 6"/>
          <p:cNvSpPr>
            <a:spLocks noChangeAspect="1"/>
          </p:cNvSpPr>
          <p:nvPr/>
        </p:nvSpPr>
        <p:spPr bwMode="auto">
          <a:xfrm>
            <a:off x="631697" y="1081456"/>
            <a:ext cx="6332416"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50985" y="1238502"/>
            <a:ext cx="5893840" cy="2645912"/>
          </a:xfrm>
        </p:spPr>
        <p:txBody>
          <a:bodyPr anchor="b"/>
          <a:lstStyle>
            <a:lvl1pPr algn="l">
              <a:defRPr sz="4200" b="1" cap="none"/>
            </a:lvl1pPr>
          </a:lstStyle>
          <a:p>
            <a:r>
              <a:rPr lang="en-US"/>
              <a:t>Click to edit Master title style</a:t>
            </a:r>
            <a:endParaRPr lang="en-US" dirty="0"/>
          </a:p>
        </p:txBody>
      </p:sp>
      <p:sp>
        <p:nvSpPr>
          <p:cNvPr id="3" name="Text Placeholder 2"/>
          <p:cNvSpPr>
            <a:spLocks noGrp="1"/>
          </p:cNvSpPr>
          <p:nvPr>
            <p:ph type="body" idx="1"/>
          </p:nvPr>
        </p:nvSpPr>
        <p:spPr>
          <a:xfrm>
            <a:off x="853190" y="4443680"/>
            <a:ext cx="5891636" cy="713241"/>
          </a:xfrm>
        </p:spPr>
        <p:txBody>
          <a:bodyPr anchor="t">
            <a:no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9" name="Text Placeholder 5"/>
          <p:cNvSpPr>
            <a:spLocks noGrp="1"/>
          </p:cNvSpPr>
          <p:nvPr>
            <p:ph type="body" sz="quarter" idx="16"/>
          </p:nvPr>
        </p:nvSpPr>
        <p:spPr>
          <a:xfrm>
            <a:off x="7574642" y="1081456"/>
            <a:ext cx="3810001" cy="4075465"/>
          </a:xfrm>
        </p:spPr>
        <p:txBody>
          <a:bodyPr anchor="t"/>
          <a:lstStyle>
            <a:lvl1pPr marL="0" indent="0">
              <a:buFontTx/>
              <a:buNone/>
              <a:defRPr/>
            </a:lvl1pPr>
          </a:lstStyle>
          <a:p>
            <a:pPr lvl="0"/>
            <a:r>
              <a:rPr lang="en-US"/>
              <a:t>Click to edit Master text styles</a:t>
            </a:r>
          </a:p>
        </p:txBody>
      </p:sp>
      <p:sp>
        <p:nvSpPr>
          <p:cNvPr id="4" name="Date Placeholder 3"/>
          <p:cNvSpPr>
            <a:spLocks noGrp="1"/>
          </p:cNvSpPr>
          <p:nvPr>
            <p:ph type="dt" sz="half" idx="10"/>
          </p:nvPr>
        </p:nvSpPr>
        <p:spPr/>
        <p:txBody>
          <a:bodyPr/>
          <a:lstStyle/>
          <a:p>
            <a:fld id="{8DFA1846-DA80-1C48-A609-854EA85C59AD}" type="datetimeFigureOut">
              <a:rPr lang="en-US" dirty="0"/>
              <a:pPr/>
              <a:t>12/3/2025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9" name="Freeform 6"/>
          <p:cNvSpPr>
            <a:spLocks noChangeAspect="1"/>
          </p:cNvSpPr>
          <p:nvPr/>
        </p:nvSpPr>
        <p:spPr bwMode="auto">
          <a:xfrm>
            <a:off x="1140884" y="2286585"/>
            <a:ext cx="4895115" cy="2503972"/>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38" name="Title 1"/>
          <p:cNvSpPr>
            <a:spLocks noGrp="1"/>
          </p:cNvSpPr>
          <p:nvPr>
            <p:ph type="title"/>
          </p:nvPr>
        </p:nvSpPr>
        <p:spPr>
          <a:xfrm>
            <a:off x="1357089" y="2435957"/>
            <a:ext cx="4382521" cy="2007789"/>
          </a:xfrm>
        </p:spPr>
        <p:txBody>
          <a:bodyPr/>
          <a:lstStyle>
            <a:lvl1pPr>
              <a:defRPr sz="3200"/>
            </a:lvl1pPr>
          </a:lstStyle>
          <a:p>
            <a:r>
              <a:rPr lang="en-US"/>
              <a:t>Click to edit Master title style</a:t>
            </a:r>
            <a:endParaRPr lang="en-US" dirty="0"/>
          </a:p>
        </p:txBody>
      </p:sp>
      <p:sp>
        <p:nvSpPr>
          <p:cNvPr id="6" name="Text Placeholder 5"/>
          <p:cNvSpPr>
            <a:spLocks noGrp="1"/>
          </p:cNvSpPr>
          <p:nvPr>
            <p:ph type="body" sz="quarter" idx="16"/>
          </p:nvPr>
        </p:nvSpPr>
        <p:spPr>
          <a:xfrm>
            <a:off x="6156000" y="2286000"/>
            <a:ext cx="4880300" cy="2295525"/>
          </a:xfrm>
        </p:spPr>
        <p:txBody>
          <a:bodyPr anchor="t"/>
          <a:lstStyle>
            <a:lvl1pPr marL="0" indent="0">
              <a:buFontTx/>
              <a:buNone/>
              <a:defRPr/>
            </a:lvl1pPr>
          </a:lstStyle>
          <a:p>
            <a:pPr lvl="0"/>
            <a:r>
              <a:rPr lang="en-US"/>
              <a:t>Click to edit Master text styles</a:t>
            </a:r>
          </a:p>
        </p:txBody>
      </p:sp>
      <p:sp>
        <p:nvSpPr>
          <p:cNvPr id="2" name="Date Placeholder 1"/>
          <p:cNvSpPr>
            <a:spLocks noGrp="1"/>
          </p:cNvSpPr>
          <p:nvPr>
            <p:ph type="dt" sz="half" idx="10"/>
          </p:nvPr>
        </p:nvSpPr>
        <p:spPr/>
        <p:txBody>
          <a:bodyPr/>
          <a:lstStyle/>
          <a:p>
            <a:fld id="{FBF54567-0DE4-3F47-BF90-CB84690072F9}" type="datetimeFigureOut">
              <a:rPr lang="en-US" dirty="0"/>
              <a:pPr/>
              <a:t>12/3/2025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C52C72-DE31-F449-A4ED-4C594FD91407}" type="datetimeFigureOut">
              <a:rPr lang="en-US" dirty="0"/>
              <a:pPr/>
              <a:t>12/3/2025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2" name="Freeform 6"/>
          <p:cNvSpPr>
            <a:spLocks noChangeAspect="1"/>
          </p:cNvSpPr>
          <p:nvPr/>
        </p:nvSpPr>
        <p:spPr bwMode="auto">
          <a:xfrm>
            <a:off x="7669651" y="446089"/>
            <a:ext cx="4522349" cy="5414962"/>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183540" y="586171"/>
            <a:ext cx="2494791" cy="51347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10001" y="446089"/>
            <a:ext cx="6611540" cy="5414962"/>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D62726E-379B-B349-9EED-81ED093FA806}" type="datetimeFigureOut">
              <a:rPr lang="en-US" dirty="0"/>
              <a:pPr/>
              <a:t>12/3/2025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0000" y="447188"/>
            <a:ext cx="10571998" cy="970450"/>
          </a:xfrm>
          <a:prstGeom prst="rect">
            <a:avLst/>
          </a:prstGeom>
          <a:effectLst>
            <a:outerShdw blurRad="50800" dir="14400000">
              <a:srgbClr val="000000">
                <a:alpha val="60000"/>
              </a:srgbClr>
            </a:outerShdw>
          </a:effectLst>
        </p:spPr>
        <p:txBody>
          <a:bodyPr vert="horz" lIns="91440" tIns="45720" rIns="91440" bIns="45720" rtlCol="0" anchor="b">
            <a:noAutofit/>
          </a:bodyPr>
          <a:lstStyle/>
          <a:p>
            <a:r>
              <a:rPr lang="en-US"/>
              <a:t>Click to edit Master title style</a:t>
            </a:r>
            <a:endParaRPr lang="en-US" dirty="0"/>
          </a:p>
        </p:txBody>
      </p:sp>
      <p:sp>
        <p:nvSpPr>
          <p:cNvPr id="3" name="Text Placeholder 2"/>
          <p:cNvSpPr>
            <a:spLocks noGrp="1"/>
          </p:cNvSpPr>
          <p:nvPr>
            <p:ph type="body" idx="1"/>
          </p:nvPr>
        </p:nvSpPr>
        <p:spPr>
          <a:xfrm>
            <a:off x="810000" y="2184401"/>
            <a:ext cx="10563285" cy="3674397"/>
          </a:xfrm>
          <a:prstGeom prst="rect">
            <a:avLst/>
          </a:prstGeom>
          <a:effectLst>
            <a:outerShdw blurRad="50800" dir="14400000">
              <a:srgbClr val="000000">
                <a:alpha val="40000"/>
              </a:srgbClr>
            </a:outerShdw>
          </a:effectLst>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451514" y="6041362"/>
            <a:ext cx="8644320" cy="365125"/>
          </a:xfrm>
          <a:prstGeom prst="rect">
            <a:avLst/>
          </a:prstGeom>
        </p:spPr>
        <p:txBody>
          <a:bodyPr vert="horz" lIns="91440" tIns="45720" rIns="91440" bIns="45720" rtlCol="0" anchor="b"/>
          <a:lstStyle>
            <a:lvl1pPr algn="l">
              <a:defRPr sz="900">
                <a:solidFill>
                  <a:schemeClr val="tx1"/>
                </a:solidFill>
              </a:defRPr>
            </a:lvl1pPr>
          </a:lstStyle>
          <a:p>
            <a:endParaRPr lang="en-US" dirty="0"/>
          </a:p>
        </p:txBody>
      </p:sp>
      <p:sp>
        <p:nvSpPr>
          <p:cNvPr id="4" name="Date Placeholder 3"/>
          <p:cNvSpPr>
            <a:spLocks noGrp="1"/>
          </p:cNvSpPr>
          <p:nvPr>
            <p:ph type="dt" sz="half" idx="2"/>
          </p:nvPr>
        </p:nvSpPr>
        <p:spPr>
          <a:xfrm>
            <a:off x="9334626" y="6041362"/>
            <a:ext cx="1343706" cy="365125"/>
          </a:xfrm>
          <a:prstGeom prst="rect">
            <a:avLst/>
          </a:prstGeom>
        </p:spPr>
        <p:txBody>
          <a:bodyPr vert="horz" lIns="91440" tIns="45720" rIns="91440" bIns="45720" rtlCol="0" anchor="b"/>
          <a:lstStyle>
            <a:lvl1pPr algn="r">
              <a:defRPr sz="900">
                <a:solidFill>
                  <a:schemeClr val="tx1"/>
                </a:solidFill>
              </a:defRPr>
            </a:lvl1pPr>
          </a:lstStyle>
          <a:p>
            <a:fld id="{09B482E8-6E0E-1B4F-B1FD-C69DB9E858D9}" type="datetimeFigureOut">
              <a:rPr lang="en-US" dirty="0"/>
              <a:pPr/>
              <a:t>12/3/2025</a:t>
            </a:fld>
            <a:endParaRPr lang="en-US" dirty="0"/>
          </a:p>
        </p:txBody>
      </p:sp>
      <p:sp>
        <p:nvSpPr>
          <p:cNvPr id="6" name="Slide Number Placeholder 5"/>
          <p:cNvSpPr>
            <a:spLocks noGrp="1"/>
          </p:cNvSpPr>
          <p:nvPr>
            <p:ph type="sldNum" sz="quarter" idx="4"/>
          </p:nvPr>
        </p:nvSpPr>
        <p:spPr>
          <a:xfrm>
            <a:off x="10678331" y="5915888"/>
            <a:ext cx="1062155" cy="490599"/>
          </a:xfrm>
          <a:prstGeom prst="rect">
            <a:avLst/>
          </a:prstGeom>
        </p:spPr>
        <p:txBody>
          <a:bodyPr vert="horz" lIns="91440" tIns="45720" rIns="91440" bIns="10800" rtlCol="0" anchor="b"/>
          <a:lstStyle>
            <a:lvl1pPr algn="r">
              <a:defRPr sz="2000">
                <a:solidFill>
                  <a:schemeClr val="accent1"/>
                </a:solidFill>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3" r:id="rId9"/>
    <p:sldLayoutId id="2147483657" r:id="rId10"/>
    <p:sldLayoutId id="2147483666" r:id="rId11"/>
    <p:sldLayoutId id="2147483661" r:id="rId12"/>
    <p:sldLayoutId id="2147483658" r:id="rId13"/>
    <p:sldLayoutId id="2147483659" r:id="rId14"/>
  </p:sldLayoutIdLst>
  <p:hf sldNum="0" hdr="0" ftr="0" dt="0"/>
  <p:txStyles>
    <p:titleStyle>
      <a:lvl1pPr algn="l" defTabSz="457200" rtl="0" eaLnBrk="1" latinLnBrk="0" hangingPunct="1">
        <a:spcBef>
          <a:spcPct val="0"/>
        </a:spcBef>
        <a:buNone/>
        <a:defRPr sz="40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BB57FF-1A02-6368-2EFF-7FB4993BD134}"/>
              </a:ext>
            </a:extLst>
          </p:cNvPr>
          <p:cNvSpPr>
            <a:spLocks noGrp="1"/>
          </p:cNvSpPr>
          <p:nvPr>
            <p:ph type="ctrTitle"/>
          </p:nvPr>
        </p:nvSpPr>
        <p:spPr/>
        <p:txBody>
          <a:bodyPr/>
          <a:lstStyle/>
          <a:p>
            <a:pPr algn="ctr"/>
            <a:r>
              <a:rPr lang="en-GB" sz="6600" i="1" u="sng" dirty="0"/>
              <a:t>Writing Assignment 2</a:t>
            </a:r>
          </a:p>
        </p:txBody>
      </p:sp>
      <p:sp>
        <p:nvSpPr>
          <p:cNvPr id="3" name="Subtitle 2">
            <a:extLst>
              <a:ext uri="{FF2B5EF4-FFF2-40B4-BE49-F238E27FC236}">
                <a16:creationId xmlns:a16="http://schemas.microsoft.com/office/drawing/2014/main" id="{F8DE2062-872A-ECAA-CACA-3D4D0785990E}"/>
              </a:ext>
            </a:extLst>
          </p:cNvPr>
          <p:cNvSpPr>
            <a:spLocks noGrp="1"/>
          </p:cNvSpPr>
          <p:nvPr>
            <p:ph type="subTitle" idx="1"/>
          </p:nvPr>
        </p:nvSpPr>
        <p:spPr/>
        <p:txBody>
          <a:bodyPr>
            <a:normAutofit/>
          </a:bodyPr>
          <a:lstStyle/>
          <a:p>
            <a:pPr algn="ctr"/>
            <a:r>
              <a:rPr lang="en-GB" sz="2000" dirty="0"/>
              <a:t>By Zita Draper </a:t>
            </a:r>
          </a:p>
        </p:txBody>
      </p:sp>
    </p:spTree>
    <p:extLst>
      <p:ext uri="{BB962C8B-B14F-4D97-AF65-F5344CB8AC3E}">
        <p14:creationId xmlns:p14="http://schemas.microsoft.com/office/powerpoint/2010/main" val="12867707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2CA11A6D-EE76-467D-BF5C-22DEB4E3BA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23">
            <a:extLst>
              <a:ext uri="{FF2B5EF4-FFF2-40B4-BE49-F238E27FC236}">
                <a16:creationId xmlns:a16="http://schemas.microsoft.com/office/drawing/2014/main" id="{76BD6D39-47C9-4B0A-BB01-EA963F4ED9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4637005" cy="6858000"/>
          </a:xfrm>
          <a:custGeom>
            <a:avLst/>
            <a:gdLst>
              <a:gd name="connsiteX0" fmla="*/ 0 w 4637005"/>
              <a:gd name="connsiteY0" fmla="*/ 0 h 6858000"/>
              <a:gd name="connsiteX1" fmla="*/ 4637005 w 4637005"/>
              <a:gd name="connsiteY1" fmla="*/ 0 h 6858000"/>
              <a:gd name="connsiteX2" fmla="*/ 4637005 w 4637005"/>
              <a:gd name="connsiteY2" fmla="*/ 1900238 h 6858000"/>
              <a:gd name="connsiteX3" fmla="*/ 4266589 w 4637005"/>
              <a:gd name="connsiteY3" fmla="*/ 2178050 h 6858000"/>
              <a:gd name="connsiteX4" fmla="*/ 4262355 w 4637005"/>
              <a:gd name="connsiteY4" fmla="*/ 2184400 h 6858000"/>
              <a:gd name="connsiteX5" fmla="*/ 4256005 w 4637005"/>
              <a:gd name="connsiteY5" fmla="*/ 2193925 h 6858000"/>
              <a:gd name="connsiteX6" fmla="*/ 4249655 w 4637005"/>
              <a:gd name="connsiteY6" fmla="*/ 2201863 h 6858000"/>
              <a:gd name="connsiteX7" fmla="*/ 4249655 w 4637005"/>
              <a:gd name="connsiteY7" fmla="*/ 2211388 h 6858000"/>
              <a:gd name="connsiteX8" fmla="*/ 4249655 w 4637005"/>
              <a:gd name="connsiteY8" fmla="*/ 2220913 h 6858000"/>
              <a:gd name="connsiteX9" fmla="*/ 4256005 w 4637005"/>
              <a:gd name="connsiteY9" fmla="*/ 2228850 h 6858000"/>
              <a:gd name="connsiteX10" fmla="*/ 4262355 w 4637005"/>
              <a:gd name="connsiteY10" fmla="*/ 2238375 h 6858000"/>
              <a:gd name="connsiteX11" fmla="*/ 4266589 w 4637005"/>
              <a:gd name="connsiteY11" fmla="*/ 2244725 h 6858000"/>
              <a:gd name="connsiteX12" fmla="*/ 4637005 w 4637005"/>
              <a:gd name="connsiteY12" fmla="*/ 2522538 h 6858000"/>
              <a:gd name="connsiteX13" fmla="*/ 4637005 w 4637005"/>
              <a:gd name="connsiteY13" fmla="*/ 6858000 h 6858000"/>
              <a:gd name="connsiteX14" fmla="*/ 0 w 4637005"/>
              <a:gd name="connsiteY1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637005" h="6858000">
                <a:moveTo>
                  <a:pt x="0" y="0"/>
                </a:moveTo>
                <a:lnTo>
                  <a:pt x="4637005" y="0"/>
                </a:lnTo>
                <a:lnTo>
                  <a:pt x="4637005" y="1900238"/>
                </a:lnTo>
                <a:lnTo>
                  <a:pt x="4266589" y="2178050"/>
                </a:lnTo>
                <a:lnTo>
                  <a:pt x="4262355" y="2184400"/>
                </a:lnTo>
                <a:lnTo>
                  <a:pt x="4256005" y="2193925"/>
                </a:lnTo>
                <a:lnTo>
                  <a:pt x="4249655" y="2201863"/>
                </a:lnTo>
                <a:lnTo>
                  <a:pt x="4249655" y="2211388"/>
                </a:lnTo>
                <a:lnTo>
                  <a:pt x="4249655" y="2220913"/>
                </a:lnTo>
                <a:lnTo>
                  <a:pt x="4256005" y="2228850"/>
                </a:lnTo>
                <a:lnTo>
                  <a:pt x="4262355" y="2238375"/>
                </a:lnTo>
                <a:lnTo>
                  <a:pt x="4266589" y="2244725"/>
                </a:lnTo>
                <a:lnTo>
                  <a:pt x="4637005" y="2522538"/>
                </a:lnTo>
                <a:lnTo>
                  <a:pt x="4637005" y="6858000"/>
                </a:lnTo>
                <a:lnTo>
                  <a:pt x="0" y="6858000"/>
                </a:lnTo>
                <a:close/>
              </a:path>
            </a:pathLst>
          </a:custGeom>
          <a:blipFill>
            <a:blip r:embed="rId2">
              <a:duotone>
                <a:schemeClr val="accent1">
                  <a:tint val="98000"/>
                  <a:lumMod val="102000"/>
                </a:schemeClr>
                <a:schemeClr val="accent1">
                  <a:shade val="98000"/>
                  <a:lumMod val="98000"/>
                </a:schemeClr>
              </a:duotone>
            </a:blip>
            <a:tile tx="0" ty="0" sx="100000" sy="100000" flip="none" algn="tl"/>
          </a:blipFill>
          <a:ln>
            <a:headEnd/>
            <a:tailEnd/>
          </a:ln>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2483CAFC-9301-513B-DE53-EB49D9CD9E86}"/>
              </a:ext>
            </a:extLst>
          </p:cNvPr>
          <p:cNvSpPr>
            <a:spLocks noGrp="1"/>
          </p:cNvSpPr>
          <p:nvPr>
            <p:ph type="title"/>
          </p:nvPr>
        </p:nvSpPr>
        <p:spPr>
          <a:xfrm>
            <a:off x="349445" y="2399320"/>
            <a:ext cx="3787839" cy="1460648"/>
          </a:xfrm>
        </p:spPr>
        <p:txBody>
          <a:bodyPr anchor="t">
            <a:normAutofit/>
          </a:bodyPr>
          <a:lstStyle/>
          <a:p>
            <a:r>
              <a:rPr lang="en-GB" sz="6600" i="1" u="sng" dirty="0"/>
              <a:t>Content</a:t>
            </a:r>
            <a:r>
              <a:rPr lang="en-GB" i="1" u="sng" dirty="0"/>
              <a:t> </a:t>
            </a:r>
          </a:p>
        </p:txBody>
      </p:sp>
      <p:graphicFrame>
        <p:nvGraphicFramePr>
          <p:cNvPr id="5" name="Content Placeholder 2">
            <a:extLst>
              <a:ext uri="{FF2B5EF4-FFF2-40B4-BE49-F238E27FC236}">
                <a16:creationId xmlns:a16="http://schemas.microsoft.com/office/drawing/2014/main" id="{285FC920-6E25-1B20-0071-3D20BEA0C4C5}"/>
              </a:ext>
            </a:extLst>
          </p:cNvPr>
          <p:cNvGraphicFramePr>
            <a:graphicFrameLocks noGrp="1"/>
          </p:cNvGraphicFramePr>
          <p:nvPr>
            <p:ph idx="1"/>
            <p:extLst>
              <p:ext uri="{D42A27DB-BD31-4B8C-83A1-F6EECF244321}">
                <p14:modId xmlns:p14="http://schemas.microsoft.com/office/powerpoint/2010/main" val="2060089731"/>
              </p:ext>
            </p:extLst>
          </p:nvPr>
        </p:nvGraphicFramePr>
        <p:xfrm>
          <a:off x="5508820" y="965200"/>
          <a:ext cx="5728344" cy="490299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499305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A11A6D-EE76-467D-BF5C-22DEB4E3BA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23">
            <a:extLst>
              <a:ext uri="{FF2B5EF4-FFF2-40B4-BE49-F238E27FC236}">
                <a16:creationId xmlns:a16="http://schemas.microsoft.com/office/drawing/2014/main" id="{76BD6D39-47C9-4B0A-BB01-EA963F4ED9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4637005" cy="6858000"/>
          </a:xfrm>
          <a:custGeom>
            <a:avLst/>
            <a:gdLst>
              <a:gd name="connsiteX0" fmla="*/ 0 w 4637005"/>
              <a:gd name="connsiteY0" fmla="*/ 0 h 6858000"/>
              <a:gd name="connsiteX1" fmla="*/ 4637005 w 4637005"/>
              <a:gd name="connsiteY1" fmla="*/ 0 h 6858000"/>
              <a:gd name="connsiteX2" fmla="*/ 4637005 w 4637005"/>
              <a:gd name="connsiteY2" fmla="*/ 1900238 h 6858000"/>
              <a:gd name="connsiteX3" fmla="*/ 4266589 w 4637005"/>
              <a:gd name="connsiteY3" fmla="*/ 2178050 h 6858000"/>
              <a:gd name="connsiteX4" fmla="*/ 4262355 w 4637005"/>
              <a:gd name="connsiteY4" fmla="*/ 2184400 h 6858000"/>
              <a:gd name="connsiteX5" fmla="*/ 4256005 w 4637005"/>
              <a:gd name="connsiteY5" fmla="*/ 2193925 h 6858000"/>
              <a:gd name="connsiteX6" fmla="*/ 4249655 w 4637005"/>
              <a:gd name="connsiteY6" fmla="*/ 2201863 h 6858000"/>
              <a:gd name="connsiteX7" fmla="*/ 4249655 w 4637005"/>
              <a:gd name="connsiteY7" fmla="*/ 2211388 h 6858000"/>
              <a:gd name="connsiteX8" fmla="*/ 4249655 w 4637005"/>
              <a:gd name="connsiteY8" fmla="*/ 2220913 h 6858000"/>
              <a:gd name="connsiteX9" fmla="*/ 4256005 w 4637005"/>
              <a:gd name="connsiteY9" fmla="*/ 2228850 h 6858000"/>
              <a:gd name="connsiteX10" fmla="*/ 4262355 w 4637005"/>
              <a:gd name="connsiteY10" fmla="*/ 2238375 h 6858000"/>
              <a:gd name="connsiteX11" fmla="*/ 4266589 w 4637005"/>
              <a:gd name="connsiteY11" fmla="*/ 2244725 h 6858000"/>
              <a:gd name="connsiteX12" fmla="*/ 4637005 w 4637005"/>
              <a:gd name="connsiteY12" fmla="*/ 2522538 h 6858000"/>
              <a:gd name="connsiteX13" fmla="*/ 4637005 w 4637005"/>
              <a:gd name="connsiteY13" fmla="*/ 6858000 h 6858000"/>
              <a:gd name="connsiteX14" fmla="*/ 0 w 4637005"/>
              <a:gd name="connsiteY1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637005" h="6858000">
                <a:moveTo>
                  <a:pt x="0" y="0"/>
                </a:moveTo>
                <a:lnTo>
                  <a:pt x="4637005" y="0"/>
                </a:lnTo>
                <a:lnTo>
                  <a:pt x="4637005" y="1900238"/>
                </a:lnTo>
                <a:lnTo>
                  <a:pt x="4266589" y="2178050"/>
                </a:lnTo>
                <a:lnTo>
                  <a:pt x="4262355" y="2184400"/>
                </a:lnTo>
                <a:lnTo>
                  <a:pt x="4256005" y="2193925"/>
                </a:lnTo>
                <a:lnTo>
                  <a:pt x="4249655" y="2201863"/>
                </a:lnTo>
                <a:lnTo>
                  <a:pt x="4249655" y="2211388"/>
                </a:lnTo>
                <a:lnTo>
                  <a:pt x="4249655" y="2220913"/>
                </a:lnTo>
                <a:lnTo>
                  <a:pt x="4256005" y="2228850"/>
                </a:lnTo>
                <a:lnTo>
                  <a:pt x="4262355" y="2238375"/>
                </a:lnTo>
                <a:lnTo>
                  <a:pt x="4266589" y="2244725"/>
                </a:lnTo>
                <a:lnTo>
                  <a:pt x="4637005" y="2522538"/>
                </a:lnTo>
                <a:lnTo>
                  <a:pt x="4637005" y="6858000"/>
                </a:lnTo>
                <a:lnTo>
                  <a:pt x="0" y="6858000"/>
                </a:lnTo>
                <a:close/>
              </a:path>
            </a:pathLst>
          </a:custGeom>
          <a:blipFill>
            <a:blip r:embed="rId2">
              <a:duotone>
                <a:schemeClr val="accent1">
                  <a:tint val="98000"/>
                  <a:lumMod val="102000"/>
                </a:schemeClr>
                <a:schemeClr val="accent1">
                  <a:shade val="98000"/>
                  <a:lumMod val="98000"/>
                </a:schemeClr>
              </a:duotone>
            </a:blip>
            <a:tile tx="0" ty="0" sx="100000" sy="100000" flip="none" algn="tl"/>
          </a:blipFill>
          <a:ln>
            <a:headEnd/>
            <a:tailEnd/>
          </a:ln>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B81ABCCC-C437-B4B5-E6C7-89ED3604EE5B}"/>
              </a:ext>
            </a:extLst>
          </p:cNvPr>
          <p:cNvSpPr>
            <a:spLocks noGrp="1"/>
          </p:cNvSpPr>
          <p:nvPr>
            <p:ph type="title"/>
          </p:nvPr>
        </p:nvSpPr>
        <p:spPr>
          <a:xfrm>
            <a:off x="641754" y="1687286"/>
            <a:ext cx="3269463" cy="3978017"/>
          </a:xfrm>
        </p:spPr>
        <p:txBody>
          <a:bodyPr anchor="t">
            <a:normAutofit/>
          </a:bodyPr>
          <a:lstStyle/>
          <a:p>
            <a:pPr algn="ctr"/>
            <a:r>
              <a:rPr lang="en-GB" sz="4400" u="sng" dirty="0"/>
              <a:t>Aims and learning objectives </a:t>
            </a:r>
          </a:p>
        </p:txBody>
      </p:sp>
      <p:graphicFrame>
        <p:nvGraphicFramePr>
          <p:cNvPr id="5" name="Content Placeholder 2">
            <a:extLst>
              <a:ext uri="{FF2B5EF4-FFF2-40B4-BE49-F238E27FC236}">
                <a16:creationId xmlns:a16="http://schemas.microsoft.com/office/drawing/2014/main" id="{6B3910E8-F3F5-DCC8-597D-42D29CD31E01}"/>
              </a:ext>
            </a:extLst>
          </p:cNvPr>
          <p:cNvGraphicFramePr>
            <a:graphicFrameLocks noGrp="1"/>
          </p:cNvGraphicFramePr>
          <p:nvPr>
            <p:ph idx="1"/>
            <p:extLst>
              <p:ext uri="{D42A27DB-BD31-4B8C-83A1-F6EECF244321}">
                <p14:modId xmlns:p14="http://schemas.microsoft.com/office/powerpoint/2010/main" val="3459042792"/>
              </p:ext>
            </p:extLst>
          </p:nvPr>
        </p:nvGraphicFramePr>
        <p:xfrm>
          <a:off x="5508820" y="965200"/>
          <a:ext cx="5728344" cy="490299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641187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DB0F9863-A87E-4ADE-AC43-80C994FAEF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35091801-ED2F-4E2D-AC89-33C819BDB7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16200000">
            <a:off x="-1050631" y="1050634"/>
            <a:ext cx="6857997" cy="4756735"/>
          </a:xfrm>
          <a:custGeom>
            <a:avLst/>
            <a:gdLst>
              <a:gd name="connsiteX0" fmla="*/ 6857997 w 6857997"/>
              <a:gd name="connsiteY0" fmla="*/ 0 h 4756735"/>
              <a:gd name="connsiteX1" fmla="*/ 6857997 w 6857997"/>
              <a:gd name="connsiteY1" fmla="*/ 4458285 h 4756735"/>
              <a:gd name="connsiteX2" fmla="*/ 4861980 w 6857997"/>
              <a:gd name="connsiteY2" fmla="*/ 4458285 h 4756735"/>
              <a:gd name="connsiteX3" fmla="*/ 4480980 w 6857997"/>
              <a:gd name="connsiteY3" fmla="*/ 4744036 h 4756735"/>
              <a:gd name="connsiteX4" fmla="*/ 4472514 w 6857997"/>
              <a:gd name="connsiteY4" fmla="*/ 4747210 h 4756735"/>
              <a:gd name="connsiteX5" fmla="*/ 4459814 w 6857997"/>
              <a:gd name="connsiteY5" fmla="*/ 4751973 h 4756735"/>
              <a:gd name="connsiteX6" fmla="*/ 4447114 w 6857997"/>
              <a:gd name="connsiteY6" fmla="*/ 4756735 h 4756735"/>
              <a:gd name="connsiteX7" fmla="*/ 4436530 w 6857997"/>
              <a:gd name="connsiteY7" fmla="*/ 4756735 h 4756735"/>
              <a:gd name="connsiteX8" fmla="*/ 4423830 w 6857997"/>
              <a:gd name="connsiteY8" fmla="*/ 4756735 h 4756735"/>
              <a:gd name="connsiteX9" fmla="*/ 4413247 w 6857997"/>
              <a:gd name="connsiteY9" fmla="*/ 4751973 h 4756735"/>
              <a:gd name="connsiteX10" fmla="*/ 4400547 w 6857997"/>
              <a:gd name="connsiteY10" fmla="*/ 4747210 h 4756735"/>
              <a:gd name="connsiteX11" fmla="*/ 4392080 w 6857997"/>
              <a:gd name="connsiteY11" fmla="*/ 4744036 h 4756735"/>
              <a:gd name="connsiteX12" fmla="*/ 4011080 w 6857997"/>
              <a:gd name="connsiteY12" fmla="*/ 4458285 h 4756735"/>
              <a:gd name="connsiteX13" fmla="*/ 0 w 6857997"/>
              <a:gd name="connsiteY13" fmla="*/ 4458285 h 4756735"/>
              <a:gd name="connsiteX14" fmla="*/ 1 w 6857997"/>
              <a:gd name="connsiteY14" fmla="*/ 0 h 4756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857997" h="4756735">
                <a:moveTo>
                  <a:pt x="6857997" y="0"/>
                </a:moveTo>
                <a:lnTo>
                  <a:pt x="6857997" y="4458285"/>
                </a:lnTo>
                <a:lnTo>
                  <a:pt x="4861980" y="4458285"/>
                </a:lnTo>
                <a:lnTo>
                  <a:pt x="4480980" y="4744036"/>
                </a:lnTo>
                <a:lnTo>
                  <a:pt x="4472514" y="4747210"/>
                </a:lnTo>
                <a:lnTo>
                  <a:pt x="4459814" y="4751973"/>
                </a:lnTo>
                <a:lnTo>
                  <a:pt x="4447114" y="4756735"/>
                </a:lnTo>
                <a:lnTo>
                  <a:pt x="4436530" y="4756735"/>
                </a:lnTo>
                <a:lnTo>
                  <a:pt x="4423830" y="4756735"/>
                </a:lnTo>
                <a:lnTo>
                  <a:pt x="4413247" y="4751973"/>
                </a:lnTo>
                <a:lnTo>
                  <a:pt x="4400547" y="4747210"/>
                </a:lnTo>
                <a:lnTo>
                  <a:pt x="4392080" y="4744036"/>
                </a:lnTo>
                <a:lnTo>
                  <a:pt x="4011080" y="4458285"/>
                </a:lnTo>
                <a:lnTo>
                  <a:pt x="0" y="4458285"/>
                </a:lnTo>
                <a:lnTo>
                  <a:pt x="1" y="0"/>
                </a:lnTo>
                <a:close/>
              </a:path>
            </a:pathLst>
          </a:custGeom>
          <a:solidFill>
            <a:schemeClr val="accent1"/>
          </a:solidFill>
          <a:ln>
            <a:headEnd/>
            <a:tailEnd/>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8E0B40DA-6FA9-8758-3591-1CE4BA78C933}"/>
              </a:ext>
            </a:extLst>
          </p:cNvPr>
          <p:cNvSpPr>
            <a:spLocks noGrp="1"/>
          </p:cNvSpPr>
          <p:nvPr>
            <p:ph type="title"/>
          </p:nvPr>
        </p:nvSpPr>
        <p:spPr>
          <a:xfrm>
            <a:off x="641754" y="1918252"/>
            <a:ext cx="3365439" cy="3997635"/>
          </a:xfrm>
        </p:spPr>
        <p:txBody>
          <a:bodyPr anchor="t">
            <a:normAutofit/>
          </a:bodyPr>
          <a:lstStyle/>
          <a:p>
            <a:r>
              <a:rPr lang="en-GB" sz="4400" u="sng"/>
              <a:t>Cover page </a:t>
            </a:r>
          </a:p>
        </p:txBody>
      </p:sp>
      <p:graphicFrame>
        <p:nvGraphicFramePr>
          <p:cNvPr id="15" name="Content Placeholder 2">
            <a:extLst>
              <a:ext uri="{FF2B5EF4-FFF2-40B4-BE49-F238E27FC236}">
                <a16:creationId xmlns:a16="http://schemas.microsoft.com/office/drawing/2014/main" id="{CBC4A3FA-6580-DA14-D6BF-89D67D93AED3}"/>
              </a:ext>
            </a:extLst>
          </p:cNvPr>
          <p:cNvGraphicFramePr>
            <a:graphicFrameLocks noGrp="1"/>
          </p:cNvGraphicFramePr>
          <p:nvPr>
            <p:ph idx="1"/>
            <p:extLst>
              <p:ext uri="{D42A27DB-BD31-4B8C-83A1-F6EECF244321}">
                <p14:modId xmlns:p14="http://schemas.microsoft.com/office/powerpoint/2010/main" val="3919855272"/>
              </p:ext>
            </p:extLst>
          </p:nvPr>
        </p:nvGraphicFramePr>
        <p:xfrm>
          <a:off x="5556250" y="1262063"/>
          <a:ext cx="5816600" cy="43275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346921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A11A6D-EE76-467D-BF5C-22DEB4E3BA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23">
            <a:extLst>
              <a:ext uri="{FF2B5EF4-FFF2-40B4-BE49-F238E27FC236}">
                <a16:creationId xmlns:a16="http://schemas.microsoft.com/office/drawing/2014/main" id="{76BD6D39-47C9-4B0A-BB01-EA963F4ED9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4637005" cy="6858000"/>
          </a:xfrm>
          <a:custGeom>
            <a:avLst/>
            <a:gdLst>
              <a:gd name="connsiteX0" fmla="*/ 0 w 4637005"/>
              <a:gd name="connsiteY0" fmla="*/ 0 h 6858000"/>
              <a:gd name="connsiteX1" fmla="*/ 4637005 w 4637005"/>
              <a:gd name="connsiteY1" fmla="*/ 0 h 6858000"/>
              <a:gd name="connsiteX2" fmla="*/ 4637005 w 4637005"/>
              <a:gd name="connsiteY2" fmla="*/ 1900238 h 6858000"/>
              <a:gd name="connsiteX3" fmla="*/ 4266589 w 4637005"/>
              <a:gd name="connsiteY3" fmla="*/ 2178050 h 6858000"/>
              <a:gd name="connsiteX4" fmla="*/ 4262355 w 4637005"/>
              <a:gd name="connsiteY4" fmla="*/ 2184400 h 6858000"/>
              <a:gd name="connsiteX5" fmla="*/ 4256005 w 4637005"/>
              <a:gd name="connsiteY5" fmla="*/ 2193925 h 6858000"/>
              <a:gd name="connsiteX6" fmla="*/ 4249655 w 4637005"/>
              <a:gd name="connsiteY6" fmla="*/ 2201863 h 6858000"/>
              <a:gd name="connsiteX7" fmla="*/ 4249655 w 4637005"/>
              <a:gd name="connsiteY7" fmla="*/ 2211388 h 6858000"/>
              <a:gd name="connsiteX8" fmla="*/ 4249655 w 4637005"/>
              <a:gd name="connsiteY8" fmla="*/ 2220913 h 6858000"/>
              <a:gd name="connsiteX9" fmla="*/ 4256005 w 4637005"/>
              <a:gd name="connsiteY9" fmla="*/ 2228850 h 6858000"/>
              <a:gd name="connsiteX10" fmla="*/ 4262355 w 4637005"/>
              <a:gd name="connsiteY10" fmla="*/ 2238375 h 6858000"/>
              <a:gd name="connsiteX11" fmla="*/ 4266589 w 4637005"/>
              <a:gd name="connsiteY11" fmla="*/ 2244725 h 6858000"/>
              <a:gd name="connsiteX12" fmla="*/ 4637005 w 4637005"/>
              <a:gd name="connsiteY12" fmla="*/ 2522538 h 6858000"/>
              <a:gd name="connsiteX13" fmla="*/ 4637005 w 4637005"/>
              <a:gd name="connsiteY13" fmla="*/ 6858000 h 6858000"/>
              <a:gd name="connsiteX14" fmla="*/ 0 w 4637005"/>
              <a:gd name="connsiteY1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637005" h="6858000">
                <a:moveTo>
                  <a:pt x="0" y="0"/>
                </a:moveTo>
                <a:lnTo>
                  <a:pt x="4637005" y="0"/>
                </a:lnTo>
                <a:lnTo>
                  <a:pt x="4637005" y="1900238"/>
                </a:lnTo>
                <a:lnTo>
                  <a:pt x="4266589" y="2178050"/>
                </a:lnTo>
                <a:lnTo>
                  <a:pt x="4262355" y="2184400"/>
                </a:lnTo>
                <a:lnTo>
                  <a:pt x="4256005" y="2193925"/>
                </a:lnTo>
                <a:lnTo>
                  <a:pt x="4249655" y="2201863"/>
                </a:lnTo>
                <a:lnTo>
                  <a:pt x="4249655" y="2211388"/>
                </a:lnTo>
                <a:lnTo>
                  <a:pt x="4249655" y="2220913"/>
                </a:lnTo>
                <a:lnTo>
                  <a:pt x="4256005" y="2228850"/>
                </a:lnTo>
                <a:lnTo>
                  <a:pt x="4262355" y="2238375"/>
                </a:lnTo>
                <a:lnTo>
                  <a:pt x="4266589" y="2244725"/>
                </a:lnTo>
                <a:lnTo>
                  <a:pt x="4637005" y="2522538"/>
                </a:lnTo>
                <a:lnTo>
                  <a:pt x="4637005" y="6858000"/>
                </a:lnTo>
                <a:lnTo>
                  <a:pt x="0" y="6858000"/>
                </a:lnTo>
                <a:close/>
              </a:path>
            </a:pathLst>
          </a:custGeom>
          <a:blipFill>
            <a:blip r:embed="rId2">
              <a:duotone>
                <a:schemeClr val="accent1">
                  <a:tint val="98000"/>
                  <a:lumMod val="102000"/>
                </a:schemeClr>
                <a:schemeClr val="accent1">
                  <a:shade val="98000"/>
                  <a:lumMod val="98000"/>
                </a:schemeClr>
              </a:duotone>
            </a:blip>
            <a:tile tx="0" ty="0" sx="100000" sy="100000" flip="none" algn="tl"/>
          </a:blipFill>
          <a:ln>
            <a:headEnd/>
            <a:tailEnd/>
          </a:ln>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77BF4634-FDA5-6D9A-61DE-184045E05515}"/>
              </a:ext>
            </a:extLst>
          </p:cNvPr>
          <p:cNvSpPr>
            <a:spLocks noGrp="1"/>
          </p:cNvSpPr>
          <p:nvPr>
            <p:ph type="title"/>
          </p:nvPr>
        </p:nvSpPr>
        <p:spPr>
          <a:xfrm>
            <a:off x="641754" y="1687286"/>
            <a:ext cx="3269463" cy="3978017"/>
          </a:xfrm>
        </p:spPr>
        <p:txBody>
          <a:bodyPr anchor="t">
            <a:normAutofit/>
          </a:bodyPr>
          <a:lstStyle/>
          <a:p>
            <a:r>
              <a:rPr lang="en-GB" sz="4400" i="1" u="sng" dirty="0"/>
              <a:t>Table of content </a:t>
            </a:r>
          </a:p>
        </p:txBody>
      </p:sp>
      <p:graphicFrame>
        <p:nvGraphicFramePr>
          <p:cNvPr id="5" name="Content Placeholder 2">
            <a:extLst>
              <a:ext uri="{FF2B5EF4-FFF2-40B4-BE49-F238E27FC236}">
                <a16:creationId xmlns:a16="http://schemas.microsoft.com/office/drawing/2014/main" id="{1C4F30AD-424C-EB5F-E2B5-6795B4FBB339}"/>
              </a:ext>
            </a:extLst>
          </p:cNvPr>
          <p:cNvGraphicFramePr>
            <a:graphicFrameLocks noGrp="1"/>
          </p:cNvGraphicFramePr>
          <p:nvPr>
            <p:ph idx="1"/>
            <p:extLst>
              <p:ext uri="{D42A27DB-BD31-4B8C-83A1-F6EECF244321}">
                <p14:modId xmlns:p14="http://schemas.microsoft.com/office/powerpoint/2010/main" val="3614669477"/>
              </p:ext>
            </p:extLst>
          </p:nvPr>
        </p:nvGraphicFramePr>
        <p:xfrm>
          <a:off x="5508820" y="965200"/>
          <a:ext cx="5728344" cy="490299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325289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CA11A6D-EE76-467D-BF5C-22DEB4E3BA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23">
            <a:extLst>
              <a:ext uri="{FF2B5EF4-FFF2-40B4-BE49-F238E27FC236}">
                <a16:creationId xmlns:a16="http://schemas.microsoft.com/office/drawing/2014/main" id="{76BD6D39-47C9-4B0A-BB01-EA963F4ED9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4637005" cy="6858000"/>
          </a:xfrm>
          <a:custGeom>
            <a:avLst/>
            <a:gdLst>
              <a:gd name="connsiteX0" fmla="*/ 0 w 4637005"/>
              <a:gd name="connsiteY0" fmla="*/ 0 h 6858000"/>
              <a:gd name="connsiteX1" fmla="*/ 4637005 w 4637005"/>
              <a:gd name="connsiteY1" fmla="*/ 0 h 6858000"/>
              <a:gd name="connsiteX2" fmla="*/ 4637005 w 4637005"/>
              <a:gd name="connsiteY2" fmla="*/ 1900238 h 6858000"/>
              <a:gd name="connsiteX3" fmla="*/ 4266589 w 4637005"/>
              <a:gd name="connsiteY3" fmla="*/ 2178050 h 6858000"/>
              <a:gd name="connsiteX4" fmla="*/ 4262355 w 4637005"/>
              <a:gd name="connsiteY4" fmla="*/ 2184400 h 6858000"/>
              <a:gd name="connsiteX5" fmla="*/ 4256005 w 4637005"/>
              <a:gd name="connsiteY5" fmla="*/ 2193925 h 6858000"/>
              <a:gd name="connsiteX6" fmla="*/ 4249655 w 4637005"/>
              <a:gd name="connsiteY6" fmla="*/ 2201863 h 6858000"/>
              <a:gd name="connsiteX7" fmla="*/ 4249655 w 4637005"/>
              <a:gd name="connsiteY7" fmla="*/ 2211388 h 6858000"/>
              <a:gd name="connsiteX8" fmla="*/ 4249655 w 4637005"/>
              <a:gd name="connsiteY8" fmla="*/ 2220913 h 6858000"/>
              <a:gd name="connsiteX9" fmla="*/ 4256005 w 4637005"/>
              <a:gd name="connsiteY9" fmla="*/ 2228850 h 6858000"/>
              <a:gd name="connsiteX10" fmla="*/ 4262355 w 4637005"/>
              <a:gd name="connsiteY10" fmla="*/ 2238375 h 6858000"/>
              <a:gd name="connsiteX11" fmla="*/ 4266589 w 4637005"/>
              <a:gd name="connsiteY11" fmla="*/ 2244725 h 6858000"/>
              <a:gd name="connsiteX12" fmla="*/ 4637005 w 4637005"/>
              <a:gd name="connsiteY12" fmla="*/ 2522538 h 6858000"/>
              <a:gd name="connsiteX13" fmla="*/ 4637005 w 4637005"/>
              <a:gd name="connsiteY13" fmla="*/ 6858000 h 6858000"/>
              <a:gd name="connsiteX14" fmla="*/ 0 w 4637005"/>
              <a:gd name="connsiteY1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637005" h="6858000">
                <a:moveTo>
                  <a:pt x="0" y="0"/>
                </a:moveTo>
                <a:lnTo>
                  <a:pt x="4637005" y="0"/>
                </a:lnTo>
                <a:lnTo>
                  <a:pt x="4637005" y="1900238"/>
                </a:lnTo>
                <a:lnTo>
                  <a:pt x="4266589" y="2178050"/>
                </a:lnTo>
                <a:lnTo>
                  <a:pt x="4262355" y="2184400"/>
                </a:lnTo>
                <a:lnTo>
                  <a:pt x="4256005" y="2193925"/>
                </a:lnTo>
                <a:lnTo>
                  <a:pt x="4249655" y="2201863"/>
                </a:lnTo>
                <a:lnTo>
                  <a:pt x="4249655" y="2211388"/>
                </a:lnTo>
                <a:lnTo>
                  <a:pt x="4249655" y="2220913"/>
                </a:lnTo>
                <a:lnTo>
                  <a:pt x="4256005" y="2228850"/>
                </a:lnTo>
                <a:lnTo>
                  <a:pt x="4262355" y="2238375"/>
                </a:lnTo>
                <a:lnTo>
                  <a:pt x="4266589" y="2244725"/>
                </a:lnTo>
                <a:lnTo>
                  <a:pt x="4637005" y="2522538"/>
                </a:lnTo>
                <a:lnTo>
                  <a:pt x="4637005" y="6858000"/>
                </a:lnTo>
                <a:lnTo>
                  <a:pt x="0" y="6858000"/>
                </a:lnTo>
                <a:close/>
              </a:path>
            </a:pathLst>
          </a:custGeom>
          <a:blipFill>
            <a:blip r:embed="rId2">
              <a:duotone>
                <a:schemeClr val="accent1">
                  <a:tint val="98000"/>
                  <a:lumMod val="102000"/>
                </a:schemeClr>
                <a:schemeClr val="accent1">
                  <a:shade val="98000"/>
                  <a:lumMod val="98000"/>
                </a:schemeClr>
              </a:duotone>
            </a:blip>
            <a:tile tx="0" ty="0" sx="100000" sy="100000" flip="none" algn="tl"/>
          </a:blipFill>
          <a:ln>
            <a:headEnd/>
            <a:tailEnd/>
          </a:ln>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763802E8-8C23-7194-ACB7-55901E42DAB5}"/>
              </a:ext>
            </a:extLst>
          </p:cNvPr>
          <p:cNvSpPr>
            <a:spLocks noGrp="1"/>
          </p:cNvSpPr>
          <p:nvPr>
            <p:ph type="title"/>
          </p:nvPr>
        </p:nvSpPr>
        <p:spPr>
          <a:xfrm>
            <a:off x="641754" y="1687286"/>
            <a:ext cx="3269463" cy="3978017"/>
          </a:xfrm>
        </p:spPr>
        <p:txBody>
          <a:bodyPr anchor="t">
            <a:normAutofit/>
          </a:bodyPr>
          <a:lstStyle/>
          <a:p>
            <a:r>
              <a:rPr lang="en-GB" sz="4400" i="1" u="sng"/>
              <a:t>What is an executive summary?</a:t>
            </a:r>
          </a:p>
        </p:txBody>
      </p:sp>
      <p:graphicFrame>
        <p:nvGraphicFramePr>
          <p:cNvPr id="5" name="Content Placeholder 2">
            <a:extLst>
              <a:ext uri="{FF2B5EF4-FFF2-40B4-BE49-F238E27FC236}">
                <a16:creationId xmlns:a16="http://schemas.microsoft.com/office/drawing/2014/main" id="{BB2A7FA3-77AB-E9EA-43E9-DB9D9289A75B}"/>
              </a:ext>
            </a:extLst>
          </p:cNvPr>
          <p:cNvGraphicFramePr>
            <a:graphicFrameLocks noGrp="1"/>
          </p:cNvGraphicFramePr>
          <p:nvPr>
            <p:ph idx="1"/>
            <p:extLst>
              <p:ext uri="{D42A27DB-BD31-4B8C-83A1-F6EECF244321}">
                <p14:modId xmlns:p14="http://schemas.microsoft.com/office/powerpoint/2010/main" val="3964084119"/>
              </p:ext>
            </p:extLst>
          </p:nvPr>
        </p:nvGraphicFramePr>
        <p:xfrm>
          <a:off x="5508820" y="965200"/>
          <a:ext cx="5728344" cy="490299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614828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5" name="Picture 4" descr="Half of a dog's face">
            <a:extLst>
              <a:ext uri="{FF2B5EF4-FFF2-40B4-BE49-F238E27FC236}">
                <a16:creationId xmlns:a16="http://schemas.microsoft.com/office/drawing/2014/main" id="{0153B9D0-1B7D-3840-988E-55834FF92E91}"/>
              </a:ext>
            </a:extLst>
          </p:cNvPr>
          <p:cNvPicPr>
            <a:picLocks noChangeAspect="1"/>
          </p:cNvPicPr>
          <p:nvPr/>
        </p:nvPicPr>
        <p:blipFill>
          <a:blip r:embed="rId2"/>
          <a:srcRect l="10303" t="9091"/>
          <a:stretch>
            <a:fillRect/>
          </a:stretch>
        </p:blipFill>
        <p:spPr>
          <a:xfrm>
            <a:off x="20" y="11"/>
            <a:ext cx="12191980" cy="6857989"/>
          </a:xfrm>
          <a:prstGeom prst="rect">
            <a:avLst/>
          </a:prstGeom>
        </p:spPr>
      </p:pic>
      <p:sp>
        <p:nvSpPr>
          <p:cNvPr id="14" name="Freeform 6">
            <a:extLst>
              <a:ext uri="{FF2B5EF4-FFF2-40B4-BE49-F238E27FC236}">
                <a16:creationId xmlns:a16="http://schemas.microsoft.com/office/drawing/2014/main" id="{69929A41-E338-4E78-8AC3-024966DB7B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406897" y="336390"/>
            <a:ext cx="6332416" cy="5838454"/>
          </a:xfrm>
          <a:custGeom>
            <a:avLst/>
            <a:gdLst/>
            <a:ahLst/>
            <a:cxnLst/>
            <a:rect l="l" t="t" r="r" b="b"/>
            <a:pathLst>
              <a:path w="6332416" h="5838454">
                <a:moveTo>
                  <a:pt x="63624" y="0"/>
                </a:moveTo>
                <a:lnTo>
                  <a:pt x="82337" y="0"/>
                </a:lnTo>
                <a:lnTo>
                  <a:pt x="6250080" y="0"/>
                </a:lnTo>
                <a:lnTo>
                  <a:pt x="6268793" y="0"/>
                </a:lnTo>
                <a:lnTo>
                  <a:pt x="6283763" y="5614"/>
                </a:lnTo>
                <a:lnTo>
                  <a:pt x="6294991" y="11228"/>
                </a:lnTo>
                <a:lnTo>
                  <a:pt x="6309961" y="16842"/>
                </a:lnTo>
                <a:lnTo>
                  <a:pt x="6317446" y="28069"/>
                </a:lnTo>
                <a:lnTo>
                  <a:pt x="6324931" y="36490"/>
                </a:lnTo>
                <a:lnTo>
                  <a:pt x="6332416" y="47718"/>
                </a:lnTo>
                <a:lnTo>
                  <a:pt x="6332416" y="61752"/>
                </a:lnTo>
                <a:lnTo>
                  <a:pt x="6332416" y="2646984"/>
                </a:lnTo>
                <a:lnTo>
                  <a:pt x="6332416" y="2661018"/>
                </a:lnTo>
                <a:lnTo>
                  <a:pt x="6332416" y="2913585"/>
                </a:lnTo>
                <a:lnTo>
                  <a:pt x="6332416" y="2927620"/>
                </a:lnTo>
                <a:lnTo>
                  <a:pt x="6332416" y="5512851"/>
                </a:lnTo>
                <a:lnTo>
                  <a:pt x="6332416" y="5526886"/>
                </a:lnTo>
                <a:lnTo>
                  <a:pt x="6324931" y="5538114"/>
                </a:lnTo>
                <a:lnTo>
                  <a:pt x="6317446" y="5546534"/>
                </a:lnTo>
                <a:lnTo>
                  <a:pt x="6309961" y="5557762"/>
                </a:lnTo>
                <a:lnTo>
                  <a:pt x="6294991" y="5563376"/>
                </a:lnTo>
                <a:lnTo>
                  <a:pt x="6283763" y="5568990"/>
                </a:lnTo>
                <a:lnTo>
                  <a:pt x="6268793" y="5574604"/>
                </a:lnTo>
                <a:lnTo>
                  <a:pt x="6250080" y="5574604"/>
                </a:lnTo>
                <a:lnTo>
                  <a:pt x="1657955" y="5574604"/>
                </a:lnTo>
                <a:lnTo>
                  <a:pt x="1328610" y="5821613"/>
                </a:lnTo>
                <a:lnTo>
                  <a:pt x="1317382" y="5827227"/>
                </a:lnTo>
                <a:lnTo>
                  <a:pt x="1302412" y="5832840"/>
                </a:lnTo>
                <a:lnTo>
                  <a:pt x="1287442" y="5838454"/>
                </a:lnTo>
                <a:lnTo>
                  <a:pt x="1272472" y="5838454"/>
                </a:lnTo>
                <a:lnTo>
                  <a:pt x="1257501" y="5838454"/>
                </a:lnTo>
                <a:lnTo>
                  <a:pt x="1242531" y="5832840"/>
                </a:lnTo>
                <a:lnTo>
                  <a:pt x="1227561" y="5827227"/>
                </a:lnTo>
                <a:lnTo>
                  <a:pt x="1216333" y="5821613"/>
                </a:lnTo>
                <a:lnTo>
                  <a:pt x="886988" y="5574604"/>
                </a:lnTo>
                <a:lnTo>
                  <a:pt x="82337" y="5574604"/>
                </a:lnTo>
                <a:lnTo>
                  <a:pt x="63624" y="5574604"/>
                </a:lnTo>
                <a:lnTo>
                  <a:pt x="48654" y="5568990"/>
                </a:lnTo>
                <a:lnTo>
                  <a:pt x="37426" y="5563376"/>
                </a:lnTo>
                <a:lnTo>
                  <a:pt x="22456" y="5557762"/>
                </a:lnTo>
                <a:lnTo>
                  <a:pt x="14971" y="5546534"/>
                </a:lnTo>
                <a:lnTo>
                  <a:pt x="7485" y="5538114"/>
                </a:lnTo>
                <a:lnTo>
                  <a:pt x="0" y="5526886"/>
                </a:lnTo>
                <a:lnTo>
                  <a:pt x="0" y="5512851"/>
                </a:lnTo>
                <a:lnTo>
                  <a:pt x="0" y="2927620"/>
                </a:lnTo>
                <a:lnTo>
                  <a:pt x="0" y="2913585"/>
                </a:lnTo>
                <a:lnTo>
                  <a:pt x="0" y="2661018"/>
                </a:lnTo>
                <a:lnTo>
                  <a:pt x="0" y="2646984"/>
                </a:lnTo>
                <a:lnTo>
                  <a:pt x="0" y="61752"/>
                </a:lnTo>
                <a:lnTo>
                  <a:pt x="0" y="47718"/>
                </a:lnTo>
                <a:lnTo>
                  <a:pt x="7485" y="36490"/>
                </a:lnTo>
                <a:lnTo>
                  <a:pt x="14971" y="28069"/>
                </a:lnTo>
                <a:lnTo>
                  <a:pt x="22456" y="16842"/>
                </a:lnTo>
                <a:lnTo>
                  <a:pt x="37426" y="11228"/>
                </a:lnTo>
                <a:lnTo>
                  <a:pt x="48654" y="5614"/>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C306A8BE-FCCF-4ADA-9195-6B4E0C12B02E}"/>
              </a:ext>
            </a:extLst>
          </p:cNvPr>
          <p:cNvSpPr>
            <a:spLocks noGrp="1"/>
          </p:cNvSpPr>
          <p:nvPr>
            <p:ph type="title"/>
          </p:nvPr>
        </p:nvSpPr>
        <p:spPr>
          <a:xfrm>
            <a:off x="6711812" y="269683"/>
            <a:ext cx="5706532" cy="1354667"/>
          </a:xfrm>
        </p:spPr>
        <p:txBody>
          <a:bodyPr>
            <a:normAutofit/>
          </a:bodyPr>
          <a:lstStyle/>
          <a:p>
            <a:r>
              <a:rPr lang="en-GB" sz="6600" i="1" u="sng" dirty="0"/>
              <a:t>Example</a:t>
            </a:r>
          </a:p>
        </p:txBody>
      </p:sp>
      <p:sp>
        <p:nvSpPr>
          <p:cNvPr id="3" name="Content Placeholder 2">
            <a:extLst>
              <a:ext uri="{FF2B5EF4-FFF2-40B4-BE49-F238E27FC236}">
                <a16:creationId xmlns:a16="http://schemas.microsoft.com/office/drawing/2014/main" id="{5FB4B0F7-B674-3DEA-D11F-71DD669ED7CE}"/>
              </a:ext>
            </a:extLst>
          </p:cNvPr>
          <p:cNvSpPr>
            <a:spLocks noGrp="1"/>
          </p:cNvSpPr>
          <p:nvPr>
            <p:ph idx="1"/>
          </p:nvPr>
        </p:nvSpPr>
        <p:spPr>
          <a:xfrm>
            <a:off x="5805913" y="1794378"/>
            <a:ext cx="5706533" cy="3496733"/>
          </a:xfrm>
        </p:spPr>
        <p:txBody>
          <a:bodyPr>
            <a:normAutofit lnSpcReduction="10000"/>
          </a:bodyPr>
          <a:lstStyle/>
          <a:p>
            <a:pPr marL="0" indent="0">
              <a:lnSpc>
                <a:spcPct val="90000"/>
              </a:lnSpc>
              <a:buNone/>
            </a:pPr>
            <a:r>
              <a:rPr lang="en-GB" dirty="0"/>
              <a:t>The Dangerous Dogs Act (1991) aimed to reduce dog attacks through breed-specific legislation, but evidence shows it has been largely ineffective. Hospital admissions for dog bites have continued to rise, and most fatal incidents involve breeds not covered by the Act. Enforcement based on appearance has led to unnecessary kennelling and euthanasia, raising welfare concerns. Aggression is influenced by multiple factors, not breed alone. Reform is needed: replace breed-based rules with </a:t>
            </a:r>
            <a:r>
              <a:rPr lang="en-GB" dirty="0" err="1"/>
              <a:t>behavior</a:t>
            </a:r>
            <a:r>
              <a:rPr lang="en-GB" dirty="0"/>
              <a:t>-focused measures, improve data collection, and promote responsible ownership through licensing and education. A holistic approach will better protect public safety and animal welfare.</a:t>
            </a:r>
          </a:p>
        </p:txBody>
      </p:sp>
    </p:spTree>
    <p:extLst>
      <p:ext uri="{BB962C8B-B14F-4D97-AF65-F5344CB8AC3E}">
        <p14:creationId xmlns:p14="http://schemas.microsoft.com/office/powerpoint/2010/main" val="24423361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2039F5-F154-FB69-60DC-B334175E065C}"/>
              </a:ext>
            </a:extLst>
          </p:cNvPr>
          <p:cNvSpPr>
            <a:spLocks noGrp="1"/>
          </p:cNvSpPr>
          <p:nvPr>
            <p:ph type="title"/>
          </p:nvPr>
        </p:nvSpPr>
        <p:spPr/>
        <p:txBody>
          <a:bodyPr/>
          <a:lstStyle/>
          <a:p>
            <a:pPr algn="ctr"/>
            <a:r>
              <a:rPr lang="en-GB" sz="5400" i="1" u="sng" dirty="0"/>
              <a:t>Introduction</a:t>
            </a:r>
          </a:p>
        </p:txBody>
      </p:sp>
      <p:sp>
        <p:nvSpPr>
          <p:cNvPr id="3" name="Content Placeholder 2">
            <a:extLst>
              <a:ext uri="{FF2B5EF4-FFF2-40B4-BE49-F238E27FC236}">
                <a16:creationId xmlns:a16="http://schemas.microsoft.com/office/drawing/2014/main" id="{15E6C943-4D56-88C8-E63F-9915F356BFB3}"/>
              </a:ext>
            </a:extLst>
          </p:cNvPr>
          <p:cNvSpPr>
            <a:spLocks noGrp="1"/>
          </p:cNvSpPr>
          <p:nvPr>
            <p:ph idx="1"/>
          </p:nvPr>
        </p:nvSpPr>
        <p:spPr/>
        <p:txBody>
          <a:bodyPr/>
          <a:lstStyle/>
          <a:p>
            <a:r>
              <a:rPr lang="en-GB" dirty="0"/>
              <a:t>Should include a brief overview of the scenario </a:t>
            </a:r>
          </a:p>
          <a:p>
            <a:r>
              <a:rPr lang="en-GB" dirty="0"/>
              <a:t>What is the assignment about?</a:t>
            </a:r>
          </a:p>
          <a:p>
            <a:r>
              <a:rPr lang="en-GB" dirty="0"/>
              <a:t>Brief idea of the arguments presented </a:t>
            </a:r>
          </a:p>
          <a:p>
            <a:r>
              <a:rPr lang="en-GB" dirty="0"/>
              <a:t>How will you answer the assignment questions?</a:t>
            </a:r>
          </a:p>
          <a:p>
            <a:r>
              <a:rPr lang="en-GB" dirty="0"/>
              <a:t>Thesis – your conclusion in your introduction</a:t>
            </a:r>
          </a:p>
          <a:p>
            <a:pPr marL="0" indent="0">
              <a:buNone/>
            </a:pPr>
            <a:endParaRPr lang="en-GB" dirty="0"/>
          </a:p>
        </p:txBody>
      </p:sp>
    </p:spTree>
    <p:extLst>
      <p:ext uri="{BB962C8B-B14F-4D97-AF65-F5344CB8AC3E}">
        <p14:creationId xmlns:p14="http://schemas.microsoft.com/office/powerpoint/2010/main" val="28660649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4AC244-C010-572E-6705-27BC4FD7EA16}"/>
              </a:ext>
            </a:extLst>
          </p:cNvPr>
          <p:cNvSpPr>
            <a:spLocks noGrp="1"/>
          </p:cNvSpPr>
          <p:nvPr>
            <p:ph type="title"/>
          </p:nvPr>
        </p:nvSpPr>
        <p:spPr/>
        <p:txBody>
          <a:bodyPr/>
          <a:lstStyle/>
          <a:p>
            <a:pPr algn="ctr"/>
            <a:r>
              <a:rPr lang="en-GB" sz="4800" i="1" u="sng" dirty="0"/>
              <a:t>Tips and tricks for research </a:t>
            </a:r>
          </a:p>
        </p:txBody>
      </p:sp>
      <p:sp>
        <p:nvSpPr>
          <p:cNvPr id="3" name="Content Placeholder 2">
            <a:extLst>
              <a:ext uri="{FF2B5EF4-FFF2-40B4-BE49-F238E27FC236}">
                <a16:creationId xmlns:a16="http://schemas.microsoft.com/office/drawing/2014/main" id="{FEFE3855-2154-D580-48E1-369BCCE92EAC}"/>
              </a:ext>
            </a:extLst>
          </p:cNvPr>
          <p:cNvSpPr>
            <a:spLocks noGrp="1"/>
          </p:cNvSpPr>
          <p:nvPr>
            <p:ph idx="1"/>
          </p:nvPr>
        </p:nvSpPr>
        <p:spPr/>
        <p:txBody>
          <a:bodyPr/>
          <a:lstStyle/>
          <a:p>
            <a:pPr>
              <a:lnSpc>
                <a:spcPct val="200000"/>
              </a:lnSpc>
            </a:pPr>
            <a:r>
              <a:rPr lang="en-GB" dirty="0"/>
              <a:t>CTRL F – Allows you to search within the document </a:t>
            </a:r>
          </a:p>
          <a:p>
            <a:pPr>
              <a:lnSpc>
                <a:spcPct val="200000"/>
              </a:lnSpc>
            </a:pPr>
            <a:r>
              <a:rPr lang="en-GB" dirty="0"/>
              <a:t>Use your learning objectives – for questions to research. </a:t>
            </a:r>
          </a:p>
          <a:p>
            <a:pPr>
              <a:lnSpc>
                <a:spcPct val="200000"/>
              </a:lnSpc>
            </a:pPr>
            <a:r>
              <a:rPr lang="en-GB" dirty="0"/>
              <a:t>Using Lexis Uk is key</a:t>
            </a:r>
          </a:p>
          <a:p>
            <a:pPr>
              <a:lnSpc>
                <a:spcPct val="200000"/>
              </a:lnSpc>
            </a:pPr>
            <a:r>
              <a:rPr lang="en-GB" dirty="0"/>
              <a:t>Also utilise the library </a:t>
            </a:r>
          </a:p>
        </p:txBody>
      </p:sp>
    </p:spTree>
    <p:extLst>
      <p:ext uri="{BB962C8B-B14F-4D97-AF65-F5344CB8AC3E}">
        <p14:creationId xmlns:p14="http://schemas.microsoft.com/office/powerpoint/2010/main" val="18122190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248056-3D8A-6EE9-F01C-A9DB75A8BF2E}"/>
              </a:ext>
            </a:extLst>
          </p:cNvPr>
          <p:cNvSpPr>
            <a:spLocks noGrp="1"/>
          </p:cNvSpPr>
          <p:nvPr>
            <p:ph type="title"/>
          </p:nvPr>
        </p:nvSpPr>
        <p:spPr/>
        <p:txBody>
          <a:bodyPr/>
          <a:lstStyle/>
          <a:p>
            <a:pPr algn="ctr"/>
            <a:r>
              <a:rPr lang="en-GB" sz="6000" u="sng" dirty="0"/>
              <a:t>Next week </a:t>
            </a:r>
          </a:p>
        </p:txBody>
      </p:sp>
      <p:graphicFrame>
        <p:nvGraphicFramePr>
          <p:cNvPr id="5" name="Content Placeholder 2">
            <a:extLst>
              <a:ext uri="{FF2B5EF4-FFF2-40B4-BE49-F238E27FC236}">
                <a16:creationId xmlns:a16="http://schemas.microsoft.com/office/drawing/2014/main" id="{D8409200-1FE6-226A-99AF-1B457EDB1404}"/>
              </a:ext>
            </a:extLst>
          </p:cNvPr>
          <p:cNvGraphicFramePr>
            <a:graphicFrameLocks noGrp="1"/>
          </p:cNvGraphicFramePr>
          <p:nvPr>
            <p:ph idx="1"/>
          </p:nvPr>
        </p:nvGraphicFramePr>
        <p:xfrm>
          <a:off x="818712" y="2222287"/>
          <a:ext cx="10554574" cy="36365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445887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722809-8926-7739-8BEC-B58BCC5285C5}"/>
              </a:ext>
            </a:extLst>
          </p:cNvPr>
          <p:cNvSpPr>
            <a:spLocks noGrp="1"/>
          </p:cNvSpPr>
          <p:nvPr>
            <p:ph type="title"/>
          </p:nvPr>
        </p:nvSpPr>
        <p:spPr/>
        <p:txBody>
          <a:bodyPr/>
          <a:lstStyle/>
          <a:p>
            <a:pPr algn="ctr"/>
            <a:r>
              <a:rPr lang="en-GB" sz="5400" i="1" u="sng" dirty="0"/>
              <a:t>Summary</a:t>
            </a:r>
          </a:p>
        </p:txBody>
      </p:sp>
      <p:sp>
        <p:nvSpPr>
          <p:cNvPr id="3" name="Content Placeholder 2">
            <a:extLst>
              <a:ext uri="{FF2B5EF4-FFF2-40B4-BE49-F238E27FC236}">
                <a16:creationId xmlns:a16="http://schemas.microsoft.com/office/drawing/2014/main" id="{25B7999F-7460-141D-70F6-E9A6EEE07D5A}"/>
              </a:ext>
            </a:extLst>
          </p:cNvPr>
          <p:cNvSpPr>
            <a:spLocks noGrp="1"/>
          </p:cNvSpPr>
          <p:nvPr>
            <p:ph idx="1"/>
          </p:nvPr>
        </p:nvSpPr>
        <p:spPr/>
        <p:txBody>
          <a:bodyPr/>
          <a:lstStyle/>
          <a:p>
            <a:r>
              <a:rPr lang="en-GB" dirty="0"/>
              <a:t>Next week: Analysing the problem where to start. </a:t>
            </a:r>
          </a:p>
          <a:p>
            <a:endParaRPr lang="en-GB" dirty="0"/>
          </a:p>
          <a:p>
            <a:r>
              <a:rPr lang="en-GB" dirty="0"/>
              <a:t>Executive summary </a:t>
            </a:r>
          </a:p>
          <a:p>
            <a:endParaRPr lang="en-GB" dirty="0"/>
          </a:p>
          <a:p>
            <a:r>
              <a:rPr lang="en-GB" dirty="0"/>
              <a:t>Introduction</a:t>
            </a:r>
          </a:p>
          <a:p>
            <a:endParaRPr lang="en-GB" dirty="0"/>
          </a:p>
          <a:p>
            <a:r>
              <a:rPr lang="en-GB" dirty="0"/>
              <a:t>Where does your research come into it?</a:t>
            </a:r>
          </a:p>
        </p:txBody>
      </p:sp>
    </p:spTree>
    <p:extLst>
      <p:ext uri="{BB962C8B-B14F-4D97-AF65-F5344CB8AC3E}">
        <p14:creationId xmlns:p14="http://schemas.microsoft.com/office/powerpoint/2010/main" val="38982620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A98E3AB-41A2-60BA-BF90-91CEFC362576}"/>
              </a:ext>
            </a:extLst>
          </p:cNvPr>
          <p:cNvSpPr>
            <a:spLocks noGrp="1"/>
          </p:cNvSpPr>
          <p:nvPr>
            <p:ph type="ctrTitle"/>
          </p:nvPr>
        </p:nvSpPr>
        <p:spPr/>
        <p:txBody>
          <a:bodyPr/>
          <a:lstStyle/>
          <a:p>
            <a:pPr algn="ctr"/>
            <a:r>
              <a:rPr lang="en-GB" sz="9600" u="sng" dirty="0"/>
              <a:t>Thank you!</a:t>
            </a:r>
          </a:p>
        </p:txBody>
      </p:sp>
      <p:sp>
        <p:nvSpPr>
          <p:cNvPr id="5" name="Subtitle 4">
            <a:extLst>
              <a:ext uri="{FF2B5EF4-FFF2-40B4-BE49-F238E27FC236}">
                <a16:creationId xmlns:a16="http://schemas.microsoft.com/office/drawing/2014/main" id="{CABE4A21-04DE-E8BE-972D-D0FE5A1490FF}"/>
              </a:ext>
            </a:extLst>
          </p:cNvPr>
          <p:cNvSpPr>
            <a:spLocks noGrp="1"/>
          </p:cNvSpPr>
          <p:nvPr>
            <p:ph type="subTitle" idx="1"/>
          </p:nvPr>
        </p:nvSpPr>
        <p:spPr/>
        <p:txBody>
          <a:bodyPr>
            <a:normAutofit/>
          </a:bodyPr>
          <a:lstStyle/>
          <a:p>
            <a:pPr algn="ctr"/>
            <a:r>
              <a:rPr lang="en-GB" sz="2000" dirty="0"/>
              <a:t>Any Questions?</a:t>
            </a:r>
          </a:p>
        </p:txBody>
      </p:sp>
    </p:spTree>
    <p:extLst>
      <p:ext uri="{BB962C8B-B14F-4D97-AF65-F5344CB8AC3E}">
        <p14:creationId xmlns:p14="http://schemas.microsoft.com/office/powerpoint/2010/main" val="184046746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Quotable">
  <a:themeElements>
    <a:clrScheme name="Quotable">
      <a:dk1>
        <a:sysClr val="windowText" lastClr="000000"/>
      </a:dk1>
      <a:lt1>
        <a:sysClr val="window" lastClr="FFFFFF"/>
      </a:lt1>
      <a:dk2>
        <a:srgbClr val="212121"/>
      </a:dk2>
      <a:lt2>
        <a:srgbClr val="636363"/>
      </a:lt2>
      <a:accent1>
        <a:srgbClr val="F03B5E"/>
      </a:accent1>
      <a:accent2>
        <a:srgbClr val="DC6FEC"/>
      </a:accent2>
      <a:accent3>
        <a:srgbClr val="60B1F2"/>
      </a:accent3>
      <a:accent4>
        <a:srgbClr val="6AD5BB"/>
      </a:accent4>
      <a:accent5>
        <a:srgbClr val="E8AB4E"/>
      </a:accent5>
      <a:accent6>
        <a:srgbClr val="F56447"/>
      </a:accent6>
      <a:hlink>
        <a:srgbClr val="8F8F8F"/>
      </a:hlink>
      <a:folHlink>
        <a:srgbClr val="A5A5A5"/>
      </a:folHlink>
    </a:clrScheme>
    <a:fontScheme name="Quotabl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name="Quotable" id="{39EC5628-30ED-4578-ACD8-9820EDB8E15A}" vid="{ACECE1E4-636E-48DB-87ED-4A76DC93378F}"/>
    </a:ext>
  </a:extLst>
</a:theme>
</file>

<file path=docProps/app.xml><?xml version="1.0" encoding="utf-8"?>
<Properties xmlns="http://schemas.openxmlformats.org/officeDocument/2006/extended-properties" xmlns:vt="http://schemas.openxmlformats.org/officeDocument/2006/docPropsVTypes">
  <Template>Quotable</Template>
  <TotalTime>0</TotalTime>
  <Words>362</Words>
  <Application>Microsoft Office PowerPoint</Application>
  <PresentationFormat>Widescreen</PresentationFormat>
  <Paragraphs>54</Paragraphs>
  <Slides>12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Century Gothic</vt:lpstr>
      <vt:lpstr>Wingdings 2</vt:lpstr>
      <vt:lpstr>Quotable</vt:lpstr>
      <vt:lpstr>Writing Assignment 2</vt:lpstr>
      <vt:lpstr>Content </vt:lpstr>
      <vt:lpstr>Aims and learning objectives </vt:lpstr>
      <vt:lpstr>Cover page </vt:lpstr>
      <vt:lpstr>Table of content </vt:lpstr>
      <vt:lpstr>What is an executive summary?</vt:lpstr>
      <vt:lpstr>Example</vt:lpstr>
      <vt:lpstr>Introduction</vt:lpstr>
      <vt:lpstr>Tips and tricks for research </vt:lpstr>
      <vt:lpstr>Next week </vt:lpstr>
      <vt:lpstr>Summary</vt:lpstr>
      <vt:lpstr>Thank you!</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Zita Draper</dc:creator>
  <cp:lastModifiedBy>Zita Draper</cp:lastModifiedBy>
  <cp:revision>1</cp:revision>
  <dcterms:created xsi:type="dcterms:W3CDTF">2025-12-03T13:48:23Z</dcterms:created>
  <dcterms:modified xsi:type="dcterms:W3CDTF">2025-12-03T16:28:14Z</dcterms:modified>
</cp:coreProperties>
</file>