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2" d="100"/>
          <a:sy n="82" d="100"/>
        </p:scale>
        <p:origin x="69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953E2-D927-434F-8E4C-48EA6A30C1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8BFD7A-9C80-4F9A-B448-939D299931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C757F7-9EC4-488F-9E73-584F601EA5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0958B-D83F-4293-B107-7C9C98B366AD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678A27-1E8D-4198-A413-E9E3A053A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63579F-5AD8-43A7-821A-7F6B8410AD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F6198-C6A4-4966-AAB5-2DE5DE020B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2280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709EC-EA9A-4441-AD33-1927BE4BC5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087AD9-EC52-456A-AD78-79EADAE4F5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05182B-2BD3-41E3-840B-167E400308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0958B-D83F-4293-B107-7C9C98B366AD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3553E7-4352-4280-B4BB-EC6B230E6E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2732DE-442D-47F4-8096-EB7924B9D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F6198-C6A4-4966-AAB5-2DE5DE020B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147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92AD3-3346-4837-A1C7-49A729505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484F27-854E-47D3-B214-C8A4DD3CBF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DF14B8-A6DA-4B9C-B8E6-7FE444672B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0958B-D83F-4293-B107-7C9C98B366AD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A470DF-4E91-40AB-9C4C-D3501E931B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0FD0D1-4975-4E3E-ADC2-7C6A4CB393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F6198-C6A4-4966-AAB5-2DE5DE020B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4535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48A919-AE92-499C-BE16-DF718AEF46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FD4B89-8251-40E2-9A28-EEA38E717A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064D25-8466-4B22-B9F0-725B334E5E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20EEC0-C86B-4884-A15E-46FD6659FF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0958B-D83F-4293-B107-7C9C98B366AD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1A2FE3-C9D3-4E97-B417-7612130FB8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E85E4F-0A19-4B5F-A430-A44A861F1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F6198-C6A4-4966-AAB5-2DE5DE020B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2308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5BA1F4-72D5-4EEA-BA84-8F22D7EAD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9ED3B7-B9A6-4815-9947-3CDBE6D42D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9AFA80-14D0-46AA-8151-C49F519B55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7389956-538D-4DEE-ABB2-03BAEAB52D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A1C7F51-5363-4168-8CF6-C21ADFFE7B3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672412-AC47-43C0-B36F-251062F7DD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0958B-D83F-4293-B107-7C9C98B366AD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65CEDB0-E6DB-4527-8194-31B8BCF4F2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ECF385-AC70-4EFA-B085-705C1DA217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F6198-C6A4-4966-AAB5-2DE5DE020B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7435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3B93E-38E7-4EFB-BEBA-1ED741DE72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85DEA3-DE06-446A-B196-EFBD19691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0958B-D83F-4293-B107-7C9C98B366AD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486188-208C-41D0-9A1D-8C92E9ED72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F56FDE-0C33-49AD-AFD6-7E94297DE6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F6198-C6A4-4966-AAB5-2DE5DE020B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231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6E0A00-42DA-4AB5-8266-D741E5B700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0958B-D83F-4293-B107-7C9C98B366AD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6D52E36-3A15-4391-9627-2F4DF4E69B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886B25-DB47-4CBC-BAFE-0D8075A88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F6198-C6A4-4966-AAB5-2DE5DE020B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416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5AA33-89CE-4590-9395-0717F7608F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0E83BF-099D-4508-9A3C-8DBABBC9E2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06CCC8-27B0-44FA-AC6C-B5E5575DB7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AEB426-0434-4820-BC3E-3124C363B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0958B-D83F-4293-B107-7C9C98B366AD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0B0DD1-9E9E-49CF-87A7-ED8457AE57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5054EB-2B91-4854-ACC6-CC5AEA686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F6198-C6A4-4966-AAB5-2DE5DE020B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4020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0B2EB-99F0-47E9-ABBD-357DFFA93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0B04498-2905-49FF-B206-8C2C1DB0AD0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A7DD51-99AA-4A90-BF16-DB53925C42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CAFD79-C313-4153-87F0-6659BB227C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0958B-D83F-4293-B107-7C9C98B366AD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1B01F9-EA3C-40C4-8A7D-85DBB89156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82266-119E-4A87-8628-C3847CE8C4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F6198-C6A4-4966-AAB5-2DE5DE020B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1657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38294-D7CD-478C-B8D8-DE3EB49B1B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AEAFDC-D64A-4B68-856A-65B62F3144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D9D640-0561-4775-A709-D2D33A6470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0958B-D83F-4293-B107-7C9C98B366AD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26B99-FF50-49AE-8E49-A7EFB4C026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0521D3-44C7-4F6E-B486-9A532587C7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F6198-C6A4-4966-AAB5-2DE5DE020B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4550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07E2679-8690-423F-AB10-9172EBEB618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D7DA61-D333-4881-94F7-1EA2C01D6D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27DC-ECDD-4F13-8846-DD3B09D9B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0958B-D83F-4293-B107-7C9C98B366AD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FDED36-E9C7-4B71-9769-E432AF3080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8E5C4A-2180-41AF-82D7-982ABA114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F6198-C6A4-4966-AAB5-2DE5DE020B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9770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D1BD9ED-9E55-4E4E-B351-97AC7C7781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4E989E-7396-484A-BEDA-EBCEF86CFB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D57D0C-D185-48F3-AA97-F650FEC6DA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E0958B-D83F-4293-B107-7C9C98B366AD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D72793-E0EF-4E39-841D-049D9FB645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583CA-A123-4DC7-BB36-5AE7862CEF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7F6198-C6A4-4966-AAB5-2DE5DE020B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3702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5B3DFC4-1763-4D92-A18C-3230492827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7767" y="639192"/>
            <a:ext cx="9780233" cy="6125502"/>
          </a:xfrm>
        </p:spPr>
        <p:txBody>
          <a:bodyPr>
            <a:normAutofit/>
          </a:bodyPr>
          <a:lstStyle/>
          <a:p>
            <a:pPr algn="l"/>
            <a:r>
              <a:rPr lang="en-GB" sz="2000" dirty="0">
                <a:cs typeface="Arial" panose="020B0604020202020204" pitchFamily="34" charset="0"/>
              </a:rPr>
              <a:t>Hallo/ </a:t>
            </a:r>
            <a:r>
              <a:rPr lang="en-GB" sz="2000" dirty="0" err="1">
                <a:cs typeface="Arial" panose="020B0604020202020204" pitchFamily="34" charset="0"/>
              </a:rPr>
              <a:t>Guten</a:t>
            </a:r>
            <a:r>
              <a:rPr lang="en-GB" sz="2000" dirty="0">
                <a:cs typeface="Arial" panose="020B0604020202020204" pitchFamily="34" charset="0"/>
              </a:rPr>
              <a:t> Tag ! </a:t>
            </a:r>
          </a:p>
          <a:p>
            <a:pPr algn="l"/>
            <a:r>
              <a:rPr lang="en-GB" sz="1600" dirty="0">
                <a:cs typeface="Arial" panose="020B0604020202020204" pitchFamily="34" charset="0"/>
              </a:rPr>
              <a:t>1. </a:t>
            </a:r>
            <a:r>
              <a:rPr lang="en-GB" dirty="0">
                <a:cs typeface="Arial" panose="020B0604020202020204" pitchFamily="34" charset="0"/>
              </a:rPr>
              <a:t>Ich </a:t>
            </a:r>
            <a:r>
              <a:rPr lang="en-GB" dirty="0" err="1">
                <a:cs typeface="Arial" panose="020B0604020202020204" pitchFamily="34" charset="0"/>
              </a:rPr>
              <a:t>hei</a:t>
            </a:r>
            <a:r>
              <a:rPr lang="en-GB" dirty="0" err="1"/>
              <a:t>ß</a:t>
            </a:r>
            <a:r>
              <a:rPr lang="en-GB" dirty="0" err="1">
                <a:cs typeface="Arial" panose="020B0604020202020204" pitchFamily="34" charset="0"/>
              </a:rPr>
              <a:t>e</a:t>
            </a:r>
            <a:r>
              <a:rPr lang="en-GB" dirty="0">
                <a:cs typeface="Arial" panose="020B0604020202020204" pitchFamily="34" charset="0"/>
              </a:rPr>
              <a:t> Alice.</a:t>
            </a:r>
            <a:endParaRPr lang="en-GB" sz="1600" dirty="0">
              <a:cs typeface="Arial" panose="020B0604020202020204" pitchFamily="34" charset="0"/>
            </a:endParaRPr>
          </a:p>
          <a:p>
            <a:pPr algn="l"/>
            <a:r>
              <a:rPr lang="en-GB" sz="1600" dirty="0">
                <a:cs typeface="Arial" panose="020B0604020202020204" pitchFamily="34" charset="0"/>
              </a:rPr>
              <a:t>2.</a:t>
            </a:r>
            <a:r>
              <a:rPr lang="en-GB" dirty="0">
                <a:cs typeface="Arial" panose="020B0604020202020204" pitchFamily="34" charset="0"/>
              </a:rPr>
              <a:t> Ich </a:t>
            </a:r>
            <a:r>
              <a:rPr lang="en-GB" dirty="0" err="1">
                <a:cs typeface="Arial" panose="020B0604020202020204" pitchFamily="34" charset="0"/>
              </a:rPr>
              <a:t>komme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aus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/>
              <a:t>Rumänien</a:t>
            </a:r>
            <a:r>
              <a:rPr lang="en-GB" dirty="0">
                <a:cs typeface="Arial" panose="020B0604020202020204" pitchFamily="34" charset="0"/>
              </a:rPr>
              <a:t> .</a:t>
            </a:r>
          </a:p>
          <a:p>
            <a:pPr algn="l"/>
            <a:r>
              <a:rPr lang="en-GB" sz="1600" dirty="0">
                <a:cs typeface="Arial" panose="020B0604020202020204" pitchFamily="34" charset="0"/>
              </a:rPr>
              <a:t>3.</a:t>
            </a:r>
            <a:r>
              <a:rPr lang="en-GB" dirty="0">
                <a:cs typeface="Arial" panose="020B0604020202020204" pitchFamily="34" charset="0"/>
              </a:rPr>
              <a:t> Ich </a:t>
            </a:r>
            <a:r>
              <a:rPr lang="en-GB" dirty="0" err="1">
                <a:cs typeface="Arial" panose="020B0604020202020204" pitchFamily="34" charset="0"/>
              </a:rPr>
              <a:t>wohne</a:t>
            </a:r>
            <a:r>
              <a:rPr lang="en-GB" dirty="0">
                <a:cs typeface="Arial" panose="020B0604020202020204" pitchFamily="34" charset="0"/>
              </a:rPr>
              <a:t> in Maidstone.</a:t>
            </a:r>
          </a:p>
          <a:p>
            <a:pPr algn="l"/>
            <a:r>
              <a:rPr lang="en-GB" dirty="0">
                <a:cs typeface="Arial" panose="020B0604020202020204" pitchFamily="34" charset="0"/>
              </a:rPr>
              <a:t>4. Ich bin </a:t>
            </a:r>
            <a:r>
              <a:rPr lang="en-GB" dirty="0" err="1">
                <a:cs typeface="Arial" panose="020B0604020202020204" pitchFamily="34" charset="0"/>
              </a:rPr>
              <a:t>eine</a:t>
            </a:r>
            <a:r>
              <a:rPr lang="en-GB" dirty="0">
                <a:cs typeface="Arial" panose="020B0604020202020204" pitchFamily="34" charset="0"/>
              </a:rPr>
              <a:t> Frau .</a:t>
            </a:r>
          </a:p>
          <a:p>
            <a:pPr algn="l"/>
            <a:r>
              <a:rPr lang="en-GB" dirty="0">
                <a:cs typeface="Arial" panose="020B0604020202020204" pitchFamily="34" charset="0"/>
              </a:rPr>
              <a:t>5. Ich bin orthodox .</a:t>
            </a:r>
          </a:p>
          <a:p>
            <a:pPr algn="l"/>
            <a:r>
              <a:rPr lang="en-GB" dirty="0">
                <a:cs typeface="Arial" panose="020B0604020202020204" pitchFamily="34" charset="0"/>
              </a:rPr>
              <a:t>6. Ich bin 29 Jahre alt.</a:t>
            </a:r>
          </a:p>
          <a:p>
            <a:pPr algn="l"/>
            <a:r>
              <a:rPr lang="en-GB" dirty="0">
                <a:cs typeface="Arial" panose="020B0604020202020204" pitchFamily="34" charset="0"/>
              </a:rPr>
              <a:t>7. Ich bin  </a:t>
            </a:r>
            <a:r>
              <a:rPr lang="en-GB" dirty="0" err="1">
                <a:cs typeface="Arial" panose="020B0604020202020204" pitchFamily="34" charset="0"/>
              </a:rPr>
              <a:t>Studentin</a:t>
            </a:r>
            <a:r>
              <a:rPr lang="en-GB" dirty="0">
                <a:cs typeface="Arial" panose="020B0604020202020204" pitchFamily="34" charset="0"/>
              </a:rPr>
              <a:t>.</a:t>
            </a:r>
          </a:p>
          <a:p>
            <a:pPr algn="l"/>
            <a:r>
              <a:rPr lang="en-GB" dirty="0">
                <a:cs typeface="Arial" panose="020B0604020202020204" pitchFamily="34" charset="0"/>
              </a:rPr>
              <a:t>8. Ich </a:t>
            </a:r>
            <a:r>
              <a:rPr lang="en-GB" dirty="0" err="1">
                <a:cs typeface="Arial" panose="020B0604020202020204" pitchFamily="34" charset="0"/>
              </a:rPr>
              <a:t>studiere</a:t>
            </a:r>
            <a:r>
              <a:rPr lang="en-GB" dirty="0">
                <a:cs typeface="Arial" panose="020B0604020202020204" pitchFamily="34" charset="0"/>
              </a:rPr>
              <a:t>  in Welsh.</a:t>
            </a:r>
          </a:p>
          <a:p>
            <a:pPr algn="l"/>
            <a:r>
              <a:rPr lang="en-GB" dirty="0">
                <a:cs typeface="Arial" panose="020B0604020202020204" pitchFamily="34" charset="0"/>
              </a:rPr>
              <a:t>9. Ich bin manager. </a:t>
            </a:r>
          </a:p>
          <a:p>
            <a:pPr algn="l"/>
            <a:r>
              <a:rPr lang="en-GB" dirty="0">
                <a:cs typeface="Arial" panose="020B0604020202020204" pitchFamily="34" charset="0"/>
              </a:rPr>
              <a:t>10. Ich </a:t>
            </a:r>
            <a:r>
              <a:rPr lang="en-GB" dirty="0" err="1">
                <a:cs typeface="Arial" panose="020B0604020202020204" pitchFamily="34" charset="0"/>
              </a:rPr>
              <a:t>habe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einen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hund</a:t>
            </a:r>
            <a:r>
              <a:rPr lang="en-GB" dirty="0">
                <a:cs typeface="Arial" panose="020B0604020202020204" pitchFamily="34" charset="0"/>
              </a:rPr>
              <a:t>. </a:t>
            </a:r>
            <a:r>
              <a:rPr lang="en-GB" dirty="0" err="1">
                <a:cs typeface="Arial" panose="020B0604020202020204" pitchFamily="34" charset="0"/>
              </a:rPr>
              <a:t>Er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ist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funf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jahre</a:t>
            </a:r>
            <a:r>
              <a:rPr lang="en-GB" dirty="0">
                <a:cs typeface="Arial" panose="020B0604020202020204" pitchFamily="34" charset="0"/>
              </a:rPr>
              <a:t> alt .</a:t>
            </a:r>
          </a:p>
          <a:p>
            <a:pPr algn="l"/>
            <a:r>
              <a:rPr lang="en-GB" dirty="0" err="1">
                <a:cs typeface="Arial" panose="020B0604020202020204" pitchFamily="34" charset="0"/>
              </a:rPr>
              <a:t>Danke</a:t>
            </a:r>
            <a:r>
              <a:rPr lang="en-GB" dirty="0">
                <a:cs typeface="Arial" panose="020B0604020202020204" pitchFamily="34" charset="0"/>
              </a:rPr>
              <a:t> !</a:t>
            </a:r>
          </a:p>
          <a:p>
            <a:pPr algn="l"/>
            <a:r>
              <a:rPr lang="en-GB" dirty="0">
                <a:cs typeface="Arial" panose="020B0604020202020204" pitchFamily="34" charset="0"/>
              </a:rPr>
              <a:t>Auf Wiedersehen!</a:t>
            </a:r>
          </a:p>
          <a:p>
            <a:pPr algn="l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/>
          </a:p>
        </p:txBody>
      </p:sp>
      <p:pic>
        <p:nvPicPr>
          <p:cNvPr id="2" name="Video 1">
            <a:hlinkClick r:id="" action="ppaction://media"/>
            <a:extLst>
              <a:ext uri="{FF2B5EF4-FFF2-40B4-BE49-F238E27FC236}">
                <a16:creationId xmlns:a16="http://schemas.microsoft.com/office/drawing/2014/main" id="{5030DE33-6BC2-41F6-8EB4-A2D1ADAAF43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93225" y="0"/>
            <a:ext cx="4198775" cy="3149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97157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845"/>
    </mc:Choice>
    <mc:Fallback>
      <p:transition spd="slow" advTm="318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83</Words>
  <Application>Microsoft Office PowerPoint</Application>
  <PresentationFormat>Widescreen</PresentationFormat>
  <Paragraphs>13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Gheorghe, Alice</dc:creator>
  <cp:lastModifiedBy>Gheorghe, Alice</cp:lastModifiedBy>
  <cp:revision>13</cp:revision>
  <dcterms:created xsi:type="dcterms:W3CDTF">2023-05-11T07:26:19Z</dcterms:created>
  <dcterms:modified xsi:type="dcterms:W3CDTF">2023-05-11T19:02:38Z</dcterms:modified>
</cp:coreProperties>
</file>