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7907677" y="81562"/>
            <a:ext cx="4135130" cy="17061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7994868" y="289561"/>
            <a:ext cx="399506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dirty="0"/>
              <a:t>My name is Nicola Greaves. I am 27 years old and live in Cardiff with my husband and 18-month-old daughter Isla.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34" y="143905"/>
            <a:ext cx="4143485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835" y="289561"/>
            <a:ext cx="403047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4 years experience as a TA across the  Foundation Phase within a primary school in the centre of Cardiff.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36" y="4504554"/>
            <a:ext cx="4143488" cy="224795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107366" y="4621608"/>
            <a:ext cx="4143486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</a:t>
            </a:r>
          </a:p>
          <a:p>
            <a:endParaRPr lang="en-GB" sz="1400" b="1" u="sng" dirty="0"/>
          </a:p>
          <a:p>
            <a:r>
              <a:rPr lang="en-GB" sz="1400" b="1" u="sng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To be a lifelong learner.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To inspire the next generation.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To have a rewarding career.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7676" y="1995702"/>
            <a:ext cx="4142352" cy="262590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899320" y="2262536"/>
            <a:ext cx="389884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400" dirty="0"/>
              <a:t>I aspire to be a teacher that encourages students to never give up and to help them reach their full potential in everything that they do. I hope to be a teacher that my students will always remember for all the fun filled memories we had whilst learning.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7676" y="4704778"/>
            <a:ext cx="4142352" cy="198925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7994868" y="4886839"/>
            <a:ext cx="389884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endParaRPr lang="en-GB" sz="1400" b="1" u="sng" dirty="0"/>
          </a:p>
          <a:p>
            <a:r>
              <a:rPr lang="en-GB" sz="1400" dirty="0"/>
              <a:t>I enjoy all subjects, including the ones I may sometimes find challenging. My passions are Welsh and music. I am looking forward to exploring all aspects of the curriculum as a teacher.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193" y="2181310"/>
            <a:ext cx="4143487" cy="224795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9806" y="1530125"/>
            <a:ext cx="404793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u="sng" dirty="0"/>
          </a:p>
          <a:p>
            <a:endParaRPr lang="en-GB" sz="1200" b="1" u="sng" dirty="0"/>
          </a:p>
          <a:p>
            <a:endParaRPr lang="en-GB" sz="1200" b="1" u="sng" dirty="0"/>
          </a:p>
          <a:p>
            <a:endParaRPr lang="en-GB" sz="1200" b="1" u="sng" dirty="0"/>
          </a:p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Graduated from Cardiff Met with a BA Hons degree in Educational Studies and Welsh.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A levels in Welsh, English and Sociology.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9 GCSE’s grade A*-C</a:t>
            </a:r>
          </a:p>
          <a:p>
            <a:endParaRPr lang="en-GB" dirty="0"/>
          </a:p>
        </p:txBody>
      </p:sp>
      <p:pic>
        <p:nvPicPr>
          <p:cNvPr id="3" name="Picture 2" descr="A close up of a person&#10;&#10;Description automatically generated">
            <a:extLst>
              <a:ext uri="{FF2B5EF4-FFF2-40B4-BE49-F238E27FC236}">
                <a16:creationId xmlns:a16="http://schemas.microsoft.com/office/drawing/2014/main" id="{15B04868-EFA2-4BB6-A617-2F769EF042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6179" y="289560"/>
            <a:ext cx="2999642" cy="6388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4409</TotalTime>
  <Words>230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Nicola Greaves (1900098)</cp:lastModifiedBy>
  <cp:revision>12</cp:revision>
  <dcterms:created xsi:type="dcterms:W3CDTF">2019-09-05T20:58:34Z</dcterms:created>
  <dcterms:modified xsi:type="dcterms:W3CDTF">2019-09-22T18:13:29Z</dcterms:modified>
</cp:coreProperties>
</file>