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66" r:id="rId4"/>
    <p:sldId id="263" r:id="rId5"/>
    <p:sldId id="258" r:id="rId6"/>
    <p:sldId id="261" r:id="rId7"/>
    <p:sldId id="272" r:id="rId8"/>
    <p:sldId id="271" r:id="rId9"/>
    <p:sldId id="267" r:id="rId10"/>
    <p:sldId id="269" r:id="rId11"/>
    <p:sldId id="270" r:id="rId12"/>
    <p:sldId id="260" r:id="rId13"/>
    <p:sldId id="259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C2E6C3-3F8E-4293-9198-BAF859BD419F}" v="77" dt="2026-04-21T23:09:03.480"/>
    <p1510:client id="{D934BFF6-9322-81D6-3636-DA07D19EF121}" v="349" dt="2026-04-22T08:13:26.075"/>
    <p1510:client id="{F0B8F1D6-469A-D229-39EC-AF9476972398}" v="15" dt="2026-04-21T09:24:21.4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2" d="100"/>
          <a:sy n="62" d="100"/>
        </p:scale>
        <p:origin x="30" y="6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8" d="100"/>
          <a:sy n="68" d="100"/>
        </p:scale>
        <p:origin x="2592" y="39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D75804-D232-467A-8760-A59F132CFAC5}" type="doc">
      <dgm:prSet loTypeId="urn:microsoft.com/office/officeart/2005/8/layout/process5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71EAD71-B7D3-48D2-B980-6C014654F365}">
      <dgm:prSet/>
      <dgm:spPr/>
      <dgm:t>
        <a:bodyPr/>
        <a:lstStyle/>
        <a:p>
          <a:r>
            <a:rPr lang="en-GB" dirty="0"/>
            <a:t>Goal-oriented approach – focus on modifying observable behaviour to improve  performance.</a:t>
          </a:r>
          <a:endParaRPr lang="en-US" dirty="0"/>
        </a:p>
      </dgm:t>
    </dgm:pt>
    <dgm:pt modelId="{B2C31655-41A1-4ECA-BC1D-536266CD0E3D}" type="parTrans" cxnId="{0205AE7A-3D78-401A-8616-4DAE4F49BDB1}">
      <dgm:prSet/>
      <dgm:spPr/>
      <dgm:t>
        <a:bodyPr/>
        <a:lstStyle/>
        <a:p>
          <a:endParaRPr lang="en-US"/>
        </a:p>
      </dgm:t>
    </dgm:pt>
    <dgm:pt modelId="{4A7EFD31-A310-4F7B-BD7B-C70F8CBE683D}" type="sibTrans" cxnId="{0205AE7A-3D78-401A-8616-4DAE4F49BDB1}">
      <dgm:prSet/>
      <dgm:spPr/>
      <dgm:t>
        <a:bodyPr/>
        <a:lstStyle/>
        <a:p>
          <a:endParaRPr lang="en-US"/>
        </a:p>
      </dgm:t>
    </dgm:pt>
    <dgm:pt modelId="{E0D5E7E7-CEDC-4E43-82F7-F48DE25CFDB4}">
      <dgm:prSet/>
      <dgm:spPr/>
      <dgm:t>
        <a:bodyPr/>
        <a:lstStyle/>
        <a:p>
          <a:r>
            <a:rPr lang="en-GB" dirty="0"/>
            <a:t>Focus on the ‘what’ rather than the ‘why’</a:t>
          </a:r>
          <a:endParaRPr lang="en-US" dirty="0"/>
        </a:p>
      </dgm:t>
    </dgm:pt>
    <dgm:pt modelId="{2AC087F3-95BF-4193-A6BF-BD8AC4166E58}" type="parTrans" cxnId="{5EDDB38F-993D-4BA7-B3B2-F77521EDACF8}">
      <dgm:prSet/>
      <dgm:spPr/>
      <dgm:t>
        <a:bodyPr/>
        <a:lstStyle/>
        <a:p>
          <a:endParaRPr lang="en-US"/>
        </a:p>
      </dgm:t>
    </dgm:pt>
    <dgm:pt modelId="{72B2D328-44C3-4C78-ABF5-EE33B70D8643}" type="sibTrans" cxnId="{5EDDB38F-993D-4BA7-B3B2-F77521EDACF8}">
      <dgm:prSet/>
      <dgm:spPr/>
      <dgm:t>
        <a:bodyPr/>
        <a:lstStyle/>
        <a:p>
          <a:endParaRPr lang="en-US"/>
        </a:p>
      </dgm:t>
    </dgm:pt>
    <dgm:pt modelId="{2214FAB7-349A-4926-ADEE-B7258D70ABB4}">
      <dgm:prSet/>
      <dgm:spPr/>
      <dgm:t>
        <a:bodyPr/>
        <a:lstStyle/>
        <a:p>
          <a:r>
            <a:rPr lang="en-GB" dirty="0"/>
            <a:t>Behaviour is learned (so can be unlearned, modified or strengthened through intervention).</a:t>
          </a:r>
          <a:endParaRPr lang="en-US" dirty="0"/>
        </a:p>
      </dgm:t>
    </dgm:pt>
    <dgm:pt modelId="{C43C9FBC-3D97-493F-BBA6-FD221BC400A2}" type="parTrans" cxnId="{8E2A68CD-DDA4-492C-B336-3CC96112C3CE}">
      <dgm:prSet/>
      <dgm:spPr/>
      <dgm:t>
        <a:bodyPr/>
        <a:lstStyle/>
        <a:p>
          <a:endParaRPr lang="en-US"/>
        </a:p>
      </dgm:t>
    </dgm:pt>
    <dgm:pt modelId="{9C14266D-E59B-42B9-8F14-A4AFCC31C1D4}" type="sibTrans" cxnId="{8E2A68CD-DDA4-492C-B336-3CC96112C3CE}">
      <dgm:prSet/>
      <dgm:spPr/>
      <dgm:t>
        <a:bodyPr/>
        <a:lstStyle/>
        <a:p>
          <a:endParaRPr lang="en-US"/>
        </a:p>
      </dgm:t>
    </dgm:pt>
    <dgm:pt modelId="{85BAFECB-9D9E-4C0D-9ABE-8B30E7D53D6D}">
      <dgm:prSet/>
      <dgm:spPr/>
      <dgm:t>
        <a:bodyPr/>
        <a:lstStyle/>
        <a:p>
          <a:r>
            <a:rPr lang="en-GB" dirty="0"/>
            <a:t>Focus on action plans, accountability, measurable and repeatable behaviour change.</a:t>
          </a:r>
          <a:endParaRPr lang="en-US" dirty="0"/>
        </a:p>
      </dgm:t>
    </dgm:pt>
    <dgm:pt modelId="{BB906CC0-30A0-456D-B22B-071F274439A8}" type="parTrans" cxnId="{06551A0F-1AC0-4BD0-A443-0053AC21D1AF}">
      <dgm:prSet/>
      <dgm:spPr/>
      <dgm:t>
        <a:bodyPr/>
        <a:lstStyle/>
        <a:p>
          <a:endParaRPr lang="en-US"/>
        </a:p>
      </dgm:t>
    </dgm:pt>
    <dgm:pt modelId="{D4E1F31B-5936-4C18-837F-AFF5DD9BA279}" type="sibTrans" cxnId="{06551A0F-1AC0-4BD0-A443-0053AC21D1AF}">
      <dgm:prSet/>
      <dgm:spPr/>
      <dgm:t>
        <a:bodyPr/>
        <a:lstStyle/>
        <a:p>
          <a:endParaRPr lang="en-US"/>
        </a:p>
      </dgm:t>
    </dgm:pt>
    <dgm:pt modelId="{5891D0BA-48D5-4918-B34F-FF30B46D2562}" type="pres">
      <dgm:prSet presAssocID="{E2D75804-D232-467A-8760-A59F132CFAC5}" presName="diagram" presStyleCnt="0">
        <dgm:presLayoutVars>
          <dgm:dir/>
          <dgm:resizeHandles val="exact"/>
        </dgm:presLayoutVars>
      </dgm:prSet>
      <dgm:spPr/>
    </dgm:pt>
    <dgm:pt modelId="{83A732FF-6BA6-427B-9354-DB4016B04093}" type="pres">
      <dgm:prSet presAssocID="{B71EAD71-B7D3-48D2-B980-6C014654F365}" presName="node" presStyleLbl="node1" presStyleIdx="0" presStyleCnt="4">
        <dgm:presLayoutVars>
          <dgm:bulletEnabled val="1"/>
        </dgm:presLayoutVars>
      </dgm:prSet>
      <dgm:spPr/>
    </dgm:pt>
    <dgm:pt modelId="{6C34DA7B-AA91-49A6-B94B-C29296CCFAC7}" type="pres">
      <dgm:prSet presAssocID="{4A7EFD31-A310-4F7B-BD7B-C70F8CBE683D}" presName="sibTrans" presStyleLbl="sibTrans2D1" presStyleIdx="0" presStyleCnt="3"/>
      <dgm:spPr/>
    </dgm:pt>
    <dgm:pt modelId="{842CC465-F9BE-4E85-A06A-805404637756}" type="pres">
      <dgm:prSet presAssocID="{4A7EFD31-A310-4F7B-BD7B-C70F8CBE683D}" presName="connectorText" presStyleLbl="sibTrans2D1" presStyleIdx="0" presStyleCnt="3"/>
      <dgm:spPr/>
    </dgm:pt>
    <dgm:pt modelId="{5E8D20A8-9E24-4412-8FD9-A3564D4C1CE5}" type="pres">
      <dgm:prSet presAssocID="{E0D5E7E7-CEDC-4E43-82F7-F48DE25CFDB4}" presName="node" presStyleLbl="node1" presStyleIdx="1" presStyleCnt="4">
        <dgm:presLayoutVars>
          <dgm:bulletEnabled val="1"/>
        </dgm:presLayoutVars>
      </dgm:prSet>
      <dgm:spPr/>
    </dgm:pt>
    <dgm:pt modelId="{A4301F89-7C10-4EA4-A1F2-FCC03D37EEE8}" type="pres">
      <dgm:prSet presAssocID="{72B2D328-44C3-4C78-ABF5-EE33B70D8643}" presName="sibTrans" presStyleLbl="sibTrans2D1" presStyleIdx="1" presStyleCnt="3"/>
      <dgm:spPr/>
    </dgm:pt>
    <dgm:pt modelId="{C2F18791-7520-4D7F-9E42-DD4C01201941}" type="pres">
      <dgm:prSet presAssocID="{72B2D328-44C3-4C78-ABF5-EE33B70D8643}" presName="connectorText" presStyleLbl="sibTrans2D1" presStyleIdx="1" presStyleCnt="3"/>
      <dgm:spPr/>
    </dgm:pt>
    <dgm:pt modelId="{A86E23FD-ADC5-4575-99DB-6EE09E3E1090}" type="pres">
      <dgm:prSet presAssocID="{2214FAB7-349A-4926-ADEE-B7258D70ABB4}" presName="node" presStyleLbl="node1" presStyleIdx="2" presStyleCnt="4">
        <dgm:presLayoutVars>
          <dgm:bulletEnabled val="1"/>
        </dgm:presLayoutVars>
      </dgm:prSet>
      <dgm:spPr/>
    </dgm:pt>
    <dgm:pt modelId="{92F99331-7922-44B3-8B68-0CB7AA24DA92}" type="pres">
      <dgm:prSet presAssocID="{9C14266D-E59B-42B9-8F14-A4AFCC31C1D4}" presName="sibTrans" presStyleLbl="sibTrans2D1" presStyleIdx="2" presStyleCnt="3"/>
      <dgm:spPr/>
    </dgm:pt>
    <dgm:pt modelId="{561BE7E5-D9F7-47AE-B01D-61D7B2B53A89}" type="pres">
      <dgm:prSet presAssocID="{9C14266D-E59B-42B9-8F14-A4AFCC31C1D4}" presName="connectorText" presStyleLbl="sibTrans2D1" presStyleIdx="2" presStyleCnt="3"/>
      <dgm:spPr/>
    </dgm:pt>
    <dgm:pt modelId="{2C7A9486-70D1-4A5C-AD7A-9FD7F3744A5E}" type="pres">
      <dgm:prSet presAssocID="{85BAFECB-9D9E-4C0D-9ABE-8B30E7D53D6D}" presName="node" presStyleLbl="node1" presStyleIdx="3" presStyleCnt="4">
        <dgm:presLayoutVars>
          <dgm:bulletEnabled val="1"/>
        </dgm:presLayoutVars>
      </dgm:prSet>
      <dgm:spPr/>
    </dgm:pt>
  </dgm:ptLst>
  <dgm:cxnLst>
    <dgm:cxn modelId="{06551A0F-1AC0-4BD0-A443-0053AC21D1AF}" srcId="{E2D75804-D232-467A-8760-A59F132CFAC5}" destId="{85BAFECB-9D9E-4C0D-9ABE-8B30E7D53D6D}" srcOrd="3" destOrd="0" parTransId="{BB906CC0-30A0-456D-B22B-071F274439A8}" sibTransId="{D4E1F31B-5936-4C18-837F-AFF5DD9BA279}"/>
    <dgm:cxn modelId="{48D20E1F-5CCF-4067-A7C6-D9A0A00F687C}" type="presOf" srcId="{4A7EFD31-A310-4F7B-BD7B-C70F8CBE683D}" destId="{6C34DA7B-AA91-49A6-B94B-C29296CCFAC7}" srcOrd="0" destOrd="0" presId="urn:microsoft.com/office/officeart/2005/8/layout/process5"/>
    <dgm:cxn modelId="{C0CE4A21-3539-465D-8B27-947ABE9D4C51}" type="presOf" srcId="{E0D5E7E7-CEDC-4E43-82F7-F48DE25CFDB4}" destId="{5E8D20A8-9E24-4412-8FD9-A3564D4C1CE5}" srcOrd="0" destOrd="0" presId="urn:microsoft.com/office/officeart/2005/8/layout/process5"/>
    <dgm:cxn modelId="{C9EB5F3B-9C00-4EDB-A69F-98670A721749}" type="presOf" srcId="{72B2D328-44C3-4C78-ABF5-EE33B70D8643}" destId="{A4301F89-7C10-4EA4-A1F2-FCC03D37EEE8}" srcOrd="0" destOrd="0" presId="urn:microsoft.com/office/officeart/2005/8/layout/process5"/>
    <dgm:cxn modelId="{DBBF1943-AED6-4497-BDCF-2B685250C37E}" type="presOf" srcId="{85BAFECB-9D9E-4C0D-9ABE-8B30E7D53D6D}" destId="{2C7A9486-70D1-4A5C-AD7A-9FD7F3744A5E}" srcOrd="0" destOrd="0" presId="urn:microsoft.com/office/officeart/2005/8/layout/process5"/>
    <dgm:cxn modelId="{C6559664-2D3F-406A-B3FB-5995085528D0}" type="presOf" srcId="{4A7EFD31-A310-4F7B-BD7B-C70F8CBE683D}" destId="{842CC465-F9BE-4E85-A06A-805404637756}" srcOrd="1" destOrd="0" presId="urn:microsoft.com/office/officeart/2005/8/layout/process5"/>
    <dgm:cxn modelId="{9D2FED49-C5CA-449B-9D0A-03A14CDCB7BF}" type="presOf" srcId="{9C14266D-E59B-42B9-8F14-A4AFCC31C1D4}" destId="{561BE7E5-D9F7-47AE-B01D-61D7B2B53A89}" srcOrd="1" destOrd="0" presId="urn:microsoft.com/office/officeart/2005/8/layout/process5"/>
    <dgm:cxn modelId="{B66C2376-D0CD-4CE8-9D86-FCF816B284BE}" type="presOf" srcId="{E2D75804-D232-467A-8760-A59F132CFAC5}" destId="{5891D0BA-48D5-4918-B34F-FF30B46D2562}" srcOrd="0" destOrd="0" presId="urn:microsoft.com/office/officeart/2005/8/layout/process5"/>
    <dgm:cxn modelId="{942DDE76-67C0-4FD1-A89C-932AD6A9B3E5}" type="presOf" srcId="{72B2D328-44C3-4C78-ABF5-EE33B70D8643}" destId="{C2F18791-7520-4D7F-9E42-DD4C01201941}" srcOrd="1" destOrd="0" presId="urn:microsoft.com/office/officeart/2005/8/layout/process5"/>
    <dgm:cxn modelId="{0205AE7A-3D78-401A-8616-4DAE4F49BDB1}" srcId="{E2D75804-D232-467A-8760-A59F132CFAC5}" destId="{B71EAD71-B7D3-48D2-B980-6C014654F365}" srcOrd="0" destOrd="0" parTransId="{B2C31655-41A1-4ECA-BC1D-536266CD0E3D}" sibTransId="{4A7EFD31-A310-4F7B-BD7B-C70F8CBE683D}"/>
    <dgm:cxn modelId="{5EDDB38F-993D-4BA7-B3B2-F77521EDACF8}" srcId="{E2D75804-D232-467A-8760-A59F132CFAC5}" destId="{E0D5E7E7-CEDC-4E43-82F7-F48DE25CFDB4}" srcOrd="1" destOrd="0" parTransId="{2AC087F3-95BF-4193-A6BF-BD8AC4166E58}" sibTransId="{72B2D328-44C3-4C78-ABF5-EE33B70D8643}"/>
    <dgm:cxn modelId="{EA0BF9BB-75CC-407C-AC3D-00ABCF6FF4E2}" type="presOf" srcId="{9C14266D-E59B-42B9-8F14-A4AFCC31C1D4}" destId="{92F99331-7922-44B3-8B68-0CB7AA24DA92}" srcOrd="0" destOrd="0" presId="urn:microsoft.com/office/officeart/2005/8/layout/process5"/>
    <dgm:cxn modelId="{8E2A68CD-DDA4-492C-B336-3CC96112C3CE}" srcId="{E2D75804-D232-467A-8760-A59F132CFAC5}" destId="{2214FAB7-349A-4926-ADEE-B7258D70ABB4}" srcOrd="2" destOrd="0" parTransId="{C43C9FBC-3D97-493F-BBA6-FD221BC400A2}" sibTransId="{9C14266D-E59B-42B9-8F14-A4AFCC31C1D4}"/>
    <dgm:cxn modelId="{FB6D31DA-0434-4F70-BD21-F0D86BE74B62}" type="presOf" srcId="{2214FAB7-349A-4926-ADEE-B7258D70ABB4}" destId="{A86E23FD-ADC5-4575-99DB-6EE09E3E1090}" srcOrd="0" destOrd="0" presId="urn:microsoft.com/office/officeart/2005/8/layout/process5"/>
    <dgm:cxn modelId="{1A1ADCE0-216F-473A-BCFD-5F70778683BF}" type="presOf" srcId="{B71EAD71-B7D3-48D2-B980-6C014654F365}" destId="{83A732FF-6BA6-427B-9354-DB4016B04093}" srcOrd="0" destOrd="0" presId="urn:microsoft.com/office/officeart/2005/8/layout/process5"/>
    <dgm:cxn modelId="{84D902B5-F6F8-4D98-9D51-FCC9300AFA80}" type="presParOf" srcId="{5891D0BA-48D5-4918-B34F-FF30B46D2562}" destId="{83A732FF-6BA6-427B-9354-DB4016B04093}" srcOrd="0" destOrd="0" presId="urn:microsoft.com/office/officeart/2005/8/layout/process5"/>
    <dgm:cxn modelId="{94537CD8-3C68-4B5C-A975-E7ED2B1E0D03}" type="presParOf" srcId="{5891D0BA-48D5-4918-B34F-FF30B46D2562}" destId="{6C34DA7B-AA91-49A6-B94B-C29296CCFAC7}" srcOrd="1" destOrd="0" presId="urn:microsoft.com/office/officeart/2005/8/layout/process5"/>
    <dgm:cxn modelId="{865A2F1D-E7F5-4E2B-9586-F5D2260D66F1}" type="presParOf" srcId="{6C34DA7B-AA91-49A6-B94B-C29296CCFAC7}" destId="{842CC465-F9BE-4E85-A06A-805404637756}" srcOrd="0" destOrd="0" presId="urn:microsoft.com/office/officeart/2005/8/layout/process5"/>
    <dgm:cxn modelId="{24595E44-3F20-461E-A7C1-B971ACB1F767}" type="presParOf" srcId="{5891D0BA-48D5-4918-B34F-FF30B46D2562}" destId="{5E8D20A8-9E24-4412-8FD9-A3564D4C1CE5}" srcOrd="2" destOrd="0" presId="urn:microsoft.com/office/officeart/2005/8/layout/process5"/>
    <dgm:cxn modelId="{E07CCC3B-9D80-4BFA-AB1A-B97F165D769A}" type="presParOf" srcId="{5891D0BA-48D5-4918-B34F-FF30B46D2562}" destId="{A4301F89-7C10-4EA4-A1F2-FCC03D37EEE8}" srcOrd="3" destOrd="0" presId="urn:microsoft.com/office/officeart/2005/8/layout/process5"/>
    <dgm:cxn modelId="{860F14DE-82C6-44DF-9909-59FB23B3E8F0}" type="presParOf" srcId="{A4301F89-7C10-4EA4-A1F2-FCC03D37EEE8}" destId="{C2F18791-7520-4D7F-9E42-DD4C01201941}" srcOrd="0" destOrd="0" presId="urn:microsoft.com/office/officeart/2005/8/layout/process5"/>
    <dgm:cxn modelId="{1A0C11E9-46D9-4E5C-901F-BE7DE3B009B8}" type="presParOf" srcId="{5891D0BA-48D5-4918-B34F-FF30B46D2562}" destId="{A86E23FD-ADC5-4575-99DB-6EE09E3E1090}" srcOrd="4" destOrd="0" presId="urn:microsoft.com/office/officeart/2005/8/layout/process5"/>
    <dgm:cxn modelId="{FA7D3692-2239-44CB-A26D-F19FE57840EC}" type="presParOf" srcId="{5891D0BA-48D5-4918-B34F-FF30B46D2562}" destId="{92F99331-7922-44B3-8B68-0CB7AA24DA92}" srcOrd="5" destOrd="0" presId="urn:microsoft.com/office/officeart/2005/8/layout/process5"/>
    <dgm:cxn modelId="{C04F8EBC-9F3E-4980-859A-A2F03EB207B3}" type="presParOf" srcId="{92F99331-7922-44B3-8B68-0CB7AA24DA92}" destId="{561BE7E5-D9F7-47AE-B01D-61D7B2B53A89}" srcOrd="0" destOrd="0" presId="urn:microsoft.com/office/officeart/2005/8/layout/process5"/>
    <dgm:cxn modelId="{357F9693-916A-464D-8F4E-15020787B7CA}" type="presParOf" srcId="{5891D0BA-48D5-4918-B34F-FF30B46D2562}" destId="{2C7A9486-70D1-4A5C-AD7A-9FD7F3744A5E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BA1752-FCB5-4F21-9069-C5D66057A784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8A64BD-5522-4D41-91D1-D973A6B2EBFD}">
      <dgm:prSet/>
      <dgm:spPr/>
      <dgm:t>
        <a:bodyPr/>
        <a:lstStyle/>
        <a:p>
          <a:r>
            <a:rPr lang="en-US" b="1" dirty="0" err="1"/>
            <a:t>Behavioural</a:t>
          </a:r>
          <a:r>
            <a:rPr lang="en-US" b="1" dirty="0"/>
            <a:t> coaching is the idea that if you change the </a:t>
          </a:r>
          <a:r>
            <a:rPr lang="en-US" b="1" dirty="0" err="1"/>
            <a:t>behaviour</a:t>
          </a:r>
          <a:r>
            <a:rPr lang="en-US" b="1" dirty="0"/>
            <a:t>, the results will follow.</a:t>
          </a:r>
        </a:p>
      </dgm:t>
    </dgm:pt>
    <dgm:pt modelId="{1B10695B-1603-4D92-8A7D-D7EA7CAE318B}" type="parTrans" cxnId="{EEB1D320-25BD-48D6-8566-E98C7C149566}">
      <dgm:prSet/>
      <dgm:spPr/>
      <dgm:t>
        <a:bodyPr/>
        <a:lstStyle/>
        <a:p>
          <a:endParaRPr lang="en-US"/>
        </a:p>
      </dgm:t>
    </dgm:pt>
    <dgm:pt modelId="{CDDF19C3-1F82-434D-9CAF-6B1E33941F39}" type="sibTrans" cxnId="{EEB1D320-25BD-48D6-8566-E98C7C149566}">
      <dgm:prSet/>
      <dgm:spPr/>
      <dgm:t>
        <a:bodyPr/>
        <a:lstStyle/>
        <a:p>
          <a:endParaRPr lang="en-US"/>
        </a:p>
      </dgm:t>
    </dgm:pt>
    <dgm:pt modelId="{1253052B-43A1-455F-AF66-6385937C49AB}">
      <dgm:prSet/>
      <dgm:spPr/>
      <dgm:t>
        <a:bodyPr/>
        <a:lstStyle/>
        <a:p>
          <a:r>
            <a:rPr lang="en-US" b="1" dirty="0"/>
            <a:t>A coach can support the </a:t>
          </a:r>
          <a:r>
            <a:rPr lang="en-US" b="1" dirty="0" err="1"/>
            <a:t>coachee</a:t>
          </a:r>
          <a:r>
            <a:rPr lang="en-US" b="1" dirty="0"/>
            <a:t> turn a vague intention into a clear, practical action by:</a:t>
          </a:r>
        </a:p>
      </dgm:t>
    </dgm:pt>
    <dgm:pt modelId="{4CCF5E01-F40D-4B0A-9DBF-12C7B99BF2F4}" type="parTrans" cxnId="{0AF6EF4F-C9CA-460F-97DB-C76728F71CC0}">
      <dgm:prSet/>
      <dgm:spPr/>
      <dgm:t>
        <a:bodyPr/>
        <a:lstStyle/>
        <a:p>
          <a:endParaRPr lang="en-US"/>
        </a:p>
      </dgm:t>
    </dgm:pt>
    <dgm:pt modelId="{996C4AF3-12EC-44DD-A3E4-5238A00F60C2}" type="sibTrans" cxnId="{0AF6EF4F-C9CA-460F-97DB-C76728F71CC0}">
      <dgm:prSet/>
      <dgm:spPr/>
      <dgm:t>
        <a:bodyPr/>
        <a:lstStyle/>
        <a:p>
          <a:endParaRPr lang="en-US"/>
        </a:p>
      </dgm:t>
    </dgm:pt>
    <dgm:pt modelId="{F09E7DE2-BFFF-45DC-95AB-636402B7B959}">
      <dgm:prSet/>
      <dgm:spPr/>
      <dgm:t>
        <a:bodyPr/>
        <a:lstStyle/>
        <a:p>
          <a:r>
            <a:rPr lang="en-US" b="1" dirty="0"/>
            <a:t>Setting specific goals.</a:t>
          </a:r>
        </a:p>
      </dgm:t>
    </dgm:pt>
    <dgm:pt modelId="{4A71F61E-B14A-415A-B1D5-254D3507CEA2}" type="parTrans" cxnId="{F460C64F-849E-4194-8016-245825560A02}">
      <dgm:prSet/>
      <dgm:spPr/>
      <dgm:t>
        <a:bodyPr/>
        <a:lstStyle/>
        <a:p>
          <a:endParaRPr lang="en-US"/>
        </a:p>
      </dgm:t>
    </dgm:pt>
    <dgm:pt modelId="{8F05BDC4-105F-414C-9CC3-C120012D6D5B}" type="sibTrans" cxnId="{F460C64F-849E-4194-8016-245825560A02}">
      <dgm:prSet/>
      <dgm:spPr/>
      <dgm:t>
        <a:bodyPr/>
        <a:lstStyle/>
        <a:p>
          <a:endParaRPr lang="en-US"/>
        </a:p>
      </dgm:t>
    </dgm:pt>
    <dgm:pt modelId="{934F3AD6-502B-4A31-B603-6E54E3D30602}">
      <dgm:prSet/>
      <dgm:spPr/>
      <dgm:t>
        <a:bodyPr/>
        <a:lstStyle/>
        <a:p>
          <a:r>
            <a:rPr lang="en-US" b="1" dirty="0" err="1"/>
            <a:t>Practising</a:t>
          </a:r>
          <a:r>
            <a:rPr lang="en-US" b="1" dirty="0"/>
            <a:t> regularly</a:t>
          </a:r>
        </a:p>
      </dgm:t>
    </dgm:pt>
    <dgm:pt modelId="{DA641EAC-3ED3-47DB-8711-EA2CF80DB71F}" type="parTrans" cxnId="{CCFCE792-01EE-4EA2-A42D-8463AA6A5C8E}">
      <dgm:prSet/>
      <dgm:spPr/>
      <dgm:t>
        <a:bodyPr/>
        <a:lstStyle/>
        <a:p>
          <a:endParaRPr lang="en-US"/>
        </a:p>
      </dgm:t>
    </dgm:pt>
    <dgm:pt modelId="{B991BEE5-0D6A-46FB-9191-C785CD99D749}" type="sibTrans" cxnId="{CCFCE792-01EE-4EA2-A42D-8463AA6A5C8E}">
      <dgm:prSet/>
      <dgm:spPr/>
      <dgm:t>
        <a:bodyPr/>
        <a:lstStyle/>
        <a:p>
          <a:endParaRPr lang="en-US"/>
        </a:p>
      </dgm:t>
    </dgm:pt>
    <dgm:pt modelId="{65BAE1F1-47DF-48A8-8FEC-E689FC1D5E15}">
      <dgm:prSet/>
      <dgm:spPr/>
      <dgm:t>
        <a:bodyPr/>
        <a:lstStyle/>
        <a:p>
          <a:r>
            <a:rPr lang="en-US" b="1" dirty="0"/>
            <a:t>Using support and feedback. </a:t>
          </a:r>
        </a:p>
      </dgm:t>
    </dgm:pt>
    <dgm:pt modelId="{9BD8D430-DB4D-4123-84A5-1439C17B6F75}" type="parTrans" cxnId="{A08CE5DE-CEBA-4C2D-9F79-C55C797DBFC3}">
      <dgm:prSet/>
      <dgm:spPr/>
      <dgm:t>
        <a:bodyPr/>
        <a:lstStyle/>
        <a:p>
          <a:endParaRPr lang="en-US"/>
        </a:p>
      </dgm:t>
    </dgm:pt>
    <dgm:pt modelId="{99E34250-826F-4679-B58C-70129B9E6404}" type="sibTrans" cxnId="{A08CE5DE-CEBA-4C2D-9F79-C55C797DBFC3}">
      <dgm:prSet/>
      <dgm:spPr/>
      <dgm:t>
        <a:bodyPr/>
        <a:lstStyle/>
        <a:p>
          <a:endParaRPr lang="en-US"/>
        </a:p>
      </dgm:t>
    </dgm:pt>
    <dgm:pt modelId="{F2DC5474-504D-4D9C-AD81-C93269CFF1EA}">
      <dgm:prSet/>
      <dgm:spPr/>
      <dgm:t>
        <a:bodyPr/>
        <a:lstStyle/>
        <a:p>
          <a:pPr rtl="0"/>
          <a:r>
            <a:rPr lang="en-US" b="1" dirty="0"/>
            <a:t>It focuses on observable actions</a:t>
          </a:r>
          <a:r>
            <a:rPr lang="en-US" b="1" dirty="0">
              <a:latin typeface="Aptos Display" panose="020F0302020204030204"/>
            </a:rPr>
            <a:t>.</a:t>
          </a:r>
          <a:endParaRPr lang="en-US" b="1" dirty="0"/>
        </a:p>
      </dgm:t>
    </dgm:pt>
    <dgm:pt modelId="{D517B390-3BBE-4D49-AC41-1161EFDB3F70}" type="parTrans" cxnId="{B9065BF3-97E3-45B9-8B85-5952BAABDCBD}">
      <dgm:prSet/>
      <dgm:spPr/>
      <dgm:t>
        <a:bodyPr/>
        <a:lstStyle/>
        <a:p>
          <a:endParaRPr lang="en-US"/>
        </a:p>
      </dgm:t>
    </dgm:pt>
    <dgm:pt modelId="{9C3F7395-8294-49AF-BF93-EACCAFE2BCA6}" type="sibTrans" cxnId="{B9065BF3-97E3-45B9-8B85-5952BAABDCBD}">
      <dgm:prSet/>
      <dgm:spPr/>
      <dgm:t>
        <a:bodyPr/>
        <a:lstStyle/>
        <a:p>
          <a:endParaRPr lang="en-US"/>
        </a:p>
      </dgm:t>
    </dgm:pt>
    <dgm:pt modelId="{F7962EDD-BCD5-4402-BD76-705871E4E6E0}" type="pres">
      <dgm:prSet presAssocID="{51BA1752-FCB5-4F21-9069-C5D66057A78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39A4E78-B05A-4B00-ABD5-03E87CE8C64F}" type="pres">
      <dgm:prSet presAssocID="{B48A64BD-5522-4D41-91D1-D973A6B2EBFD}" presName="hierRoot1" presStyleCnt="0">
        <dgm:presLayoutVars>
          <dgm:hierBranch val="init"/>
        </dgm:presLayoutVars>
      </dgm:prSet>
      <dgm:spPr/>
    </dgm:pt>
    <dgm:pt modelId="{0F981D69-CF04-4FB9-9F65-2B3317608373}" type="pres">
      <dgm:prSet presAssocID="{B48A64BD-5522-4D41-91D1-D973A6B2EBFD}" presName="rootComposite1" presStyleCnt="0"/>
      <dgm:spPr/>
    </dgm:pt>
    <dgm:pt modelId="{484E08B1-04A7-44F8-88F2-1DD9DFFFCAA2}" type="pres">
      <dgm:prSet presAssocID="{B48A64BD-5522-4D41-91D1-D973A6B2EBFD}" presName="rootText1" presStyleLbl="node0" presStyleIdx="0" presStyleCnt="3">
        <dgm:presLayoutVars>
          <dgm:chPref val="3"/>
        </dgm:presLayoutVars>
      </dgm:prSet>
      <dgm:spPr/>
    </dgm:pt>
    <dgm:pt modelId="{DF57EE4A-36A6-4C83-8A29-1BA6D3411718}" type="pres">
      <dgm:prSet presAssocID="{B48A64BD-5522-4D41-91D1-D973A6B2EBFD}" presName="rootConnector1" presStyleLbl="node1" presStyleIdx="0" presStyleCnt="0"/>
      <dgm:spPr/>
    </dgm:pt>
    <dgm:pt modelId="{F671A1F1-3369-4D9C-A1B4-C6C8D42085BE}" type="pres">
      <dgm:prSet presAssocID="{B48A64BD-5522-4D41-91D1-D973A6B2EBFD}" presName="hierChild2" presStyleCnt="0"/>
      <dgm:spPr/>
    </dgm:pt>
    <dgm:pt modelId="{1433E82C-84FD-4CC2-BE9E-240C21361BB4}" type="pres">
      <dgm:prSet presAssocID="{B48A64BD-5522-4D41-91D1-D973A6B2EBFD}" presName="hierChild3" presStyleCnt="0"/>
      <dgm:spPr/>
    </dgm:pt>
    <dgm:pt modelId="{61D77883-5CED-49D2-9B57-C495AE8D51A1}" type="pres">
      <dgm:prSet presAssocID="{1253052B-43A1-455F-AF66-6385937C49AB}" presName="hierRoot1" presStyleCnt="0">
        <dgm:presLayoutVars>
          <dgm:hierBranch val="init"/>
        </dgm:presLayoutVars>
      </dgm:prSet>
      <dgm:spPr/>
    </dgm:pt>
    <dgm:pt modelId="{CE3C8D49-69C0-4A46-A2B9-8E4F601BFCF8}" type="pres">
      <dgm:prSet presAssocID="{1253052B-43A1-455F-AF66-6385937C49AB}" presName="rootComposite1" presStyleCnt="0"/>
      <dgm:spPr/>
    </dgm:pt>
    <dgm:pt modelId="{195C3366-2007-4368-9730-0300A7E95B56}" type="pres">
      <dgm:prSet presAssocID="{1253052B-43A1-455F-AF66-6385937C49AB}" presName="rootText1" presStyleLbl="node0" presStyleIdx="1" presStyleCnt="3">
        <dgm:presLayoutVars>
          <dgm:chPref val="3"/>
        </dgm:presLayoutVars>
      </dgm:prSet>
      <dgm:spPr/>
    </dgm:pt>
    <dgm:pt modelId="{F125341D-D3AC-493C-85F6-D6D2EB0CFB51}" type="pres">
      <dgm:prSet presAssocID="{1253052B-43A1-455F-AF66-6385937C49AB}" presName="rootConnector1" presStyleLbl="node1" presStyleIdx="0" presStyleCnt="0"/>
      <dgm:spPr/>
    </dgm:pt>
    <dgm:pt modelId="{D094E483-E77B-4154-95AC-CA3FF1707046}" type="pres">
      <dgm:prSet presAssocID="{1253052B-43A1-455F-AF66-6385937C49AB}" presName="hierChild2" presStyleCnt="0"/>
      <dgm:spPr/>
    </dgm:pt>
    <dgm:pt modelId="{B0B17FFF-670D-4BE6-8354-18455817EEDB}" type="pres">
      <dgm:prSet presAssocID="{4A71F61E-B14A-415A-B1D5-254D3507CEA2}" presName="Name64" presStyleLbl="parChTrans1D2" presStyleIdx="0" presStyleCnt="3"/>
      <dgm:spPr/>
    </dgm:pt>
    <dgm:pt modelId="{6B2C1494-37DF-4AC0-B9F7-22861619C962}" type="pres">
      <dgm:prSet presAssocID="{F09E7DE2-BFFF-45DC-95AB-636402B7B959}" presName="hierRoot2" presStyleCnt="0">
        <dgm:presLayoutVars>
          <dgm:hierBranch val="init"/>
        </dgm:presLayoutVars>
      </dgm:prSet>
      <dgm:spPr/>
    </dgm:pt>
    <dgm:pt modelId="{D31BE0D1-1813-48C5-8A79-02DA26F63354}" type="pres">
      <dgm:prSet presAssocID="{F09E7DE2-BFFF-45DC-95AB-636402B7B959}" presName="rootComposite" presStyleCnt="0"/>
      <dgm:spPr/>
    </dgm:pt>
    <dgm:pt modelId="{02687DD9-4EDD-4D2E-8CAA-B4472F00DF17}" type="pres">
      <dgm:prSet presAssocID="{F09E7DE2-BFFF-45DC-95AB-636402B7B959}" presName="rootText" presStyleLbl="node2" presStyleIdx="0" presStyleCnt="3">
        <dgm:presLayoutVars>
          <dgm:chPref val="3"/>
        </dgm:presLayoutVars>
      </dgm:prSet>
      <dgm:spPr/>
    </dgm:pt>
    <dgm:pt modelId="{1AD5B70D-266C-43D6-B3AE-F55538BD93DD}" type="pres">
      <dgm:prSet presAssocID="{F09E7DE2-BFFF-45DC-95AB-636402B7B959}" presName="rootConnector" presStyleLbl="node2" presStyleIdx="0" presStyleCnt="3"/>
      <dgm:spPr/>
    </dgm:pt>
    <dgm:pt modelId="{04254D44-855A-4DFC-BE0B-655BCE1F5D12}" type="pres">
      <dgm:prSet presAssocID="{F09E7DE2-BFFF-45DC-95AB-636402B7B959}" presName="hierChild4" presStyleCnt="0"/>
      <dgm:spPr/>
    </dgm:pt>
    <dgm:pt modelId="{1AC475CC-8022-4CB8-A431-DE7E2C32B85A}" type="pres">
      <dgm:prSet presAssocID="{F09E7DE2-BFFF-45DC-95AB-636402B7B959}" presName="hierChild5" presStyleCnt="0"/>
      <dgm:spPr/>
    </dgm:pt>
    <dgm:pt modelId="{C0F70E65-59F9-44B6-92FD-1190AF1C5C78}" type="pres">
      <dgm:prSet presAssocID="{DA641EAC-3ED3-47DB-8711-EA2CF80DB71F}" presName="Name64" presStyleLbl="parChTrans1D2" presStyleIdx="1" presStyleCnt="3"/>
      <dgm:spPr/>
    </dgm:pt>
    <dgm:pt modelId="{AFF49111-D2E4-410B-980F-8DFE73FF8B99}" type="pres">
      <dgm:prSet presAssocID="{934F3AD6-502B-4A31-B603-6E54E3D30602}" presName="hierRoot2" presStyleCnt="0">
        <dgm:presLayoutVars>
          <dgm:hierBranch val="init"/>
        </dgm:presLayoutVars>
      </dgm:prSet>
      <dgm:spPr/>
    </dgm:pt>
    <dgm:pt modelId="{8EF62AF3-CAB9-4E9B-BEDA-00006C98BC0F}" type="pres">
      <dgm:prSet presAssocID="{934F3AD6-502B-4A31-B603-6E54E3D30602}" presName="rootComposite" presStyleCnt="0"/>
      <dgm:spPr/>
    </dgm:pt>
    <dgm:pt modelId="{EB6C00C6-C53C-4B57-B632-07D2DEE118C1}" type="pres">
      <dgm:prSet presAssocID="{934F3AD6-502B-4A31-B603-6E54E3D30602}" presName="rootText" presStyleLbl="node2" presStyleIdx="1" presStyleCnt="3">
        <dgm:presLayoutVars>
          <dgm:chPref val="3"/>
        </dgm:presLayoutVars>
      </dgm:prSet>
      <dgm:spPr/>
    </dgm:pt>
    <dgm:pt modelId="{F7066940-440E-4C4B-A94B-438C8060D694}" type="pres">
      <dgm:prSet presAssocID="{934F3AD6-502B-4A31-B603-6E54E3D30602}" presName="rootConnector" presStyleLbl="node2" presStyleIdx="1" presStyleCnt="3"/>
      <dgm:spPr/>
    </dgm:pt>
    <dgm:pt modelId="{C7F37066-AAFD-4D65-98C5-F5739A51B718}" type="pres">
      <dgm:prSet presAssocID="{934F3AD6-502B-4A31-B603-6E54E3D30602}" presName="hierChild4" presStyleCnt="0"/>
      <dgm:spPr/>
    </dgm:pt>
    <dgm:pt modelId="{A4356556-2167-4C91-9DB1-AF2271582FF8}" type="pres">
      <dgm:prSet presAssocID="{934F3AD6-502B-4A31-B603-6E54E3D30602}" presName="hierChild5" presStyleCnt="0"/>
      <dgm:spPr/>
    </dgm:pt>
    <dgm:pt modelId="{EAEFA9C8-A91C-4322-8A04-B78D83724016}" type="pres">
      <dgm:prSet presAssocID="{9BD8D430-DB4D-4123-84A5-1439C17B6F75}" presName="Name64" presStyleLbl="parChTrans1D2" presStyleIdx="2" presStyleCnt="3"/>
      <dgm:spPr/>
    </dgm:pt>
    <dgm:pt modelId="{47876BB9-7920-498D-A377-7762268A3C7A}" type="pres">
      <dgm:prSet presAssocID="{65BAE1F1-47DF-48A8-8FEC-E689FC1D5E15}" presName="hierRoot2" presStyleCnt="0">
        <dgm:presLayoutVars>
          <dgm:hierBranch val="init"/>
        </dgm:presLayoutVars>
      </dgm:prSet>
      <dgm:spPr/>
    </dgm:pt>
    <dgm:pt modelId="{6D18A350-CBB0-4666-A4A3-5740A86B62E0}" type="pres">
      <dgm:prSet presAssocID="{65BAE1F1-47DF-48A8-8FEC-E689FC1D5E15}" presName="rootComposite" presStyleCnt="0"/>
      <dgm:spPr/>
    </dgm:pt>
    <dgm:pt modelId="{37AE7F38-C280-4F9D-8F00-AE16DC7792F3}" type="pres">
      <dgm:prSet presAssocID="{65BAE1F1-47DF-48A8-8FEC-E689FC1D5E15}" presName="rootText" presStyleLbl="node2" presStyleIdx="2" presStyleCnt="3">
        <dgm:presLayoutVars>
          <dgm:chPref val="3"/>
        </dgm:presLayoutVars>
      </dgm:prSet>
      <dgm:spPr/>
    </dgm:pt>
    <dgm:pt modelId="{72DC7581-464B-41FB-8588-F671CE495C1E}" type="pres">
      <dgm:prSet presAssocID="{65BAE1F1-47DF-48A8-8FEC-E689FC1D5E15}" presName="rootConnector" presStyleLbl="node2" presStyleIdx="2" presStyleCnt="3"/>
      <dgm:spPr/>
    </dgm:pt>
    <dgm:pt modelId="{9F4F666B-C3D0-4041-92F0-D41E0D92A229}" type="pres">
      <dgm:prSet presAssocID="{65BAE1F1-47DF-48A8-8FEC-E689FC1D5E15}" presName="hierChild4" presStyleCnt="0"/>
      <dgm:spPr/>
    </dgm:pt>
    <dgm:pt modelId="{FFB82DB3-8C4F-4BA2-886D-A05BFB748929}" type="pres">
      <dgm:prSet presAssocID="{65BAE1F1-47DF-48A8-8FEC-E689FC1D5E15}" presName="hierChild5" presStyleCnt="0"/>
      <dgm:spPr/>
    </dgm:pt>
    <dgm:pt modelId="{D44D6136-EC8F-4110-837D-EFF58840FC48}" type="pres">
      <dgm:prSet presAssocID="{1253052B-43A1-455F-AF66-6385937C49AB}" presName="hierChild3" presStyleCnt="0"/>
      <dgm:spPr/>
    </dgm:pt>
    <dgm:pt modelId="{A7C9C39C-29D7-4CAA-8D46-69D0B257BB05}" type="pres">
      <dgm:prSet presAssocID="{F2DC5474-504D-4D9C-AD81-C93269CFF1EA}" presName="hierRoot1" presStyleCnt="0">
        <dgm:presLayoutVars>
          <dgm:hierBranch val="init"/>
        </dgm:presLayoutVars>
      </dgm:prSet>
      <dgm:spPr/>
    </dgm:pt>
    <dgm:pt modelId="{8908B453-AB11-4C21-A9D2-CC42B874E5E5}" type="pres">
      <dgm:prSet presAssocID="{F2DC5474-504D-4D9C-AD81-C93269CFF1EA}" presName="rootComposite1" presStyleCnt="0"/>
      <dgm:spPr/>
    </dgm:pt>
    <dgm:pt modelId="{AC3C35EE-0EB1-4951-843B-AD6F16124AD8}" type="pres">
      <dgm:prSet presAssocID="{F2DC5474-504D-4D9C-AD81-C93269CFF1EA}" presName="rootText1" presStyleLbl="node0" presStyleIdx="2" presStyleCnt="3">
        <dgm:presLayoutVars>
          <dgm:chPref val="3"/>
        </dgm:presLayoutVars>
      </dgm:prSet>
      <dgm:spPr/>
    </dgm:pt>
    <dgm:pt modelId="{971BF718-A22F-4599-8F93-F6C83301DF5F}" type="pres">
      <dgm:prSet presAssocID="{F2DC5474-504D-4D9C-AD81-C93269CFF1EA}" presName="rootConnector1" presStyleLbl="node1" presStyleIdx="0" presStyleCnt="0"/>
      <dgm:spPr/>
    </dgm:pt>
    <dgm:pt modelId="{1E81E8FA-699E-428D-9A28-9C3E3ED950A3}" type="pres">
      <dgm:prSet presAssocID="{F2DC5474-504D-4D9C-AD81-C93269CFF1EA}" presName="hierChild2" presStyleCnt="0"/>
      <dgm:spPr/>
    </dgm:pt>
    <dgm:pt modelId="{D2A12739-25DD-4363-9DE2-7E1F38CA1B1F}" type="pres">
      <dgm:prSet presAssocID="{F2DC5474-504D-4D9C-AD81-C93269CFF1EA}" presName="hierChild3" presStyleCnt="0"/>
      <dgm:spPr/>
    </dgm:pt>
  </dgm:ptLst>
  <dgm:cxnLst>
    <dgm:cxn modelId="{2A1EE50B-65F8-4A2E-9B16-82796B7A2766}" type="presOf" srcId="{1253052B-43A1-455F-AF66-6385937C49AB}" destId="{F125341D-D3AC-493C-85F6-D6D2EB0CFB51}" srcOrd="1" destOrd="0" presId="urn:microsoft.com/office/officeart/2009/3/layout/HorizontalOrganizationChart"/>
    <dgm:cxn modelId="{C203ED10-DC99-41CB-8334-DDCADB0BB6A9}" type="presOf" srcId="{65BAE1F1-47DF-48A8-8FEC-E689FC1D5E15}" destId="{37AE7F38-C280-4F9D-8F00-AE16DC7792F3}" srcOrd="0" destOrd="0" presId="urn:microsoft.com/office/officeart/2009/3/layout/HorizontalOrganizationChart"/>
    <dgm:cxn modelId="{7A758C16-DED0-4586-9A63-8535C311C809}" type="presOf" srcId="{F2DC5474-504D-4D9C-AD81-C93269CFF1EA}" destId="{AC3C35EE-0EB1-4951-843B-AD6F16124AD8}" srcOrd="0" destOrd="0" presId="urn:microsoft.com/office/officeart/2009/3/layout/HorizontalOrganizationChart"/>
    <dgm:cxn modelId="{EEB1D320-25BD-48D6-8566-E98C7C149566}" srcId="{51BA1752-FCB5-4F21-9069-C5D66057A784}" destId="{B48A64BD-5522-4D41-91D1-D973A6B2EBFD}" srcOrd="0" destOrd="0" parTransId="{1B10695B-1603-4D92-8A7D-D7EA7CAE318B}" sibTransId="{CDDF19C3-1F82-434D-9CAF-6B1E33941F39}"/>
    <dgm:cxn modelId="{B30F7A21-0D9B-4EF4-AC7C-2D3AB0738A5E}" type="presOf" srcId="{4A71F61E-B14A-415A-B1D5-254D3507CEA2}" destId="{B0B17FFF-670D-4BE6-8354-18455817EEDB}" srcOrd="0" destOrd="0" presId="urn:microsoft.com/office/officeart/2009/3/layout/HorizontalOrganizationChart"/>
    <dgm:cxn modelId="{4FFF042C-16F6-4605-9C85-0B576A47B426}" type="presOf" srcId="{1253052B-43A1-455F-AF66-6385937C49AB}" destId="{195C3366-2007-4368-9730-0300A7E95B56}" srcOrd="0" destOrd="0" presId="urn:microsoft.com/office/officeart/2009/3/layout/HorizontalOrganizationChart"/>
    <dgm:cxn modelId="{8C17E566-8478-479D-AD78-00C6C3CE2AED}" type="presOf" srcId="{F09E7DE2-BFFF-45DC-95AB-636402B7B959}" destId="{1AD5B70D-266C-43D6-B3AE-F55538BD93DD}" srcOrd="1" destOrd="0" presId="urn:microsoft.com/office/officeart/2009/3/layout/HorizontalOrganizationChart"/>
    <dgm:cxn modelId="{FBFF484B-7A25-4489-90BD-30915E344616}" type="presOf" srcId="{F2DC5474-504D-4D9C-AD81-C93269CFF1EA}" destId="{971BF718-A22F-4599-8F93-F6C83301DF5F}" srcOrd="1" destOrd="0" presId="urn:microsoft.com/office/officeart/2009/3/layout/HorizontalOrganizationChart"/>
    <dgm:cxn modelId="{DB072C4E-2FFC-447B-BF67-11C74DA07310}" type="presOf" srcId="{F09E7DE2-BFFF-45DC-95AB-636402B7B959}" destId="{02687DD9-4EDD-4D2E-8CAA-B4472F00DF17}" srcOrd="0" destOrd="0" presId="urn:microsoft.com/office/officeart/2009/3/layout/HorizontalOrganizationChart"/>
    <dgm:cxn modelId="{F460C64F-849E-4194-8016-245825560A02}" srcId="{1253052B-43A1-455F-AF66-6385937C49AB}" destId="{F09E7DE2-BFFF-45DC-95AB-636402B7B959}" srcOrd="0" destOrd="0" parTransId="{4A71F61E-B14A-415A-B1D5-254D3507CEA2}" sibTransId="{8F05BDC4-105F-414C-9CC3-C120012D6D5B}"/>
    <dgm:cxn modelId="{0AF6EF4F-C9CA-460F-97DB-C76728F71CC0}" srcId="{51BA1752-FCB5-4F21-9069-C5D66057A784}" destId="{1253052B-43A1-455F-AF66-6385937C49AB}" srcOrd="1" destOrd="0" parTransId="{4CCF5E01-F40D-4B0A-9DBF-12C7B99BF2F4}" sibTransId="{996C4AF3-12EC-44DD-A3E4-5238A00F60C2}"/>
    <dgm:cxn modelId="{FA85A759-2894-4B02-BC70-0CC82B2C6B2F}" type="presOf" srcId="{DA641EAC-3ED3-47DB-8711-EA2CF80DB71F}" destId="{C0F70E65-59F9-44B6-92FD-1190AF1C5C78}" srcOrd="0" destOrd="0" presId="urn:microsoft.com/office/officeart/2009/3/layout/HorizontalOrganizationChart"/>
    <dgm:cxn modelId="{EF550B7F-F983-4661-B1F3-FE907982B59B}" type="presOf" srcId="{934F3AD6-502B-4A31-B603-6E54E3D30602}" destId="{F7066940-440E-4C4B-A94B-438C8060D694}" srcOrd="1" destOrd="0" presId="urn:microsoft.com/office/officeart/2009/3/layout/HorizontalOrganizationChart"/>
    <dgm:cxn modelId="{E5480D88-6D23-430A-B4CD-D9F6D6FCA5B2}" type="presOf" srcId="{9BD8D430-DB4D-4123-84A5-1439C17B6F75}" destId="{EAEFA9C8-A91C-4322-8A04-B78D83724016}" srcOrd="0" destOrd="0" presId="urn:microsoft.com/office/officeart/2009/3/layout/HorizontalOrganizationChart"/>
    <dgm:cxn modelId="{CCFCE792-01EE-4EA2-A42D-8463AA6A5C8E}" srcId="{1253052B-43A1-455F-AF66-6385937C49AB}" destId="{934F3AD6-502B-4A31-B603-6E54E3D30602}" srcOrd="1" destOrd="0" parTransId="{DA641EAC-3ED3-47DB-8711-EA2CF80DB71F}" sibTransId="{B991BEE5-0D6A-46FB-9191-C785CD99D749}"/>
    <dgm:cxn modelId="{16893596-18D6-4133-90E2-23A0BA19B4BF}" type="presOf" srcId="{51BA1752-FCB5-4F21-9069-C5D66057A784}" destId="{F7962EDD-BCD5-4402-BD76-705871E4E6E0}" srcOrd="0" destOrd="0" presId="urn:microsoft.com/office/officeart/2009/3/layout/HorizontalOrganizationChart"/>
    <dgm:cxn modelId="{826F8FB8-62A4-4880-873F-EA6FE9A3CAF3}" type="presOf" srcId="{934F3AD6-502B-4A31-B603-6E54E3D30602}" destId="{EB6C00C6-C53C-4B57-B632-07D2DEE118C1}" srcOrd="0" destOrd="0" presId="urn:microsoft.com/office/officeart/2009/3/layout/HorizontalOrganizationChart"/>
    <dgm:cxn modelId="{0B8C53C2-A391-44C9-BA76-E77C00648F7B}" type="presOf" srcId="{B48A64BD-5522-4D41-91D1-D973A6B2EBFD}" destId="{484E08B1-04A7-44F8-88F2-1DD9DFFFCAA2}" srcOrd="0" destOrd="0" presId="urn:microsoft.com/office/officeart/2009/3/layout/HorizontalOrganizationChart"/>
    <dgm:cxn modelId="{A08CE5DE-CEBA-4C2D-9F79-C55C797DBFC3}" srcId="{1253052B-43A1-455F-AF66-6385937C49AB}" destId="{65BAE1F1-47DF-48A8-8FEC-E689FC1D5E15}" srcOrd="2" destOrd="0" parTransId="{9BD8D430-DB4D-4123-84A5-1439C17B6F75}" sibTransId="{99E34250-826F-4679-B58C-70129B9E6404}"/>
    <dgm:cxn modelId="{366C21EC-4272-4F5A-B0E8-4998827F0458}" type="presOf" srcId="{65BAE1F1-47DF-48A8-8FEC-E689FC1D5E15}" destId="{72DC7581-464B-41FB-8588-F671CE495C1E}" srcOrd="1" destOrd="0" presId="urn:microsoft.com/office/officeart/2009/3/layout/HorizontalOrganizationChart"/>
    <dgm:cxn modelId="{9E88A5EE-9C8C-48EB-B85F-1AF30BF9685C}" type="presOf" srcId="{B48A64BD-5522-4D41-91D1-D973A6B2EBFD}" destId="{DF57EE4A-36A6-4C83-8A29-1BA6D3411718}" srcOrd="1" destOrd="0" presId="urn:microsoft.com/office/officeart/2009/3/layout/HorizontalOrganizationChart"/>
    <dgm:cxn modelId="{B9065BF3-97E3-45B9-8B85-5952BAABDCBD}" srcId="{51BA1752-FCB5-4F21-9069-C5D66057A784}" destId="{F2DC5474-504D-4D9C-AD81-C93269CFF1EA}" srcOrd="2" destOrd="0" parTransId="{D517B390-3BBE-4D49-AC41-1161EFDB3F70}" sibTransId="{9C3F7395-8294-49AF-BF93-EACCAFE2BCA6}"/>
    <dgm:cxn modelId="{8AB902AE-8338-47F6-815C-DED0E9FE9157}" type="presParOf" srcId="{F7962EDD-BCD5-4402-BD76-705871E4E6E0}" destId="{239A4E78-B05A-4B00-ABD5-03E87CE8C64F}" srcOrd="0" destOrd="0" presId="urn:microsoft.com/office/officeart/2009/3/layout/HorizontalOrganizationChart"/>
    <dgm:cxn modelId="{E74FA30B-02C6-4ADE-AD98-2DF5CE9C8C66}" type="presParOf" srcId="{239A4E78-B05A-4B00-ABD5-03E87CE8C64F}" destId="{0F981D69-CF04-4FB9-9F65-2B3317608373}" srcOrd="0" destOrd="0" presId="urn:microsoft.com/office/officeart/2009/3/layout/HorizontalOrganizationChart"/>
    <dgm:cxn modelId="{5669B920-1ED7-4B89-9E74-1B9C09F9083A}" type="presParOf" srcId="{0F981D69-CF04-4FB9-9F65-2B3317608373}" destId="{484E08B1-04A7-44F8-88F2-1DD9DFFFCAA2}" srcOrd="0" destOrd="0" presId="urn:microsoft.com/office/officeart/2009/3/layout/HorizontalOrganizationChart"/>
    <dgm:cxn modelId="{15B93641-BE2B-483C-B493-2D5147C335B5}" type="presParOf" srcId="{0F981D69-CF04-4FB9-9F65-2B3317608373}" destId="{DF57EE4A-36A6-4C83-8A29-1BA6D3411718}" srcOrd="1" destOrd="0" presId="urn:microsoft.com/office/officeart/2009/3/layout/HorizontalOrganizationChart"/>
    <dgm:cxn modelId="{CC7AB1C3-8F53-4DBE-8E86-835BA33424B0}" type="presParOf" srcId="{239A4E78-B05A-4B00-ABD5-03E87CE8C64F}" destId="{F671A1F1-3369-4D9C-A1B4-C6C8D42085BE}" srcOrd="1" destOrd="0" presId="urn:microsoft.com/office/officeart/2009/3/layout/HorizontalOrganizationChart"/>
    <dgm:cxn modelId="{46D3A8C2-0BB9-43FB-BACF-1324CBD760B7}" type="presParOf" srcId="{239A4E78-B05A-4B00-ABD5-03E87CE8C64F}" destId="{1433E82C-84FD-4CC2-BE9E-240C21361BB4}" srcOrd="2" destOrd="0" presId="urn:microsoft.com/office/officeart/2009/3/layout/HorizontalOrganizationChart"/>
    <dgm:cxn modelId="{84B49D46-42C9-4CD1-8581-58D54CA42702}" type="presParOf" srcId="{F7962EDD-BCD5-4402-BD76-705871E4E6E0}" destId="{61D77883-5CED-49D2-9B57-C495AE8D51A1}" srcOrd="1" destOrd="0" presId="urn:microsoft.com/office/officeart/2009/3/layout/HorizontalOrganizationChart"/>
    <dgm:cxn modelId="{F0FE38FB-FB1C-454A-AB1A-EC3822CA38D0}" type="presParOf" srcId="{61D77883-5CED-49D2-9B57-C495AE8D51A1}" destId="{CE3C8D49-69C0-4A46-A2B9-8E4F601BFCF8}" srcOrd="0" destOrd="0" presId="urn:microsoft.com/office/officeart/2009/3/layout/HorizontalOrganizationChart"/>
    <dgm:cxn modelId="{8EF1CB3D-560D-4895-BCDE-E3600A418E1C}" type="presParOf" srcId="{CE3C8D49-69C0-4A46-A2B9-8E4F601BFCF8}" destId="{195C3366-2007-4368-9730-0300A7E95B56}" srcOrd="0" destOrd="0" presId="urn:microsoft.com/office/officeart/2009/3/layout/HorizontalOrganizationChart"/>
    <dgm:cxn modelId="{1CE4E488-BD2F-40C2-BDC5-CA847672F9ED}" type="presParOf" srcId="{CE3C8D49-69C0-4A46-A2B9-8E4F601BFCF8}" destId="{F125341D-D3AC-493C-85F6-D6D2EB0CFB51}" srcOrd="1" destOrd="0" presId="urn:microsoft.com/office/officeart/2009/3/layout/HorizontalOrganizationChart"/>
    <dgm:cxn modelId="{1A47DF33-3C29-4C96-8C32-94191126A853}" type="presParOf" srcId="{61D77883-5CED-49D2-9B57-C495AE8D51A1}" destId="{D094E483-E77B-4154-95AC-CA3FF1707046}" srcOrd="1" destOrd="0" presId="urn:microsoft.com/office/officeart/2009/3/layout/HorizontalOrganizationChart"/>
    <dgm:cxn modelId="{088B5F64-DC47-412F-96C7-9F64E2B36563}" type="presParOf" srcId="{D094E483-E77B-4154-95AC-CA3FF1707046}" destId="{B0B17FFF-670D-4BE6-8354-18455817EEDB}" srcOrd="0" destOrd="0" presId="urn:microsoft.com/office/officeart/2009/3/layout/HorizontalOrganizationChart"/>
    <dgm:cxn modelId="{C1251599-D333-45E4-A42D-64A8ECCE5539}" type="presParOf" srcId="{D094E483-E77B-4154-95AC-CA3FF1707046}" destId="{6B2C1494-37DF-4AC0-B9F7-22861619C962}" srcOrd="1" destOrd="0" presId="urn:microsoft.com/office/officeart/2009/3/layout/HorizontalOrganizationChart"/>
    <dgm:cxn modelId="{7BB411B3-AE27-4182-8D5E-550D762F8DC7}" type="presParOf" srcId="{6B2C1494-37DF-4AC0-B9F7-22861619C962}" destId="{D31BE0D1-1813-48C5-8A79-02DA26F63354}" srcOrd="0" destOrd="0" presId="urn:microsoft.com/office/officeart/2009/3/layout/HorizontalOrganizationChart"/>
    <dgm:cxn modelId="{49D44149-5E87-470C-881D-9CC7266C6AE1}" type="presParOf" srcId="{D31BE0D1-1813-48C5-8A79-02DA26F63354}" destId="{02687DD9-4EDD-4D2E-8CAA-B4472F00DF17}" srcOrd="0" destOrd="0" presId="urn:microsoft.com/office/officeart/2009/3/layout/HorizontalOrganizationChart"/>
    <dgm:cxn modelId="{54012A98-FBFC-40D7-9365-38084E32FDD6}" type="presParOf" srcId="{D31BE0D1-1813-48C5-8A79-02DA26F63354}" destId="{1AD5B70D-266C-43D6-B3AE-F55538BD93DD}" srcOrd="1" destOrd="0" presId="urn:microsoft.com/office/officeart/2009/3/layout/HorizontalOrganizationChart"/>
    <dgm:cxn modelId="{D2D6B382-2079-473B-AE9E-38C308429A3E}" type="presParOf" srcId="{6B2C1494-37DF-4AC0-B9F7-22861619C962}" destId="{04254D44-855A-4DFC-BE0B-655BCE1F5D12}" srcOrd="1" destOrd="0" presId="urn:microsoft.com/office/officeart/2009/3/layout/HorizontalOrganizationChart"/>
    <dgm:cxn modelId="{424A4C0D-64DA-42FD-A48B-50A039DB8A8F}" type="presParOf" srcId="{6B2C1494-37DF-4AC0-B9F7-22861619C962}" destId="{1AC475CC-8022-4CB8-A431-DE7E2C32B85A}" srcOrd="2" destOrd="0" presId="urn:microsoft.com/office/officeart/2009/3/layout/HorizontalOrganizationChart"/>
    <dgm:cxn modelId="{6462744E-B70D-45FC-A0BF-1F496ADC30F1}" type="presParOf" srcId="{D094E483-E77B-4154-95AC-CA3FF1707046}" destId="{C0F70E65-59F9-44B6-92FD-1190AF1C5C78}" srcOrd="2" destOrd="0" presId="urn:microsoft.com/office/officeart/2009/3/layout/HorizontalOrganizationChart"/>
    <dgm:cxn modelId="{5F02BC5B-2E88-4462-9E2B-80D1C4E7AB8D}" type="presParOf" srcId="{D094E483-E77B-4154-95AC-CA3FF1707046}" destId="{AFF49111-D2E4-410B-980F-8DFE73FF8B99}" srcOrd="3" destOrd="0" presId="urn:microsoft.com/office/officeart/2009/3/layout/HorizontalOrganizationChart"/>
    <dgm:cxn modelId="{43DFA795-31EF-4A44-90D6-713912F55926}" type="presParOf" srcId="{AFF49111-D2E4-410B-980F-8DFE73FF8B99}" destId="{8EF62AF3-CAB9-4E9B-BEDA-00006C98BC0F}" srcOrd="0" destOrd="0" presId="urn:microsoft.com/office/officeart/2009/3/layout/HorizontalOrganizationChart"/>
    <dgm:cxn modelId="{0A94CF42-2330-4974-AE3E-4657B039EC00}" type="presParOf" srcId="{8EF62AF3-CAB9-4E9B-BEDA-00006C98BC0F}" destId="{EB6C00C6-C53C-4B57-B632-07D2DEE118C1}" srcOrd="0" destOrd="0" presId="urn:microsoft.com/office/officeart/2009/3/layout/HorizontalOrganizationChart"/>
    <dgm:cxn modelId="{857EC266-9B94-4D3F-A2F3-97CD40A2C47B}" type="presParOf" srcId="{8EF62AF3-CAB9-4E9B-BEDA-00006C98BC0F}" destId="{F7066940-440E-4C4B-A94B-438C8060D694}" srcOrd="1" destOrd="0" presId="urn:microsoft.com/office/officeart/2009/3/layout/HorizontalOrganizationChart"/>
    <dgm:cxn modelId="{51EE34E7-483C-4009-94A2-60AC3EC26B93}" type="presParOf" srcId="{AFF49111-D2E4-410B-980F-8DFE73FF8B99}" destId="{C7F37066-AAFD-4D65-98C5-F5739A51B718}" srcOrd="1" destOrd="0" presId="urn:microsoft.com/office/officeart/2009/3/layout/HorizontalOrganizationChart"/>
    <dgm:cxn modelId="{B6573321-6981-4ADD-86FB-E43C69D9BAF7}" type="presParOf" srcId="{AFF49111-D2E4-410B-980F-8DFE73FF8B99}" destId="{A4356556-2167-4C91-9DB1-AF2271582FF8}" srcOrd="2" destOrd="0" presId="urn:microsoft.com/office/officeart/2009/3/layout/HorizontalOrganizationChart"/>
    <dgm:cxn modelId="{B965343E-5F3D-4DBE-8473-5EAC7C21B126}" type="presParOf" srcId="{D094E483-E77B-4154-95AC-CA3FF1707046}" destId="{EAEFA9C8-A91C-4322-8A04-B78D83724016}" srcOrd="4" destOrd="0" presId="urn:microsoft.com/office/officeart/2009/3/layout/HorizontalOrganizationChart"/>
    <dgm:cxn modelId="{2FA76B96-CB58-444A-B512-3FBBA2E22C08}" type="presParOf" srcId="{D094E483-E77B-4154-95AC-CA3FF1707046}" destId="{47876BB9-7920-498D-A377-7762268A3C7A}" srcOrd="5" destOrd="0" presId="urn:microsoft.com/office/officeart/2009/3/layout/HorizontalOrganizationChart"/>
    <dgm:cxn modelId="{0DCCCF5E-0C47-4468-9A7B-EE4BB3C447C3}" type="presParOf" srcId="{47876BB9-7920-498D-A377-7762268A3C7A}" destId="{6D18A350-CBB0-4666-A4A3-5740A86B62E0}" srcOrd="0" destOrd="0" presId="urn:microsoft.com/office/officeart/2009/3/layout/HorizontalOrganizationChart"/>
    <dgm:cxn modelId="{7E4633DC-A894-4B89-9A87-4509EF55CA97}" type="presParOf" srcId="{6D18A350-CBB0-4666-A4A3-5740A86B62E0}" destId="{37AE7F38-C280-4F9D-8F00-AE16DC7792F3}" srcOrd="0" destOrd="0" presId="urn:microsoft.com/office/officeart/2009/3/layout/HorizontalOrganizationChart"/>
    <dgm:cxn modelId="{D0284D89-13C2-47B7-9900-8B1EF5219DE7}" type="presParOf" srcId="{6D18A350-CBB0-4666-A4A3-5740A86B62E0}" destId="{72DC7581-464B-41FB-8588-F671CE495C1E}" srcOrd="1" destOrd="0" presId="urn:microsoft.com/office/officeart/2009/3/layout/HorizontalOrganizationChart"/>
    <dgm:cxn modelId="{637A35C2-B66C-445E-ADC2-1F86BFFE8951}" type="presParOf" srcId="{47876BB9-7920-498D-A377-7762268A3C7A}" destId="{9F4F666B-C3D0-4041-92F0-D41E0D92A229}" srcOrd="1" destOrd="0" presId="urn:microsoft.com/office/officeart/2009/3/layout/HorizontalOrganizationChart"/>
    <dgm:cxn modelId="{46ECD88E-35AA-435E-9802-6712742403AF}" type="presParOf" srcId="{47876BB9-7920-498D-A377-7762268A3C7A}" destId="{FFB82DB3-8C4F-4BA2-886D-A05BFB748929}" srcOrd="2" destOrd="0" presId="urn:microsoft.com/office/officeart/2009/3/layout/HorizontalOrganizationChart"/>
    <dgm:cxn modelId="{E6620622-3471-4E23-A131-622593A50DE3}" type="presParOf" srcId="{61D77883-5CED-49D2-9B57-C495AE8D51A1}" destId="{D44D6136-EC8F-4110-837D-EFF58840FC48}" srcOrd="2" destOrd="0" presId="urn:microsoft.com/office/officeart/2009/3/layout/HorizontalOrganizationChart"/>
    <dgm:cxn modelId="{2FB3506E-399C-450A-A092-6AAE9246F879}" type="presParOf" srcId="{F7962EDD-BCD5-4402-BD76-705871E4E6E0}" destId="{A7C9C39C-29D7-4CAA-8D46-69D0B257BB05}" srcOrd="2" destOrd="0" presId="urn:microsoft.com/office/officeart/2009/3/layout/HorizontalOrganizationChart"/>
    <dgm:cxn modelId="{3BE1DFCE-865A-4BA9-84CC-9A6BF90E314B}" type="presParOf" srcId="{A7C9C39C-29D7-4CAA-8D46-69D0B257BB05}" destId="{8908B453-AB11-4C21-A9D2-CC42B874E5E5}" srcOrd="0" destOrd="0" presId="urn:microsoft.com/office/officeart/2009/3/layout/HorizontalOrganizationChart"/>
    <dgm:cxn modelId="{BA51CC66-0C54-4DCD-B7C3-FC312EF05F18}" type="presParOf" srcId="{8908B453-AB11-4C21-A9D2-CC42B874E5E5}" destId="{AC3C35EE-0EB1-4951-843B-AD6F16124AD8}" srcOrd="0" destOrd="0" presId="urn:microsoft.com/office/officeart/2009/3/layout/HorizontalOrganizationChart"/>
    <dgm:cxn modelId="{29DC2256-C3CB-4FE2-B89D-1F10E10DEC44}" type="presParOf" srcId="{8908B453-AB11-4C21-A9D2-CC42B874E5E5}" destId="{971BF718-A22F-4599-8F93-F6C83301DF5F}" srcOrd="1" destOrd="0" presId="urn:microsoft.com/office/officeart/2009/3/layout/HorizontalOrganizationChart"/>
    <dgm:cxn modelId="{CF9CC923-A49A-4311-BBF4-235A4A36FBCC}" type="presParOf" srcId="{A7C9C39C-29D7-4CAA-8D46-69D0B257BB05}" destId="{1E81E8FA-699E-428D-9A28-9C3E3ED950A3}" srcOrd="1" destOrd="0" presId="urn:microsoft.com/office/officeart/2009/3/layout/HorizontalOrganizationChart"/>
    <dgm:cxn modelId="{B98C5626-CC4E-43BE-BD2E-B9CA49E1176F}" type="presParOf" srcId="{A7C9C39C-29D7-4CAA-8D46-69D0B257BB05}" destId="{D2A12739-25DD-4363-9DE2-7E1F38CA1B1F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447ABAC-DB5E-41F1-8AF4-F6297044944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55CCCC9-DFF3-4F48-888C-F04436012309}">
      <dgm:prSet/>
      <dgm:spPr/>
      <dgm:t>
        <a:bodyPr/>
        <a:lstStyle/>
        <a:p>
          <a:r>
            <a:rPr lang="en-US" dirty="0"/>
            <a:t>The coach identifies patterns in the coachee’s current behaviour and sets measurable, precise goals to change it by:</a:t>
          </a:r>
        </a:p>
      </dgm:t>
    </dgm:pt>
    <dgm:pt modelId="{49F9A5AF-C792-4C82-937C-828DD52CFE89}" type="parTrans" cxnId="{DF880BC5-5CFA-4097-B159-BEA69B8DE9DC}">
      <dgm:prSet/>
      <dgm:spPr/>
      <dgm:t>
        <a:bodyPr/>
        <a:lstStyle/>
        <a:p>
          <a:endParaRPr lang="en-US"/>
        </a:p>
      </dgm:t>
    </dgm:pt>
    <dgm:pt modelId="{A4F63C27-912B-4C17-895A-5B70C3FF00A2}" type="sibTrans" cxnId="{DF880BC5-5CFA-4097-B159-BEA69B8DE9DC}">
      <dgm:prSet/>
      <dgm:spPr/>
      <dgm:t>
        <a:bodyPr/>
        <a:lstStyle/>
        <a:p>
          <a:endParaRPr lang="en-US"/>
        </a:p>
      </dgm:t>
    </dgm:pt>
    <dgm:pt modelId="{0783C5AC-0BE5-4EE2-886D-4521CF70F232}">
      <dgm:prSet/>
      <dgm:spPr/>
      <dgm:t>
        <a:bodyPr/>
        <a:lstStyle/>
        <a:p>
          <a:r>
            <a:rPr lang="en-US" b="1" dirty="0"/>
            <a:t>Modeling</a:t>
          </a:r>
          <a:r>
            <a:rPr lang="en-US" dirty="0"/>
            <a:t>: The desired behaviour is demonstrated for the coachee to replicate. </a:t>
          </a:r>
        </a:p>
      </dgm:t>
    </dgm:pt>
    <dgm:pt modelId="{0D18F1E7-2BE1-4689-AC8E-6360088B2F41}" type="parTrans" cxnId="{A87FA909-9EAF-4770-9D17-01FA6124283E}">
      <dgm:prSet/>
      <dgm:spPr/>
      <dgm:t>
        <a:bodyPr/>
        <a:lstStyle/>
        <a:p>
          <a:endParaRPr lang="en-US"/>
        </a:p>
      </dgm:t>
    </dgm:pt>
    <dgm:pt modelId="{DD9B6268-0F8F-4A20-9E47-93FD0E6882C4}" type="sibTrans" cxnId="{A87FA909-9EAF-4770-9D17-01FA6124283E}">
      <dgm:prSet/>
      <dgm:spPr/>
      <dgm:t>
        <a:bodyPr/>
        <a:lstStyle/>
        <a:p>
          <a:endParaRPr lang="en-US"/>
        </a:p>
      </dgm:t>
    </dgm:pt>
    <dgm:pt modelId="{A84DD19A-69B4-46C9-A903-92381539F3AB}">
      <dgm:prSet/>
      <dgm:spPr/>
      <dgm:t>
        <a:bodyPr/>
        <a:lstStyle/>
        <a:p>
          <a:r>
            <a:rPr lang="en-US" b="1" dirty="0"/>
            <a:t>Shaping: </a:t>
          </a:r>
          <a:r>
            <a:rPr lang="en-US" dirty="0"/>
            <a:t>The desired behaviour is achieved by chaining - the reinforcement of smaller steps leading to a larger end goal.</a:t>
          </a:r>
        </a:p>
      </dgm:t>
    </dgm:pt>
    <dgm:pt modelId="{E080A4C2-0CCF-4E39-84CF-BCEB97A4565C}" type="parTrans" cxnId="{F907C7F6-0ED4-4BA8-AC3C-06592A3DB685}">
      <dgm:prSet/>
      <dgm:spPr/>
      <dgm:t>
        <a:bodyPr/>
        <a:lstStyle/>
        <a:p>
          <a:endParaRPr lang="en-US"/>
        </a:p>
      </dgm:t>
    </dgm:pt>
    <dgm:pt modelId="{DD74A62D-DFB3-490A-A98A-79C708D17AE2}" type="sibTrans" cxnId="{F907C7F6-0ED4-4BA8-AC3C-06592A3DB685}">
      <dgm:prSet/>
      <dgm:spPr/>
      <dgm:t>
        <a:bodyPr/>
        <a:lstStyle/>
        <a:p>
          <a:endParaRPr lang="en-US"/>
        </a:p>
      </dgm:t>
    </dgm:pt>
    <dgm:pt modelId="{38237CAC-50EF-48FB-A289-91BF78F0C0C6}">
      <dgm:prSet/>
      <dgm:spPr/>
      <dgm:t>
        <a:bodyPr/>
        <a:lstStyle/>
        <a:p>
          <a:r>
            <a:rPr lang="en-US" b="1" dirty="0"/>
            <a:t>Reinforcment: </a:t>
          </a:r>
          <a:r>
            <a:rPr lang="en-US" dirty="0"/>
            <a:t>The desired behaviour is encouraged by rewarding and positive feedback. </a:t>
          </a:r>
        </a:p>
      </dgm:t>
    </dgm:pt>
    <dgm:pt modelId="{1B6EBC38-4FB4-4190-B6A0-E1A7DD70D2B3}" type="parTrans" cxnId="{43EE9B00-00FD-4E6C-8934-A4B46FE1DB14}">
      <dgm:prSet/>
      <dgm:spPr/>
      <dgm:t>
        <a:bodyPr/>
        <a:lstStyle/>
        <a:p>
          <a:endParaRPr lang="en-US"/>
        </a:p>
      </dgm:t>
    </dgm:pt>
    <dgm:pt modelId="{9733006E-D827-4245-8450-1860965F67A8}" type="sibTrans" cxnId="{43EE9B00-00FD-4E6C-8934-A4B46FE1DB14}">
      <dgm:prSet/>
      <dgm:spPr/>
      <dgm:t>
        <a:bodyPr/>
        <a:lstStyle/>
        <a:p>
          <a:endParaRPr lang="en-US"/>
        </a:p>
      </dgm:t>
    </dgm:pt>
    <dgm:pt modelId="{BBDEC0EB-5099-4780-8485-0E70DB3E4E97}" type="pres">
      <dgm:prSet presAssocID="{7447ABAC-DB5E-41F1-8AF4-F6297044944C}" presName="vert0" presStyleCnt="0">
        <dgm:presLayoutVars>
          <dgm:dir/>
          <dgm:animOne val="branch"/>
          <dgm:animLvl val="lvl"/>
        </dgm:presLayoutVars>
      </dgm:prSet>
      <dgm:spPr/>
    </dgm:pt>
    <dgm:pt modelId="{24E7D7D5-3706-4D28-8237-270CBC4EDB48}" type="pres">
      <dgm:prSet presAssocID="{E55CCCC9-DFF3-4F48-888C-F04436012309}" presName="thickLine" presStyleLbl="alignNode1" presStyleIdx="0" presStyleCnt="4"/>
      <dgm:spPr/>
    </dgm:pt>
    <dgm:pt modelId="{DE5D56CE-B301-4772-8A63-539C9A8E9999}" type="pres">
      <dgm:prSet presAssocID="{E55CCCC9-DFF3-4F48-888C-F04436012309}" presName="horz1" presStyleCnt="0"/>
      <dgm:spPr/>
    </dgm:pt>
    <dgm:pt modelId="{9677E863-D989-4E8B-B64E-59BA3A5B861C}" type="pres">
      <dgm:prSet presAssocID="{E55CCCC9-DFF3-4F48-888C-F04436012309}" presName="tx1" presStyleLbl="revTx" presStyleIdx="0" presStyleCnt="4"/>
      <dgm:spPr/>
    </dgm:pt>
    <dgm:pt modelId="{E1ED8586-2E5E-4228-A127-073E62365A80}" type="pres">
      <dgm:prSet presAssocID="{E55CCCC9-DFF3-4F48-888C-F04436012309}" presName="vert1" presStyleCnt="0"/>
      <dgm:spPr/>
    </dgm:pt>
    <dgm:pt modelId="{E1BC3096-C244-4154-A7E0-3ACA1C3467C1}" type="pres">
      <dgm:prSet presAssocID="{0783C5AC-0BE5-4EE2-886D-4521CF70F232}" presName="thickLine" presStyleLbl="alignNode1" presStyleIdx="1" presStyleCnt="4"/>
      <dgm:spPr/>
    </dgm:pt>
    <dgm:pt modelId="{DE030046-EF09-4ED0-9458-222EC77B006F}" type="pres">
      <dgm:prSet presAssocID="{0783C5AC-0BE5-4EE2-886D-4521CF70F232}" presName="horz1" presStyleCnt="0"/>
      <dgm:spPr/>
    </dgm:pt>
    <dgm:pt modelId="{616D3A4D-B179-471D-AA25-0EC147B25D3E}" type="pres">
      <dgm:prSet presAssocID="{0783C5AC-0BE5-4EE2-886D-4521CF70F232}" presName="tx1" presStyleLbl="revTx" presStyleIdx="1" presStyleCnt="4"/>
      <dgm:spPr/>
    </dgm:pt>
    <dgm:pt modelId="{597E5E30-0350-44C5-B5F2-807CA7D109DE}" type="pres">
      <dgm:prSet presAssocID="{0783C5AC-0BE5-4EE2-886D-4521CF70F232}" presName="vert1" presStyleCnt="0"/>
      <dgm:spPr/>
    </dgm:pt>
    <dgm:pt modelId="{274C5F21-3720-4CB8-B4D7-30D3488EA798}" type="pres">
      <dgm:prSet presAssocID="{A84DD19A-69B4-46C9-A903-92381539F3AB}" presName="thickLine" presStyleLbl="alignNode1" presStyleIdx="2" presStyleCnt="4"/>
      <dgm:spPr/>
    </dgm:pt>
    <dgm:pt modelId="{6AAE3E7D-2823-42BF-BB7B-3040A359F406}" type="pres">
      <dgm:prSet presAssocID="{A84DD19A-69B4-46C9-A903-92381539F3AB}" presName="horz1" presStyleCnt="0"/>
      <dgm:spPr/>
    </dgm:pt>
    <dgm:pt modelId="{86CA2A9A-437B-4489-9D93-62EAA0C9A4F4}" type="pres">
      <dgm:prSet presAssocID="{A84DD19A-69B4-46C9-A903-92381539F3AB}" presName="tx1" presStyleLbl="revTx" presStyleIdx="2" presStyleCnt="4"/>
      <dgm:spPr/>
    </dgm:pt>
    <dgm:pt modelId="{1AE1CE78-F691-401B-8613-F2E9C6DACB3E}" type="pres">
      <dgm:prSet presAssocID="{A84DD19A-69B4-46C9-A903-92381539F3AB}" presName="vert1" presStyleCnt="0"/>
      <dgm:spPr/>
    </dgm:pt>
    <dgm:pt modelId="{93B21DC3-A53C-4C5B-B373-945AB8148822}" type="pres">
      <dgm:prSet presAssocID="{38237CAC-50EF-48FB-A289-91BF78F0C0C6}" presName="thickLine" presStyleLbl="alignNode1" presStyleIdx="3" presStyleCnt="4"/>
      <dgm:spPr/>
    </dgm:pt>
    <dgm:pt modelId="{15E2B290-BD92-4C5F-BDCB-AB26382D92A9}" type="pres">
      <dgm:prSet presAssocID="{38237CAC-50EF-48FB-A289-91BF78F0C0C6}" presName="horz1" presStyleCnt="0"/>
      <dgm:spPr/>
    </dgm:pt>
    <dgm:pt modelId="{E9FDA9A9-E896-430C-B62C-BFBBBA31AECF}" type="pres">
      <dgm:prSet presAssocID="{38237CAC-50EF-48FB-A289-91BF78F0C0C6}" presName="tx1" presStyleLbl="revTx" presStyleIdx="3" presStyleCnt="4"/>
      <dgm:spPr/>
    </dgm:pt>
    <dgm:pt modelId="{A46E3668-6F4E-45CF-9C88-82FF8478FD02}" type="pres">
      <dgm:prSet presAssocID="{38237CAC-50EF-48FB-A289-91BF78F0C0C6}" presName="vert1" presStyleCnt="0"/>
      <dgm:spPr/>
    </dgm:pt>
  </dgm:ptLst>
  <dgm:cxnLst>
    <dgm:cxn modelId="{43EE9B00-00FD-4E6C-8934-A4B46FE1DB14}" srcId="{7447ABAC-DB5E-41F1-8AF4-F6297044944C}" destId="{38237CAC-50EF-48FB-A289-91BF78F0C0C6}" srcOrd="3" destOrd="0" parTransId="{1B6EBC38-4FB4-4190-B6A0-E1A7DD70D2B3}" sibTransId="{9733006E-D827-4245-8450-1860965F67A8}"/>
    <dgm:cxn modelId="{A87FA909-9EAF-4770-9D17-01FA6124283E}" srcId="{7447ABAC-DB5E-41F1-8AF4-F6297044944C}" destId="{0783C5AC-0BE5-4EE2-886D-4521CF70F232}" srcOrd="1" destOrd="0" parTransId="{0D18F1E7-2BE1-4689-AC8E-6360088B2F41}" sibTransId="{DD9B6268-0F8F-4A20-9E47-93FD0E6882C4}"/>
    <dgm:cxn modelId="{B1D6A631-3F0E-4FBF-B696-C2084BEF0E56}" type="presOf" srcId="{38237CAC-50EF-48FB-A289-91BF78F0C0C6}" destId="{E9FDA9A9-E896-430C-B62C-BFBBBA31AECF}" srcOrd="0" destOrd="0" presId="urn:microsoft.com/office/officeart/2008/layout/LinedList"/>
    <dgm:cxn modelId="{B164BD33-6CF1-4B4C-A7BD-10A264CF0C55}" type="presOf" srcId="{E55CCCC9-DFF3-4F48-888C-F04436012309}" destId="{9677E863-D989-4E8B-B64E-59BA3A5B861C}" srcOrd="0" destOrd="0" presId="urn:microsoft.com/office/officeart/2008/layout/LinedList"/>
    <dgm:cxn modelId="{C50FD2AD-19E9-48F3-9C37-1B794F9D7703}" type="presOf" srcId="{7447ABAC-DB5E-41F1-8AF4-F6297044944C}" destId="{BBDEC0EB-5099-4780-8485-0E70DB3E4E97}" srcOrd="0" destOrd="0" presId="urn:microsoft.com/office/officeart/2008/layout/LinedList"/>
    <dgm:cxn modelId="{DF880BC5-5CFA-4097-B159-BEA69B8DE9DC}" srcId="{7447ABAC-DB5E-41F1-8AF4-F6297044944C}" destId="{E55CCCC9-DFF3-4F48-888C-F04436012309}" srcOrd="0" destOrd="0" parTransId="{49F9A5AF-C792-4C82-937C-828DD52CFE89}" sibTransId="{A4F63C27-912B-4C17-895A-5B70C3FF00A2}"/>
    <dgm:cxn modelId="{BDAE4DD1-6399-4A81-B86E-D1C89B8373D9}" type="presOf" srcId="{A84DD19A-69B4-46C9-A903-92381539F3AB}" destId="{86CA2A9A-437B-4489-9D93-62EAA0C9A4F4}" srcOrd="0" destOrd="0" presId="urn:microsoft.com/office/officeart/2008/layout/LinedList"/>
    <dgm:cxn modelId="{4392E3D6-9CC0-456A-B71E-83CBE5C58777}" type="presOf" srcId="{0783C5AC-0BE5-4EE2-886D-4521CF70F232}" destId="{616D3A4D-B179-471D-AA25-0EC147B25D3E}" srcOrd="0" destOrd="0" presId="urn:microsoft.com/office/officeart/2008/layout/LinedList"/>
    <dgm:cxn modelId="{F907C7F6-0ED4-4BA8-AC3C-06592A3DB685}" srcId="{7447ABAC-DB5E-41F1-8AF4-F6297044944C}" destId="{A84DD19A-69B4-46C9-A903-92381539F3AB}" srcOrd="2" destOrd="0" parTransId="{E080A4C2-0CCF-4E39-84CF-BCEB97A4565C}" sibTransId="{DD74A62D-DFB3-490A-A98A-79C708D17AE2}"/>
    <dgm:cxn modelId="{6DA6FBFD-059D-4B99-8B18-0A905A8F0DE9}" type="presParOf" srcId="{BBDEC0EB-5099-4780-8485-0E70DB3E4E97}" destId="{24E7D7D5-3706-4D28-8237-270CBC4EDB48}" srcOrd="0" destOrd="0" presId="urn:microsoft.com/office/officeart/2008/layout/LinedList"/>
    <dgm:cxn modelId="{DF51DA53-8BAB-4B40-B29C-235C1989C911}" type="presParOf" srcId="{BBDEC0EB-5099-4780-8485-0E70DB3E4E97}" destId="{DE5D56CE-B301-4772-8A63-539C9A8E9999}" srcOrd="1" destOrd="0" presId="urn:microsoft.com/office/officeart/2008/layout/LinedList"/>
    <dgm:cxn modelId="{A6816870-0472-4F1F-A80D-EB83D89A5A25}" type="presParOf" srcId="{DE5D56CE-B301-4772-8A63-539C9A8E9999}" destId="{9677E863-D989-4E8B-B64E-59BA3A5B861C}" srcOrd="0" destOrd="0" presId="urn:microsoft.com/office/officeart/2008/layout/LinedList"/>
    <dgm:cxn modelId="{5BA8E412-4BFF-4486-8177-285402019ED4}" type="presParOf" srcId="{DE5D56CE-B301-4772-8A63-539C9A8E9999}" destId="{E1ED8586-2E5E-4228-A127-073E62365A80}" srcOrd="1" destOrd="0" presId="urn:microsoft.com/office/officeart/2008/layout/LinedList"/>
    <dgm:cxn modelId="{B692F175-CB48-446B-BDB8-E517D4A028D6}" type="presParOf" srcId="{BBDEC0EB-5099-4780-8485-0E70DB3E4E97}" destId="{E1BC3096-C244-4154-A7E0-3ACA1C3467C1}" srcOrd="2" destOrd="0" presId="urn:microsoft.com/office/officeart/2008/layout/LinedList"/>
    <dgm:cxn modelId="{8E74ADCE-7EF7-433F-A133-021BAC656ED3}" type="presParOf" srcId="{BBDEC0EB-5099-4780-8485-0E70DB3E4E97}" destId="{DE030046-EF09-4ED0-9458-222EC77B006F}" srcOrd="3" destOrd="0" presId="urn:microsoft.com/office/officeart/2008/layout/LinedList"/>
    <dgm:cxn modelId="{A916FFF8-3B0D-44E0-A062-5C7D3A914536}" type="presParOf" srcId="{DE030046-EF09-4ED0-9458-222EC77B006F}" destId="{616D3A4D-B179-471D-AA25-0EC147B25D3E}" srcOrd="0" destOrd="0" presId="urn:microsoft.com/office/officeart/2008/layout/LinedList"/>
    <dgm:cxn modelId="{E8B2EEED-0EAA-4360-AE3D-113206A4D7D3}" type="presParOf" srcId="{DE030046-EF09-4ED0-9458-222EC77B006F}" destId="{597E5E30-0350-44C5-B5F2-807CA7D109DE}" srcOrd="1" destOrd="0" presId="urn:microsoft.com/office/officeart/2008/layout/LinedList"/>
    <dgm:cxn modelId="{17045BC3-3819-4AB0-A578-82D491762CBA}" type="presParOf" srcId="{BBDEC0EB-5099-4780-8485-0E70DB3E4E97}" destId="{274C5F21-3720-4CB8-B4D7-30D3488EA798}" srcOrd="4" destOrd="0" presId="urn:microsoft.com/office/officeart/2008/layout/LinedList"/>
    <dgm:cxn modelId="{D4114519-3985-4F3D-A69B-14075DA968B3}" type="presParOf" srcId="{BBDEC0EB-5099-4780-8485-0E70DB3E4E97}" destId="{6AAE3E7D-2823-42BF-BB7B-3040A359F406}" srcOrd="5" destOrd="0" presId="urn:microsoft.com/office/officeart/2008/layout/LinedList"/>
    <dgm:cxn modelId="{917846AB-8EE8-4B8A-AB89-ABA569C331A5}" type="presParOf" srcId="{6AAE3E7D-2823-42BF-BB7B-3040A359F406}" destId="{86CA2A9A-437B-4489-9D93-62EAA0C9A4F4}" srcOrd="0" destOrd="0" presId="urn:microsoft.com/office/officeart/2008/layout/LinedList"/>
    <dgm:cxn modelId="{BB3E4FE2-2243-4260-AAE9-0C41B41E9757}" type="presParOf" srcId="{6AAE3E7D-2823-42BF-BB7B-3040A359F406}" destId="{1AE1CE78-F691-401B-8613-F2E9C6DACB3E}" srcOrd="1" destOrd="0" presId="urn:microsoft.com/office/officeart/2008/layout/LinedList"/>
    <dgm:cxn modelId="{791324F1-39E5-493C-BEA9-1091DA64A1FE}" type="presParOf" srcId="{BBDEC0EB-5099-4780-8485-0E70DB3E4E97}" destId="{93B21DC3-A53C-4C5B-B373-945AB8148822}" srcOrd="6" destOrd="0" presId="urn:microsoft.com/office/officeart/2008/layout/LinedList"/>
    <dgm:cxn modelId="{5474F669-D484-4E40-B5CC-4084754ABE98}" type="presParOf" srcId="{BBDEC0EB-5099-4780-8485-0E70DB3E4E97}" destId="{15E2B290-BD92-4C5F-BDCB-AB26382D92A9}" srcOrd="7" destOrd="0" presId="urn:microsoft.com/office/officeart/2008/layout/LinedList"/>
    <dgm:cxn modelId="{4F790298-5292-429B-B21A-F40E52C46992}" type="presParOf" srcId="{15E2B290-BD92-4C5F-BDCB-AB26382D92A9}" destId="{E9FDA9A9-E896-430C-B62C-BFBBBA31AECF}" srcOrd="0" destOrd="0" presId="urn:microsoft.com/office/officeart/2008/layout/LinedList"/>
    <dgm:cxn modelId="{1286F5A6-189D-4404-A879-98A325A5F8DB}" type="presParOf" srcId="{15E2B290-BD92-4C5F-BDCB-AB26382D92A9}" destId="{A46E3668-6F4E-45CF-9C88-82FF8478FD0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3354D2-7DEC-47E9-8CC0-1898CE0605E8}" type="doc">
      <dgm:prSet loTypeId="urn:microsoft.com/office/officeart/2008/layout/LinedList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A4061FCD-27CA-4207-9F8A-A5407E2AD073}">
      <dgm:prSet custT="1"/>
      <dgm:spPr/>
      <dgm:t>
        <a:bodyPr/>
        <a:lstStyle/>
        <a:p>
          <a:pPr rtl="0"/>
          <a:r>
            <a:rPr lang="en-GB" sz="2000" dirty="0"/>
            <a:t>The behavioural spectrum </a:t>
          </a:r>
          <a:r>
            <a:rPr lang="en-GB" sz="2000" dirty="0">
              <a:latin typeface="Aptos Display" panose="020F0302020204030204"/>
            </a:rPr>
            <a:t>extends further</a:t>
          </a:r>
          <a:r>
            <a:rPr lang="en-GB" sz="2000" dirty="0"/>
            <a:t> than simply habit-tracking and observable actions to include deeper psychological change and can include other styles and ‘hybrid’ models such as:</a:t>
          </a:r>
          <a:endParaRPr lang="en-US" sz="2000" dirty="0"/>
        </a:p>
      </dgm:t>
    </dgm:pt>
    <dgm:pt modelId="{51DA7A88-6498-4886-B0AF-0D20B37F253B}" type="parTrans" cxnId="{FA8BB475-87AD-4517-88D1-DDAD721D8B3A}">
      <dgm:prSet/>
      <dgm:spPr/>
      <dgm:t>
        <a:bodyPr/>
        <a:lstStyle/>
        <a:p>
          <a:endParaRPr lang="en-US"/>
        </a:p>
      </dgm:t>
    </dgm:pt>
    <dgm:pt modelId="{31C6F7FA-AA5D-40A0-9DA9-6A9561138F65}" type="sibTrans" cxnId="{FA8BB475-87AD-4517-88D1-DDAD721D8B3A}">
      <dgm:prSet/>
      <dgm:spPr/>
      <dgm:t>
        <a:bodyPr/>
        <a:lstStyle/>
        <a:p>
          <a:endParaRPr lang="en-US"/>
        </a:p>
      </dgm:t>
    </dgm:pt>
    <dgm:pt modelId="{46BA969B-BB0C-4C07-AD55-36EFF46D6280}">
      <dgm:prSet custT="1"/>
      <dgm:spPr/>
      <dgm:t>
        <a:bodyPr/>
        <a:lstStyle/>
        <a:p>
          <a:r>
            <a:rPr lang="en-GB" sz="2000"/>
            <a:t>Performance-based coaching</a:t>
          </a:r>
          <a:endParaRPr lang="en-US" sz="2000"/>
        </a:p>
      </dgm:t>
    </dgm:pt>
    <dgm:pt modelId="{4BFBB3EB-9D6F-455F-9BEE-B18135DDBD74}" type="parTrans" cxnId="{570256CF-566F-401A-A014-42C7B6A4FFBC}">
      <dgm:prSet/>
      <dgm:spPr/>
      <dgm:t>
        <a:bodyPr/>
        <a:lstStyle/>
        <a:p>
          <a:endParaRPr lang="en-US"/>
        </a:p>
      </dgm:t>
    </dgm:pt>
    <dgm:pt modelId="{A4AFDA0A-1E6B-4BA8-8EC1-76A7655A5773}" type="sibTrans" cxnId="{570256CF-566F-401A-A014-42C7B6A4FFBC}">
      <dgm:prSet/>
      <dgm:spPr/>
      <dgm:t>
        <a:bodyPr/>
        <a:lstStyle/>
        <a:p>
          <a:endParaRPr lang="en-US"/>
        </a:p>
      </dgm:t>
    </dgm:pt>
    <dgm:pt modelId="{CA853323-6B53-4F70-97FF-DA4A84463B7A}">
      <dgm:prSet custT="1"/>
      <dgm:spPr/>
      <dgm:t>
        <a:bodyPr/>
        <a:lstStyle/>
        <a:p>
          <a:r>
            <a:rPr lang="en-GB" sz="2000" dirty="0"/>
            <a:t>Skills-based coaching</a:t>
          </a:r>
          <a:endParaRPr lang="en-US" sz="2000" dirty="0"/>
        </a:p>
      </dgm:t>
    </dgm:pt>
    <dgm:pt modelId="{1FCC85FE-97F8-4801-8F15-68263E25239D}" type="parTrans" cxnId="{D9FE2B3F-DE61-4FE7-8967-FE9148EDE28F}">
      <dgm:prSet/>
      <dgm:spPr/>
      <dgm:t>
        <a:bodyPr/>
        <a:lstStyle/>
        <a:p>
          <a:endParaRPr lang="en-US"/>
        </a:p>
      </dgm:t>
    </dgm:pt>
    <dgm:pt modelId="{E67B8BFE-9AD1-4DD2-8372-F612458543E4}" type="sibTrans" cxnId="{D9FE2B3F-DE61-4FE7-8967-FE9148EDE28F}">
      <dgm:prSet/>
      <dgm:spPr/>
      <dgm:t>
        <a:bodyPr/>
        <a:lstStyle/>
        <a:p>
          <a:endParaRPr lang="en-US"/>
        </a:p>
      </dgm:t>
    </dgm:pt>
    <dgm:pt modelId="{DD624688-04DA-4A02-9EE1-75B5423D0AAE}">
      <dgm:prSet custT="1"/>
      <dgm:spPr/>
      <dgm:t>
        <a:bodyPr/>
        <a:lstStyle/>
        <a:p>
          <a:r>
            <a:rPr lang="en-GB" sz="2000" dirty="0"/>
            <a:t>Cognitive-behavioural coaching.</a:t>
          </a:r>
          <a:endParaRPr lang="en-US" sz="2000" dirty="0"/>
        </a:p>
      </dgm:t>
    </dgm:pt>
    <dgm:pt modelId="{DFEBFF28-8B38-4774-919E-480C9C85445C}" type="parTrans" cxnId="{AE575506-4C3A-40AA-9A31-9E7356063FFC}">
      <dgm:prSet/>
      <dgm:spPr/>
      <dgm:t>
        <a:bodyPr/>
        <a:lstStyle/>
        <a:p>
          <a:endParaRPr lang="en-US"/>
        </a:p>
      </dgm:t>
    </dgm:pt>
    <dgm:pt modelId="{0644B347-24D9-40F6-AF4A-EF7E2B267DEE}" type="sibTrans" cxnId="{AE575506-4C3A-40AA-9A31-9E7356063FFC}">
      <dgm:prSet/>
      <dgm:spPr/>
      <dgm:t>
        <a:bodyPr/>
        <a:lstStyle/>
        <a:p>
          <a:endParaRPr lang="en-US"/>
        </a:p>
      </dgm:t>
    </dgm:pt>
    <dgm:pt modelId="{4AE0F1A4-7D99-405D-8AAE-619156BB3502}">
      <dgm:prSet custT="1"/>
      <dgm:spPr/>
      <dgm:t>
        <a:bodyPr/>
        <a:lstStyle/>
        <a:p>
          <a:r>
            <a:rPr lang="en-GB" sz="2000" dirty="0"/>
            <a:t>Solution-based coaching</a:t>
          </a:r>
          <a:endParaRPr lang="en-US" sz="2000" dirty="0"/>
        </a:p>
      </dgm:t>
    </dgm:pt>
    <dgm:pt modelId="{FF105BD3-1A19-4609-BD5B-35271BBFF6F2}" type="parTrans" cxnId="{274FF827-3762-4935-9FF1-E054C462A132}">
      <dgm:prSet/>
      <dgm:spPr/>
      <dgm:t>
        <a:bodyPr/>
        <a:lstStyle/>
        <a:p>
          <a:endParaRPr lang="en-US"/>
        </a:p>
      </dgm:t>
    </dgm:pt>
    <dgm:pt modelId="{62F98D9F-AAD5-47F4-924B-EB63F29E31E3}" type="sibTrans" cxnId="{274FF827-3762-4935-9FF1-E054C462A132}">
      <dgm:prSet/>
      <dgm:spPr/>
      <dgm:t>
        <a:bodyPr/>
        <a:lstStyle/>
        <a:p>
          <a:endParaRPr lang="en-US"/>
        </a:p>
      </dgm:t>
    </dgm:pt>
    <dgm:pt modelId="{96D9A6F7-8577-424A-9B18-72BF9BFDA5D1}" type="pres">
      <dgm:prSet presAssocID="{6F3354D2-7DEC-47E9-8CC0-1898CE0605E8}" presName="vert0" presStyleCnt="0">
        <dgm:presLayoutVars>
          <dgm:dir/>
          <dgm:animOne val="branch"/>
          <dgm:animLvl val="lvl"/>
        </dgm:presLayoutVars>
      </dgm:prSet>
      <dgm:spPr/>
    </dgm:pt>
    <dgm:pt modelId="{5DF088D3-D1E1-48F4-AB16-B93BFAC3313D}" type="pres">
      <dgm:prSet presAssocID="{A4061FCD-27CA-4207-9F8A-A5407E2AD073}" presName="thickLine" presStyleLbl="alignNode1" presStyleIdx="0" presStyleCnt="5"/>
      <dgm:spPr/>
    </dgm:pt>
    <dgm:pt modelId="{9F5B4EC9-E35B-47EA-A0BA-3627061EDAF1}" type="pres">
      <dgm:prSet presAssocID="{A4061FCD-27CA-4207-9F8A-A5407E2AD073}" presName="horz1" presStyleCnt="0"/>
      <dgm:spPr/>
    </dgm:pt>
    <dgm:pt modelId="{6F7F47CC-2447-41D0-8D75-29FC1EEA53EB}" type="pres">
      <dgm:prSet presAssocID="{A4061FCD-27CA-4207-9F8A-A5407E2AD073}" presName="tx1" presStyleLbl="revTx" presStyleIdx="0" presStyleCnt="5"/>
      <dgm:spPr/>
    </dgm:pt>
    <dgm:pt modelId="{9C541402-0BFF-4B74-B2F8-B4FAD31CFB09}" type="pres">
      <dgm:prSet presAssocID="{A4061FCD-27CA-4207-9F8A-A5407E2AD073}" presName="vert1" presStyleCnt="0"/>
      <dgm:spPr/>
    </dgm:pt>
    <dgm:pt modelId="{A244291F-8698-4612-A564-DF9E4646ADCE}" type="pres">
      <dgm:prSet presAssocID="{46BA969B-BB0C-4C07-AD55-36EFF46D6280}" presName="thickLine" presStyleLbl="alignNode1" presStyleIdx="1" presStyleCnt="5"/>
      <dgm:spPr/>
    </dgm:pt>
    <dgm:pt modelId="{A3B6D498-D48E-406C-B0EC-3C591E88A500}" type="pres">
      <dgm:prSet presAssocID="{46BA969B-BB0C-4C07-AD55-36EFF46D6280}" presName="horz1" presStyleCnt="0"/>
      <dgm:spPr/>
    </dgm:pt>
    <dgm:pt modelId="{0A97FBB0-4A07-4DE4-B9E4-309770AF5E34}" type="pres">
      <dgm:prSet presAssocID="{46BA969B-BB0C-4C07-AD55-36EFF46D6280}" presName="tx1" presStyleLbl="revTx" presStyleIdx="1" presStyleCnt="5"/>
      <dgm:spPr/>
    </dgm:pt>
    <dgm:pt modelId="{89DD026E-A034-4162-8004-420B20F58AA2}" type="pres">
      <dgm:prSet presAssocID="{46BA969B-BB0C-4C07-AD55-36EFF46D6280}" presName="vert1" presStyleCnt="0"/>
      <dgm:spPr/>
    </dgm:pt>
    <dgm:pt modelId="{55C71A0C-10B6-4EE8-890F-C9D42000B386}" type="pres">
      <dgm:prSet presAssocID="{CA853323-6B53-4F70-97FF-DA4A84463B7A}" presName="thickLine" presStyleLbl="alignNode1" presStyleIdx="2" presStyleCnt="5"/>
      <dgm:spPr/>
    </dgm:pt>
    <dgm:pt modelId="{3A6119BF-0442-415E-8F7A-8B30A67B2F1D}" type="pres">
      <dgm:prSet presAssocID="{CA853323-6B53-4F70-97FF-DA4A84463B7A}" presName="horz1" presStyleCnt="0"/>
      <dgm:spPr/>
    </dgm:pt>
    <dgm:pt modelId="{1E95C47C-C5C6-4AD9-8E0D-8A155AFB833D}" type="pres">
      <dgm:prSet presAssocID="{CA853323-6B53-4F70-97FF-DA4A84463B7A}" presName="tx1" presStyleLbl="revTx" presStyleIdx="2" presStyleCnt="5"/>
      <dgm:spPr/>
    </dgm:pt>
    <dgm:pt modelId="{699E4815-311E-43D8-B18D-B431B552720A}" type="pres">
      <dgm:prSet presAssocID="{CA853323-6B53-4F70-97FF-DA4A84463B7A}" presName="vert1" presStyleCnt="0"/>
      <dgm:spPr/>
    </dgm:pt>
    <dgm:pt modelId="{893ACFDE-EB80-499F-84C6-473851FD8947}" type="pres">
      <dgm:prSet presAssocID="{DD624688-04DA-4A02-9EE1-75B5423D0AAE}" presName="thickLine" presStyleLbl="alignNode1" presStyleIdx="3" presStyleCnt="5"/>
      <dgm:spPr/>
    </dgm:pt>
    <dgm:pt modelId="{40E38A19-CC61-4EF3-A36E-4C255A48E078}" type="pres">
      <dgm:prSet presAssocID="{DD624688-04DA-4A02-9EE1-75B5423D0AAE}" presName="horz1" presStyleCnt="0"/>
      <dgm:spPr/>
    </dgm:pt>
    <dgm:pt modelId="{4A236706-4C36-4537-928B-D129CBEF8A4C}" type="pres">
      <dgm:prSet presAssocID="{DD624688-04DA-4A02-9EE1-75B5423D0AAE}" presName="tx1" presStyleLbl="revTx" presStyleIdx="3" presStyleCnt="5"/>
      <dgm:spPr/>
    </dgm:pt>
    <dgm:pt modelId="{9FB54335-7173-424F-8746-A9F5FA4BDA2C}" type="pres">
      <dgm:prSet presAssocID="{DD624688-04DA-4A02-9EE1-75B5423D0AAE}" presName="vert1" presStyleCnt="0"/>
      <dgm:spPr/>
    </dgm:pt>
    <dgm:pt modelId="{26753E7A-AB76-4875-A9FD-84574280C5EB}" type="pres">
      <dgm:prSet presAssocID="{4AE0F1A4-7D99-405D-8AAE-619156BB3502}" presName="thickLine" presStyleLbl="alignNode1" presStyleIdx="4" presStyleCnt="5"/>
      <dgm:spPr/>
    </dgm:pt>
    <dgm:pt modelId="{7EC293B1-97E4-4BF0-A50D-408DB2A63D4A}" type="pres">
      <dgm:prSet presAssocID="{4AE0F1A4-7D99-405D-8AAE-619156BB3502}" presName="horz1" presStyleCnt="0"/>
      <dgm:spPr/>
    </dgm:pt>
    <dgm:pt modelId="{465ED1B0-1157-4D42-BE43-9549ED599AB2}" type="pres">
      <dgm:prSet presAssocID="{4AE0F1A4-7D99-405D-8AAE-619156BB3502}" presName="tx1" presStyleLbl="revTx" presStyleIdx="4" presStyleCnt="5"/>
      <dgm:spPr/>
    </dgm:pt>
    <dgm:pt modelId="{71660FBD-3157-4A42-81A0-D3AFE84CAA1B}" type="pres">
      <dgm:prSet presAssocID="{4AE0F1A4-7D99-405D-8AAE-619156BB3502}" presName="vert1" presStyleCnt="0"/>
      <dgm:spPr/>
    </dgm:pt>
  </dgm:ptLst>
  <dgm:cxnLst>
    <dgm:cxn modelId="{AE575506-4C3A-40AA-9A31-9E7356063FFC}" srcId="{6F3354D2-7DEC-47E9-8CC0-1898CE0605E8}" destId="{DD624688-04DA-4A02-9EE1-75B5423D0AAE}" srcOrd="3" destOrd="0" parTransId="{DFEBFF28-8B38-4774-919E-480C9C85445C}" sibTransId="{0644B347-24D9-40F6-AF4A-EF7E2B267DEE}"/>
    <dgm:cxn modelId="{35B0A708-2D32-4A7D-849E-42F2F22FDC60}" type="presOf" srcId="{46BA969B-BB0C-4C07-AD55-36EFF46D6280}" destId="{0A97FBB0-4A07-4DE4-B9E4-309770AF5E34}" srcOrd="0" destOrd="0" presId="urn:microsoft.com/office/officeart/2008/layout/LinedList"/>
    <dgm:cxn modelId="{CA8EDA23-36B3-492D-B588-BCC475573EA2}" type="presOf" srcId="{6F3354D2-7DEC-47E9-8CC0-1898CE0605E8}" destId="{96D9A6F7-8577-424A-9B18-72BF9BFDA5D1}" srcOrd="0" destOrd="0" presId="urn:microsoft.com/office/officeart/2008/layout/LinedList"/>
    <dgm:cxn modelId="{274FF827-3762-4935-9FF1-E054C462A132}" srcId="{6F3354D2-7DEC-47E9-8CC0-1898CE0605E8}" destId="{4AE0F1A4-7D99-405D-8AAE-619156BB3502}" srcOrd="4" destOrd="0" parTransId="{FF105BD3-1A19-4609-BD5B-35271BBFF6F2}" sibTransId="{62F98D9F-AAD5-47F4-924B-EB63F29E31E3}"/>
    <dgm:cxn modelId="{D9FE2B3F-DE61-4FE7-8967-FE9148EDE28F}" srcId="{6F3354D2-7DEC-47E9-8CC0-1898CE0605E8}" destId="{CA853323-6B53-4F70-97FF-DA4A84463B7A}" srcOrd="2" destOrd="0" parTransId="{1FCC85FE-97F8-4801-8F15-68263E25239D}" sibTransId="{E67B8BFE-9AD1-4DD2-8372-F612458543E4}"/>
    <dgm:cxn modelId="{7FEDDF4E-A43C-494B-87A7-A0E462D5F7AB}" type="presOf" srcId="{4AE0F1A4-7D99-405D-8AAE-619156BB3502}" destId="{465ED1B0-1157-4D42-BE43-9549ED599AB2}" srcOrd="0" destOrd="0" presId="urn:microsoft.com/office/officeart/2008/layout/LinedList"/>
    <dgm:cxn modelId="{FA8BB475-87AD-4517-88D1-DDAD721D8B3A}" srcId="{6F3354D2-7DEC-47E9-8CC0-1898CE0605E8}" destId="{A4061FCD-27CA-4207-9F8A-A5407E2AD073}" srcOrd="0" destOrd="0" parTransId="{51DA7A88-6498-4886-B0AF-0D20B37F253B}" sibTransId="{31C6F7FA-AA5D-40A0-9DA9-6A9561138F65}"/>
    <dgm:cxn modelId="{940C3084-3477-4A58-AD99-B91DE40FC2D6}" type="presOf" srcId="{DD624688-04DA-4A02-9EE1-75B5423D0AAE}" destId="{4A236706-4C36-4537-928B-D129CBEF8A4C}" srcOrd="0" destOrd="0" presId="urn:microsoft.com/office/officeart/2008/layout/LinedList"/>
    <dgm:cxn modelId="{2366E0AC-ACF0-4806-A595-2464D4CC009F}" type="presOf" srcId="{A4061FCD-27CA-4207-9F8A-A5407E2AD073}" destId="{6F7F47CC-2447-41D0-8D75-29FC1EEA53EB}" srcOrd="0" destOrd="0" presId="urn:microsoft.com/office/officeart/2008/layout/LinedList"/>
    <dgm:cxn modelId="{570256CF-566F-401A-A014-42C7B6A4FFBC}" srcId="{6F3354D2-7DEC-47E9-8CC0-1898CE0605E8}" destId="{46BA969B-BB0C-4C07-AD55-36EFF46D6280}" srcOrd="1" destOrd="0" parTransId="{4BFBB3EB-9D6F-455F-9BEE-B18135DDBD74}" sibTransId="{A4AFDA0A-1E6B-4BA8-8EC1-76A7655A5773}"/>
    <dgm:cxn modelId="{EC27C2F5-19D6-46C5-886C-2E3D1FFE08B1}" type="presOf" srcId="{CA853323-6B53-4F70-97FF-DA4A84463B7A}" destId="{1E95C47C-C5C6-4AD9-8E0D-8A155AFB833D}" srcOrd="0" destOrd="0" presId="urn:microsoft.com/office/officeart/2008/layout/LinedList"/>
    <dgm:cxn modelId="{31D6CB38-F8F9-4573-9A19-154DB94CD339}" type="presParOf" srcId="{96D9A6F7-8577-424A-9B18-72BF9BFDA5D1}" destId="{5DF088D3-D1E1-48F4-AB16-B93BFAC3313D}" srcOrd="0" destOrd="0" presId="urn:microsoft.com/office/officeart/2008/layout/LinedList"/>
    <dgm:cxn modelId="{AA3CBBD4-DE88-4A20-897E-54A9F8EEE41E}" type="presParOf" srcId="{96D9A6F7-8577-424A-9B18-72BF9BFDA5D1}" destId="{9F5B4EC9-E35B-47EA-A0BA-3627061EDAF1}" srcOrd="1" destOrd="0" presId="urn:microsoft.com/office/officeart/2008/layout/LinedList"/>
    <dgm:cxn modelId="{D74B2E3C-715A-4EFE-9FD3-B6D9DC78510C}" type="presParOf" srcId="{9F5B4EC9-E35B-47EA-A0BA-3627061EDAF1}" destId="{6F7F47CC-2447-41D0-8D75-29FC1EEA53EB}" srcOrd="0" destOrd="0" presId="urn:microsoft.com/office/officeart/2008/layout/LinedList"/>
    <dgm:cxn modelId="{A4A58EBF-BC43-45EA-9D1E-F84190714289}" type="presParOf" srcId="{9F5B4EC9-E35B-47EA-A0BA-3627061EDAF1}" destId="{9C541402-0BFF-4B74-B2F8-B4FAD31CFB09}" srcOrd="1" destOrd="0" presId="urn:microsoft.com/office/officeart/2008/layout/LinedList"/>
    <dgm:cxn modelId="{9ABCA021-7ADA-4F92-871A-D1E61ED6CDA8}" type="presParOf" srcId="{96D9A6F7-8577-424A-9B18-72BF9BFDA5D1}" destId="{A244291F-8698-4612-A564-DF9E4646ADCE}" srcOrd="2" destOrd="0" presId="urn:microsoft.com/office/officeart/2008/layout/LinedList"/>
    <dgm:cxn modelId="{C34BB66C-BA38-47CB-BABE-6E85A8B21C64}" type="presParOf" srcId="{96D9A6F7-8577-424A-9B18-72BF9BFDA5D1}" destId="{A3B6D498-D48E-406C-B0EC-3C591E88A500}" srcOrd="3" destOrd="0" presId="urn:microsoft.com/office/officeart/2008/layout/LinedList"/>
    <dgm:cxn modelId="{5D292C7A-2ED1-4D2D-BC06-ECBFE81AE335}" type="presParOf" srcId="{A3B6D498-D48E-406C-B0EC-3C591E88A500}" destId="{0A97FBB0-4A07-4DE4-B9E4-309770AF5E34}" srcOrd="0" destOrd="0" presId="urn:microsoft.com/office/officeart/2008/layout/LinedList"/>
    <dgm:cxn modelId="{B156ED17-E649-4B01-9CB7-350AD28653AE}" type="presParOf" srcId="{A3B6D498-D48E-406C-B0EC-3C591E88A500}" destId="{89DD026E-A034-4162-8004-420B20F58AA2}" srcOrd="1" destOrd="0" presId="urn:microsoft.com/office/officeart/2008/layout/LinedList"/>
    <dgm:cxn modelId="{B54579FF-95FD-4DD4-A93C-20F3DCA09A9F}" type="presParOf" srcId="{96D9A6F7-8577-424A-9B18-72BF9BFDA5D1}" destId="{55C71A0C-10B6-4EE8-890F-C9D42000B386}" srcOrd="4" destOrd="0" presId="urn:microsoft.com/office/officeart/2008/layout/LinedList"/>
    <dgm:cxn modelId="{089A2E40-C2A5-48EB-B5BD-B1DC1046C7F2}" type="presParOf" srcId="{96D9A6F7-8577-424A-9B18-72BF9BFDA5D1}" destId="{3A6119BF-0442-415E-8F7A-8B30A67B2F1D}" srcOrd="5" destOrd="0" presId="urn:microsoft.com/office/officeart/2008/layout/LinedList"/>
    <dgm:cxn modelId="{6E9FA2C8-8D58-48A5-AE1F-197E66F7217F}" type="presParOf" srcId="{3A6119BF-0442-415E-8F7A-8B30A67B2F1D}" destId="{1E95C47C-C5C6-4AD9-8E0D-8A155AFB833D}" srcOrd="0" destOrd="0" presId="urn:microsoft.com/office/officeart/2008/layout/LinedList"/>
    <dgm:cxn modelId="{CC234177-A7EA-44B6-80D3-3F0DB53959C8}" type="presParOf" srcId="{3A6119BF-0442-415E-8F7A-8B30A67B2F1D}" destId="{699E4815-311E-43D8-B18D-B431B552720A}" srcOrd="1" destOrd="0" presId="urn:microsoft.com/office/officeart/2008/layout/LinedList"/>
    <dgm:cxn modelId="{C376E162-A404-41A4-BA30-DCCE845FB08F}" type="presParOf" srcId="{96D9A6F7-8577-424A-9B18-72BF9BFDA5D1}" destId="{893ACFDE-EB80-499F-84C6-473851FD8947}" srcOrd="6" destOrd="0" presId="urn:microsoft.com/office/officeart/2008/layout/LinedList"/>
    <dgm:cxn modelId="{16BA32D2-AA98-4B39-B3AE-0F9080995F20}" type="presParOf" srcId="{96D9A6F7-8577-424A-9B18-72BF9BFDA5D1}" destId="{40E38A19-CC61-4EF3-A36E-4C255A48E078}" srcOrd="7" destOrd="0" presId="urn:microsoft.com/office/officeart/2008/layout/LinedList"/>
    <dgm:cxn modelId="{436CEB88-4ECD-4075-9136-C112436C2F81}" type="presParOf" srcId="{40E38A19-CC61-4EF3-A36E-4C255A48E078}" destId="{4A236706-4C36-4537-928B-D129CBEF8A4C}" srcOrd="0" destOrd="0" presId="urn:microsoft.com/office/officeart/2008/layout/LinedList"/>
    <dgm:cxn modelId="{31ABD2AA-14C8-46DA-BA78-7CD3D2DDBFA1}" type="presParOf" srcId="{40E38A19-CC61-4EF3-A36E-4C255A48E078}" destId="{9FB54335-7173-424F-8746-A9F5FA4BDA2C}" srcOrd="1" destOrd="0" presId="urn:microsoft.com/office/officeart/2008/layout/LinedList"/>
    <dgm:cxn modelId="{A20407D0-E569-4ADF-8174-0225B9329EA9}" type="presParOf" srcId="{96D9A6F7-8577-424A-9B18-72BF9BFDA5D1}" destId="{26753E7A-AB76-4875-A9FD-84574280C5EB}" srcOrd="8" destOrd="0" presId="urn:microsoft.com/office/officeart/2008/layout/LinedList"/>
    <dgm:cxn modelId="{0D655443-6128-43B0-AD81-DCA3CF73ADD0}" type="presParOf" srcId="{96D9A6F7-8577-424A-9B18-72BF9BFDA5D1}" destId="{7EC293B1-97E4-4BF0-A50D-408DB2A63D4A}" srcOrd="9" destOrd="0" presId="urn:microsoft.com/office/officeart/2008/layout/LinedList"/>
    <dgm:cxn modelId="{F6C4440C-54A4-49F7-8DBA-4459416C08AE}" type="presParOf" srcId="{7EC293B1-97E4-4BF0-A50D-408DB2A63D4A}" destId="{465ED1B0-1157-4D42-BE43-9549ED599AB2}" srcOrd="0" destOrd="0" presId="urn:microsoft.com/office/officeart/2008/layout/LinedList"/>
    <dgm:cxn modelId="{E7017341-B0F0-4D71-9B78-236011D66D23}" type="presParOf" srcId="{7EC293B1-97E4-4BF0-A50D-408DB2A63D4A}" destId="{71660FBD-3157-4A42-81A0-D3AFE84CAA1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D67F92A-DF51-4360-9536-834B93F3A491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1424375-4D0B-477C-ABB8-9BCF97338F3A}">
      <dgm:prSet/>
      <dgm:spPr/>
      <dgm:t>
        <a:bodyPr/>
        <a:lstStyle/>
        <a:p>
          <a:r>
            <a:rPr lang="en-GB" b="1" dirty="0"/>
            <a:t>Objective: </a:t>
          </a:r>
          <a:r>
            <a:rPr lang="en-GB" dirty="0"/>
            <a:t>focuses on data and observation.</a:t>
          </a:r>
          <a:endParaRPr lang="en-US" dirty="0"/>
        </a:p>
      </dgm:t>
    </dgm:pt>
    <dgm:pt modelId="{9E1275B0-170A-487F-8BB3-0AB25BEB3FB3}" type="parTrans" cxnId="{E2F4FBF1-702A-4C52-8677-CD26D2FB97D5}">
      <dgm:prSet/>
      <dgm:spPr/>
      <dgm:t>
        <a:bodyPr/>
        <a:lstStyle/>
        <a:p>
          <a:endParaRPr lang="en-US"/>
        </a:p>
      </dgm:t>
    </dgm:pt>
    <dgm:pt modelId="{C0261BFE-6626-47E9-8823-BDD07E10AC0A}" type="sibTrans" cxnId="{E2F4FBF1-702A-4C52-8677-CD26D2FB97D5}">
      <dgm:prSet/>
      <dgm:spPr/>
      <dgm:t>
        <a:bodyPr/>
        <a:lstStyle/>
        <a:p>
          <a:endParaRPr lang="en-US"/>
        </a:p>
      </dgm:t>
    </dgm:pt>
    <dgm:pt modelId="{CF4C580F-D329-490E-A1B8-FB1DA5D66914}">
      <dgm:prSet/>
      <dgm:spPr/>
      <dgm:t>
        <a:bodyPr/>
        <a:lstStyle/>
        <a:p>
          <a:r>
            <a:rPr lang="en-GB" b="1" dirty="0"/>
            <a:t>Speed:</a:t>
          </a:r>
          <a:r>
            <a:rPr lang="en-GB" dirty="0"/>
            <a:t> Very effective when requiring short-term performance gains or skill acquisition.</a:t>
          </a:r>
          <a:endParaRPr lang="en-US" dirty="0"/>
        </a:p>
      </dgm:t>
    </dgm:pt>
    <dgm:pt modelId="{67B6D208-B47A-41FF-97B1-867CF20C130C}" type="parTrans" cxnId="{3B8B05B3-ABD4-495F-B78F-5961306111A3}">
      <dgm:prSet/>
      <dgm:spPr/>
      <dgm:t>
        <a:bodyPr/>
        <a:lstStyle/>
        <a:p>
          <a:endParaRPr lang="en-US"/>
        </a:p>
      </dgm:t>
    </dgm:pt>
    <dgm:pt modelId="{BF2D0A31-038E-4864-B115-C4502C4EA776}" type="sibTrans" cxnId="{3B8B05B3-ABD4-495F-B78F-5961306111A3}">
      <dgm:prSet/>
      <dgm:spPr/>
      <dgm:t>
        <a:bodyPr/>
        <a:lstStyle/>
        <a:p>
          <a:endParaRPr lang="en-US"/>
        </a:p>
      </dgm:t>
    </dgm:pt>
    <dgm:pt modelId="{22C12FA9-AA7F-4880-B827-3B86053AF1EC}">
      <dgm:prSet/>
      <dgm:spPr/>
      <dgm:t>
        <a:bodyPr/>
        <a:lstStyle/>
        <a:p>
          <a:r>
            <a:rPr lang="en-GB" b="1" dirty="0"/>
            <a:t>Clarity:</a:t>
          </a:r>
          <a:r>
            <a:rPr lang="en-GB" dirty="0"/>
            <a:t> Defined by specific clear actions so success is easily identifiable. </a:t>
          </a:r>
          <a:endParaRPr lang="en-US" dirty="0"/>
        </a:p>
      </dgm:t>
    </dgm:pt>
    <dgm:pt modelId="{4DC69E56-1099-438C-8DD6-ED6D3D145E14}" type="parTrans" cxnId="{9CC6F456-994F-4A2E-888D-F5CF407DD76B}">
      <dgm:prSet/>
      <dgm:spPr/>
      <dgm:t>
        <a:bodyPr/>
        <a:lstStyle/>
        <a:p>
          <a:endParaRPr lang="en-US"/>
        </a:p>
      </dgm:t>
    </dgm:pt>
    <dgm:pt modelId="{4BD10465-27EE-4C5B-9CE6-BD6A5E20301D}" type="sibTrans" cxnId="{9CC6F456-994F-4A2E-888D-F5CF407DD76B}">
      <dgm:prSet/>
      <dgm:spPr/>
      <dgm:t>
        <a:bodyPr/>
        <a:lstStyle/>
        <a:p>
          <a:endParaRPr lang="en-US"/>
        </a:p>
      </dgm:t>
    </dgm:pt>
    <dgm:pt modelId="{661198B9-DDE1-4628-976D-B6CDDAD3A1E8}">
      <dgm:prSet/>
      <dgm:spPr/>
      <dgm:t>
        <a:bodyPr/>
        <a:lstStyle/>
        <a:p>
          <a:r>
            <a:rPr lang="en-GB" b="1" dirty="0"/>
            <a:t>Scalability:</a:t>
          </a:r>
          <a:r>
            <a:rPr lang="en-GB" dirty="0"/>
            <a:t> Easy to track using KPI’s and metrics.</a:t>
          </a:r>
          <a:endParaRPr lang="en-US" dirty="0"/>
        </a:p>
      </dgm:t>
    </dgm:pt>
    <dgm:pt modelId="{96742929-E53E-4606-BEA0-5F2F26C21B77}" type="parTrans" cxnId="{748248BE-FA7C-4DBE-9EF0-806734F32FC6}">
      <dgm:prSet/>
      <dgm:spPr/>
      <dgm:t>
        <a:bodyPr/>
        <a:lstStyle/>
        <a:p>
          <a:endParaRPr lang="en-US"/>
        </a:p>
      </dgm:t>
    </dgm:pt>
    <dgm:pt modelId="{9F097BC4-6796-45D7-9F7F-84FB6793384A}" type="sibTrans" cxnId="{748248BE-FA7C-4DBE-9EF0-806734F32FC6}">
      <dgm:prSet/>
      <dgm:spPr/>
      <dgm:t>
        <a:bodyPr/>
        <a:lstStyle/>
        <a:p>
          <a:endParaRPr lang="en-US"/>
        </a:p>
      </dgm:t>
    </dgm:pt>
    <dgm:pt modelId="{1228D88E-527C-4A68-9A86-56BF505C4391}" type="pres">
      <dgm:prSet presAssocID="{DD67F92A-DF51-4360-9536-834B93F3A491}" presName="vert0" presStyleCnt="0">
        <dgm:presLayoutVars>
          <dgm:dir/>
          <dgm:animOne val="branch"/>
          <dgm:animLvl val="lvl"/>
        </dgm:presLayoutVars>
      </dgm:prSet>
      <dgm:spPr/>
    </dgm:pt>
    <dgm:pt modelId="{A2F78FFC-2F70-40A0-946A-395241F34017}" type="pres">
      <dgm:prSet presAssocID="{A1424375-4D0B-477C-ABB8-9BCF97338F3A}" presName="thickLine" presStyleLbl="alignNode1" presStyleIdx="0" presStyleCnt="4"/>
      <dgm:spPr/>
    </dgm:pt>
    <dgm:pt modelId="{B7D05DF8-72D3-44E3-A58F-127B1A748BD2}" type="pres">
      <dgm:prSet presAssocID="{A1424375-4D0B-477C-ABB8-9BCF97338F3A}" presName="horz1" presStyleCnt="0"/>
      <dgm:spPr/>
    </dgm:pt>
    <dgm:pt modelId="{FCD79605-9B10-49F7-9F4D-8C44BF6B3C90}" type="pres">
      <dgm:prSet presAssocID="{A1424375-4D0B-477C-ABB8-9BCF97338F3A}" presName="tx1" presStyleLbl="revTx" presStyleIdx="0" presStyleCnt="4"/>
      <dgm:spPr/>
    </dgm:pt>
    <dgm:pt modelId="{420DD742-E406-4656-AD76-15A9EFCAF66C}" type="pres">
      <dgm:prSet presAssocID="{A1424375-4D0B-477C-ABB8-9BCF97338F3A}" presName="vert1" presStyleCnt="0"/>
      <dgm:spPr/>
    </dgm:pt>
    <dgm:pt modelId="{ABD6D5D6-141E-412A-A880-47E77F424540}" type="pres">
      <dgm:prSet presAssocID="{CF4C580F-D329-490E-A1B8-FB1DA5D66914}" presName="thickLine" presStyleLbl="alignNode1" presStyleIdx="1" presStyleCnt="4"/>
      <dgm:spPr/>
    </dgm:pt>
    <dgm:pt modelId="{EB5BE037-888C-4C11-91DF-690DA516A65D}" type="pres">
      <dgm:prSet presAssocID="{CF4C580F-D329-490E-A1B8-FB1DA5D66914}" presName="horz1" presStyleCnt="0"/>
      <dgm:spPr/>
    </dgm:pt>
    <dgm:pt modelId="{5DCC553A-2356-4FB8-B15B-2A65267E701C}" type="pres">
      <dgm:prSet presAssocID="{CF4C580F-D329-490E-A1B8-FB1DA5D66914}" presName="tx1" presStyleLbl="revTx" presStyleIdx="1" presStyleCnt="4"/>
      <dgm:spPr/>
    </dgm:pt>
    <dgm:pt modelId="{8B6EDB0E-0A53-4222-B997-4E09626D6235}" type="pres">
      <dgm:prSet presAssocID="{CF4C580F-D329-490E-A1B8-FB1DA5D66914}" presName="vert1" presStyleCnt="0"/>
      <dgm:spPr/>
    </dgm:pt>
    <dgm:pt modelId="{61944632-4479-4C2D-8DCC-932F8947D5D1}" type="pres">
      <dgm:prSet presAssocID="{22C12FA9-AA7F-4880-B827-3B86053AF1EC}" presName="thickLine" presStyleLbl="alignNode1" presStyleIdx="2" presStyleCnt="4"/>
      <dgm:spPr/>
    </dgm:pt>
    <dgm:pt modelId="{FB1AEA1A-3EA3-426B-926F-8B1FA9ED7F8A}" type="pres">
      <dgm:prSet presAssocID="{22C12FA9-AA7F-4880-B827-3B86053AF1EC}" presName="horz1" presStyleCnt="0"/>
      <dgm:spPr/>
    </dgm:pt>
    <dgm:pt modelId="{7FB8AAFB-53B2-424C-AF80-CD39C4E6DF22}" type="pres">
      <dgm:prSet presAssocID="{22C12FA9-AA7F-4880-B827-3B86053AF1EC}" presName="tx1" presStyleLbl="revTx" presStyleIdx="2" presStyleCnt="4"/>
      <dgm:spPr/>
    </dgm:pt>
    <dgm:pt modelId="{1F89444F-16A3-4BB7-A5FB-3221B0087206}" type="pres">
      <dgm:prSet presAssocID="{22C12FA9-AA7F-4880-B827-3B86053AF1EC}" presName="vert1" presStyleCnt="0"/>
      <dgm:spPr/>
    </dgm:pt>
    <dgm:pt modelId="{F6D5D768-DAFE-4DD3-B5B1-FF2B431C3559}" type="pres">
      <dgm:prSet presAssocID="{661198B9-DDE1-4628-976D-B6CDDAD3A1E8}" presName="thickLine" presStyleLbl="alignNode1" presStyleIdx="3" presStyleCnt="4"/>
      <dgm:spPr/>
    </dgm:pt>
    <dgm:pt modelId="{452183DB-B196-4717-B599-27D27DF40872}" type="pres">
      <dgm:prSet presAssocID="{661198B9-DDE1-4628-976D-B6CDDAD3A1E8}" presName="horz1" presStyleCnt="0"/>
      <dgm:spPr/>
    </dgm:pt>
    <dgm:pt modelId="{EDB704B6-B863-49AD-8498-C15D426B5B86}" type="pres">
      <dgm:prSet presAssocID="{661198B9-DDE1-4628-976D-B6CDDAD3A1E8}" presName="tx1" presStyleLbl="revTx" presStyleIdx="3" presStyleCnt="4"/>
      <dgm:spPr/>
    </dgm:pt>
    <dgm:pt modelId="{7115CD92-B5C5-4EDD-A50D-99925AC6068D}" type="pres">
      <dgm:prSet presAssocID="{661198B9-DDE1-4628-976D-B6CDDAD3A1E8}" presName="vert1" presStyleCnt="0"/>
      <dgm:spPr/>
    </dgm:pt>
  </dgm:ptLst>
  <dgm:cxnLst>
    <dgm:cxn modelId="{058E672F-1E03-4C4D-8F6D-0EE4878B7835}" type="presOf" srcId="{CF4C580F-D329-490E-A1B8-FB1DA5D66914}" destId="{5DCC553A-2356-4FB8-B15B-2A65267E701C}" srcOrd="0" destOrd="0" presId="urn:microsoft.com/office/officeart/2008/layout/LinedList"/>
    <dgm:cxn modelId="{1EBDF14A-44CF-434C-B0AD-2F212C409F2D}" type="presOf" srcId="{A1424375-4D0B-477C-ABB8-9BCF97338F3A}" destId="{FCD79605-9B10-49F7-9F4D-8C44BF6B3C90}" srcOrd="0" destOrd="0" presId="urn:microsoft.com/office/officeart/2008/layout/LinedList"/>
    <dgm:cxn modelId="{9CC6F456-994F-4A2E-888D-F5CF407DD76B}" srcId="{DD67F92A-DF51-4360-9536-834B93F3A491}" destId="{22C12FA9-AA7F-4880-B827-3B86053AF1EC}" srcOrd="2" destOrd="0" parTransId="{4DC69E56-1099-438C-8DD6-ED6D3D145E14}" sibTransId="{4BD10465-27EE-4C5B-9CE6-BD6A5E20301D}"/>
    <dgm:cxn modelId="{6617797A-852D-48E4-B08D-B2CDFEE46A57}" type="presOf" srcId="{661198B9-DDE1-4628-976D-B6CDDAD3A1E8}" destId="{EDB704B6-B863-49AD-8498-C15D426B5B86}" srcOrd="0" destOrd="0" presId="urn:microsoft.com/office/officeart/2008/layout/LinedList"/>
    <dgm:cxn modelId="{3B8B05B3-ABD4-495F-B78F-5961306111A3}" srcId="{DD67F92A-DF51-4360-9536-834B93F3A491}" destId="{CF4C580F-D329-490E-A1B8-FB1DA5D66914}" srcOrd="1" destOrd="0" parTransId="{67B6D208-B47A-41FF-97B1-867CF20C130C}" sibTransId="{BF2D0A31-038E-4864-B115-C4502C4EA776}"/>
    <dgm:cxn modelId="{72236ABC-F3EF-4630-B169-599BA4D680DD}" type="presOf" srcId="{22C12FA9-AA7F-4880-B827-3B86053AF1EC}" destId="{7FB8AAFB-53B2-424C-AF80-CD39C4E6DF22}" srcOrd="0" destOrd="0" presId="urn:microsoft.com/office/officeart/2008/layout/LinedList"/>
    <dgm:cxn modelId="{748248BE-FA7C-4DBE-9EF0-806734F32FC6}" srcId="{DD67F92A-DF51-4360-9536-834B93F3A491}" destId="{661198B9-DDE1-4628-976D-B6CDDAD3A1E8}" srcOrd="3" destOrd="0" parTransId="{96742929-E53E-4606-BEA0-5F2F26C21B77}" sibTransId="{9F097BC4-6796-45D7-9F7F-84FB6793384A}"/>
    <dgm:cxn modelId="{59DF57EF-1048-42B7-89B9-BAF40FCBF7C2}" type="presOf" srcId="{DD67F92A-DF51-4360-9536-834B93F3A491}" destId="{1228D88E-527C-4A68-9A86-56BF505C4391}" srcOrd="0" destOrd="0" presId="urn:microsoft.com/office/officeart/2008/layout/LinedList"/>
    <dgm:cxn modelId="{E2F4FBF1-702A-4C52-8677-CD26D2FB97D5}" srcId="{DD67F92A-DF51-4360-9536-834B93F3A491}" destId="{A1424375-4D0B-477C-ABB8-9BCF97338F3A}" srcOrd="0" destOrd="0" parTransId="{9E1275B0-170A-487F-8BB3-0AB25BEB3FB3}" sibTransId="{C0261BFE-6626-47E9-8823-BDD07E10AC0A}"/>
    <dgm:cxn modelId="{C7D82669-FA90-4A72-905F-A262DE29DB44}" type="presParOf" srcId="{1228D88E-527C-4A68-9A86-56BF505C4391}" destId="{A2F78FFC-2F70-40A0-946A-395241F34017}" srcOrd="0" destOrd="0" presId="urn:microsoft.com/office/officeart/2008/layout/LinedList"/>
    <dgm:cxn modelId="{DB88D3C6-6D51-4DEE-8D53-9021C0113FC1}" type="presParOf" srcId="{1228D88E-527C-4A68-9A86-56BF505C4391}" destId="{B7D05DF8-72D3-44E3-A58F-127B1A748BD2}" srcOrd="1" destOrd="0" presId="urn:microsoft.com/office/officeart/2008/layout/LinedList"/>
    <dgm:cxn modelId="{112E4A96-5318-4B2F-B245-DE52168DBB83}" type="presParOf" srcId="{B7D05DF8-72D3-44E3-A58F-127B1A748BD2}" destId="{FCD79605-9B10-49F7-9F4D-8C44BF6B3C90}" srcOrd="0" destOrd="0" presId="urn:microsoft.com/office/officeart/2008/layout/LinedList"/>
    <dgm:cxn modelId="{00DE929C-A548-48A4-B5DE-8CFEBD1B906B}" type="presParOf" srcId="{B7D05DF8-72D3-44E3-A58F-127B1A748BD2}" destId="{420DD742-E406-4656-AD76-15A9EFCAF66C}" srcOrd="1" destOrd="0" presId="urn:microsoft.com/office/officeart/2008/layout/LinedList"/>
    <dgm:cxn modelId="{9FF3FC80-AAEB-4F11-900E-6DF8B83AABB0}" type="presParOf" srcId="{1228D88E-527C-4A68-9A86-56BF505C4391}" destId="{ABD6D5D6-141E-412A-A880-47E77F424540}" srcOrd="2" destOrd="0" presId="urn:microsoft.com/office/officeart/2008/layout/LinedList"/>
    <dgm:cxn modelId="{0E61D351-8FA5-4E27-A075-42C0399CAE23}" type="presParOf" srcId="{1228D88E-527C-4A68-9A86-56BF505C4391}" destId="{EB5BE037-888C-4C11-91DF-690DA516A65D}" srcOrd="3" destOrd="0" presId="urn:microsoft.com/office/officeart/2008/layout/LinedList"/>
    <dgm:cxn modelId="{75B336C5-2E64-4F34-9491-715AC5CE21AC}" type="presParOf" srcId="{EB5BE037-888C-4C11-91DF-690DA516A65D}" destId="{5DCC553A-2356-4FB8-B15B-2A65267E701C}" srcOrd="0" destOrd="0" presId="urn:microsoft.com/office/officeart/2008/layout/LinedList"/>
    <dgm:cxn modelId="{CFADD654-A798-494C-BB6B-C7F1DC7F7154}" type="presParOf" srcId="{EB5BE037-888C-4C11-91DF-690DA516A65D}" destId="{8B6EDB0E-0A53-4222-B997-4E09626D6235}" srcOrd="1" destOrd="0" presId="urn:microsoft.com/office/officeart/2008/layout/LinedList"/>
    <dgm:cxn modelId="{8FEB7A2A-01E5-4EB9-9E0E-1457BB96E21C}" type="presParOf" srcId="{1228D88E-527C-4A68-9A86-56BF505C4391}" destId="{61944632-4479-4C2D-8DCC-932F8947D5D1}" srcOrd="4" destOrd="0" presId="urn:microsoft.com/office/officeart/2008/layout/LinedList"/>
    <dgm:cxn modelId="{9D18C674-62B2-433A-B9EB-4308AC1C3971}" type="presParOf" srcId="{1228D88E-527C-4A68-9A86-56BF505C4391}" destId="{FB1AEA1A-3EA3-426B-926F-8B1FA9ED7F8A}" srcOrd="5" destOrd="0" presId="urn:microsoft.com/office/officeart/2008/layout/LinedList"/>
    <dgm:cxn modelId="{32115510-24ED-43CB-A037-DC5A50305CFA}" type="presParOf" srcId="{FB1AEA1A-3EA3-426B-926F-8B1FA9ED7F8A}" destId="{7FB8AAFB-53B2-424C-AF80-CD39C4E6DF22}" srcOrd="0" destOrd="0" presId="urn:microsoft.com/office/officeart/2008/layout/LinedList"/>
    <dgm:cxn modelId="{888C3B9D-0101-42CF-AA1B-9B79CA2198C9}" type="presParOf" srcId="{FB1AEA1A-3EA3-426B-926F-8B1FA9ED7F8A}" destId="{1F89444F-16A3-4BB7-A5FB-3221B0087206}" srcOrd="1" destOrd="0" presId="urn:microsoft.com/office/officeart/2008/layout/LinedList"/>
    <dgm:cxn modelId="{A8518C39-99BC-4F8A-BF5A-5A0E89FAFF09}" type="presParOf" srcId="{1228D88E-527C-4A68-9A86-56BF505C4391}" destId="{F6D5D768-DAFE-4DD3-B5B1-FF2B431C3559}" srcOrd="6" destOrd="0" presId="urn:microsoft.com/office/officeart/2008/layout/LinedList"/>
    <dgm:cxn modelId="{2A63966F-5A33-4D4D-8742-1B67826269F4}" type="presParOf" srcId="{1228D88E-527C-4A68-9A86-56BF505C4391}" destId="{452183DB-B196-4717-B599-27D27DF40872}" srcOrd="7" destOrd="0" presId="urn:microsoft.com/office/officeart/2008/layout/LinedList"/>
    <dgm:cxn modelId="{4CE6011C-753B-4F22-ABF5-BCB99C066B6A}" type="presParOf" srcId="{452183DB-B196-4717-B599-27D27DF40872}" destId="{EDB704B6-B863-49AD-8498-C15D426B5B86}" srcOrd="0" destOrd="0" presId="urn:microsoft.com/office/officeart/2008/layout/LinedList"/>
    <dgm:cxn modelId="{B0C0334E-459A-4029-9599-202D3C5A19F3}" type="presParOf" srcId="{452183DB-B196-4717-B599-27D27DF40872}" destId="{7115CD92-B5C5-4EDD-A50D-99925AC606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184389B-7504-48E6-8138-485448953B63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BB88347-2A4F-41B4-B6B1-8F2A84812F87}">
      <dgm:prSet/>
      <dgm:spPr/>
      <dgm:t>
        <a:bodyPr/>
        <a:lstStyle/>
        <a:p>
          <a:r>
            <a:rPr lang="en-GB" b="0" dirty="0"/>
            <a:t>Rebound effect: </a:t>
          </a:r>
          <a:r>
            <a:rPr lang="en-GB" dirty="0"/>
            <a:t>If the coach or reward is removed, the original behaviour may return.</a:t>
          </a:r>
          <a:endParaRPr lang="en-US" dirty="0"/>
        </a:p>
      </dgm:t>
    </dgm:pt>
    <dgm:pt modelId="{56CD549E-494F-4074-AA4C-952DBE25579B}" type="parTrans" cxnId="{B1BE5224-87FA-4E44-978A-06C6F166E047}">
      <dgm:prSet/>
      <dgm:spPr/>
      <dgm:t>
        <a:bodyPr/>
        <a:lstStyle/>
        <a:p>
          <a:endParaRPr lang="en-US"/>
        </a:p>
      </dgm:t>
    </dgm:pt>
    <dgm:pt modelId="{A24976D1-27E4-4E9F-9A31-0085A8F1BD12}" type="sibTrans" cxnId="{B1BE5224-87FA-4E44-978A-06C6F166E047}">
      <dgm:prSet/>
      <dgm:spPr/>
      <dgm:t>
        <a:bodyPr/>
        <a:lstStyle/>
        <a:p>
          <a:endParaRPr lang="en-US"/>
        </a:p>
      </dgm:t>
    </dgm:pt>
    <dgm:pt modelId="{D7E0EECE-E73D-4B64-B102-2625ED3BBD24}">
      <dgm:prSet/>
      <dgm:spPr/>
      <dgm:t>
        <a:bodyPr/>
        <a:lstStyle/>
        <a:p>
          <a:r>
            <a:rPr lang="en-GB"/>
            <a:t>Ignores underlying mindset.</a:t>
          </a:r>
          <a:endParaRPr lang="en-US"/>
        </a:p>
      </dgm:t>
    </dgm:pt>
    <dgm:pt modelId="{AC30BE68-653B-402F-ADF7-681DF2BC7A7B}" type="parTrans" cxnId="{10C45DD7-C91E-4095-BD7F-21C1CD86BE7F}">
      <dgm:prSet/>
      <dgm:spPr/>
      <dgm:t>
        <a:bodyPr/>
        <a:lstStyle/>
        <a:p>
          <a:endParaRPr lang="en-US"/>
        </a:p>
      </dgm:t>
    </dgm:pt>
    <dgm:pt modelId="{2C67BFB8-E697-4AD9-94AE-B9F7A0BAF60C}" type="sibTrans" cxnId="{10C45DD7-C91E-4095-BD7F-21C1CD86BE7F}">
      <dgm:prSet/>
      <dgm:spPr/>
      <dgm:t>
        <a:bodyPr/>
        <a:lstStyle/>
        <a:p>
          <a:endParaRPr lang="en-US"/>
        </a:p>
      </dgm:t>
    </dgm:pt>
    <dgm:pt modelId="{B136166C-C6BA-4124-923D-1983640EE8A7}">
      <dgm:prSet/>
      <dgm:spPr/>
      <dgm:t>
        <a:bodyPr/>
        <a:lstStyle/>
        <a:p>
          <a:r>
            <a:rPr lang="en-GB"/>
            <a:t>Can become a tick box exercise.</a:t>
          </a:r>
          <a:endParaRPr lang="en-US"/>
        </a:p>
      </dgm:t>
    </dgm:pt>
    <dgm:pt modelId="{FDB35E50-5CA9-42BE-B80F-444AE252C35B}" type="parTrans" cxnId="{F8EB2D61-9C45-4E98-90F2-2891ADF91861}">
      <dgm:prSet/>
      <dgm:spPr/>
      <dgm:t>
        <a:bodyPr/>
        <a:lstStyle/>
        <a:p>
          <a:endParaRPr lang="en-US"/>
        </a:p>
      </dgm:t>
    </dgm:pt>
    <dgm:pt modelId="{896F5B1E-DF6E-401A-BBF8-DD95D9885F28}" type="sibTrans" cxnId="{F8EB2D61-9C45-4E98-90F2-2891ADF91861}">
      <dgm:prSet/>
      <dgm:spPr/>
      <dgm:t>
        <a:bodyPr/>
        <a:lstStyle/>
        <a:p>
          <a:endParaRPr lang="en-US"/>
        </a:p>
      </dgm:t>
    </dgm:pt>
    <dgm:pt modelId="{AF5E5D62-EFB6-43A7-B2C5-1045F9EA18D7}">
      <dgm:prSet/>
      <dgm:spPr/>
      <dgm:t>
        <a:bodyPr/>
        <a:lstStyle/>
        <a:p>
          <a:r>
            <a:rPr lang="en-GB" dirty="0"/>
            <a:t>Does not take into </a:t>
          </a:r>
          <a:r>
            <a:rPr lang="en-GB"/>
            <a:t>account emotions or the why.</a:t>
          </a:r>
          <a:endParaRPr lang="en-US" dirty="0"/>
        </a:p>
      </dgm:t>
    </dgm:pt>
    <dgm:pt modelId="{34F0C81E-4A28-4DEC-A765-5327AC2F22FE}" type="parTrans" cxnId="{381B331F-0D9E-4C4F-AB5C-2B7F0F1CCB02}">
      <dgm:prSet/>
      <dgm:spPr/>
      <dgm:t>
        <a:bodyPr/>
        <a:lstStyle/>
        <a:p>
          <a:endParaRPr lang="en-US"/>
        </a:p>
      </dgm:t>
    </dgm:pt>
    <dgm:pt modelId="{DC1CAA17-BC36-4797-ACEA-D191CB26DC58}" type="sibTrans" cxnId="{381B331F-0D9E-4C4F-AB5C-2B7F0F1CCB02}">
      <dgm:prSet/>
      <dgm:spPr/>
      <dgm:t>
        <a:bodyPr/>
        <a:lstStyle/>
        <a:p>
          <a:endParaRPr lang="en-US"/>
        </a:p>
      </dgm:t>
    </dgm:pt>
    <dgm:pt modelId="{9EA840E1-9F8E-4C5F-98D4-857B380DA094}" type="pres">
      <dgm:prSet presAssocID="{A184389B-7504-48E6-8138-485448953B63}" presName="vert0" presStyleCnt="0">
        <dgm:presLayoutVars>
          <dgm:dir/>
          <dgm:animOne val="branch"/>
          <dgm:animLvl val="lvl"/>
        </dgm:presLayoutVars>
      </dgm:prSet>
      <dgm:spPr/>
    </dgm:pt>
    <dgm:pt modelId="{6EBC549B-4AD3-4AA0-89CF-9F390DE0810A}" type="pres">
      <dgm:prSet presAssocID="{8BB88347-2A4F-41B4-B6B1-8F2A84812F87}" presName="thickLine" presStyleLbl="alignNode1" presStyleIdx="0" presStyleCnt="4"/>
      <dgm:spPr/>
    </dgm:pt>
    <dgm:pt modelId="{C8695B52-A0C7-49BE-BF47-9A465E1959F7}" type="pres">
      <dgm:prSet presAssocID="{8BB88347-2A4F-41B4-B6B1-8F2A84812F87}" presName="horz1" presStyleCnt="0"/>
      <dgm:spPr/>
    </dgm:pt>
    <dgm:pt modelId="{0E52DF46-8FEC-4FB0-9CD8-7EDCEB8DD974}" type="pres">
      <dgm:prSet presAssocID="{8BB88347-2A4F-41B4-B6B1-8F2A84812F87}" presName="tx1" presStyleLbl="revTx" presStyleIdx="0" presStyleCnt="4"/>
      <dgm:spPr/>
    </dgm:pt>
    <dgm:pt modelId="{2C47DED6-CF37-458E-B923-DCB5A6115FD4}" type="pres">
      <dgm:prSet presAssocID="{8BB88347-2A4F-41B4-B6B1-8F2A84812F87}" presName="vert1" presStyleCnt="0"/>
      <dgm:spPr/>
    </dgm:pt>
    <dgm:pt modelId="{6CFC46C7-ABCD-4443-ACB1-046FE2F92A27}" type="pres">
      <dgm:prSet presAssocID="{D7E0EECE-E73D-4B64-B102-2625ED3BBD24}" presName="thickLine" presStyleLbl="alignNode1" presStyleIdx="1" presStyleCnt="4"/>
      <dgm:spPr/>
    </dgm:pt>
    <dgm:pt modelId="{BFF001A2-66BC-4048-80B1-2EC2AF224890}" type="pres">
      <dgm:prSet presAssocID="{D7E0EECE-E73D-4B64-B102-2625ED3BBD24}" presName="horz1" presStyleCnt="0"/>
      <dgm:spPr/>
    </dgm:pt>
    <dgm:pt modelId="{A154EC1A-0B37-4319-9BE4-41874228EF1F}" type="pres">
      <dgm:prSet presAssocID="{D7E0EECE-E73D-4B64-B102-2625ED3BBD24}" presName="tx1" presStyleLbl="revTx" presStyleIdx="1" presStyleCnt="4"/>
      <dgm:spPr/>
    </dgm:pt>
    <dgm:pt modelId="{E90D1225-D633-48BC-8A71-4C6FF6B45BD5}" type="pres">
      <dgm:prSet presAssocID="{D7E0EECE-E73D-4B64-B102-2625ED3BBD24}" presName="vert1" presStyleCnt="0"/>
      <dgm:spPr/>
    </dgm:pt>
    <dgm:pt modelId="{85B24210-7F69-4555-B517-D12F7849EDF1}" type="pres">
      <dgm:prSet presAssocID="{B136166C-C6BA-4124-923D-1983640EE8A7}" presName="thickLine" presStyleLbl="alignNode1" presStyleIdx="2" presStyleCnt="4"/>
      <dgm:spPr/>
    </dgm:pt>
    <dgm:pt modelId="{B0237D51-5E16-4154-9DD3-7376179D075E}" type="pres">
      <dgm:prSet presAssocID="{B136166C-C6BA-4124-923D-1983640EE8A7}" presName="horz1" presStyleCnt="0"/>
      <dgm:spPr/>
    </dgm:pt>
    <dgm:pt modelId="{5EB242F5-DC41-4AFF-81D2-9C983127CF7E}" type="pres">
      <dgm:prSet presAssocID="{B136166C-C6BA-4124-923D-1983640EE8A7}" presName="tx1" presStyleLbl="revTx" presStyleIdx="2" presStyleCnt="4"/>
      <dgm:spPr/>
    </dgm:pt>
    <dgm:pt modelId="{FBEB6FB0-8B29-484A-909C-998D17910F09}" type="pres">
      <dgm:prSet presAssocID="{B136166C-C6BA-4124-923D-1983640EE8A7}" presName="vert1" presStyleCnt="0"/>
      <dgm:spPr/>
    </dgm:pt>
    <dgm:pt modelId="{35D05CB7-129A-4BA1-91A2-52DADDDE7E33}" type="pres">
      <dgm:prSet presAssocID="{AF5E5D62-EFB6-43A7-B2C5-1045F9EA18D7}" presName="thickLine" presStyleLbl="alignNode1" presStyleIdx="3" presStyleCnt="4"/>
      <dgm:spPr/>
    </dgm:pt>
    <dgm:pt modelId="{5D7446F8-1B10-4F2B-9C47-1B12268FBE32}" type="pres">
      <dgm:prSet presAssocID="{AF5E5D62-EFB6-43A7-B2C5-1045F9EA18D7}" presName="horz1" presStyleCnt="0"/>
      <dgm:spPr/>
    </dgm:pt>
    <dgm:pt modelId="{403761E4-4E12-4A73-B7FD-1EBC4F00C93D}" type="pres">
      <dgm:prSet presAssocID="{AF5E5D62-EFB6-43A7-B2C5-1045F9EA18D7}" presName="tx1" presStyleLbl="revTx" presStyleIdx="3" presStyleCnt="4"/>
      <dgm:spPr/>
    </dgm:pt>
    <dgm:pt modelId="{66BFEAA9-0F50-4F7C-9296-7642BB7BE1DE}" type="pres">
      <dgm:prSet presAssocID="{AF5E5D62-EFB6-43A7-B2C5-1045F9EA18D7}" presName="vert1" presStyleCnt="0"/>
      <dgm:spPr/>
    </dgm:pt>
  </dgm:ptLst>
  <dgm:cxnLst>
    <dgm:cxn modelId="{80D3C506-3AF6-4C25-923C-178014BAD1B6}" type="presOf" srcId="{D7E0EECE-E73D-4B64-B102-2625ED3BBD24}" destId="{A154EC1A-0B37-4319-9BE4-41874228EF1F}" srcOrd="0" destOrd="0" presId="urn:microsoft.com/office/officeart/2008/layout/LinedList"/>
    <dgm:cxn modelId="{381B331F-0D9E-4C4F-AB5C-2B7F0F1CCB02}" srcId="{A184389B-7504-48E6-8138-485448953B63}" destId="{AF5E5D62-EFB6-43A7-B2C5-1045F9EA18D7}" srcOrd="3" destOrd="0" parTransId="{34F0C81E-4A28-4DEC-A765-5327AC2F22FE}" sibTransId="{DC1CAA17-BC36-4797-ACEA-D191CB26DC58}"/>
    <dgm:cxn modelId="{B1BE5224-87FA-4E44-978A-06C6F166E047}" srcId="{A184389B-7504-48E6-8138-485448953B63}" destId="{8BB88347-2A4F-41B4-B6B1-8F2A84812F87}" srcOrd="0" destOrd="0" parTransId="{56CD549E-494F-4074-AA4C-952DBE25579B}" sibTransId="{A24976D1-27E4-4E9F-9A31-0085A8F1BD12}"/>
    <dgm:cxn modelId="{F8EB2D61-9C45-4E98-90F2-2891ADF91861}" srcId="{A184389B-7504-48E6-8138-485448953B63}" destId="{B136166C-C6BA-4124-923D-1983640EE8A7}" srcOrd="2" destOrd="0" parTransId="{FDB35E50-5CA9-42BE-B80F-444AE252C35B}" sibTransId="{896F5B1E-DF6E-401A-BBF8-DD95D9885F28}"/>
    <dgm:cxn modelId="{FC3D9953-76EB-4D92-9C60-6D670E9577CB}" type="presOf" srcId="{A184389B-7504-48E6-8138-485448953B63}" destId="{9EA840E1-9F8E-4C5F-98D4-857B380DA094}" srcOrd="0" destOrd="0" presId="urn:microsoft.com/office/officeart/2008/layout/LinedList"/>
    <dgm:cxn modelId="{BD824882-5606-4E1E-9573-E946BAD13A7C}" type="presOf" srcId="{B136166C-C6BA-4124-923D-1983640EE8A7}" destId="{5EB242F5-DC41-4AFF-81D2-9C983127CF7E}" srcOrd="0" destOrd="0" presId="urn:microsoft.com/office/officeart/2008/layout/LinedList"/>
    <dgm:cxn modelId="{1B70C3A3-0945-402C-9C49-8BC9C4D85D00}" type="presOf" srcId="{AF5E5D62-EFB6-43A7-B2C5-1045F9EA18D7}" destId="{403761E4-4E12-4A73-B7FD-1EBC4F00C93D}" srcOrd="0" destOrd="0" presId="urn:microsoft.com/office/officeart/2008/layout/LinedList"/>
    <dgm:cxn modelId="{10C45DD7-C91E-4095-BD7F-21C1CD86BE7F}" srcId="{A184389B-7504-48E6-8138-485448953B63}" destId="{D7E0EECE-E73D-4B64-B102-2625ED3BBD24}" srcOrd="1" destOrd="0" parTransId="{AC30BE68-653B-402F-ADF7-681DF2BC7A7B}" sibTransId="{2C67BFB8-E697-4AD9-94AE-B9F7A0BAF60C}"/>
    <dgm:cxn modelId="{D10D7BEF-CDA4-447E-BA85-F5304E76E464}" type="presOf" srcId="{8BB88347-2A4F-41B4-B6B1-8F2A84812F87}" destId="{0E52DF46-8FEC-4FB0-9CD8-7EDCEB8DD974}" srcOrd="0" destOrd="0" presId="urn:microsoft.com/office/officeart/2008/layout/LinedList"/>
    <dgm:cxn modelId="{4D1B11CE-156B-48AA-9865-F083EA4CF8C2}" type="presParOf" srcId="{9EA840E1-9F8E-4C5F-98D4-857B380DA094}" destId="{6EBC549B-4AD3-4AA0-89CF-9F390DE0810A}" srcOrd="0" destOrd="0" presId="urn:microsoft.com/office/officeart/2008/layout/LinedList"/>
    <dgm:cxn modelId="{BB746534-49E4-46AC-82CC-29D3D768BC76}" type="presParOf" srcId="{9EA840E1-9F8E-4C5F-98D4-857B380DA094}" destId="{C8695B52-A0C7-49BE-BF47-9A465E1959F7}" srcOrd="1" destOrd="0" presId="urn:microsoft.com/office/officeart/2008/layout/LinedList"/>
    <dgm:cxn modelId="{FA2ABFD8-045E-48F8-A562-A58FC8CFD49E}" type="presParOf" srcId="{C8695B52-A0C7-49BE-BF47-9A465E1959F7}" destId="{0E52DF46-8FEC-4FB0-9CD8-7EDCEB8DD974}" srcOrd="0" destOrd="0" presId="urn:microsoft.com/office/officeart/2008/layout/LinedList"/>
    <dgm:cxn modelId="{3D406D83-FD3F-4C70-928C-DF543BE7613E}" type="presParOf" srcId="{C8695B52-A0C7-49BE-BF47-9A465E1959F7}" destId="{2C47DED6-CF37-458E-B923-DCB5A6115FD4}" srcOrd="1" destOrd="0" presId="urn:microsoft.com/office/officeart/2008/layout/LinedList"/>
    <dgm:cxn modelId="{66742963-11A0-4916-8AFE-A7891FAC7507}" type="presParOf" srcId="{9EA840E1-9F8E-4C5F-98D4-857B380DA094}" destId="{6CFC46C7-ABCD-4443-ACB1-046FE2F92A27}" srcOrd="2" destOrd="0" presId="urn:microsoft.com/office/officeart/2008/layout/LinedList"/>
    <dgm:cxn modelId="{2873E014-0130-4DFB-85EA-7244BE9285AA}" type="presParOf" srcId="{9EA840E1-9F8E-4C5F-98D4-857B380DA094}" destId="{BFF001A2-66BC-4048-80B1-2EC2AF224890}" srcOrd="3" destOrd="0" presId="urn:microsoft.com/office/officeart/2008/layout/LinedList"/>
    <dgm:cxn modelId="{91BC17B9-CB11-4F3C-868D-84C1B60F307C}" type="presParOf" srcId="{BFF001A2-66BC-4048-80B1-2EC2AF224890}" destId="{A154EC1A-0B37-4319-9BE4-41874228EF1F}" srcOrd="0" destOrd="0" presId="urn:microsoft.com/office/officeart/2008/layout/LinedList"/>
    <dgm:cxn modelId="{6ACC0909-F410-4EA2-960F-E3985AA0169D}" type="presParOf" srcId="{BFF001A2-66BC-4048-80B1-2EC2AF224890}" destId="{E90D1225-D633-48BC-8A71-4C6FF6B45BD5}" srcOrd="1" destOrd="0" presId="urn:microsoft.com/office/officeart/2008/layout/LinedList"/>
    <dgm:cxn modelId="{E8BDB581-3C49-44EB-BA1E-CA7C2378FB12}" type="presParOf" srcId="{9EA840E1-9F8E-4C5F-98D4-857B380DA094}" destId="{85B24210-7F69-4555-B517-D12F7849EDF1}" srcOrd="4" destOrd="0" presId="urn:microsoft.com/office/officeart/2008/layout/LinedList"/>
    <dgm:cxn modelId="{3A9D4202-AFFB-46E7-B2A7-D4D5D6B9F35A}" type="presParOf" srcId="{9EA840E1-9F8E-4C5F-98D4-857B380DA094}" destId="{B0237D51-5E16-4154-9DD3-7376179D075E}" srcOrd="5" destOrd="0" presId="urn:microsoft.com/office/officeart/2008/layout/LinedList"/>
    <dgm:cxn modelId="{5EFD6F5E-6CED-4437-B580-D0AB65F2F64A}" type="presParOf" srcId="{B0237D51-5E16-4154-9DD3-7376179D075E}" destId="{5EB242F5-DC41-4AFF-81D2-9C983127CF7E}" srcOrd="0" destOrd="0" presId="urn:microsoft.com/office/officeart/2008/layout/LinedList"/>
    <dgm:cxn modelId="{3B730C57-50D2-4953-A02F-C897941F0E3A}" type="presParOf" srcId="{B0237D51-5E16-4154-9DD3-7376179D075E}" destId="{FBEB6FB0-8B29-484A-909C-998D17910F09}" srcOrd="1" destOrd="0" presId="urn:microsoft.com/office/officeart/2008/layout/LinedList"/>
    <dgm:cxn modelId="{BE2576EF-7095-4D30-A48C-7BFD9A6DFA36}" type="presParOf" srcId="{9EA840E1-9F8E-4C5F-98D4-857B380DA094}" destId="{35D05CB7-129A-4BA1-91A2-52DADDDE7E33}" srcOrd="6" destOrd="0" presId="urn:microsoft.com/office/officeart/2008/layout/LinedList"/>
    <dgm:cxn modelId="{72BF0F3B-D239-4F15-AC5E-186D93913661}" type="presParOf" srcId="{9EA840E1-9F8E-4C5F-98D4-857B380DA094}" destId="{5D7446F8-1B10-4F2B-9C47-1B12268FBE32}" srcOrd="7" destOrd="0" presId="urn:microsoft.com/office/officeart/2008/layout/LinedList"/>
    <dgm:cxn modelId="{17361F05-2254-41F2-899D-E37E3643AFEA}" type="presParOf" srcId="{5D7446F8-1B10-4F2B-9C47-1B12268FBE32}" destId="{403761E4-4E12-4A73-B7FD-1EBC4F00C93D}" srcOrd="0" destOrd="0" presId="urn:microsoft.com/office/officeart/2008/layout/LinedList"/>
    <dgm:cxn modelId="{767B6F2E-79FC-4D52-9820-6C31C070509B}" type="presParOf" srcId="{5D7446F8-1B10-4F2B-9C47-1B12268FBE32}" destId="{66BFEAA9-0F50-4F7C-9296-7642BB7BE1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A732FF-6BA6-427B-9354-DB4016B04093}">
      <dsp:nvSpPr>
        <dsp:cNvPr id="0" name=""/>
        <dsp:cNvSpPr/>
      </dsp:nvSpPr>
      <dsp:spPr>
        <a:xfrm>
          <a:off x="1545" y="640085"/>
          <a:ext cx="3296443" cy="19778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Goal-oriented approach – focus on modifying observable behaviour to improve  performance.</a:t>
          </a:r>
          <a:endParaRPr lang="en-US" sz="2400" kern="1200" dirty="0"/>
        </a:p>
      </dsp:txBody>
      <dsp:txXfrm>
        <a:off x="59475" y="698015"/>
        <a:ext cx="3180583" cy="1862005"/>
      </dsp:txXfrm>
    </dsp:sp>
    <dsp:sp modelId="{6C34DA7B-AA91-49A6-B94B-C29296CCFAC7}">
      <dsp:nvSpPr>
        <dsp:cNvPr id="0" name=""/>
        <dsp:cNvSpPr/>
      </dsp:nvSpPr>
      <dsp:spPr>
        <a:xfrm>
          <a:off x="3588075" y="1220259"/>
          <a:ext cx="698845" cy="81751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588075" y="1383762"/>
        <a:ext cx="489192" cy="490511"/>
      </dsp:txXfrm>
    </dsp:sp>
    <dsp:sp modelId="{5E8D20A8-9E24-4412-8FD9-A3564D4C1CE5}">
      <dsp:nvSpPr>
        <dsp:cNvPr id="0" name=""/>
        <dsp:cNvSpPr/>
      </dsp:nvSpPr>
      <dsp:spPr>
        <a:xfrm>
          <a:off x="4616566" y="640085"/>
          <a:ext cx="3296443" cy="19778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Focus on the ‘what’ rather than the ‘why’</a:t>
          </a:r>
          <a:endParaRPr lang="en-US" sz="2400" kern="1200" dirty="0"/>
        </a:p>
      </dsp:txBody>
      <dsp:txXfrm>
        <a:off x="4674496" y="698015"/>
        <a:ext cx="3180583" cy="1862005"/>
      </dsp:txXfrm>
    </dsp:sp>
    <dsp:sp modelId="{A4301F89-7C10-4EA4-A1F2-FCC03D37EEE8}">
      <dsp:nvSpPr>
        <dsp:cNvPr id="0" name=""/>
        <dsp:cNvSpPr/>
      </dsp:nvSpPr>
      <dsp:spPr>
        <a:xfrm rot="5400000">
          <a:off x="5915364" y="2848702"/>
          <a:ext cx="698845" cy="81751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6019532" y="2908038"/>
        <a:ext cx="490511" cy="489192"/>
      </dsp:txXfrm>
    </dsp:sp>
    <dsp:sp modelId="{A86E23FD-ADC5-4575-99DB-6EE09E3E1090}">
      <dsp:nvSpPr>
        <dsp:cNvPr id="0" name=""/>
        <dsp:cNvSpPr/>
      </dsp:nvSpPr>
      <dsp:spPr>
        <a:xfrm>
          <a:off x="4616566" y="3936528"/>
          <a:ext cx="3296443" cy="19778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Behaviour is learned (so can be unlearned, modified or strengthened through intervention).</a:t>
          </a:r>
          <a:endParaRPr lang="en-US" sz="2400" kern="1200" dirty="0"/>
        </a:p>
      </dsp:txBody>
      <dsp:txXfrm>
        <a:off x="4674496" y="3994458"/>
        <a:ext cx="3180583" cy="1862005"/>
      </dsp:txXfrm>
    </dsp:sp>
    <dsp:sp modelId="{92F99331-7922-44B3-8B68-0CB7AA24DA92}">
      <dsp:nvSpPr>
        <dsp:cNvPr id="0" name=""/>
        <dsp:cNvSpPr/>
      </dsp:nvSpPr>
      <dsp:spPr>
        <a:xfrm rot="10800000">
          <a:off x="3627633" y="4516702"/>
          <a:ext cx="698845" cy="81751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10800000">
        <a:off x="3837286" y="4680205"/>
        <a:ext cx="489192" cy="490511"/>
      </dsp:txXfrm>
    </dsp:sp>
    <dsp:sp modelId="{2C7A9486-70D1-4A5C-AD7A-9FD7F3744A5E}">
      <dsp:nvSpPr>
        <dsp:cNvPr id="0" name=""/>
        <dsp:cNvSpPr/>
      </dsp:nvSpPr>
      <dsp:spPr>
        <a:xfrm>
          <a:off x="1545" y="3936528"/>
          <a:ext cx="3296443" cy="19778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Focus on action plans, accountability, measurable and repeatable behaviour change.</a:t>
          </a:r>
          <a:endParaRPr lang="en-US" sz="2400" kern="1200" dirty="0"/>
        </a:p>
      </dsp:txBody>
      <dsp:txXfrm>
        <a:off x="59475" y="3994458"/>
        <a:ext cx="3180583" cy="18620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EFA9C8-A91C-4322-8A04-B78D83724016}">
      <dsp:nvSpPr>
        <dsp:cNvPr id="0" name=""/>
        <dsp:cNvSpPr/>
      </dsp:nvSpPr>
      <dsp:spPr>
        <a:xfrm>
          <a:off x="5199072" y="2651185"/>
          <a:ext cx="909647" cy="19557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54823" y="0"/>
              </a:lnTo>
              <a:lnTo>
                <a:pt x="454823" y="1955742"/>
              </a:lnTo>
              <a:lnTo>
                <a:pt x="909647" y="195574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F70E65-59F9-44B6-92FD-1190AF1C5C78}">
      <dsp:nvSpPr>
        <dsp:cNvPr id="0" name=""/>
        <dsp:cNvSpPr/>
      </dsp:nvSpPr>
      <dsp:spPr>
        <a:xfrm>
          <a:off x="5199072" y="2605465"/>
          <a:ext cx="90964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909647" y="4572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B17FFF-670D-4BE6-8354-18455817EEDB}">
      <dsp:nvSpPr>
        <dsp:cNvPr id="0" name=""/>
        <dsp:cNvSpPr/>
      </dsp:nvSpPr>
      <dsp:spPr>
        <a:xfrm>
          <a:off x="5199072" y="695442"/>
          <a:ext cx="909647" cy="1955742"/>
        </a:xfrm>
        <a:custGeom>
          <a:avLst/>
          <a:gdLst/>
          <a:ahLst/>
          <a:cxnLst/>
          <a:rect l="0" t="0" r="0" b="0"/>
          <a:pathLst>
            <a:path>
              <a:moveTo>
                <a:pt x="0" y="1955742"/>
              </a:moveTo>
              <a:lnTo>
                <a:pt x="454823" y="1955742"/>
              </a:lnTo>
              <a:lnTo>
                <a:pt x="454823" y="0"/>
              </a:lnTo>
              <a:lnTo>
                <a:pt x="909647" y="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4E08B1-04A7-44F8-88F2-1DD9DFFFCAA2}">
      <dsp:nvSpPr>
        <dsp:cNvPr id="0" name=""/>
        <dsp:cNvSpPr/>
      </dsp:nvSpPr>
      <dsp:spPr>
        <a:xfrm>
          <a:off x="650833" y="1835"/>
          <a:ext cx="4548239" cy="13872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 err="1"/>
            <a:t>Behavioural</a:t>
          </a:r>
          <a:r>
            <a:rPr lang="en-US" sz="2400" b="1" kern="1200" dirty="0"/>
            <a:t> coaching is the idea that if you change the </a:t>
          </a:r>
          <a:r>
            <a:rPr lang="en-US" sz="2400" b="1" kern="1200" dirty="0" err="1"/>
            <a:t>behaviour</a:t>
          </a:r>
          <a:r>
            <a:rPr lang="en-US" sz="2400" b="1" kern="1200" dirty="0"/>
            <a:t>, the results will follow.</a:t>
          </a:r>
        </a:p>
      </dsp:txBody>
      <dsp:txXfrm>
        <a:off x="650833" y="1835"/>
        <a:ext cx="4548239" cy="1387213"/>
      </dsp:txXfrm>
    </dsp:sp>
    <dsp:sp modelId="{195C3366-2007-4368-9730-0300A7E95B56}">
      <dsp:nvSpPr>
        <dsp:cNvPr id="0" name=""/>
        <dsp:cNvSpPr/>
      </dsp:nvSpPr>
      <dsp:spPr>
        <a:xfrm>
          <a:off x="650833" y="1957578"/>
          <a:ext cx="4548239" cy="13872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A coach can support the </a:t>
          </a:r>
          <a:r>
            <a:rPr lang="en-US" sz="2400" b="1" kern="1200" dirty="0" err="1"/>
            <a:t>coachee</a:t>
          </a:r>
          <a:r>
            <a:rPr lang="en-US" sz="2400" b="1" kern="1200" dirty="0"/>
            <a:t> turn a vague intention into a clear, practical action by:</a:t>
          </a:r>
        </a:p>
      </dsp:txBody>
      <dsp:txXfrm>
        <a:off x="650833" y="1957578"/>
        <a:ext cx="4548239" cy="1387213"/>
      </dsp:txXfrm>
    </dsp:sp>
    <dsp:sp modelId="{02687DD9-4EDD-4D2E-8CAA-B4472F00DF17}">
      <dsp:nvSpPr>
        <dsp:cNvPr id="0" name=""/>
        <dsp:cNvSpPr/>
      </dsp:nvSpPr>
      <dsp:spPr>
        <a:xfrm>
          <a:off x="6108720" y="1835"/>
          <a:ext cx="4548239" cy="13872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Setting specific goals.</a:t>
          </a:r>
        </a:p>
      </dsp:txBody>
      <dsp:txXfrm>
        <a:off x="6108720" y="1835"/>
        <a:ext cx="4548239" cy="1387213"/>
      </dsp:txXfrm>
    </dsp:sp>
    <dsp:sp modelId="{EB6C00C6-C53C-4B57-B632-07D2DEE118C1}">
      <dsp:nvSpPr>
        <dsp:cNvPr id="0" name=""/>
        <dsp:cNvSpPr/>
      </dsp:nvSpPr>
      <dsp:spPr>
        <a:xfrm>
          <a:off x="6108720" y="1957578"/>
          <a:ext cx="4548239" cy="13872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 err="1"/>
            <a:t>Practising</a:t>
          </a:r>
          <a:r>
            <a:rPr lang="en-US" sz="2400" b="1" kern="1200" dirty="0"/>
            <a:t> regularly</a:t>
          </a:r>
        </a:p>
      </dsp:txBody>
      <dsp:txXfrm>
        <a:off x="6108720" y="1957578"/>
        <a:ext cx="4548239" cy="1387213"/>
      </dsp:txXfrm>
    </dsp:sp>
    <dsp:sp modelId="{37AE7F38-C280-4F9D-8F00-AE16DC7792F3}">
      <dsp:nvSpPr>
        <dsp:cNvPr id="0" name=""/>
        <dsp:cNvSpPr/>
      </dsp:nvSpPr>
      <dsp:spPr>
        <a:xfrm>
          <a:off x="6108720" y="3913321"/>
          <a:ext cx="4548239" cy="13872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Using support and feedback. </a:t>
          </a:r>
        </a:p>
      </dsp:txBody>
      <dsp:txXfrm>
        <a:off x="6108720" y="3913321"/>
        <a:ext cx="4548239" cy="1387213"/>
      </dsp:txXfrm>
    </dsp:sp>
    <dsp:sp modelId="{AC3C35EE-0EB1-4951-843B-AD6F16124AD8}">
      <dsp:nvSpPr>
        <dsp:cNvPr id="0" name=""/>
        <dsp:cNvSpPr/>
      </dsp:nvSpPr>
      <dsp:spPr>
        <a:xfrm>
          <a:off x="650833" y="3913321"/>
          <a:ext cx="4548239" cy="13872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It focuses on observable actions</a:t>
          </a:r>
          <a:r>
            <a:rPr lang="en-US" sz="2400" b="1" kern="1200" dirty="0">
              <a:latin typeface="Aptos Display" panose="020F0302020204030204"/>
            </a:rPr>
            <a:t>.</a:t>
          </a:r>
          <a:endParaRPr lang="en-US" sz="2400" b="1" kern="1200" dirty="0"/>
        </a:p>
      </dsp:txBody>
      <dsp:txXfrm>
        <a:off x="650833" y="3913321"/>
        <a:ext cx="4548239" cy="13872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E7D7D5-3706-4D28-8237-270CBC4EDB48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77E863-D989-4E8B-B64E-59BA3A5B861C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The coach identifies patterns in the coachee’s current behaviour and sets measurable, precise goals to change it by:</a:t>
          </a:r>
        </a:p>
      </dsp:txBody>
      <dsp:txXfrm>
        <a:off x="0" y="0"/>
        <a:ext cx="10515600" cy="1087834"/>
      </dsp:txXfrm>
    </dsp:sp>
    <dsp:sp modelId="{E1BC3096-C244-4154-A7E0-3ACA1C3467C1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6D3A4D-B179-471D-AA25-0EC147B25D3E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/>
            <a:t>Modeling</a:t>
          </a:r>
          <a:r>
            <a:rPr lang="en-US" sz="3000" kern="1200" dirty="0"/>
            <a:t>: The desired behaviour is demonstrated for the coachee to replicate. </a:t>
          </a:r>
        </a:p>
      </dsp:txBody>
      <dsp:txXfrm>
        <a:off x="0" y="1087834"/>
        <a:ext cx="10515600" cy="1087834"/>
      </dsp:txXfrm>
    </dsp:sp>
    <dsp:sp modelId="{274C5F21-3720-4CB8-B4D7-30D3488EA798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A2A9A-437B-4489-9D93-62EAA0C9A4F4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/>
            <a:t>Shaping: </a:t>
          </a:r>
          <a:r>
            <a:rPr lang="en-US" sz="3000" kern="1200" dirty="0"/>
            <a:t>The desired behaviour is achieved by chaining - the reinforcement of smaller steps leading to a larger end goal.</a:t>
          </a:r>
        </a:p>
      </dsp:txBody>
      <dsp:txXfrm>
        <a:off x="0" y="2175669"/>
        <a:ext cx="10515600" cy="1087834"/>
      </dsp:txXfrm>
    </dsp:sp>
    <dsp:sp modelId="{93B21DC3-A53C-4C5B-B373-945AB8148822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FDA9A9-E896-430C-B62C-BFBBBA31AECF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/>
            <a:t>Reinforcment: </a:t>
          </a:r>
          <a:r>
            <a:rPr lang="en-US" sz="3000" kern="1200" dirty="0"/>
            <a:t>The desired behaviour is encouraged by rewarding and positive feedback. </a:t>
          </a:r>
        </a:p>
      </dsp:txBody>
      <dsp:txXfrm>
        <a:off x="0" y="3263503"/>
        <a:ext cx="10515600" cy="10878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F088D3-D1E1-48F4-AB16-B93BFAC3313D}">
      <dsp:nvSpPr>
        <dsp:cNvPr id="0" name=""/>
        <dsp:cNvSpPr/>
      </dsp:nvSpPr>
      <dsp:spPr>
        <a:xfrm>
          <a:off x="0" y="786"/>
          <a:ext cx="670047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7F47CC-2447-41D0-8D75-29FC1EEA53EB}">
      <dsp:nvSpPr>
        <dsp:cNvPr id="0" name=""/>
        <dsp:cNvSpPr/>
      </dsp:nvSpPr>
      <dsp:spPr>
        <a:xfrm>
          <a:off x="0" y="786"/>
          <a:ext cx="6700470" cy="128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behavioural spectrum </a:t>
          </a:r>
          <a:r>
            <a:rPr lang="en-GB" sz="2000" kern="1200" dirty="0">
              <a:latin typeface="Aptos Display" panose="020F0302020204030204"/>
            </a:rPr>
            <a:t>extends further</a:t>
          </a:r>
          <a:r>
            <a:rPr lang="en-GB" sz="2000" kern="1200" dirty="0"/>
            <a:t> than simply habit-tracking and observable actions to include deeper psychological change and can include other styles and ‘hybrid’ models such as:</a:t>
          </a:r>
          <a:endParaRPr lang="en-US" sz="2000" kern="1200" dirty="0"/>
        </a:p>
      </dsp:txBody>
      <dsp:txXfrm>
        <a:off x="0" y="786"/>
        <a:ext cx="6700470" cy="1287529"/>
      </dsp:txXfrm>
    </dsp:sp>
    <dsp:sp modelId="{A244291F-8698-4612-A564-DF9E4646ADCE}">
      <dsp:nvSpPr>
        <dsp:cNvPr id="0" name=""/>
        <dsp:cNvSpPr/>
      </dsp:nvSpPr>
      <dsp:spPr>
        <a:xfrm>
          <a:off x="0" y="1288315"/>
          <a:ext cx="670047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97FBB0-4A07-4DE4-B9E4-309770AF5E34}">
      <dsp:nvSpPr>
        <dsp:cNvPr id="0" name=""/>
        <dsp:cNvSpPr/>
      </dsp:nvSpPr>
      <dsp:spPr>
        <a:xfrm>
          <a:off x="0" y="1288315"/>
          <a:ext cx="6700470" cy="128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Performance-based coaching</a:t>
          </a:r>
          <a:endParaRPr lang="en-US" sz="2000" kern="1200"/>
        </a:p>
      </dsp:txBody>
      <dsp:txXfrm>
        <a:off x="0" y="1288315"/>
        <a:ext cx="6700470" cy="1287529"/>
      </dsp:txXfrm>
    </dsp:sp>
    <dsp:sp modelId="{55C71A0C-10B6-4EE8-890F-C9D42000B386}">
      <dsp:nvSpPr>
        <dsp:cNvPr id="0" name=""/>
        <dsp:cNvSpPr/>
      </dsp:nvSpPr>
      <dsp:spPr>
        <a:xfrm>
          <a:off x="0" y="2575844"/>
          <a:ext cx="670047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95C47C-C5C6-4AD9-8E0D-8A155AFB833D}">
      <dsp:nvSpPr>
        <dsp:cNvPr id="0" name=""/>
        <dsp:cNvSpPr/>
      </dsp:nvSpPr>
      <dsp:spPr>
        <a:xfrm>
          <a:off x="0" y="2575844"/>
          <a:ext cx="6700470" cy="128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Skills-based coaching</a:t>
          </a:r>
          <a:endParaRPr lang="en-US" sz="2000" kern="1200" dirty="0"/>
        </a:p>
      </dsp:txBody>
      <dsp:txXfrm>
        <a:off x="0" y="2575844"/>
        <a:ext cx="6700470" cy="1287529"/>
      </dsp:txXfrm>
    </dsp:sp>
    <dsp:sp modelId="{893ACFDE-EB80-499F-84C6-473851FD8947}">
      <dsp:nvSpPr>
        <dsp:cNvPr id="0" name=""/>
        <dsp:cNvSpPr/>
      </dsp:nvSpPr>
      <dsp:spPr>
        <a:xfrm>
          <a:off x="0" y="3863374"/>
          <a:ext cx="670047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A236706-4C36-4537-928B-D129CBEF8A4C}">
      <dsp:nvSpPr>
        <dsp:cNvPr id="0" name=""/>
        <dsp:cNvSpPr/>
      </dsp:nvSpPr>
      <dsp:spPr>
        <a:xfrm>
          <a:off x="0" y="3863374"/>
          <a:ext cx="6700470" cy="128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Cognitive-behavioural coaching.</a:t>
          </a:r>
          <a:endParaRPr lang="en-US" sz="2000" kern="1200" dirty="0"/>
        </a:p>
      </dsp:txBody>
      <dsp:txXfrm>
        <a:off x="0" y="3863374"/>
        <a:ext cx="6700470" cy="1287529"/>
      </dsp:txXfrm>
    </dsp:sp>
    <dsp:sp modelId="{26753E7A-AB76-4875-A9FD-84574280C5EB}">
      <dsp:nvSpPr>
        <dsp:cNvPr id="0" name=""/>
        <dsp:cNvSpPr/>
      </dsp:nvSpPr>
      <dsp:spPr>
        <a:xfrm>
          <a:off x="0" y="5150903"/>
          <a:ext cx="670047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65ED1B0-1157-4D42-BE43-9549ED599AB2}">
      <dsp:nvSpPr>
        <dsp:cNvPr id="0" name=""/>
        <dsp:cNvSpPr/>
      </dsp:nvSpPr>
      <dsp:spPr>
        <a:xfrm>
          <a:off x="0" y="5150903"/>
          <a:ext cx="6700470" cy="128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Solution-based coaching</a:t>
          </a:r>
          <a:endParaRPr lang="en-US" sz="2000" kern="1200" dirty="0"/>
        </a:p>
      </dsp:txBody>
      <dsp:txXfrm>
        <a:off x="0" y="5150903"/>
        <a:ext cx="6700470" cy="128752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78FFC-2F70-40A0-946A-395241F34017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D79605-9B10-49F7-9F4D-8C44BF6B3C90}">
      <dsp:nvSpPr>
        <dsp:cNvPr id="0" name=""/>
        <dsp:cNvSpPr/>
      </dsp:nvSpPr>
      <dsp:spPr>
        <a:xfrm>
          <a:off x="0" y="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Objective: </a:t>
          </a:r>
          <a:r>
            <a:rPr lang="en-GB" sz="2700" kern="1200" dirty="0"/>
            <a:t>focuses on data and observation.</a:t>
          </a:r>
          <a:endParaRPr lang="en-US" sz="2700" kern="1200" dirty="0"/>
        </a:p>
      </dsp:txBody>
      <dsp:txXfrm>
        <a:off x="0" y="0"/>
        <a:ext cx="6666833" cy="1363480"/>
      </dsp:txXfrm>
    </dsp:sp>
    <dsp:sp modelId="{ABD6D5D6-141E-412A-A880-47E77F424540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CC553A-2356-4FB8-B15B-2A65267E701C}">
      <dsp:nvSpPr>
        <dsp:cNvPr id="0" name=""/>
        <dsp:cNvSpPr/>
      </dsp:nvSpPr>
      <dsp:spPr>
        <a:xfrm>
          <a:off x="0" y="136348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Speed:</a:t>
          </a:r>
          <a:r>
            <a:rPr lang="en-GB" sz="2700" kern="1200" dirty="0"/>
            <a:t> Very effective when requiring short-term performance gains or skill acquisition.</a:t>
          </a:r>
          <a:endParaRPr lang="en-US" sz="2700" kern="1200" dirty="0"/>
        </a:p>
      </dsp:txBody>
      <dsp:txXfrm>
        <a:off x="0" y="1363480"/>
        <a:ext cx="6666833" cy="1363480"/>
      </dsp:txXfrm>
    </dsp:sp>
    <dsp:sp modelId="{61944632-4479-4C2D-8DCC-932F8947D5D1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B8AAFB-53B2-424C-AF80-CD39C4E6DF22}">
      <dsp:nvSpPr>
        <dsp:cNvPr id="0" name=""/>
        <dsp:cNvSpPr/>
      </dsp:nvSpPr>
      <dsp:spPr>
        <a:xfrm>
          <a:off x="0" y="272696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Clarity:</a:t>
          </a:r>
          <a:r>
            <a:rPr lang="en-GB" sz="2700" kern="1200" dirty="0"/>
            <a:t> Defined by specific clear actions so success is easily identifiable. </a:t>
          </a:r>
          <a:endParaRPr lang="en-US" sz="2700" kern="1200" dirty="0"/>
        </a:p>
      </dsp:txBody>
      <dsp:txXfrm>
        <a:off x="0" y="2726960"/>
        <a:ext cx="6666833" cy="1363480"/>
      </dsp:txXfrm>
    </dsp:sp>
    <dsp:sp modelId="{F6D5D768-DAFE-4DD3-B5B1-FF2B431C3559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DB704B6-B863-49AD-8498-C15D426B5B86}">
      <dsp:nvSpPr>
        <dsp:cNvPr id="0" name=""/>
        <dsp:cNvSpPr/>
      </dsp:nvSpPr>
      <dsp:spPr>
        <a:xfrm>
          <a:off x="0" y="409044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Scalability:</a:t>
          </a:r>
          <a:r>
            <a:rPr lang="en-GB" sz="2700" kern="1200" dirty="0"/>
            <a:t> Easy to track using KPI’s and metrics.</a:t>
          </a:r>
          <a:endParaRPr lang="en-US" sz="2700" kern="1200" dirty="0"/>
        </a:p>
      </dsp:txBody>
      <dsp:txXfrm>
        <a:off x="0" y="4090440"/>
        <a:ext cx="6666833" cy="13634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BC549B-4AD3-4AA0-89CF-9F390DE0810A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52DF46-8FEC-4FB0-9CD8-7EDCEB8DD974}">
      <dsp:nvSpPr>
        <dsp:cNvPr id="0" name=""/>
        <dsp:cNvSpPr/>
      </dsp:nvSpPr>
      <dsp:spPr>
        <a:xfrm>
          <a:off x="0" y="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kern="1200" dirty="0"/>
            <a:t>Rebound effect: </a:t>
          </a:r>
          <a:r>
            <a:rPr lang="en-GB" sz="2700" kern="1200" dirty="0"/>
            <a:t>If the coach or reward is removed, the original behaviour may return.</a:t>
          </a:r>
          <a:endParaRPr lang="en-US" sz="2700" kern="1200" dirty="0"/>
        </a:p>
      </dsp:txBody>
      <dsp:txXfrm>
        <a:off x="0" y="0"/>
        <a:ext cx="6666833" cy="1363480"/>
      </dsp:txXfrm>
    </dsp:sp>
    <dsp:sp modelId="{6CFC46C7-ABCD-4443-ACB1-046FE2F92A27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154EC1A-0B37-4319-9BE4-41874228EF1F}">
      <dsp:nvSpPr>
        <dsp:cNvPr id="0" name=""/>
        <dsp:cNvSpPr/>
      </dsp:nvSpPr>
      <dsp:spPr>
        <a:xfrm>
          <a:off x="0" y="136348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Ignores underlying mindset.</a:t>
          </a:r>
          <a:endParaRPr lang="en-US" sz="2700" kern="1200"/>
        </a:p>
      </dsp:txBody>
      <dsp:txXfrm>
        <a:off x="0" y="1363480"/>
        <a:ext cx="6666833" cy="1363480"/>
      </dsp:txXfrm>
    </dsp:sp>
    <dsp:sp modelId="{85B24210-7F69-4555-B517-D12F7849EDF1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B242F5-DC41-4AFF-81D2-9C983127CF7E}">
      <dsp:nvSpPr>
        <dsp:cNvPr id="0" name=""/>
        <dsp:cNvSpPr/>
      </dsp:nvSpPr>
      <dsp:spPr>
        <a:xfrm>
          <a:off x="0" y="272696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Can become a tick box exercise.</a:t>
          </a:r>
          <a:endParaRPr lang="en-US" sz="2700" kern="1200"/>
        </a:p>
      </dsp:txBody>
      <dsp:txXfrm>
        <a:off x="0" y="2726960"/>
        <a:ext cx="6666833" cy="1363480"/>
      </dsp:txXfrm>
    </dsp:sp>
    <dsp:sp modelId="{35D05CB7-129A-4BA1-91A2-52DADDDE7E33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3761E4-4E12-4A73-B7FD-1EBC4F00C93D}">
      <dsp:nvSpPr>
        <dsp:cNvPr id="0" name=""/>
        <dsp:cNvSpPr/>
      </dsp:nvSpPr>
      <dsp:spPr>
        <a:xfrm>
          <a:off x="0" y="409044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Does not take into </a:t>
          </a:r>
          <a:r>
            <a:rPr lang="en-GB" sz="2700" kern="1200"/>
            <a:t>account emotions or the why.</a:t>
          </a:r>
          <a:endParaRPr lang="en-US" sz="2700" kern="1200" dirty="0"/>
        </a:p>
      </dsp:txBody>
      <dsp:txXfrm>
        <a:off x="0" y="4090440"/>
        <a:ext cx="6666833" cy="1363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14D906-02A1-4D84-8F02-1D8BE3324A6C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978380-A94A-49E9-AC29-515E25A918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705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978380-A94A-49E9-AC29-515E25A9187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4329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why – trauma or personality</a:t>
            </a:r>
          </a:p>
          <a:p>
            <a:r>
              <a:rPr lang="en-GB" dirty="0"/>
              <a:t>What – current actions and future habits,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978380-A94A-49E9-AC29-515E25A9187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4574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978380-A94A-49E9-AC29-515E25A9187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4695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Watson</a:t>
            </a:r>
            <a:r>
              <a:rPr lang="en-GB" dirty="0"/>
              <a:t> focused on: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What people do not why they do it.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Use of observable, measurable outcomes.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Emphasis on environmental design (systems, routines, cues).</a:t>
            </a:r>
          </a:p>
          <a:p>
            <a:endParaRPr lang="en-US" dirty="0"/>
          </a:p>
          <a:p>
            <a:r>
              <a:rPr lang="en-US" b="1" dirty="0"/>
              <a:t>Pavlov: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Demonstrated how </a:t>
            </a:r>
            <a:r>
              <a:rPr lang="en-US" dirty="0" err="1"/>
              <a:t>behaviours</a:t>
            </a:r>
            <a:r>
              <a:rPr lang="en-US" dirty="0"/>
              <a:t> and emotional responses can be conditioned through association. (natural response, conditioned stimulus, conditioned response, </a:t>
            </a:r>
          </a:p>
          <a:p>
            <a:endParaRPr lang="en-US" dirty="0"/>
          </a:p>
          <a:p>
            <a:r>
              <a:rPr lang="en-US" dirty="0"/>
              <a:t>Skinner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Suggest behaviour is shaped by consequences – reward and </a:t>
            </a:r>
            <a:r>
              <a:rPr lang="en-US" dirty="0" err="1"/>
              <a:t>ounishment</a:t>
            </a:r>
            <a:r>
              <a:rPr lang="en-US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b="1" dirty="0"/>
              <a:t>Bandura</a:t>
            </a:r>
          </a:p>
          <a:p>
            <a:r>
              <a:rPr lang="en-US" dirty="0"/>
              <a:t>People lean through observation, modeling and imitation.</a:t>
            </a:r>
          </a:p>
          <a:p>
            <a:endParaRPr lang="en-US" dirty="0"/>
          </a:p>
          <a:p>
            <a:r>
              <a:rPr lang="en-US" dirty="0"/>
              <a:t>Evolution:</a:t>
            </a:r>
          </a:p>
          <a:p>
            <a:r>
              <a:rPr lang="en-US" dirty="0"/>
              <a:t>Transitioned in 1980’s from clinical into the corporate world as ‘Performance coaching’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978380-A94A-49E9-AC29-515E25A9187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4018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978380-A94A-49E9-AC29-515E25A9187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6540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978380-A94A-49E9-AC29-515E25A9187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1257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behavioural coach will often look at the ABC framework to trigger </a:t>
            </a:r>
            <a:r>
              <a:rPr lang="en-GB" dirty="0" err="1"/>
              <a:t>chane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By identifying each of these, the coach can ‘interrupt’ the cycle at point A or change the reward at point C.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978380-A94A-49E9-AC29-515E25A9187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5387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978380-A94A-49E9-AC29-515E25A9187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8461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17/06/relationships/model3d" Target="../media/model3d1.glb"/><Relationship Id="rId7" Type="http://schemas.microsoft.com/office/2017/06/relationships/model3d" Target="../media/model3d3.glb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microsoft.com/office/2017/06/relationships/model3d" Target="../media/model3d2.glb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Behavioural Coaching: </a:t>
            </a: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>
                <a:solidFill>
                  <a:srgbClr val="FFFFFF"/>
                </a:solidFill>
              </a:rPr>
              <a:t>A brief 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dirty="0"/>
              <a:t>Lisa Ellis</a:t>
            </a:r>
          </a:p>
          <a:p>
            <a:pPr algn="l"/>
            <a:r>
              <a:rPr lang="en-GB" dirty="0"/>
              <a:t>April 2026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05C8A8-7FA5-C9F7-6D82-094306613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Behavioural Approach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9F9D2C3-E270-CE37-0B25-CE15014DAB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1443968"/>
              </p:ext>
            </p:extLst>
          </p:nvPr>
        </p:nvGraphicFramePr>
        <p:xfrm>
          <a:off x="4172430" y="145997"/>
          <a:ext cx="7914555" cy="6554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27352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FF5352-D988-3691-81B6-3BCC815B8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615" y="240886"/>
            <a:ext cx="10515600" cy="1133499"/>
          </a:xfrm>
        </p:spPr>
        <p:txBody>
          <a:bodyPr>
            <a:normAutofit/>
          </a:bodyPr>
          <a:lstStyle/>
          <a:p>
            <a:r>
              <a:rPr lang="en-GB" sz="5200" dirty="0"/>
              <a:t>In simple terms…</a:t>
            </a:r>
            <a:endParaRPr lang="en-US" sz="5200" dirty="0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FA0C5E23-275A-17D0-9EFC-E5F2F8265A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2509472"/>
              </p:ext>
            </p:extLst>
          </p:nvPr>
        </p:nvGraphicFramePr>
        <p:xfrm>
          <a:off x="320615" y="1230703"/>
          <a:ext cx="11307793" cy="5302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52076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>
            <a:extLst>
              <a:ext uri="{FF2B5EF4-FFF2-40B4-BE49-F238E27FC236}">
                <a16:creationId xmlns:a16="http://schemas.microsoft.com/office/drawing/2014/main" id="{FEF680E6-B9D7-0B8E-4669-071E5A87DB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8502" y="144122"/>
            <a:ext cx="7024920" cy="62951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FEED35-04C4-8591-D85F-E2753672A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162" y="333171"/>
            <a:ext cx="10515600" cy="1325563"/>
          </a:xfrm>
        </p:spPr>
        <p:txBody>
          <a:bodyPr/>
          <a:lstStyle/>
          <a:p>
            <a:r>
              <a:rPr lang="en-GB" b="1" dirty="0"/>
              <a:t>Origins </a:t>
            </a:r>
            <a:endParaRPr lang="en-US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EF55C4D-DC7F-A74C-5D3E-1C5071F5A19E}"/>
              </a:ext>
            </a:extLst>
          </p:cNvPr>
          <p:cNvSpPr txBox="1"/>
          <p:nvPr/>
        </p:nvSpPr>
        <p:spPr>
          <a:xfrm>
            <a:off x="2281102" y="5454271"/>
            <a:ext cx="22538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Classical Conditioning</a:t>
            </a:r>
          </a:p>
          <a:p>
            <a:r>
              <a:rPr lang="en-GB" sz="2400" dirty="0"/>
              <a:t>(Pavlov,1927)</a:t>
            </a:r>
            <a:endParaRPr lang="en-US" sz="2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0670BE0-2BC3-1B21-ACCE-C156DE6750A6}"/>
              </a:ext>
            </a:extLst>
          </p:cNvPr>
          <p:cNvSpPr txBox="1"/>
          <p:nvPr/>
        </p:nvSpPr>
        <p:spPr>
          <a:xfrm>
            <a:off x="644958" y="3977250"/>
            <a:ext cx="327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Early Behaviourism</a:t>
            </a:r>
          </a:p>
          <a:p>
            <a:r>
              <a:rPr lang="en-GB" sz="2400" dirty="0"/>
              <a:t>(Watson,1913 )</a:t>
            </a:r>
            <a:endParaRPr lang="en-US" sz="24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DA02A4A-3A81-FA34-34B6-D4548F054819}"/>
              </a:ext>
            </a:extLst>
          </p:cNvPr>
          <p:cNvSpPr txBox="1"/>
          <p:nvPr/>
        </p:nvSpPr>
        <p:spPr>
          <a:xfrm>
            <a:off x="8107978" y="4208082"/>
            <a:ext cx="40371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Behavioural Psychology: Operant Conditioning</a:t>
            </a:r>
          </a:p>
          <a:p>
            <a:r>
              <a:rPr lang="en-GB" sz="2400" dirty="0"/>
              <a:t>(Skinner, 1974)</a:t>
            </a:r>
            <a:endParaRPr lang="en-US" sz="24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EBB9B65-DFAE-694D-25F6-72ADEA9017C8}"/>
              </a:ext>
            </a:extLst>
          </p:cNvPr>
          <p:cNvSpPr txBox="1"/>
          <p:nvPr/>
        </p:nvSpPr>
        <p:spPr>
          <a:xfrm>
            <a:off x="6791864" y="5882881"/>
            <a:ext cx="55036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Social Learning Theory / Self efficacy</a:t>
            </a:r>
          </a:p>
          <a:p>
            <a:r>
              <a:rPr lang="en-GB" sz="2400" dirty="0"/>
              <a:t>(Bandura, 1969)</a:t>
            </a:r>
            <a:endParaRPr lang="en-US" sz="24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D0A9E41-8434-3216-2134-26BC3614A9B4}"/>
              </a:ext>
            </a:extLst>
          </p:cNvPr>
          <p:cNvSpPr txBox="1"/>
          <p:nvPr/>
        </p:nvSpPr>
        <p:spPr>
          <a:xfrm>
            <a:off x="6791864" y="3484679"/>
            <a:ext cx="4664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Performance Coaching (1980’s)</a:t>
            </a:r>
            <a:endParaRPr lang="en-US" sz="2400" b="1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011AB80-F934-AAEE-ACEC-7B2F615E0ED3}"/>
              </a:ext>
            </a:extLst>
          </p:cNvPr>
          <p:cNvSpPr txBox="1"/>
          <p:nvPr/>
        </p:nvSpPr>
        <p:spPr>
          <a:xfrm>
            <a:off x="4824189" y="1335477"/>
            <a:ext cx="19035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Behavioural Coaching</a:t>
            </a:r>
            <a:endParaRPr lang="en-US" sz="2400" b="1" dirty="0">
              <a:solidFill>
                <a:schemeClr val="bg1"/>
              </a:solidFill>
            </a:endParaRP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1F772BB2-195B-64C0-6545-CFE8AEF45A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1874" t="64657" r="24618" b="31354"/>
          <a:stretch>
            <a:fillRect/>
          </a:stretch>
        </p:blipFill>
        <p:spPr>
          <a:xfrm>
            <a:off x="5842958" y="3574965"/>
            <a:ext cx="948906" cy="251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230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BDB1DE-70EE-3960-7CC7-C1B81A8A3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dirty="0"/>
              <a:t>Key Techniques</a:t>
            </a:r>
            <a:endParaRPr lang="en-US" sz="5200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A05454A-B691-8697-7BD2-96A7729ABC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34162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9823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A7222-3834-C947-72C8-DDE4736D2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GROW model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D1EA5-0F00-903E-CE78-9F5F678CF3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0" y="2119279"/>
            <a:ext cx="11281852" cy="4203491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400" dirty="0"/>
              <a:t>One of the most recognised and widely used behavioural model is the GROW model, (Whitmore, 2017) where coaches work through the four stages (Goal, Reality, Options, Will) using a </a:t>
            </a:r>
            <a:r>
              <a:rPr lang="en-GB" sz="2400" dirty="0" err="1"/>
              <a:t>socratic</a:t>
            </a:r>
            <a:r>
              <a:rPr lang="en-GB" sz="2400" dirty="0"/>
              <a:t> style of questioning to:</a:t>
            </a:r>
          </a:p>
          <a:p>
            <a:pPr marL="0" indent="0">
              <a:buNone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Identify (the coachee’s goals).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Review (the reality)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Generate (options)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Agree (way forward). </a:t>
            </a:r>
          </a:p>
          <a:p>
            <a:pPr marL="0" indent="0">
              <a:buNone/>
            </a:pPr>
            <a:r>
              <a:rPr lang="en-US" sz="2400" dirty="0"/>
              <a:t>			</a:t>
            </a:r>
          </a:p>
          <a:p>
            <a:pPr marL="0" indent="0">
              <a:buNone/>
            </a:pPr>
            <a:r>
              <a:rPr lang="en-US" sz="2400" dirty="0"/>
              <a:t>							(Palmer and Whybrow, 2018)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8803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554E2-8CF0-7658-7244-E969DB382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PRACTICE Model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4AAEFB9-52FD-6A5D-237C-95A8923A10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0176364"/>
              </p:ext>
            </p:extLst>
          </p:nvPr>
        </p:nvGraphicFramePr>
        <p:xfrm>
          <a:off x="768761" y="1718036"/>
          <a:ext cx="10654478" cy="43942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27239">
                  <a:extLst>
                    <a:ext uri="{9D8B030D-6E8A-4147-A177-3AD203B41FA5}">
                      <a16:colId xmlns:a16="http://schemas.microsoft.com/office/drawing/2014/main" val="3533874904"/>
                    </a:ext>
                  </a:extLst>
                </a:gridCol>
                <a:gridCol w="5327239">
                  <a:extLst>
                    <a:ext uri="{9D8B030D-6E8A-4147-A177-3AD203B41FA5}">
                      <a16:colId xmlns:a16="http://schemas.microsoft.com/office/drawing/2014/main" val="2710461840"/>
                    </a:ext>
                  </a:extLst>
                </a:gridCol>
              </a:tblGrid>
              <a:tr h="46287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92574" marR="92574" marT="46287" marB="46287"/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92574" marR="92574" marT="46287" marB="46287"/>
                </a:tc>
                <a:extLst>
                  <a:ext uri="{0D108BD9-81ED-4DB2-BD59-A6C34878D82A}">
                    <a16:rowId xmlns:a16="http://schemas.microsoft.com/office/drawing/2014/main" val="1937174940"/>
                  </a:ext>
                </a:extLst>
              </a:tr>
              <a:tr h="561619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Problem Identification</a:t>
                      </a:r>
                    </a:p>
                  </a:txBody>
                  <a:tcPr marL="92574" marR="92574" marT="46287" marB="4628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Define the observation</a:t>
                      </a:r>
                    </a:p>
                  </a:txBody>
                  <a:tcPr marL="92574" marR="92574" marT="46287" marB="46287"/>
                </a:tc>
                <a:extLst>
                  <a:ext uri="{0D108BD9-81ED-4DB2-BD59-A6C34878D82A}">
                    <a16:rowId xmlns:a16="http://schemas.microsoft.com/office/drawing/2014/main" val="2345293019"/>
                  </a:ext>
                </a:extLst>
              </a:tr>
              <a:tr h="561619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Realistic Goals</a:t>
                      </a:r>
                    </a:p>
                  </a:txBody>
                  <a:tcPr marL="92574" marR="92574" marT="46287" marB="4628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Set SMART goals</a:t>
                      </a:r>
                    </a:p>
                  </a:txBody>
                  <a:tcPr marL="92574" marR="92574" marT="46287" marB="46287"/>
                </a:tc>
                <a:extLst>
                  <a:ext uri="{0D108BD9-81ED-4DB2-BD59-A6C34878D82A}">
                    <a16:rowId xmlns:a16="http://schemas.microsoft.com/office/drawing/2014/main" val="3545653335"/>
                  </a:ext>
                </a:extLst>
              </a:tr>
              <a:tr h="56161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Alternative Solutions</a:t>
                      </a:r>
                      <a:endParaRPr lang="en-US" sz="1800" err="1"/>
                    </a:p>
                  </a:txBody>
                  <a:tcPr marL="92574" marR="92574" marT="46287" marB="46287"/>
                </a:tc>
                <a:tc>
                  <a:txBody>
                    <a:bodyPr/>
                    <a:lstStyle/>
                    <a:p>
                      <a:r>
                        <a:rPr lang="en-GB" sz="1800" err="1"/>
                        <a:t>Brainsto</a:t>
                      </a:r>
                      <a:r>
                        <a:rPr lang="en-GB" sz="1800"/>
                        <a:t>rm solutions</a:t>
                      </a:r>
                    </a:p>
                  </a:txBody>
                  <a:tcPr marL="92574" marR="92574" marT="46287" marB="46287"/>
                </a:tc>
                <a:extLst>
                  <a:ext uri="{0D108BD9-81ED-4DB2-BD59-A6C34878D82A}">
                    <a16:rowId xmlns:a16="http://schemas.microsoft.com/office/drawing/2014/main" val="3749912429"/>
                  </a:ext>
                </a:extLst>
              </a:tr>
              <a:tr h="561619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Consequences</a:t>
                      </a:r>
                    </a:p>
                  </a:txBody>
                  <a:tcPr marL="92574" marR="92574" marT="46287" marB="4628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Evaluate</a:t>
                      </a:r>
                    </a:p>
                  </a:txBody>
                  <a:tcPr marL="92574" marR="92574" marT="46287" marB="46287"/>
                </a:tc>
                <a:extLst>
                  <a:ext uri="{0D108BD9-81ED-4DB2-BD59-A6C34878D82A}">
                    <a16:rowId xmlns:a16="http://schemas.microsoft.com/office/drawing/2014/main" val="1097584492"/>
                  </a:ext>
                </a:extLst>
              </a:tr>
              <a:tr h="561619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Target Solution</a:t>
                      </a:r>
                    </a:p>
                  </a:txBody>
                  <a:tcPr marL="92574" marR="92574" marT="46287" marB="4628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Pick best</a:t>
                      </a:r>
                    </a:p>
                  </a:txBody>
                  <a:tcPr marL="92574" marR="92574" marT="46287" marB="46287"/>
                </a:tc>
                <a:extLst>
                  <a:ext uri="{0D108BD9-81ED-4DB2-BD59-A6C34878D82A}">
                    <a16:rowId xmlns:a16="http://schemas.microsoft.com/office/drawing/2014/main" val="3121040584"/>
                  </a:ext>
                </a:extLst>
              </a:tr>
              <a:tr h="561619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Implementation</a:t>
                      </a:r>
                    </a:p>
                  </a:txBody>
                  <a:tcPr marL="92574" marR="92574" marT="46287" marB="46287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/>
                        <a:t>Doing phase</a:t>
                      </a:r>
                    </a:p>
                  </a:txBody>
                  <a:tcPr marL="92574" marR="92574" marT="46287" marB="46287"/>
                </a:tc>
                <a:extLst>
                  <a:ext uri="{0D108BD9-81ED-4DB2-BD59-A6C34878D82A}">
                    <a16:rowId xmlns:a16="http://schemas.microsoft.com/office/drawing/2014/main" val="796814026"/>
                  </a:ext>
                </a:extLst>
              </a:tr>
              <a:tr h="561619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0" i="0" u="none" strike="noStrike" noProof="0" dirty="0" err="1">
                          <a:solidFill>
                            <a:srgbClr val="000000"/>
                          </a:solidFill>
                          <a:latin typeface="Aptos"/>
                        </a:rPr>
                        <a:t>CEvaluation</a:t>
                      </a:r>
                    </a:p>
                  </a:txBody>
                  <a:tcPr marL="92574" marR="92574" marT="46287" marB="46287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Evaluate, reflect, refine (if necessary)</a:t>
                      </a:r>
                    </a:p>
                  </a:txBody>
                  <a:tcPr marL="92574" marR="92574" marT="46287" marB="46287"/>
                </a:tc>
                <a:extLst>
                  <a:ext uri="{0D108BD9-81ED-4DB2-BD59-A6C34878D82A}">
                    <a16:rowId xmlns:a16="http://schemas.microsoft.com/office/drawing/2014/main" val="64662392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0A57594-E840-28E6-DBAF-747FA6100AE6}"/>
              </a:ext>
            </a:extLst>
          </p:cNvPr>
          <p:cNvSpPr txBox="1"/>
          <p:nvPr/>
        </p:nvSpPr>
        <p:spPr>
          <a:xfrm>
            <a:off x="8818651" y="6267235"/>
            <a:ext cx="22603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(Palmer, 2007)</a:t>
            </a:r>
          </a:p>
        </p:txBody>
      </p:sp>
    </p:spTree>
    <p:extLst>
      <p:ext uri="{BB962C8B-B14F-4D97-AF65-F5344CB8AC3E}">
        <p14:creationId xmlns:p14="http://schemas.microsoft.com/office/powerpoint/2010/main" val="2593352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49C6A-F7D6-9932-B836-4606FD3FD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Behavioural spectrum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7932A3-57E6-1AFD-0934-2A2BD46F96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6240588"/>
              </p:ext>
            </p:extLst>
          </p:nvPr>
        </p:nvGraphicFramePr>
        <p:xfrm>
          <a:off x="4905052" y="299677"/>
          <a:ext cx="6700470" cy="6439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45560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5" name="3D Model 4" descr="B">
                <a:extLst>
                  <a:ext uri="{FF2B5EF4-FFF2-40B4-BE49-F238E27FC236}">
                    <a16:creationId xmlns:a16="http://schemas.microsoft.com/office/drawing/2014/main" id="{FF98194E-6FFC-C019-CA2A-DF2364372C9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903252445"/>
                  </p:ext>
                </p:extLst>
              </p:nvPr>
            </p:nvGraphicFramePr>
            <p:xfrm>
              <a:off x="134176" y="2526926"/>
              <a:ext cx="2141078" cy="2044613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2141078" cy="2044613"/>
                    </a:xfrm>
                    <a:prstGeom prst="rect">
                      <a:avLst/>
                    </a:prstGeom>
                  </am3d:spPr>
                  <am3d:camera>
                    <am3d:pos x="0" y="0" z="7988302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915056" d="1000000"/>
                    <am3d:preTrans dx="3623" dy="-17468291" dz="-179"/>
                    <am3d:scale>
                      <am3d:sx n="1000000" d="1000000"/>
                      <am3d:sy n="1000000" d="1000000"/>
                      <am3d:sz n="1000000" d="1000000"/>
                    </am3d:scale>
                    <am3d:rot ax="103755" ay="1094706" az="32498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270369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5" name="3D Model 4" descr="B">
                <a:extLst>
                  <a:ext uri="{FF2B5EF4-FFF2-40B4-BE49-F238E27FC236}">
                    <a16:creationId xmlns:a16="http://schemas.microsoft.com/office/drawing/2014/main" id="{FF98194E-6FFC-C019-CA2A-DF2364372C9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34176" y="2526926"/>
                <a:ext cx="2141078" cy="204461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8" name="3D Model 7" descr="A">
                <a:extLst>
                  <a:ext uri="{FF2B5EF4-FFF2-40B4-BE49-F238E27FC236}">
                    <a16:creationId xmlns:a16="http://schemas.microsoft.com/office/drawing/2014/main" id="{412B17A1-6ED9-1D3C-2F02-E3F3B9C69A0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365275387"/>
                  </p:ext>
                </p:extLst>
              </p:nvPr>
            </p:nvGraphicFramePr>
            <p:xfrm>
              <a:off x="70292" y="525053"/>
              <a:ext cx="2094914" cy="2121092"/>
            </p:xfrm>
            <a:graphic>
              <a:graphicData uri="http://schemas.microsoft.com/office/drawing/2017/model3d">
                <am3d:model3d r:embed="rId5">
                  <am3d:spPr>
                    <a:xfrm>
                      <a:off x="0" y="0"/>
                      <a:ext cx="2094914" cy="2121092"/>
                    </a:xfrm>
                    <a:prstGeom prst="rect">
                      <a:avLst/>
                    </a:prstGeom>
                  </am3d:spPr>
                  <am3d:camera>
                    <am3d:pos x="0" y="0" z="7988302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915056" d="1000000"/>
                    <am3d:preTrans dx="3623" dy="-17468291" dz="-179"/>
                    <am3d:scale>
                      <am3d:sx n="1000000" d="1000000"/>
                      <am3d:sy n="1000000" d="1000000"/>
                      <am3d:sz n="1000000" d="1000000"/>
                    </am3d:scale>
                    <am3d:rot ax="-495579" ay="1205837" az="-171353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256173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8" name="3D Model 7" descr="A">
                <a:extLst>
                  <a:ext uri="{FF2B5EF4-FFF2-40B4-BE49-F238E27FC236}">
                    <a16:creationId xmlns:a16="http://schemas.microsoft.com/office/drawing/2014/main" id="{412B17A1-6ED9-1D3C-2F02-E3F3B9C69A0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0292" y="525053"/>
                <a:ext cx="2094914" cy="212109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9" name="3D Model 8" descr="C">
                <a:extLst>
                  <a:ext uri="{FF2B5EF4-FFF2-40B4-BE49-F238E27FC236}">
                    <a16:creationId xmlns:a16="http://schemas.microsoft.com/office/drawing/2014/main" id="{7ADF6239-D0E4-FA4C-8A14-5468BA448C8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380402644"/>
                  </p:ext>
                </p:extLst>
              </p:nvPr>
            </p:nvGraphicFramePr>
            <p:xfrm>
              <a:off x="57435" y="4598447"/>
              <a:ext cx="2294559" cy="2259553"/>
            </p:xfrm>
            <a:graphic>
              <a:graphicData uri="http://schemas.microsoft.com/office/drawing/2017/model3d">
                <am3d:model3d r:embed="rId7">
                  <am3d:spPr>
                    <a:xfrm>
                      <a:off x="0" y="0"/>
                      <a:ext cx="2294559" cy="2259553"/>
                    </a:xfrm>
                    <a:prstGeom prst="rect">
                      <a:avLst/>
                    </a:prstGeom>
                  </am3d:spPr>
                  <am3d:camera>
                    <am3d:pos x="0" y="0" z="7988302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915056" d="1000000"/>
                    <am3d:preTrans dx="3623" dy="-17468291" dz="-179"/>
                    <am3d:scale>
                      <am3d:sx n="1000000" d="1000000"/>
                      <am3d:sy n="1000000" d="1000000"/>
                      <am3d:sz n="1000000" d="1000000"/>
                    </am3d:scale>
                    <am3d:rot ax="295482" ay="918393" az="78189"/>
                    <am3d:postTrans dx="0" dy="0" dz="0"/>
                  </am3d:trans>
                  <am3d:raster rName="Office3DRenderer" rVer="16.0.8326">
                    <am3d:blip r:embed="rId8"/>
                  </am3d:raster>
                  <am3d:objViewport viewportSz="2891368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9" name="3D Model 8" descr="C">
                <a:extLst>
                  <a:ext uri="{FF2B5EF4-FFF2-40B4-BE49-F238E27FC236}">
                    <a16:creationId xmlns:a16="http://schemas.microsoft.com/office/drawing/2014/main" id="{7ADF6239-D0E4-FA4C-8A14-5468BA448C8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7435" y="4598447"/>
                <a:ext cx="2294559" cy="2259553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ECE9FDF2-4FB7-00F5-21A3-8EF8DD147044}"/>
              </a:ext>
            </a:extLst>
          </p:cNvPr>
          <p:cNvSpPr txBox="1"/>
          <p:nvPr/>
        </p:nvSpPr>
        <p:spPr>
          <a:xfrm>
            <a:off x="4290203" y="97766"/>
            <a:ext cx="41579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Core Framework</a:t>
            </a:r>
            <a:endParaRPr lang="en-US" sz="4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C575D7-44A2-12DE-40B8-A51F54F281CD}"/>
              </a:ext>
            </a:extLst>
          </p:cNvPr>
          <p:cNvSpPr txBox="1"/>
          <p:nvPr/>
        </p:nvSpPr>
        <p:spPr>
          <a:xfrm>
            <a:off x="2633932" y="1357224"/>
            <a:ext cx="7366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Antecedents: </a:t>
            </a:r>
            <a:r>
              <a:rPr lang="en-GB" sz="2400" dirty="0"/>
              <a:t>What happened before the behaviour?</a:t>
            </a:r>
            <a:endParaRPr lang="en-US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823B95D-D820-D7B1-78AC-E56145ED1185}"/>
              </a:ext>
            </a:extLst>
          </p:cNvPr>
          <p:cNvSpPr txBox="1"/>
          <p:nvPr/>
        </p:nvSpPr>
        <p:spPr>
          <a:xfrm>
            <a:off x="2633932" y="3349177"/>
            <a:ext cx="7366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Behaviour: </a:t>
            </a:r>
            <a:r>
              <a:rPr lang="en-GB" sz="2400" dirty="0"/>
              <a:t>What is the actual action taken?</a:t>
            </a:r>
            <a:endParaRPr lang="en-US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4020AE-E6AA-6E60-3C1B-3F94FF24D7F3}"/>
              </a:ext>
            </a:extLst>
          </p:cNvPr>
          <p:cNvSpPr txBox="1"/>
          <p:nvPr/>
        </p:nvSpPr>
        <p:spPr>
          <a:xfrm>
            <a:off x="2633932" y="5387886"/>
            <a:ext cx="7366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Consequences: </a:t>
            </a:r>
            <a:r>
              <a:rPr lang="en-GB" sz="2400" dirty="0"/>
              <a:t>The result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638422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EC5AE4-6897-5B75-1D54-6F83240A1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Strengths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1A247F-A7F5-158D-7878-497B48759F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47868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49498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6B751-0278-0ADB-C034-9986DA3AD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Limitations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4EF354-3BC7-C803-2E9E-97B7866F0A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505789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5854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681B35-5751-B4C4-8B4E-51148CD22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When to use it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BFEF3-3C00-FF69-E1E4-8719BCC88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Behavioural coaching is very adaptable in a variety of contexts such as: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b="1" dirty="0"/>
              <a:t>Fitness industry</a:t>
            </a:r>
            <a:r>
              <a:rPr lang="en-GB" sz="2400" dirty="0"/>
              <a:t>: it is the foundation of most health coaching.</a:t>
            </a:r>
          </a:p>
          <a:p>
            <a:r>
              <a:rPr lang="en-GB" sz="2400" b="1" dirty="0"/>
              <a:t>Reskilling: </a:t>
            </a:r>
            <a:r>
              <a:rPr lang="en-GB" sz="2400" dirty="0"/>
              <a:t>Rapid training of workforce e.g. in AI.</a:t>
            </a:r>
          </a:p>
          <a:p>
            <a:r>
              <a:rPr lang="en-GB" sz="2400" b="1" dirty="0"/>
              <a:t>High pressure environments</a:t>
            </a:r>
            <a:r>
              <a:rPr lang="en-GB" sz="2400" dirty="0"/>
              <a:t>: where quick gains are vital.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595211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FE2CDB-547F-C95A-F1FA-A3370AC51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FBEDAC17-E5E8-B2C2-2CF9-E08447B03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Behavioural coaching focuses on the ‘doing’, </a:t>
            </a:r>
            <a:r>
              <a:rPr lang="en-GB" sz="2400" dirty="0" err="1"/>
              <a:t>ie</a:t>
            </a:r>
            <a:r>
              <a:rPr lang="en-GB" sz="2400" dirty="0"/>
              <a:t>., the  what not the why.</a:t>
            </a:r>
          </a:p>
          <a:p>
            <a:endParaRPr lang="en-GB" sz="2400" dirty="0"/>
          </a:p>
          <a:p>
            <a:r>
              <a:rPr lang="en-GB" sz="2400" dirty="0"/>
              <a:t>It is structured, data informed and focused on real world change which can be repeated.</a:t>
            </a:r>
          </a:p>
          <a:p>
            <a:endParaRPr lang="en-GB" sz="2400" dirty="0"/>
          </a:p>
          <a:p>
            <a:r>
              <a:rPr lang="en-GB" sz="2400" dirty="0"/>
              <a:t>It’s focus is on systematically shaping behaviour.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It is best used when there is an identifiable skills gap and a clear goal.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461778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775</TotalTime>
  <Words>732</Words>
  <Application>Microsoft Office PowerPoint</Application>
  <PresentationFormat>Widescreen</PresentationFormat>
  <Paragraphs>103</Paragraphs>
  <Slides>13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Behavioural Coaching:  A brief introduction</vt:lpstr>
      <vt:lpstr>Behavioural Approach</vt:lpstr>
      <vt:lpstr>In simple terms…</vt:lpstr>
      <vt:lpstr>Origins </vt:lpstr>
      <vt:lpstr>Key Techniques</vt:lpstr>
      <vt:lpstr>GROW model</vt:lpstr>
      <vt:lpstr>PRACTICE Model</vt:lpstr>
      <vt:lpstr>Behavioural spectrum</vt:lpstr>
      <vt:lpstr>PowerPoint Presentation</vt:lpstr>
      <vt:lpstr>Strengths</vt:lpstr>
      <vt:lpstr>Limitations</vt:lpstr>
      <vt:lpstr>When to use it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Lisa Ellis</cp:lastModifiedBy>
  <cp:revision>77</cp:revision>
  <dcterms:created xsi:type="dcterms:W3CDTF">2026-04-21T09:23:23Z</dcterms:created>
  <dcterms:modified xsi:type="dcterms:W3CDTF">2026-04-26T16:04:28Z</dcterms:modified>
</cp:coreProperties>
</file>