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53" autoAdjust="0"/>
    <p:restoredTop sz="94660"/>
  </p:normalViewPr>
  <p:slideViewPr>
    <p:cSldViewPr snapToGrid="0">
      <p:cViewPr varScale="1">
        <p:scale>
          <a:sx n="46" d="100"/>
          <a:sy n="46" d="100"/>
        </p:scale>
        <p:origin x="102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A7AF37A2-5BF6-4560-BB6D-7FFCCC4018FF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970D38AA-2FEA-4646-A7B2-80E372E2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197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F37A2-5BF6-4560-BB6D-7FFCCC4018FF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D38AA-2FEA-4646-A7B2-80E372E2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183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A7AF37A2-5BF6-4560-BB6D-7FFCCC4018FF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970D38AA-2FEA-4646-A7B2-80E372E2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453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A7AF37A2-5BF6-4560-BB6D-7FFCCC4018FF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970D38AA-2FEA-4646-A7B2-80E372E2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594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A7AF37A2-5BF6-4560-BB6D-7FFCCC4018FF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970D38AA-2FEA-4646-A7B2-80E372E2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063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F37A2-5BF6-4560-BB6D-7FFCCC4018FF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D38AA-2FEA-4646-A7B2-80E372E2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678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A7AF37A2-5BF6-4560-BB6D-7FFCCC4018FF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970D38AA-2FEA-4646-A7B2-80E372E2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265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F37A2-5BF6-4560-BB6D-7FFCCC4018FF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D38AA-2FEA-4646-A7B2-80E372E2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656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A7AF37A2-5BF6-4560-BB6D-7FFCCC4018FF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970D38AA-2FEA-4646-A7B2-80E372E2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343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F37A2-5BF6-4560-BB6D-7FFCCC4018FF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D38AA-2FEA-4646-A7B2-80E372E2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862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A7AF37A2-5BF6-4560-BB6D-7FFCCC4018FF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970D38AA-2FEA-4646-A7B2-80E372E2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809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AF37A2-5BF6-4560-BB6D-7FFCCC4018FF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0D38AA-2FEA-4646-A7B2-80E372E2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394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sway.cloud.microsoft/UjkNirTrBRXVACo9?ref=Lin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https://sway.cloud.microsoft/UjkNirTrBRXVACo9?ref=Link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By Christopher Davies</a:t>
            </a:r>
          </a:p>
          <a:p>
            <a:r>
              <a:rPr lang="en-GB" dirty="0" smtClean="0"/>
              <a:t>Thank you John for being a great teacher over this past year, Hope you have a great summer and rest of term</a:t>
            </a:r>
          </a:p>
          <a:p>
            <a:r>
              <a:rPr lang="en-GB" dirty="0" smtClean="0"/>
              <a:t>(this isn’t just to fill up the </a:t>
            </a:r>
            <a:r>
              <a:rPr lang="en-GB" smtClean="0"/>
              <a:t>word count </a:t>
            </a:r>
            <a:r>
              <a:rPr lang="en-GB" smtClean="0">
                <a:sym typeface="Wingdings" panose="05000000000000000000" pitchFamily="2" charset="2"/>
              </a:rPr>
              <a:t></a:t>
            </a:r>
            <a:r>
              <a:rPr lang="en-GB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111286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TM16401371[[fn=Atlas]]</Template>
  <TotalTime>4</TotalTime>
  <Words>41</Words>
  <Application>Microsoft Office PowerPoint</Application>
  <PresentationFormat>Widescreen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 Light</vt:lpstr>
      <vt:lpstr>Rockwell</vt:lpstr>
      <vt:lpstr>Wingdings</vt:lpstr>
      <vt:lpstr>Atlas</vt:lpstr>
      <vt:lpstr>https://sway.cloud.microsoft/UjkNirTrBRXVACo9?ref=Link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https://sway.cloud.microsoft/UjkNirTrBRXVACo9?ref=Link </dc:title>
  <dc:creator>user450go</dc:creator>
  <cp:lastModifiedBy>user450go</cp:lastModifiedBy>
  <cp:revision>2</cp:revision>
  <dcterms:created xsi:type="dcterms:W3CDTF">2024-04-26T12:40:42Z</dcterms:created>
  <dcterms:modified xsi:type="dcterms:W3CDTF">2024-04-26T12:45:17Z</dcterms:modified>
</cp:coreProperties>
</file>