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4"/>
  </p:sldMasterIdLst>
  <p:notesMasterIdLst>
    <p:notesMasterId r:id="rId11"/>
  </p:notesMasterIdLst>
  <p:sldIdLst>
    <p:sldId id="257" r:id="rId5"/>
    <p:sldId id="258" r:id="rId6"/>
    <p:sldId id="259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727E82-5145-DC4E-9800-C9295798F0FF}" v="19" dt="2021-10-06T15:23:08.634"/>
    <p1510:client id="{0C9630C6-E5CC-BA35-CED6-238C28CC40F8}" v="72" dt="2021-10-06T14:07:00.065"/>
    <p1510:client id="{A3A9AA47-8F48-4440-80A3-1FB8BE75A54E}" v="269" dt="2021-10-06T14:27:42.8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bitha Junior Downes (2008823)" userId="19cfbc7c-3817-4452-a0c9-c46658c7a8c4" providerId="ADAL" clId="{A3A9AA47-8F48-4440-80A3-1FB8BE75A54E}"/>
    <pc:docChg chg="custSel modSld modMainMaster">
      <pc:chgData name="Tabitha Junior Downes (2008823)" userId="19cfbc7c-3817-4452-a0c9-c46658c7a8c4" providerId="ADAL" clId="{A3A9AA47-8F48-4440-80A3-1FB8BE75A54E}" dt="2021-10-06T14:27:42.805" v="289" actId="2711"/>
      <pc:docMkLst>
        <pc:docMk/>
      </pc:docMkLst>
      <pc:sldChg chg="modSp mod setBg">
        <pc:chgData name="Tabitha Junior Downes (2008823)" userId="19cfbc7c-3817-4452-a0c9-c46658c7a8c4" providerId="ADAL" clId="{A3A9AA47-8F48-4440-80A3-1FB8BE75A54E}" dt="2021-10-06T14:27:42.805" v="289" actId="2711"/>
        <pc:sldMkLst>
          <pc:docMk/>
          <pc:sldMk cId="1045855928" sldId="257"/>
        </pc:sldMkLst>
        <pc:spChg chg="mod">
          <ac:chgData name="Tabitha Junior Downes (2008823)" userId="19cfbc7c-3817-4452-a0c9-c46658c7a8c4" providerId="ADAL" clId="{A3A9AA47-8F48-4440-80A3-1FB8BE75A54E}" dt="2021-10-06T14:27:42.805" v="289" actId="2711"/>
          <ac:spMkLst>
            <pc:docMk/>
            <pc:sldMk cId="1045855928" sldId="257"/>
            <ac:spMk id="2" creationId="{E1451532-A15A-447C-B280-13A3F4C257FD}"/>
          </ac:spMkLst>
        </pc:spChg>
      </pc:sldChg>
      <pc:sldChg chg="setBg">
        <pc:chgData name="Tabitha Junior Downes (2008823)" userId="19cfbc7c-3817-4452-a0c9-c46658c7a8c4" providerId="ADAL" clId="{A3A9AA47-8F48-4440-80A3-1FB8BE75A54E}" dt="2021-10-06T13:49:29.517" v="0"/>
        <pc:sldMkLst>
          <pc:docMk/>
          <pc:sldMk cId="1555230280" sldId="258"/>
        </pc:sldMkLst>
      </pc:sldChg>
      <pc:sldChg chg="modSp mod setBg">
        <pc:chgData name="Tabitha Junior Downes (2008823)" userId="19cfbc7c-3817-4452-a0c9-c46658c7a8c4" providerId="ADAL" clId="{A3A9AA47-8F48-4440-80A3-1FB8BE75A54E}" dt="2021-10-06T14:11:39.770" v="36" actId="1076"/>
        <pc:sldMkLst>
          <pc:docMk/>
          <pc:sldMk cId="4128660586" sldId="259"/>
        </pc:sldMkLst>
        <pc:picChg chg="mod">
          <ac:chgData name="Tabitha Junior Downes (2008823)" userId="19cfbc7c-3817-4452-a0c9-c46658c7a8c4" providerId="ADAL" clId="{A3A9AA47-8F48-4440-80A3-1FB8BE75A54E}" dt="2021-10-06T14:11:39.770" v="36" actId="1076"/>
          <ac:picMkLst>
            <pc:docMk/>
            <pc:sldMk cId="4128660586" sldId="259"/>
            <ac:picMk id="4" creationId="{13B0DF5D-5392-4108-934F-E9514901D6AD}"/>
          </ac:picMkLst>
        </pc:picChg>
      </pc:sldChg>
      <pc:sldChg chg="modSp mod setBg modNotesTx">
        <pc:chgData name="Tabitha Junior Downes (2008823)" userId="19cfbc7c-3817-4452-a0c9-c46658c7a8c4" providerId="ADAL" clId="{A3A9AA47-8F48-4440-80A3-1FB8BE75A54E}" dt="2021-10-06T14:26:12.801" v="284" actId="255"/>
        <pc:sldMkLst>
          <pc:docMk/>
          <pc:sldMk cId="3109732461" sldId="260"/>
        </pc:sldMkLst>
        <pc:spChg chg="mod">
          <ac:chgData name="Tabitha Junior Downes (2008823)" userId="19cfbc7c-3817-4452-a0c9-c46658c7a8c4" providerId="ADAL" clId="{A3A9AA47-8F48-4440-80A3-1FB8BE75A54E}" dt="2021-10-06T14:26:12.801" v="284" actId="255"/>
          <ac:spMkLst>
            <pc:docMk/>
            <pc:sldMk cId="3109732461" sldId="260"/>
            <ac:spMk id="3" creationId="{EF9A7DA9-8310-415B-B1BF-E5A62467612C}"/>
          </ac:spMkLst>
        </pc:spChg>
      </pc:sldChg>
      <pc:sldChg chg="modSp mod setBg modNotesTx">
        <pc:chgData name="Tabitha Junior Downes (2008823)" userId="19cfbc7c-3817-4452-a0c9-c46658c7a8c4" providerId="ADAL" clId="{A3A9AA47-8F48-4440-80A3-1FB8BE75A54E}" dt="2021-10-06T14:26:27.608" v="286" actId="14100"/>
        <pc:sldMkLst>
          <pc:docMk/>
          <pc:sldMk cId="3260325266" sldId="261"/>
        </pc:sldMkLst>
        <pc:spChg chg="mod">
          <ac:chgData name="Tabitha Junior Downes (2008823)" userId="19cfbc7c-3817-4452-a0c9-c46658c7a8c4" providerId="ADAL" clId="{A3A9AA47-8F48-4440-80A3-1FB8BE75A54E}" dt="2021-10-06T14:26:24.682" v="285" actId="255"/>
          <ac:spMkLst>
            <pc:docMk/>
            <pc:sldMk cId="3260325266" sldId="261"/>
            <ac:spMk id="3" creationId="{6DD56249-C94F-4C3B-B5BC-0CC59694FBF9}"/>
          </ac:spMkLst>
        </pc:spChg>
        <pc:picChg chg="mod">
          <ac:chgData name="Tabitha Junior Downes (2008823)" userId="19cfbc7c-3817-4452-a0c9-c46658c7a8c4" providerId="ADAL" clId="{A3A9AA47-8F48-4440-80A3-1FB8BE75A54E}" dt="2021-10-06T14:26:27.608" v="286" actId="14100"/>
          <ac:picMkLst>
            <pc:docMk/>
            <pc:sldMk cId="3260325266" sldId="261"/>
            <ac:picMk id="5" creationId="{9BE67472-5BA9-46BD-B5A5-81DB77109120}"/>
          </ac:picMkLst>
        </pc:picChg>
      </pc:sldChg>
      <pc:sldChg chg="modSp mod setBg modNotesTx">
        <pc:chgData name="Tabitha Junior Downes (2008823)" userId="19cfbc7c-3817-4452-a0c9-c46658c7a8c4" providerId="ADAL" clId="{A3A9AA47-8F48-4440-80A3-1FB8BE75A54E}" dt="2021-10-06T14:26:54.277" v="287" actId="255"/>
        <pc:sldMkLst>
          <pc:docMk/>
          <pc:sldMk cId="4080318284" sldId="262"/>
        </pc:sldMkLst>
        <pc:spChg chg="mod">
          <ac:chgData name="Tabitha Junior Downes (2008823)" userId="19cfbc7c-3817-4452-a0c9-c46658c7a8c4" providerId="ADAL" clId="{A3A9AA47-8F48-4440-80A3-1FB8BE75A54E}" dt="2021-10-06T14:18:21.101" v="188" actId="255"/>
          <ac:spMkLst>
            <pc:docMk/>
            <pc:sldMk cId="4080318284" sldId="262"/>
            <ac:spMk id="2" creationId="{C43D4BB4-31A9-4B35-ABBB-26D1897A4AAC}"/>
          </ac:spMkLst>
        </pc:spChg>
        <pc:spChg chg="mod">
          <ac:chgData name="Tabitha Junior Downes (2008823)" userId="19cfbc7c-3817-4452-a0c9-c46658c7a8c4" providerId="ADAL" clId="{A3A9AA47-8F48-4440-80A3-1FB8BE75A54E}" dt="2021-10-06T14:26:54.277" v="287" actId="255"/>
          <ac:spMkLst>
            <pc:docMk/>
            <pc:sldMk cId="4080318284" sldId="262"/>
            <ac:spMk id="37" creationId="{7B4FBEEB-18CA-4C25-978C-FD8FBB8E14BB}"/>
          </ac:spMkLst>
        </pc:spChg>
        <pc:picChg chg="mod">
          <ac:chgData name="Tabitha Junior Downes (2008823)" userId="19cfbc7c-3817-4452-a0c9-c46658c7a8c4" providerId="ADAL" clId="{A3A9AA47-8F48-4440-80A3-1FB8BE75A54E}" dt="2021-10-06T14:18:40.849" v="192" actId="14100"/>
          <ac:picMkLst>
            <pc:docMk/>
            <pc:sldMk cId="4080318284" sldId="262"/>
            <ac:picMk id="39" creationId="{6704715E-953D-4ED9-8CC9-3902DC4537F1}"/>
          </ac:picMkLst>
        </pc:picChg>
      </pc:sldChg>
      <pc:sldMasterChg chg="setBg modSldLayout">
        <pc:chgData name="Tabitha Junior Downes (2008823)" userId="19cfbc7c-3817-4452-a0c9-c46658c7a8c4" providerId="ADAL" clId="{A3A9AA47-8F48-4440-80A3-1FB8BE75A54E}" dt="2021-10-06T13:49:29.517" v="0"/>
        <pc:sldMasterMkLst>
          <pc:docMk/>
          <pc:sldMasterMk cId="692637301" sldId="2147483704"/>
        </pc:sldMasterMkLst>
        <pc:sldLayoutChg chg="setBg">
          <pc:chgData name="Tabitha Junior Downes (2008823)" userId="19cfbc7c-3817-4452-a0c9-c46658c7a8c4" providerId="ADAL" clId="{A3A9AA47-8F48-4440-80A3-1FB8BE75A54E}" dt="2021-10-06T13:49:29.517" v="0"/>
          <pc:sldLayoutMkLst>
            <pc:docMk/>
            <pc:sldMasterMk cId="692637301" sldId="2147483704"/>
            <pc:sldLayoutMk cId="3446517388" sldId="2147483710"/>
          </pc:sldLayoutMkLst>
        </pc:sldLayoutChg>
      </pc:sldMasterChg>
    </pc:docChg>
  </pc:docChgLst>
  <pc:docChgLst>
    <pc:chgData name="Dominic Christopher Jones (2028674)" userId="S::2028674@student.uwtsd.ac.uk::5b70e407-99c6-4e9d-8794-6889e858016b" providerId="AD" clId="Web-{0C9630C6-E5CC-BA35-CED6-238C28CC40F8}"/>
    <pc:docChg chg="modSld">
      <pc:chgData name="Dominic Christopher Jones (2028674)" userId="S::2028674@student.uwtsd.ac.uk::5b70e407-99c6-4e9d-8794-6889e858016b" providerId="AD" clId="Web-{0C9630C6-E5CC-BA35-CED6-238C28CC40F8}" dt="2021-10-06T14:07:00.065" v="69" actId="20577"/>
      <pc:docMkLst>
        <pc:docMk/>
      </pc:docMkLst>
      <pc:sldChg chg="modSp">
        <pc:chgData name="Dominic Christopher Jones (2028674)" userId="S::2028674@student.uwtsd.ac.uk::5b70e407-99c6-4e9d-8794-6889e858016b" providerId="AD" clId="Web-{0C9630C6-E5CC-BA35-CED6-238C28CC40F8}" dt="2021-10-06T14:00:05.666" v="35" actId="20577"/>
        <pc:sldMkLst>
          <pc:docMk/>
          <pc:sldMk cId="1045855928" sldId="257"/>
        </pc:sldMkLst>
        <pc:spChg chg="mod">
          <ac:chgData name="Dominic Christopher Jones (2028674)" userId="S::2028674@student.uwtsd.ac.uk::5b70e407-99c6-4e9d-8794-6889e858016b" providerId="AD" clId="Web-{0C9630C6-E5CC-BA35-CED6-238C28CC40F8}" dt="2021-10-06T14:00:05.666" v="35" actId="20577"/>
          <ac:spMkLst>
            <pc:docMk/>
            <pc:sldMk cId="1045855928" sldId="257"/>
            <ac:spMk id="3" creationId="{E8E025D1-DD48-41C2-AAF7-F3286442F363}"/>
          </ac:spMkLst>
        </pc:spChg>
      </pc:sldChg>
      <pc:sldChg chg="addSp modSp">
        <pc:chgData name="Dominic Christopher Jones (2028674)" userId="S::2028674@student.uwtsd.ac.uk::5b70e407-99c6-4e9d-8794-6889e858016b" providerId="AD" clId="Web-{0C9630C6-E5CC-BA35-CED6-238C28CC40F8}" dt="2021-10-06T14:07:00.065" v="69" actId="20577"/>
        <pc:sldMkLst>
          <pc:docMk/>
          <pc:sldMk cId="3109732461" sldId="260"/>
        </pc:sldMkLst>
        <pc:spChg chg="mod">
          <ac:chgData name="Dominic Christopher Jones (2028674)" userId="S::2028674@student.uwtsd.ac.uk::5b70e407-99c6-4e9d-8794-6889e858016b" providerId="AD" clId="Web-{0C9630C6-E5CC-BA35-CED6-238C28CC40F8}" dt="2021-10-06T14:07:00.065" v="69" actId="20577"/>
          <ac:spMkLst>
            <pc:docMk/>
            <pc:sldMk cId="3109732461" sldId="260"/>
            <ac:spMk id="2" creationId="{04B1EAF5-CE3B-4584-AC04-9F593D3EC352}"/>
          </ac:spMkLst>
        </pc:spChg>
        <pc:spChg chg="mod">
          <ac:chgData name="Dominic Christopher Jones (2028674)" userId="S::2028674@student.uwtsd.ac.uk::5b70e407-99c6-4e9d-8794-6889e858016b" providerId="AD" clId="Web-{0C9630C6-E5CC-BA35-CED6-238C28CC40F8}" dt="2021-10-06T14:04:34.172" v="65" actId="20577"/>
          <ac:spMkLst>
            <pc:docMk/>
            <pc:sldMk cId="3109732461" sldId="260"/>
            <ac:spMk id="3" creationId="{EF9A7DA9-8310-415B-B1BF-E5A62467612C}"/>
          </ac:spMkLst>
        </pc:spChg>
        <pc:picChg chg="add mod">
          <ac:chgData name="Dominic Christopher Jones (2028674)" userId="S::2028674@student.uwtsd.ac.uk::5b70e407-99c6-4e9d-8794-6889e858016b" providerId="AD" clId="Web-{0C9630C6-E5CC-BA35-CED6-238C28CC40F8}" dt="2021-10-06T14:06:41.815" v="68" actId="14100"/>
          <ac:picMkLst>
            <pc:docMk/>
            <pc:sldMk cId="3109732461" sldId="260"/>
            <ac:picMk id="4" creationId="{94D54951-9564-4D64-B279-DA24BB3C7F6D}"/>
          </ac:picMkLst>
        </pc:picChg>
      </pc:sldChg>
    </pc:docChg>
  </pc:docChgLst>
  <pc:docChgLst>
    <pc:chgData name="Tabitha Junior Downes (2008823)" userId="19cfbc7c-3817-4452-a0c9-c46658c7a8c4" providerId="ADAL" clId="{0C727E82-5145-DC4E-9800-C9295798F0FF}"/>
    <pc:docChg chg="modSld">
      <pc:chgData name="Tabitha Junior Downes (2008823)" userId="19cfbc7c-3817-4452-a0c9-c46658c7a8c4" providerId="ADAL" clId="{0C727E82-5145-DC4E-9800-C9295798F0FF}" dt="2021-10-06T15:23:08.635" v="18" actId="14100"/>
      <pc:docMkLst>
        <pc:docMk/>
      </pc:docMkLst>
      <pc:sldChg chg="addSp modSp">
        <pc:chgData name="Tabitha Junior Downes (2008823)" userId="19cfbc7c-3817-4452-a0c9-c46658c7a8c4" providerId="ADAL" clId="{0C727E82-5145-DC4E-9800-C9295798F0FF}" dt="2021-10-06T15:18:29.496" v="13" actId="1076"/>
        <pc:sldMkLst>
          <pc:docMk/>
          <pc:sldMk cId="3109732461" sldId="260"/>
        </pc:sldMkLst>
        <pc:picChg chg="add mod">
          <ac:chgData name="Tabitha Junior Downes (2008823)" userId="19cfbc7c-3817-4452-a0c9-c46658c7a8c4" providerId="ADAL" clId="{0C727E82-5145-DC4E-9800-C9295798F0FF}" dt="2021-10-06T15:18:29.496" v="13" actId="1076"/>
          <ac:picMkLst>
            <pc:docMk/>
            <pc:sldMk cId="3109732461" sldId="260"/>
            <ac:picMk id="5" creationId="{4E0EAB54-586A-8645-95A0-FB665F3A49CC}"/>
          </ac:picMkLst>
        </pc:picChg>
      </pc:sldChg>
      <pc:sldChg chg="addSp modSp">
        <pc:chgData name="Tabitha Junior Downes (2008823)" userId="19cfbc7c-3817-4452-a0c9-c46658c7a8c4" providerId="ADAL" clId="{0C727E82-5145-DC4E-9800-C9295798F0FF}" dt="2021-10-06T15:00:48.744" v="9" actId="14100"/>
        <pc:sldMkLst>
          <pc:docMk/>
          <pc:sldMk cId="3260325266" sldId="261"/>
        </pc:sldMkLst>
        <pc:picChg chg="add mod">
          <ac:chgData name="Tabitha Junior Downes (2008823)" userId="19cfbc7c-3817-4452-a0c9-c46658c7a8c4" providerId="ADAL" clId="{0C727E82-5145-DC4E-9800-C9295798F0FF}" dt="2021-10-06T15:00:48.744" v="9" actId="14100"/>
          <ac:picMkLst>
            <pc:docMk/>
            <pc:sldMk cId="3260325266" sldId="261"/>
            <ac:picMk id="4" creationId="{667DBEE7-3E4A-9243-9E14-960EAC6C7B86}"/>
          </ac:picMkLst>
        </pc:picChg>
      </pc:sldChg>
      <pc:sldChg chg="addSp modSp">
        <pc:chgData name="Tabitha Junior Downes (2008823)" userId="19cfbc7c-3817-4452-a0c9-c46658c7a8c4" providerId="ADAL" clId="{0C727E82-5145-DC4E-9800-C9295798F0FF}" dt="2021-10-06T15:23:08.635" v="18" actId="14100"/>
        <pc:sldMkLst>
          <pc:docMk/>
          <pc:sldMk cId="4080318284" sldId="262"/>
        </pc:sldMkLst>
        <pc:picChg chg="add mod">
          <ac:chgData name="Tabitha Junior Downes (2008823)" userId="19cfbc7c-3817-4452-a0c9-c46658c7a8c4" providerId="ADAL" clId="{0C727E82-5145-DC4E-9800-C9295798F0FF}" dt="2021-10-06T15:23:08.635" v="18" actId="14100"/>
          <ac:picMkLst>
            <pc:docMk/>
            <pc:sldMk cId="4080318284" sldId="262"/>
            <ac:picMk id="3" creationId="{1A9A20FF-6107-D34B-B78B-C46BB170F210}"/>
          </ac:picMkLst>
        </pc:picChg>
        <pc:picChg chg="mod">
          <ac:chgData name="Tabitha Junior Downes (2008823)" userId="19cfbc7c-3817-4452-a0c9-c46658c7a8c4" providerId="ADAL" clId="{0C727E82-5145-DC4E-9800-C9295798F0FF}" dt="2021-10-06T15:01:38.175" v="11" actId="1076"/>
          <ac:picMkLst>
            <pc:docMk/>
            <pc:sldMk cId="4080318284" sldId="262"/>
            <ac:picMk id="39" creationId="{6704715E-953D-4ED9-8CC9-3902DC4537F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98612-6F10-424D-92B2-4A227E9B6AD7}" type="datetimeFigureOut">
              <a:rPr lang="en-GB"/>
              <a:t>06/10/2021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4EBFA6-EF58-4049-AB7A-CD20FFF71D6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496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Tabitha Downes: According to Ted from the video there is something in our brain called 'the redundancy effect' which means too much information on a PowerPoint slide can cause us too easily not get a full understanding on what's being presented.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678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Tabitha Downes: Six objects are much better for seeing rather than using seven or eight, according to Ted using seven or more objects can cause learners and lecturers to use 500% more energy and cognitive resources to understand whats in your powerpoint which results to death by PowerPoint. Less is more focus and more is less focus.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328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Dominic: Applying contrast focuses on what your talking about in your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155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Dwain Morgan: Dark backgrounds is better for focus and is important for visual aid.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591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Illoni</a:t>
            </a:r>
            <a:r>
              <a:rPr lang="en-GB"/>
              <a:t>: Referring to Ted 70% of time goes into the headline, when actually it isn’t the most important part, the most important part is the PowerPoint as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330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170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698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977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32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655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517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690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877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442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573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106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81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30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7025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736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853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29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6373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51532-A15A-447C-B280-13A3F4C25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Death by PowerPoint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025D1-DD48-41C2-AAF7-F3286442F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936" y="2926772"/>
            <a:ext cx="9905998" cy="3124201"/>
          </a:xfrm>
        </p:spPr>
        <p:txBody>
          <a:bodyPr/>
          <a:lstStyle/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Tabitha junior downes:2008823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Imani Snape:2007797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Dominic Christopher:2028674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Dwain morgan:20292391</a:t>
            </a:r>
          </a:p>
          <a:p>
            <a:pPr marL="0" indent="0">
              <a:buNone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BA19472E-F72A-4B27-BF27-0270C47420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816" y="-2875"/>
            <a:ext cx="4942934" cy="6849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855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6DB45-AF17-4EA3-8DAA-04539A658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2" y="609600"/>
            <a:ext cx="11013053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No big sentences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E8D0B-BE1C-4C58-A10D-5F93F2449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" y="2652622"/>
            <a:ext cx="11084940" cy="4130615"/>
          </a:xfrm>
        </p:spPr>
        <p:txBody>
          <a:bodyPr/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redundancy effect</a:t>
            </a:r>
            <a:endParaRPr lang="en-US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Easily get distracted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Too much information</a:t>
            </a: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B5853AA-6C20-4B54-8772-86A606F8E8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0249" y="2643096"/>
            <a:ext cx="6193765" cy="421723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C7A48521-E385-42B4-B6E1-875B8E13F3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82764" y="5751"/>
            <a:ext cx="2204357" cy="250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230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7C6B7-459C-49FD-9658-4E13EAE2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44" y="609600"/>
            <a:ext cx="10941167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Six Objects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19518-7C81-434E-A21F-207BD509D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" y="2048773"/>
            <a:ext cx="12091356" cy="3871823"/>
          </a:xfrm>
        </p:spPr>
        <p:txBody>
          <a:bodyPr>
            <a:normAutofit/>
          </a:bodyPr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Text labels</a:t>
            </a:r>
            <a:endParaRPr lang="en-US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Graphs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Charts</a:t>
            </a:r>
          </a:p>
          <a:p>
            <a:pPr marL="0" indent="0">
              <a:buNone/>
            </a:pPr>
            <a:endParaRPr lang="en-GB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3B0DF5D-5392-4108-934F-E9514901D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7645" y="256816"/>
            <a:ext cx="6452558" cy="623006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82D64982-C20E-4EB0-B4CC-B5969CF4D1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8" y="4764656"/>
            <a:ext cx="2204357" cy="20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60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1EAF5-CE3B-4584-AC04-9F593D3EC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4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Contrast</a:t>
            </a:r>
            <a:endParaRPr lang="en-GB" sz="14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A7DA9-8310-415B-B1BF-E5A624676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Controls focus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Creative hope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Adaptive drive</a:t>
            </a: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94D54951-9564-4D64-B279-DA24BB3C7F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695" y="798297"/>
            <a:ext cx="3161370" cy="2750270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4E0EAB54-586A-8645-95A0-FB665F3A49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5851" y="4057650"/>
            <a:ext cx="210312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732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C926F-5744-49B6-A6E5-9FC4AB1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552450"/>
            <a:ext cx="9905998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Dark background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56249-C94F-4C3B-B5BC-0CC59694F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8993187" cy="3124201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Having a dark background is the most important part of the presentation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Your eyes are relaxed 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Your more focused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Words, numbers etc; stand out more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E67472-5BA9-46BD-B5A5-81DB77109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050" y="134875"/>
            <a:ext cx="7142391" cy="2532124"/>
          </a:xfrm>
          <a:prstGeom prst="rect">
            <a:avLst/>
          </a:prstGeom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667DBEE7-3E4A-9243-9E14-960EAC6C7B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707" y="2666999"/>
            <a:ext cx="2471732" cy="392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325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D4BB4-31A9-4B35-ABBB-26D1897A4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Size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7B4FBEEB-18CA-4C25-978C-FD8FBB8E1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90750"/>
            <a:ext cx="5274186" cy="4667250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texted info should be minimum.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focus should be attracted to image.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image should dominate the  presentation </a:t>
            </a:r>
          </a:p>
        </p:txBody>
      </p:sp>
      <p:pic>
        <p:nvPicPr>
          <p:cNvPr id="39" name="Picture 38" descr="One in a crowd">
            <a:extLst>
              <a:ext uri="{FF2B5EF4-FFF2-40B4-BE49-F238E27FC236}">
                <a16:creationId xmlns:a16="http://schemas.microsoft.com/office/drawing/2014/main" id="{6704715E-953D-4ED9-8CC9-3902DC4537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49" r="-3" b="-3"/>
          <a:stretch/>
        </p:blipFill>
        <p:spPr>
          <a:xfrm>
            <a:off x="5917378" y="2629210"/>
            <a:ext cx="4820323" cy="403221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1A9A20FF-6107-D34B-B78B-C46BB170F2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6800" y="142719"/>
            <a:ext cx="3044412" cy="2371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18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A9E023"/>
      </a:accent1>
      <a:accent2>
        <a:srgbClr val="1FCDB6"/>
      </a:accent2>
      <a:accent3>
        <a:srgbClr val="5F99C9"/>
      </a:accent3>
      <a:accent4>
        <a:srgbClr val="AE65D1"/>
      </a:accent4>
      <a:accent5>
        <a:srgbClr val="D06423"/>
      </a:accent5>
      <a:accent6>
        <a:srgbClr val="DCAB11"/>
      </a:accent6>
      <a:hlink>
        <a:srgbClr val="ADE133"/>
      </a:hlink>
      <a:folHlink>
        <a:srgbClr val="C2EA6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1FEE2289-88FB-467C-9C9A-54F3C85768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752bdce6f3f442a051136a83ce3aaa06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fcc07cbec99693cbc28b6987410f4c78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ADD4662-203D-4AC3-BEB7-201DCD7A55C5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577ADC9B-2711-4AB4-BA0E-F2AFCA1ABDC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b23fa32-4003-4364-bee1-595462966394"/>
    <ds:schemaRef ds:uri="f54e4810-f1f5-4bce-aa8e-e4722dc561be"/>
  </ds:schemaRefs>
</ds:datastoreItem>
</file>

<file path=customXml/itemProps3.xml><?xml version="1.0" encoding="utf-8"?>
<ds:datastoreItem xmlns:ds="http://schemas.openxmlformats.org/officeDocument/2006/customXml" ds:itemID="{FB54527F-7C00-4BB7-B66C-A90DD212391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Mesh</vt:lpstr>
      <vt:lpstr>Death by PowerPoint</vt:lpstr>
      <vt:lpstr>No big sentences</vt:lpstr>
      <vt:lpstr>Six Objects</vt:lpstr>
      <vt:lpstr>Contrast</vt:lpstr>
      <vt:lpstr>Dark background</vt:lpstr>
      <vt:lpstr>Size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Ilona8</dc:creator>
  <cp:lastModifiedBy>Tabitha Junior Downes (2008823)</cp:lastModifiedBy>
  <cp:revision>1</cp:revision>
  <dcterms:created xsi:type="dcterms:W3CDTF">2021-09-29T16:19:14Z</dcterms:created>
  <dcterms:modified xsi:type="dcterms:W3CDTF">2021-10-06T15:23:53Z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