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85" r:id="rId6"/>
    <p:sldId id="260" r:id="rId7"/>
    <p:sldId id="261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8" r:id="rId18"/>
    <p:sldId id="281" r:id="rId19"/>
    <p:sldId id="262" r:id="rId20"/>
    <p:sldId id="282" r:id="rId21"/>
    <p:sldId id="283" r:id="rId22"/>
    <p:sldId id="28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566B63-2576-4D95-93D4-08B35FD14970}" v="46" dt="2024-10-25T12:38:42.6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1F566B63-2576-4D95-93D4-08B35FD14970}"/>
    <pc:docChg chg="custSel addSld delSld modSld sldOrd">
      <pc:chgData name="Zita Draper" userId="b063123c-f51f-481b-b99c-f574606c9ace" providerId="ADAL" clId="{1F566B63-2576-4D95-93D4-08B35FD14970}" dt="2024-10-25T12:57:36.313" v="818" actId="115"/>
      <pc:docMkLst>
        <pc:docMk/>
      </pc:docMkLst>
      <pc:sldChg chg="addSp modSp mod setBg">
        <pc:chgData name="Zita Draper" userId="b063123c-f51f-481b-b99c-f574606c9ace" providerId="ADAL" clId="{1F566B63-2576-4D95-93D4-08B35FD14970}" dt="2024-10-25T12:26:24.138" v="70" actId="26606"/>
        <pc:sldMkLst>
          <pc:docMk/>
          <pc:sldMk cId="3419278396" sldId="258"/>
        </pc:sldMkLst>
        <pc:spChg chg="mod">
          <ac:chgData name="Zita Draper" userId="b063123c-f51f-481b-b99c-f574606c9ace" providerId="ADAL" clId="{1F566B63-2576-4D95-93D4-08B35FD14970}" dt="2024-10-25T12:26:24.138" v="70" actId="26606"/>
          <ac:spMkLst>
            <pc:docMk/>
            <pc:sldMk cId="3419278396" sldId="258"/>
            <ac:spMk id="2" creationId="{B7219403-EB5D-2D57-1CCA-81288B354F32}"/>
          </ac:spMkLst>
        </pc:spChg>
        <pc:spChg chg="mod">
          <ac:chgData name="Zita Draper" userId="b063123c-f51f-481b-b99c-f574606c9ace" providerId="ADAL" clId="{1F566B63-2576-4D95-93D4-08B35FD14970}" dt="2024-10-25T12:26:24.138" v="70" actId="26606"/>
          <ac:spMkLst>
            <pc:docMk/>
            <pc:sldMk cId="3419278396" sldId="258"/>
            <ac:spMk id="3" creationId="{24419224-C394-5AF2-E737-9CE65A62B12B}"/>
          </ac:spMkLst>
        </pc:spChg>
        <pc:spChg chg="add">
          <ac:chgData name="Zita Draper" userId="b063123c-f51f-481b-b99c-f574606c9ace" providerId="ADAL" clId="{1F566B63-2576-4D95-93D4-08B35FD14970}" dt="2024-10-25T12:26:24.138" v="70" actId="26606"/>
          <ac:spMkLst>
            <pc:docMk/>
            <pc:sldMk cId="3419278396" sldId="258"/>
            <ac:spMk id="9" creationId="{11AC88F6-55CB-496B-8AD8-9ABD2E6E3BFA}"/>
          </ac:spMkLst>
        </pc:spChg>
        <pc:spChg chg="add">
          <ac:chgData name="Zita Draper" userId="b063123c-f51f-481b-b99c-f574606c9ace" providerId="ADAL" clId="{1F566B63-2576-4D95-93D4-08B35FD14970}" dt="2024-10-25T12:26:24.138" v="70" actId="26606"/>
          <ac:spMkLst>
            <pc:docMk/>
            <pc:sldMk cId="3419278396" sldId="258"/>
            <ac:spMk id="11" creationId="{6F53D3C3-F24F-4317-98B6-A05ECD30445C}"/>
          </ac:spMkLst>
        </pc:spChg>
        <pc:picChg chg="add">
          <ac:chgData name="Zita Draper" userId="b063123c-f51f-481b-b99c-f574606c9ace" providerId="ADAL" clId="{1F566B63-2576-4D95-93D4-08B35FD14970}" dt="2024-10-25T12:26:24.138" v="70" actId="26606"/>
          <ac:picMkLst>
            <pc:docMk/>
            <pc:sldMk cId="3419278396" sldId="258"/>
            <ac:picMk id="5" creationId="{B2FADD75-4349-65FC-AA7E-C43A5FD7FAF5}"/>
          </ac:picMkLst>
        </pc:picChg>
      </pc:sldChg>
      <pc:sldChg chg="addSp delSp modSp mod setBg">
        <pc:chgData name="Zita Draper" userId="b063123c-f51f-481b-b99c-f574606c9ace" providerId="ADAL" clId="{1F566B63-2576-4D95-93D4-08B35FD14970}" dt="2024-10-25T12:26:33.685" v="71" actId="26606"/>
        <pc:sldMkLst>
          <pc:docMk/>
          <pc:sldMk cId="1573582662" sldId="259"/>
        </pc:sldMkLst>
        <pc:spChg chg="mo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" creationId="{4C379210-F469-38AB-5B2F-082C46249752}"/>
          </ac:spMkLst>
        </pc:spChg>
        <pc:spChg chg="del mo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" creationId="{2F0C89E2-EB75-040C-0AE0-A80A0DA79FA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" creationId="{4080BC15-6F3E-4EDC-BB73-20706F74313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" creationId="{E4E336B8-243A-49D9-9876-4BF3A08D3A8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" creationId="{05F36030-F60E-436E-81FE-74DD0776DB7F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" creationId="{800D5F55-AC8B-4C26-ABB0-D8D609EC464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" creationId="{2DF0B83D-C899-44CA-9B54-A9C57E8EB38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" creationId="{E16B2E5A-8EC8-4C56-AB77-380486FDF02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" creationId="{C87A69CB-2620-4628-9781-88BD40636FC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3" creationId="{CABAB4BD-890F-4563-A5CA-536788B1E97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5" creationId="{24690199-C217-4DCB-9B31-1A45649B0BD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7" creationId="{77F70717-3071-4962-8A7C-F9A58151CF9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9" creationId="{9E870E95-FCD6-4158-861A-5CEC896F525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1" creationId="{6E01758F-8AEC-4155-B791-2A8CB8A48200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3" creationId="{8379C6B3-49BE-4333-B322-AF02BBB41C1E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5" creationId="{6D7188E6-F4DA-4486-938D-F45FE01A263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7" creationId="{CD22207C-B504-40B2-A1EB-2DC9B81625A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39" creationId="{0FBC38BC-DE18-4960-A9D4-F24C6F60C01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41" creationId="{BC872037-D6F5-4CE7-A090-32A977A79F3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43" creationId="{D3C4B45C-266A-45BF-98FA-CA5409C4620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45" creationId="{76909582-A285-4EA4-AE72-9DBF0D5659D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47" creationId="{A620CFBF-D373-4BA6-BE41-62B50B94578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49" creationId="{700BC7B2-0C3D-459F-92C1-3605AA3F092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51" creationId="{24F4B005-B785-4A57-9E5A-82D85F00DA3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53" creationId="{196ED9B6-969E-4AC4-ACD0-95A421BAB39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55" creationId="{E317ADBB-3E4F-42D2-B7F2-A15924AD500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57" creationId="{2E9B2055-E384-472D-91D3-74775CDA167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59" creationId="{1F8EFF99-76BF-4F9B-ADAA-B8D310153B7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61" creationId="{626F1B89-B88E-4CE3-90BF-3704BAF4882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63" creationId="{C72C1CB8-8213-4EE7-AFFF-B0A74E7A74C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65" creationId="{2FF32C41-49E2-459E-9AC4-64269039B12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67" creationId="{06B5D5F0-EA51-440D-81A0-FE60CCFBA9C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69" creationId="{B7CA6C2F-61C2-486F-B691-E8EB4BA2761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71" creationId="{A6727626-8944-4EB7-B327-B696FE484D2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73" creationId="{CFBBE0E2-8BDF-4B26-BEBC-DB799B8F6B4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75" creationId="{8EB99B25-2662-42DE-8F5D-E0F6F28C859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77" creationId="{496BF3B0-761A-4454-BE3C-86B4675DC03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79" creationId="{B519F0F1-B284-44D5-91E9-5018219AFF7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81" creationId="{0ED49C08-BE23-43F9-A421-6CD45C78082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83" creationId="{92F171FA-0CB2-4F4C-A2F3-1B7B6B0289B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85" creationId="{A0073675-5E26-428E-A2F7-2A952D31454B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87" creationId="{D8C4C7E6-114C-4D16-9FC6-1260653C2375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89" creationId="{5FB2CD0B-BF87-4FEC-B6B6-0DA50B9314A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1" creationId="{D12EC8B9-DE60-44BC-9911-A9CD8EF5066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3" creationId="{9B0D6CF6-D17B-4DC7-828A-773636910C9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5" creationId="{8C6933FD-FAB6-403B-9CD4-EF0E06CF799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7" creationId="{5C2A4452-6B00-411C-80AB-29AE135B4550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99" creationId="{3F4D3F48-1D65-45EB-91E2-BEFFB2440C9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01" creationId="{F5A66334-17A8-4594-AB17-4C33A955B27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03" creationId="{FB7FEAD3-708C-4B79-B452-4445C27780D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05" creationId="{41281533-9B25-42A4-9F50-34B4F24C0E5B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07" creationId="{007246F1-084B-45D9-BDD9-99BB53F6C9A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09" creationId="{77CDD712-F443-4EDC-B663-5EC5ACD7DBE0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1" creationId="{4A695BE5-DE27-460F-845F-45BB814FE35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3" creationId="{DE28BE4E-1A59-46FF-810A-A8F9A46F702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5" creationId="{A3CF799A-9839-4CB1-9381-DCC0C1FE1B3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7" creationId="{1EFA42E9-27C0-423D-93C8-794A9683FCF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19" creationId="{E5B56BED-7578-4E42-889D-34AA58F679E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21" creationId="{FCC7DD6E-E0E5-46B9-81B7-3B2F7B33326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23" creationId="{9C83D9FD-E06E-407B-BA7C-2C2AD5B16C2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25" creationId="{3C1174EE-071E-4421-BD9C-2C2D84190D2E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27" creationId="{6F280CAD-1F1B-4F43-99A3-B2EC2A7F30F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29" creationId="{0D5C974E-4B43-4FFA-8230-DB0E1993C33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1" creationId="{A1CACEBA-A7A9-45FB-897A-888150011BC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3" creationId="{583E2F4A-E235-4600-A80D-18C1C36EE5F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5" creationId="{F16259CF-A0BC-4673-91C7-A7D3CDF7C7FD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7" creationId="{B09A934A-4464-4C9B-ACAD-9128E0B615E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39" creationId="{CB010BB8-6FD4-498C-994D-53C8DC7491EE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41" creationId="{2D373437-2902-4D8A-B887-F6941556C27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43" creationId="{217D616F-FDFA-439E-8B09-E55F8234B05F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45" creationId="{0F74D32E-67FC-452C-A52B-988DB498433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47" creationId="{B8F74E45-2803-4A11-9333-3639A1C2F2D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49" creationId="{106009C3-0971-47AF-8BD9-2EC8A6A4B2F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1" creationId="{ED29B115-F34D-4E41-A4A2-C0CE41C697C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3" creationId="{19D4861C-7907-48BF-84E7-96C0E098D43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5" creationId="{AEF03EB9-6D77-4E55-BCF2-4402550D39A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7" creationId="{1C9C3C8B-A28D-44DF-AA29-02B28AED714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59" creationId="{1EB7CB2D-F6AA-4861-B158-DA3E6B923EC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61" creationId="{48203367-1F19-4C4F-B38D-929816F787B1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63" creationId="{B89B3B49-0A7E-4573-9B52-D1B0659831AB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65" creationId="{0288BD39-0846-445A-BD81-1E34E0E99ED0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67" creationId="{BA82150B-D747-458F-8C52-72FBA52BCDB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69" creationId="{FEBB9D94-7802-4607-9BA4-62FB212BFCC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1" creationId="{24743784-06E3-4913-9DFD-2FCBF9D929C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3" creationId="{25CD3315-6611-406F-AF95-2EF9F5A5B04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5" creationId="{EB447648-FE0A-4D8E-86B8-D38D5F938BF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7" creationId="{4B0A51D7-FF65-4E97-9E1A-8C4688E8626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79" creationId="{008FF77B-AC18-4E35-BB9B-0CA39278F7BC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81" creationId="{E71F6428-AC25-4A5A-8439-04768A17B6F8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83" creationId="{F237A1D4-9D62-4DEA-BD39-E5EC93B33BEF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85" creationId="{87E919CC-AC41-4F0D-A842-792D7A418795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87" creationId="{965D7305-50C2-4D93-8832-19DC70C5BD2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89" creationId="{E0E5EA9F-6192-466D-BF45-46D9BCE3BDB7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1" creationId="{CFF6BE31-4842-4659-8D68-63423F82691E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3" creationId="{3EC2112B-E2EC-492A-8AF9-D78F4B4A99B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5" creationId="{EB635BC8-61BC-44D5-AA11-9A308B3BA49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7" creationId="{7E9ACE65-00C6-4A75-8F61-CCADAF3EC144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199" creationId="{5D7163FE-5ADD-41E7-985B-F95E7E04840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01" creationId="{DCD7108A-C70D-4FD9-B91A-0E9F9501AEFB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03" creationId="{3C0CF799-2713-48A8-94DF-F8CB5F332436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05" creationId="{00B8B62E-6551-4805-BD5A-5188FE5D3A7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07" creationId="{DFCCEBA8-5961-480A-9134-51605F650B85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09" creationId="{724D4F80-B109-4438-BC6D-ABB522B44115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1" creationId="{52A7149F-5A3F-4537-981A-974C7409CAF3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3" creationId="{89A8D3E3-3518-4738-B94E-F7DD9818D8D2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5" creationId="{FA796F21-7CE5-4483-A137-919B3D433BDF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7" creationId="{57FC30BB-0D8F-43B0-910E-7DDE8C9331FA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19" creationId="{D938207F-A865-48E5-A15D-FD578BC59D89}"/>
          </ac:spMkLst>
        </pc:spChg>
        <pc:spChg chg="add">
          <ac:chgData name="Zita Draper" userId="b063123c-f51f-481b-b99c-f574606c9ace" providerId="ADAL" clId="{1F566B63-2576-4D95-93D4-08B35FD14970}" dt="2024-10-25T12:26:33.685" v="71" actId="26606"/>
          <ac:spMkLst>
            <pc:docMk/>
            <pc:sldMk cId="1573582662" sldId="259"/>
            <ac:spMk id="221" creationId="{04637E45-0880-40BC-B488-4EA4CA435620}"/>
          </ac:spMkLst>
        </pc:spChg>
        <pc:graphicFrameChg chg="add">
          <ac:chgData name="Zita Draper" userId="b063123c-f51f-481b-b99c-f574606c9ace" providerId="ADAL" clId="{1F566B63-2576-4D95-93D4-08B35FD14970}" dt="2024-10-25T12:26:33.685" v="71" actId="26606"/>
          <ac:graphicFrameMkLst>
            <pc:docMk/>
            <pc:sldMk cId="1573582662" sldId="259"/>
            <ac:graphicFrameMk id="5" creationId="{E3AA5CB2-17AC-4CF0-7E0E-B5938A203E16}"/>
          </ac:graphicFrameMkLst>
        </pc:graphicFrameChg>
      </pc:sldChg>
      <pc:sldChg chg="addSp modSp mod setBg addAnim">
        <pc:chgData name="Zita Draper" userId="b063123c-f51f-481b-b99c-f574606c9ace" providerId="ADAL" clId="{1F566B63-2576-4D95-93D4-08B35FD14970}" dt="2024-10-25T12:26:54.856" v="74"/>
        <pc:sldMkLst>
          <pc:docMk/>
          <pc:sldMk cId="397509181" sldId="261"/>
        </pc:sldMkLst>
        <pc:spChg chg="mo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2" creationId="{64126122-AA92-A12E-85D4-397E55C52F65}"/>
          </ac:spMkLst>
        </pc:spChg>
        <pc:spChg chg="mo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3" creationId="{BBA20B21-F731-2787-B599-C5521DE63B02}"/>
          </ac:spMkLst>
        </pc:spChg>
        <pc:spChg chg="ad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68" creationId="{D6F5F07B-A917-442C-82D5-5719737E9E68}"/>
          </ac:spMkLst>
        </pc:spChg>
        <pc:spChg chg="ad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70" creationId="{646C6347-670A-4289-8E1E-A6D48C2F2C00}"/>
          </ac:spMkLst>
        </pc:spChg>
        <pc:spChg chg="ad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72" creationId="{3F2F58E7-0371-4C0C-912C-50BA51484389}"/>
          </ac:spMkLst>
        </pc:spChg>
        <pc:spChg chg="add">
          <ac:chgData name="Zita Draper" userId="b063123c-f51f-481b-b99c-f574606c9ace" providerId="ADAL" clId="{1F566B63-2576-4D95-93D4-08B35FD14970}" dt="2024-10-25T12:26:54.841" v="73" actId="26606"/>
          <ac:spMkLst>
            <pc:docMk/>
            <pc:sldMk cId="397509181" sldId="261"/>
            <ac:spMk id="74" creationId="{22D05290-3AB2-400B-B0D6-813D45F9FF31}"/>
          </ac:spMkLst>
        </pc:spChg>
        <pc:grpChg chg="add">
          <ac:chgData name="Zita Draper" userId="b063123c-f51f-481b-b99c-f574606c9ace" providerId="ADAL" clId="{1F566B63-2576-4D95-93D4-08B35FD14970}" dt="2024-10-25T12:26:54.841" v="73" actId="26606"/>
          <ac:grpSpMkLst>
            <pc:docMk/>
            <pc:sldMk cId="397509181" sldId="261"/>
            <ac:grpSpMk id="9" creationId="{71AFD227-869A-489C-A9B5-3F0498DF3C0C}"/>
          </ac:grpSpMkLst>
        </pc:grpChg>
        <pc:grpChg chg="add">
          <ac:chgData name="Zita Draper" userId="b063123c-f51f-481b-b99c-f574606c9ace" providerId="ADAL" clId="{1F566B63-2576-4D95-93D4-08B35FD14970}" dt="2024-10-25T12:26:54.841" v="73" actId="26606"/>
          <ac:grpSpMkLst>
            <pc:docMk/>
            <pc:sldMk cId="397509181" sldId="261"/>
            <ac:grpSpMk id="76" creationId="{81DD21A3-89E3-40A2-9D07-145989447952}"/>
          </ac:grpSpMkLst>
        </pc:grpChg>
        <pc:picChg chg="add">
          <ac:chgData name="Zita Draper" userId="b063123c-f51f-481b-b99c-f574606c9ace" providerId="ADAL" clId="{1F566B63-2576-4D95-93D4-08B35FD14970}" dt="2024-10-25T12:26:54.841" v="73" actId="26606"/>
          <ac:picMkLst>
            <pc:docMk/>
            <pc:sldMk cId="397509181" sldId="261"/>
            <ac:picMk id="5" creationId="{2A1609FB-7590-02C6-BB46-1BEBE3935577}"/>
          </ac:picMkLst>
        </pc:picChg>
      </pc:sldChg>
      <pc:sldChg chg="add">
        <pc:chgData name="Zita Draper" userId="b063123c-f51f-481b-b99c-f574606c9ace" providerId="ADAL" clId="{1F566B63-2576-4D95-93D4-08B35FD14970}" dt="2024-10-25T12:29:24.558" v="124"/>
        <pc:sldMkLst>
          <pc:docMk/>
          <pc:sldMk cId="1405544917" sldId="262"/>
        </pc:sldMkLst>
      </pc:sldChg>
      <pc:sldChg chg="del">
        <pc:chgData name="Zita Draper" userId="b063123c-f51f-481b-b99c-f574606c9ace" providerId="ADAL" clId="{1F566B63-2576-4D95-93D4-08B35FD14970}" dt="2024-10-25T12:27:17.178" v="75" actId="2696"/>
        <pc:sldMkLst>
          <pc:docMk/>
          <pc:sldMk cId="2997670552" sldId="262"/>
        </pc:sldMkLst>
      </pc:sldChg>
      <pc:sldChg chg="del">
        <pc:chgData name="Zita Draper" userId="b063123c-f51f-481b-b99c-f574606c9ace" providerId="ADAL" clId="{1F566B63-2576-4D95-93D4-08B35FD14970}" dt="2024-10-25T12:27:25.529" v="79" actId="2696"/>
        <pc:sldMkLst>
          <pc:docMk/>
          <pc:sldMk cId="2562220618" sldId="263"/>
        </pc:sldMkLst>
      </pc:sldChg>
      <pc:sldChg chg="del">
        <pc:chgData name="Zita Draper" userId="b063123c-f51f-481b-b99c-f574606c9ace" providerId="ADAL" clId="{1F566B63-2576-4D95-93D4-08B35FD14970}" dt="2024-10-25T12:27:24.056" v="78" actId="2696"/>
        <pc:sldMkLst>
          <pc:docMk/>
          <pc:sldMk cId="2609002422" sldId="264"/>
        </pc:sldMkLst>
      </pc:sldChg>
      <pc:sldChg chg="del">
        <pc:chgData name="Zita Draper" userId="b063123c-f51f-481b-b99c-f574606c9ace" providerId="ADAL" clId="{1F566B63-2576-4D95-93D4-08B35FD14970}" dt="2024-10-25T12:27:26.932" v="80" actId="2696"/>
        <pc:sldMkLst>
          <pc:docMk/>
          <pc:sldMk cId="3076580499" sldId="265"/>
        </pc:sldMkLst>
      </pc:sldChg>
      <pc:sldChg chg="del">
        <pc:chgData name="Zita Draper" userId="b063123c-f51f-481b-b99c-f574606c9ace" providerId="ADAL" clId="{1F566B63-2576-4D95-93D4-08B35FD14970}" dt="2024-10-25T12:27:21.606" v="76" actId="2696"/>
        <pc:sldMkLst>
          <pc:docMk/>
          <pc:sldMk cId="1277962823" sldId="266"/>
        </pc:sldMkLst>
      </pc:sldChg>
      <pc:sldChg chg="del">
        <pc:chgData name="Zita Draper" userId="b063123c-f51f-481b-b99c-f574606c9ace" providerId="ADAL" clId="{1F566B63-2576-4D95-93D4-08B35FD14970}" dt="2024-10-25T12:27:21.906" v="77" actId="2696"/>
        <pc:sldMkLst>
          <pc:docMk/>
          <pc:sldMk cId="2065215641" sldId="267"/>
        </pc:sldMkLst>
      </pc:sldChg>
      <pc:sldChg chg="addSp delSp modSp mod setBg">
        <pc:chgData name="Zita Draper" userId="b063123c-f51f-481b-b99c-f574606c9ace" providerId="ADAL" clId="{1F566B63-2576-4D95-93D4-08B35FD14970}" dt="2024-10-25T12:27:39.288" v="81" actId="26606"/>
        <pc:sldMkLst>
          <pc:docMk/>
          <pc:sldMk cId="3215933173" sldId="269"/>
        </pc:sldMkLst>
        <pc:spChg chg="mod">
          <ac:chgData name="Zita Draper" userId="b063123c-f51f-481b-b99c-f574606c9ace" providerId="ADAL" clId="{1F566B63-2576-4D95-93D4-08B35FD14970}" dt="2024-10-25T12:27:39.288" v="81" actId="26606"/>
          <ac:spMkLst>
            <pc:docMk/>
            <pc:sldMk cId="3215933173" sldId="269"/>
            <ac:spMk id="2" creationId="{0072E0BB-4C72-B5AE-BF85-B71A93100B50}"/>
          </ac:spMkLst>
        </pc:spChg>
        <pc:spChg chg="del">
          <ac:chgData name="Zita Draper" userId="b063123c-f51f-481b-b99c-f574606c9ace" providerId="ADAL" clId="{1F566B63-2576-4D95-93D4-08B35FD14970}" dt="2024-10-25T12:27:39.288" v="81" actId="26606"/>
          <ac:spMkLst>
            <pc:docMk/>
            <pc:sldMk cId="3215933173" sldId="269"/>
            <ac:spMk id="3" creationId="{2ECA2ECA-9907-0D6E-030E-F379F86470FA}"/>
          </ac:spMkLst>
        </pc:spChg>
        <pc:spChg chg="add">
          <ac:chgData name="Zita Draper" userId="b063123c-f51f-481b-b99c-f574606c9ace" providerId="ADAL" clId="{1F566B63-2576-4D95-93D4-08B35FD14970}" dt="2024-10-25T12:27:39.288" v="81" actId="26606"/>
          <ac:spMkLst>
            <pc:docMk/>
            <pc:sldMk cId="3215933173" sldId="269"/>
            <ac:spMk id="9" creationId="{9FF4A234-29BA-4B70-BFC0-64FBB64F2A7B}"/>
          </ac:spMkLst>
        </pc:spChg>
        <pc:spChg chg="add">
          <ac:chgData name="Zita Draper" userId="b063123c-f51f-481b-b99c-f574606c9ace" providerId="ADAL" clId="{1F566B63-2576-4D95-93D4-08B35FD14970}" dt="2024-10-25T12:27:39.288" v="81" actId="26606"/>
          <ac:spMkLst>
            <pc:docMk/>
            <pc:sldMk cId="3215933173" sldId="269"/>
            <ac:spMk id="11" creationId="{CDA16EB2-8F47-4759-A206-DA4D0FF38EDF}"/>
          </ac:spMkLst>
        </pc:spChg>
        <pc:graphicFrameChg chg="add">
          <ac:chgData name="Zita Draper" userId="b063123c-f51f-481b-b99c-f574606c9ace" providerId="ADAL" clId="{1F566B63-2576-4D95-93D4-08B35FD14970}" dt="2024-10-25T12:27:39.288" v="81" actId="26606"/>
          <ac:graphicFrameMkLst>
            <pc:docMk/>
            <pc:sldMk cId="3215933173" sldId="269"/>
            <ac:graphicFrameMk id="5" creationId="{CD460210-8275-18F8-AD16-A947F942BE2B}"/>
          </ac:graphicFrameMkLst>
        </pc:graphicFrameChg>
      </pc:sldChg>
      <pc:sldChg chg="addSp modSp mod setBg modNotesTx">
        <pc:chgData name="Zita Draper" userId="b063123c-f51f-481b-b99c-f574606c9ace" providerId="ADAL" clId="{1F566B63-2576-4D95-93D4-08B35FD14970}" dt="2024-10-25T12:57:06.983" v="814" actId="26606"/>
        <pc:sldMkLst>
          <pc:docMk/>
          <pc:sldMk cId="2738493385" sldId="270"/>
        </pc:sldMkLst>
        <pc:spChg chg="mod">
          <ac:chgData name="Zita Draper" userId="b063123c-f51f-481b-b99c-f574606c9ace" providerId="ADAL" clId="{1F566B63-2576-4D95-93D4-08B35FD14970}" dt="2024-10-25T12:57:06.983" v="814" actId="26606"/>
          <ac:spMkLst>
            <pc:docMk/>
            <pc:sldMk cId="2738493385" sldId="270"/>
            <ac:spMk id="2" creationId="{2E360B08-4389-46BC-E0E8-ABE849F7D9DB}"/>
          </ac:spMkLst>
        </pc:spChg>
        <pc:spChg chg="mod">
          <ac:chgData name="Zita Draper" userId="b063123c-f51f-481b-b99c-f574606c9ace" providerId="ADAL" clId="{1F566B63-2576-4D95-93D4-08B35FD14970}" dt="2024-10-25T12:57:06.983" v="814" actId="26606"/>
          <ac:spMkLst>
            <pc:docMk/>
            <pc:sldMk cId="2738493385" sldId="270"/>
            <ac:spMk id="3" creationId="{43A6E321-6C9C-0981-CEFB-9BD69BC7F848}"/>
          </ac:spMkLst>
        </pc:spChg>
        <pc:spChg chg="add">
          <ac:chgData name="Zita Draper" userId="b063123c-f51f-481b-b99c-f574606c9ace" providerId="ADAL" clId="{1F566B63-2576-4D95-93D4-08B35FD14970}" dt="2024-10-25T12:57:06.983" v="814" actId="26606"/>
          <ac:spMkLst>
            <pc:docMk/>
            <pc:sldMk cId="2738493385" sldId="270"/>
            <ac:spMk id="126" creationId="{9FF4A234-29BA-4B70-BFC0-64FBB64F2A7B}"/>
          </ac:spMkLst>
        </pc:spChg>
        <pc:spChg chg="add">
          <ac:chgData name="Zita Draper" userId="b063123c-f51f-481b-b99c-f574606c9ace" providerId="ADAL" clId="{1F566B63-2576-4D95-93D4-08B35FD14970}" dt="2024-10-25T12:57:06.983" v="814" actId="26606"/>
          <ac:spMkLst>
            <pc:docMk/>
            <pc:sldMk cId="2738493385" sldId="270"/>
            <ac:spMk id="128" creationId="{B0FD9CD4-1DEA-4176-A124-D8917EB46F78}"/>
          </ac:spMkLst>
        </pc:spChg>
        <pc:grpChg chg="add">
          <ac:chgData name="Zita Draper" userId="b063123c-f51f-481b-b99c-f574606c9ace" providerId="ADAL" clId="{1F566B63-2576-4D95-93D4-08B35FD14970}" dt="2024-10-25T12:57:06.983" v="814" actId="26606"/>
          <ac:grpSpMkLst>
            <pc:docMk/>
            <pc:sldMk cId="2738493385" sldId="270"/>
            <ac:grpSpMk id="8" creationId="{71AFD227-869A-489C-A9B5-3F0498DF3C0C}"/>
          </ac:grpSpMkLst>
        </pc:grpChg>
        <pc:grpChg chg="add">
          <ac:chgData name="Zita Draper" userId="b063123c-f51f-481b-b99c-f574606c9ace" providerId="ADAL" clId="{1F566B63-2576-4D95-93D4-08B35FD14970}" dt="2024-10-25T12:57:06.983" v="814" actId="26606"/>
          <ac:grpSpMkLst>
            <pc:docMk/>
            <pc:sldMk cId="2738493385" sldId="270"/>
            <ac:grpSpMk id="67" creationId="{A1B0DAD3-DAD3-4D41-8EF0-B03422E473FE}"/>
          </ac:grpSpMkLst>
        </pc:grpChg>
        <pc:grpChg chg="add">
          <ac:chgData name="Zita Draper" userId="b063123c-f51f-481b-b99c-f574606c9ace" providerId="ADAL" clId="{1F566B63-2576-4D95-93D4-08B35FD14970}" dt="2024-10-25T12:57:06.983" v="814" actId="26606"/>
          <ac:grpSpMkLst>
            <pc:docMk/>
            <pc:sldMk cId="2738493385" sldId="270"/>
            <ac:grpSpMk id="130" creationId="{D1F75336-B532-4E6E-95DF-0A6F259731D4}"/>
          </ac:grpSpMkLst>
        </pc:grpChg>
      </pc:sldChg>
      <pc:sldChg chg="addSp modSp mod setBg">
        <pc:chgData name="Zita Draper" userId="b063123c-f51f-481b-b99c-f574606c9ace" providerId="ADAL" clId="{1F566B63-2576-4D95-93D4-08B35FD14970}" dt="2024-10-25T12:57:15.004" v="815" actId="26606"/>
        <pc:sldMkLst>
          <pc:docMk/>
          <pc:sldMk cId="3473576424" sldId="271"/>
        </pc:sldMkLst>
        <pc:spChg chg="mod">
          <ac:chgData name="Zita Draper" userId="b063123c-f51f-481b-b99c-f574606c9ace" providerId="ADAL" clId="{1F566B63-2576-4D95-93D4-08B35FD14970}" dt="2024-10-25T12:57:15.004" v="815" actId="26606"/>
          <ac:spMkLst>
            <pc:docMk/>
            <pc:sldMk cId="3473576424" sldId="271"/>
            <ac:spMk id="2" creationId="{E905043A-7EA2-5A56-EDB6-6A4727DD2A7C}"/>
          </ac:spMkLst>
        </pc:spChg>
        <pc:spChg chg="mod">
          <ac:chgData name="Zita Draper" userId="b063123c-f51f-481b-b99c-f574606c9ace" providerId="ADAL" clId="{1F566B63-2576-4D95-93D4-08B35FD14970}" dt="2024-10-25T12:57:15.004" v="815" actId="26606"/>
          <ac:spMkLst>
            <pc:docMk/>
            <pc:sldMk cId="3473576424" sldId="271"/>
            <ac:spMk id="3" creationId="{3324A6FB-DCB6-93C4-281B-B9D0EB1C11A1}"/>
          </ac:spMkLst>
        </pc:spChg>
        <pc:spChg chg="add">
          <ac:chgData name="Zita Draper" userId="b063123c-f51f-481b-b99c-f574606c9ace" providerId="ADAL" clId="{1F566B63-2576-4D95-93D4-08B35FD14970}" dt="2024-10-25T12:57:15.004" v="815" actId="26606"/>
          <ac:spMkLst>
            <pc:docMk/>
            <pc:sldMk cId="3473576424" sldId="271"/>
            <ac:spMk id="9" creationId="{11AC88F6-55CB-496B-8AD8-9ABD2E6E3BFA}"/>
          </ac:spMkLst>
        </pc:spChg>
        <pc:spChg chg="add">
          <ac:chgData name="Zita Draper" userId="b063123c-f51f-481b-b99c-f574606c9ace" providerId="ADAL" clId="{1F566B63-2576-4D95-93D4-08B35FD14970}" dt="2024-10-25T12:57:15.004" v="815" actId="26606"/>
          <ac:spMkLst>
            <pc:docMk/>
            <pc:sldMk cId="3473576424" sldId="271"/>
            <ac:spMk id="11" creationId="{969239DF-EAA4-47C3-B4E3-79C6BCB243F5}"/>
          </ac:spMkLst>
        </pc:spChg>
        <pc:grpChg chg="add">
          <ac:chgData name="Zita Draper" userId="b063123c-f51f-481b-b99c-f574606c9ace" providerId="ADAL" clId="{1F566B63-2576-4D95-93D4-08B35FD14970}" dt="2024-10-25T12:57:15.004" v="815" actId="26606"/>
          <ac:grpSpMkLst>
            <pc:docMk/>
            <pc:sldMk cId="3473576424" sldId="271"/>
            <ac:grpSpMk id="13" creationId="{3389B237-4CAB-4403-A95C-C04D71F4B420}"/>
          </ac:grpSpMkLst>
        </pc:grpChg>
        <pc:picChg chg="add">
          <ac:chgData name="Zita Draper" userId="b063123c-f51f-481b-b99c-f574606c9ace" providerId="ADAL" clId="{1F566B63-2576-4D95-93D4-08B35FD14970}" dt="2024-10-25T12:57:15.004" v="815" actId="26606"/>
          <ac:picMkLst>
            <pc:docMk/>
            <pc:sldMk cId="3473576424" sldId="271"/>
            <ac:picMk id="5" creationId="{06EC946D-5AE8-9B02-1898-3D16181E477E}"/>
          </ac:picMkLst>
        </pc:picChg>
      </pc:sldChg>
      <pc:sldChg chg="addSp delSp modSp mod setBg modNotesTx">
        <pc:chgData name="Zita Draper" userId="b063123c-f51f-481b-b99c-f574606c9ace" providerId="ADAL" clId="{1F566B63-2576-4D95-93D4-08B35FD14970}" dt="2024-10-25T12:57:26.226" v="816" actId="26606"/>
        <pc:sldMkLst>
          <pc:docMk/>
          <pc:sldMk cId="2360288801" sldId="272"/>
        </pc:sldMkLst>
        <pc:spChg chg="mod">
          <ac:chgData name="Zita Draper" userId="b063123c-f51f-481b-b99c-f574606c9ace" providerId="ADAL" clId="{1F566B63-2576-4D95-93D4-08B35FD14970}" dt="2024-10-25T12:57:26.226" v="816" actId="26606"/>
          <ac:spMkLst>
            <pc:docMk/>
            <pc:sldMk cId="2360288801" sldId="272"/>
            <ac:spMk id="2" creationId="{6B9F3497-3BF8-1A5D-A6EE-A1F7FE23181F}"/>
          </ac:spMkLst>
        </pc:spChg>
        <pc:spChg chg="del mod">
          <ac:chgData name="Zita Draper" userId="b063123c-f51f-481b-b99c-f574606c9ace" providerId="ADAL" clId="{1F566B63-2576-4D95-93D4-08B35FD14970}" dt="2024-10-25T12:57:26.226" v="816" actId="26606"/>
          <ac:spMkLst>
            <pc:docMk/>
            <pc:sldMk cId="2360288801" sldId="272"/>
            <ac:spMk id="3" creationId="{6BF258DE-C905-A5A1-37C2-81092A95FB8F}"/>
          </ac:spMkLst>
        </pc:spChg>
        <pc:spChg chg="add">
          <ac:chgData name="Zita Draper" userId="b063123c-f51f-481b-b99c-f574606c9ace" providerId="ADAL" clId="{1F566B63-2576-4D95-93D4-08B35FD14970}" dt="2024-10-25T12:57:26.226" v="816" actId="26606"/>
          <ac:spMkLst>
            <pc:docMk/>
            <pc:sldMk cId="2360288801" sldId="272"/>
            <ac:spMk id="9" creationId="{9FF4A234-29BA-4B70-BFC0-64FBB64F2A7B}"/>
          </ac:spMkLst>
        </pc:spChg>
        <pc:graphicFrameChg chg="add">
          <ac:chgData name="Zita Draper" userId="b063123c-f51f-481b-b99c-f574606c9ace" providerId="ADAL" clId="{1F566B63-2576-4D95-93D4-08B35FD14970}" dt="2024-10-25T12:57:26.226" v="816" actId="26606"/>
          <ac:graphicFrameMkLst>
            <pc:docMk/>
            <pc:sldMk cId="2360288801" sldId="272"/>
            <ac:graphicFrameMk id="5" creationId="{6ADE6AD9-39F7-AE44-0F39-6C44382E9455}"/>
          </ac:graphicFrameMkLst>
        </pc:graphicFrameChg>
      </pc:sldChg>
      <pc:sldChg chg="addSp modSp mod setBg">
        <pc:chgData name="Zita Draper" userId="b063123c-f51f-481b-b99c-f574606c9ace" providerId="ADAL" clId="{1F566B63-2576-4D95-93D4-08B35FD14970}" dt="2024-10-25T12:57:36.313" v="818" actId="115"/>
        <pc:sldMkLst>
          <pc:docMk/>
          <pc:sldMk cId="1392789089" sldId="274"/>
        </pc:sldMkLst>
        <pc:spChg chg="mod">
          <ac:chgData name="Zita Draper" userId="b063123c-f51f-481b-b99c-f574606c9ace" providerId="ADAL" clId="{1F566B63-2576-4D95-93D4-08B35FD14970}" dt="2024-10-25T12:57:36.313" v="818" actId="115"/>
          <ac:spMkLst>
            <pc:docMk/>
            <pc:sldMk cId="1392789089" sldId="274"/>
            <ac:spMk id="2" creationId="{40633130-537F-0230-39FC-341BA612EB07}"/>
          </ac:spMkLst>
        </pc:spChg>
        <pc:spChg chg="mod">
          <ac:chgData name="Zita Draper" userId="b063123c-f51f-481b-b99c-f574606c9ace" providerId="ADAL" clId="{1F566B63-2576-4D95-93D4-08B35FD14970}" dt="2024-10-25T12:57:32.893" v="817" actId="26606"/>
          <ac:spMkLst>
            <pc:docMk/>
            <pc:sldMk cId="1392789089" sldId="274"/>
            <ac:spMk id="3" creationId="{87A33516-5054-2A6F-DD90-BC6B3261731A}"/>
          </ac:spMkLst>
        </pc:spChg>
        <pc:spChg chg="add">
          <ac:chgData name="Zita Draper" userId="b063123c-f51f-481b-b99c-f574606c9ace" providerId="ADAL" clId="{1F566B63-2576-4D95-93D4-08B35FD14970}" dt="2024-10-25T12:57:32.893" v="817" actId="26606"/>
          <ac:spMkLst>
            <pc:docMk/>
            <pc:sldMk cId="1392789089" sldId="274"/>
            <ac:spMk id="9" creationId="{CFB03654-F8D1-4066-85B5-5BA57499B18A}"/>
          </ac:spMkLst>
        </pc:spChg>
        <pc:spChg chg="add">
          <ac:chgData name="Zita Draper" userId="b063123c-f51f-481b-b99c-f574606c9ace" providerId="ADAL" clId="{1F566B63-2576-4D95-93D4-08B35FD14970}" dt="2024-10-25T12:57:32.893" v="817" actId="26606"/>
          <ac:spMkLst>
            <pc:docMk/>
            <pc:sldMk cId="1392789089" sldId="274"/>
            <ac:spMk id="11" creationId="{7615BC76-014D-4BD0-A843-994E2D759826}"/>
          </ac:spMkLst>
        </pc:spChg>
        <pc:spChg chg="add">
          <ac:chgData name="Zita Draper" userId="b063123c-f51f-481b-b99c-f574606c9ace" providerId="ADAL" clId="{1F566B63-2576-4D95-93D4-08B35FD14970}" dt="2024-10-25T12:57:32.893" v="817" actId="26606"/>
          <ac:spMkLst>
            <pc:docMk/>
            <pc:sldMk cId="1392789089" sldId="274"/>
            <ac:spMk id="55" creationId="{B1A3BF1A-EF96-468A-B04F-AFDF6621DEFB}"/>
          </ac:spMkLst>
        </pc:spChg>
        <pc:grpChg chg="add">
          <ac:chgData name="Zita Draper" userId="b063123c-f51f-481b-b99c-f574606c9ace" providerId="ADAL" clId="{1F566B63-2576-4D95-93D4-08B35FD14970}" dt="2024-10-25T12:57:32.893" v="817" actId="26606"/>
          <ac:grpSpMkLst>
            <pc:docMk/>
            <pc:sldMk cId="1392789089" sldId="274"/>
            <ac:grpSpMk id="13" creationId="{39D2483B-7210-454A-B168-51DA3C1611E3}"/>
          </ac:grpSpMkLst>
        </pc:grpChg>
        <pc:grpChg chg="add">
          <ac:chgData name="Zita Draper" userId="b063123c-f51f-481b-b99c-f574606c9ace" providerId="ADAL" clId="{1F566B63-2576-4D95-93D4-08B35FD14970}" dt="2024-10-25T12:57:32.893" v="817" actId="26606"/>
          <ac:grpSpMkLst>
            <pc:docMk/>
            <pc:sldMk cId="1392789089" sldId="274"/>
            <ac:grpSpMk id="57" creationId="{AC1582F5-FF93-46BF-A92F-D4490D6538CB}"/>
          </ac:grpSpMkLst>
        </pc:grpChg>
        <pc:picChg chg="add">
          <ac:chgData name="Zita Draper" userId="b063123c-f51f-481b-b99c-f574606c9ace" providerId="ADAL" clId="{1F566B63-2576-4D95-93D4-08B35FD14970}" dt="2024-10-25T12:57:32.893" v="817" actId="26606"/>
          <ac:picMkLst>
            <pc:docMk/>
            <pc:sldMk cId="1392789089" sldId="274"/>
            <ac:picMk id="5" creationId="{5474CD22-93DC-44D3-B772-5C309054358A}"/>
          </ac:picMkLst>
        </pc:picChg>
      </pc:sldChg>
      <pc:sldChg chg="addSp delSp modSp mod setBg modClrScheme addAnim chgLayout">
        <pc:chgData name="Zita Draper" userId="b063123c-f51f-481b-b99c-f574606c9ace" providerId="ADAL" clId="{1F566B63-2576-4D95-93D4-08B35FD14970}" dt="2024-10-25T12:31:41.686" v="455"/>
        <pc:sldMkLst>
          <pc:docMk/>
          <pc:sldMk cId="1415845495" sldId="275"/>
        </pc:sldMkLst>
        <pc:spChg chg="del mod ord">
          <ac:chgData name="Zita Draper" userId="b063123c-f51f-481b-b99c-f574606c9ace" providerId="ADAL" clId="{1F566B63-2576-4D95-93D4-08B35FD14970}" dt="2024-10-25T12:31:29.987" v="436" actId="700"/>
          <ac:spMkLst>
            <pc:docMk/>
            <pc:sldMk cId="1415845495" sldId="275"/>
            <ac:spMk id="2" creationId="{A821211D-DDAF-2B37-D2F0-FE3F64761431}"/>
          </ac:spMkLst>
        </pc:spChg>
        <pc:spChg chg="del mod ord">
          <ac:chgData name="Zita Draper" userId="b063123c-f51f-481b-b99c-f574606c9ace" providerId="ADAL" clId="{1F566B63-2576-4D95-93D4-08B35FD14970}" dt="2024-10-25T12:31:29.987" v="436" actId="700"/>
          <ac:spMkLst>
            <pc:docMk/>
            <pc:sldMk cId="1415845495" sldId="275"/>
            <ac:spMk id="3" creationId="{7D88F443-A8FE-D37C-F707-136B3B3E6777}"/>
          </ac:spMkLst>
        </pc:spChg>
        <pc:spChg chg="add mod ord">
          <ac:chgData name="Zita Draper" userId="b063123c-f51f-481b-b99c-f574606c9ace" providerId="ADAL" clId="{1F566B63-2576-4D95-93D4-08B35FD14970}" dt="2024-10-25T12:31:41.686" v="454" actId="26606"/>
          <ac:spMkLst>
            <pc:docMk/>
            <pc:sldMk cId="1415845495" sldId="275"/>
            <ac:spMk id="4" creationId="{F06A4F54-DF28-54C1-AA2E-A411A66D3B09}"/>
          </ac:spMkLst>
        </pc:spChg>
        <pc:spChg chg="add del mod ord">
          <ac:chgData name="Zita Draper" userId="b063123c-f51f-481b-b99c-f574606c9ace" providerId="ADAL" clId="{1F566B63-2576-4D95-93D4-08B35FD14970}" dt="2024-10-25T12:31:36.618" v="453" actId="478"/>
          <ac:spMkLst>
            <pc:docMk/>
            <pc:sldMk cId="1415845495" sldId="275"/>
            <ac:spMk id="5" creationId="{0015DE2C-CB19-565B-D4EB-575688AB6912}"/>
          </ac:spMkLst>
        </pc:spChg>
        <pc:spChg chg="add">
          <ac:chgData name="Zita Draper" userId="b063123c-f51f-481b-b99c-f574606c9ace" providerId="ADAL" clId="{1F566B63-2576-4D95-93D4-08B35FD14970}" dt="2024-10-25T12:31:41.686" v="454" actId="26606"/>
          <ac:spMkLst>
            <pc:docMk/>
            <pc:sldMk cId="1415845495" sldId="275"/>
            <ac:spMk id="10" creationId="{D6F5F07B-A917-442C-82D5-5719737E9E68}"/>
          </ac:spMkLst>
        </pc:spChg>
        <pc:spChg chg="add">
          <ac:chgData name="Zita Draper" userId="b063123c-f51f-481b-b99c-f574606c9ace" providerId="ADAL" clId="{1F566B63-2576-4D95-93D4-08B35FD14970}" dt="2024-10-25T12:31:41.686" v="454" actId="26606"/>
          <ac:spMkLst>
            <pc:docMk/>
            <pc:sldMk cId="1415845495" sldId="275"/>
            <ac:spMk id="12" creationId="{646C6347-670A-4289-8E1E-A6D48C2F2C00}"/>
          </ac:spMkLst>
        </pc:spChg>
        <pc:spChg chg="add">
          <ac:chgData name="Zita Draper" userId="b063123c-f51f-481b-b99c-f574606c9ace" providerId="ADAL" clId="{1F566B63-2576-4D95-93D4-08B35FD14970}" dt="2024-10-25T12:31:41.686" v="454" actId="26606"/>
          <ac:spMkLst>
            <pc:docMk/>
            <pc:sldMk cId="1415845495" sldId="275"/>
            <ac:spMk id="14" creationId="{3F2F58E7-0371-4C0C-912C-50BA51484389}"/>
          </ac:spMkLst>
        </pc:spChg>
        <pc:spChg chg="add">
          <ac:chgData name="Zita Draper" userId="b063123c-f51f-481b-b99c-f574606c9ace" providerId="ADAL" clId="{1F566B63-2576-4D95-93D4-08B35FD14970}" dt="2024-10-25T12:31:41.686" v="454" actId="26606"/>
          <ac:spMkLst>
            <pc:docMk/>
            <pc:sldMk cId="1415845495" sldId="275"/>
            <ac:spMk id="16" creationId="{22D05290-3AB2-400B-B0D6-813D45F9FF31}"/>
          </ac:spMkLst>
        </pc:spChg>
        <pc:grpChg chg="add">
          <ac:chgData name="Zita Draper" userId="b063123c-f51f-481b-b99c-f574606c9ace" providerId="ADAL" clId="{1F566B63-2576-4D95-93D4-08B35FD14970}" dt="2024-10-25T12:31:41.686" v="454" actId="26606"/>
          <ac:grpSpMkLst>
            <pc:docMk/>
            <pc:sldMk cId="1415845495" sldId="275"/>
            <ac:grpSpMk id="18" creationId="{81DD21A3-89E3-40A2-9D07-145989447952}"/>
          </ac:grpSpMkLst>
        </pc:grpChg>
        <pc:picChg chg="add">
          <ac:chgData name="Zita Draper" userId="b063123c-f51f-481b-b99c-f574606c9ace" providerId="ADAL" clId="{1F566B63-2576-4D95-93D4-08B35FD14970}" dt="2024-10-25T12:31:41.686" v="454" actId="26606"/>
          <ac:picMkLst>
            <pc:docMk/>
            <pc:sldMk cId="1415845495" sldId="275"/>
            <ac:picMk id="6" creationId="{9442BEE0-25F3-3786-3E43-B145D8EFC9B7}"/>
          </ac:picMkLst>
        </pc:picChg>
      </pc:sldChg>
      <pc:sldChg chg="addSp delSp modSp mod modClrScheme chgLayout">
        <pc:chgData name="Zita Draper" userId="b063123c-f51f-481b-b99c-f574606c9ace" providerId="ADAL" clId="{1F566B63-2576-4D95-93D4-08B35FD14970}" dt="2024-10-25T12:37:26.594" v="509" actId="1440"/>
        <pc:sldMkLst>
          <pc:docMk/>
          <pc:sldMk cId="2087770568" sldId="276"/>
        </pc:sldMkLst>
        <pc:spChg chg="del">
          <ac:chgData name="Zita Draper" userId="b063123c-f51f-481b-b99c-f574606c9ace" providerId="ADAL" clId="{1F566B63-2576-4D95-93D4-08B35FD14970}" dt="2024-10-25T12:33:27.768" v="456" actId="700"/>
          <ac:spMkLst>
            <pc:docMk/>
            <pc:sldMk cId="2087770568" sldId="276"/>
            <ac:spMk id="2" creationId="{BBE2A4C5-AE32-C9F0-7A4C-66E89FF5A043}"/>
          </ac:spMkLst>
        </pc:spChg>
        <pc:spChg chg="del">
          <ac:chgData name="Zita Draper" userId="b063123c-f51f-481b-b99c-f574606c9ace" providerId="ADAL" clId="{1F566B63-2576-4D95-93D4-08B35FD14970}" dt="2024-10-25T12:33:27.768" v="456" actId="700"/>
          <ac:spMkLst>
            <pc:docMk/>
            <pc:sldMk cId="2087770568" sldId="276"/>
            <ac:spMk id="3" creationId="{7138DDD0-FD7E-E8BB-E1EF-F456B26F29AB}"/>
          </ac:spMkLst>
        </pc:spChg>
        <pc:picChg chg="add mod modCrop">
          <ac:chgData name="Zita Draper" userId="b063123c-f51f-481b-b99c-f574606c9ace" providerId="ADAL" clId="{1F566B63-2576-4D95-93D4-08B35FD14970}" dt="2024-10-25T12:36:58.399" v="503" actId="1440"/>
          <ac:picMkLst>
            <pc:docMk/>
            <pc:sldMk cId="2087770568" sldId="276"/>
            <ac:picMk id="5" creationId="{8B204177-DA9A-18D8-B7E3-40F7E9AD9161}"/>
          </ac:picMkLst>
        </pc:picChg>
        <pc:picChg chg="add mod modCrop">
          <ac:chgData name="Zita Draper" userId="b063123c-f51f-481b-b99c-f574606c9ace" providerId="ADAL" clId="{1F566B63-2576-4D95-93D4-08B35FD14970}" dt="2024-10-25T12:37:05.075" v="504" actId="1440"/>
          <ac:picMkLst>
            <pc:docMk/>
            <pc:sldMk cId="2087770568" sldId="276"/>
            <ac:picMk id="7" creationId="{BF958B52-150F-B852-CED2-318778BA7085}"/>
          </ac:picMkLst>
        </pc:picChg>
        <pc:picChg chg="add mod modCrop">
          <ac:chgData name="Zita Draper" userId="b063123c-f51f-481b-b99c-f574606c9ace" providerId="ADAL" clId="{1F566B63-2576-4D95-93D4-08B35FD14970}" dt="2024-10-25T12:37:14.822" v="505" actId="1440"/>
          <ac:picMkLst>
            <pc:docMk/>
            <pc:sldMk cId="2087770568" sldId="276"/>
            <ac:picMk id="9" creationId="{AC025420-C7F6-15E5-481E-0D1CCF6FD255}"/>
          </ac:picMkLst>
        </pc:picChg>
        <pc:picChg chg="add mod modCrop">
          <ac:chgData name="Zita Draper" userId="b063123c-f51f-481b-b99c-f574606c9ace" providerId="ADAL" clId="{1F566B63-2576-4D95-93D4-08B35FD14970}" dt="2024-10-25T12:37:22.449" v="507" actId="1076"/>
          <ac:picMkLst>
            <pc:docMk/>
            <pc:sldMk cId="2087770568" sldId="276"/>
            <ac:picMk id="11" creationId="{C355B657-E695-DF32-2A5A-5AEAE0D707D4}"/>
          </ac:picMkLst>
        </pc:picChg>
        <pc:picChg chg="add mod modCrop">
          <ac:chgData name="Zita Draper" userId="b063123c-f51f-481b-b99c-f574606c9ace" providerId="ADAL" clId="{1F566B63-2576-4D95-93D4-08B35FD14970}" dt="2024-10-25T12:37:26.594" v="509" actId="1440"/>
          <ac:picMkLst>
            <pc:docMk/>
            <pc:sldMk cId="2087770568" sldId="276"/>
            <ac:picMk id="13" creationId="{15F5CFC6-14EA-8503-D278-6E04F24F4212}"/>
          </ac:picMkLst>
        </pc:picChg>
      </pc:sldChg>
      <pc:sldChg chg="del">
        <pc:chgData name="Zita Draper" userId="b063123c-f51f-481b-b99c-f574606c9ace" providerId="ADAL" clId="{1F566B63-2576-4D95-93D4-08B35FD14970}" dt="2024-10-25T12:37:32.679" v="510" actId="2696"/>
        <pc:sldMkLst>
          <pc:docMk/>
          <pc:sldMk cId="3345256653" sldId="277"/>
        </pc:sldMkLst>
      </pc:sldChg>
      <pc:sldChg chg="addSp delSp modSp mod setBg">
        <pc:chgData name="Zita Draper" userId="b063123c-f51f-481b-b99c-f574606c9ace" providerId="ADAL" clId="{1F566B63-2576-4D95-93D4-08B35FD14970}" dt="2024-10-25T12:31:13.045" v="434" actId="26606"/>
        <pc:sldMkLst>
          <pc:docMk/>
          <pc:sldMk cId="2795295505" sldId="278"/>
        </pc:sldMkLst>
        <pc:spChg chg="mod">
          <ac:chgData name="Zita Draper" userId="b063123c-f51f-481b-b99c-f574606c9ace" providerId="ADAL" clId="{1F566B63-2576-4D95-93D4-08B35FD14970}" dt="2024-10-25T12:31:13.045" v="434" actId="26606"/>
          <ac:spMkLst>
            <pc:docMk/>
            <pc:sldMk cId="2795295505" sldId="278"/>
            <ac:spMk id="2" creationId="{4F6BDEB6-7ABC-078D-420F-4AAB045692BF}"/>
          </ac:spMkLst>
        </pc:spChg>
        <pc:spChg chg="del mod">
          <ac:chgData name="Zita Draper" userId="b063123c-f51f-481b-b99c-f574606c9ace" providerId="ADAL" clId="{1F566B63-2576-4D95-93D4-08B35FD14970}" dt="2024-10-25T12:31:13.045" v="434" actId="26606"/>
          <ac:spMkLst>
            <pc:docMk/>
            <pc:sldMk cId="2795295505" sldId="278"/>
            <ac:spMk id="3" creationId="{AD3B1473-46DA-583E-7E49-FC9162D47454}"/>
          </ac:spMkLst>
        </pc:spChg>
        <pc:spChg chg="add">
          <ac:chgData name="Zita Draper" userId="b063123c-f51f-481b-b99c-f574606c9ace" providerId="ADAL" clId="{1F566B63-2576-4D95-93D4-08B35FD14970}" dt="2024-10-25T12:31:13.045" v="434" actId="26606"/>
          <ac:spMkLst>
            <pc:docMk/>
            <pc:sldMk cId="2795295505" sldId="278"/>
            <ac:spMk id="9" creationId="{9FF4A234-29BA-4B70-BFC0-64FBB64F2A7B}"/>
          </ac:spMkLst>
        </pc:spChg>
        <pc:spChg chg="add">
          <ac:chgData name="Zita Draper" userId="b063123c-f51f-481b-b99c-f574606c9ace" providerId="ADAL" clId="{1F566B63-2576-4D95-93D4-08B35FD14970}" dt="2024-10-25T12:31:13.045" v="434" actId="26606"/>
          <ac:spMkLst>
            <pc:docMk/>
            <pc:sldMk cId="2795295505" sldId="278"/>
            <ac:spMk id="11" creationId="{CDA16EB2-8F47-4759-A206-DA4D0FF38EDF}"/>
          </ac:spMkLst>
        </pc:spChg>
        <pc:graphicFrameChg chg="add">
          <ac:chgData name="Zita Draper" userId="b063123c-f51f-481b-b99c-f574606c9ace" providerId="ADAL" clId="{1F566B63-2576-4D95-93D4-08B35FD14970}" dt="2024-10-25T12:31:13.045" v="434" actId="26606"/>
          <ac:graphicFrameMkLst>
            <pc:docMk/>
            <pc:sldMk cId="2795295505" sldId="278"/>
            <ac:graphicFrameMk id="5" creationId="{34E3C08A-D180-6566-FF54-36B0270EE24D}"/>
          </ac:graphicFrameMkLst>
        </pc:graphicFrameChg>
      </pc:sldChg>
      <pc:sldChg chg="del">
        <pc:chgData name="Zita Draper" userId="b063123c-f51f-481b-b99c-f574606c9ace" providerId="ADAL" clId="{1F566B63-2576-4D95-93D4-08B35FD14970}" dt="2024-10-25T12:31:16.857" v="435" actId="2696"/>
        <pc:sldMkLst>
          <pc:docMk/>
          <pc:sldMk cId="651348634" sldId="279"/>
        </pc:sldMkLst>
      </pc:sldChg>
      <pc:sldChg chg="delSp del mod">
        <pc:chgData name="Zita Draper" userId="b063123c-f51f-481b-b99c-f574606c9ace" providerId="ADAL" clId="{1F566B63-2576-4D95-93D4-08B35FD14970}" dt="2024-10-25T12:29:27.008" v="125" actId="2696"/>
        <pc:sldMkLst>
          <pc:docMk/>
          <pc:sldMk cId="1115029871" sldId="280"/>
        </pc:sldMkLst>
        <pc:spChg chg="del">
          <ac:chgData name="Zita Draper" userId="b063123c-f51f-481b-b99c-f574606c9ace" providerId="ADAL" clId="{1F566B63-2576-4D95-93D4-08B35FD14970}" dt="2024-10-25T12:29:00.092" v="122" actId="478"/>
          <ac:spMkLst>
            <pc:docMk/>
            <pc:sldMk cId="1115029871" sldId="280"/>
            <ac:spMk id="2" creationId="{2EC3E237-E684-B24F-C520-ADD5F454FAA6}"/>
          </ac:spMkLst>
        </pc:spChg>
        <pc:spChg chg="del">
          <ac:chgData name="Zita Draper" userId="b063123c-f51f-481b-b99c-f574606c9ace" providerId="ADAL" clId="{1F566B63-2576-4D95-93D4-08B35FD14970}" dt="2024-10-25T12:29:02" v="123" actId="478"/>
          <ac:spMkLst>
            <pc:docMk/>
            <pc:sldMk cId="1115029871" sldId="280"/>
            <ac:spMk id="3" creationId="{439FCBD6-07D1-A96E-A4C3-33E710AAF4BF}"/>
          </ac:spMkLst>
        </pc:spChg>
      </pc:sldChg>
      <pc:sldChg chg="addSp delSp modSp mod ord setBg addAnim">
        <pc:chgData name="Zita Draper" userId="b063123c-f51f-481b-b99c-f574606c9ace" providerId="ADAL" clId="{1F566B63-2576-4D95-93D4-08B35FD14970}" dt="2024-10-25T12:28:55.910" v="121"/>
        <pc:sldMkLst>
          <pc:docMk/>
          <pc:sldMk cId="4109775778" sldId="281"/>
        </pc:sldMkLst>
        <pc:spChg chg="mod">
          <ac:chgData name="Zita Draper" userId="b063123c-f51f-481b-b99c-f574606c9ace" providerId="ADAL" clId="{1F566B63-2576-4D95-93D4-08B35FD14970}" dt="2024-10-25T12:28:40.768" v="117" actId="26606"/>
          <ac:spMkLst>
            <pc:docMk/>
            <pc:sldMk cId="4109775778" sldId="281"/>
            <ac:spMk id="2" creationId="{38A9C653-5F36-A503-8359-6AA5035D230D}"/>
          </ac:spMkLst>
        </pc:spChg>
        <pc:spChg chg="del">
          <ac:chgData name="Zita Draper" userId="b063123c-f51f-481b-b99c-f574606c9ace" providerId="ADAL" clId="{1F566B63-2576-4D95-93D4-08B35FD14970}" dt="2024-10-25T12:28:34.643" v="116" actId="478"/>
          <ac:spMkLst>
            <pc:docMk/>
            <pc:sldMk cId="4109775778" sldId="281"/>
            <ac:spMk id="3" creationId="{3442F5EE-83FF-3C61-C4AE-51E2595BE9D9}"/>
          </ac:spMkLst>
        </pc:spChg>
        <pc:spChg chg="add">
          <ac:chgData name="Zita Draper" userId="b063123c-f51f-481b-b99c-f574606c9ace" providerId="ADAL" clId="{1F566B63-2576-4D95-93D4-08B35FD14970}" dt="2024-10-25T12:28:40.768" v="117" actId="26606"/>
          <ac:spMkLst>
            <pc:docMk/>
            <pc:sldMk cId="4109775778" sldId="281"/>
            <ac:spMk id="68" creationId="{945D478C-A9A5-4832-89D8-703607711BB1}"/>
          </ac:spMkLst>
        </pc:spChg>
        <pc:spChg chg="add">
          <ac:chgData name="Zita Draper" userId="b063123c-f51f-481b-b99c-f574606c9ace" providerId="ADAL" clId="{1F566B63-2576-4D95-93D4-08B35FD14970}" dt="2024-10-25T12:28:40.768" v="117" actId="26606"/>
          <ac:spMkLst>
            <pc:docMk/>
            <pc:sldMk cId="4109775778" sldId="281"/>
            <ac:spMk id="70" creationId="{0FB7F7C0-216C-466B-8AF5-7744BB34005C}"/>
          </ac:spMkLst>
        </pc:spChg>
        <pc:grpChg chg="add">
          <ac:chgData name="Zita Draper" userId="b063123c-f51f-481b-b99c-f574606c9ace" providerId="ADAL" clId="{1F566B63-2576-4D95-93D4-08B35FD14970}" dt="2024-10-25T12:28:40.768" v="117" actId="26606"/>
          <ac:grpSpMkLst>
            <pc:docMk/>
            <pc:sldMk cId="4109775778" sldId="281"/>
            <ac:grpSpMk id="9" creationId="{71AFD227-869A-489C-A9B5-3F0498DF3C0C}"/>
          </ac:grpSpMkLst>
        </pc:grpChg>
        <pc:grpChg chg="add">
          <ac:chgData name="Zita Draper" userId="b063123c-f51f-481b-b99c-f574606c9ace" providerId="ADAL" clId="{1F566B63-2576-4D95-93D4-08B35FD14970}" dt="2024-10-25T12:28:40.768" v="117" actId="26606"/>
          <ac:grpSpMkLst>
            <pc:docMk/>
            <pc:sldMk cId="4109775778" sldId="281"/>
            <ac:grpSpMk id="72" creationId="{67A83510-2790-4866-911D-2E1588DF5FCC}"/>
          </ac:grpSpMkLst>
        </pc:grpChg>
        <pc:picChg chg="add">
          <ac:chgData name="Zita Draper" userId="b063123c-f51f-481b-b99c-f574606c9ace" providerId="ADAL" clId="{1F566B63-2576-4D95-93D4-08B35FD14970}" dt="2024-10-25T12:28:40.768" v="117" actId="26606"/>
          <ac:picMkLst>
            <pc:docMk/>
            <pc:sldMk cId="4109775778" sldId="281"/>
            <ac:picMk id="6" creationId="{2B316195-F6FD-9751-8F46-2BA7403E4990}"/>
          </ac:picMkLst>
        </pc:picChg>
      </pc:sldChg>
      <pc:sldChg chg="modSp">
        <pc:chgData name="Zita Draper" userId="b063123c-f51f-481b-b99c-f574606c9ace" providerId="ADAL" clId="{1F566B63-2576-4D95-93D4-08B35FD14970}" dt="2024-10-25T12:38:42.636" v="555" actId="20577"/>
        <pc:sldMkLst>
          <pc:docMk/>
          <pc:sldMk cId="38025895" sldId="282"/>
        </pc:sldMkLst>
        <pc:graphicFrameChg chg="mod">
          <ac:chgData name="Zita Draper" userId="b063123c-f51f-481b-b99c-f574606c9ace" providerId="ADAL" clId="{1F566B63-2576-4D95-93D4-08B35FD14970}" dt="2024-10-25T12:38:42.636" v="555" actId="20577"/>
          <ac:graphicFrameMkLst>
            <pc:docMk/>
            <pc:sldMk cId="38025895" sldId="282"/>
            <ac:graphicFrameMk id="5" creationId="{DB063062-2DF2-8082-D2D8-3B8F9016D2DD}"/>
          </ac:graphicFrameMkLst>
        </pc:graphicFrameChg>
      </pc:sldChg>
      <pc:sldChg chg="addSp delSp modSp mod setBg">
        <pc:chgData name="Zita Draper" userId="b063123c-f51f-481b-b99c-f574606c9ace" providerId="ADAL" clId="{1F566B63-2576-4D95-93D4-08B35FD14970}" dt="2024-10-25T12:28:05.385" v="82" actId="26606"/>
        <pc:sldMkLst>
          <pc:docMk/>
          <pc:sldMk cId="3593578910" sldId="283"/>
        </pc:sldMkLst>
        <pc:spChg chg="mo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" creationId="{B499B99E-D089-BB11-FF77-F143C43B11CB}"/>
          </ac:spMkLst>
        </pc:spChg>
        <pc:spChg chg="del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" creationId="{2AAC977D-3106-F6E7-F50A-F390D0A8F10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" creationId="{4080BC15-6F3E-4EDC-BB73-20706F74313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" creationId="{E4E336B8-243A-49D9-9876-4BF3A08D3A8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" creationId="{05F36030-F60E-436E-81FE-74DD0776DB7F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" creationId="{800D5F55-AC8B-4C26-ABB0-D8D609EC464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" creationId="{2DF0B83D-C899-44CA-9B54-A9C57E8EB38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" creationId="{E16B2E5A-8EC8-4C56-AB77-380486FDF02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" creationId="{C87A69CB-2620-4628-9781-88BD40636FC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3" creationId="{CABAB4BD-890F-4563-A5CA-536788B1E97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5" creationId="{24690199-C217-4DCB-9B31-1A45649B0BD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7" creationId="{77F70717-3071-4962-8A7C-F9A58151CF9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9" creationId="{9E870E95-FCD6-4158-861A-5CEC896F525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1" creationId="{6E01758F-8AEC-4155-B791-2A8CB8A48200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3" creationId="{8379C6B3-49BE-4333-B322-AF02BBB41C1E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5" creationId="{6D7188E6-F4DA-4486-938D-F45FE01A263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7" creationId="{CD22207C-B504-40B2-A1EB-2DC9B81625A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39" creationId="{0FBC38BC-DE18-4960-A9D4-F24C6F60C01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41" creationId="{BC872037-D6F5-4CE7-A090-32A977A79F3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43" creationId="{D3C4B45C-266A-45BF-98FA-CA5409C4620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45" creationId="{76909582-A285-4EA4-AE72-9DBF0D5659D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47" creationId="{A620CFBF-D373-4BA6-BE41-62B50B94578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49" creationId="{700BC7B2-0C3D-459F-92C1-3605AA3F092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51" creationId="{24F4B005-B785-4A57-9E5A-82D85F00DA3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53" creationId="{196ED9B6-969E-4AC4-ACD0-95A421BAB39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55" creationId="{E317ADBB-3E4F-42D2-B7F2-A15924AD500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57" creationId="{2E9B2055-E384-472D-91D3-74775CDA167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59" creationId="{1F8EFF99-76BF-4F9B-ADAA-B8D310153B7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61" creationId="{626F1B89-B88E-4CE3-90BF-3704BAF4882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63" creationId="{C72C1CB8-8213-4EE7-AFFF-B0A74E7A74C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65" creationId="{2FF32C41-49E2-459E-9AC4-64269039B12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67" creationId="{06B5D5F0-EA51-440D-81A0-FE60CCFBA9C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69" creationId="{B7CA6C2F-61C2-486F-B691-E8EB4BA2761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71" creationId="{A6727626-8944-4EB7-B327-B696FE484D2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73" creationId="{CFBBE0E2-8BDF-4B26-BEBC-DB799B8F6B4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75" creationId="{8EB99B25-2662-42DE-8F5D-E0F6F28C859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77" creationId="{496BF3B0-761A-4454-BE3C-86B4675DC03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79" creationId="{B519F0F1-B284-44D5-91E9-5018219AFF7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81" creationId="{0ED49C08-BE23-43F9-A421-6CD45C78082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83" creationId="{92F171FA-0CB2-4F4C-A2F3-1B7B6B0289B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85" creationId="{A0073675-5E26-428E-A2F7-2A952D31454B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87" creationId="{D8C4C7E6-114C-4D16-9FC6-1260653C2375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89" creationId="{5FB2CD0B-BF87-4FEC-B6B6-0DA50B9314A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1" creationId="{D12EC8B9-DE60-44BC-9911-A9CD8EF5066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3" creationId="{9B0D6CF6-D17B-4DC7-828A-773636910C9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5" creationId="{8C6933FD-FAB6-403B-9CD4-EF0E06CF799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7" creationId="{5C2A4452-6B00-411C-80AB-29AE135B4550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99" creationId="{3F4D3F48-1D65-45EB-91E2-BEFFB2440C9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01" creationId="{F5A66334-17A8-4594-AB17-4C33A955B27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03" creationId="{FB7FEAD3-708C-4B79-B452-4445C27780D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05" creationId="{41281533-9B25-42A4-9F50-34B4F24C0E5B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07" creationId="{007246F1-084B-45D9-BDD9-99BB53F6C9A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09" creationId="{77CDD712-F443-4EDC-B663-5EC5ACD7DBE0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1" creationId="{4A695BE5-DE27-460F-845F-45BB814FE35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3" creationId="{DE28BE4E-1A59-46FF-810A-A8F9A46F702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5" creationId="{A3CF799A-9839-4CB1-9381-DCC0C1FE1B3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7" creationId="{1EFA42E9-27C0-423D-93C8-794A9683FCF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19" creationId="{E5B56BED-7578-4E42-889D-34AA58F679E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21" creationId="{FCC7DD6E-E0E5-46B9-81B7-3B2F7B33326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23" creationId="{9C83D9FD-E06E-407B-BA7C-2C2AD5B16C2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25" creationId="{3C1174EE-071E-4421-BD9C-2C2D84190D2E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27" creationId="{6F280CAD-1F1B-4F43-99A3-B2EC2A7F30F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29" creationId="{0D5C974E-4B43-4FFA-8230-DB0E1993C33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1" creationId="{A1CACEBA-A7A9-45FB-897A-888150011BC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3" creationId="{583E2F4A-E235-4600-A80D-18C1C36EE5F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5" creationId="{F16259CF-A0BC-4673-91C7-A7D3CDF7C7FD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7" creationId="{B09A934A-4464-4C9B-ACAD-9128E0B615E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39" creationId="{CB010BB8-6FD4-498C-994D-53C8DC7491EE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41" creationId="{2D373437-2902-4D8A-B887-F6941556C27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43" creationId="{217D616F-FDFA-439E-8B09-E55F8234B05F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45" creationId="{0F74D32E-67FC-452C-A52B-988DB498433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47" creationId="{B8F74E45-2803-4A11-9333-3639A1C2F2D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49" creationId="{106009C3-0971-47AF-8BD9-2EC8A6A4B2F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1" creationId="{ED29B115-F34D-4E41-A4A2-C0CE41C697C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3" creationId="{19D4861C-7907-48BF-84E7-96C0E098D43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5" creationId="{AEF03EB9-6D77-4E55-BCF2-4402550D39A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7" creationId="{1C9C3C8B-A28D-44DF-AA29-02B28AED714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59" creationId="{1EB7CB2D-F6AA-4861-B158-DA3E6B923EC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61" creationId="{48203367-1F19-4C4F-B38D-929816F787B1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63" creationId="{B89B3B49-0A7E-4573-9B52-D1B0659831AB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65" creationId="{0288BD39-0846-445A-BD81-1E34E0E99ED0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67" creationId="{BA82150B-D747-458F-8C52-72FBA52BCDB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69" creationId="{FEBB9D94-7802-4607-9BA4-62FB212BFCC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1" creationId="{24743784-06E3-4913-9DFD-2FCBF9D929C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3" creationId="{25CD3315-6611-406F-AF95-2EF9F5A5B04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5" creationId="{EB447648-FE0A-4D8E-86B8-D38D5F938BF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7" creationId="{4B0A51D7-FF65-4E97-9E1A-8C4688E8626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79" creationId="{008FF77B-AC18-4E35-BB9B-0CA39278F7BC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81" creationId="{E71F6428-AC25-4A5A-8439-04768A17B6F8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83" creationId="{F237A1D4-9D62-4DEA-BD39-E5EC93B33BEF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85" creationId="{87E919CC-AC41-4F0D-A842-792D7A418795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87" creationId="{965D7305-50C2-4D93-8832-19DC70C5BD2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89" creationId="{E0E5EA9F-6192-466D-BF45-46D9BCE3BDB7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1" creationId="{CFF6BE31-4842-4659-8D68-63423F82691E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3" creationId="{3EC2112B-E2EC-492A-8AF9-D78F4B4A99B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5" creationId="{EB635BC8-61BC-44D5-AA11-9A308B3BA49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7" creationId="{7E9ACE65-00C6-4A75-8F61-CCADAF3EC144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199" creationId="{5D7163FE-5ADD-41E7-985B-F95E7E04840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01" creationId="{DCD7108A-C70D-4FD9-B91A-0E9F9501AEFB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03" creationId="{3C0CF799-2713-48A8-94DF-F8CB5F332436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05" creationId="{00B8B62E-6551-4805-BD5A-5188FE5D3A7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07" creationId="{DFCCEBA8-5961-480A-9134-51605F650B85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09" creationId="{724D4F80-B109-4438-BC6D-ABB522B44115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1" creationId="{52A7149F-5A3F-4537-981A-974C7409CAF3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3" creationId="{89A8D3E3-3518-4738-B94E-F7DD9818D8D2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5" creationId="{FA796F21-7CE5-4483-A137-919B3D433BDF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7" creationId="{57FC30BB-0D8F-43B0-910E-7DDE8C9331FA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19" creationId="{D938207F-A865-48E5-A15D-FD578BC59D89}"/>
          </ac:spMkLst>
        </pc:spChg>
        <pc:spChg chg="add">
          <ac:chgData name="Zita Draper" userId="b063123c-f51f-481b-b99c-f574606c9ace" providerId="ADAL" clId="{1F566B63-2576-4D95-93D4-08B35FD14970}" dt="2024-10-25T12:28:05.385" v="82" actId="26606"/>
          <ac:spMkLst>
            <pc:docMk/>
            <pc:sldMk cId="3593578910" sldId="283"/>
            <ac:spMk id="221" creationId="{04637E45-0880-40BC-B488-4EA4CA435620}"/>
          </ac:spMkLst>
        </pc:spChg>
        <pc:graphicFrameChg chg="add">
          <ac:chgData name="Zita Draper" userId="b063123c-f51f-481b-b99c-f574606c9ace" providerId="ADAL" clId="{1F566B63-2576-4D95-93D4-08B35FD14970}" dt="2024-10-25T12:28:05.385" v="82" actId="26606"/>
          <ac:graphicFrameMkLst>
            <pc:docMk/>
            <pc:sldMk cId="3593578910" sldId="283"/>
            <ac:graphicFrameMk id="5" creationId="{6EC0CE77-00EE-50CE-4916-1F47EFC66B98}"/>
          </ac:graphicFrameMkLst>
        </pc:graphicFrameChg>
      </pc:sldChg>
      <pc:sldChg chg="addSp modSp mod setBg addAnim">
        <pc:chgData name="Zita Draper" userId="b063123c-f51f-481b-b99c-f574606c9ace" providerId="ADAL" clId="{1F566B63-2576-4D95-93D4-08B35FD14970}" dt="2024-10-25T12:28:16.256" v="86"/>
        <pc:sldMkLst>
          <pc:docMk/>
          <pc:sldMk cId="1105590517" sldId="284"/>
        </pc:sldMkLst>
        <pc:spChg chg="mod">
          <ac:chgData name="Zita Draper" userId="b063123c-f51f-481b-b99c-f574606c9ace" providerId="ADAL" clId="{1F566B63-2576-4D95-93D4-08B35FD14970}" dt="2024-10-25T12:28:16.256" v="83" actId="26606"/>
          <ac:spMkLst>
            <pc:docMk/>
            <pc:sldMk cId="1105590517" sldId="284"/>
            <ac:spMk id="4" creationId="{919292FA-1261-D0EA-5786-08359712D18D}"/>
          </ac:spMkLst>
        </pc:spChg>
        <pc:spChg chg="mod">
          <ac:chgData name="Zita Draper" userId="b063123c-f51f-481b-b99c-f574606c9ace" providerId="ADAL" clId="{1F566B63-2576-4D95-93D4-08B35FD14970}" dt="2024-10-25T12:28:16.256" v="83" actId="26606"/>
          <ac:spMkLst>
            <pc:docMk/>
            <pc:sldMk cId="1105590517" sldId="284"/>
            <ac:spMk id="5" creationId="{9893B5B2-F380-F2DC-3F2F-2157BBE2A138}"/>
          </ac:spMkLst>
        </pc:spChg>
        <pc:spChg chg="add">
          <ac:chgData name="Zita Draper" userId="b063123c-f51f-481b-b99c-f574606c9ace" providerId="ADAL" clId="{1F566B63-2576-4D95-93D4-08B35FD14970}" dt="2024-10-25T12:28:16.256" v="83" actId="26606"/>
          <ac:spMkLst>
            <pc:docMk/>
            <pc:sldMk cId="1105590517" sldId="284"/>
            <ac:spMk id="12" creationId="{945D478C-A9A5-4832-89D8-703607711BB1}"/>
          </ac:spMkLst>
        </pc:spChg>
        <pc:spChg chg="add">
          <ac:chgData name="Zita Draper" userId="b063123c-f51f-481b-b99c-f574606c9ace" providerId="ADAL" clId="{1F566B63-2576-4D95-93D4-08B35FD14970}" dt="2024-10-25T12:28:16.256" v="83" actId="26606"/>
          <ac:spMkLst>
            <pc:docMk/>
            <pc:sldMk cId="1105590517" sldId="284"/>
            <ac:spMk id="14" creationId="{0FB7F7C0-216C-466B-8AF5-7744BB34005C}"/>
          </ac:spMkLst>
        </pc:spChg>
        <pc:grpChg chg="add">
          <ac:chgData name="Zita Draper" userId="b063123c-f51f-481b-b99c-f574606c9ace" providerId="ADAL" clId="{1F566B63-2576-4D95-93D4-08B35FD14970}" dt="2024-10-25T12:28:16.256" v="83" actId="26606"/>
          <ac:grpSpMkLst>
            <pc:docMk/>
            <pc:sldMk cId="1105590517" sldId="284"/>
            <ac:grpSpMk id="16" creationId="{67A83510-2790-4866-911D-2E1588DF5FCC}"/>
          </ac:grpSpMkLst>
        </pc:grpChg>
        <pc:picChg chg="add">
          <ac:chgData name="Zita Draper" userId="b063123c-f51f-481b-b99c-f574606c9ace" providerId="ADAL" clId="{1F566B63-2576-4D95-93D4-08B35FD14970}" dt="2024-10-25T12:28:16.256" v="83" actId="26606"/>
          <ac:picMkLst>
            <pc:docMk/>
            <pc:sldMk cId="1105590517" sldId="284"/>
            <ac:picMk id="9" creationId="{5CE6C87F-7144-B00E-2837-17ECCB4184DF}"/>
          </ac:picMkLst>
        </pc:picChg>
      </pc:sldChg>
      <pc:sldChg chg="addSp delSp modSp new mod">
        <pc:chgData name="Zita Draper" userId="b063123c-f51f-481b-b99c-f574606c9ace" providerId="ADAL" clId="{1F566B63-2576-4D95-93D4-08B35FD14970}" dt="2024-10-25T12:26:44.176" v="72" actId="26606"/>
        <pc:sldMkLst>
          <pc:docMk/>
          <pc:sldMk cId="1626555310" sldId="285"/>
        </pc:sldMkLst>
        <pc:spChg chg="mod">
          <ac:chgData name="Zita Draper" userId="b063123c-f51f-481b-b99c-f574606c9ace" providerId="ADAL" clId="{1F566B63-2576-4D95-93D4-08B35FD14970}" dt="2024-10-25T12:25:58.638" v="57" actId="122"/>
          <ac:spMkLst>
            <pc:docMk/>
            <pc:sldMk cId="1626555310" sldId="285"/>
            <ac:spMk id="2" creationId="{E7F5948F-FFB9-D199-476B-7DF6B64F2689}"/>
          </ac:spMkLst>
        </pc:spChg>
        <pc:spChg chg="del mod">
          <ac:chgData name="Zita Draper" userId="b063123c-f51f-481b-b99c-f574606c9ace" providerId="ADAL" clId="{1F566B63-2576-4D95-93D4-08B35FD14970}" dt="2024-10-25T12:26:44.176" v="72" actId="26606"/>
          <ac:spMkLst>
            <pc:docMk/>
            <pc:sldMk cId="1626555310" sldId="285"/>
            <ac:spMk id="3" creationId="{2FF71B78-A9CE-72BE-876D-14F14F84E5A3}"/>
          </ac:spMkLst>
        </pc:spChg>
        <pc:graphicFrameChg chg="add">
          <ac:chgData name="Zita Draper" userId="b063123c-f51f-481b-b99c-f574606c9ace" providerId="ADAL" clId="{1F566B63-2576-4D95-93D4-08B35FD14970}" dt="2024-10-25T12:26:44.176" v="72" actId="26606"/>
          <ac:graphicFrameMkLst>
            <pc:docMk/>
            <pc:sldMk cId="1626555310" sldId="285"/>
            <ac:graphicFrameMk id="5" creationId="{B7C45260-3CD9-B0E8-EBF4-ED3611F5AACD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0C8E5E-CEE9-460A-917D-67362713520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3C6C11-645C-47EE-B69C-0C9C9205CC54}">
      <dgm:prSet/>
      <dgm:spPr/>
      <dgm:t>
        <a:bodyPr/>
        <a:lstStyle/>
        <a:p>
          <a:r>
            <a:rPr lang="en-GB"/>
            <a:t>What is your assessment question?</a:t>
          </a:r>
          <a:endParaRPr lang="en-US"/>
        </a:p>
      </dgm:t>
    </dgm:pt>
    <dgm:pt modelId="{69039F1F-E461-46B4-BB67-E198BC77ABE0}" type="parTrans" cxnId="{3964A0DE-29A2-422E-8FCA-37F13283293B}">
      <dgm:prSet/>
      <dgm:spPr/>
      <dgm:t>
        <a:bodyPr/>
        <a:lstStyle/>
        <a:p>
          <a:endParaRPr lang="en-US"/>
        </a:p>
      </dgm:t>
    </dgm:pt>
    <dgm:pt modelId="{05787A4E-423D-4A24-9DA4-B9AFAB459445}" type="sibTrans" cxnId="{3964A0DE-29A2-422E-8FCA-37F13283293B}">
      <dgm:prSet/>
      <dgm:spPr/>
      <dgm:t>
        <a:bodyPr/>
        <a:lstStyle/>
        <a:p>
          <a:endParaRPr lang="en-US"/>
        </a:p>
      </dgm:t>
    </dgm:pt>
    <dgm:pt modelId="{7EBE1020-1B42-450C-8666-321FB19A1916}">
      <dgm:prSet/>
      <dgm:spPr/>
      <dgm:t>
        <a:bodyPr/>
        <a:lstStyle/>
        <a:p>
          <a:r>
            <a:rPr lang="en-GB"/>
            <a:t>Assessment Guidance. </a:t>
          </a:r>
          <a:endParaRPr lang="en-US"/>
        </a:p>
      </dgm:t>
    </dgm:pt>
    <dgm:pt modelId="{52F442F5-3D1D-403F-840B-DC7A9F45C3BE}" type="parTrans" cxnId="{E96C4968-2065-41C9-B88E-60FBDDEBB84F}">
      <dgm:prSet/>
      <dgm:spPr/>
      <dgm:t>
        <a:bodyPr/>
        <a:lstStyle/>
        <a:p>
          <a:endParaRPr lang="en-US"/>
        </a:p>
      </dgm:t>
    </dgm:pt>
    <dgm:pt modelId="{61EF8096-22B7-4F73-9884-627F8F4088FF}" type="sibTrans" cxnId="{E96C4968-2065-41C9-B88E-60FBDDEBB84F}">
      <dgm:prSet/>
      <dgm:spPr/>
      <dgm:t>
        <a:bodyPr/>
        <a:lstStyle/>
        <a:p>
          <a:endParaRPr lang="en-US"/>
        </a:p>
      </dgm:t>
    </dgm:pt>
    <dgm:pt modelId="{8D84267D-5957-45D0-88BB-245CAE04CF54}">
      <dgm:prSet/>
      <dgm:spPr/>
      <dgm:t>
        <a:bodyPr/>
        <a:lstStyle/>
        <a:p>
          <a:r>
            <a:rPr lang="en-GB"/>
            <a:t>Example. </a:t>
          </a:r>
          <a:endParaRPr lang="en-US"/>
        </a:p>
      </dgm:t>
    </dgm:pt>
    <dgm:pt modelId="{D86C469C-F250-4550-8926-43E98AEA0291}" type="parTrans" cxnId="{8ED36844-76C2-4054-A7C2-F934654B71C0}">
      <dgm:prSet/>
      <dgm:spPr/>
      <dgm:t>
        <a:bodyPr/>
        <a:lstStyle/>
        <a:p>
          <a:endParaRPr lang="en-US"/>
        </a:p>
      </dgm:t>
    </dgm:pt>
    <dgm:pt modelId="{4511C33B-E4F5-48A3-8096-213632F3E0F6}" type="sibTrans" cxnId="{8ED36844-76C2-4054-A7C2-F934654B71C0}">
      <dgm:prSet/>
      <dgm:spPr/>
      <dgm:t>
        <a:bodyPr/>
        <a:lstStyle/>
        <a:p>
          <a:endParaRPr lang="en-US"/>
        </a:p>
      </dgm:t>
    </dgm:pt>
    <dgm:pt modelId="{DB7D013F-D215-45AF-8904-FCD33C3EAA8C}">
      <dgm:prSet/>
      <dgm:spPr/>
      <dgm:t>
        <a:bodyPr/>
        <a:lstStyle/>
        <a:p>
          <a:r>
            <a:rPr lang="en-GB"/>
            <a:t>Example Answer. </a:t>
          </a:r>
          <a:endParaRPr lang="en-US"/>
        </a:p>
      </dgm:t>
    </dgm:pt>
    <dgm:pt modelId="{4D78A77D-49F4-4C83-BF9F-8AB8CD4614C6}" type="parTrans" cxnId="{61726005-B71F-41A7-8A17-0328353B09B3}">
      <dgm:prSet/>
      <dgm:spPr/>
      <dgm:t>
        <a:bodyPr/>
        <a:lstStyle/>
        <a:p>
          <a:endParaRPr lang="en-US"/>
        </a:p>
      </dgm:t>
    </dgm:pt>
    <dgm:pt modelId="{425C0387-83EE-4173-A2C9-DF964306F4BC}" type="sibTrans" cxnId="{61726005-B71F-41A7-8A17-0328353B09B3}">
      <dgm:prSet/>
      <dgm:spPr/>
      <dgm:t>
        <a:bodyPr/>
        <a:lstStyle/>
        <a:p>
          <a:endParaRPr lang="en-US"/>
        </a:p>
      </dgm:t>
    </dgm:pt>
    <dgm:pt modelId="{9A1846A9-B3F7-4817-A0D5-E283E4C53200}">
      <dgm:prSet/>
      <dgm:spPr/>
      <dgm:t>
        <a:bodyPr/>
        <a:lstStyle/>
        <a:p>
          <a:r>
            <a:rPr lang="en-GB"/>
            <a:t>Timeline. </a:t>
          </a:r>
          <a:endParaRPr lang="en-US"/>
        </a:p>
      </dgm:t>
    </dgm:pt>
    <dgm:pt modelId="{94F0116A-18F8-4E60-8C74-699C05C06C82}" type="parTrans" cxnId="{65C48DA1-E6D2-40A9-994C-25C32E02DFC9}">
      <dgm:prSet/>
      <dgm:spPr/>
      <dgm:t>
        <a:bodyPr/>
        <a:lstStyle/>
        <a:p>
          <a:endParaRPr lang="en-US"/>
        </a:p>
      </dgm:t>
    </dgm:pt>
    <dgm:pt modelId="{0B163894-E0D2-4E68-ABE3-BAD420958A26}" type="sibTrans" cxnId="{65C48DA1-E6D2-40A9-994C-25C32E02DFC9}">
      <dgm:prSet/>
      <dgm:spPr/>
      <dgm:t>
        <a:bodyPr/>
        <a:lstStyle/>
        <a:p>
          <a:endParaRPr lang="en-US"/>
        </a:p>
      </dgm:t>
    </dgm:pt>
    <dgm:pt modelId="{663D3F35-4FB0-4635-8283-62F970EF1EDE}">
      <dgm:prSet/>
      <dgm:spPr/>
      <dgm:t>
        <a:bodyPr/>
        <a:lstStyle/>
        <a:p>
          <a:r>
            <a:rPr lang="en-GB"/>
            <a:t>Notes. </a:t>
          </a:r>
          <a:endParaRPr lang="en-US"/>
        </a:p>
      </dgm:t>
    </dgm:pt>
    <dgm:pt modelId="{AC47F2E4-58C9-4F98-AF3F-8D0BD4AD745A}" type="parTrans" cxnId="{8F5BE2B1-F905-4065-9B85-775581147C76}">
      <dgm:prSet/>
      <dgm:spPr/>
      <dgm:t>
        <a:bodyPr/>
        <a:lstStyle/>
        <a:p>
          <a:endParaRPr lang="en-US"/>
        </a:p>
      </dgm:t>
    </dgm:pt>
    <dgm:pt modelId="{B4A368E2-9AE0-4116-86F8-709087D25EEC}" type="sibTrans" cxnId="{8F5BE2B1-F905-4065-9B85-775581147C76}">
      <dgm:prSet/>
      <dgm:spPr/>
      <dgm:t>
        <a:bodyPr/>
        <a:lstStyle/>
        <a:p>
          <a:endParaRPr lang="en-US"/>
        </a:p>
      </dgm:t>
    </dgm:pt>
    <dgm:pt modelId="{0114B6AD-9C50-4F6C-92C5-C909C46403D5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2C330982-7F85-4B30-A603-073238C6CB48}" type="parTrans" cxnId="{E207E28D-CB75-474D-AE62-56785854BD7A}">
      <dgm:prSet/>
      <dgm:spPr/>
      <dgm:t>
        <a:bodyPr/>
        <a:lstStyle/>
        <a:p>
          <a:endParaRPr lang="en-US"/>
        </a:p>
      </dgm:t>
    </dgm:pt>
    <dgm:pt modelId="{68A5410C-068F-42E2-988A-F4CA765B7B57}" type="sibTrans" cxnId="{E207E28D-CB75-474D-AE62-56785854BD7A}">
      <dgm:prSet/>
      <dgm:spPr/>
      <dgm:t>
        <a:bodyPr/>
        <a:lstStyle/>
        <a:p>
          <a:endParaRPr lang="en-US"/>
        </a:p>
      </dgm:t>
    </dgm:pt>
    <dgm:pt modelId="{9A9EE2AB-0B64-49CF-9092-C56F65D4D32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C986B153-8DD5-4ECC-AECE-29E7267095D7}" type="parTrans" cxnId="{0B331717-90B4-4C80-82EE-29AE67242372}">
      <dgm:prSet/>
      <dgm:spPr/>
      <dgm:t>
        <a:bodyPr/>
        <a:lstStyle/>
        <a:p>
          <a:endParaRPr lang="en-US"/>
        </a:p>
      </dgm:t>
    </dgm:pt>
    <dgm:pt modelId="{A07A239F-63ED-489B-93DF-9738C856897A}" type="sibTrans" cxnId="{0B331717-90B4-4C80-82EE-29AE67242372}">
      <dgm:prSet/>
      <dgm:spPr/>
      <dgm:t>
        <a:bodyPr/>
        <a:lstStyle/>
        <a:p>
          <a:endParaRPr lang="en-US"/>
        </a:p>
      </dgm:t>
    </dgm:pt>
    <dgm:pt modelId="{0A5AB143-E8FA-4804-8CA2-5679885CDF54}" type="pres">
      <dgm:prSet presAssocID="{750C8E5E-CEE9-460A-917D-673627135205}" presName="Name0" presStyleCnt="0">
        <dgm:presLayoutVars>
          <dgm:dir/>
          <dgm:resizeHandles val="exact"/>
        </dgm:presLayoutVars>
      </dgm:prSet>
      <dgm:spPr/>
    </dgm:pt>
    <dgm:pt modelId="{62205B0A-A99B-4099-BC6D-F925AD26B9E9}" type="pres">
      <dgm:prSet presAssocID="{B03C6C11-645C-47EE-B69C-0C9C9205CC54}" presName="node" presStyleLbl="node1" presStyleIdx="0" presStyleCnt="8">
        <dgm:presLayoutVars>
          <dgm:bulletEnabled val="1"/>
        </dgm:presLayoutVars>
      </dgm:prSet>
      <dgm:spPr/>
    </dgm:pt>
    <dgm:pt modelId="{61765891-0A59-47CE-95FC-8BB8BBA48877}" type="pres">
      <dgm:prSet presAssocID="{05787A4E-423D-4A24-9DA4-B9AFAB459445}" presName="sibTrans" presStyleLbl="sibTrans1D1" presStyleIdx="0" presStyleCnt="7"/>
      <dgm:spPr/>
    </dgm:pt>
    <dgm:pt modelId="{F4D22791-D10F-4C48-B2E3-C6914921A1DA}" type="pres">
      <dgm:prSet presAssocID="{05787A4E-423D-4A24-9DA4-B9AFAB459445}" presName="connectorText" presStyleLbl="sibTrans1D1" presStyleIdx="0" presStyleCnt="7"/>
      <dgm:spPr/>
    </dgm:pt>
    <dgm:pt modelId="{9E6B26ED-7CE7-4F39-B96B-97EA94578C12}" type="pres">
      <dgm:prSet presAssocID="{7EBE1020-1B42-450C-8666-321FB19A1916}" presName="node" presStyleLbl="node1" presStyleIdx="1" presStyleCnt="8">
        <dgm:presLayoutVars>
          <dgm:bulletEnabled val="1"/>
        </dgm:presLayoutVars>
      </dgm:prSet>
      <dgm:spPr/>
    </dgm:pt>
    <dgm:pt modelId="{4F27EC6D-8FE4-4362-A15D-C24E63E43715}" type="pres">
      <dgm:prSet presAssocID="{61EF8096-22B7-4F73-9884-627F8F4088FF}" presName="sibTrans" presStyleLbl="sibTrans1D1" presStyleIdx="1" presStyleCnt="7"/>
      <dgm:spPr/>
    </dgm:pt>
    <dgm:pt modelId="{D6E1BF65-B3FC-4289-B4E3-FADE09CBD8C2}" type="pres">
      <dgm:prSet presAssocID="{61EF8096-22B7-4F73-9884-627F8F4088FF}" presName="connectorText" presStyleLbl="sibTrans1D1" presStyleIdx="1" presStyleCnt="7"/>
      <dgm:spPr/>
    </dgm:pt>
    <dgm:pt modelId="{7791FE07-27F9-426A-A2F0-AB14EF46B392}" type="pres">
      <dgm:prSet presAssocID="{8D84267D-5957-45D0-88BB-245CAE04CF54}" presName="node" presStyleLbl="node1" presStyleIdx="2" presStyleCnt="8">
        <dgm:presLayoutVars>
          <dgm:bulletEnabled val="1"/>
        </dgm:presLayoutVars>
      </dgm:prSet>
      <dgm:spPr/>
    </dgm:pt>
    <dgm:pt modelId="{C30F16AD-149A-4701-8FC2-9511F7D01F87}" type="pres">
      <dgm:prSet presAssocID="{4511C33B-E4F5-48A3-8096-213632F3E0F6}" presName="sibTrans" presStyleLbl="sibTrans1D1" presStyleIdx="2" presStyleCnt="7"/>
      <dgm:spPr/>
    </dgm:pt>
    <dgm:pt modelId="{02900554-A252-4D02-A0B2-E861122E3301}" type="pres">
      <dgm:prSet presAssocID="{4511C33B-E4F5-48A3-8096-213632F3E0F6}" presName="connectorText" presStyleLbl="sibTrans1D1" presStyleIdx="2" presStyleCnt="7"/>
      <dgm:spPr/>
    </dgm:pt>
    <dgm:pt modelId="{4229C380-AE70-4B70-89D8-0FCD48A5D190}" type="pres">
      <dgm:prSet presAssocID="{DB7D013F-D215-45AF-8904-FCD33C3EAA8C}" presName="node" presStyleLbl="node1" presStyleIdx="3" presStyleCnt="8">
        <dgm:presLayoutVars>
          <dgm:bulletEnabled val="1"/>
        </dgm:presLayoutVars>
      </dgm:prSet>
      <dgm:spPr/>
    </dgm:pt>
    <dgm:pt modelId="{AE49C676-59DE-4D21-BEA4-CF45A3C2E167}" type="pres">
      <dgm:prSet presAssocID="{425C0387-83EE-4173-A2C9-DF964306F4BC}" presName="sibTrans" presStyleLbl="sibTrans1D1" presStyleIdx="3" presStyleCnt="7"/>
      <dgm:spPr/>
    </dgm:pt>
    <dgm:pt modelId="{5C02DF54-24AC-49DA-9C8E-2BE5169A902B}" type="pres">
      <dgm:prSet presAssocID="{425C0387-83EE-4173-A2C9-DF964306F4BC}" presName="connectorText" presStyleLbl="sibTrans1D1" presStyleIdx="3" presStyleCnt="7"/>
      <dgm:spPr/>
    </dgm:pt>
    <dgm:pt modelId="{276C0B52-2B56-49CF-ACFC-8D6B45DEF9B9}" type="pres">
      <dgm:prSet presAssocID="{9A1846A9-B3F7-4817-A0D5-E283E4C53200}" presName="node" presStyleLbl="node1" presStyleIdx="4" presStyleCnt="8">
        <dgm:presLayoutVars>
          <dgm:bulletEnabled val="1"/>
        </dgm:presLayoutVars>
      </dgm:prSet>
      <dgm:spPr/>
    </dgm:pt>
    <dgm:pt modelId="{F9AE11EC-D939-493B-8404-BBDCFD3FC06C}" type="pres">
      <dgm:prSet presAssocID="{0B163894-E0D2-4E68-ABE3-BAD420958A26}" presName="sibTrans" presStyleLbl="sibTrans1D1" presStyleIdx="4" presStyleCnt="7"/>
      <dgm:spPr/>
    </dgm:pt>
    <dgm:pt modelId="{DB702BC9-5B3C-4C49-B97D-8379536F0A6C}" type="pres">
      <dgm:prSet presAssocID="{0B163894-E0D2-4E68-ABE3-BAD420958A26}" presName="connectorText" presStyleLbl="sibTrans1D1" presStyleIdx="4" presStyleCnt="7"/>
      <dgm:spPr/>
    </dgm:pt>
    <dgm:pt modelId="{8596C678-AB1C-44E5-9E04-D4D8A80BCECB}" type="pres">
      <dgm:prSet presAssocID="{663D3F35-4FB0-4635-8283-62F970EF1EDE}" presName="node" presStyleLbl="node1" presStyleIdx="5" presStyleCnt="8">
        <dgm:presLayoutVars>
          <dgm:bulletEnabled val="1"/>
        </dgm:presLayoutVars>
      </dgm:prSet>
      <dgm:spPr/>
    </dgm:pt>
    <dgm:pt modelId="{B4BF8F48-459C-4934-B51E-6CA4467E03C5}" type="pres">
      <dgm:prSet presAssocID="{B4A368E2-9AE0-4116-86F8-709087D25EEC}" presName="sibTrans" presStyleLbl="sibTrans1D1" presStyleIdx="5" presStyleCnt="7"/>
      <dgm:spPr/>
    </dgm:pt>
    <dgm:pt modelId="{F93EBDC7-D87B-4543-B203-E6301C3C7F73}" type="pres">
      <dgm:prSet presAssocID="{B4A368E2-9AE0-4116-86F8-709087D25EEC}" presName="connectorText" presStyleLbl="sibTrans1D1" presStyleIdx="5" presStyleCnt="7"/>
      <dgm:spPr/>
    </dgm:pt>
    <dgm:pt modelId="{90CD8208-65E6-47E4-8EF8-AE7F9ABF8D58}" type="pres">
      <dgm:prSet presAssocID="{0114B6AD-9C50-4F6C-92C5-C909C46403D5}" presName="node" presStyleLbl="node1" presStyleIdx="6" presStyleCnt="8">
        <dgm:presLayoutVars>
          <dgm:bulletEnabled val="1"/>
        </dgm:presLayoutVars>
      </dgm:prSet>
      <dgm:spPr/>
    </dgm:pt>
    <dgm:pt modelId="{1CA86822-09CC-4308-B682-9CAC7F32A9D8}" type="pres">
      <dgm:prSet presAssocID="{68A5410C-068F-42E2-988A-F4CA765B7B57}" presName="sibTrans" presStyleLbl="sibTrans1D1" presStyleIdx="6" presStyleCnt="7"/>
      <dgm:spPr/>
    </dgm:pt>
    <dgm:pt modelId="{29BF9FBB-0E5C-4CCF-80BA-661B0FD89C90}" type="pres">
      <dgm:prSet presAssocID="{68A5410C-068F-42E2-988A-F4CA765B7B57}" presName="connectorText" presStyleLbl="sibTrans1D1" presStyleIdx="6" presStyleCnt="7"/>
      <dgm:spPr/>
    </dgm:pt>
    <dgm:pt modelId="{EFF59B7E-85D2-4415-90E0-F2E14F027D6C}" type="pres">
      <dgm:prSet presAssocID="{9A9EE2AB-0B64-49CF-9092-C56F65D4D32E}" presName="node" presStyleLbl="node1" presStyleIdx="7" presStyleCnt="8">
        <dgm:presLayoutVars>
          <dgm:bulletEnabled val="1"/>
        </dgm:presLayoutVars>
      </dgm:prSet>
      <dgm:spPr/>
    </dgm:pt>
  </dgm:ptLst>
  <dgm:cxnLst>
    <dgm:cxn modelId="{61726005-B71F-41A7-8A17-0328353B09B3}" srcId="{750C8E5E-CEE9-460A-917D-673627135205}" destId="{DB7D013F-D215-45AF-8904-FCD33C3EAA8C}" srcOrd="3" destOrd="0" parTransId="{4D78A77D-49F4-4C83-BF9F-8AB8CD4614C6}" sibTransId="{425C0387-83EE-4173-A2C9-DF964306F4BC}"/>
    <dgm:cxn modelId="{0B331717-90B4-4C80-82EE-29AE67242372}" srcId="{750C8E5E-CEE9-460A-917D-673627135205}" destId="{9A9EE2AB-0B64-49CF-9092-C56F65D4D32E}" srcOrd="7" destOrd="0" parTransId="{C986B153-8DD5-4ECC-AECE-29E7267095D7}" sibTransId="{A07A239F-63ED-489B-93DF-9738C856897A}"/>
    <dgm:cxn modelId="{32CF8F21-7988-4986-9361-92709DB43C3C}" type="presOf" srcId="{05787A4E-423D-4A24-9DA4-B9AFAB459445}" destId="{61765891-0A59-47CE-95FC-8BB8BBA48877}" srcOrd="0" destOrd="0" presId="urn:microsoft.com/office/officeart/2016/7/layout/RepeatingBendingProcessNew"/>
    <dgm:cxn modelId="{AA75A931-14AF-43B9-9D77-643DEF32B3E4}" type="presOf" srcId="{750C8E5E-CEE9-460A-917D-673627135205}" destId="{0A5AB143-E8FA-4804-8CA2-5679885CDF54}" srcOrd="0" destOrd="0" presId="urn:microsoft.com/office/officeart/2016/7/layout/RepeatingBendingProcessNew"/>
    <dgm:cxn modelId="{456E3F3B-686A-41C7-AE2A-374AEC3DC251}" type="presOf" srcId="{B4A368E2-9AE0-4116-86F8-709087D25EEC}" destId="{B4BF8F48-459C-4934-B51E-6CA4467E03C5}" srcOrd="0" destOrd="0" presId="urn:microsoft.com/office/officeart/2016/7/layout/RepeatingBendingProcessNew"/>
    <dgm:cxn modelId="{EB24603D-7C9F-4D77-82E2-FB9076F7BB2E}" type="presOf" srcId="{B03C6C11-645C-47EE-B69C-0C9C9205CC54}" destId="{62205B0A-A99B-4099-BC6D-F925AD26B9E9}" srcOrd="0" destOrd="0" presId="urn:microsoft.com/office/officeart/2016/7/layout/RepeatingBendingProcessNew"/>
    <dgm:cxn modelId="{F93CB23F-627D-42F0-AD70-08351524FB67}" type="presOf" srcId="{425C0387-83EE-4173-A2C9-DF964306F4BC}" destId="{5C02DF54-24AC-49DA-9C8E-2BE5169A902B}" srcOrd="1" destOrd="0" presId="urn:microsoft.com/office/officeart/2016/7/layout/RepeatingBendingProcessNew"/>
    <dgm:cxn modelId="{64E5045D-4ECE-4E1C-B21C-AB3766FEC5D3}" type="presOf" srcId="{B4A368E2-9AE0-4116-86F8-709087D25EEC}" destId="{F93EBDC7-D87B-4543-B203-E6301C3C7F73}" srcOrd="1" destOrd="0" presId="urn:microsoft.com/office/officeart/2016/7/layout/RepeatingBendingProcessNew"/>
    <dgm:cxn modelId="{2D0DB341-5EF5-4AEE-A54D-F632DEE0C89C}" type="presOf" srcId="{7EBE1020-1B42-450C-8666-321FB19A1916}" destId="{9E6B26ED-7CE7-4F39-B96B-97EA94578C12}" srcOrd="0" destOrd="0" presId="urn:microsoft.com/office/officeart/2016/7/layout/RepeatingBendingProcessNew"/>
    <dgm:cxn modelId="{21046C42-0FCE-458E-854E-E5C399249FE5}" type="presOf" srcId="{61EF8096-22B7-4F73-9884-627F8F4088FF}" destId="{D6E1BF65-B3FC-4289-B4E3-FADE09CBD8C2}" srcOrd="1" destOrd="0" presId="urn:microsoft.com/office/officeart/2016/7/layout/RepeatingBendingProcessNew"/>
    <dgm:cxn modelId="{3F0EEB43-C6B0-4F51-A9F2-75C73DB59140}" type="presOf" srcId="{4511C33B-E4F5-48A3-8096-213632F3E0F6}" destId="{C30F16AD-149A-4701-8FC2-9511F7D01F87}" srcOrd="0" destOrd="0" presId="urn:microsoft.com/office/officeart/2016/7/layout/RepeatingBendingProcessNew"/>
    <dgm:cxn modelId="{8ED36844-76C2-4054-A7C2-F934654B71C0}" srcId="{750C8E5E-CEE9-460A-917D-673627135205}" destId="{8D84267D-5957-45D0-88BB-245CAE04CF54}" srcOrd="2" destOrd="0" parTransId="{D86C469C-F250-4550-8926-43E98AEA0291}" sibTransId="{4511C33B-E4F5-48A3-8096-213632F3E0F6}"/>
    <dgm:cxn modelId="{E96C4968-2065-41C9-B88E-60FBDDEBB84F}" srcId="{750C8E5E-CEE9-460A-917D-673627135205}" destId="{7EBE1020-1B42-450C-8666-321FB19A1916}" srcOrd="1" destOrd="0" parTransId="{52F442F5-3D1D-403F-840B-DC7A9F45C3BE}" sibTransId="{61EF8096-22B7-4F73-9884-627F8F4088FF}"/>
    <dgm:cxn modelId="{0B041B4A-D245-4394-BF18-2D168646E9C5}" type="presOf" srcId="{0B163894-E0D2-4E68-ABE3-BAD420958A26}" destId="{F9AE11EC-D939-493B-8404-BBDCFD3FC06C}" srcOrd="0" destOrd="0" presId="urn:microsoft.com/office/officeart/2016/7/layout/RepeatingBendingProcessNew"/>
    <dgm:cxn modelId="{A54BB150-8BE4-45ED-8B20-FD7EC211DA30}" type="presOf" srcId="{663D3F35-4FB0-4635-8283-62F970EF1EDE}" destId="{8596C678-AB1C-44E5-9E04-D4D8A80BCECB}" srcOrd="0" destOrd="0" presId="urn:microsoft.com/office/officeart/2016/7/layout/RepeatingBendingProcessNew"/>
    <dgm:cxn modelId="{71577251-52D9-4C5B-9BEC-24A2DD1CC619}" type="presOf" srcId="{425C0387-83EE-4173-A2C9-DF964306F4BC}" destId="{AE49C676-59DE-4D21-BEA4-CF45A3C2E167}" srcOrd="0" destOrd="0" presId="urn:microsoft.com/office/officeart/2016/7/layout/RepeatingBendingProcessNew"/>
    <dgm:cxn modelId="{CA431473-EBA5-435D-A16C-EDE1AEA3089F}" type="presOf" srcId="{05787A4E-423D-4A24-9DA4-B9AFAB459445}" destId="{F4D22791-D10F-4C48-B2E3-C6914921A1DA}" srcOrd="1" destOrd="0" presId="urn:microsoft.com/office/officeart/2016/7/layout/RepeatingBendingProcessNew"/>
    <dgm:cxn modelId="{8CBBE875-212C-4146-BF36-E7652D376BEB}" type="presOf" srcId="{9A9EE2AB-0B64-49CF-9092-C56F65D4D32E}" destId="{EFF59B7E-85D2-4415-90E0-F2E14F027D6C}" srcOrd="0" destOrd="0" presId="urn:microsoft.com/office/officeart/2016/7/layout/RepeatingBendingProcessNew"/>
    <dgm:cxn modelId="{E207E28D-CB75-474D-AE62-56785854BD7A}" srcId="{750C8E5E-CEE9-460A-917D-673627135205}" destId="{0114B6AD-9C50-4F6C-92C5-C909C46403D5}" srcOrd="6" destOrd="0" parTransId="{2C330982-7F85-4B30-A603-073238C6CB48}" sibTransId="{68A5410C-068F-42E2-988A-F4CA765B7B57}"/>
    <dgm:cxn modelId="{65C48DA1-E6D2-40A9-994C-25C32E02DFC9}" srcId="{750C8E5E-CEE9-460A-917D-673627135205}" destId="{9A1846A9-B3F7-4817-A0D5-E283E4C53200}" srcOrd="4" destOrd="0" parTransId="{94F0116A-18F8-4E60-8C74-699C05C06C82}" sibTransId="{0B163894-E0D2-4E68-ABE3-BAD420958A26}"/>
    <dgm:cxn modelId="{D6A116A5-0EF7-4305-BBBF-5243B37619A9}" type="presOf" srcId="{0114B6AD-9C50-4F6C-92C5-C909C46403D5}" destId="{90CD8208-65E6-47E4-8EF8-AE7F9ABF8D58}" srcOrd="0" destOrd="0" presId="urn:microsoft.com/office/officeart/2016/7/layout/RepeatingBendingProcessNew"/>
    <dgm:cxn modelId="{34E425A8-6E71-45BF-A073-B9228AB85B9A}" type="presOf" srcId="{4511C33B-E4F5-48A3-8096-213632F3E0F6}" destId="{02900554-A252-4D02-A0B2-E861122E3301}" srcOrd="1" destOrd="0" presId="urn:microsoft.com/office/officeart/2016/7/layout/RepeatingBendingProcessNew"/>
    <dgm:cxn modelId="{7E51C7AF-B182-404F-BE84-14A34D001ABF}" type="presOf" srcId="{9A1846A9-B3F7-4817-A0D5-E283E4C53200}" destId="{276C0B52-2B56-49CF-ACFC-8D6B45DEF9B9}" srcOrd="0" destOrd="0" presId="urn:microsoft.com/office/officeart/2016/7/layout/RepeatingBendingProcessNew"/>
    <dgm:cxn modelId="{8F5BE2B1-F905-4065-9B85-775581147C76}" srcId="{750C8E5E-CEE9-460A-917D-673627135205}" destId="{663D3F35-4FB0-4635-8283-62F970EF1EDE}" srcOrd="5" destOrd="0" parTransId="{AC47F2E4-58C9-4F98-AF3F-8D0BD4AD745A}" sibTransId="{B4A368E2-9AE0-4116-86F8-709087D25EEC}"/>
    <dgm:cxn modelId="{19FDF3C8-76BF-4812-8BAB-F4E9662C62FD}" type="presOf" srcId="{68A5410C-068F-42E2-988A-F4CA765B7B57}" destId="{1CA86822-09CC-4308-B682-9CAC7F32A9D8}" srcOrd="0" destOrd="0" presId="urn:microsoft.com/office/officeart/2016/7/layout/RepeatingBendingProcessNew"/>
    <dgm:cxn modelId="{210B70C9-F0FA-486D-A3EE-53BA728C0E36}" type="presOf" srcId="{8D84267D-5957-45D0-88BB-245CAE04CF54}" destId="{7791FE07-27F9-426A-A2F0-AB14EF46B392}" srcOrd="0" destOrd="0" presId="urn:microsoft.com/office/officeart/2016/7/layout/RepeatingBendingProcessNew"/>
    <dgm:cxn modelId="{B88974CD-ED13-4F83-BFAD-E44C751C3D5A}" type="presOf" srcId="{DB7D013F-D215-45AF-8904-FCD33C3EAA8C}" destId="{4229C380-AE70-4B70-89D8-0FCD48A5D190}" srcOrd="0" destOrd="0" presId="urn:microsoft.com/office/officeart/2016/7/layout/RepeatingBendingProcessNew"/>
    <dgm:cxn modelId="{30A72CDB-DF4C-4364-95E4-1ED31FBD6600}" type="presOf" srcId="{68A5410C-068F-42E2-988A-F4CA765B7B57}" destId="{29BF9FBB-0E5C-4CCF-80BA-661B0FD89C90}" srcOrd="1" destOrd="0" presId="urn:microsoft.com/office/officeart/2016/7/layout/RepeatingBendingProcessNew"/>
    <dgm:cxn modelId="{3964A0DE-29A2-422E-8FCA-37F13283293B}" srcId="{750C8E5E-CEE9-460A-917D-673627135205}" destId="{B03C6C11-645C-47EE-B69C-0C9C9205CC54}" srcOrd="0" destOrd="0" parTransId="{69039F1F-E461-46B4-BB67-E198BC77ABE0}" sibTransId="{05787A4E-423D-4A24-9DA4-B9AFAB459445}"/>
    <dgm:cxn modelId="{738BBDEA-1756-45EF-8570-D90A48DC33A7}" type="presOf" srcId="{61EF8096-22B7-4F73-9884-627F8F4088FF}" destId="{4F27EC6D-8FE4-4362-A15D-C24E63E43715}" srcOrd="0" destOrd="0" presId="urn:microsoft.com/office/officeart/2016/7/layout/RepeatingBendingProcessNew"/>
    <dgm:cxn modelId="{22E9BEF8-FB8F-4E10-A643-DB322A5DDC14}" type="presOf" srcId="{0B163894-E0D2-4E68-ABE3-BAD420958A26}" destId="{DB702BC9-5B3C-4C49-B97D-8379536F0A6C}" srcOrd="1" destOrd="0" presId="urn:microsoft.com/office/officeart/2016/7/layout/RepeatingBendingProcessNew"/>
    <dgm:cxn modelId="{3B1CC299-877A-4A01-A638-A6D4BD86804A}" type="presParOf" srcId="{0A5AB143-E8FA-4804-8CA2-5679885CDF54}" destId="{62205B0A-A99B-4099-BC6D-F925AD26B9E9}" srcOrd="0" destOrd="0" presId="urn:microsoft.com/office/officeart/2016/7/layout/RepeatingBendingProcessNew"/>
    <dgm:cxn modelId="{FA277611-83CF-4A79-B052-C1F3720EDD65}" type="presParOf" srcId="{0A5AB143-E8FA-4804-8CA2-5679885CDF54}" destId="{61765891-0A59-47CE-95FC-8BB8BBA48877}" srcOrd="1" destOrd="0" presId="urn:microsoft.com/office/officeart/2016/7/layout/RepeatingBendingProcessNew"/>
    <dgm:cxn modelId="{19A6C97B-E070-40B7-B142-27A6865A3592}" type="presParOf" srcId="{61765891-0A59-47CE-95FC-8BB8BBA48877}" destId="{F4D22791-D10F-4C48-B2E3-C6914921A1DA}" srcOrd="0" destOrd="0" presId="urn:microsoft.com/office/officeart/2016/7/layout/RepeatingBendingProcessNew"/>
    <dgm:cxn modelId="{E08F63C6-64BE-4E34-9951-1D5C5DE4B439}" type="presParOf" srcId="{0A5AB143-E8FA-4804-8CA2-5679885CDF54}" destId="{9E6B26ED-7CE7-4F39-B96B-97EA94578C12}" srcOrd="2" destOrd="0" presId="urn:microsoft.com/office/officeart/2016/7/layout/RepeatingBendingProcessNew"/>
    <dgm:cxn modelId="{F33E2010-D674-493A-A6A2-5747FD5DBB9B}" type="presParOf" srcId="{0A5AB143-E8FA-4804-8CA2-5679885CDF54}" destId="{4F27EC6D-8FE4-4362-A15D-C24E63E43715}" srcOrd="3" destOrd="0" presId="urn:microsoft.com/office/officeart/2016/7/layout/RepeatingBendingProcessNew"/>
    <dgm:cxn modelId="{9034F05C-49F1-4084-AF31-5AAA7195493F}" type="presParOf" srcId="{4F27EC6D-8FE4-4362-A15D-C24E63E43715}" destId="{D6E1BF65-B3FC-4289-B4E3-FADE09CBD8C2}" srcOrd="0" destOrd="0" presId="urn:microsoft.com/office/officeart/2016/7/layout/RepeatingBendingProcessNew"/>
    <dgm:cxn modelId="{DF8E1214-B113-47B2-BEC2-C051015718B7}" type="presParOf" srcId="{0A5AB143-E8FA-4804-8CA2-5679885CDF54}" destId="{7791FE07-27F9-426A-A2F0-AB14EF46B392}" srcOrd="4" destOrd="0" presId="urn:microsoft.com/office/officeart/2016/7/layout/RepeatingBendingProcessNew"/>
    <dgm:cxn modelId="{8CB8C4D5-941B-4DBB-89C8-E25041A502E5}" type="presParOf" srcId="{0A5AB143-E8FA-4804-8CA2-5679885CDF54}" destId="{C30F16AD-149A-4701-8FC2-9511F7D01F87}" srcOrd="5" destOrd="0" presId="urn:microsoft.com/office/officeart/2016/7/layout/RepeatingBendingProcessNew"/>
    <dgm:cxn modelId="{0B948946-E4DB-4595-844B-B359B102B7BB}" type="presParOf" srcId="{C30F16AD-149A-4701-8FC2-9511F7D01F87}" destId="{02900554-A252-4D02-A0B2-E861122E3301}" srcOrd="0" destOrd="0" presId="urn:microsoft.com/office/officeart/2016/7/layout/RepeatingBendingProcessNew"/>
    <dgm:cxn modelId="{DCD9D8D7-5977-4851-A093-F6DCF375EE2C}" type="presParOf" srcId="{0A5AB143-E8FA-4804-8CA2-5679885CDF54}" destId="{4229C380-AE70-4B70-89D8-0FCD48A5D190}" srcOrd="6" destOrd="0" presId="urn:microsoft.com/office/officeart/2016/7/layout/RepeatingBendingProcessNew"/>
    <dgm:cxn modelId="{CBBDEB68-3AA6-4F83-9377-039715B49D62}" type="presParOf" srcId="{0A5AB143-E8FA-4804-8CA2-5679885CDF54}" destId="{AE49C676-59DE-4D21-BEA4-CF45A3C2E167}" srcOrd="7" destOrd="0" presId="urn:microsoft.com/office/officeart/2016/7/layout/RepeatingBendingProcessNew"/>
    <dgm:cxn modelId="{1E943DBC-3BEC-45B7-B9EF-D34D2468D20B}" type="presParOf" srcId="{AE49C676-59DE-4D21-BEA4-CF45A3C2E167}" destId="{5C02DF54-24AC-49DA-9C8E-2BE5169A902B}" srcOrd="0" destOrd="0" presId="urn:microsoft.com/office/officeart/2016/7/layout/RepeatingBendingProcessNew"/>
    <dgm:cxn modelId="{14759528-89C2-4B05-88FD-8DF30C4A3123}" type="presParOf" srcId="{0A5AB143-E8FA-4804-8CA2-5679885CDF54}" destId="{276C0B52-2B56-49CF-ACFC-8D6B45DEF9B9}" srcOrd="8" destOrd="0" presId="urn:microsoft.com/office/officeart/2016/7/layout/RepeatingBendingProcessNew"/>
    <dgm:cxn modelId="{C7F55F24-69EA-42BC-82EF-E0F0C892FA65}" type="presParOf" srcId="{0A5AB143-E8FA-4804-8CA2-5679885CDF54}" destId="{F9AE11EC-D939-493B-8404-BBDCFD3FC06C}" srcOrd="9" destOrd="0" presId="urn:microsoft.com/office/officeart/2016/7/layout/RepeatingBendingProcessNew"/>
    <dgm:cxn modelId="{F0C3A928-3666-4D42-9AF6-12A80F520DA3}" type="presParOf" srcId="{F9AE11EC-D939-493B-8404-BBDCFD3FC06C}" destId="{DB702BC9-5B3C-4C49-B97D-8379536F0A6C}" srcOrd="0" destOrd="0" presId="urn:microsoft.com/office/officeart/2016/7/layout/RepeatingBendingProcessNew"/>
    <dgm:cxn modelId="{E472E1D0-C22A-4943-A923-2019D2E67EFF}" type="presParOf" srcId="{0A5AB143-E8FA-4804-8CA2-5679885CDF54}" destId="{8596C678-AB1C-44E5-9E04-D4D8A80BCECB}" srcOrd="10" destOrd="0" presId="urn:microsoft.com/office/officeart/2016/7/layout/RepeatingBendingProcessNew"/>
    <dgm:cxn modelId="{B9B6E782-81C3-4C6C-A2AA-6928A9B3EB38}" type="presParOf" srcId="{0A5AB143-E8FA-4804-8CA2-5679885CDF54}" destId="{B4BF8F48-459C-4934-B51E-6CA4467E03C5}" srcOrd="11" destOrd="0" presId="urn:microsoft.com/office/officeart/2016/7/layout/RepeatingBendingProcessNew"/>
    <dgm:cxn modelId="{07CB3713-6D97-4A53-8A1D-DD261DA587B1}" type="presParOf" srcId="{B4BF8F48-459C-4934-B51E-6CA4467E03C5}" destId="{F93EBDC7-D87B-4543-B203-E6301C3C7F73}" srcOrd="0" destOrd="0" presId="urn:microsoft.com/office/officeart/2016/7/layout/RepeatingBendingProcessNew"/>
    <dgm:cxn modelId="{D89B04D1-9A58-4AB7-80F4-B9723CFF4792}" type="presParOf" srcId="{0A5AB143-E8FA-4804-8CA2-5679885CDF54}" destId="{90CD8208-65E6-47E4-8EF8-AE7F9ABF8D58}" srcOrd="12" destOrd="0" presId="urn:microsoft.com/office/officeart/2016/7/layout/RepeatingBendingProcessNew"/>
    <dgm:cxn modelId="{A4191301-789A-4933-992D-B318B60DB970}" type="presParOf" srcId="{0A5AB143-E8FA-4804-8CA2-5679885CDF54}" destId="{1CA86822-09CC-4308-B682-9CAC7F32A9D8}" srcOrd="13" destOrd="0" presId="urn:microsoft.com/office/officeart/2016/7/layout/RepeatingBendingProcessNew"/>
    <dgm:cxn modelId="{44B06CF7-0E85-49CE-8233-A6C829CD720C}" type="presParOf" srcId="{1CA86822-09CC-4308-B682-9CAC7F32A9D8}" destId="{29BF9FBB-0E5C-4CCF-80BA-661B0FD89C90}" srcOrd="0" destOrd="0" presId="urn:microsoft.com/office/officeart/2016/7/layout/RepeatingBendingProcessNew"/>
    <dgm:cxn modelId="{7BCC0098-6BE0-48E9-9734-ACF934C0ACB9}" type="presParOf" srcId="{0A5AB143-E8FA-4804-8CA2-5679885CDF54}" destId="{EFF59B7E-85D2-4415-90E0-F2E14F027D6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5608F5-3363-4711-B27F-C2B80D2160FC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F1A3CD6-BD69-4851-ADD1-3F83EE2EF4F7}">
      <dgm:prSet/>
      <dgm:spPr/>
      <dgm:t>
        <a:bodyPr/>
        <a:lstStyle/>
        <a:p>
          <a:r>
            <a:rPr lang="en-GB"/>
            <a:t>Within your answer you may wish to include; </a:t>
          </a:r>
          <a:endParaRPr lang="en-US"/>
        </a:p>
      </dgm:t>
    </dgm:pt>
    <dgm:pt modelId="{8CF59378-D4D9-420D-8DDA-D3BBE6DF020A}" type="parTrans" cxnId="{4D387AA7-83E7-4DC2-BE82-353A5AB93F8F}">
      <dgm:prSet/>
      <dgm:spPr/>
      <dgm:t>
        <a:bodyPr/>
        <a:lstStyle/>
        <a:p>
          <a:endParaRPr lang="en-US"/>
        </a:p>
      </dgm:t>
    </dgm:pt>
    <dgm:pt modelId="{260EEEA5-47D6-402F-9460-63E0922CF29F}" type="sibTrans" cxnId="{4D387AA7-83E7-4DC2-BE82-353A5AB93F8F}">
      <dgm:prSet/>
      <dgm:spPr/>
      <dgm:t>
        <a:bodyPr/>
        <a:lstStyle/>
        <a:p>
          <a:endParaRPr lang="en-US"/>
        </a:p>
      </dgm:t>
    </dgm:pt>
    <dgm:pt modelId="{67E67899-28A0-4E27-9FA7-8EA06F039447}">
      <dgm:prSet/>
      <dgm:spPr/>
      <dgm:t>
        <a:bodyPr/>
        <a:lstStyle/>
        <a:p>
          <a:r>
            <a:rPr lang="en-GB"/>
            <a:t>What is insanity? (Definition, how the defence is proven)</a:t>
          </a:r>
          <a:endParaRPr lang="en-US"/>
        </a:p>
      </dgm:t>
    </dgm:pt>
    <dgm:pt modelId="{08432069-80E4-4D32-87B1-A16FA3E03657}" type="parTrans" cxnId="{FD0C3D08-C41D-4F9F-9012-14E15ECE020D}">
      <dgm:prSet/>
      <dgm:spPr/>
      <dgm:t>
        <a:bodyPr/>
        <a:lstStyle/>
        <a:p>
          <a:endParaRPr lang="en-US"/>
        </a:p>
      </dgm:t>
    </dgm:pt>
    <dgm:pt modelId="{96AA3703-0F33-4C79-A088-6336B7C48E4C}" type="sibTrans" cxnId="{FD0C3D08-C41D-4F9F-9012-14E15ECE020D}">
      <dgm:prSet/>
      <dgm:spPr/>
      <dgm:t>
        <a:bodyPr/>
        <a:lstStyle/>
        <a:p>
          <a:endParaRPr lang="en-US"/>
        </a:p>
      </dgm:t>
    </dgm:pt>
    <dgm:pt modelId="{6FC551AA-80E4-432F-AD50-BAFEB5DC8AF6}">
      <dgm:prSet/>
      <dgm:spPr/>
      <dgm:t>
        <a:bodyPr/>
        <a:lstStyle/>
        <a:p>
          <a:r>
            <a:rPr lang="en-GB"/>
            <a:t>What is automatism? (Definition, how the defence is proven)</a:t>
          </a:r>
          <a:endParaRPr lang="en-US"/>
        </a:p>
      </dgm:t>
    </dgm:pt>
    <dgm:pt modelId="{96435854-FFD9-416C-8C27-FBEAFD134632}" type="parTrans" cxnId="{594B9197-D9D9-4903-BDC5-E1222A13D9E7}">
      <dgm:prSet/>
      <dgm:spPr/>
      <dgm:t>
        <a:bodyPr/>
        <a:lstStyle/>
        <a:p>
          <a:endParaRPr lang="en-US"/>
        </a:p>
      </dgm:t>
    </dgm:pt>
    <dgm:pt modelId="{29129F60-51AC-4803-9771-03472CC9465A}" type="sibTrans" cxnId="{594B9197-D9D9-4903-BDC5-E1222A13D9E7}">
      <dgm:prSet/>
      <dgm:spPr/>
      <dgm:t>
        <a:bodyPr/>
        <a:lstStyle/>
        <a:p>
          <a:endParaRPr lang="en-US"/>
        </a:p>
      </dgm:t>
    </dgm:pt>
    <dgm:pt modelId="{F57CCB75-18FB-4750-ACCB-4BAD81401D32}">
      <dgm:prSet/>
      <dgm:spPr/>
      <dgm:t>
        <a:bodyPr/>
        <a:lstStyle/>
        <a:p>
          <a:r>
            <a:rPr lang="en-GB"/>
            <a:t>Key case law </a:t>
          </a:r>
          <a:endParaRPr lang="en-US"/>
        </a:p>
      </dgm:t>
    </dgm:pt>
    <dgm:pt modelId="{72891A64-D621-46A0-9BA5-3FE8D3852E68}" type="parTrans" cxnId="{BD2BE0D5-2182-4FA7-B8AC-9453084BB5CD}">
      <dgm:prSet/>
      <dgm:spPr/>
      <dgm:t>
        <a:bodyPr/>
        <a:lstStyle/>
        <a:p>
          <a:endParaRPr lang="en-US"/>
        </a:p>
      </dgm:t>
    </dgm:pt>
    <dgm:pt modelId="{607CC955-7C74-4FED-8FF6-83E924B06004}" type="sibTrans" cxnId="{BD2BE0D5-2182-4FA7-B8AC-9453084BB5CD}">
      <dgm:prSet/>
      <dgm:spPr/>
      <dgm:t>
        <a:bodyPr/>
        <a:lstStyle/>
        <a:p>
          <a:endParaRPr lang="en-US"/>
        </a:p>
      </dgm:t>
    </dgm:pt>
    <dgm:pt modelId="{A13F317C-99F6-4D18-9040-6D74973BDBCF}">
      <dgm:prSet/>
      <dgm:spPr/>
      <dgm:t>
        <a:bodyPr/>
        <a:lstStyle/>
        <a:p>
          <a:r>
            <a:rPr lang="en-GB"/>
            <a:t>Issues with Insanity and Automatism ( Utilise point, evidence, explain and link)</a:t>
          </a:r>
          <a:endParaRPr lang="en-US"/>
        </a:p>
      </dgm:t>
    </dgm:pt>
    <dgm:pt modelId="{495F0C22-E4F2-461E-9997-9EF70EFE46E1}" type="parTrans" cxnId="{972E92F1-B6C6-49F9-8785-ACFD4DF9154D}">
      <dgm:prSet/>
      <dgm:spPr/>
      <dgm:t>
        <a:bodyPr/>
        <a:lstStyle/>
        <a:p>
          <a:endParaRPr lang="en-US"/>
        </a:p>
      </dgm:t>
    </dgm:pt>
    <dgm:pt modelId="{27A4A130-A5D0-4E0C-89BF-767CB8087ACA}" type="sibTrans" cxnId="{972E92F1-B6C6-49F9-8785-ACFD4DF9154D}">
      <dgm:prSet/>
      <dgm:spPr/>
      <dgm:t>
        <a:bodyPr/>
        <a:lstStyle/>
        <a:p>
          <a:endParaRPr lang="en-US"/>
        </a:p>
      </dgm:t>
    </dgm:pt>
    <dgm:pt modelId="{C73E3069-EF65-43AB-A900-079B1B20B264}">
      <dgm:prSet/>
      <dgm:spPr/>
      <dgm:t>
        <a:bodyPr/>
        <a:lstStyle/>
        <a:p>
          <a:r>
            <a:rPr lang="en-GB"/>
            <a:t>Advantages of the defences of Insanity and Automatism (Utilise point, evidence, explain and link)</a:t>
          </a:r>
          <a:endParaRPr lang="en-US"/>
        </a:p>
      </dgm:t>
    </dgm:pt>
    <dgm:pt modelId="{B1E2FACA-9F6A-44B8-B5A3-58FCDC57196B}" type="parTrans" cxnId="{1B84C0DF-9102-4ADA-B7F9-361D309C101E}">
      <dgm:prSet/>
      <dgm:spPr/>
      <dgm:t>
        <a:bodyPr/>
        <a:lstStyle/>
        <a:p>
          <a:endParaRPr lang="en-US"/>
        </a:p>
      </dgm:t>
    </dgm:pt>
    <dgm:pt modelId="{F7B9C73A-2645-404E-88B4-FF01FA6B3BC0}" type="sibTrans" cxnId="{1B84C0DF-9102-4ADA-B7F9-361D309C101E}">
      <dgm:prSet/>
      <dgm:spPr/>
      <dgm:t>
        <a:bodyPr/>
        <a:lstStyle/>
        <a:p>
          <a:endParaRPr lang="en-US"/>
        </a:p>
      </dgm:t>
    </dgm:pt>
    <dgm:pt modelId="{00A498E3-129F-496B-902D-E5CC2F117F8E}">
      <dgm:prSet/>
      <dgm:spPr/>
      <dgm:t>
        <a:bodyPr/>
        <a:lstStyle/>
        <a:p>
          <a:r>
            <a:rPr lang="en-GB"/>
            <a:t>Reform suggestions.</a:t>
          </a:r>
          <a:endParaRPr lang="en-US"/>
        </a:p>
      </dgm:t>
    </dgm:pt>
    <dgm:pt modelId="{4C640A9F-6753-4BEF-92B9-DF8A8F1B766F}" type="parTrans" cxnId="{0A56D127-769C-4F4A-9DED-DF70A46FEEFD}">
      <dgm:prSet/>
      <dgm:spPr/>
      <dgm:t>
        <a:bodyPr/>
        <a:lstStyle/>
        <a:p>
          <a:endParaRPr lang="en-US"/>
        </a:p>
      </dgm:t>
    </dgm:pt>
    <dgm:pt modelId="{E38C47A1-9C57-4437-9967-2A17105D8623}" type="sibTrans" cxnId="{0A56D127-769C-4F4A-9DED-DF70A46FEEFD}">
      <dgm:prSet/>
      <dgm:spPr/>
      <dgm:t>
        <a:bodyPr/>
        <a:lstStyle/>
        <a:p>
          <a:endParaRPr lang="en-US"/>
        </a:p>
      </dgm:t>
    </dgm:pt>
    <dgm:pt modelId="{C56F8169-359D-4779-9304-17117A9D4350}">
      <dgm:prSet/>
      <dgm:spPr/>
      <dgm:t>
        <a:bodyPr/>
        <a:lstStyle/>
        <a:p>
          <a:r>
            <a:rPr lang="en-GB"/>
            <a:t>Research timeline. </a:t>
          </a:r>
          <a:endParaRPr lang="en-US"/>
        </a:p>
      </dgm:t>
    </dgm:pt>
    <dgm:pt modelId="{743C1438-F56F-4563-8C1F-A6F3E6A184FD}" type="parTrans" cxnId="{575B1268-9FC9-4AA1-9D3D-CF0808793FE1}">
      <dgm:prSet/>
      <dgm:spPr/>
      <dgm:t>
        <a:bodyPr/>
        <a:lstStyle/>
        <a:p>
          <a:endParaRPr lang="en-US"/>
        </a:p>
      </dgm:t>
    </dgm:pt>
    <dgm:pt modelId="{123F7E75-EA41-46EE-A841-CC3AF7BBB998}" type="sibTrans" cxnId="{575B1268-9FC9-4AA1-9D3D-CF0808793FE1}">
      <dgm:prSet/>
      <dgm:spPr/>
      <dgm:t>
        <a:bodyPr/>
        <a:lstStyle/>
        <a:p>
          <a:endParaRPr lang="en-US"/>
        </a:p>
      </dgm:t>
    </dgm:pt>
    <dgm:pt modelId="{F5A13532-C92C-4C8A-8B31-5B06E0B6412E}" type="pres">
      <dgm:prSet presAssocID="{555608F5-3363-4711-B27F-C2B80D2160FC}" presName="Name0" presStyleCnt="0">
        <dgm:presLayoutVars>
          <dgm:dir/>
          <dgm:animLvl val="lvl"/>
          <dgm:resizeHandles val="exact"/>
        </dgm:presLayoutVars>
      </dgm:prSet>
      <dgm:spPr/>
    </dgm:pt>
    <dgm:pt modelId="{4336B77B-49F2-4582-86E7-C327D03961D7}" type="pres">
      <dgm:prSet presAssocID="{FF1A3CD6-BD69-4851-ADD1-3F83EE2EF4F7}" presName="linNode" presStyleCnt="0"/>
      <dgm:spPr/>
    </dgm:pt>
    <dgm:pt modelId="{04601C01-71A6-43B0-875B-DB4AF5B57B5F}" type="pres">
      <dgm:prSet presAssocID="{FF1A3CD6-BD69-4851-ADD1-3F83EE2EF4F7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896F2EE0-0B74-4436-B692-B6A4E3B503A1}" type="pres">
      <dgm:prSet presAssocID="{FF1A3CD6-BD69-4851-ADD1-3F83EE2EF4F7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FD0C3D08-C41D-4F9F-9012-14E15ECE020D}" srcId="{FF1A3CD6-BD69-4851-ADD1-3F83EE2EF4F7}" destId="{67E67899-28A0-4E27-9FA7-8EA06F039447}" srcOrd="0" destOrd="0" parTransId="{08432069-80E4-4D32-87B1-A16FA3E03657}" sibTransId="{96AA3703-0F33-4C79-A088-6336B7C48E4C}"/>
    <dgm:cxn modelId="{4AA40326-8C1A-4E4F-9FC3-A9AF9B5DDC5D}" type="presOf" srcId="{555608F5-3363-4711-B27F-C2B80D2160FC}" destId="{F5A13532-C92C-4C8A-8B31-5B06E0B6412E}" srcOrd="0" destOrd="0" presId="urn:microsoft.com/office/officeart/2005/8/layout/vList5"/>
    <dgm:cxn modelId="{0A56D127-769C-4F4A-9DED-DF70A46FEEFD}" srcId="{FF1A3CD6-BD69-4851-ADD1-3F83EE2EF4F7}" destId="{00A498E3-129F-496B-902D-E5CC2F117F8E}" srcOrd="5" destOrd="0" parTransId="{4C640A9F-6753-4BEF-92B9-DF8A8F1B766F}" sibTransId="{E38C47A1-9C57-4437-9967-2A17105D8623}"/>
    <dgm:cxn modelId="{575B1268-9FC9-4AA1-9D3D-CF0808793FE1}" srcId="{FF1A3CD6-BD69-4851-ADD1-3F83EE2EF4F7}" destId="{C56F8169-359D-4779-9304-17117A9D4350}" srcOrd="6" destOrd="0" parTransId="{743C1438-F56F-4563-8C1F-A6F3E6A184FD}" sibTransId="{123F7E75-EA41-46EE-A841-CC3AF7BBB998}"/>
    <dgm:cxn modelId="{DFEF6A49-3604-4569-AF15-AA2D13D64411}" type="presOf" srcId="{6FC551AA-80E4-432F-AD50-BAFEB5DC8AF6}" destId="{896F2EE0-0B74-4436-B692-B6A4E3B503A1}" srcOrd="0" destOrd="1" presId="urn:microsoft.com/office/officeart/2005/8/layout/vList5"/>
    <dgm:cxn modelId="{D9C4A349-221C-4C94-B372-FB2671309B17}" type="presOf" srcId="{67E67899-28A0-4E27-9FA7-8EA06F039447}" destId="{896F2EE0-0B74-4436-B692-B6A4E3B503A1}" srcOrd="0" destOrd="0" presId="urn:microsoft.com/office/officeart/2005/8/layout/vList5"/>
    <dgm:cxn modelId="{70027078-278D-4A97-879C-E8EAA506BB63}" type="presOf" srcId="{00A498E3-129F-496B-902D-E5CC2F117F8E}" destId="{896F2EE0-0B74-4436-B692-B6A4E3B503A1}" srcOrd="0" destOrd="5" presId="urn:microsoft.com/office/officeart/2005/8/layout/vList5"/>
    <dgm:cxn modelId="{5F35C27D-1B12-4ABA-ABC4-FD63575FC259}" type="presOf" srcId="{FF1A3CD6-BD69-4851-ADD1-3F83EE2EF4F7}" destId="{04601C01-71A6-43B0-875B-DB4AF5B57B5F}" srcOrd="0" destOrd="0" presId="urn:microsoft.com/office/officeart/2005/8/layout/vList5"/>
    <dgm:cxn modelId="{B7F6DB96-9563-4DDE-94D4-7E53DE041F42}" type="presOf" srcId="{C73E3069-EF65-43AB-A900-079B1B20B264}" destId="{896F2EE0-0B74-4436-B692-B6A4E3B503A1}" srcOrd="0" destOrd="4" presId="urn:microsoft.com/office/officeart/2005/8/layout/vList5"/>
    <dgm:cxn modelId="{44434B97-2A1B-433D-A3DC-CDCEFA0DCD72}" type="presOf" srcId="{C56F8169-359D-4779-9304-17117A9D4350}" destId="{896F2EE0-0B74-4436-B692-B6A4E3B503A1}" srcOrd="0" destOrd="6" presId="urn:microsoft.com/office/officeart/2005/8/layout/vList5"/>
    <dgm:cxn modelId="{594B9197-D9D9-4903-BDC5-E1222A13D9E7}" srcId="{FF1A3CD6-BD69-4851-ADD1-3F83EE2EF4F7}" destId="{6FC551AA-80E4-432F-AD50-BAFEB5DC8AF6}" srcOrd="1" destOrd="0" parTransId="{96435854-FFD9-416C-8C27-FBEAFD134632}" sibTransId="{29129F60-51AC-4803-9771-03472CC9465A}"/>
    <dgm:cxn modelId="{4D387AA7-83E7-4DC2-BE82-353A5AB93F8F}" srcId="{555608F5-3363-4711-B27F-C2B80D2160FC}" destId="{FF1A3CD6-BD69-4851-ADD1-3F83EE2EF4F7}" srcOrd="0" destOrd="0" parTransId="{8CF59378-D4D9-420D-8DDA-D3BBE6DF020A}" sibTransId="{260EEEA5-47D6-402F-9460-63E0922CF29F}"/>
    <dgm:cxn modelId="{BD2BE0D5-2182-4FA7-B8AC-9453084BB5CD}" srcId="{FF1A3CD6-BD69-4851-ADD1-3F83EE2EF4F7}" destId="{F57CCB75-18FB-4750-ACCB-4BAD81401D32}" srcOrd="2" destOrd="0" parTransId="{72891A64-D621-46A0-9BA5-3FE8D3852E68}" sibTransId="{607CC955-7C74-4FED-8FF6-83E924B06004}"/>
    <dgm:cxn modelId="{1B84C0DF-9102-4ADA-B7F9-361D309C101E}" srcId="{FF1A3CD6-BD69-4851-ADD1-3F83EE2EF4F7}" destId="{C73E3069-EF65-43AB-A900-079B1B20B264}" srcOrd="4" destOrd="0" parTransId="{B1E2FACA-9F6A-44B8-B5A3-58FCDC57196B}" sibTransId="{F7B9C73A-2645-404E-88B4-FF01FA6B3BC0}"/>
    <dgm:cxn modelId="{A6011AE2-5682-4F69-AA2F-B51974782F91}" type="presOf" srcId="{A13F317C-99F6-4D18-9040-6D74973BDBCF}" destId="{896F2EE0-0B74-4436-B692-B6A4E3B503A1}" srcOrd="0" destOrd="3" presId="urn:microsoft.com/office/officeart/2005/8/layout/vList5"/>
    <dgm:cxn modelId="{972E92F1-B6C6-49F9-8785-ACFD4DF9154D}" srcId="{FF1A3CD6-BD69-4851-ADD1-3F83EE2EF4F7}" destId="{A13F317C-99F6-4D18-9040-6D74973BDBCF}" srcOrd="3" destOrd="0" parTransId="{495F0C22-E4F2-461E-9997-9EF70EFE46E1}" sibTransId="{27A4A130-A5D0-4E0C-89BF-767CB8087ACA}"/>
    <dgm:cxn modelId="{CB6E6BFC-857B-4676-8EA2-16AB8FF14478}" type="presOf" srcId="{F57CCB75-18FB-4750-ACCB-4BAD81401D32}" destId="{896F2EE0-0B74-4436-B692-B6A4E3B503A1}" srcOrd="0" destOrd="2" presId="urn:microsoft.com/office/officeart/2005/8/layout/vList5"/>
    <dgm:cxn modelId="{9BC0C82A-29DB-4264-93BE-C6B2A210C70B}" type="presParOf" srcId="{F5A13532-C92C-4C8A-8B31-5B06E0B6412E}" destId="{4336B77B-49F2-4582-86E7-C327D03961D7}" srcOrd="0" destOrd="0" presId="urn:microsoft.com/office/officeart/2005/8/layout/vList5"/>
    <dgm:cxn modelId="{698AC9CE-8AE4-4044-BE1B-E1BB18FC459B}" type="presParOf" srcId="{4336B77B-49F2-4582-86E7-C327D03961D7}" destId="{04601C01-71A6-43B0-875B-DB4AF5B57B5F}" srcOrd="0" destOrd="0" presId="urn:microsoft.com/office/officeart/2005/8/layout/vList5"/>
    <dgm:cxn modelId="{59544F0F-EAF6-4F80-8C96-414AC9DCFEF1}" type="presParOf" srcId="{4336B77B-49F2-4582-86E7-C327D03961D7}" destId="{896F2EE0-0B74-4436-B692-B6A4E3B503A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76191D-D2C2-4789-81F1-1DDA8028B50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488E67-6136-4503-AFBD-19E6623D8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note that this is an individual presentation. </a:t>
          </a:r>
          <a:endParaRPr lang="en-US"/>
        </a:p>
      </dgm:t>
    </dgm:pt>
    <dgm:pt modelId="{55821E9F-CDAC-472E-9E63-96264523FB4E}" type="parTrans" cxnId="{59E06E4A-1A36-48B3-A8B0-3BE4EEE30616}">
      <dgm:prSet/>
      <dgm:spPr/>
      <dgm:t>
        <a:bodyPr/>
        <a:lstStyle/>
        <a:p>
          <a:endParaRPr lang="en-US"/>
        </a:p>
      </dgm:t>
    </dgm:pt>
    <dgm:pt modelId="{5946D316-D572-4143-B208-86ADF40535A4}" type="sibTrans" cxnId="{59E06E4A-1A36-48B3-A8B0-3BE4EEE306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288837-3FC1-49AF-BF1C-8EEB8BF413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presentation must include PowerPoint presentation slides. </a:t>
          </a:r>
          <a:endParaRPr lang="en-US"/>
        </a:p>
      </dgm:t>
    </dgm:pt>
    <dgm:pt modelId="{A45011EB-D804-4D80-BB20-C3F4EBDD4492}" type="parTrans" cxnId="{7AC8E43B-223B-4500-8CD8-63AC17338E78}">
      <dgm:prSet/>
      <dgm:spPr/>
      <dgm:t>
        <a:bodyPr/>
        <a:lstStyle/>
        <a:p>
          <a:endParaRPr lang="en-US"/>
        </a:p>
      </dgm:t>
    </dgm:pt>
    <dgm:pt modelId="{1B2ECE4E-81D7-4D5E-B223-A3A3391523BC}" type="sibTrans" cxnId="{7AC8E43B-223B-4500-8CD8-63AC17338E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1B30DA2-1176-4ADE-968F-79DB95725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slides must include intext citations and a reference list must be included at the end of the presentation. </a:t>
          </a:r>
          <a:endParaRPr lang="en-US"/>
        </a:p>
      </dgm:t>
    </dgm:pt>
    <dgm:pt modelId="{2E397545-BF09-4BCE-9CFD-15225464DC58}" type="parTrans" cxnId="{07D44BAB-BFB3-4FC3-B54B-37D6693A3268}">
      <dgm:prSet/>
      <dgm:spPr/>
      <dgm:t>
        <a:bodyPr/>
        <a:lstStyle/>
        <a:p>
          <a:endParaRPr lang="en-US"/>
        </a:p>
      </dgm:t>
    </dgm:pt>
    <dgm:pt modelId="{7B92D0A0-9F01-432E-B058-0A5FE589DA33}" type="sibTrans" cxnId="{07D44BAB-BFB3-4FC3-B54B-37D6693A32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DD86B3-EB40-47A7-B3F0-5CA6927E7F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presentation must be 10 minutes long – with the exception of the 10% over or under rule. </a:t>
          </a:r>
          <a:endParaRPr lang="en-US"/>
        </a:p>
      </dgm:t>
    </dgm:pt>
    <dgm:pt modelId="{4697DB3A-04B9-4D2A-8E50-93493FEBA319}" type="parTrans" cxnId="{78F08063-222B-41C7-B5E9-9B8878F2513E}">
      <dgm:prSet/>
      <dgm:spPr/>
      <dgm:t>
        <a:bodyPr/>
        <a:lstStyle/>
        <a:p>
          <a:endParaRPr lang="en-US"/>
        </a:p>
      </dgm:t>
    </dgm:pt>
    <dgm:pt modelId="{4FBAA13F-EC36-40B0-AC09-71C43203E48D}" type="sibTrans" cxnId="{78F08063-222B-41C7-B5E9-9B8878F2513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B609C4-4B97-48EA-8EF6-A6D8FECB6C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power point slides will need to be uploaded to Moodle the 8</a:t>
          </a:r>
          <a:r>
            <a:rPr lang="en-GB" baseline="30000"/>
            <a:t>th</a:t>
          </a:r>
          <a:r>
            <a:rPr lang="en-GB"/>
            <a:t> of November at 23:59pm. </a:t>
          </a:r>
          <a:endParaRPr lang="en-US"/>
        </a:p>
      </dgm:t>
    </dgm:pt>
    <dgm:pt modelId="{1D7AC7B5-A5D9-4B3F-ABB1-9FCB2FA44EF6}" type="parTrans" cxnId="{1A29C9B0-FB3B-4E36-9BF6-2B54FEE3B869}">
      <dgm:prSet/>
      <dgm:spPr/>
      <dgm:t>
        <a:bodyPr/>
        <a:lstStyle/>
        <a:p>
          <a:endParaRPr lang="en-US"/>
        </a:p>
      </dgm:t>
    </dgm:pt>
    <dgm:pt modelId="{8B03C76C-5133-439B-A061-751B053B19A4}" type="sibTrans" cxnId="{1A29C9B0-FB3B-4E36-9BF6-2B54FEE3B869}">
      <dgm:prSet/>
      <dgm:spPr/>
      <dgm:t>
        <a:bodyPr/>
        <a:lstStyle/>
        <a:p>
          <a:endParaRPr lang="en-US"/>
        </a:p>
      </dgm:t>
    </dgm:pt>
    <dgm:pt modelId="{01CD8E48-F127-452E-B934-FF62FEAA2601}" type="pres">
      <dgm:prSet presAssocID="{A576191D-D2C2-4789-81F1-1DDA8028B503}" presName="root" presStyleCnt="0">
        <dgm:presLayoutVars>
          <dgm:dir/>
          <dgm:resizeHandles val="exact"/>
        </dgm:presLayoutVars>
      </dgm:prSet>
      <dgm:spPr/>
    </dgm:pt>
    <dgm:pt modelId="{6EDD9C0B-CA85-4796-B00E-1B815F1D4852}" type="pres">
      <dgm:prSet presAssocID="{A576191D-D2C2-4789-81F1-1DDA8028B503}" presName="container" presStyleCnt="0">
        <dgm:presLayoutVars>
          <dgm:dir/>
          <dgm:resizeHandles val="exact"/>
        </dgm:presLayoutVars>
      </dgm:prSet>
      <dgm:spPr/>
    </dgm:pt>
    <dgm:pt modelId="{F11EE3CE-B784-41D8-8D05-C186A93BB085}" type="pres">
      <dgm:prSet presAssocID="{C9488E67-6136-4503-AFBD-19E6623D828D}" presName="compNode" presStyleCnt="0"/>
      <dgm:spPr/>
    </dgm:pt>
    <dgm:pt modelId="{EE8A4789-BC97-4FD0-8916-8B4E54848288}" type="pres">
      <dgm:prSet presAssocID="{C9488E67-6136-4503-AFBD-19E6623D828D}" presName="iconBgRect" presStyleLbl="bgShp" presStyleIdx="0" presStyleCnt="5"/>
      <dgm:spPr/>
    </dgm:pt>
    <dgm:pt modelId="{B848BF90-0A61-422B-826B-13B36A0B4FF5}" type="pres">
      <dgm:prSet presAssocID="{C9488E67-6136-4503-AFBD-19E6623D828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EE7C721B-0375-4F6B-8651-A664C9DAA876}" type="pres">
      <dgm:prSet presAssocID="{C9488E67-6136-4503-AFBD-19E6623D828D}" presName="spaceRect" presStyleCnt="0"/>
      <dgm:spPr/>
    </dgm:pt>
    <dgm:pt modelId="{D36D6E8C-0E4C-4078-987A-071BF149D493}" type="pres">
      <dgm:prSet presAssocID="{C9488E67-6136-4503-AFBD-19E6623D828D}" presName="textRect" presStyleLbl="revTx" presStyleIdx="0" presStyleCnt="5">
        <dgm:presLayoutVars>
          <dgm:chMax val="1"/>
          <dgm:chPref val="1"/>
        </dgm:presLayoutVars>
      </dgm:prSet>
      <dgm:spPr/>
    </dgm:pt>
    <dgm:pt modelId="{6B96BB52-5988-4B9F-87B3-74A5363C0057}" type="pres">
      <dgm:prSet presAssocID="{5946D316-D572-4143-B208-86ADF40535A4}" presName="sibTrans" presStyleLbl="sibTrans2D1" presStyleIdx="0" presStyleCnt="0"/>
      <dgm:spPr/>
    </dgm:pt>
    <dgm:pt modelId="{D5AAC8EB-D5D4-47F8-975D-D6FFEC64F7DE}" type="pres">
      <dgm:prSet presAssocID="{24288837-3FC1-49AF-BF1C-8EEB8BF413F6}" presName="compNode" presStyleCnt="0"/>
      <dgm:spPr/>
    </dgm:pt>
    <dgm:pt modelId="{6A941E9E-B8B4-48CB-809D-B69861816154}" type="pres">
      <dgm:prSet presAssocID="{24288837-3FC1-49AF-BF1C-8EEB8BF413F6}" presName="iconBgRect" presStyleLbl="bgShp" presStyleIdx="1" presStyleCnt="5"/>
      <dgm:spPr/>
    </dgm:pt>
    <dgm:pt modelId="{F7F0F665-5425-4B30-9825-7744FBB80814}" type="pres">
      <dgm:prSet presAssocID="{24288837-3FC1-49AF-BF1C-8EEB8BF413F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0D3F68A-E0BD-4EAD-A25E-FFA47F2DC23F}" type="pres">
      <dgm:prSet presAssocID="{24288837-3FC1-49AF-BF1C-8EEB8BF413F6}" presName="spaceRect" presStyleCnt="0"/>
      <dgm:spPr/>
    </dgm:pt>
    <dgm:pt modelId="{23EB5E58-673D-4696-87F5-F44D1BEAE5FE}" type="pres">
      <dgm:prSet presAssocID="{24288837-3FC1-49AF-BF1C-8EEB8BF413F6}" presName="textRect" presStyleLbl="revTx" presStyleIdx="1" presStyleCnt="5">
        <dgm:presLayoutVars>
          <dgm:chMax val="1"/>
          <dgm:chPref val="1"/>
        </dgm:presLayoutVars>
      </dgm:prSet>
      <dgm:spPr/>
    </dgm:pt>
    <dgm:pt modelId="{1B89EA51-973E-414F-8922-14309F7B2269}" type="pres">
      <dgm:prSet presAssocID="{1B2ECE4E-81D7-4D5E-B223-A3A3391523BC}" presName="sibTrans" presStyleLbl="sibTrans2D1" presStyleIdx="0" presStyleCnt="0"/>
      <dgm:spPr/>
    </dgm:pt>
    <dgm:pt modelId="{E7D393FD-8510-4A4A-9417-63BF4D1E944A}" type="pres">
      <dgm:prSet presAssocID="{31B30DA2-1176-4ADE-968F-79DB95725541}" presName="compNode" presStyleCnt="0"/>
      <dgm:spPr/>
    </dgm:pt>
    <dgm:pt modelId="{4FE195C5-91B8-41E8-B2FB-51CA4DBC4657}" type="pres">
      <dgm:prSet presAssocID="{31B30DA2-1176-4ADE-968F-79DB95725541}" presName="iconBgRect" presStyleLbl="bgShp" presStyleIdx="2" presStyleCnt="5"/>
      <dgm:spPr/>
    </dgm:pt>
    <dgm:pt modelId="{B0E34695-7DB0-4F17-A4BF-85CE45D5F741}" type="pres">
      <dgm:prSet presAssocID="{31B30DA2-1176-4ADE-968F-79DB9572554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44BD1BCF-6E72-4C09-A3D8-82F933FA8849}" type="pres">
      <dgm:prSet presAssocID="{31B30DA2-1176-4ADE-968F-79DB95725541}" presName="spaceRect" presStyleCnt="0"/>
      <dgm:spPr/>
    </dgm:pt>
    <dgm:pt modelId="{B2D1F9D4-FA0D-4FF3-813F-1BDEF80CF658}" type="pres">
      <dgm:prSet presAssocID="{31B30DA2-1176-4ADE-968F-79DB95725541}" presName="textRect" presStyleLbl="revTx" presStyleIdx="2" presStyleCnt="5">
        <dgm:presLayoutVars>
          <dgm:chMax val="1"/>
          <dgm:chPref val="1"/>
        </dgm:presLayoutVars>
      </dgm:prSet>
      <dgm:spPr/>
    </dgm:pt>
    <dgm:pt modelId="{E12201F9-AE76-4DE3-90A2-194EB793E1DF}" type="pres">
      <dgm:prSet presAssocID="{7B92D0A0-9F01-432E-B058-0A5FE589DA33}" presName="sibTrans" presStyleLbl="sibTrans2D1" presStyleIdx="0" presStyleCnt="0"/>
      <dgm:spPr/>
    </dgm:pt>
    <dgm:pt modelId="{C26E2F82-1551-4D31-B7A8-6637EBAE2603}" type="pres">
      <dgm:prSet presAssocID="{C8DD86B3-EB40-47A7-B3F0-5CA6927E7F3E}" presName="compNode" presStyleCnt="0"/>
      <dgm:spPr/>
    </dgm:pt>
    <dgm:pt modelId="{CD1A02F7-1A2A-4F7F-88CE-160145CCB66E}" type="pres">
      <dgm:prSet presAssocID="{C8DD86B3-EB40-47A7-B3F0-5CA6927E7F3E}" presName="iconBgRect" presStyleLbl="bgShp" presStyleIdx="3" presStyleCnt="5"/>
      <dgm:spPr/>
    </dgm:pt>
    <dgm:pt modelId="{6E83EDB5-6CAE-4F44-B9CE-7F618F64A056}" type="pres">
      <dgm:prSet presAssocID="{C8DD86B3-EB40-47A7-B3F0-5CA6927E7F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D3DF313-56DF-448C-B9D7-B9F95DA1FB03}" type="pres">
      <dgm:prSet presAssocID="{C8DD86B3-EB40-47A7-B3F0-5CA6927E7F3E}" presName="spaceRect" presStyleCnt="0"/>
      <dgm:spPr/>
    </dgm:pt>
    <dgm:pt modelId="{C672DE75-6B2F-4BA9-B853-816594D09437}" type="pres">
      <dgm:prSet presAssocID="{C8DD86B3-EB40-47A7-B3F0-5CA6927E7F3E}" presName="textRect" presStyleLbl="revTx" presStyleIdx="3" presStyleCnt="5">
        <dgm:presLayoutVars>
          <dgm:chMax val="1"/>
          <dgm:chPref val="1"/>
        </dgm:presLayoutVars>
      </dgm:prSet>
      <dgm:spPr/>
    </dgm:pt>
    <dgm:pt modelId="{FA59AA09-D1CC-4A85-AA60-5B4675A38E5B}" type="pres">
      <dgm:prSet presAssocID="{4FBAA13F-EC36-40B0-AC09-71C43203E48D}" presName="sibTrans" presStyleLbl="sibTrans2D1" presStyleIdx="0" presStyleCnt="0"/>
      <dgm:spPr/>
    </dgm:pt>
    <dgm:pt modelId="{18909C13-4623-4B50-B6BA-91E67067B71B}" type="pres">
      <dgm:prSet presAssocID="{CFB609C4-4B97-48EA-8EF6-A6D8FECB6CEC}" presName="compNode" presStyleCnt="0"/>
      <dgm:spPr/>
    </dgm:pt>
    <dgm:pt modelId="{47452A25-9BEC-4D68-9941-53EF73389768}" type="pres">
      <dgm:prSet presAssocID="{CFB609C4-4B97-48EA-8EF6-A6D8FECB6CEC}" presName="iconBgRect" presStyleLbl="bgShp" presStyleIdx="4" presStyleCnt="5"/>
      <dgm:spPr/>
    </dgm:pt>
    <dgm:pt modelId="{42CF7052-AA3F-4C87-B180-43A25675321A}" type="pres">
      <dgm:prSet presAssocID="{CFB609C4-4B97-48EA-8EF6-A6D8FECB6CE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E2DAE6FF-3E96-48CB-95AF-6536430E72BF}" type="pres">
      <dgm:prSet presAssocID="{CFB609C4-4B97-48EA-8EF6-A6D8FECB6CEC}" presName="spaceRect" presStyleCnt="0"/>
      <dgm:spPr/>
    </dgm:pt>
    <dgm:pt modelId="{846468CF-4947-4B66-BBF5-33585B76F186}" type="pres">
      <dgm:prSet presAssocID="{CFB609C4-4B97-48EA-8EF6-A6D8FECB6CE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3755A0A-4329-4F5C-A339-1B8D6BFFE555}" type="presOf" srcId="{24288837-3FC1-49AF-BF1C-8EEB8BF413F6}" destId="{23EB5E58-673D-4696-87F5-F44D1BEAE5FE}" srcOrd="0" destOrd="0" presId="urn:microsoft.com/office/officeart/2018/2/layout/IconCircleList"/>
    <dgm:cxn modelId="{91F4C013-55C8-4E58-A50E-FFDB91C14F89}" type="presOf" srcId="{CFB609C4-4B97-48EA-8EF6-A6D8FECB6CEC}" destId="{846468CF-4947-4B66-BBF5-33585B76F186}" srcOrd="0" destOrd="0" presId="urn:microsoft.com/office/officeart/2018/2/layout/IconCircleList"/>
    <dgm:cxn modelId="{AA8E8321-AE6D-4CDA-9DC0-284053B39E06}" type="presOf" srcId="{7B92D0A0-9F01-432E-B058-0A5FE589DA33}" destId="{E12201F9-AE76-4DE3-90A2-194EB793E1DF}" srcOrd="0" destOrd="0" presId="urn:microsoft.com/office/officeart/2018/2/layout/IconCircleList"/>
    <dgm:cxn modelId="{7C33CF21-A570-4752-B03C-F59D59A1AE61}" type="presOf" srcId="{C9488E67-6136-4503-AFBD-19E6623D828D}" destId="{D36D6E8C-0E4C-4078-987A-071BF149D493}" srcOrd="0" destOrd="0" presId="urn:microsoft.com/office/officeart/2018/2/layout/IconCircleList"/>
    <dgm:cxn modelId="{DC4B5F2B-FE5A-48EA-A7D0-04A85445F7FA}" type="presOf" srcId="{C8DD86B3-EB40-47A7-B3F0-5CA6927E7F3E}" destId="{C672DE75-6B2F-4BA9-B853-816594D09437}" srcOrd="0" destOrd="0" presId="urn:microsoft.com/office/officeart/2018/2/layout/IconCircleList"/>
    <dgm:cxn modelId="{7AC8E43B-223B-4500-8CD8-63AC17338E78}" srcId="{A576191D-D2C2-4789-81F1-1DDA8028B503}" destId="{24288837-3FC1-49AF-BF1C-8EEB8BF413F6}" srcOrd="1" destOrd="0" parTransId="{A45011EB-D804-4D80-BB20-C3F4EBDD4492}" sibTransId="{1B2ECE4E-81D7-4D5E-B223-A3A3391523BC}"/>
    <dgm:cxn modelId="{78F08063-222B-41C7-B5E9-9B8878F2513E}" srcId="{A576191D-D2C2-4789-81F1-1DDA8028B503}" destId="{C8DD86B3-EB40-47A7-B3F0-5CA6927E7F3E}" srcOrd="3" destOrd="0" parTransId="{4697DB3A-04B9-4D2A-8E50-93493FEBA319}" sibTransId="{4FBAA13F-EC36-40B0-AC09-71C43203E48D}"/>
    <dgm:cxn modelId="{9377B465-0893-486C-A6ED-6AC1073DEE7C}" type="presOf" srcId="{5946D316-D572-4143-B208-86ADF40535A4}" destId="{6B96BB52-5988-4B9F-87B3-74A5363C0057}" srcOrd="0" destOrd="0" presId="urn:microsoft.com/office/officeart/2018/2/layout/IconCircleList"/>
    <dgm:cxn modelId="{59E06E4A-1A36-48B3-A8B0-3BE4EEE30616}" srcId="{A576191D-D2C2-4789-81F1-1DDA8028B503}" destId="{C9488E67-6136-4503-AFBD-19E6623D828D}" srcOrd="0" destOrd="0" parTransId="{55821E9F-CDAC-472E-9E63-96264523FB4E}" sibTransId="{5946D316-D572-4143-B208-86ADF40535A4}"/>
    <dgm:cxn modelId="{E3C4E24E-33FF-4857-B83E-4DB93373D1B9}" type="presOf" srcId="{4FBAA13F-EC36-40B0-AC09-71C43203E48D}" destId="{FA59AA09-D1CC-4A85-AA60-5B4675A38E5B}" srcOrd="0" destOrd="0" presId="urn:microsoft.com/office/officeart/2018/2/layout/IconCircleList"/>
    <dgm:cxn modelId="{C2D71682-0FAE-4BAD-B980-836E2B71D011}" type="presOf" srcId="{A576191D-D2C2-4789-81F1-1DDA8028B503}" destId="{01CD8E48-F127-452E-B934-FF62FEAA2601}" srcOrd="0" destOrd="0" presId="urn:microsoft.com/office/officeart/2018/2/layout/IconCircleList"/>
    <dgm:cxn modelId="{6CB6DB98-7141-44AD-8DD9-7DC45167FEC3}" type="presOf" srcId="{1B2ECE4E-81D7-4D5E-B223-A3A3391523BC}" destId="{1B89EA51-973E-414F-8922-14309F7B2269}" srcOrd="0" destOrd="0" presId="urn:microsoft.com/office/officeart/2018/2/layout/IconCircleList"/>
    <dgm:cxn modelId="{07D44BAB-BFB3-4FC3-B54B-37D6693A3268}" srcId="{A576191D-D2C2-4789-81F1-1DDA8028B503}" destId="{31B30DA2-1176-4ADE-968F-79DB95725541}" srcOrd="2" destOrd="0" parTransId="{2E397545-BF09-4BCE-9CFD-15225464DC58}" sibTransId="{7B92D0A0-9F01-432E-B058-0A5FE589DA33}"/>
    <dgm:cxn modelId="{1A29C9B0-FB3B-4E36-9BF6-2B54FEE3B869}" srcId="{A576191D-D2C2-4789-81F1-1DDA8028B503}" destId="{CFB609C4-4B97-48EA-8EF6-A6D8FECB6CEC}" srcOrd="4" destOrd="0" parTransId="{1D7AC7B5-A5D9-4B3F-ABB1-9FCB2FA44EF6}" sibTransId="{8B03C76C-5133-439B-A061-751B053B19A4}"/>
    <dgm:cxn modelId="{F232DEFF-986D-44F0-9505-8D7703AB011D}" type="presOf" srcId="{31B30DA2-1176-4ADE-968F-79DB95725541}" destId="{B2D1F9D4-FA0D-4FF3-813F-1BDEF80CF658}" srcOrd="0" destOrd="0" presId="urn:microsoft.com/office/officeart/2018/2/layout/IconCircleList"/>
    <dgm:cxn modelId="{1074842F-3B25-4367-A8DC-7ECC235515E2}" type="presParOf" srcId="{01CD8E48-F127-452E-B934-FF62FEAA2601}" destId="{6EDD9C0B-CA85-4796-B00E-1B815F1D4852}" srcOrd="0" destOrd="0" presId="urn:microsoft.com/office/officeart/2018/2/layout/IconCircleList"/>
    <dgm:cxn modelId="{D2BDE51A-72C7-4A40-A270-C497E6D51D28}" type="presParOf" srcId="{6EDD9C0B-CA85-4796-B00E-1B815F1D4852}" destId="{F11EE3CE-B784-41D8-8D05-C186A93BB085}" srcOrd="0" destOrd="0" presId="urn:microsoft.com/office/officeart/2018/2/layout/IconCircleList"/>
    <dgm:cxn modelId="{ADB9019D-B26A-4ED4-9E5B-EDA450EC79BA}" type="presParOf" srcId="{F11EE3CE-B784-41D8-8D05-C186A93BB085}" destId="{EE8A4789-BC97-4FD0-8916-8B4E54848288}" srcOrd="0" destOrd="0" presId="urn:microsoft.com/office/officeart/2018/2/layout/IconCircleList"/>
    <dgm:cxn modelId="{2EE462DC-FA4D-49DF-94E6-52A407339DC2}" type="presParOf" srcId="{F11EE3CE-B784-41D8-8D05-C186A93BB085}" destId="{B848BF90-0A61-422B-826B-13B36A0B4FF5}" srcOrd="1" destOrd="0" presId="urn:microsoft.com/office/officeart/2018/2/layout/IconCircleList"/>
    <dgm:cxn modelId="{3480BA09-D369-4BD0-9ED7-3D52C4755E9E}" type="presParOf" srcId="{F11EE3CE-B784-41D8-8D05-C186A93BB085}" destId="{EE7C721B-0375-4F6B-8651-A664C9DAA876}" srcOrd="2" destOrd="0" presId="urn:microsoft.com/office/officeart/2018/2/layout/IconCircleList"/>
    <dgm:cxn modelId="{20D3AF4D-EAD0-4351-8B2C-A191A415FA5C}" type="presParOf" srcId="{F11EE3CE-B784-41D8-8D05-C186A93BB085}" destId="{D36D6E8C-0E4C-4078-987A-071BF149D493}" srcOrd="3" destOrd="0" presId="urn:microsoft.com/office/officeart/2018/2/layout/IconCircleList"/>
    <dgm:cxn modelId="{F299CED3-6A5A-455F-98F4-2D2D1BBB956D}" type="presParOf" srcId="{6EDD9C0B-CA85-4796-B00E-1B815F1D4852}" destId="{6B96BB52-5988-4B9F-87B3-74A5363C0057}" srcOrd="1" destOrd="0" presId="urn:microsoft.com/office/officeart/2018/2/layout/IconCircleList"/>
    <dgm:cxn modelId="{EFE69EC0-7808-4C2A-8493-033C80E5206E}" type="presParOf" srcId="{6EDD9C0B-CA85-4796-B00E-1B815F1D4852}" destId="{D5AAC8EB-D5D4-47F8-975D-D6FFEC64F7DE}" srcOrd="2" destOrd="0" presId="urn:microsoft.com/office/officeart/2018/2/layout/IconCircleList"/>
    <dgm:cxn modelId="{FA44F539-B8DD-472C-A184-39B361CE43E6}" type="presParOf" srcId="{D5AAC8EB-D5D4-47F8-975D-D6FFEC64F7DE}" destId="{6A941E9E-B8B4-48CB-809D-B69861816154}" srcOrd="0" destOrd="0" presId="urn:microsoft.com/office/officeart/2018/2/layout/IconCircleList"/>
    <dgm:cxn modelId="{3EFD3ED1-7A9F-4941-90AB-C3130D44C068}" type="presParOf" srcId="{D5AAC8EB-D5D4-47F8-975D-D6FFEC64F7DE}" destId="{F7F0F665-5425-4B30-9825-7744FBB80814}" srcOrd="1" destOrd="0" presId="urn:microsoft.com/office/officeart/2018/2/layout/IconCircleList"/>
    <dgm:cxn modelId="{65CDD3BB-C7CB-4187-B2BF-3A8871635931}" type="presParOf" srcId="{D5AAC8EB-D5D4-47F8-975D-D6FFEC64F7DE}" destId="{60D3F68A-E0BD-4EAD-A25E-FFA47F2DC23F}" srcOrd="2" destOrd="0" presId="urn:microsoft.com/office/officeart/2018/2/layout/IconCircleList"/>
    <dgm:cxn modelId="{5F69C0EE-E5F4-4FA0-B429-275733755888}" type="presParOf" srcId="{D5AAC8EB-D5D4-47F8-975D-D6FFEC64F7DE}" destId="{23EB5E58-673D-4696-87F5-F44D1BEAE5FE}" srcOrd="3" destOrd="0" presId="urn:microsoft.com/office/officeart/2018/2/layout/IconCircleList"/>
    <dgm:cxn modelId="{BBB78847-E404-4FFD-9187-07259748F83A}" type="presParOf" srcId="{6EDD9C0B-CA85-4796-B00E-1B815F1D4852}" destId="{1B89EA51-973E-414F-8922-14309F7B2269}" srcOrd="3" destOrd="0" presId="urn:microsoft.com/office/officeart/2018/2/layout/IconCircleList"/>
    <dgm:cxn modelId="{FDE4FBAD-1205-45E1-B497-9118B0BDAE64}" type="presParOf" srcId="{6EDD9C0B-CA85-4796-B00E-1B815F1D4852}" destId="{E7D393FD-8510-4A4A-9417-63BF4D1E944A}" srcOrd="4" destOrd="0" presId="urn:microsoft.com/office/officeart/2018/2/layout/IconCircleList"/>
    <dgm:cxn modelId="{EBE96850-C5CD-4961-82B4-1B07074F6863}" type="presParOf" srcId="{E7D393FD-8510-4A4A-9417-63BF4D1E944A}" destId="{4FE195C5-91B8-41E8-B2FB-51CA4DBC4657}" srcOrd="0" destOrd="0" presId="urn:microsoft.com/office/officeart/2018/2/layout/IconCircleList"/>
    <dgm:cxn modelId="{E62954CC-9EFC-4DA7-AB5A-7069CEA83958}" type="presParOf" srcId="{E7D393FD-8510-4A4A-9417-63BF4D1E944A}" destId="{B0E34695-7DB0-4F17-A4BF-85CE45D5F741}" srcOrd="1" destOrd="0" presId="urn:microsoft.com/office/officeart/2018/2/layout/IconCircleList"/>
    <dgm:cxn modelId="{C83AC105-6D63-4BAB-8CB9-C11C5456C28C}" type="presParOf" srcId="{E7D393FD-8510-4A4A-9417-63BF4D1E944A}" destId="{44BD1BCF-6E72-4C09-A3D8-82F933FA8849}" srcOrd="2" destOrd="0" presId="urn:microsoft.com/office/officeart/2018/2/layout/IconCircleList"/>
    <dgm:cxn modelId="{2EB1BE5D-81C7-4A0D-BB12-D5F5B9A272D5}" type="presParOf" srcId="{E7D393FD-8510-4A4A-9417-63BF4D1E944A}" destId="{B2D1F9D4-FA0D-4FF3-813F-1BDEF80CF658}" srcOrd="3" destOrd="0" presId="urn:microsoft.com/office/officeart/2018/2/layout/IconCircleList"/>
    <dgm:cxn modelId="{C29F8A1E-CEFD-47E1-94F7-88F81E89A6A8}" type="presParOf" srcId="{6EDD9C0B-CA85-4796-B00E-1B815F1D4852}" destId="{E12201F9-AE76-4DE3-90A2-194EB793E1DF}" srcOrd="5" destOrd="0" presId="urn:microsoft.com/office/officeart/2018/2/layout/IconCircleList"/>
    <dgm:cxn modelId="{E69C2CAA-B8E0-42B8-851D-64FBD7174DFD}" type="presParOf" srcId="{6EDD9C0B-CA85-4796-B00E-1B815F1D4852}" destId="{C26E2F82-1551-4D31-B7A8-6637EBAE2603}" srcOrd="6" destOrd="0" presId="urn:microsoft.com/office/officeart/2018/2/layout/IconCircleList"/>
    <dgm:cxn modelId="{7928FBE3-0BA6-42CA-BB58-826732D47B23}" type="presParOf" srcId="{C26E2F82-1551-4D31-B7A8-6637EBAE2603}" destId="{CD1A02F7-1A2A-4F7F-88CE-160145CCB66E}" srcOrd="0" destOrd="0" presId="urn:microsoft.com/office/officeart/2018/2/layout/IconCircleList"/>
    <dgm:cxn modelId="{561C63A7-331B-4B8F-BF51-D7E3DE770530}" type="presParOf" srcId="{C26E2F82-1551-4D31-B7A8-6637EBAE2603}" destId="{6E83EDB5-6CAE-4F44-B9CE-7F618F64A056}" srcOrd="1" destOrd="0" presId="urn:microsoft.com/office/officeart/2018/2/layout/IconCircleList"/>
    <dgm:cxn modelId="{EFF56DFC-3325-430C-8DD9-1B9FAC89458A}" type="presParOf" srcId="{C26E2F82-1551-4D31-B7A8-6637EBAE2603}" destId="{5D3DF313-56DF-448C-B9D7-B9F95DA1FB03}" srcOrd="2" destOrd="0" presId="urn:microsoft.com/office/officeart/2018/2/layout/IconCircleList"/>
    <dgm:cxn modelId="{7009C7C6-FD36-4654-9BC3-C91E7777CAD2}" type="presParOf" srcId="{C26E2F82-1551-4D31-B7A8-6637EBAE2603}" destId="{C672DE75-6B2F-4BA9-B853-816594D09437}" srcOrd="3" destOrd="0" presId="urn:microsoft.com/office/officeart/2018/2/layout/IconCircleList"/>
    <dgm:cxn modelId="{62A4A626-1B10-490E-B748-F2AC912BF66A}" type="presParOf" srcId="{6EDD9C0B-CA85-4796-B00E-1B815F1D4852}" destId="{FA59AA09-D1CC-4A85-AA60-5B4675A38E5B}" srcOrd="7" destOrd="0" presId="urn:microsoft.com/office/officeart/2018/2/layout/IconCircleList"/>
    <dgm:cxn modelId="{5D932A01-6EE1-42EE-A723-801E8894F0BB}" type="presParOf" srcId="{6EDD9C0B-CA85-4796-B00E-1B815F1D4852}" destId="{18909C13-4623-4B50-B6BA-91E67067B71B}" srcOrd="8" destOrd="0" presId="urn:microsoft.com/office/officeart/2018/2/layout/IconCircleList"/>
    <dgm:cxn modelId="{C8C0D283-16BC-4316-BF98-60C90ED244E0}" type="presParOf" srcId="{18909C13-4623-4B50-B6BA-91E67067B71B}" destId="{47452A25-9BEC-4D68-9941-53EF73389768}" srcOrd="0" destOrd="0" presId="urn:microsoft.com/office/officeart/2018/2/layout/IconCircleList"/>
    <dgm:cxn modelId="{BF7D70B1-336B-4986-9A85-25125F48EF3A}" type="presParOf" srcId="{18909C13-4623-4B50-B6BA-91E67067B71B}" destId="{42CF7052-AA3F-4C87-B180-43A25675321A}" srcOrd="1" destOrd="0" presId="urn:microsoft.com/office/officeart/2018/2/layout/IconCircleList"/>
    <dgm:cxn modelId="{345D62C5-590A-47F2-B444-F8CFFC2AA34E}" type="presParOf" srcId="{18909C13-4623-4B50-B6BA-91E67067B71B}" destId="{E2DAE6FF-3E96-48CB-95AF-6536430E72BF}" srcOrd="2" destOrd="0" presId="urn:microsoft.com/office/officeart/2018/2/layout/IconCircleList"/>
    <dgm:cxn modelId="{6A326495-3DC5-4E66-B87C-FC0472A9E637}" type="presParOf" srcId="{18909C13-4623-4B50-B6BA-91E67067B71B}" destId="{846468CF-4947-4B66-BBF5-33585B76F1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518AB4-C451-4021-81D1-B9492A202A3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0208C8-0C8B-4F79-AA9D-4AE3231C1839}">
      <dgm:prSet/>
      <dgm:spPr/>
      <dgm:t>
        <a:bodyPr/>
        <a:lstStyle/>
        <a:p>
          <a:r>
            <a:rPr lang="en-GB"/>
            <a:t>You have 10 minutes to present you presentation. </a:t>
          </a:r>
          <a:endParaRPr lang="en-US"/>
        </a:p>
      </dgm:t>
    </dgm:pt>
    <dgm:pt modelId="{223C59D0-A533-47B9-90DA-FEEDAF6B45B0}" type="parTrans" cxnId="{06C953CA-772C-49CF-BE00-A49B9DC6BEC0}">
      <dgm:prSet/>
      <dgm:spPr/>
      <dgm:t>
        <a:bodyPr/>
        <a:lstStyle/>
        <a:p>
          <a:endParaRPr lang="en-US"/>
        </a:p>
      </dgm:t>
    </dgm:pt>
    <dgm:pt modelId="{8C2ACE5F-ABD3-4051-AC76-302C39C0A2A7}" type="sibTrans" cxnId="{06C953CA-772C-49CF-BE00-A49B9DC6BEC0}">
      <dgm:prSet/>
      <dgm:spPr/>
      <dgm:t>
        <a:bodyPr/>
        <a:lstStyle/>
        <a:p>
          <a:endParaRPr lang="en-US"/>
        </a:p>
      </dgm:t>
    </dgm:pt>
    <dgm:pt modelId="{BF3D7054-1422-4ED7-8D86-FB901239036A}">
      <dgm:prSet/>
      <dgm:spPr/>
      <dgm:t>
        <a:bodyPr/>
        <a:lstStyle/>
        <a:p>
          <a:r>
            <a:rPr lang="en-GB"/>
            <a:t>With the exception of 10% over or 10% under. </a:t>
          </a:r>
          <a:endParaRPr lang="en-US"/>
        </a:p>
      </dgm:t>
    </dgm:pt>
    <dgm:pt modelId="{9902DB86-E91F-425D-8452-1F469917F45E}" type="parTrans" cxnId="{97110BD7-A3EB-4FB1-A895-AC0C340C1DC5}">
      <dgm:prSet/>
      <dgm:spPr/>
      <dgm:t>
        <a:bodyPr/>
        <a:lstStyle/>
        <a:p>
          <a:endParaRPr lang="en-US"/>
        </a:p>
      </dgm:t>
    </dgm:pt>
    <dgm:pt modelId="{FA46AA1A-2113-46CC-8CCB-5F68C51F3ABC}" type="sibTrans" cxnId="{97110BD7-A3EB-4FB1-A895-AC0C340C1DC5}">
      <dgm:prSet/>
      <dgm:spPr/>
      <dgm:t>
        <a:bodyPr/>
        <a:lstStyle/>
        <a:p>
          <a:endParaRPr lang="en-US"/>
        </a:p>
      </dgm:t>
    </dgm:pt>
    <dgm:pt modelId="{35BB3ACA-B8C7-4517-AD7F-B53A81B05F0F}">
      <dgm:prSet/>
      <dgm:spPr/>
      <dgm:t>
        <a:bodyPr/>
        <a:lstStyle/>
        <a:p>
          <a:r>
            <a:rPr lang="en-GB"/>
            <a:t>Arrive 5 minutes early so that you have time to get your presentation up.</a:t>
          </a:r>
          <a:endParaRPr lang="en-US"/>
        </a:p>
      </dgm:t>
    </dgm:pt>
    <dgm:pt modelId="{722A3A24-A43F-45D8-AE6A-439468089837}" type="parTrans" cxnId="{A62E21E6-AD97-46A8-99E2-B8419A95D446}">
      <dgm:prSet/>
      <dgm:spPr/>
      <dgm:t>
        <a:bodyPr/>
        <a:lstStyle/>
        <a:p>
          <a:endParaRPr lang="en-US"/>
        </a:p>
      </dgm:t>
    </dgm:pt>
    <dgm:pt modelId="{D0F02F61-DBE8-4665-8FDB-46C55A88AF5A}" type="sibTrans" cxnId="{A62E21E6-AD97-46A8-99E2-B8419A95D446}">
      <dgm:prSet/>
      <dgm:spPr/>
      <dgm:t>
        <a:bodyPr/>
        <a:lstStyle/>
        <a:p>
          <a:endParaRPr lang="en-US"/>
        </a:p>
      </dgm:t>
    </dgm:pt>
    <dgm:pt modelId="{A4F14694-AE8D-4BF2-9A05-5E9FCCF4C95F}" type="pres">
      <dgm:prSet presAssocID="{0D518AB4-C451-4021-81D1-B9492A202A3B}" presName="outerComposite" presStyleCnt="0">
        <dgm:presLayoutVars>
          <dgm:chMax val="5"/>
          <dgm:dir/>
          <dgm:resizeHandles val="exact"/>
        </dgm:presLayoutVars>
      </dgm:prSet>
      <dgm:spPr/>
    </dgm:pt>
    <dgm:pt modelId="{ACC01C20-F73C-4032-AC34-DCC1B3411E23}" type="pres">
      <dgm:prSet presAssocID="{0D518AB4-C451-4021-81D1-B9492A202A3B}" presName="dummyMaxCanvas" presStyleCnt="0">
        <dgm:presLayoutVars/>
      </dgm:prSet>
      <dgm:spPr/>
    </dgm:pt>
    <dgm:pt modelId="{B531E2D6-FC7E-46D0-9214-4BAD0CFD0E29}" type="pres">
      <dgm:prSet presAssocID="{0D518AB4-C451-4021-81D1-B9492A202A3B}" presName="ThreeNodes_1" presStyleLbl="node1" presStyleIdx="0" presStyleCnt="3">
        <dgm:presLayoutVars>
          <dgm:bulletEnabled val="1"/>
        </dgm:presLayoutVars>
      </dgm:prSet>
      <dgm:spPr/>
    </dgm:pt>
    <dgm:pt modelId="{45873D15-A417-424A-9648-4494D6CD1288}" type="pres">
      <dgm:prSet presAssocID="{0D518AB4-C451-4021-81D1-B9492A202A3B}" presName="ThreeNodes_2" presStyleLbl="node1" presStyleIdx="1" presStyleCnt="3">
        <dgm:presLayoutVars>
          <dgm:bulletEnabled val="1"/>
        </dgm:presLayoutVars>
      </dgm:prSet>
      <dgm:spPr/>
    </dgm:pt>
    <dgm:pt modelId="{020CCA43-4C98-432F-A14A-73BA0F447396}" type="pres">
      <dgm:prSet presAssocID="{0D518AB4-C451-4021-81D1-B9492A202A3B}" presName="ThreeNodes_3" presStyleLbl="node1" presStyleIdx="2" presStyleCnt="3">
        <dgm:presLayoutVars>
          <dgm:bulletEnabled val="1"/>
        </dgm:presLayoutVars>
      </dgm:prSet>
      <dgm:spPr/>
    </dgm:pt>
    <dgm:pt modelId="{89D82402-2E00-4D7F-A957-58CD2737B360}" type="pres">
      <dgm:prSet presAssocID="{0D518AB4-C451-4021-81D1-B9492A202A3B}" presName="ThreeConn_1-2" presStyleLbl="fgAccFollowNode1" presStyleIdx="0" presStyleCnt="2">
        <dgm:presLayoutVars>
          <dgm:bulletEnabled val="1"/>
        </dgm:presLayoutVars>
      </dgm:prSet>
      <dgm:spPr/>
    </dgm:pt>
    <dgm:pt modelId="{93AA6E00-7553-44E6-B4AC-91D0F7CDCC36}" type="pres">
      <dgm:prSet presAssocID="{0D518AB4-C451-4021-81D1-B9492A202A3B}" presName="ThreeConn_2-3" presStyleLbl="fgAccFollowNode1" presStyleIdx="1" presStyleCnt="2">
        <dgm:presLayoutVars>
          <dgm:bulletEnabled val="1"/>
        </dgm:presLayoutVars>
      </dgm:prSet>
      <dgm:spPr/>
    </dgm:pt>
    <dgm:pt modelId="{9DD26C3B-1AEE-4658-97B8-08FEDF6A6F13}" type="pres">
      <dgm:prSet presAssocID="{0D518AB4-C451-4021-81D1-B9492A202A3B}" presName="ThreeNodes_1_text" presStyleLbl="node1" presStyleIdx="2" presStyleCnt="3">
        <dgm:presLayoutVars>
          <dgm:bulletEnabled val="1"/>
        </dgm:presLayoutVars>
      </dgm:prSet>
      <dgm:spPr/>
    </dgm:pt>
    <dgm:pt modelId="{A3BF21F8-215D-42E5-A314-82A6898623D4}" type="pres">
      <dgm:prSet presAssocID="{0D518AB4-C451-4021-81D1-B9492A202A3B}" presName="ThreeNodes_2_text" presStyleLbl="node1" presStyleIdx="2" presStyleCnt="3">
        <dgm:presLayoutVars>
          <dgm:bulletEnabled val="1"/>
        </dgm:presLayoutVars>
      </dgm:prSet>
      <dgm:spPr/>
    </dgm:pt>
    <dgm:pt modelId="{598BFFF9-AF68-4B2D-893A-3FCA9E8AE7BB}" type="pres">
      <dgm:prSet presAssocID="{0D518AB4-C451-4021-81D1-B9492A202A3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3C1D11B-879F-4C4E-A4EF-573E1871A281}" type="presOf" srcId="{FA46AA1A-2113-46CC-8CCB-5F68C51F3ABC}" destId="{93AA6E00-7553-44E6-B4AC-91D0F7CDCC36}" srcOrd="0" destOrd="0" presId="urn:microsoft.com/office/officeart/2005/8/layout/vProcess5"/>
    <dgm:cxn modelId="{5DFB7424-3CDE-4F8A-9F4D-4CFAD529CA98}" type="presOf" srcId="{BF3D7054-1422-4ED7-8D86-FB901239036A}" destId="{A3BF21F8-215D-42E5-A314-82A6898623D4}" srcOrd="1" destOrd="0" presId="urn:microsoft.com/office/officeart/2005/8/layout/vProcess5"/>
    <dgm:cxn modelId="{E3A9D633-0491-46E1-B198-67A9EC4D1906}" type="presOf" srcId="{35BB3ACA-B8C7-4517-AD7F-B53A81B05F0F}" destId="{020CCA43-4C98-432F-A14A-73BA0F447396}" srcOrd="0" destOrd="0" presId="urn:microsoft.com/office/officeart/2005/8/layout/vProcess5"/>
    <dgm:cxn modelId="{B2C61B63-58AF-486B-9A39-00FDC7A9B481}" type="presOf" srcId="{850208C8-0C8B-4F79-AA9D-4AE3231C1839}" destId="{B531E2D6-FC7E-46D0-9214-4BAD0CFD0E29}" srcOrd="0" destOrd="0" presId="urn:microsoft.com/office/officeart/2005/8/layout/vProcess5"/>
    <dgm:cxn modelId="{442D7176-B2A3-44EF-B623-B98E4553E0F7}" type="presOf" srcId="{0D518AB4-C451-4021-81D1-B9492A202A3B}" destId="{A4F14694-AE8D-4BF2-9A05-5E9FCCF4C95F}" srcOrd="0" destOrd="0" presId="urn:microsoft.com/office/officeart/2005/8/layout/vProcess5"/>
    <dgm:cxn modelId="{E209698A-428A-4B21-A7C4-865F43D2F3A6}" type="presOf" srcId="{8C2ACE5F-ABD3-4051-AC76-302C39C0A2A7}" destId="{89D82402-2E00-4D7F-A957-58CD2737B360}" srcOrd="0" destOrd="0" presId="urn:microsoft.com/office/officeart/2005/8/layout/vProcess5"/>
    <dgm:cxn modelId="{B20B2FBD-C58C-459D-B382-696E079EC8E2}" type="presOf" srcId="{BF3D7054-1422-4ED7-8D86-FB901239036A}" destId="{45873D15-A417-424A-9648-4494D6CD1288}" srcOrd="0" destOrd="0" presId="urn:microsoft.com/office/officeart/2005/8/layout/vProcess5"/>
    <dgm:cxn modelId="{0CC136C7-8A8C-423E-9ADA-2C123BE490EF}" type="presOf" srcId="{850208C8-0C8B-4F79-AA9D-4AE3231C1839}" destId="{9DD26C3B-1AEE-4658-97B8-08FEDF6A6F13}" srcOrd="1" destOrd="0" presId="urn:microsoft.com/office/officeart/2005/8/layout/vProcess5"/>
    <dgm:cxn modelId="{06C953CA-772C-49CF-BE00-A49B9DC6BEC0}" srcId="{0D518AB4-C451-4021-81D1-B9492A202A3B}" destId="{850208C8-0C8B-4F79-AA9D-4AE3231C1839}" srcOrd="0" destOrd="0" parTransId="{223C59D0-A533-47B9-90DA-FEEDAF6B45B0}" sibTransId="{8C2ACE5F-ABD3-4051-AC76-302C39C0A2A7}"/>
    <dgm:cxn modelId="{1C7648D1-7C4D-4AC0-9F49-D7244AE635B1}" type="presOf" srcId="{35BB3ACA-B8C7-4517-AD7F-B53A81B05F0F}" destId="{598BFFF9-AF68-4B2D-893A-3FCA9E8AE7BB}" srcOrd="1" destOrd="0" presId="urn:microsoft.com/office/officeart/2005/8/layout/vProcess5"/>
    <dgm:cxn modelId="{97110BD7-A3EB-4FB1-A895-AC0C340C1DC5}" srcId="{0D518AB4-C451-4021-81D1-B9492A202A3B}" destId="{BF3D7054-1422-4ED7-8D86-FB901239036A}" srcOrd="1" destOrd="0" parTransId="{9902DB86-E91F-425D-8452-1F469917F45E}" sibTransId="{FA46AA1A-2113-46CC-8CCB-5F68C51F3ABC}"/>
    <dgm:cxn modelId="{A62E21E6-AD97-46A8-99E2-B8419A95D446}" srcId="{0D518AB4-C451-4021-81D1-B9492A202A3B}" destId="{35BB3ACA-B8C7-4517-AD7F-B53A81B05F0F}" srcOrd="2" destOrd="0" parTransId="{722A3A24-A43F-45D8-AE6A-439468089837}" sibTransId="{D0F02F61-DBE8-4665-8FDB-46C55A88AF5A}"/>
    <dgm:cxn modelId="{B8E80594-6287-46A3-BE6C-B14FE396E8A6}" type="presParOf" srcId="{A4F14694-AE8D-4BF2-9A05-5E9FCCF4C95F}" destId="{ACC01C20-F73C-4032-AC34-DCC1B3411E23}" srcOrd="0" destOrd="0" presId="urn:microsoft.com/office/officeart/2005/8/layout/vProcess5"/>
    <dgm:cxn modelId="{DD696306-FA07-4A48-B912-477E2CFE4A50}" type="presParOf" srcId="{A4F14694-AE8D-4BF2-9A05-5E9FCCF4C95F}" destId="{B531E2D6-FC7E-46D0-9214-4BAD0CFD0E29}" srcOrd="1" destOrd="0" presId="urn:microsoft.com/office/officeart/2005/8/layout/vProcess5"/>
    <dgm:cxn modelId="{1F3A0EF3-7555-42A8-8F85-8A4859016784}" type="presParOf" srcId="{A4F14694-AE8D-4BF2-9A05-5E9FCCF4C95F}" destId="{45873D15-A417-424A-9648-4494D6CD1288}" srcOrd="2" destOrd="0" presId="urn:microsoft.com/office/officeart/2005/8/layout/vProcess5"/>
    <dgm:cxn modelId="{D7101635-C3D6-414A-B9E3-F14EAC6AD6A7}" type="presParOf" srcId="{A4F14694-AE8D-4BF2-9A05-5E9FCCF4C95F}" destId="{020CCA43-4C98-432F-A14A-73BA0F447396}" srcOrd="3" destOrd="0" presId="urn:microsoft.com/office/officeart/2005/8/layout/vProcess5"/>
    <dgm:cxn modelId="{107C9060-3FAA-408D-A640-EBFB948D17A6}" type="presParOf" srcId="{A4F14694-AE8D-4BF2-9A05-5E9FCCF4C95F}" destId="{89D82402-2E00-4D7F-A957-58CD2737B360}" srcOrd="4" destOrd="0" presId="urn:microsoft.com/office/officeart/2005/8/layout/vProcess5"/>
    <dgm:cxn modelId="{6548D5F0-B9C8-4E0B-B68D-76006335D89C}" type="presParOf" srcId="{A4F14694-AE8D-4BF2-9A05-5E9FCCF4C95F}" destId="{93AA6E00-7553-44E6-B4AC-91D0F7CDCC36}" srcOrd="5" destOrd="0" presId="urn:microsoft.com/office/officeart/2005/8/layout/vProcess5"/>
    <dgm:cxn modelId="{E86C971B-01D6-4419-94E9-350D843A8EE4}" type="presParOf" srcId="{A4F14694-AE8D-4BF2-9A05-5E9FCCF4C95F}" destId="{9DD26C3B-1AEE-4658-97B8-08FEDF6A6F13}" srcOrd="6" destOrd="0" presId="urn:microsoft.com/office/officeart/2005/8/layout/vProcess5"/>
    <dgm:cxn modelId="{74B31364-ABFF-4364-912A-55F9582673AD}" type="presParOf" srcId="{A4F14694-AE8D-4BF2-9A05-5E9FCCF4C95F}" destId="{A3BF21F8-215D-42E5-A314-82A6898623D4}" srcOrd="7" destOrd="0" presId="urn:microsoft.com/office/officeart/2005/8/layout/vProcess5"/>
    <dgm:cxn modelId="{B28DE7E0-D94E-4544-9447-DFAFA3933DA4}" type="presParOf" srcId="{A4F14694-AE8D-4BF2-9A05-5E9FCCF4C95F}" destId="{598BFFF9-AF68-4B2D-893A-3FCA9E8AE7B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FC36CD-586C-4B15-BACE-ADC3AD9C71B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8BEC8F-E5C3-4717-B939-5B245C667416}">
      <dgm:prSet/>
      <dgm:spPr/>
      <dgm:t>
        <a:bodyPr/>
        <a:lstStyle/>
        <a:p>
          <a:r>
            <a:rPr lang="en-GB"/>
            <a:t>1. The stigma is still attached – to the term insane. </a:t>
          </a:r>
          <a:endParaRPr lang="en-US"/>
        </a:p>
      </dgm:t>
    </dgm:pt>
    <dgm:pt modelId="{2270F6F3-ACD9-49D8-9F58-A8D49C2B3575}" type="parTrans" cxnId="{EF5A4E95-8078-496E-A45B-0E39F408403D}">
      <dgm:prSet/>
      <dgm:spPr/>
      <dgm:t>
        <a:bodyPr/>
        <a:lstStyle/>
        <a:p>
          <a:endParaRPr lang="en-US"/>
        </a:p>
      </dgm:t>
    </dgm:pt>
    <dgm:pt modelId="{B4192B73-2A25-4B57-9F84-6B69404434D1}" type="sibTrans" cxnId="{EF5A4E95-8078-496E-A45B-0E39F408403D}">
      <dgm:prSet/>
      <dgm:spPr/>
      <dgm:t>
        <a:bodyPr/>
        <a:lstStyle/>
        <a:p>
          <a:endParaRPr lang="en-US"/>
        </a:p>
      </dgm:t>
    </dgm:pt>
    <dgm:pt modelId="{3E0D9473-BA0B-436F-8F06-B33076830157}">
      <dgm:prSet/>
      <dgm:spPr/>
      <dgm:t>
        <a:bodyPr/>
        <a:lstStyle/>
        <a:p>
          <a:r>
            <a:rPr lang="en-GB"/>
            <a:t>2. It is not medically defined – which causes issues. </a:t>
          </a:r>
          <a:endParaRPr lang="en-US"/>
        </a:p>
      </dgm:t>
    </dgm:pt>
    <dgm:pt modelId="{EF7345AF-BEB8-47A9-BBF1-BE66A3BA4454}" type="parTrans" cxnId="{85F4C7EF-6C1E-474A-9AAC-8635B77D58EF}">
      <dgm:prSet/>
      <dgm:spPr/>
      <dgm:t>
        <a:bodyPr/>
        <a:lstStyle/>
        <a:p>
          <a:endParaRPr lang="en-US"/>
        </a:p>
      </dgm:t>
    </dgm:pt>
    <dgm:pt modelId="{953847AC-D658-4962-9954-62E56860470D}" type="sibTrans" cxnId="{85F4C7EF-6C1E-474A-9AAC-8635B77D58EF}">
      <dgm:prSet/>
      <dgm:spPr/>
      <dgm:t>
        <a:bodyPr/>
        <a:lstStyle/>
        <a:p>
          <a:endParaRPr lang="en-US"/>
        </a:p>
      </dgm:t>
    </dgm:pt>
    <dgm:pt modelId="{9AA63B5F-174A-437D-A729-DE5DB94B4C3F}" type="pres">
      <dgm:prSet presAssocID="{14FC36CD-586C-4B15-BACE-ADC3AD9C71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83F182C-C6DC-4AAE-8C22-8FF0C9DF6236}" type="pres">
      <dgm:prSet presAssocID="{E48BEC8F-E5C3-4717-B939-5B245C667416}" presName="hierRoot1" presStyleCnt="0"/>
      <dgm:spPr/>
    </dgm:pt>
    <dgm:pt modelId="{603FB8CE-93A2-4F60-9991-E65C49975548}" type="pres">
      <dgm:prSet presAssocID="{E48BEC8F-E5C3-4717-B939-5B245C667416}" presName="composite" presStyleCnt="0"/>
      <dgm:spPr/>
    </dgm:pt>
    <dgm:pt modelId="{71D8FDF0-365B-4FE2-BDA9-73ED37428E88}" type="pres">
      <dgm:prSet presAssocID="{E48BEC8F-E5C3-4717-B939-5B245C667416}" presName="background" presStyleLbl="node0" presStyleIdx="0" presStyleCnt="2"/>
      <dgm:spPr/>
    </dgm:pt>
    <dgm:pt modelId="{25E7C2D4-75DA-4AA3-A410-B9321F706964}" type="pres">
      <dgm:prSet presAssocID="{E48BEC8F-E5C3-4717-B939-5B245C667416}" presName="text" presStyleLbl="fgAcc0" presStyleIdx="0" presStyleCnt="2">
        <dgm:presLayoutVars>
          <dgm:chPref val="3"/>
        </dgm:presLayoutVars>
      </dgm:prSet>
      <dgm:spPr/>
    </dgm:pt>
    <dgm:pt modelId="{20B2990F-3A59-488A-A425-46D82C510006}" type="pres">
      <dgm:prSet presAssocID="{E48BEC8F-E5C3-4717-B939-5B245C667416}" presName="hierChild2" presStyleCnt="0"/>
      <dgm:spPr/>
    </dgm:pt>
    <dgm:pt modelId="{D03B8A58-E976-46EF-8EED-B427E136EF8F}" type="pres">
      <dgm:prSet presAssocID="{3E0D9473-BA0B-436F-8F06-B33076830157}" presName="hierRoot1" presStyleCnt="0"/>
      <dgm:spPr/>
    </dgm:pt>
    <dgm:pt modelId="{74C5F4F0-D08B-419D-9B7D-F8AFFDA12C7C}" type="pres">
      <dgm:prSet presAssocID="{3E0D9473-BA0B-436F-8F06-B33076830157}" presName="composite" presStyleCnt="0"/>
      <dgm:spPr/>
    </dgm:pt>
    <dgm:pt modelId="{3EEE317E-6219-456A-B875-6A4F34FC63E1}" type="pres">
      <dgm:prSet presAssocID="{3E0D9473-BA0B-436F-8F06-B33076830157}" presName="background" presStyleLbl="node0" presStyleIdx="1" presStyleCnt="2"/>
      <dgm:spPr/>
    </dgm:pt>
    <dgm:pt modelId="{AF1A2C40-C10B-4D4F-922F-4E2C90EC6F5F}" type="pres">
      <dgm:prSet presAssocID="{3E0D9473-BA0B-436F-8F06-B33076830157}" presName="text" presStyleLbl="fgAcc0" presStyleIdx="1" presStyleCnt="2">
        <dgm:presLayoutVars>
          <dgm:chPref val="3"/>
        </dgm:presLayoutVars>
      </dgm:prSet>
      <dgm:spPr/>
    </dgm:pt>
    <dgm:pt modelId="{04B38461-F279-4B30-8E6F-B7B079F57FF2}" type="pres">
      <dgm:prSet presAssocID="{3E0D9473-BA0B-436F-8F06-B33076830157}" presName="hierChild2" presStyleCnt="0"/>
      <dgm:spPr/>
    </dgm:pt>
  </dgm:ptLst>
  <dgm:cxnLst>
    <dgm:cxn modelId="{EF5A4E95-8078-496E-A45B-0E39F408403D}" srcId="{14FC36CD-586C-4B15-BACE-ADC3AD9C71B1}" destId="{E48BEC8F-E5C3-4717-B939-5B245C667416}" srcOrd="0" destOrd="0" parTransId="{2270F6F3-ACD9-49D8-9F58-A8D49C2B3575}" sibTransId="{B4192B73-2A25-4B57-9F84-6B69404434D1}"/>
    <dgm:cxn modelId="{5004BEA8-5924-4D64-A4C1-E8DB5E56DE71}" type="presOf" srcId="{14FC36CD-586C-4B15-BACE-ADC3AD9C71B1}" destId="{9AA63B5F-174A-437D-A729-DE5DB94B4C3F}" srcOrd="0" destOrd="0" presId="urn:microsoft.com/office/officeart/2005/8/layout/hierarchy1"/>
    <dgm:cxn modelId="{3B7BE0C1-170A-4738-AB23-EC05849D5F49}" type="presOf" srcId="{3E0D9473-BA0B-436F-8F06-B33076830157}" destId="{AF1A2C40-C10B-4D4F-922F-4E2C90EC6F5F}" srcOrd="0" destOrd="0" presId="urn:microsoft.com/office/officeart/2005/8/layout/hierarchy1"/>
    <dgm:cxn modelId="{85F4C7EF-6C1E-474A-9AAC-8635B77D58EF}" srcId="{14FC36CD-586C-4B15-BACE-ADC3AD9C71B1}" destId="{3E0D9473-BA0B-436F-8F06-B33076830157}" srcOrd="1" destOrd="0" parTransId="{EF7345AF-BEB8-47A9-BBF1-BE66A3BA4454}" sibTransId="{953847AC-D658-4962-9954-62E56860470D}"/>
    <dgm:cxn modelId="{DB83E9EF-7369-4857-A3A4-73FA8F7D9885}" type="presOf" srcId="{E48BEC8F-E5C3-4717-B939-5B245C667416}" destId="{25E7C2D4-75DA-4AA3-A410-B9321F706964}" srcOrd="0" destOrd="0" presId="urn:microsoft.com/office/officeart/2005/8/layout/hierarchy1"/>
    <dgm:cxn modelId="{8C4609CB-E0C0-40C8-B089-7F1E5ACF35EE}" type="presParOf" srcId="{9AA63B5F-174A-437D-A729-DE5DB94B4C3F}" destId="{D83F182C-C6DC-4AAE-8C22-8FF0C9DF6236}" srcOrd="0" destOrd="0" presId="urn:microsoft.com/office/officeart/2005/8/layout/hierarchy1"/>
    <dgm:cxn modelId="{5E541505-7120-4492-8887-6E717E2F35E5}" type="presParOf" srcId="{D83F182C-C6DC-4AAE-8C22-8FF0C9DF6236}" destId="{603FB8CE-93A2-4F60-9991-E65C49975548}" srcOrd="0" destOrd="0" presId="urn:microsoft.com/office/officeart/2005/8/layout/hierarchy1"/>
    <dgm:cxn modelId="{ECA3A128-1E2E-4C52-B903-35B220856CD4}" type="presParOf" srcId="{603FB8CE-93A2-4F60-9991-E65C49975548}" destId="{71D8FDF0-365B-4FE2-BDA9-73ED37428E88}" srcOrd="0" destOrd="0" presId="urn:microsoft.com/office/officeart/2005/8/layout/hierarchy1"/>
    <dgm:cxn modelId="{639EF0BA-D111-421F-8789-67D5B76F9765}" type="presParOf" srcId="{603FB8CE-93A2-4F60-9991-E65C49975548}" destId="{25E7C2D4-75DA-4AA3-A410-B9321F706964}" srcOrd="1" destOrd="0" presId="urn:microsoft.com/office/officeart/2005/8/layout/hierarchy1"/>
    <dgm:cxn modelId="{92F9A56A-C7B3-4109-9FEB-18C9B4B65B18}" type="presParOf" srcId="{D83F182C-C6DC-4AAE-8C22-8FF0C9DF6236}" destId="{20B2990F-3A59-488A-A425-46D82C510006}" srcOrd="1" destOrd="0" presId="urn:microsoft.com/office/officeart/2005/8/layout/hierarchy1"/>
    <dgm:cxn modelId="{0ED0AABE-48FE-4D60-94F6-E18349D3769A}" type="presParOf" srcId="{9AA63B5F-174A-437D-A729-DE5DB94B4C3F}" destId="{D03B8A58-E976-46EF-8EED-B427E136EF8F}" srcOrd="1" destOrd="0" presId="urn:microsoft.com/office/officeart/2005/8/layout/hierarchy1"/>
    <dgm:cxn modelId="{8F213718-6120-477B-9D7E-D0AB8ECC0728}" type="presParOf" srcId="{D03B8A58-E976-46EF-8EED-B427E136EF8F}" destId="{74C5F4F0-D08B-419D-9B7D-F8AFFDA12C7C}" srcOrd="0" destOrd="0" presId="urn:microsoft.com/office/officeart/2005/8/layout/hierarchy1"/>
    <dgm:cxn modelId="{807C422C-B214-4AB2-8ABD-DF248194EF33}" type="presParOf" srcId="{74C5F4F0-D08B-419D-9B7D-F8AFFDA12C7C}" destId="{3EEE317E-6219-456A-B875-6A4F34FC63E1}" srcOrd="0" destOrd="0" presId="urn:microsoft.com/office/officeart/2005/8/layout/hierarchy1"/>
    <dgm:cxn modelId="{3B13174F-ED57-4339-8A85-E8D3092F7E29}" type="presParOf" srcId="{74C5F4F0-D08B-419D-9B7D-F8AFFDA12C7C}" destId="{AF1A2C40-C10B-4D4F-922F-4E2C90EC6F5F}" srcOrd="1" destOrd="0" presId="urn:microsoft.com/office/officeart/2005/8/layout/hierarchy1"/>
    <dgm:cxn modelId="{4254F44F-43EB-4544-8BD4-EF5768A96853}" type="presParOf" srcId="{D03B8A58-E976-46EF-8EED-B427E136EF8F}" destId="{04B38461-F279-4B30-8E6F-B7B079F57FF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3356D76-DF85-4108-8285-9B4E6C980F5A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689400-E3B8-42E1-AB7A-BE56E09805A9}">
      <dgm:prSet/>
      <dgm:spPr/>
      <dgm:t>
        <a:bodyPr/>
        <a:lstStyle/>
        <a:p>
          <a:r>
            <a:rPr lang="en-GB"/>
            <a:t>Defence appears to be working currently.</a:t>
          </a:r>
          <a:endParaRPr lang="en-US"/>
        </a:p>
      </dgm:t>
    </dgm:pt>
    <dgm:pt modelId="{63BC0290-D695-4BA6-8C75-19CE0D077767}" type="parTrans" cxnId="{A32CF90A-AED2-43E3-9DA6-FA31001C0A7A}">
      <dgm:prSet/>
      <dgm:spPr/>
      <dgm:t>
        <a:bodyPr/>
        <a:lstStyle/>
        <a:p>
          <a:endParaRPr lang="en-US"/>
        </a:p>
      </dgm:t>
    </dgm:pt>
    <dgm:pt modelId="{FD4028F9-0CB6-48EA-A622-145E115641F8}" type="sibTrans" cxnId="{A32CF90A-AED2-43E3-9DA6-FA31001C0A7A}">
      <dgm:prSet/>
      <dgm:spPr/>
      <dgm:t>
        <a:bodyPr/>
        <a:lstStyle/>
        <a:p>
          <a:endParaRPr lang="en-US"/>
        </a:p>
      </dgm:t>
    </dgm:pt>
    <dgm:pt modelId="{35600DC0-5FF5-4A26-B171-43232C4C6BEE}">
      <dgm:prSet/>
      <dgm:spPr/>
      <dgm:t>
        <a:bodyPr/>
        <a:lstStyle/>
        <a:p>
          <a:r>
            <a:rPr lang="en-GB"/>
            <a:t>Needs to be available to ensure that just is done.  </a:t>
          </a:r>
          <a:endParaRPr lang="en-US"/>
        </a:p>
      </dgm:t>
    </dgm:pt>
    <dgm:pt modelId="{7AA0DD03-96D2-4C8D-8920-05E26A40172D}" type="parTrans" cxnId="{4EF386C2-B56D-44C9-A0EA-7E0C6127BDDD}">
      <dgm:prSet/>
      <dgm:spPr/>
      <dgm:t>
        <a:bodyPr/>
        <a:lstStyle/>
        <a:p>
          <a:endParaRPr lang="en-US"/>
        </a:p>
      </dgm:t>
    </dgm:pt>
    <dgm:pt modelId="{CBFE8882-6D0A-4CDE-B13D-9CA095F47CA7}" type="sibTrans" cxnId="{4EF386C2-B56D-44C9-A0EA-7E0C6127BDDD}">
      <dgm:prSet/>
      <dgm:spPr/>
      <dgm:t>
        <a:bodyPr/>
        <a:lstStyle/>
        <a:p>
          <a:endParaRPr lang="en-US"/>
        </a:p>
      </dgm:t>
    </dgm:pt>
    <dgm:pt modelId="{48D65F84-8620-4EEE-9DA5-92D84FE52305}" type="pres">
      <dgm:prSet presAssocID="{B3356D76-DF85-4108-8285-9B4E6C980F5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7922D06-BF0A-4C02-9BE2-886C0090FEEC}" type="pres">
      <dgm:prSet presAssocID="{AE689400-E3B8-42E1-AB7A-BE56E09805A9}" presName="root" presStyleCnt="0"/>
      <dgm:spPr/>
    </dgm:pt>
    <dgm:pt modelId="{B65A6C0F-171D-4005-988C-855FB9255936}" type="pres">
      <dgm:prSet presAssocID="{AE689400-E3B8-42E1-AB7A-BE56E09805A9}" presName="rootComposite" presStyleCnt="0"/>
      <dgm:spPr/>
    </dgm:pt>
    <dgm:pt modelId="{52489F5D-75BA-4D05-860F-B8096F1E4E48}" type="pres">
      <dgm:prSet presAssocID="{AE689400-E3B8-42E1-AB7A-BE56E09805A9}" presName="rootText" presStyleLbl="node1" presStyleIdx="0" presStyleCnt="2"/>
      <dgm:spPr/>
    </dgm:pt>
    <dgm:pt modelId="{6E0730AF-3D44-46C1-B708-6E79C7A63693}" type="pres">
      <dgm:prSet presAssocID="{AE689400-E3B8-42E1-AB7A-BE56E09805A9}" presName="rootConnector" presStyleLbl="node1" presStyleIdx="0" presStyleCnt="2"/>
      <dgm:spPr/>
    </dgm:pt>
    <dgm:pt modelId="{A6576F5A-C0C0-4438-83DF-A0003BA8C841}" type="pres">
      <dgm:prSet presAssocID="{AE689400-E3B8-42E1-AB7A-BE56E09805A9}" presName="childShape" presStyleCnt="0"/>
      <dgm:spPr/>
    </dgm:pt>
    <dgm:pt modelId="{55673759-B8E9-4FA5-AD46-8DF8ED07AF30}" type="pres">
      <dgm:prSet presAssocID="{35600DC0-5FF5-4A26-B171-43232C4C6BEE}" presName="root" presStyleCnt="0"/>
      <dgm:spPr/>
    </dgm:pt>
    <dgm:pt modelId="{63F251F0-E245-4B4F-9100-B0E3FED73075}" type="pres">
      <dgm:prSet presAssocID="{35600DC0-5FF5-4A26-B171-43232C4C6BEE}" presName="rootComposite" presStyleCnt="0"/>
      <dgm:spPr/>
    </dgm:pt>
    <dgm:pt modelId="{5A1B4008-B83C-4F07-A993-6260CDE94B02}" type="pres">
      <dgm:prSet presAssocID="{35600DC0-5FF5-4A26-B171-43232C4C6BEE}" presName="rootText" presStyleLbl="node1" presStyleIdx="1" presStyleCnt="2"/>
      <dgm:spPr/>
    </dgm:pt>
    <dgm:pt modelId="{99E7F9F3-C6D4-4B61-9087-319AD0F410FB}" type="pres">
      <dgm:prSet presAssocID="{35600DC0-5FF5-4A26-B171-43232C4C6BEE}" presName="rootConnector" presStyleLbl="node1" presStyleIdx="1" presStyleCnt="2"/>
      <dgm:spPr/>
    </dgm:pt>
    <dgm:pt modelId="{EA5E642F-55AD-4213-B1FF-E340039D1262}" type="pres">
      <dgm:prSet presAssocID="{35600DC0-5FF5-4A26-B171-43232C4C6BEE}" presName="childShape" presStyleCnt="0"/>
      <dgm:spPr/>
    </dgm:pt>
  </dgm:ptLst>
  <dgm:cxnLst>
    <dgm:cxn modelId="{8DB6B007-9E75-4110-B6B6-D0535819BB27}" type="presOf" srcId="{35600DC0-5FF5-4A26-B171-43232C4C6BEE}" destId="{5A1B4008-B83C-4F07-A993-6260CDE94B02}" srcOrd="0" destOrd="0" presId="urn:microsoft.com/office/officeart/2005/8/layout/hierarchy3"/>
    <dgm:cxn modelId="{A32CF90A-AED2-43E3-9DA6-FA31001C0A7A}" srcId="{B3356D76-DF85-4108-8285-9B4E6C980F5A}" destId="{AE689400-E3B8-42E1-AB7A-BE56E09805A9}" srcOrd="0" destOrd="0" parTransId="{63BC0290-D695-4BA6-8C75-19CE0D077767}" sibTransId="{FD4028F9-0CB6-48EA-A622-145E115641F8}"/>
    <dgm:cxn modelId="{5D995911-D3AC-4821-988E-488839E59701}" type="presOf" srcId="{AE689400-E3B8-42E1-AB7A-BE56E09805A9}" destId="{52489F5D-75BA-4D05-860F-B8096F1E4E48}" srcOrd="0" destOrd="0" presId="urn:microsoft.com/office/officeart/2005/8/layout/hierarchy3"/>
    <dgm:cxn modelId="{F85A2632-2AD5-4495-8A22-90705F6CE844}" type="presOf" srcId="{B3356D76-DF85-4108-8285-9B4E6C980F5A}" destId="{48D65F84-8620-4EEE-9DA5-92D84FE52305}" srcOrd="0" destOrd="0" presId="urn:microsoft.com/office/officeart/2005/8/layout/hierarchy3"/>
    <dgm:cxn modelId="{45517E76-2F0F-4498-8F2B-53F3BD9F1B34}" type="presOf" srcId="{35600DC0-5FF5-4A26-B171-43232C4C6BEE}" destId="{99E7F9F3-C6D4-4B61-9087-319AD0F410FB}" srcOrd="1" destOrd="0" presId="urn:microsoft.com/office/officeart/2005/8/layout/hierarchy3"/>
    <dgm:cxn modelId="{4EF386C2-B56D-44C9-A0EA-7E0C6127BDDD}" srcId="{B3356D76-DF85-4108-8285-9B4E6C980F5A}" destId="{35600DC0-5FF5-4A26-B171-43232C4C6BEE}" srcOrd="1" destOrd="0" parTransId="{7AA0DD03-96D2-4C8D-8920-05E26A40172D}" sibTransId="{CBFE8882-6D0A-4CDE-B13D-9CA095F47CA7}"/>
    <dgm:cxn modelId="{70903EDB-AFB5-405D-9CDF-55C58D2C77D8}" type="presOf" srcId="{AE689400-E3B8-42E1-AB7A-BE56E09805A9}" destId="{6E0730AF-3D44-46C1-B708-6E79C7A63693}" srcOrd="1" destOrd="0" presId="urn:microsoft.com/office/officeart/2005/8/layout/hierarchy3"/>
    <dgm:cxn modelId="{F508F54F-6310-4687-BCE2-034EC7AFDE61}" type="presParOf" srcId="{48D65F84-8620-4EEE-9DA5-92D84FE52305}" destId="{77922D06-BF0A-4C02-9BE2-886C0090FEEC}" srcOrd="0" destOrd="0" presId="urn:microsoft.com/office/officeart/2005/8/layout/hierarchy3"/>
    <dgm:cxn modelId="{E2F62B21-A182-4F6C-BC69-0796E2C8919A}" type="presParOf" srcId="{77922D06-BF0A-4C02-9BE2-886C0090FEEC}" destId="{B65A6C0F-171D-4005-988C-855FB9255936}" srcOrd="0" destOrd="0" presId="urn:microsoft.com/office/officeart/2005/8/layout/hierarchy3"/>
    <dgm:cxn modelId="{17631586-9099-4A46-BA9E-CE73FFFEC324}" type="presParOf" srcId="{B65A6C0F-171D-4005-988C-855FB9255936}" destId="{52489F5D-75BA-4D05-860F-B8096F1E4E48}" srcOrd="0" destOrd="0" presId="urn:microsoft.com/office/officeart/2005/8/layout/hierarchy3"/>
    <dgm:cxn modelId="{AA890DEA-32C3-4A22-921C-5D52CB1F5716}" type="presParOf" srcId="{B65A6C0F-171D-4005-988C-855FB9255936}" destId="{6E0730AF-3D44-46C1-B708-6E79C7A63693}" srcOrd="1" destOrd="0" presId="urn:microsoft.com/office/officeart/2005/8/layout/hierarchy3"/>
    <dgm:cxn modelId="{9373ED90-3C6E-45B5-A0C8-EE7929FEE41B}" type="presParOf" srcId="{77922D06-BF0A-4C02-9BE2-886C0090FEEC}" destId="{A6576F5A-C0C0-4438-83DF-A0003BA8C841}" srcOrd="1" destOrd="0" presId="urn:microsoft.com/office/officeart/2005/8/layout/hierarchy3"/>
    <dgm:cxn modelId="{970E2810-0C66-4520-AB17-1A3C7E93AFBA}" type="presParOf" srcId="{48D65F84-8620-4EEE-9DA5-92D84FE52305}" destId="{55673759-B8E9-4FA5-AD46-8DF8ED07AF30}" srcOrd="1" destOrd="0" presId="urn:microsoft.com/office/officeart/2005/8/layout/hierarchy3"/>
    <dgm:cxn modelId="{A3F90E2B-2C3D-4CF1-AAFB-757BF9F51815}" type="presParOf" srcId="{55673759-B8E9-4FA5-AD46-8DF8ED07AF30}" destId="{63F251F0-E245-4B4F-9100-B0E3FED73075}" srcOrd="0" destOrd="0" presId="urn:microsoft.com/office/officeart/2005/8/layout/hierarchy3"/>
    <dgm:cxn modelId="{AA9BD4BD-D57D-4A8C-9435-0076A4963D2E}" type="presParOf" srcId="{63F251F0-E245-4B4F-9100-B0E3FED73075}" destId="{5A1B4008-B83C-4F07-A993-6260CDE94B02}" srcOrd="0" destOrd="0" presId="urn:microsoft.com/office/officeart/2005/8/layout/hierarchy3"/>
    <dgm:cxn modelId="{FBC8671E-A6ED-480C-9C09-4AA9ABB4E79B}" type="presParOf" srcId="{63F251F0-E245-4B4F-9100-B0E3FED73075}" destId="{99E7F9F3-C6D4-4B61-9087-319AD0F410FB}" srcOrd="1" destOrd="0" presId="urn:microsoft.com/office/officeart/2005/8/layout/hierarchy3"/>
    <dgm:cxn modelId="{246D6EB0-FEC1-4C5B-8BCC-92F622E0492A}" type="presParOf" srcId="{55673759-B8E9-4FA5-AD46-8DF8ED07AF30}" destId="{EA5E642F-55AD-4213-B1FF-E340039D126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36867F-1872-4F45-802C-846D43D1CF27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7F6075-22E5-4D50-80F8-7395698ED0DD}">
      <dgm:prSet/>
      <dgm:spPr/>
      <dgm:t>
        <a:bodyPr/>
        <a:lstStyle/>
        <a:p>
          <a:r>
            <a:rPr lang="en-US"/>
            <a:t>Yes</a:t>
          </a:r>
        </a:p>
      </dgm:t>
    </dgm:pt>
    <dgm:pt modelId="{8C57E65A-365D-4CF1-8D51-5599294E165D}" type="parTrans" cxnId="{26F42803-1F23-4A74-87C5-B162FA044CED}">
      <dgm:prSet/>
      <dgm:spPr/>
      <dgm:t>
        <a:bodyPr/>
        <a:lstStyle/>
        <a:p>
          <a:endParaRPr lang="en-US"/>
        </a:p>
      </dgm:t>
    </dgm:pt>
    <dgm:pt modelId="{869B5991-BB60-4320-8251-300CC943F1EC}" type="sibTrans" cxnId="{26F42803-1F23-4A74-87C5-B162FA044CED}">
      <dgm:prSet/>
      <dgm:spPr/>
      <dgm:t>
        <a:bodyPr/>
        <a:lstStyle/>
        <a:p>
          <a:endParaRPr lang="en-US"/>
        </a:p>
      </dgm:t>
    </dgm:pt>
    <dgm:pt modelId="{292F3BC4-E608-4688-BE65-9D1D290CB4B1}">
      <dgm:prSet/>
      <dgm:spPr/>
      <dgm:t>
        <a:bodyPr/>
        <a:lstStyle/>
        <a:p>
          <a:r>
            <a:rPr lang="en-US"/>
            <a:t>Yes, but do not over rely on them. </a:t>
          </a:r>
        </a:p>
      </dgm:t>
    </dgm:pt>
    <dgm:pt modelId="{815E7E0F-8E0F-46D7-AC04-C3D9B3078287}" type="parTrans" cxnId="{E91F87F4-E2A6-4E60-916B-4FB61A5A5D65}">
      <dgm:prSet/>
      <dgm:spPr/>
      <dgm:t>
        <a:bodyPr/>
        <a:lstStyle/>
        <a:p>
          <a:endParaRPr lang="en-US"/>
        </a:p>
      </dgm:t>
    </dgm:pt>
    <dgm:pt modelId="{5A4161D3-4FF1-4EDD-9C4D-EBFC361DD020}" type="sibTrans" cxnId="{E91F87F4-E2A6-4E60-916B-4FB61A5A5D65}">
      <dgm:prSet/>
      <dgm:spPr/>
      <dgm:t>
        <a:bodyPr/>
        <a:lstStyle/>
        <a:p>
          <a:endParaRPr lang="en-US"/>
        </a:p>
      </dgm:t>
    </dgm:pt>
    <dgm:pt modelId="{E903061E-8915-41F1-B348-98F4708F273B}">
      <dgm:prSet/>
      <dgm:spPr/>
      <dgm:t>
        <a:bodyPr/>
        <a:lstStyle/>
        <a:p>
          <a:r>
            <a:rPr lang="en-US"/>
            <a:t>Demonstrate</a:t>
          </a:r>
        </a:p>
      </dgm:t>
    </dgm:pt>
    <dgm:pt modelId="{94DC6F60-19AB-40FA-84D5-2D527CCF7656}" type="parTrans" cxnId="{35FB746C-8BFA-4CF0-B74C-6246ABA129D6}">
      <dgm:prSet/>
      <dgm:spPr/>
      <dgm:t>
        <a:bodyPr/>
        <a:lstStyle/>
        <a:p>
          <a:endParaRPr lang="en-US"/>
        </a:p>
      </dgm:t>
    </dgm:pt>
    <dgm:pt modelId="{49A62171-EFE6-42DB-8AC5-8AAC6D2B4FE5}" type="sibTrans" cxnId="{35FB746C-8BFA-4CF0-B74C-6246ABA129D6}">
      <dgm:prSet/>
      <dgm:spPr/>
      <dgm:t>
        <a:bodyPr/>
        <a:lstStyle/>
        <a:p>
          <a:endParaRPr lang="en-US"/>
        </a:p>
      </dgm:t>
    </dgm:pt>
    <dgm:pt modelId="{D416B155-EFDA-4051-9EA2-A93CB2D85BA0}">
      <dgm:prSet/>
      <dgm:spPr/>
      <dgm:t>
        <a:bodyPr/>
        <a:lstStyle/>
        <a:p>
          <a:r>
            <a:rPr lang="en-US"/>
            <a:t>You need to demonstrate knowledge and understanding. </a:t>
          </a:r>
        </a:p>
      </dgm:t>
    </dgm:pt>
    <dgm:pt modelId="{7362E6F7-3F98-4A4E-92C9-F4B8A9E43DFC}" type="parTrans" cxnId="{4A8F81CA-A4E3-4F02-815A-220F48931ACC}">
      <dgm:prSet/>
      <dgm:spPr/>
      <dgm:t>
        <a:bodyPr/>
        <a:lstStyle/>
        <a:p>
          <a:endParaRPr lang="en-US"/>
        </a:p>
      </dgm:t>
    </dgm:pt>
    <dgm:pt modelId="{59DA4C91-2600-4432-A5A2-33F840A2A942}" type="sibTrans" cxnId="{4A8F81CA-A4E3-4F02-815A-220F48931ACC}">
      <dgm:prSet/>
      <dgm:spPr/>
      <dgm:t>
        <a:bodyPr/>
        <a:lstStyle/>
        <a:p>
          <a:endParaRPr lang="en-US"/>
        </a:p>
      </dgm:t>
    </dgm:pt>
    <dgm:pt modelId="{5C90844B-4C63-415F-96B9-6176864C06F7}">
      <dgm:prSet/>
      <dgm:spPr/>
      <dgm:t>
        <a:bodyPr/>
        <a:lstStyle/>
        <a:p>
          <a:r>
            <a:rPr lang="en-US"/>
            <a:t>Add</a:t>
          </a:r>
        </a:p>
      </dgm:t>
    </dgm:pt>
    <dgm:pt modelId="{345BC26B-F69E-45A9-9EF5-DDB129C0655B}" type="parTrans" cxnId="{4A2B7FE0-02DB-4DBB-AD6C-1F2B6E88111C}">
      <dgm:prSet/>
      <dgm:spPr/>
      <dgm:t>
        <a:bodyPr/>
        <a:lstStyle/>
        <a:p>
          <a:endParaRPr lang="en-US"/>
        </a:p>
      </dgm:t>
    </dgm:pt>
    <dgm:pt modelId="{3917D53B-1A7E-498E-A446-6789736240F9}" type="sibTrans" cxnId="{4A2B7FE0-02DB-4DBB-AD6C-1F2B6E88111C}">
      <dgm:prSet/>
      <dgm:spPr/>
      <dgm:t>
        <a:bodyPr/>
        <a:lstStyle/>
        <a:p>
          <a:endParaRPr lang="en-US"/>
        </a:p>
      </dgm:t>
    </dgm:pt>
    <dgm:pt modelId="{DE66C074-0CDF-4B72-8A76-B879CA68A0C8}">
      <dgm:prSet/>
      <dgm:spPr/>
      <dgm:t>
        <a:bodyPr/>
        <a:lstStyle/>
        <a:p>
          <a:r>
            <a:rPr lang="en-US"/>
            <a:t>If you are using notes, please add them to you last slide on the presentation after the reference list; ensure you include in text citations.</a:t>
          </a:r>
        </a:p>
      </dgm:t>
    </dgm:pt>
    <dgm:pt modelId="{5058D92A-40FD-4EA6-8D53-BE8584F21942}" type="parTrans" cxnId="{B7CAC795-F330-4A3F-B56A-E30245D3B8CA}">
      <dgm:prSet/>
      <dgm:spPr/>
      <dgm:t>
        <a:bodyPr/>
        <a:lstStyle/>
        <a:p>
          <a:endParaRPr lang="en-US"/>
        </a:p>
      </dgm:t>
    </dgm:pt>
    <dgm:pt modelId="{5D2F6C36-2DD7-4DD2-A4F4-20F12196B79D}" type="sibTrans" cxnId="{B7CAC795-F330-4A3F-B56A-E30245D3B8CA}">
      <dgm:prSet/>
      <dgm:spPr/>
      <dgm:t>
        <a:bodyPr/>
        <a:lstStyle/>
        <a:p>
          <a:endParaRPr lang="en-US"/>
        </a:p>
      </dgm:t>
    </dgm:pt>
    <dgm:pt modelId="{4D7FCFB7-13F1-421D-8032-9595349A1117}" type="pres">
      <dgm:prSet presAssocID="{5D36867F-1872-4F45-802C-846D43D1CF27}" presName="Name0" presStyleCnt="0">
        <dgm:presLayoutVars>
          <dgm:dir/>
          <dgm:animLvl val="lvl"/>
          <dgm:resizeHandles val="exact"/>
        </dgm:presLayoutVars>
      </dgm:prSet>
      <dgm:spPr/>
    </dgm:pt>
    <dgm:pt modelId="{A59CE89E-29EF-4265-B2FB-3DA324686722}" type="pres">
      <dgm:prSet presAssocID="{907F6075-22E5-4D50-80F8-7395698ED0DD}" presName="linNode" presStyleCnt="0"/>
      <dgm:spPr/>
    </dgm:pt>
    <dgm:pt modelId="{42D0D496-C94F-4057-BD99-F281814FD30A}" type="pres">
      <dgm:prSet presAssocID="{907F6075-22E5-4D50-80F8-7395698ED0DD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BCBB0DB9-8086-4584-B6FA-BC2779E162DB}" type="pres">
      <dgm:prSet presAssocID="{907F6075-22E5-4D50-80F8-7395698ED0DD}" presName="descendantText" presStyleLbl="alignAccFollowNode1" presStyleIdx="0" presStyleCnt="3">
        <dgm:presLayoutVars>
          <dgm:bulletEnabled/>
        </dgm:presLayoutVars>
      </dgm:prSet>
      <dgm:spPr/>
    </dgm:pt>
    <dgm:pt modelId="{40814F43-77F7-4397-9578-2022B90DBD12}" type="pres">
      <dgm:prSet presAssocID="{869B5991-BB60-4320-8251-300CC943F1EC}" presName="sp" presStyleCnt="0"/>
      <dgm:spPr/>
    </dgm:pt>
    <dgm:pt modelId="{F3FBA340-7F4B-4AB9-BC31-8D3A650B83EE}" type="pres">
      <dgm:prSet presAssocID="{E903061E-8915-41F1-B348-98F4708F273B}" presName="linNode" presStyleCnt="0"/>
      <dgm:spPr/>
    </dgm:pt>
    <dgm:pt modelId="{FB7007BF-C259-4DDD-934E-432DB97BC000}" type="pres">
      <dgm:prSet presAssocID="{E903061E-8915-41F1-B348-98F4708F273B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5854C9A5-BA78-498D-B3C1-1A0CA35788EB}" type="pres">
      <dgm:prSet presAssocID="{E903061E-8915-41F1-B348-98F4708F273B}" presName="descendantText" presStyleLbl="alignAccFollowNode1" presStyleIdx="1" presStyleCnt="3">
        <dgm:presLayoutVars>
          <dgm:bulletEnabled/>
        </dgm:presLayoutVars>
      </dgm:prSet>
      <dgm:spPr/>
    </dgm:pt>
    <dgm:pt modelId="{83066061-EAC0-4DAC-A107-05357AB9ACD1}" type="pres">
      <dgm:prSet presAssocID="{49A62171-EFE6-42DB-8AC5-8AAC6D2B4FE5}" presName="sp" presStyleCnt="0"/>
      <dgm:spPr/>
    </dgm:pt>
    <dgm:pt modelId="{C548FFBD-C6F4-4F9F-AC20-9F3E7034F39B}" type="pres">
      <dgm:prSet presAssocID="{5C90844B-4C63-415F-96B9-6176864C06F7}" presName="linNode" presStyleCnt="0"/>
      <dgm:spPr/>
    </dgm:pt>
    <dgm:pt modelId="{104B22E4-2ADB-4B37-8005-B48A608A9ED3}" type="pres">
      <dgm:prSet presAssocID="{5C90844B-4C63-415F-96B9-6176864C06F7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95F6D3C9-2FF3-46E5-ACEA-033B9DBF3FA0}" type="pres">
      <dgm:prSet presAssocID="{5C90844B-4C63-415F-96B9-6176864C06F7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26F42803-1F23-4A74-87C5-B162FA044CED}" srcId="{5D36867F-1872-4F45-802C-846D43D1CF27}" destId="{907F6075-22E5-4D50-80F8-7395698ED0DD}" srcOrd="0" destOrd="0" parTransId="{8C57E65A-365D-4CF1-8D51-5599294E165D}" sibTransId="{869B5991-BB60-4320-8251-300CC943F1EC}"/>
    <dgm:cxn modelId="{9B39EA21-A9B6-499C-B5C3-F987A9DD9DC3}" type="presOf" srcId="{5C90844B-4C63-415F-96B9-6176864C06F7}" destId="{104B22E4-2ADB-4B37-8005-B48A608A9ED3}" srcOrd="0" destOrd="0" presId="urn:microsoft.com/office/officeart/2016/7/layout/VerticalSolidActionList"/>
    <dgm:cxn modelId="{35FB746C-8BFA-4CF0-B74C-6246ABA129D6}" srcId="{5D36867F-1872-4F45-802C-846D43D1CF27}" destId="{E903061E-8915-41F1-B348-98F4708F273B}" srcOrd="1" destOrd="0" parTransId="{94DC6F60-19AB-40FA-84D5-2D527CCF7656}" sibTransId="{49A62171-EFE6-42DB-8AC5-8AAC6D2B4FE5}"/>
    <dgm:cxn modelId="{E7D0E76E-51E2-42FB-8D81-1681D51FE57C}" type="presOf" srcId="{D416B155-EFDA-4051-9EA2-A93CB2D85BA0}" destId="{5854C9A5-BA78-498D-B3C1-1A0CA35788EB}" srcOrd="0" destOrd="0" presId="urn:microsoft.com/office/officeart/2016/7/layout/VerticalSolidActionList"/>
    <dgm:cxn modelId="{5B6ADB92-2C9A-4074-8A8F-B9799F8F01B9}" type="presOf" srcId="{907F6075-22E5-4D50-80F8-7395698ED0DD}" destId="{42D0D496-C94F-4057-BD99-F281814FD30A}" srcOrd="0" destOrd="0" presId="urn:microsoft.com/office/officeart/2016/7/layout/VerticalSolidActionList"/>
    <dgm:cxn modelId="{B7CAC795-F330-4A3F-B56A-E30245D3B8CA}" srcId="{5C90844B-4C63-415F-96B9-6176864C06F7}" destId="{DE66C074-0CDF-4B72-8A76-B879CA68A0C8}" srcOrd="0" destOrd="0" parTransId="{5058D92A-40FD-4EA6-8D53-BE8584F21942}" sibTransId="{5D2F6C36-2DD7-4DD2-A4F4-20F12196B79D}"/>
    <dgm:cxn modelId="{7648BD99-79DB-4B25-B438-E71CB8381C7B}" type="presOf" srcId="{DE66C074-0CDF-4B72-8A76-B879CA68A0C8}" destId="{95F6D3C9-2FF3-46E5-ACEA-033B9DBF3FA0}" srcOrd="0" destOrd="0" presId="urn:microsoft.com/office/officeart/2016/7/layout/VerticalSolidActionList"/>
    <dgm:cxn modelId="{4A8F81CA-A4E3-4F02-815A-220F48931ACC}" srcId="{E903061E-8915-41F1-B348-98F4708F273B}" destId="{D416B155-EFDA-4051-9EA2-A93CB2D85BA0}" srcOrd="0" destOrd="0" parTransId="{7362E6F7-3F98-4A4E-92C9-F4B8A9E43DFC}" sibTransId="{59DA4C91-2600-4432-A5A2-33F840A2A942}"/>
    <dgm:cxn modelId="{4A2B7FE0-02DB-4DBB-AD6C-1F2B6E88111C}" srcId="{5D36867F-1872-4F45-802C-846D43D1CF27}" destId="{5C90844B-4C63-415F-96B9-6176864C06F7}" srcOrd="2" destOrd="0" parTransId="{345BC26B-F69E-45A9-9EF5-DDB129C0655B}" sibTransId="{3917D53B-1A7E-498E-A446-6789736240F9}"/>
    <dgm:cxn modelId="{AD7557E2-3204-4687-9835-4AF84BC4C5A9}" type="presOf" srcId="{E903061E-8915-41F1-B348-98F4708F273B}" destId="{FB7007BF-C259-4DDD-934E-432DB97BC000}" srcOrd="0" destOrd="0" presId="urn:microsoft.com/office/officeart/2016/7/layout/VerticalSolidActionList"/>
    <dgm:cxn modelId="{DB9ED3EA-1A18-447F-A8A0-B6817CA356BD}" type="presOf" srcId="{5D36867F-1872-4F45-802C-846D43D1CF27}" destId="{4D7FCFB7-13F1-421D-8032-9595349A1117}" srcOrd="0" destOrd="0" presId="urn:microsoft.com/office/officeart/2016/7/layout/VerticalSolidActionList"/>
    <dgm:cxn modelId="{E91F87F4-E2A6-4E60-916B-4FB61A5A5D65}" srcId="{907F6075-22E5-4D50-80F8-7395698ED0DD}" destId="{292F3BC4-E608-4688-BE65-9D1D290CB4B1}" srcOrd="0" destOrd="0" parTransId="{815E7E0F-8E0F-46D7-AC04-C3D9B3078287}" sibTransId="{5A4161D3-4FF1-4EDD-9C4D-EBFC361DD020}"/>
    <dgm:cxn modelId="{B9E36BF9-9512-4B06-93D4-B90405549ACC}" type="presOf" srcId="{292F3BC4-E608-4688-BE65-9D1D290CB4B1}" destId="{BCBB0DB9-8086-4584-B6FA-BC2779E162DB}" srcOrd="0" destOrd="0" presId="urn:microsoft.com/office/officeart/2016/7/layout/VerticalSolidActionList"/>
    <dgm:cxn modelId="{03217DFF-3268-4F21-8A70-837F68608095}" type="presParOf" srcId="{4D7FCFB7-13F1-421D-8032-9595349A1117}" destId="{A59CE89E-29EF-4265-B2FB-3DA324686722}" srcOrd="0" destOrd="0" presId="urn:microsoft.com/office/officeart/2016/7/layout/VerticalSolidActionList"/>
    <dgm:cxn modelId="{697E5E3C-585D-4B2C-97B9-B40B6D7D2470}" type="presParOf" srcId="{A59CE89E-29EF-4265-B2FB-3DA324686722}" destId="{42D0D496-C94F-4057-BD99-F281814FD30A}" srcOrd="0" destOrd="0" presId="urn:microsoft.com/office/officeart/2016/7/layout/VerticalSolidActionList"/>
    <dgm:cxn modelId="{A035B411-5A7B-4F0F-8AA3-5B0FDD35F146}" type="presParOf" srcId="{A59CE89E-29EF-4265-B2FB-3DA324686722}" destId="{BCBB0DB9-8086-4584-B6FA-BC2779E162DB}" srcOrd="1" destOrd="0" presId="urn:microsoft.com/office/officeart/2016/7/layout/VerticalSolidActionList"/>
    <dgm:cxn modelId="{29E76022-B44B-46B4-9566-7A09356EE158}" type="presParOf" srcId="{4D7FCFB7-13F1-421D-8032-9595349A1117}" destId="{40814F43-77F7-4397-9578-2022B90DBD12}" srcOrd="1" destOrd="0" presId="urn:microsoft.com/office/officeart/2016/7/layout/VerticalSolidActionList"/>
    <dgm:cxn modelId="{C8ADDFAE-8704-4D2A-93C2-ED5789D08147}" type="presParOf" srcId="{4D7FCFB7-13F1-421D-8032-9595349A1117}" destId="{F3FBA340-7F4B-4AB9-BC31-8D3A650B83EE}" srcOrd="2" destOrd="0" presId="urn:microsoft.com/office/officeart/2016/7/layout/VerticalSolidActionList"/>
    <dgm:cxn modelId="{CFBFA51F-797D-4F13-981A-3938FB3CC9B4}" type="presParOf" srcId="{F3FBA340-7F4B-4AB9-BC31-8D3A650B83EE}" destId="{FB7007BF-C259-4DDD-934E-432DB97BC000}" srcOrd="0" destOrd="0" presId="urn:microsoft.com/office/officeart/2016/7/layout/VerticalSolidActionList"/>
    <dgm:cxn modelId="{DC0A04BD-4993-44BF-9372-9E77308FD2DE}" type="presParOf" srcId="{F3FBA340-7F4B-4AB9-BC31-8D3A650B83EE}" destId="{5854C9A5-BA78-498D-B3C1-1A0CA35788EB}" srcOrd="1" destOrd="0" presId="urn:microsoft.com/office/officeart/2016/7/layout/VerticalSolidActionList"/>
    <dgm:cxn modelId="{517CAEBA-B88C-4DC9-B336-B748FD02B4CC}" type="presParOf" srcId="{4D7FCFB7-13F1-421D-8032-9595349A1117}" destId="{83066061-EAC0-4DAC-A107-05357AB9ACD1}" srcOrd="3" destOrd="0" presId="urn:microsoft.com/office/officeart/2016/7/layout/VerticalSolidActionList"/>
    <dgm:cxn modelId="{4A8E6ABB-1915-4928-B664-735CF6FEF3AA}" type="presParOf" srcId="{4D7FCFB7-13F1-421D-8032-9595349A1117}" destId="{C548FFBD-C6F4-4F9F-AC20-9F3E7034F39B}" srcOrd="4" destOrd="0" presId="urn:microsoft.com/office/officeart/2016/7/layout/VerticalSolidActionList"/>
    <dgm:cxn modelId="{FB6D4A4B-D8E2-4AD6-9DCE-B4684E81232B}" type="presParOf" srcId="{C548FFBD-C6F4-4F9F-AC20-9F3E7034F39B}" destId="{104B22E4-2ADB-4B37-8005-B48A608A9ED3}" srcOrd="0" destOrd="0" presId="urn:microsoft.com/office/officeart/2016/7/layout/VerticalSolidActionList"/>
    <dgm:cxn modelId="{731A174B-1447-41B4-A9F3-D094042C75E8}" type="presParOf" srcId="{C548FFBD-C6F4-4F9F-AC20-9F3E7034F39B}" destId="{95F6D3C9-2FF3-46E5-ACEA-033B9DBF3FA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E325B87-D0AE-4467-8814-C02F051E6DE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5CC023-5DEB-4393-AE7F-E9F34C625638}">
      <dgm:prSet/>
      <dgm:spPr/>
      <dgm:t>
        <a:bodyPr/>
        <a:lstStyle/>
        <a:p>
          <a:pPr>
            <a:defRPr cap="all"/>
          </a:pPr>
          <a:r>
            <a:rPr lang="en-GB"/>
            <a:t>If you are unable to upload your assignment to Turnitin because of any technical issues, please email your assignment to me on time and this will be classed as a successful submission. </a:t>
          </a:r>
          <a:endParaRPr lang="en-US"/>
        </a:p>
      </dgm:t>
    </dgm:pt>
    <dgm:pt modelId="{50C19A83-427F-4981-8B84-2788D247969D}" type="parTrans" cxnId="{4B9FCC56-0F0B-4236-A853-95DE464E6F7A}">
      <dgm:prSet/>
      <dgm:spPr/>
      <dgm:t>
        <a:bodyPr/>
        <a:lstStyle/>
        <a:p>
          <a:endParaRPr lang="en-US"/>
        </a:p>
      </dgm:t>
    </dgm:pt>
    <dgm:pt modelId="{9A69B469-49AD-44F9-9C19-FAAE05CCE110}" type="sibTrans" cxnId="{4B9FCC56-0F0B-4236-A853-95DE464E6F7A}">
      <dgm:prSet/>
      <dgm:spPr/>
      <dgm:t>
        <a:bodyPr/>
        <a:lstStyle/>
        <a:p>
          <a:endParaRPr lang="en-US"/>
        </a:p>
      </dgm:t>
    </dgm:pt>
    <dgm:pt modelId="{8E976688-F965-4F7A-A106-6C4B964A1BD5}">
      <dgm:prSet/>
      <dgm:spPr/>
      <dgm:t>
        <a:bodyPr/>
        <a:lstStyle/>
        <a:p>
          <a:pPr>
            <a:defRPr cap="all"/>
          </a:pPr>
          <a:r>
            <a:rPr lang="en-GB" dirty="0"/>
            <a:t>Before you submit double check your grammar and punctuation. Also, double check your Harvard referencing.  We are only concerned with Uk law and cases.</a:t>
          </a:r>
          <a:endParaRPr lang="en-US" dirty="0"/>
        </a:p>
      </dgm:t>
    </dgm:pt>
    <dgm:pt modelId="{6ED3DD88-4B32-4CF0-A79B-3565661B7D26}" type="parTrans" cxnId="{445051A0-35E1-4B9F-BD5C-64CF53A2BC1E}">
      <dgm:prSet/>
      <dgm:spPr/>
      <dgm:t>
        <a:bodyPr/>
        <a:lstStyle/>
        <a:p>
          <a:endParaRPr lang="en-US"/>
        </a:p>
      </dgm:t>
    </dgm:pt>
    <dgm:pt modelId="{1E2335E0-4B37-4CC4-B8DE-6524D82D4300}" type="sibTrans" cxnId="{445051A0-35E1-4B9F-BD5C-64CF53A2BC1E}">
      <dgm:prSet/>
      <dgm:spPr/>
      <dgm:t>
        <a:bodyPr/>
        <a:lstStyle/>
        <a:p>
          <a:endParaRPr lang="en-US"/>
        </a:p>
      </dgm:t>
    </dgm:pt>
    <dgm:pt modelId="{29681791-4CC1-4161-96A1-0BEF503E39B0}" type="pres">
      <dgm:prSet presAssocID="{5E325B87-D0AE-4467-8814-C02F051E6DE3}" presName="root" presStyleCnt="0">
        <dgm:presLayoutVars>
          <dgm:dir/>
          <dgm:resizeHandles val="exact"/>
        </dgm:presLayoutVars>
      </dgm:prSet>
      <dgm:spPr/>
    </dgm:pt>
    <dgm:pt modelId="{C62C840B-7B4C-4E29-8258-2A832B4B51DD}" type="pres">
      <dgm:prSet presAssocID="{F25CC023-5DEB-4393-AE7F-E9F34C625638}" presName="compNode" presStyleCnt="0"/>
      <dgm:spPr/>
    </dgm:pt>
    <dgm:pt modelId="{BEE60116-F271-4E81-9922-4B890E5CC9FB}" type="pres">
      <dgm:prSet presAssocID="{F25CC023-5DEB-4393-AE7F-E9F34C625638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89B5BD06-79C1-4F2D-B90A-6901C0A6A69A}" type="pres">
      <dgm:prSet presAssocID="{F25CC023-5DEB-4393-AE7F-E9F34C6256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45482938-7D0E-4E4C-86EB-47D8570427FB}" type="pres">
      <dgm:prSet presAssocID="{F25CC023-5DEB-4393-AE7F-E9F34C625638}" presName="spaceRect" presStyleCnt="0"/>
      <dgm:spPr/>
    </dgm:pt>
    <dgm:pt modelId="{639F5425-5914-4F78-B274-BD814F4A177D}" type="pres">
      <dgm:prSet presAssocID="{F25CC023-5DEB-4393-AE7F-E9F34C625638}" presName="textRect" presStyleLbl="revTx" presStyleIdx="0" presStyleCnt="2">
        <dgm:presLayoutVars>
          <dgm:chMax val="1"/>
          <dgm:chPref val="1"/>
        </dgm:presLayoutVars>
      </dgm:prSet>
      <dgm:spPr/>
    </dgm:pt>
    <dgm:pt modelId="{F12DEF00-F02C-46A0-B542-528BE494C834}" type="pres">
      <dgm:prSet presAssocID="{9A69B469-49AD-44F9-9C19-FAAE05CCE110}" presName="sibTrans" presStyleCnt="0"/>
      <dgm:spPr/>
    </dgm:pt>
    <dgm:pt modelId="{BEB26FE4-A11D-42CB-9ADC-534CC0A16EE6}" type="pres">
      <dgm:prSet presAssocID="{8E976688-F965-4F7A-A106-6C4B964A1BD5}" presName="compNode" presStyleCnt="0"/>
      <dgm:spPr/>
    </dgm:pt>
    <dgm:pt modelId="{8C1C157B-D38E-4735-9CA9-7413DF23B873}" type="pres">
      <dgm:prSet presAssocID="{8E976688-F965-4F7A-A106-6C4B964A1BD5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7E5D771-C879-452E-8CBB-F65D20E40802}" type="pres">
      <dgm:prSet presAssocID="{8E976688-F965-4F7A-A106-6C4B964A1B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81F0DD4-3AFA-4B10-880C-9056EC2E2B27}" type="pres">
      <dgm:prSet presAssocID="{8E976688-F965-4F7A-A106-6C4B964A1BD5}" presName="spaceRect" presStyleCnt="0"/>
      <dgm:spPr/>
    </dgm:pt>
    <dgm:pt modelId="{41CE4385-8203-4490-A04C-73D5D9CC89E1}" type="pres">
      <dgm:prSet presAssocID="{8E976688-F965-4F7A-A106-6C4B964A1B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B9FCC56-0F0B-4236-A853-95DE464E6F7A}" srcId="{5E325B87-D0AE-4467-8814-C02F051E6DE3}" destId="{F25CC023-5DEB-4393-AE7F-E9F34C625638}" srcOrd="0" destOrd="0" parTransId="{50C19A83-427F-4981-8B84-2788D247969D}" sibTransId="{9A69B469-49AD-44F9-9C19-FAAE05CCE110}"/>
    <dgm:cxn modelId="{6D388491-01D6-42A6-8289-D479AFEF4344}" type="presOf" srcId="{F25CC023-5DEB-4393-AE7F-E9F34C625638}" destId="{639F5425-5914-4F78-B274-BD814F4A177D}" srcOrd="0" destOrd="0" presId="urn:microsoft.com/office/officeart/2018/5/layout/IconLeafLabelList"/>
    <dgm:cxn modelId="{445051A0-35E1-4B9F-BD5C-64CF53A2BC1E}" srcId="{5E325B87-D0AE-4467-8814-C02F051E6DE3}" destId="{8E976688-F965-4F7A-A106-6C4B964A1BD5}" srcOrd="1" destOrd="0" parTransId="{6ED3DD88-4B32-4CF0-A79B-3565661B7D26}" sibTransId="{1E2335E0-4B37-4CC4-B8DE-6524D82D4300}"/>
    <dgm:cxn modelId="{F942BAAE-7314-48FF-83E7-D4DF83DC8392}" type="presOf" srcId="{5E325B87-D0AE-4467-8814-C02F051E6DE3}" destId="{29681791-4CC1-4161-96A1-0BEF503E39B0}" srcOrd="0" destOrd="0" presId="urn:microsoft.com/office/officeart/2018/5/layout/IconLeafLabelList"/>
    <dgm:cxn modelId="{E58DE8E0-EFEC-4809-BEC6-EF8ED2F564BF}" type="presOf" srcId="{8E976688-F965-4F7A-A106-6C4B964A1BD5}" destId="{41CE4385-8203-4490-A04C-73D5D9CC89E1}" srcOrd="0" destOrd="0" presId="urn:microsoft.com/office/officeart/2018/5/layout/IconLeafLabelList"/>
    <dgm:cxn modelId="{09204A41-3BCE-4FC1-98A6-B00B66050FB3}" type="presParOf" srcId="{29681791-4CC1-4161-96A1-0BEF503E39B0}" destId="{C62C840B-7B4C-4E29-8258-2A832B4B51DD}" srcOrd="0" destOrd="0" presId="urn:microsoft.com/office/officeart/2018/5/layout/IconLeafLabelList"/>
    <dgm:cxn modelId="{6A0CF0B2-493F-47BD-A338-D6C323153B5D}" type="presParOf" srcId="{C62C840B-7B4C-4E29-8258-2A832B4B51DD}" destId="{BEE60116-F271-4E81-9922-4B890E5CC9FB}" srcOrd="0" destOrd="0" presId="urn:microsoft.com/office/officeart/2018/5/layout/IconLeafLabelList"/>
    <dgm:cxn modelId="{ABEBFF5A-B035-4B6B-A333-5FD4942B7D49}" type="presParOf" srcId="{C62C840B-7B4C-4E29-8258-2A832B4B51DD}" destId="{89B5BD06-79C1-4F2D-B90A-6901C0A6A69A}" srcOrd="1" destOrd="0" presId="urn:microsoft.com/office/officeart/2018/5/layout/IconLeafLabelList"/>
    <dgm:cxn modelId="{162C88CA-CA1C-4E00-9378-C8F9F77C5CA1}" type="presParOf" srcId="{C62C840B-7B4C-4E29-8258-2A832B4B51DD}" destId="{45482938-7D0E-4E4C-86EB-47D8570427FB}" srcOrd="2" destOrd="0" presId="urn:microsoft.com/office/officeart/2018/5/layout/IconLeafLabelList"/>
    <dgm:cxn modelId="{D02E8FE2-2EC1-465D-B7E7-5C5DE5A00070}" type="presParOf" srcId="{C62C840B-7B4C-4E29-8258-2A832B4B51DD}" destId="{639F5425-5914-4F78-B274-BD814F4A177D}" srcOrd="3" destOrd="0" presId="urn:microsoft.com/office/officeart/2018/5/layout/IconLeafLabelList"/>
    <dgm:cxn modelId="{E6CB8E2D-2DCE-4CF9-B63A-69C7AC9555AD}" type="presParOf" srcId="{29681791-4CC1-4161-96A1-0BEF503E39B0}" destId="{F12DEF00-F02C-46A0-B542-528BE494C834}" srcOrd="1" destOrd="0" presId="urn:microsoft.com/office/officeart/2018/5/layout/IconLeafLabelList"/>
    <dgm:cxn modelId="{84E30098-8D48-407B-B9B8-8F64398EDD4D}" type="presParOf" srcId="{29681791-4CC1-4161-96A1-0BEF503E39B0}" destId="{BEB26FE4-A11D-42CB-9ADC-534CC0A16EE6}" srcOrd="2" destOrd="0" presId="urn:microsoft.com/office/officeart/2018/5/layout/IconLeafLabelList"/>
    <dgm:cxn modelId="{3783D034-52CF-4781-A9B2-A2168A4067E3}" type="presParOf" srcId="{BEB26FE4-A11D-42CB-9ADC-534CC0A16EE6}" destId="{8C1C157B-D38E-4735-9CA9-7413DF23B873}" srcOrd="0" destOrd="0" presId="urn:microsoft.com/office/officeart/2018/5/layout/IconLeafLabelList"/>
    <dgm:cxn modelId="{75848D50-9850-4472-A006-7AD3E087E637}" type="presParOf" srcId="{BEB26FE4-A11D-42CB-9ADC-534CC0A16EE6}" destId="{17E5D771-C879-452E-8CBB-F65D20E40802}" srcOrd="1" destOrd="0" presId="urn:microsoft.com/office/officeart/2018/5/layout/IconLeafLabelList"/>
    <dgm:cxn modelId="{67C6CE03-F5AF-4896-A4D6-67AD64470DEA}" type="presParOf" srcId="{BEB26FE4-A11D-42CB-9ADC-534CC0A16EE6}" destId="{E81F0DD4-3AFA-4B10-880C-9056EC2E2B27}" srcOrd="2" destOrd="0" presId="urn:microsoft.com/office/officeart/2018/5/layout/IconLeafLabelList"/>
    <dgm:cxn modelId="{99E2E072-FA8A-439C-B63F-B7BA21FBFA9B}" type="presParOf" srcId="{BEB26FE4-A11D-42CB-9ADC-534CC0A16EE6}" destId="{41CE4385-8203-4490-A04C-73D5D9CC89E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6223A61-EB0F-4B23-9ADB-C5812007E96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F2CA391-04C1-48C5-AB5C-459B9381AAA2}">
      <dgm:prSet/>
      <dgm:spPr/>
      <dgm:t>
        <a:bodyPr/>
        <a:lstStyle/>
        <a:p>
          <a:r>
            <a:rPr lang="en-GB"/>
            <a:t>Upload to Turnitin 8</a:t>
          </a:r>
          <a:r>
            <a:rPr lang="en-GB" baseline="30000"/>
            <a:t>th</a:t>
          </a:r>
          <a:r>
            <a:rPr lang="en-GB"/>
            <a:t> November 2024 by 23:59pm. </a:t>
          </a:r>
          <a:endParaRPr lang="en-US"/>
        </a:p>
      </dgm:t>
    </dgm:pt>
    <dgm:pt modelId="{34AD1BCE-9C6F-48A5-B4F4-E40B760A11F2}" type="parTrans" cxnId="{A0CDB3FE-BD0D-4B06-A897-A57924ECB161}">
      <dgm:prSet/>
      <dgm:spPr/>
      <dgm:t>
        <a:bodyPr/>
        <a:lstStyle/>
        <a:p>
          <a:endParaRPr lang="en-US"/>
        </a:p>
      </dgm:t>
    </dgm:pt>
    <dgm:pt modelId="{EAFB6648-3327-45BF-A444-953021599AB1}" type="sibTrans" cxnId="{A0CDB3FE-BD0D-4B06-A897-A57924ECB161}">
      <dgm:prSet/>
      <dgm:spPr/>
      <dgm:t>
        <a:bodyPr/>
        <a:lstStyle/>
        <a:p>
          <a:endParaRPr lang="en-US"/>
        </a:p>
      </dgm:t>
    </dgm:pt>
    <dgm:pt modelId="{D9198B0E-E254-4ABB-912E-123C0C1D16D3}">
      <dgm:prSet/>
      <dgm:spPr/>
      <dgm:t>
        <a:bodyPr/>
        <a:lstStyle/>
        <a:p>
          <a:r>
            <a:rPr lang="en-GB"/>
            <a:t>Present on the 12</a:t>
          </a:r>
          <a:r>
            <a:rPr lang="en-GB" baseline="30000"/>
            <a:t>th</a:t>
          </a:r>
          <a:r>
            <a:rPr lang="en-GB"/>
            <a:t> November 2024 at you allocated time. </a:t>
          </a:r>
          <a:endParaRPr lang="en-US"/>
        </a:p>
      </dgm:t>
    </dgm:pt>
    <dgm:pt modelId="{7EE8FD76-8D82-4D8D-80F7-188422FB6602}" type="parTrans" cxnId="{83BE9CD4-F33E-4F2A-A06B-E36BDAF0597E}">
      <dgm:prSet/>
      <dgm:spPr/>
      <dgm:t>
        <a:bodyPr/>
        <a:lstStyle/>
        <a:p>
          <a:endParaRPr lang="en-US"/>
        </a:p>
      </dgm:t>
    </dgm:pt>
    <dgm:pt modelId="{C1844D56-5D28-4A4A-92CF-F24E9BBBB264}" type="sibTrans" cxnId="{83BE9CD4-F33E-4F2A-A06B-E36BDAF0597E}">
      <dgm:prSet/>
      <dgm:spPr/>
      <dgm:t>
        <a:bodyPr/>
        <a:lstStyle/>
        <a:p>
          <a:endParaRPr lang="en-US"/>
        </a:p>
      </dgm:t>
    </dgm:pt>
    <dgm:pt modelId="{6812800C-EB50-4CB6-BBA4-476EAB01646C}">
      <dgm:prSet/>
      <dgm:spPr/>
      <dgm:t>
        <a:bodyPr/>
        <a:lstStyle/>
        <a:p>
          <a:r>
            <a:rPr lang="en-GB"/>
            <a:t>We will be in ASG01. </a:t>
          </a:r>
          <a:endParaRPr lang="en-US"/>
        </a:p>
      </dgm:t>
    </dgm:pt>
    <dgm:pt modelId="{834E51DD-6CFA-4431-BD14-B81A9453564F}" type="parTrans" cxnId="{29925BB7-F172-43AE-A503-F4C9B61B684F}">
      <dgm:prSet/>
      <dgm:spPr/>
      <dgm:t>
        <a:bodyPr/>
        <a:lstStyle/>
        <a:p>
          <a:endParaRPr lang="en-US"/>
        </a:p>
      </dgm:t>
    </dgm:pt>
    <dgm:pt modelId="{332148C5-6E3B-44E6-969E-60041DBBC8C7}" type="sibTrans" cxnId="{29925BB7-F172-43AE-A503-F4C9B61B684F}">
      <dgm:prSet/>
      <dgm:spPr/>
      <dgm:t>
        <a:bodyPr/>
        <a:lstStyle/>
        <a:p>
          <a:endParaRPr lang="en-US"/>
        </a:p>
      </dgm:t>
    </dgm:pt>
    <dgm:pt modelId="{ED773F0B-B391-4BD3-BEDA-7B4482BA19E8}" type="pres">
      <dgm:prSet presAssocID="{66223A61-EB0F-4B23-9ADB-C5812007E967}" presName="outerComposite" presStyleCnt="0">
        <dgm:presLayoutVars>
          <dgm:chMax val="5"/>
          <dgm:dir/>
          <dgm:resizeHandles val="exact"/>
        </dgm:presLayoutVars>
      </dgm:prSet>
      <dgm:spPr/>
    </dgm:pt>
    <dgm:pt modelId="{6B970368-0CCF-4975-8440-A5EA5B2C70EF}" type="pres">
      <dgm:prSet presAssocID="{66223A61-EB0F-4B23-9ADB-C5812007E967}" presName="dummyMaxCanvas" presStyleCnt="0">
        <dgm:presLayoutVars/>
      </dgm:prSet>
      <dgm:spPr/>
    </dgm:pt>
    <dgm:pt modelId="{36EDC1E5-CBE5-4AD3-9C3A-3B4F041D1FCF}" type="pres">
      <dgm:prSet presAssocID="{66223A61-EB0F-4B23-9ADB-C5812007E967}" presName="ThreeNodes_1" presStyleLbl="node1" presStyleIdx="0" presStyleCnt="3">
        <dgm:presLayoutVars>
          <dgm:bulletEnabled val="1"/>
        </dgm:presLayoutVars>
      </dgm:prSet>
      <dgm:spPr/>
    </dgm:pt>
    <dgm:pt modelId="{AF6E6922-F2CC-498F-9C08-309B99EEC46E}" type="pres">
      <dgm:prSet presAssocID="{66223A61-EB0F-4B23-9ADB-C5812007E967}" presName="ThreeNodes_2" presStyleLbl="node1" presStyleIdx="1" presStyleCnt="3">
        <dgm:presLayoutVars>
          <dgm:bulletEnabled val="1"/>
        </dgm:presLayoutVars>
      </dgm:prSet>
      <dgm:spPr/>
    </dgm:pt>
    <dgm:pt modelId="{12932922-FD04-4855-B59C-E05D8F21917E}" type="pres">
      <dgm:prSet presAssocID="{66223A61-EB0F-4B23-9ADB-C5812007E967}" presName="ThreeNodes_3" presStyleLbl="node1" presStyleIdx="2" presStyleCnt="3">
        <dgm:presLayoutVars>
          <dgm:bulletEnabled val="1"/>
        </dgm:presLayoutVars>
      </dgm:prSet>
      <dgm:spPr/>
    </dgm:pt>
    <dgm:pt modelId="{E880D193-92DD-4BE7-A3B8-9C176BBA14AE}" type="pres">
      <dgm:prSet presAssocID="{66223A61-EB0F-4B23-9ADB-C5812007E967}" presName="ThreeConn_1-2" presStyleLbl="fgAccFollowNode1" presStyleIdx="0" presStyleCnt="2">
        <dgm:presLayoutVars>
          <dgm:bulletEnabled val="1"/>
        </dgm:presLayoutVars>
      </dgm:prSet>
      <dgm:spPr/>
    </dgm:pt>
    <dgm:pt modelId="{A6F453A7-754D-4CB9-9E2F-AF6F885DAC49}" type="pres">
      <dgm:prSet presAssocID="{66223A61-EB0F-4B23-9ADB-C5812007E967}" presName="ThreeConn_2-3" presStyleLbl="fgAccFollowNode1" presStyleIdx="1" presStyleCnt="2">
        <dgm:presLayoutVars>
          <dgm:bulletEnabled val="1"/>
        </dgm:presLayoutVars>
      </dgm:prSet>
      <dgm:spPr/>
    </dgm:pt>
    <dgm:pt modelId="{D24E5EF6-821A-4BB0-A67E-2B695A8027DF}" type="pres">
      <dgm:prSet presAssocID="{66223A61-EB0F-4B23-9ADB-C5812007E967}" presName="ThreeNodes_1_text" presStyleLbl="node1" presStyleIdx="2" presStyleCnt="3">
        <dgm:presLayoutVars>
          <dgm:bulletEnabled val="1"/>
        </dgm:presLayoutVars>
      </dgm:prSet>
      <dgm:spPr/>
    </dgm:pt>
    <dgm:pt modelId="{7959EE23-A4D7-4773-A870-DEEB83C57849}" type="pres">
      <dgm:prSet presAssocID="{66223A61-EB0F-4B23-9ADB-C5812007E967}" presName="ThreeNodes_2_text" presStyleLbl="node1" presStyleIdx="2" presStyleCnt="3">
        <dgm:presLayoutVars>
          <dgm:bulletEnabled val="1"/>
        </dgm:presLayoutVars>
      </dgm:prSet>
      <dgm:spPr/>
    </dgm:pt>
    <dgm:pt modelId="{7B44C983-4D68-443D-A5EA-E47D2C4AEDBE}" type="pres">
      <dgm:prSet presAssocID="{66223A61-EB0F-4B23-9ADB-C5812007E96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516BB06-5990-4C65-9E1E-B8664D6BD6B2}" type="presOf" srcId="{EAFB6648-3327-45BF-A444-953021599AB1}" destId="{E880D193-92DD-4BE7-A3B8-9C176BBA14AE}" srcOrd="0" destOrd="0" presId="urn:microsoft.com/office/officeart/2005/8/layout/vProcess5"/>
    <dgm:cxn modelId="{FE448760-504B-4AC7-88AA-21C1C04F7EDE}" type="presOf" srcId="{D9198B0E-E254-4ABB-912E-123C0C1D16D3}" destId="{AF6E6922-F2CC-498F-9C08-309B99EEC46E}" srcOrd="0" destOrd="0" presId="urn:microsoft.com/office/officeart/2005/8/layout/vProcess5"/>
    <dgm:cxn modelId="{DB229047-36FB-411D-AB5B-AAF77708ADCE}" type="presOf" srcId="{1F2CA391-04C1-48C5-AB5C-459B9381AAA2}" destId="{D24E5EF6-821A-4BB0-A67E-2B695A8027DF}" srcOrd="1" destOrd="0" presId="urn:microsoft.com/office/officeart/2005/8/layout/vProcess5"/>
    <dgm:cxn modelId="{95AC8648-D84A-42B1-882C-8850113023D9}" type="presOf" srcId="{6812800C-EB50-4CB6-BBA4-476EAB01646C}" destId="{7B44C983-4D68-443D-A5EA-E47D2C4AEDBE}" srcOrd="1" destOrd="0" presId="urn:microsoft.com/office/officeart/2005/8/layout/vProcess5"/>
    <dgm:cxn modelId="{F35B674A-F0D7-433B-B49C-29360CF69DD1}" type="presOf" srcId="{C1844D56-5D28-4A4A-92CF-F24E9BBBB264}" destId="{A6F453A7-754D-4CB9-9E2F-AF6F885DAC49}" srcOrd="0" destOrd="0" presId="urn:microsoft.com/office/officeart/2005/8/layout/vProcess5"/>
    <dgm:cxn modelId="{8BE66172-4CEB-4D6C-AFBB-D3DC0DB43BFC}" type="presOf" srcId="{1F2CA391-04C1-48C5-AB5C-459B9381AAA2}" destId="{36EDC1E5-CBE5-4AD3-9C3A-3B4F041D1FCF}" srcOrd="0" destOrd="0" presId="urn:microsoft.com/office/officeart/2005/8/layout/vProcess5"/>
    <dgm:cxn modelId="{4E77DF85-B620-47A3-9B24-2611E82EC57E}" type="presOf" srcId="{D9198B0E-E254-4ABB-912E-123C0C1D16D3}" destId="{7959EE23-A4D7-4773-A870-DEEB83C57849}" srcOrd="1" destOrd="0" presId="urn:microsoft.com/office/officeart/2005/8/layout/vProcess5"/>
    <dgm:cxn modelId="{762DA095-1E36-4A53-9F78-809547385CC8}" type="presOf" srcId="{66223A61-EB0F-4B23-9ADB-C5812007E967}" destId="{ED773F0B-B391-4BD3-BEDA-7B4482BA19E8}" srcOrd="0" destOrd="0" presId="urn:microsoft.com/office/officeart/2005/8/layout/vProcess5"/>
    <dgm:cxn modelId="{769316A1-408E-4BD9-AFEC-BA5C86382C57}" type="presOf" srcId="{6812800C-EB50-4CB6-BBA4-476EAB01646C}" destId="{12932922-FD04-4855-B59C-E05D8F21917E}" srcOrd="0" destOrd="0" presId="urn:microsoft.com/office/officeart/2005/8/layout/vProcess5"/>
    <dgm:cxn modelId="{29925BB7-F172-43AE-A503-F4C9B61B684F}" srcId="{66223A61-EB0F-4B23-9ADB-C5812007E967}" destId="{6812800C-EB50-4CB6-BBA4-476EAB01646C}" srcOrd="2" destOrd="0" parTransId="{834E51DD-6CFA-4431-BD14-B81A9453564F}" sibTransId="{332148C5-6E3B-44E6-969E-60041DBBC8C7}"/>
    <dgm:cxn modelId="{83BE9CD4-F33E-4F2A-A06B-E36BDAF0597E}" srcId="{66223A61-EB0F-4B23-9ADB-C5812007E967}" destId="{D9198B0E-E254-4ABB-912E-123C0C1D16D3}" srcOrd="1" destOrd="0" parTransId="{7EE8FD76-8D82-4D8D-80F7-188422FB6602}" sibTransId="{C1844D56-5D28-4A4A-92CF-F24E9BBBB264}"/>
    <dgm:cxn modelId="{A0CDB3FE-BD0D-4B06-A897-A57924ECB161}" srcId="{66223A61-EB0F-4B23-9ADB-C5812007E967}" destId="{1F2CA391-04C1-48C5-AB5C-459B9381AAA2}" srcOrd="0" destOrd="0" parTransId="{34AD1BCE-9C6F-48A5-B4F4-E40B760A11F2}" sibTransId="{EAFB6648-3327-45BF-A444-953021599AB1}"/>
    <dgm:cxn modelId="{E2CD0170-DAEF-47D3-8511-4E8C7F5FB88D}" type="presParOf" srcId="{ED773F0B-B391-4BD3-BEDA-7B4482BA19E8}" destId="{6B970368-0CCF-4975-8440-A5EA5B2C70EF}" srcOrd="0" destOrd="0" presId="urn:microsoft.com/office/officeart/2005/8/layout/vProcess5"/>
    <dgm:cxn modelId="{7F843B81-1783-4DF7-8354-FF032F89E013}" type="presParOf" srcId="{ED773F0B-B391-4BD3-BEDA-7B4482BA19E8}" destId="{36EDC1E5-CBE5-4AD3-9C3A-3B4F041D1FCF}" srcOrd="1" destOrd="0" presId="urn:microsoft.com/office/officeart/2005/8/layout/vProcess5"/>
    <dgm:cxn modelId="{ED86791C-6AE1-4AF5-A7BC-21B9A775C727}" type="presParOf" srcId="{ED773F0B-B391-4BD3-BEDA-7B4482BA19E8}" destId="{AF6E6922-F2CC-498F-9C08-309B99EEC46E}" srcOrd="2" destOrd="0" presId="urn:microsoft.com/office/officeart/2005/8/layout/vProcess5"/>
    <dgm:cxn modelId="{1DD18B1A-7003-4677-AFAE-2B40CF72AF31}" type="presParOf" srcId="{ED773F0B-B391-4BD3-BEDA-7B4482BA19E8}" destId="{12932922-FD04-4855-B59C-E05D8F21917E}" srcOrd="3" destOrd="0" presId="urn:microsoft.com/office/officeart/2005/8/layout/vProcess5"/>
    <dgm:cxn modelId="{5FB356E8-76F8-4A61-99DB-17B8D4C73C96}" type="presParOf" srcId="{ED773F0B-B391-4BD3-BEDA-7B4482BA19E8}" destId="{E880D193-92DD-4BE7-A3B8-9C176BBA14AE}" srcOrd="4" destOrd="0" presId="urn:microsoft.com/office/officeart/2005/8/layout/vProcess5"/>
    <dgm:cxn modelId="{28EB6CAE-3C55-4AD9-83BF-56FCCA793842}" type="presParOf" srcId="{ED773F0B-B391-4BD3-BEDA-7B4482BA19E8}" destId="{A6F453A7-754D-4CB9-9E2F-AF6F885DAC49}" srcOrd="5" destOrd="0" presId="urn:microsoft.com/office/officeart/2005/8/layout/vProcess5"/>
    <dgm:cxn modelId="{005B0328-2DAF-495E-8731-67384079DE1F}" type="presParOf" srcId="{ED773F0B-B391-4BD3-BEDA-7B4482BA19E8}" destId="{D24E5EF6-821A-4BB0-A67E-2B695A8027DF}" srcOrd="6" destOrd="0" presId="urn:microsoft.com/office/officeart/2005/8/layout/vProcess5"/>
    <dgm:cxn modelId="{01CC6CE5-47C4-45DF-8F21-1E34FDE94AF9}" type="presParOf" srcId="{ED773F0B-B391-4BD3-BEDA-7B4482BA19E8}" destId="{7959EE23-A4D7-4773-A870-DEEB83C57849}" srcOrd="7" destOrd="0" presId="urn:microsoft.com/office/officeart/2005/8/layout/vProcess5"/>
    <dgm:cxn modelId="{BA052849-855C-42B3-8AC8-24792CA225C6}" type="presParOf" srcId="{ED773F0B-B391-4BD3-BEDA-7B4482BA19E8}" destId="{7B44C983-4D68-443D-A5EA-E47D2C4AEDB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65891-0A59-47CE-95FC-8BB8BBA48877}">
      <dsp:nvSpPr>
        <dsp:cNvPr id="0" name=""/>
        <dsp:cNvSpPr/>
      </dsp:nvSpPr>
      <dsp:spPr>
        <a:xfrm>
          <a:off x="2355324" y="927804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7300" y="970816"/>
        <a:ext cx="27081" cy="5416"/>
      </dsp:txXfrm>
    </dsp:sp>
    <dsp:sp modelId="{62205B0A-A99B-4099-BC6D-F925AD26B9E9}">
      <dsp:nvSpPr>
        <dsp:cNvPr id="0" name=""/>
        <dsp:cNvSpPr/>
      </dsp:nvSpPr>
      <dsp:spPr>
        <a:xfrm>
          <a:off x="2198" y="267046"/>
          <a:ext cx="2354926" cy="14129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is your assessment question?</a:t>
          </a:r>
          <a:endParaRPr lang="en-US" sz="2800" kern="1200"/>
        </a:p>
      </dsp:txBody>
      <dsp:txXfrm>
        <a:off x="2198" y="267046"/>
        <a:ext cx="2354926" cy="1412955"/>
      </dsp:txXfrm>
    </dsp:sp>
    <dsp:sp modelId="{4F27EC6D-8FE4-4362-A15D-C24E63E43715}">
      <dsp:nvSpPr>
        <dsp:cNvPr id="0" name=""/>
        <dsp:cNvSpPr/>
      </dsp:nvSpPr>
      <dsp:spPr>
        <a:xfrm>
          <a:off x="5251883" y="927804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93859" y="970816"/>
        <a:ext cx="27081" cy="5416"/>
      </dsp:txXfrm>
    </dsp:sp>
    <dsp:sp modelId="{9E6B26ED-7CE7-4F39-B96B-97EA94578C12}">
      <dsp:nvSpPr>
        <dsp:cNvPr id="0" name=""/>
        <dsp:cNvSpPr/>
      </dsp:nvSpPr>
      <dsp:spPr>
        <a:xfrm>
          <a:off x="2898757" y="267046"/>
          <a:ext cx="2354926" cy="14129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Assessment Guidance. </a:t>
          </a:r>
          <a:endParaRPr lang="en-US" sz="2800" kern="1200"/>
        </a:p>
      </dsp:txBody>
      <dsp:txXfrm>
        <a:off x="2898757" y="267046"/>
        <a:ext cx="2354926" cy="1412955"/>
      </dsp:txXfrm>
    </dsp:sp>
    <dsp:sp modelId="{C30F16AD-149A-4701-8FC2-9511F7D01F87}">
      <dsp:nvSpPr>
        <dsp:cNvPr id="0" name=""/>
        <dsp:cNvSpPr/>
      </dsp:nvSpPr>
      <dsp:spPr>
        <a:xfrm>
          <a:off x="8148442" y="927804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90418" y="970816"/>
        <a:ext cx="27081" cy="5416"/>
      </dsp:txXfrm>
    </dsp:sp>
    <dsp:sp modelId="{7791FE07-27F9-426A-A2F0-AB14EF46B392}">
      <dsp:nvSpPr>
        <dsp:cNvPr id="0" name=""/>
        <dsp:cNvSpPr/>
      </dsp:nvSpPr>
      <dsp:spPr>
        <a:xfrm>
          <a:off x="5795316" y="267046"/>
          <a:ext cx="2354926" cy="14129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Example. </a:t>
          </a:r>
          <a:endParaRPr lang="en-US" sz="2800" kern="1200"/>
        </a:p>
      </dsp:txBody>
      <dsp:txXfrm>
        <a:off x="5795316" y="267046"/>
        <a:ext cx="2354926" cy="1412955"/>
      </dsp:txXfrm>
    </dsp:sp>
    <dsp:sp modelId="{AE49C676-59DE-4D21-BEA4-CF45A3C2E167}">
      <dsp:nvSpPr>
        <dsp:cNvPr id="0" name=""/>
        <dsp:cNvSpPr/>
      </dsp:nvSpPr>
      <dsp:spPr>
        <a:xfrm>
          <a:off x="1179661" y="1678202"/>
          <a:ext cx="8689677" cy="511032"/>
        </a:xfrm>
        <a:custGeom>
          <a:avLst/>
          <a:gdLst/>
          <a:ahLst/>
          <a:cxnLst/>
          <a:rect l="0" t="0" r="0" b="0"/>
          <a:pathLst>
            <a:path>
              <a:moveTo>
                <a:pt x="8689677" y="0"/>
              </a:moveTo>
              <a:lnTo>
                <a:pt x="8689677" y="272616"/>
              </a:lnTo>
              <a:lnTo>
                <a:pt x="0" y="272616"/>
              </a:lnTo>
              <a:lnTo>
                <a:pt x="0" y="511032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6836" y="1931010"/>
        <a:ext cx="435327" cy="5416"/>
      </dsp:txXfrm>
    </dsp:sp>
    <dsp:sp modelId="{4229C380-AE70-4B70-89D8-0FCD48A5D190}">
      <dsp:nvSpPr>
        <dsp:cNvPr id="0" name=""/>
        <dsp:cNvSpPr/>
      </dsp:nvSpPr>
      <dsp:spPr>
        <a:xfrm>
          <a:off x="8691875" y="267046"/>
          <a:ext cx="2354926" cy="14129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Example Answer. </a:t>
          </a:r>
          <a:endParaRPr lang="en-US" sz="2800" kern="1200"/>
        </a:p>
      </dsp:txBody>
      <dsp:txXfrm>
        <a:off x="8691875" y="267046"/>
        <a:ext cx="2354926" cy="1412955"/>
      </dsp:txXfrm>
    </dsp:sp>
    <dsp:sp modelId="{F9AE11EC-D939-493B-8404-BBDCFD3FC06C}">
      <dsp:nvSpPr>
        <dsp:cNvPr id="0" name=""/>
        <dsp:cNvSpPr/>
      </dsp:nvSpPr>
      <dsp:spPr>
        <a:xfrm>
          <a:off x="2355324" y="2882393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7300" y="2925405"/>
        <a:ext cx="27081" cy="5416"/>
      </dsp:txXfrm>
    </dsp:sp>
    <dsp:sp modelId="{276C0B52-2B56-49CF-ACFC-8D6B45DEF9B9}">
      <dsp:nvSpPr>
        <dsp:cNvPr id="0" name=""/>
        <dsp:cNvSpPr/>
      </dsp:nvSpPr>
      <dsp:spPr>
        <a:xfrm>
          <a:off x="2198" y="2221635"/>
          <a:ext cx="2354926" cy="141295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Timeline. </a:t>
          </a:r>
          <a:endParaRPr lang="en-US" sz="2800" kern="1200"/>
        </a:p>
      </dsp:txBody>
      <dsp:txXfrm>
        <a:off x="2198" y="2221635"/>
        <a:ext cx="2354926" cy="1412955"/>
      </dsp:txXfrm>
    </dsp:sp>
    <dsp:sp modelId="{B4BF8F48-459C-4934-B51E-6CA4467E03C5}">
      <dsp:nvSpPr>
        <dsp:cNvPr id="0" name=""/>
        <dsp:cNvSpPr/>
      </dsp:nvSpPr>
      <dsp:spPr>
        <a:xfrm>
          <a:off x="5251883" y="2882393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93859" y="2925405"/>
        <a:ext cx="27081" cy="5416"/>
      </dsp:txXfrm>
    </dsp:sp>
    <dsp:sp modelId="{8596C678-AB1C-44E5-9E04-D4D8A80BCECB}">
      <dsp:nvSpPr>
        <dsp:cNvPr id="0" name=""/>
        <dsp:cNvSpPr/>
      </dsp:nvSpPr>
      <dsp:spPr>
        <a:xfrm>
          <a:off x="2898757" y="2221635"/>
          <a:ext cx="2354926" cy="14129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Notes. </a:t>
          </a:r>
          <a:endParaRPr lang="en-US" sz="2800" kern="1200"/>
        </a:p>
      </dsp:txBody>
      <dsp:txXfrm>
        <a:off x="2898757" y="2221635"/>
        <a:ext cx="2354926" cy="1412955"/>
      </dsp:txXfrm>
    </dsp:sp>
    <dsp:sp modelId="{1CA86822-09CC-4308-B682-9CAC7F32A9D8}">
      <dsp:nvSpPr>
        <dsp:cNvPr id="0" name=""/>
        <dsp:cNvSpPr/>
      </dsp:nvSpPr>
      <dsp:spPr>
        <a:xfrm>
          <a:off x="8148442" y="2882393"/>
          <a:ext cx="5110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03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90418" y="2925405"/>
        <a:ext cx="27081" cy="5416"/>
      </dsp:txXfrm>
    </dsp:sp>
    <dsp:sp modelId="{90CD8208-65E6-47E4-8EF8-AE7F9ABF8D58}">
      <dsp:nvSpPr>
        <dsp:cNvPr id="0" name=""/>
        <dsp:cNvSpPr/>
      </dsp:nvSpPr>
      <dsp:spPr>
        <a:xfrm>
          <a:off x="5795316" y="2221635"/>
          <a:ext cx="2354926" cy="14129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Summary. </a:t>
          </a:r>
          <a:endParaRPr lang="en-US" sz="2800" kern="1200"/>
        </a:p>
      </dsp:txBody>
      <dsp:txXfrm>
        <a:off x="5795316" y="2221635"/>
        <a:ext cx="2354926" cy="1412955"/>
      </dsp:txXfrm>
    </dsp:sp>
    <dsp:sp modelId="{EFF59B7E-85D2-4415-90E0-F2E14F027D6C}">
      <dsp:nvSpPr>
        <dsp:cNvPr id="0" name=""/>
        <dsp:cNvSpPr/>
      </dsp:nvSpPr>
      <dsp:spPr>
        <a:xfrm>
          <a:off x="8691875" y="2221635"/>
          <a:ext cx="2354926" cy="14129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93" tIns="121126" rIns="115393" bIns="12112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Thank you, any questions?</a:t>
          </a:r>
          <a:endParaRPr lang="en-US" sz="2800" kern="1200"/>
        </a:p>
      </dsp:txBody>
      <dsp:txXfrm>
        <a:off x="8691875" y="2221635"/>
        <a:ext cx="2354926" cy="14129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6F2EE0-0B74-4436-B692-B6A4E3B503A1}">
      <dsp:nvSpPr>
        <dsp:cNvPr id="0" name=""/>
        <dsp:cNvSpPr/>
      </dsp:nvSpPr>
      <dsp:spPr>
        <a:xfrm rot="5400000">
          <a:off x="5833168" y="-1608323"/>
          <a:ext cx="2916808" cy="6862657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What is insanity? (Definition, how the defence is proven)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What is automatism? (Definition, how the defence is proven)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Key case law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Issues with Insanity and Automatism ( Utilise point, evidence, explain and link)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Advantages of the defences of Insanity and Automatism (Utilise point, evidence, explain and link)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Reform suggestions.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Research timeline. </a:t>
          </a:r>
          <a:endParaRPr lang="en-US" sz="1800" kern="1200"/>
        </a:p>
      </dsp:txBody>
      <dsp:txXfrm rot="-5400000">
        <a:off x="3860244" y="506988"/>
        <a:ext cx="6720270" cy="2632034"/>
      </dsp:txXfrm>
    </dsp:sp>
    <dsp:sp modelId="{04601C01-71A6-43B0-875B-DB4AF5B57B5F}">
      <dsp:nvSpPr>
        <dsp:cNvPr id="0" name=""/>
        <dsp:cNvSpPr/>
      </dsp:nvSpPr>
      <dsp:spPr>
        <a:xfrm>
          <a:off x="0" y="0"/>
          <a:ext cx="3860244" cy="364601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Within your answer you may wish to include; </a:t>
          </a:r>
          <a:endParaRPr lang="en-US" sz="4700" kern="1200"/>
        </a:p>
      </dsp:txBody>
      <dsp:txXfrm>
        <a:off x="177984" y="177984"/>
        <a:ext cx="3504276" cy="32900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A4789-BC97-4FD0-8916-8B4E54848288}">
      <dsp:nvSpPr>
        <dsp:cNvPr id="0" name=""/>
        <dsp:cNvSpPr/>
      </dsp:nvSpPr>
      <dsp:spPr>
        <a:xfrm>
          <a:off x="1297841" y="38259"/>
          <a:ext cx="931787" cy="931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8BF90-0A61-422B-826B-13B36A0B4FF5}">
      <dsp:nvSpPr>
        <dsp:cNvPr id="0" name=""/>
        <dsp:cNvSpPr/>
      </dsp:nvSpPr>
      <dsp:spPr>
        <a:xfrm>
          <a:off x="1493517" y="233935"/>
          <a:ext cx="540437" cy="540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D6E8C-0E4C-4078-987A-071BF149D493}">
      <dsp:nvSpPr>
        <dsp:cNvPr id="0" name=""/>
        <dsp:cNvSpPr/>
      </dsp:nvSpPr>
      <dsp:spPr>
        <a:xfrm>
          <a:off x="2429298" y="38259"/>
          <a:ext cx="2196357" cy="93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Please note that this is an individual presentation. </a:t>
          </a:r>
          <a:endParaRPr lang="en-US" sz="1200" kern="1200"/>
        </a:p>
      </dsp:txBody>
      <dsp:txXfrm>
        <a:off x="2429298" y="38259"/>
        <a:ext cx="2196357" cy="931787"/>
      </dsp:txXfrm>
    </dsp:sp>
    <dsp:sp modelId="{6A941E9E-B8B4-48CB-809D-B69861816154}">
      <dsp:nvSpPr>
        <dsp:cNvPr id="0" name=""/>
        <dsp:cNvSpPr/>
      </dsp:nvSpPr>
      <dsp:spPr>
        <a:xfrm>
          <a:off x="5008354" y="38259"/>
          <a:ext cx="931787" cy="931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0F665-5425-4B30-9825-7744FBB80814}">
      <dsp:nvSpPr>
        <dsp:cNvPr id="0" name=""/>
        <dsp:cNvSpPr/>
      </dsp:nvSpPr>
      <dsp:spPr>
        <a:xfrm>
          <a:off x="5204030" y="233935"/>
          <a:ext cx="540437" cy="540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B5E58-673D-4696-87F5-F44D1BEAE5FE}">
      <dsp:nvSpPr>
        <dsp:cNvPr id="0" name=""/>
        <dsp:cNvSpPr/>
      </dsp:nvSpPr>
      <dsp:spPr>
        <a:xfrm>
          <a:off x="6139811" y="38259"/>
          <a:ext cx="2196357" cy="93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presentation must include PowerPoint presentation slides. </a:t>
          </a:r>
          <a:endParaRPr lang="en-US" sz="1200" kern="1200"/>
        </a:p>
      </dsp:txBody>
      <dsp:txXfrm>
        <a:off x="6139811" y="38259"/>
        <a:ext cx="2196357" cy="931787"/>
      </dsp:txXfrm>
    </dsp:sp>
    <dsp:sp modelId="{4FE195C5-91B8-41E8-B2FB-51CA4DBC4657}">
      <dsp:nvSpPr>
        <dsp:cNvPr id="0" name=""/>
        <dsp:cNvSpPr/>
      </dsp:nvSpPr>
      <dsp:spPr>
        <a:xfrm>
          <a:off x="1297841" y="1709775"/>
          <a:ext cx="931787" cy="931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34695-7DB0-4F17-A4BF-85CE45D5F741}">
      <dsp:nvSpPr>
        <dsp:cNvPr id="0" name=""/>
        <dsp:cNvSpPr/>
      </dsp:nvSpPr>
      <dsp:spPr>
        <a:xfrm>
          <a:off x="1493517" y="1905450"/>
          <a:ext cx="540437" cy="540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1F9D4-FA0D-4FF3-813F-1BDEF80CF658}">
      <dsp:nvSpPr>
        <dsp:cNvPr id="0" name=""/>
        <dsp:cNvSpPr/>
      </dsp:nvSpPr>
      <dsp:spPr>
        <a:xfrm>
          <a:off x="2429298" y="1709775"/>
          <a:ext cx="2196357" cy="93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slides must include intext citations and a reference list must be included at the end of the presentation. </a:t>
          </a:r>
          <a:endParaRPr lang="en-US" sz="1200" kern="1200"/>
        </a:p>
      </dsp:txBody>
      <dsp:txXfrm>
        <a:off x="2429298" y="1709775"/>
        <a:ext cx="2196357" cy="931787"/>
      </dsp:txXfrm>
    </dsp:sp>
    <dsp:sp modelId="{CD1A02F7-1A2A-4F7F-88CE-160145CCB66E}">
      <dsp:nvSpPr>
        <dsp:cNvPr id="0" name=""/>
        <dsp:cNvSpPr/>
      </dsp:nvSpPr>
      <dsp:spPr>
        <a:xfrm>
          <a:off x="5008354" y="1709775"/>
          <a:ext cx="931787" cy="931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83EDB5-6CAE-4F44-B9CE-7F618F64A056}">
      <dsp:nvSpPr>
        <dsp:cNvPr id="0" name=""/>
        <dsp:cNvSpPr/>
      </dsp:nvSpPr>
      <dsp:spPr>
        <a:xfrm>
          <a:off x="5204030" y="1905450"/>
          <a:ext cx="540437" cy="5404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2DE75-6B2F-4BA9-B853-816594D09437}">
      <dsp:nvSpPr>
        <dsp:cNvPr id="0" name=""/>
        <dsp:cNvSpPr/>
      </dsp:nvSpPr>
      <dsp:spPr>
        <a:xfrm>
          <a:off x="6139811" y="1709775"/>
          <a:ext cx="2196357" cy="93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presentation must be 10 minutes long – with the exception of the 10% over or under rule. </a:t>
          </a:r>
          <a:endParaRPr lang="en-US" sz="1200" kern="1200"/>
        </a:p>
      </dsp:txBody>
      <dsp:txXfrm>
        <a:off x="6139811" y="1709775"/>
        <a:ext cx="2196357" cy="931787"/>
      </dsp:txXfrm>
    </dsp:sp>
    <dsp:sp modelId="{47452A25-9BEC-4D68-9941-53EF73389768}">
      <dsp:nvSpPr>
        <dsp:cNvPr id="0" name=""/>
        <dsp:cNvSpPr/>
      </dsp:nvSpPr>
      <dsp:spPr>
        <a:xfrm>
          <a:off x="1297841" y="3381290"/>
          <a:ext cx="931787" cy="931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F7052-AA3F-4C87-B180-43A25675321A}">
      <dsp:nvSpPr>
        <dsp:cNvPr id="0" name=""/>
        <dsp:cNvSpPr/>
      </dsp:nvSpPr>
      <dsp:spPr>
        <a:xfrm>
          <a:off x="1493517" y="3576965"/>
          <a:ext cx="540437" cy="5404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468CF-4947-4B66-BBF5-33585B76F186}">
      <dsp:nvSpPr>
        <dsp:cNvPr id="0" name=""/>
        <dsp:cNvSpPr/>
      </dsp:nvSpPr>
      <dsp:spPr>
        <a:xfrm>
          <a:off x="2429298" y="3381290"/>
          <a:ext cx="2196357" cy="93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power point slides will need to be uploaded to Moodle the 8</a:t>
          </a:r>
          <a:r>
            <a:rPr lang="en-GB" sz="1200" kern="1200" baseline="30000"/>
            <a:t>th</a:t>
          </a:r>
          <a:r>
            <a:rPr lang="en-GB" sz="1200" kern="1200"/>
            <a:t> of November at 23:59pm. </a:t>
          </a:r>
          <a:endParaRPr lang="en-US" sz="1200" kern="1200"/>
        </a:p>
      </dsp:txBody>
      <dsp:txXfrm>
        <a:off x="2429298" y="3381290"/>
        <a:ext cx="2196357" cy="9317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1E2D6-FC7E-46D0-9214-4BAD0CFD0E29}">
      <dsp:nvSpPr>
        <dsp:cNvPr id="0" name=""/>
        <dsp:cNvSpPr/>
      </dsp:nvSpPr>
      <dsp:spPr>
        <a:xfrm>
          <a:off x="0" y="0"/>
          <a:ext cx="8188909" cy="13054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have 10 minutes to present you presentation. </a:t>
          </a:r>
          <a:endParaRPr lang="en-US" sz="2800" kern="1200"/>
        </a:p>
      </dsp:txBody>
      <dsp:txXfrm>
        <a:off x="38234" y="38234"/>
        <a:ext cx="6780279" cy="1228933"/>
      </dsp:txXfrm>
    </dsp:sp>
    <dsp:sp modelId="{45873D15-A417-424A-9648-4494D6CD1288}">
      <dsp:nvSpPr>
        <dsp:cNvPr id="0" name=""/>
        <dsp:cNvSpPr/>
      </dsp:nvSpPr>
      <dsp:spPr>
        <a:xfrm>
          <a:off x="722550" y="1522968"/>
          <a:ext cx="8188909" cy="13054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With the exception of 10% over or 10% under. </a:t>
          </a:r>
          <a:endParaRPr lang="en-US" sz="2800" kern="1200"/>
        </a:p>
      </dsp:txBody>
      <dsp:txXfrm>
        <a:off x="760784" y="1561202"/>
        <a:ext cx="6541379" cy="1228933"/>
      </dsp:txXfrm>
    </dsp:sp>
    <dsp:sp modelId="{020CCA43-4C98-432F-A14A-73BA0F447396}">
      <dsp:nvSpPr>
        <dsp:cNvPr id="0" name=""/>
        <dsp:cNvSpPr/>
      </dsp:nvSpPr>
      <dsp:spPr>
        <a:xfrm>
          <a:off x="1445101" y="3045936"/>
          <a:ext cx="8188909" cy="13054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Arrive 5 minutes early so that you have time to get your presentation up.</a:t>
          </a:r>
          <a:endParaRPr lang="en-US" sz="2800" kern="1200"/>
        </a:p>
      </dsp:txBody>
      <dsp:txXfrm>
        <a:off x="1483335" y="3084170"/>
        <a:ext cx="6541379" cy="1228933"/>
      </dsp:txXfrm>
    </dsp:sp>
    <dsp:sp modelId="{89D82402-2E00-4D7F-A957-58CD2737B360}">
      <dsp:nvSpPr>
        <dsp:cNvPr id="0" name=""/>
        <dsp:cNvSpPr/>
      </dsp:nvSpPr>
      <dsp:spPr>
        <a:xfrm>
          <a:off x="7340398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531313" y="989929"/>
        <a:ext cx="466680" cy="638504"/>
      </dsp:txXfrm>
    </dsp:sp>
    <dsp:sp modelId="{93AA6E00-7553-44E6-B4AC-91D0F7CDCC36}">
      <dsp:nvSpPr>
        <dsp:cNvPr id="0" name=""/>
        <dsp:cNvSpPr/>
      </dsp:nvSpPr>
      <dsp:spPr>
        <a:xfrm>
          <a:off x="806294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53864" y="2504195"/>
        <a:ext cx="466680" cy="6385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8FDF0-365B-4FE2-BDA9-73ED37428E88}">
      <dsp:nvSpPr>
        <dsp:cNvPr id="0" name=""/>
        <dsp:cNvSpPr/>
      </dsp:nvSpPr>
      <dsp:spPr>
        <a:xfrm>
          <a:off x="1348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7C2D4-75DA-4AA3-A410-B9321F706964}">
      <dsp:nvSpPr>
        <dsp:cNvPr id="0" name=""/>
        <dsp:cNvSpPr/>
      </dsp:nvSpPr>
      <dsp:spPr>
        <a:xfrm>
          <a:off x="527363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1. The stigma is still attached – to the term insane. </a:t>
          </a:r>
          <a:endParaRPr lang="en-US" sz="4400" kern="1200"/>
        </a:p>
      </dsp:txBody>
      <dsp:txXfrm>
        <a:off x="615411" y="785637"/>
        <a:ext cx="4558033" cy="2830076"/>
      </dsp:txXfrm>
    </dsp:sp>
    <dsp:sp modelId="{3EEE317E-6219-456A-B875-6A4F34FC63E1}">
      <dsp:nvSpPr>
        <dsp:cNvPr id="0" name=""/>
        <dsp:cNvSpPr/>
      </dsp:nvSpPr>
      <dsp:spPr>
        <a:xfrm>
          <a:off x="5787507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A2C40-C10B-4D4F-922F-4E2C90EC6F5F}">
      <dsp:nvSpPr>
        <dsp:cNvPr id="0" name=""/>
        <dsp:cNvSpPr/>
      </dsp:nvSpPr>
      <dsp:spPr>
        <a:xfrm>
          <a:off x="6313521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2. It is not medically defined – which causes issues. </a:t>
          </a:r>
          <a:endParaRPr lang="en-US" sz="4400" kern="1200"/>
        </a:p>
      </dsp:txBody>
      <dsp:txXfrm>
        <a:off x="6401569" y="785637"/>
        <a:ext cx="4558033" cy="28300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489F5D-75BA-4D05-860F-B8096F1E4E48}">
      <dsp:nvSpPr>
        <dsp:cNvPr id="0" name=""/>
        <dsp:cNvSpPr/>
      </dsp:nvSpPr>
      <dsp:spPr>
        <a:xfrm>
          <a:off x="1348" y="723452"/>
          <a:ext cx="4909467" cy="24547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Defence appears to be working currently.</a:t>
          </a:r>
          <a:endParaRPr lang="en-US" sz="4200" kern="1200"/>
        </a:p>
      </dsp:txBody>
      <dsp:txXfrm>
        <a:off x="73245" y="795349"/>
        <a:ext cx="4765673" cy="2310939"/>
      </dsp:txXfrm>
    </dsp:sp>
    <dsp:sp modelId="{5A1B4008-B83C-4F07-A993-6260CDE94B02}">
      <dsp:nvSpPr>
        <dsp:cNvPr id="0" name=""/>
        <dsp:cNvSpPr/>
      </dsp:nvSpPr>
      <dsp:spPr>
        <a:xfrm>
          <a:off x="6138183" y="723452"/>
          <a:ext cx="4909467" cy="24547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Needs to be available to ensure that just is done.  </a:t>
          </a:r>
          <a:endParaRPr lang="en-US" sz="4200" kern="1200"/>
        </a:p>
      </dsp:txBody>
      <dsp:txXfrm>
        <a:off x="6210080" y="795349"/>
        <a:ext cx="4765673" cy="23109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B0DB9-8086-4584-B6FA-BC2779E162DB}">
      <dsp:nvSpPr>
        <dsp:cNvPr id="0" name=""/>
        <dsp:cNvSpPr/>
      </dsp:nvSpPr>
      <dsp:spPr>
        <a:xfrm>
          <a:off x="2209800" y="1219"/>
          <a:ext cx="8839200" cy="124974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05" tIns="317435" rIns="171505" bIns="3174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Yes, but do not over rely on them. </a:t>
          </a:r>
        </a:p>
      </dsp:txBody>
      <dsp:txXfrm>
        <a:off x="2209800" y="1219"/>
        <a:ext cx="8839200" cy="1249743"/>
      </dsp:txXfrm>
    </dsp:sp>
    <dsp:sp modelId="{42D0D496-C94F-4057-BD99-F281814FD30A}">
      <dsp:nvSpPr>
        <dsp:cNvPr id="0" name=""/>
        <dsp:cNvSpPr/>
      </dsp:nvSpPr>
      <dsp:spPr>
        <a:xfrm>
          <a:off x="0" y="1219"/>
          <a:ext cx="2209800" cy="1249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35" tIns="123447" rIns="116935" bIns="123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Yes</a:t>
          </a:r>
        </a:p>
      </dsp:txBody>
      <dsp:txXfrm>
        <a:off x="0" y="1219"/>
        <a:ext cx="2209800" cy="1249743"/>
      </dsp:txXfrm>
    </dsp:sp>
    <dsp:sp modelId="{5854C9A5-BA78-498D-B3C1-1A0CA35788EB}">
      <dsp:nvSpPr>
        <dsp:cNvPr id="0" name=""/>
        <dsp:cNvSpPr/>
      </dsp:nvSpPr>
      <dsp:spPr>
        <a:xfrm>
          <a:off x="2209800" y="1325947"/>
          <a:ext cx="8839200" cy="1249743"/>
        </a:xfrm>
        <a:prstGeom prst="rect">
          <a:avLst/>
        </a:prstGeom>
        <a:solidFill>
          <a:schemeClr val="accent2">
            <a:tint val="40000"/>
            <a:alpha val="90000"/>
            <a:hueOff val="367758"/>
            <a:satOff val="-3839"/>
            <a:lumOff val="-22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58"/>
              <a:satOff val="-3839"/>
              <a:lumOff val="-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05" tIns="317435" rIns="171505" bIns="3174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You need to demonstrate knowledge and understanding. </a:t>
          </a:r>
        </a:p>
      </dsp:txBody>
      <dsp:txXfrm>
        <a:off x="2209800" y="1325947"/>
        <a:ext cx="8839200" cy="1249743"/>
      </dsp:txXfrm>
    </dsp:sp>
    <dsp:sp modelId="{FB7007BF-C259-4DDD-934E-432DB97BC000}">
      <dsp:nvSpPr>
        <dsp:cNvPr id="0" name=""/>
        <dsp:cNvSpPr/>
      </dsp:nvSpPr>
      <dsp:spPr>
        <a:xfrm>
          <a:off x="0" y="1325947"/>
          <a:ext cx="2209800" cy="1249743"/>
        </a:xfrm>
        <a:prstGeom prst="rect">
          <a:avLst/>
        </a:prstGeom>
        <a:solidFill>
          <a:schemeClr val="accent2">
            <a:hueOff val="390212"/>
            <a:satOff val="-4135"/>
            <a:lumOff val="-589"/>
            <a:alphaOff val="0"/>
          </a:schemeClr>
        </a:solidFill>
        <a:ln w="12700" cap="flat" cmpd="sng" algn="ctr">
          <a:solidFill>
            <a:schemeClr val="accent2">
              <a:hueOff val="390212"/>
              <a:satOff val="-4135"/>
              <a:lumOff val="-5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35" tIns="123447" rIns="116935" bIns="123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Demonstrate</a:t>
          </a:r>
        </a:p>
      </dsp:txBody>
      <dsp:txXfrm>
        <a:off x="0" y="1325947"/>
        <a:ext cx="2209800" cy="1249743"/>
      </dsp:txXfrm>
    </dsp:sp>
    <dsp:sp modelId="{95F6D3C9-2FF3-46E5-ACEA-033B9DBF3FA0}">
      <dsp:nvSpPr>
        <dsp:cNvPr id="0" name=""/>
        <dsp:cNvSpPr/>
      </dsp:nvSpPr>
      <dsp:spPr>
        <a:xfrm>
          <a:off x="2209800" y="2650675"/>
          <a:ext cx="8839200" cy="1249743"/>
        </a:xfrm>
        <a:prstGeom prst="rect">
          <a:avLst/>
        </a:prstGeom>
        <a:solidFill>
          <a:schemeClr val="accent2">
            <a:tint val="40000"/>
            <a:alpha val="90000"/>
            <a:hueOff val="735515"/>
            <a:satOff val="-7677"/>
            <a:lumOff val="-45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5515"/>
              <a:satOff val="-7677"/>
              <a:lumOff val="-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05" tIns="317435" rIns="171505" bIns="31743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If you are using notes, please add them to you last slide on the presentation after the reference list; ensure you include in text citations.</a:t>
          </a:r>
        </a:p>
      </dsp:txBody>
      <dsp:txXfrm>
        <a:off x="2209800" y="2650675"/>
        <a:ext cx="8839200" cy="1249743"/>
      </dsp:txXfrm>
    </dsp:sp>
    <dsp:sp modelId="{104B22E4-2ADB-4B37-8005-B48A608A9ED3}">
      <dsp:nvSpPr>
        <dsp:cNvPr id="0" name=""/>
        <dsp:cNvSpPr/>
      </dsp:nvSpPr>
      <dsp:spPr>
        <a:xfrm>
          <a:off x="0" y="2650675"/>
          <a:ext cx="2209800" cy="1249743"/>
        </a:xfrm>
        <a:prstGeom prst="rect">
          <a:avLst/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accent2">
              <a:hueOff val="780423"/>
              <a:satOff val="-8271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35" tIns="123447" rIns="116935" bIns="12344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Add</a:t>
          </a:r>
        </a:p>
      </dsp:txBody>
      <dsp:txXfrm>
        <a:off x="0" y="2650675"/>
        <a:ext cx="2209800" cy="12497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60116-F271-4E81-9922-4B890E5CC9FB}">
      <dsp:nvSpPr>
        <dsp:cNvPr id="0" name=""/>
        <dsp:cNvSpPr/>
      </dsp:nvSpPr>
      <dsp:spPr>
        <a:xfrm>
          <a:off x="2148451" y="505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5BD06-79C1-4F2D-B90A-6901C0A6A69A}">
      <dsp:nvSpPr>
        <dsp:cNvPr id="0" name=""/>
        <dsp:cNvSpPr/>
      </dsp:nvSpPr>
      <dsp:spPr>
        <a:xfrm>
          <a:off x="2616451" y="468505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F5425-5914-4F78-B274-BD814F4A177D}">
      <dsp:nvSpPr>
        <dsp:cNvPr id="0" name=""/>
        <dsp:cNvSpPr/>
      </dsp:nvSpPr>
      <dsp:spPr>
        <a:xfrm>
          <a:off x="1446451" y="2880505"/>
          <a:ext cx="36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If you are unable to upload your assignment to Turnitin because of any technical issues, please email your assignment to me on time and this will be classed as a successful submission. </a:t>
          </a:r>
          <a:endParaRPr lang="en-US" sz="1100" kern="1200"/>
        </a:p>
      </dsp:txBody>
      <dsp:txXfrm>
        <a:off x="1446451" y="2880505"/>
        <a:ext cx="3600000" cy="765000"/>
      </dsp:txXfrm>
    </dsp:sp>
    <dsp:sp modelId="{8C1C157B-D38E-4735-9CA9-7413DF23B873}">
      <dsp:nvSpPr>
        <dsp:cNvPr id="0" name=""/>
        <dsp:cNvSpPr/>
      </dsp:nvSpPr>
      <dsp:spPr>
        <a:xfrm>
          <a:off x="6378451" y="505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5D771-C879-452E-8CBB-F65D20E40802}">
      <dsp:nvSpPr>
        <dsp:cNvPr id="0" name=""/>
        <dsp:cNvSpPr/>
      </dsp:nvSpPr>
      <dsp:spPr>
        <a:xfrm>
          <a:off x="6846451" y="468505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E4385-8203-4490-A04C-73D5D9CC89E1}">
      <dsp:nvSpPr>
        <dsp:cNvPr id="0" name=""/>
        <dsp:cNvSpPr/>
      </dsp:nvSpPr>
      <dsp:spPr>
        <a:xfrm>
          <a:off x="5676451" y="2880505"/>
          <a:ext cx="36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Before you submit double check your grammar and punctuation. Also, double check your Harvard referencing.  We are only concerned with Uk law and cases.</a:t>
          </a:r>
          <a:endParaRPr lang="en-US" sz="1100" kern="1200" dirty="0"/>
        </a:p>
      </dsp:txBody>
      <dsp:txXfrm>
        <a:off x="5676451" y="2880505"/>
        <a:ext cx="3600000" cy="765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DC1E5-CBE5-4AD3-9C3A-3B4F041D1FCF}">
      <dsp:nvSpPr>
        <dsp:cNvPr id="0" name=""/>
        <dsp:cNvSpPr/>
      </dsp:nvSpPr>
      <dsp:spPr>
        <a:xfrm>
          <a:off x="0" y="0"/>
          <a:ext cx="9114466" cy="10938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Upload to Turnitin 8</a:t>
          </a:r>
          <a:r>
            <a:rPr lang="en-GB" sz="2900" kern="1200" baseline="30000"/>
            <a:t>th</a:t>
          </a:r>
          <a:r>
            <a:rPr lang="en-GB" sz="2900" kern="1200"/>
            <a:t> November 2024 by 23:59pm. </a:t>
          </a:r>
          <a:endParaRPr lang="en-US" sz="2900" kern="1200"/>
        </a:p>
      </dsp:txBody>
      <dsp:txXfrm>
        <a:off x="32036" y="32036"/>
        <a:ext cx="7934168" cy="1029731"/>
      </dsp:txXfrm>
    </dsp:sp>
    <dsp:sp modelId="{AF6E6922-F2CC-498F-9C08-309B99EEC46E}">
      <dsp:nvSpPr>
        <dsp:cNvPr id="0" name=""/>
        <dsp:cNvSpPr/>
      </dsp:nvSpPr>
      <dsp:spPr>
        <a:xfrm>
          <a:off x="804217" y="1276103"/>
          <a:ext cx="9114466" cy="1093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Present on the 12</a:t>
          </a:r>
          <a:r>
            <a:rPr lang="en-GB" sz="2900" kern="1200" baseline="30000"/>
            <a:t>th</a:t>
          </a:r>
          <a:r>
            <a:rPr lang="en-GB" sz="2900" kern="1200"/>
            <a:t> November 2024 at you allocated time. </a:t>
          </a:r>
          <a:endParaRPr lang="en-US" sz="2900" kern="1200"/>
        </a:p>
      </dsp:txBody>
      <dsp:txXfrm>
        <a:off x="836253" y="1308139"/>
        <a:ext cx="7535204" cy="1029731"/>
      </dsp:txXfrm>
    </dsp:sp>
    <dsp:sp modelId="{12932922-FD04-4855-B59C-E05D8F21917E}">
      <dsp:nvSpPr>
        <dsp:cNvPr id="0" name=""/>
        <dsp:cNvSpPr/>
      </dsp:nvSpPr>
      <dsp:spPr>
        <a:xfrm>
          <a:off x="1608435" y="2552207"/>
          <a:ext cx="9114466" cy="10938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be in ASG01. </a:t>
          </a:r>
          <a:endParaRPr lang="en-US" sz="2900" kern="1200"/>
        </a:p>
      </dsp:txBody>
      <dsp:txXfrm>
        <a:off x="1640471" y="2584243"/>
        <a:ext cx="7535204" cy="1029731"/>
      </dsp:txXfrm>
    </dsp:sp>
    <dsp:sp modelId="{E880D193-92DD-4BE7-A3B8-9C176BBA14AE}">
      <dsp:nvSpPr>
        <dsp:cNvPr id="0" name=""/>
        <dsp:cNvSpPr/>
      </dsp:nvSpPr>
      <dsp:spPr>
        <a:xfrm>
          <a:off x="8403494" y="829467"/>
          <a:ext cx="710972" cy="7109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563463" y="829467"/>
        <a:ext cx="391034" cy="535006"/>
      </dsp:txXfrm>
    </dsp:sp>
    <dsp:sp modelId="{A6F453A7-754D-4CB9-9E2F-AF6F885DAC49}">
      <dsp:nvSpPr>
        <dsp:cNvPr id="0" name=""/>
        <dsp:cNvSpPr/>
      </dsp:nvSpPr>
      <dsp:spPr>
        <a:xfrm>
          <a:off x="9207712" y="2098279"/>
          <a:ext cx="710972" cy="7109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367681" y="2098279"/>
        <a:ext cx="391034" cy="535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08D1C-08B0-417C-A064-BEF68B158585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34190-9ABF-45FC-8574-2FC6A9F01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69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160252720300303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nsard.parliament.uk/Commons/2019-05-14/debates/78A88DD4-FCFA-425B-B9F3-723FB395802E/AutomatismAsALegalDefence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85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000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6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995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61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372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087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082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The insanity defence without mental illness? Some considerations - ScienceDirect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39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5730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Automatism as a Legal Defence - Hansard - UK Parliament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2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1193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1723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655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829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7128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0714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FB0B8-CAB8-44DD-A1CA-6F10E9CFBA5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99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4646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34190-9ABF-45FC-8574-2FC6A9F016C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54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15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363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085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101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251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569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269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6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166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091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403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10/25/2024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809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loud-platform-e218f50a4812967ba1215eaecede923f.s3.amazonaws.com/uploads/sites/30/2015/06/insanity_discussion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awcom.gov.uk/project/insanity-and-automatis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https://www.sciencedirect.com/science/article/abs/pii/S016025272030030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piders on a white pumpkin">
            <a:extLst>
              <a:ext uri="{FF2B5EF4-FFF2-40B4-BE49-F238E27FC236}">
                <a16:creationId xmlns:a16="http://schemas.microsoft.com/office/drawing/2014/main" id="{F0AF94A4-073C-CB3F-CA78-DCBA562AF0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84" b="4532"/>
          <a:stretch/>
        </p:blipFill>
        <p:spPr>
          <a:xfrm>
            <a:off x="0" y="1"/>
            <a:ext cx="12191982" cy="686593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31598-3EE6-F0C5-B907-64E55486C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u="sng" dirty="0">
                <a:solidFill>
                  <a:srgbClr val="FFFFFF"/>
                </a:solidFill>
              </a:rPr>
              <a:t>Assignment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C23D85-6E10-0372-6323-11E2D3112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1260" y="5786651"/>
            <a:ext cx="5909481" cy="81137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86609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11D92-8749-2A31-8DF5-EA0621BD8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7C206-93D5-7642-E366-FFB37BAA90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8055071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7356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2FADD75-4349-65FC-AA7E-C43A5FD7FAF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48594" r="-1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219403-EB5D-2D57-1CCA-81288B354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What is your assignment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19224-C394-5AF2-E737-9CE65A62B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76300"/>
            <a:ext cx="5219700" cy="5105400"/>
          </a:xfrm>
        </p:spPr>
        <p:txBody>
          <a:bodyPr>
            <a:normAutofit/>
          </a:bodyPr>
          <a:lstStyle/>
          <a:p>
            <a:pPr marL="457200"/>
            <a:r>
              <a:rPr lang="en-GB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‘’ Both the test for unfitness to plead and the insanity defence are founded on nineteenth century legal concepts which have not kept pace with developments in medicine, psychiatry and psychology’’</a:t>
            </a: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(Law Commission, 2013) </a:t>
            </a:r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the defences of insanity and automatism in need of reform?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278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79210-F469-38AB-5B2F-082C46249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Assessment guidance 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AA5CB2-17AC-4CF0-7E0E-B5938A203E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096409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3582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5948F-FFB9-D199-476B-7DF6B64F2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45260-3CD9-B0E8-EBF4-ED3611F5AA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6555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D700E-5097-05F4-884D-53F02B9F6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Timings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7A432C-AC64-038D-90F9-124E41FE19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2199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2A1609FB-7590-02C6-BB46-1BEBE39355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0" r="-1" b="-1"/>
          <a:stretch/>
        </p:blipFill>
        <p:spPr>
          <a:xfrm>
            <a:off x="-6870" y="-1119"/>
            <a:ext cx="12198869" cy="6859119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646C6347-670A-4289-8E1E-A6D48C2F2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4844" y="2008604"/>
            <a:ext cx="4533130" cy="23688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26122-AA92-A12E-85D4-397E55C52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94" y="2741416"/>
            <a:ext cx="3893831" cy="14514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100" b="1" i="1" u="sng"/>
              <a:t>Where do I first look for the answer?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20B21-F731-2787-B599-C5521DE63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7028" y="2220394"/>
            <a:ext cx="3668762" cy="5003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lnSpc>
                <a:spcPct val="140000"/>
              </a:lnSpc>
              <a:buNone/>
            </a:pPr>
            <a:r>
              <a:rPr lang="en-US" sz="600" cap="all" spc="600"/>
              <a:t>Here; </a:t>
            </a:r>
            <a:r>
              <a:rPr lang="en-US" sz="600" cap="all" spc="600">
                <a:hlinkClick r:id="rId4"/>
              </a:rPr>
              <a:t>Microsoft Word - Insanity Discussion Paper Cover.doc</a:t>
            </a:r>
            <a:r>
              <a:rPr lang="en-US" sz="600" cap="all" spc="600"/>
              <a:t> </a:t>
            </a:r>
          </a:p>
        </p:txBody>
      </p:sp>
      <p:sp>
        <p:nvSpPr>
          <p:cNvPr id="72" name="Freeform 88">
            <a:extLst>
              <a:ext uri="{FF2B5EF4-FFF2-40B4-BE49-F238E27FC236}">
                <a16:creationId xmlns:a16="http://schemas.microsoft.com/office/drawing/2014/main" id="{3F2F58E7-0371-4C0C-912C-50BA51484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20927" y="402711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" name="Freeform 88">
            <a:extLst>
              <a:ext uri="{FF2B5EF4-FFF2-40B4-BE49-F238E27FC236}">
                <a16:creationId xmlns:a16="http://schemas.microsoft.com/office/drawing/2014/main" id="{22D05290-3AB2-400B-B0D6-813D45F9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53593" y="5750318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81DD21A3-89E3-40A2-9D07-145989447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91980" y="-37210"/>
            <a:ext cx="1528600" cy="6929142"/>
            <a:chOff x="8291980" y="-37210"/>
            <a:chExt cx="1528600" cy="6929142"/>
          </a:xfrm>
        </p:grpSpPr>
        <p:sp>
          <p:nvSpPr>
            <p:cNvPr id="77" name="Freeform 66">
              <a:extLst>
                <a:ext uri="{FF2B5EF4-FFF2-40B4-BE49-F238E27FC236}">
                  <a16:creationId xmlns:a16="http://schemas.microsoft.com/office/drawing/2014/main" id="{AAA8D351-4D5D-43CA-9EA3-3A209DBA7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9819" y="544717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67">
              <a:extLst>
                <a:ext uri="{FF2B5EF4-FFF2-40B4-BE49-F238E27FC236}">
                  <a16:creationId xmlns:a16="http://schemas.microsoft.com/office/drawing/2014/main" id="{AEB482CE-8502-400F-A587-CEA8BF668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70278" y="4563928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9">
              <a:extLst>
                <a:ext uri="{FF2B5EF4-FFF2-40B4-BE49-F238E27FC236}">
                  <a16:creationId xmlns:a16="http://schemas.microsoft.com/office/drawing/2014/main" id="{B86FDE7E-057E-44EF-9209-38C5CD45C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4222" y="5781319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70">
              <a:extLst>
                <a:ext uri="{FF2B5EF4-FFF2-40B4-BE49-F238E27FC236}">
                  <a16:creationId xmlns:a16="http://schemas.microsoft.com/office/drawing/2014/main" id="{9DAEC7B8-1258-418C-8918-40304A03F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1855" y="6481863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1">
              <a:extLst>
                <a:ext uri="{FF2B5EF4-FFF2-40B4-BE49-F238E27FC236}">
                  <a16:creationId xmlns:a16="http://schemas.microsoft.com/office/drawing/2014/main" id="{7B3E59D7-9F28-4FEB-8725-3474C434C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7887" y="516494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2">
              <a:extLst>
                <a:ext uri="{FF2B5EF4-FFF2-40B4-BE49-F238E27FC236}">
                  <a16:creationId xmlns:a16="http://schemas.microsoft.com/office/drawing/2014/main" id="{FB6EF793-0487-49E6-ACD6-A61029C0A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4024" y="489637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74">
              <a:extLst>
                <a:ext uri="{FF2B5EF4-FFF2-40B4-BE49-F238E27FC236}">
                  <a16:creationId xmlns:a16="http://schemas.microsoft.com/office/drawing/2014/main" id="{DDB8BBFA-C9D7-4F60-A252-7ED1743E4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1853" y="617571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5">
              <a:extLst>
                <a:ext uri="{FF2B5EF4-FFF2-40B4-BE49-F238E27FC236}">
                  <a16:creationId xmlns:a16="http://schemas.microsoft.com/office/drawing/2014/main" id="{A0FF6E41-0C56-4070-B2E2-2B584C578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5888" y="670430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8">
              <a:extLst>
                <a:ext uri="{FF2B5EF4-FFF2-40B4-BE49-F238E27FC236}">
                  <a16:creationId xmlns:a16="http://schemas.microsoft.com/office/drawing/2014/main" id="{2BDFC7FA-5D85-4F31-B712-6E0C0D7B0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70114" y="5839432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94">
              <a:extLst>
                <a:ext uri="{FF2B5EF4-FFF2-40B4-BE49-F238E27FC236}">
                  <a16:creationId xmlns:a16="http://schemas.microsoft.com/office/drawing/2014/main" id="{DD1464FA-ADAE-4DB6-A9A6-A809763A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94409" y="5536363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97">
              <a:extLst>
                <a:ext uri="{FF2B5EF4-FFF2-40B4-BE49-F238E27FC236}">
                  <a16:creationId xmlns:a16="http://schemas.microsoft.com/office/drawing/2014/main" id="{A247191C-2FEA-4AA3-9B1B-4F1602D2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38826" y="4845963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01">
              <a:extLst>
                <a:ext uri="{FF2B5EF4-FFF2-40B4-BE49-F238E27FC236}">
                  <a16:creationId xmlns:a16="http://schemas.microsoft.com/office/drawing/2014/main" id="{0D1F9B54-5650-4ADE-8769-818D5AD3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5713" y="5222654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02">
              <a:extLst>
                <a:ext uri="{FF2B5EF4-FFF2-40B4-BE49-F238E27FC236}">
                  <a16:creationId xmlns:a16="http://schemas.microsoft.com/office/drawing/2014/main" id="{1208F64B-D1E2-4308-A921-2791E4D90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1189" y="5886073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03">
              <a:extLst>
                <a:ext uri="{FF2B5EF4-FFF2-40B4-BE49-F238E27FC236}">
                  <a16:creationId xmlns:a16="http://schemas.microsoft.com/office/drawing/2014/main" id="{DD5592E3-A816-49FE-824E-AF5845C51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77133" y="6237935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13">
              <a:extLst>
                <a:ext uri="{FF2B5EF4-FFF2-40B4-BE49-F238E27FC236}">
                  <a16:creationId xmlns:a16="http://schemas.microsoft.com/office/drawing/2014/main" id="{048AF30C-3E40-4065-A7E2-A78D26B0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40039" y="4862651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17">
              <a:extLst>
                <a:ext uri="{FF2B5EF4-FFF2-40B4-BE49-F238E27FC236}">
                  <a16:creationId xmlns:a16="http://schemas.microsoft.com/office/drawing/2014/main" id="{C126D247-0C11-4EAB-BE52-A4D807955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22290" y="6194317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19">
              <a:extLst>
                <a:ext uri="{FF2B5EF4-FFF2-40B4-BE49-F238E27FC236}">
                  <a16:creationId xmlns:a16="http://schemas.microsoft.com/office/drawing/2014/main" id="{171F133F-A692-4513-A861-47BDCCC8F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7702" y="659059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29">
              <a:extLst>
                <a:ext uri="{FF2B5EF4-FFF2-40B4-BE49-F238E27FC236}">
                  <a16:creationId xmlns:a16="http://schemas.microsoft.com/office/drawing/2014/main" id="{E160D945-C924-441B-827A-C27206D1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6442" y="4802769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36">
              <a:extLst>
                <a:ext uri="{FF2B5EF4-FFF2-40B4-BE49-F238E27FC236}">
                  <a16:creationId xmlns:a16="http://schemas.microsoft.com/office/drawing/2014/main" id="{CE529D6B-DA12-4C21-8816-B7C0655DC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8576" y="5668940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37">
              <a:extLst>
                <a:ext uri="{FF2B5EF4-FFF2-40B4-BE49-F238E27FC236}">
                  <a16:creationId xmlns:a16="http://schemas.microsoft.com/office/drawing/2014/main" id="{8BD20D1C-AFD2-46C5-B874-E1E6575A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17289" y="5418599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38">
              <a:extLst>
                <a:ext uri="{FF2B5EF4-FFF2-40B4-BE49-F238E27FC236}">
                  <a16:creationId xmlns:a16="http://schemas.microsoft.com/office/drawing/2014/main" id="{1553F3A5-DAE1-4BE4-A62C-DC0B2B076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69314" y="5097501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42">
              <a:extLst>
                <a:ext uri="{FF2B5EF4-FFF2-40B4-BE49-F238E27FC236}">
                  <a16:creationId xmlns:a16="http://schemas.microsoft.com/office/drawing/2014/main" id="{87579DF1-0CD1-48D7-9B6C-2B437C7B0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09453" y="4638632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43">
              <a:extLst>
                <a:ext uri="{FF2B5EF4-FFF2-40B4-BE49-F238E27FC236}">
                  <a16:creationId xmlns:a16="http://schemas.microsoft.com/office/drawing/2014/main" id="{51C5165A-A8BD-4E8A-BB51-96ADB4E0C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20947" y="5936916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44">
              <a:extLst>
                <a:ext uri="{FF2B5EF4-FFF2-40B4-BE49-F238E27FC236}">
                  <a16:creationId xmlns:a16="http://schemas.microsoft.com/office/drawing/2014/main" id="{3318A639-15FE-47E4-883D-24F0DAF6B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77388" y="6204012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45">
              <a:extLst>
                <a:ext uri="{FF2B5EF4-FFF2-40B4-BE49-F238E27FC236}">
                  <a16:creationId xmlns:a16="http://schemas.microsoft.com/office/drawing/2014/main" id="{B03EC112-0D5C-48DA-93EE-940B74A62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96697" y="645459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20">
              <a:extLst>
                <a:ext uri="{FF2B5EF4-FFF2-40B4-BE49-F238E27FC236}">
                  <a16:creationId xmlns:a16="http://schemas.microsoft.com/office/drawing/2014/main" id="{69010010-E67A-4065-8312-BE392BB1C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06465" y="4620141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56">
              <a:extLst>
                <a:ext uri="{FF2B5EF4-FFF2-40B4-BE49-F238E27FC236}">
                  <a16:creationId xmlns:a16="http://schemas.microsoft.com/office/drawing/2014/main" id="{E208343E-229A-4E39-AF3B-DAE8625D5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42212" y="4472241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9">
              <a:extLst>
                <a:ext uri="{FF2B5EF4-FFF2-40B4-BE49-F238E27FC236}">
                  <a16:creationId xmlns:a16="http://schemas.microsoft.com/office/drawing/2014/main" id="{E3C0DF2F-3170-4A79-ADAA-4BC015B241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4461" y="1432624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22">
              <a:extLst>
                <a:ext uri="{FF2B5EF4-FFF2-40B4-BE49-F238E27FC236}">
                  <a16:creationId xmlns:a16="http://schemas.microsoft.com/office/drawing/2014/main" id="{631A2BD3-8DA4-49DA-961C-2A84252D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159" y="322950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23">
              <a:extLst>
                <a:ext uri="{FF2B5EF4-FFF2-40B4-BE49-F238E27FC236}">
                  <a16:creationId xmlns:a16="http://schemas.microsoft.com/office/drawing/2014/main" id="{B3462A74-8748-4CC2-A7DC-0F765B734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016" y="7138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26">
              <a:extLst>
                <a:ext uri="{FF2B5EF4-FFF2-40B4-BE49-F238E27FC236}">
                  <a16:creationId xmlns:a16="http://schemas.microsoft.com/office/drawing/2014/main" id="{3FD72CB2-5280-4C42-ABD9-AC2202E75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61472" y="644127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27">
              <a:extLst>
                <a:ext uri="{FF2B5EF4-FFF2-40B4-BE49-F238E27FC236}">
                  <a16:creationId xmlns:a16="http://schemas.microsoft.com/office/drawing/2014/main" id="{7BB6BA01-F7D6-431B-97F7-2DAD44DF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80833" y="1216696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28">
              <a:extLst>
                <a:ext uri="{FF2B5EF4-FFF2-40B4-BE49-F238E27FC236}">
                  <a16:creationId xmlns:a16="http://schemas.microsoft.com/office/drawing/2014/main" id="{6CBFA44B-13FA-4E01-8EC8-3C2E03DC7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0443" y="899250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30">
              <a:extLst>
                <a:ext uri="{FF2B5EF4-FFF2-40B4-BE49-F238E27FC236}">
                  <a16:creationId xmlns:a16="http://schemas.microsoft.com/office/drawing/2014/main" id="{0B5F8AEE-90EF-4529-B573-77F764D89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9003457" y="358265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3">
              <a:extLst>
                <a:ext uri="{FF2B5EF4-FFF2-40B4-BE49-F238E27FC236}">
                  <a16:creationId xmlns:a16="http://schemas.microsoft.com/office/drawing/2014/main" id="{56BAE621-EB8E-4E88-9B1A-F840BFE65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6386" y="15543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51">
              <a:extLst>
                <a:ext uri="{FF2B5EF4-FFF2-40B4-BE49-F238E27FC236}">
                  <a16:creationId xmlns:a16="http://schemas.microsoft.com/office/drawing/2014/main" id="{14B4DED6-A4BF-4F3B-B1FC-82825676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6436" y="214665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53">
              <a:extLst>
                <a:ext uri="{FF2B5EF4-FFF2-40B4-BE49-F238E27FC236}">
                  <a16:creationId xmlns:a16="http://schemas.microsoft.com/office/drawing/2014/main" id="{2D8ABAA9-E978-42EE-9895-4A97F33EA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9528" y="497225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55">
              <a:extLst>
                <a:ext uri="{FF2B5EF4-FFF2-40B4-BE49-F238E27FC236}">
                  <a16:creationId xmlns:a16="http://schemas.microsoft.com/office/drawing/2014/main" id="{8CC1825B-07E8-4D9A-99FC-AF22F9D7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4452" y="744773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57">
              <a:extLst>
                <a:ext uri="{FF2B5EF4-FFF2-40B4-BE49-F238E27FC236}">
                  <a16:creationId xmlns:a16="http://schemas.microsoft.com/office/drawing/2014/main" id="{C48670A5-7175-4E13-BCF9-70B92BFB7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97635" y="1075735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0">
              <a:extLst>
                <a:ext uri="{FF2B5EF4-FFF2-40B4-BE49-F238E27FC236}">
                  <a16:creationId xmlns:a16="http://schemas.microsoft.com/office/drawing/2014/main" id="{7C6039CA-A1B7-4086-B035-CF1A0B147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72731" y="1349082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1">
              <a:extLst>
                <a:ext uri="{FF2B5EF4-FFF2-40B4-BE49-F238E27FC236}">
                  <a16:creationId xmlns:a16="http://schemas.microsoft.com/office/drawing/2014/main" id="{BCF25F37-4F50-4174-88D1-A3A43F614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09140" y="1546137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9">
              <a:extLst>
                <a:ext uri="{FF2B5EF4-FFF2-40B4-BE49-F238E27FC236}">
                  <a16:creationId xmlns:a16="http://schemas.microsoft.com/office/drawing/2014/main" id="{F014AE29-4A4C-418D-8D72-233AECCE7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9384" y="55915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80">
              <a:extLst>
                <a:ext uri="{FF2B5EF4-FFF2-40B4-BE49-F238E27FC236}">
                  <a16:creationId xmlns:a16="http://schemas.microsoft.com/office/drawing/2014/main" id="{169B666F-51A1-4D47-851D-BF226C536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14218" y="35901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81">
              <a:extLst>
                <a:ext uri="{FF2B5EF4-FFF2-40B4-BE49-F238E27FC236}">
                  <a16:creationId xmlns:a16="http://schemas.microsoft.com/office/drawing/2014/main" id="{1D47E7BB-91A2-4C01-848C-7528FB8DC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33172" y="1519535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82">
              <a:extLst>
                <a:ext uri="{FF2B5EF4-FFF2-40B4-BE49-F238E27FC236}">
                  <a16:creationId xmlns:a16="http://schemas.microsoft.com/office/drawing/2014/main" id="{E8C443E6-6590-4FA5-9143-C734D59DC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6924" y="1293585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83">
              <a:extLst>
                <a:ext uri="{FF2B5EF4-FFF2-40B4-BE49-F238E27FC236}">
                  <a16:creationId xmlns:a16="http://schemas.microsoft.com/office/drawing/2014/main" id="{8AE369CB-90BC-49E0-84E4-E46339759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07571" y="1004569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89">
              <a:extLst>
                <a:ext uri="{FF2B5EF4-FFF2-40B4-BE49-F238E27FC236}">
                  <a16:creationId xmlns:a16="http://schemas.microsoft.com/office/drawing/2014/main" id="{5ED5642D-E343-41C8-8FF3-3368A8660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297017" y="69781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0">
              <a:extLst>
                <a:ext uri="{FF2B5EF4-FFF2-40B4-BE49-F238E27FC236}">
                  <a16:creationId xmlns:a16="http://schemas.microsoft.com/office/drawing/2014/main" id="{BDD03E24-B855-4A54-9C06-9665F8E96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95893" y="1490622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67">
              <a:extLst>
                <a:ext uri="{FF2B5EF4-FFF2-40B4-BE49-F238E27FC236}">
                  <a16:creationId xmlns:a16="http://schemas.microsoft.com/office/drawing/2014/main" id="{848689DE-6125-48D4-B23B-C11B279BB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8432" y="4387457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69">
              <a:extLst>
                <a:ext uri="{FF2B5EF4-FFF2-40B4-BE49-F238E27FC236}">
                  <a16:creationId xmlns:a16="http://schemas.microsoft.com/office/drawing/2014/main" id="{46199DCA-DE0A-48FF-A52C-2018E822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45861" y="1724276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70">
              <a:extLst>
                <a:ext uri="{FF2B5EF4-FFF2-40B4-BE49-F238E27FC236}">
                  <a16:creationId xmlns:a16="http://schemas.microsoft.com/office/drawing/2014/main" id="{775834B5-5FB0-40F8-9647-2356685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2893" y="6709830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72">
              <a:extLst>
                <a:ext uri="{FF2B5EF4-FFF2-40B4-BE49-F238E27FC236}">
                  <a16:creationId xmlns:a16="http://schemas.microsoft.com/office/drawing/2014/main" id="{ECFB018C-DD47-4696-8B9B-07CDF9588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3634" y="4396166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74">
              <a:extLst>
                <a:ext uri="{FF2B5EF4-FFF2-40B4-BE49-F238E27FC236}">
                  <a16:creationId xmlns:a16="http://schemas.microsoft.com/office/drawing/2014/main" id="{11EDC0DC-5A85-46AC-8BED-7D38E17068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32935" y="1856844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85">
              <a:extLst>
                <a:ext uri="{FF2B5EF4-FFF2-40B4-BE49-F238E27FC236}">
                  <a16:creationId xmlns:a16="http://schemas.microsoft.com/office/drawing/2014/main" id="{7004EAD8-5E6C-4CFF-941B-AE605131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3579" y="18607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94">
              <a:extLst>
                <a:ext uri="{FF2B5EF4-FFF2-40B4-BE49-F238E27FC236}">
                  <a16:creationId xmlns:a16="http://schemas.microsoft.com/office/drawing/2014/main" id="{0FF8C73D-D6AF-4B1E-BB26-87F8D1775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7888" y="535183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97">
              <a:extLst>
                <a:ext uri="{FF2B5EF4-FFF2-40B4-BE49-F238E27FC236}">
                  <a16:creationId xmlns:a16="http://schemas.microsoft.com/office/drawing/2014/main" id="{19531B98-B25F-47ED-80F3-159B0FD34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22305" y="4661437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1">
              <a:extLst>
                <a:ext uri="{FF2B5EF4-FFF2-40B4-BE49-F238E27FC236}">
                  <a16:creationId xmlns:a16="http://schemas.microsoft.com/office/drawing/2014/main" id="{3927587C-48BE-4C09-A373-4BFA0950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9192" y="5038128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02">
              <a:extLst>
                <a:ext uri="{FF2B5EF4-FFF2-40B4-BE49-F238E27FC236}">
                  <a16:creationId xmlns:a16="http://schemas.microsoft.com/office/drawing/2014/main" id="{54BF0E22-8EFF-42D3-A6B2-FC2A731A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4668" y="5701547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03">
              <a:extLst>
                <a:ext uri="{FF2B5EF4-FFF2-40B4-BE49-F238E27FC236}">
                  <a16:creationId xmlns:a16="http://schemas.microsoft.com/office/drawing/2014/main" id="{00A35FA3-6CF4-4A02-BEA3-6715AA8D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4435" y="6021690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3">
              <a:extLst>
                <a:ext uri="{FF2B5EF4-FFF2-40B4-BE49-F238E27FC236}">
                  <a16:creationId xmlns:a16="http://schemas.microsoft.com/office/drawing/2014/main" id="{083555EE-EF8E-44C8-9139-F1A30E6B14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3518" y="4741733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7">
              <a:extLst>
                <a:ext uri="{FF2B5EF4-FFF2-40B4-BE49-F238E27FC236}">
                  <a16:creationId xmlns:a16="http://schemas.microsoft.com/office/drawing/2014/main" id="{5E3313E5-10AE-4E45-9EA0-BA3DF9068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05769" y="6073399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18">
              <a:extLst>
                <a:ext uri="{FF2B5EF4-FFF2-40B4-BE49-F238E27FC236}">
                  <a16:creationId xmlns:a16="http://schemas.microsoft.com/office/drawing/2014/main" id="{64FFF72C-8DCF-4F70-9B1C-4F380379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6415" y="666270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9">
              <a:extLst>
                <a:ext uri="{FF2B5EF4-FFF2-40B4-BE49-F238E27FC236}">
                  <a16:creationId xmlns:a16="http://schemas.microsoft.com/office/drawing/2014/main" id="{E8089DF1-64F1-4F2A-9C46-ECE2E7E67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9076" y="643958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9">
              <a:extLst>
                <a:ext uri="{FF2B5EF4-FFF2-40B4-BE49-F238E27FC236}">
                  <a16:creationId xmlns:a16="http://schemas.microsoft.com/office/drawing/2014/main" id="{27AF528E-88C9-4E87-ABB1-825C2A2CA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6554" y="4820640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36">
              <a:extLst>
                <a:ext uri="{FF2B5EF4-FFF2-40B4-BE49-F238E27FC236}">
                  <a16:creationId xmlns:a16="http://schemas.microsoft.com/office/drawing/2014/main" id="{B1F34CF0-8C28-4533-AA14-72AD190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2055" y="5668538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37">
              <a:extLst>
                <a:ext uri="{FF2B5EF4-FFF2-40B4-BE49-F238E27FC236}">
                  <a16:creationId xmlns:a16="http://schemas.microsoft.com/office/drawing/2014/main" id="{A929C9D6-678C-4829-89EF-97AFD34BD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14875" y="5363445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38">
              <a:extLst>
                <a:ext uri="{FF2B5EF4-FFF2-40B4-BE49-F238E27FC236}">
                  <a16:creationId xmlns:a16="http://schemas.microsoft.com/office/drawing/2014/main" id="{728677D7-63E6-4413-8054-8132F599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52793" y="5097099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39">
              <a:extLst>
                <a:ext uri="{FF2B5EF4-FFF2-40B4-BE49-F238E27FC236}">
                  <a16:creationId xmlns:a16="http://schemas.microsoft.com/office/drawing/2014/main" id="{69FCAD2C-1B01-463B-A1F3-C13B5B7F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837" y="6762614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42">
              <a:extLst>
                <a:ext uri="{FF2B5EF4-FFF2-40B4-BE49-F238E27FC236}">
                  <a16:creationId xmlns:a16="http://schemas.microsoft.com/office/drawing/2014/main" id="{DA7C3B82-BE34-435B-A8AF-94CFC67F4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92932" y="4638230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43">
              <a:extLst>
                <a:ext uri="{FF2B5EF4-FFF2-40B4-BE49-F238E27FC236}">
                  <a16:creationId xmlns:a16="http://schemas.microsoft.com/office/drawing/2014/main" id="{E78D7EBF-97D3-494A-B8C5-16D0EBAD4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426" y="5936514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44">
              <a:extLst>
                <a:ext uri="{FF2B5EF4-FFF2-40B4-BE49-F238E27FC236}">
                  <a16:creationId xmlns:a16="http://schemas.microsoft.com/office/drawing/2014/main" id="{404AAB51-E7C1-42C7-B43E-C3AB9D246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60867" y="6203610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45">
              <a:extLst>
                <a:ext uri="{FF2B5EF4-FFF2-40B4-BE49-F238E27FC236}">
                  <a16:creationId xmlns:a16="http://schemas.microsoft.com/office/drawing/2014/main" id="{92DFEC0E-AB50-4730-A8AA-A075E061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176" y="6454191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56">
              <a:extLst>
                <a:ext uri="{FF2B5EF4-FFF2-40B4-BE49-F238E27FC236}">
                  <a16:creationId xmlns:a16="http://schemas.microsoft.com/office/drawing/2014/main" id="{5332409A-2BDB-455A-BD8C-2E384732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1531" y="4540603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66">
              <a:extLst>
                <a:ext uri="{FF2B5EF4-FFF2-40B4-BE49-F238E27FC236}">
                  <a16:creationId xmlns:a16="http://schemas.microsoft.com/office/drawing/2014/main" id="{330BE449-1F6C-4A7D-9C3B-E76B61373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6410" y="1778283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69">
              <a:extLst>
                <a:ext uri="{FF2B5EF4-FFF2-40B4-BE49-F238E27FC236}">
                  <a16:creationId xmlns:a16="http://schemas.microsoft.com/office/drawing/2014/main" id="{FCEC9272-47CF-4EAE-A08B-2EF63D65A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6153" y="1588032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74">
              <a:extLst>
                <a:ext uri="{FF2B5EF4-FFF2-40B4-BE49-F238E27FC236}">
                  <a16:creationId xmlns:a16="http://schemas.microsoft.com/office/drawing/2014/main" id="{3041EDD4-19D0-4220-B3D9-5FCB27CE9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5268" y="18033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87">
              <a:extLst>
                <a:ext uri="{FF2B5EF4-FFF2-40B4-BE49-F238E27FC236}">
                  <a16:creationId xmlns:a16="http://schemas.microsoft.com/office/drawing/2014/main" id="{8A14A123-7D0D-4DC8-8B1F-A66AB33F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094" y="1592912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94">
              <a:extLst>
                <a:ext uri="{FF2B5EF4-FFF2-40B4-BE49-F238E27FC236}">
                  <a16:creationId xmlns:a16="http://schemas.microsoft.com/office/drawing/2014/main" id="{2030087C-1C32-4524-9EC8-A6C959ACE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222" y="-16242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02">
              <a:extLst>
                <a:ext uri="{FF2B5EF4-FFF2-40B4-BE49-F238E27FC236}">
                  <a16:creationId xmlns:a16="http://schemas.microsoft.com/office/drawing/2014/main" id="{99B7905C-12E5-4698-BD4D-1DCCEBAD8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2002" y="353940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03">
              <a:extLst>
                <a:ext uri="{FF2B5EF4-FFF2-40B4-BE49-F238E27FC236}">
                  <a16:creationId xmlns:a16="http://schemas.microsoft.com/office/drawing/2014/main" id="{35C7C831-B97B-4B80-BDBE-2C4875CDD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11769" y="674083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17">
              <a:extLst>
                <a:ext uri="{FF2B5EF4-FFF2-40B4-BE49-F238E27FC236}">
                  <a16:creationId xmlns:a16="http://schemas.microsoft.com/office/drawing/2014/main" id="{C20C0AFA-B347-4C14-AAC2-613B1600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3103" y="725792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18">
              <a:extLst>
                <a:ext uri="{FF2B5EF4-FFF2-40B4-BE49-F238E27FC236}">
                  <a16:creationId xmlns:a16="http://schemas.microsoft.com/office/drawing/2014/main" id="{F5CB8ACF-C187-4C42-9B63-F951655A7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44001" y="13276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19">
              <a:extLst>
                <a:ext uri="{FF2B5EF4-FFF2-40B4-BE49-F238E27FC236}">
                  <a16:creationId xmlns:a16="http://schemas.microsoft.com/office/drawing/2014/main" id="{4976B363-CBE4-4E9E-B5EC-C70CEB96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26410" y="1091975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36">
              <a:extLst>
                <a:ext uri="{FF2B5EF4-FFF2-40B4-BE49-F238E27FC236}">
                  <a16:creationId xmlns:a16="http://schemas.microsoft.com/office/drawing/2014/main" id="{658B0B95-41C6-485C-9E9A-28792903A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7340" y="384541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7">
              <a:extLst>
                <a:ext uri="{FF2B5EF4-FFF2-40B4-BE49-F238E27FC236}">
                  <a16:creationId xmlns:a16="http://schemas.microsoft.com/office/drawing/2014/main" id="{538500B6-933F-44F9-9C7D-8D152455B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0160" y="79448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39">
              <a:extLst>
                <a:ext uri="{FF2B5EF4-FFF2-40B4-BE49-F238E27FC236}">
                  <a16:creationId xmlns:a16="http://schemas.microsoft.com/office/drawing/2014/main" id="{6EA55EB3-0E03-48E4-8EDA-7ECEDA63E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534" y="1526329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143">
              <a:extLst>
                <a:ext uri="{FF2B5EF4-FFF2-40B4-BE49-F238E27FC236}">
                  <a16:creationId xmlns:a16="http://schemas.microsoft.com/office/drawing/2014/main" id="{581B9ABA-B536-4F1D-A766-D585E0F12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9711" y="65251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144">
              <a:extLst>
                <a:ext uri="{FF2B5EF4-FFF2-40B4-BE49-F238E27FC236}">
                  <a16:creationId xmlns:a16="http://schemas.microsoft.com/office/drawing/2014/main" id="{86601D24-0C68-41F1-97EB-69DAAB25C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36152" y="919613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145">
              <a:extLst>
                <a:ext uri="{FF2B5EF4-FFF2-40B4-BE49-F238E27FC236}">
                  <a16:creationId xmlns:a16="http://schemas.microsoft.com/office/drawing/2014/main" id="{CBC708B2-18FC-4108-8CC5-3DA4634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461" y="1170194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50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Moving Equations">
            <a:extLst>
              <a:ext uri="{FF2B5EF4-FFF2-40B4-BE49-F238E27FC236}">
                <a16:creationId xmlns:a16="http://schemas.microsoft.com/office/drawing/2014/main" id="{59C1C298-C0C4-0E92-2D87-10B5E7E212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68" r="-1" b="-1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544047"/>
            <a:ext cx="12191982" cy="332189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27710-1D9B-B9FC-BEFB-F6512BF588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Example Answer</a:t>
            </a:r>
          </a:p>
        </p:txBody>
      </p:sp>
    </p:spTree>
    <p:extLst>
      <p:ext uri="{BB962C8B-B14F-4D97-AF65-F5344CB8AC3E}">
        <p14:creationId xmlns:p14="http://schemas.microsoft.com/office/powerpoint/2010/main" val="267755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2E0BB-4C72-B5AE-BF85-B71A93100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Issues with the defence of insanity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460210-8275-18F8-AD16-A947F942BE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293736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5933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A1B0DAD3-DAD3-4D41-8EF0-B03422E47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/>
          </a:solidFill>
        </p:grpSpPr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729F7DF5-CF56-4F67-9883-903E49BE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B7E65000-B427-4CEF-B2A9-ECA839855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1D82BADA-E191-4C51-A377-7D1EA989D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1" name="Freeform 18">
              <a:extLst>
                <a:ext uri="{FF2B5EF4-FFF2-40B4-BE49-F238E27FC236}">
                  <a16:creationId xmlns:a16="http://schemas.microsoft.com/office/drawing/2014/main" id="{C074E073-07CB-4DD6-BFC8-E9FD63D4A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" name="Freeform 19">
              <a:extLst>
                <a:ext uri="{FF2B5EF4-FFF2-40B4-BE49-F238E27FC236}">
                  <a16:creationId xmlns:a16="http://schemas.microsoft.com/office/drawing/2014/main" id="{211152B9-90BD-4804-BCC5-4B0FEEF37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" name="Freeform 20">
              <a:extLst>
                <a:ext uri="{FF2B5EF4-FFF2-40B4-BE49-F238E27FC236}">
                  <a16:creationId xmlns:a16="http://schemas.microsoft.com/office/drawing/2014/main" id="{941B26CC-1C9B-4149-9647-3A0E0C9D2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7576EDD8-60BD-4230-9FE5-5302F9120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" name="Freeform 23">
              <a:extLst>
                <a:ext uri="{FF2B5EF4-FFF2-40B4-BE49-F238E27FC236}">
                  <a16:creationId xmlns:a16="http://schemas.microsoft.com/office/drawing/2014/main" id="{F68478BC-1899-4718-B999-C7EE2F6F5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" name="Freeform 26">
              <a:extLst>
                <a:ext uri="{FF2B5EF4-FFF2-40B4-BE49-F238E27FC236}">
                  <a16:creationId xmlns:a16="http://schemas.microsoft.com/office/drawing/2014/main" id="{B02BAA58-19A0-4BE5-8596-7AF02A91C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ED0FD3ED-A6B2-480A-8B6C-36B492164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46C958D0-B4D1-4E20-87DA-CDF757B56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3E2B5B4A-13C5-4187-BF16-1B0C4EC6D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0" name="Freeform 43">
              <a:extLst>
                <a:ext uri="{FF2B5EF4-FFF2-40B4-BE49-F238E27FC236}">
                  <a16:creationId xmlns:a16="http://schemas.microsoft.com/office/drawing/2014/main" id="{8B7A471E-57F9-4AC4-B3DE-6A75C2A49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1" name="Freeform 51">
              <a:extLst>
                <a:ext uri="{FF2B5EF4-FFF2-40B4-BE49-F238E27FC236}">
                  <a16:creationId xmlns:a16="http://schemas.microsoft.com/office/drawing/2014/main" id="{01E6B5E8-B33D-4D70-B30A-823D655388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2" name="Freeform 52">
              <a:extLst>
                <a:ext uri="{FF2B5EF4-FFF2-40B4-BE49-F238E27FC236}">
                  <a16:creationId xmlns:a16="http://schemas.microsoft.com/office/drawing/2014/main" id="{04BD65AE-3613-409E-859A-F5E47E7ED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3" name="Freeform 53">
              <a:extLst>
                <a:ext uri="{FF2B5EF4-FFF2-40B4-BE49-F238E27FC236}">
                  <a16:creationId xmlns:a16="http://schemas.microsoft.com/office/drawing/2014/main" id="{6AC52B47-CF30-4905-A913-8016FD7DF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4" name="Freeform 54">
              <a:extLst>
                <a:ext uri="{FF2B5EF4-FFF2-40B4-BE49-F238E27FC236}">
                  <a16:creationId xmlns:a16="http://schemas.microsoft.com/office/drawing/2014/main" id="{945DD375-89B4-4594-879C-C88E3E07E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5" name="Freeform 55">
              <a:extLst>
                <a:ext uri="{FF2B5EF4-FFF2-40B4-BE49-F238E27FC236}">
                  <a16:creationId xmlns:a16="http://schemas.microsoft.com/office/drawing/2014/main" id="{4EF2ED92-CD73-4432-B715-54794B6CC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6" name="Freeform 56">
              <a:extLst>
                <a:ext uri="{FF2B5EF4-FFF2-40B4-BE49-F238E27FC236}">
                  <a16:creationId xmlns:a16="http://schemas.microsoft.com/office/drawing/2014/main" id="{4C080334-01D5-4AEE-B802-115F8FF4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7" name="Freeform 57">
              <a:extLst>
                <a:ext uri="{FF2B5EF4-FFF2-40B4-BE49-F238E27FC236}">
                  <a16:creationId xmlns:a16="http://schemas.microsoft.com/office/drawing/2014/main" id="{5B2CD9BC-4DF9-4317-9F4F-168D1E48F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8" name="Freeform 59">
              <a:extLst>
                <a:ext uri="{FF2B5EF4-FFF2-40B4-BE49-F238E27FC236}">
                  <a16:creationId xmlns:a16="http://schemas.microsoft.com/office/drawing/2014/main" id="{9ED340BE-C2EA-4C3D-9E5F-49D0601E2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89" name="Freeform 60">
              <a:extLst>
                <a:ext uri="{FF2B5EF4-FFF2-40B4-BE49-F238E27FC236}">
                  <a16:creationId xmlns:a16="http://schemas.microsoft.com/office/drawing/2014/main" id="{F83C564A-309A-4BE2-A1B7-CB9000A40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0" name="Freeform 61">
              <a:extLst>
                <a:ext uri="{FF2B5EF4-FFF2-40B4-BE49-F238E27FC236}">
                  <a16:creationId xmlns:a16="http://schemas.microsoft.com/office/drawing/2014/main" id="{6DB3A353-2237-4080-B766-F62A628B3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1" name="Freeform 5">
              <a:extLst>
                <a:ext uri="{FF2B5EF4-FFF2-40B4-BE49-F238E27FC236}">
                  <a16:creationId xmlns:a16="http://schemas.microsoft.com/office/drawing/2014/main" id="{F97333D1-A657-49E4-BCD3-47476A14C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2" name="Freeform 6">
              <a:extLst>
                <a:ext uri="{FF2B5EF4-FFF2-40B4-BE49-F238E27FC236}">
                  <a16:creationId xmlns:a16="http://schemas.microsoft.com/office/drawing/2014/main" id="{D848B0DC-182E-4466-BC72-7D1D16380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3" name="Freeform 7">
              <a:extLst>
                <a:ext uri="{FF2B5EF4-FFF2-40B4-BE49-F238E27FC236}">
                  <a16:creationId xmlns:a16="http://schemas.microsoft.com/office/drawing/2014/main" id="{60CE5FE2-5C67-4168-A845-1851C07B7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4" name="Freeform 8">
              <a:extLst>
                <a:ext uri="{FF2B5EF4-FFF2-40B4-BE49-F238E27FC236}">
                  <a16:creationId xmlns:a16="http://schemas.microsoft.com/office/drawing/2014/main" id="{FFD9F71E-ACAB-4435-8558-5C891704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5" name="Freeform 9">
              <a:extLst>
                <a:ext uri="{FF2B5EF4-FFF2-40B4-BE49-F238E27FC236}">
                  <a16:creationId xmlns:a16="http://schemas.microsoft.com/office/drawing/2014/main" id="{D8F3C4EF-CAB3-477F-9BE6-7AE0EE086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6" name="Freeform 11">
              <a:extLst>
                <a:ext uri="{FF2B5EF4-FFF2-40B4-BE49-F238E27FC236}">
                  <a16:creationId xmlns:a16="http://schemas.microsoft.com/office/drawing/2014/main" id="{99F3B109-2DD1-4023-AB8C-C4CFFBC1E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7" name="Freeform 12">
              <a:extLst>
                <a:ext uri="{FF2B5EF4-FFF2-40B4-BE49-F238E27FC236}">
                  <a16:creationId xmlns:a16="http://schemas.microsoft.com/office/drawing/2014/main" id="{AEE61596-3CEF-4CF6-A4FA-226265438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8" name="Freeform 13">
              <a:extLst>
                <a:ext uri="{FF2B5EF4-FFF2-40B4-BE49-F238E27FC236}">
                  <a16:creationId xmlns:a16="http://schemas.microsoft.com/office/drawing/2014/main" id="{ACA5CDA1-D484-482B-924A-C21EFFB26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9" name="Freeform 14">
              <a:extLst>
                <a:ext uri="{FF2B5EF4-FFF2-40B4-BE49-F238E27FC236}">
                  <a16:creationId xmlns:a16="http://schemas.microsoft.com/office/drawing/2014/main" id="{8BAD048C-9E22-4DAB-BB3C-8978DFC79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0" name="Freeform 16">
              <a:extLst>
                <a:ext uri="{FF2B5EF4-FFF2-40B4-BE49-F238E27FC236}">
                  <a16:creationId xmlns:a16="http://schemas.microsoft.com/office/drawing/2014/main" id="{1A2637B3-8C74-4B55-872D-CFE1F1929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1" name="Freeform 17">
              <a:extLst>
                <a:ext uri="{FF2B5EF4-FFF2-40B4-BE49-F238E27FC236}">
                  <a16:creationId xmlns:a16="http://schemas.microsoft.com/office/drawing/2014/main" id="{C73B0390-BD3E-4AFB-ADF3-676ECF890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2" name="Freeform 21">
              <a:extLst>
                <a:ext uri="{FF2B5EF4-FFF2-40B4-BE49-F238E27FC236}">
                  <a16:creationId xmlns:a16="http://schemas.microsoft.com/office/drawing/2014/main" id="{35236E6F-9C25-49CE-9078-306D3A5F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3" name="Freeform 25">
              <a:extLst>
                <a:ext uri="{FF2B5EF4-FFF2-40B4-BE49-F238E27FC236}">
                  <a16:creationId xmlns:a16="http://schemas.microsoft.com/office/drawing/2014/main" id="{46D4BFF5-1B3A-44D0-9720-143617E00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4" name="Freeform 29">
              <a:extLst>
                <a:ext uri="{FF2B5EF4-FFF2-40B4-BE49-F238E27FC236}">
                  <a16:creationId xmlns:a16="http://schemas.microsoft.com/office/drawing/2014/main" id="{77FD726E-2EB9-4305-BEE5-7C48D51C9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5" name="Freeform 31">
              <a:extLst>
                <a:ext uri="{FF2B5EF4-FFF2-40B4-BE49-F238E27FC236}">
                  <a16:creationId xmlns:a16="http://schemas.microsoft.com/office/drawing/2014/main" id="{25E6083A-3C52-4763-92A2-1B88843E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A90BF22-94F7-4D52-8725-FDCE69CE6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" name="Freeform 33">
              <a:extLst>
                <a:ext uri="{FF2B5EF4-FFF2-40B4-BE49-F238E27FC236}">
                  <a16:creationId xmlns:a16="http://schemas.microsoft.com/office/drawing/2014/main" id="{998A2F47-3F4E-4065-86CF-B49B258FF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8" name="Freeform 34">
              <a:extLst>
                <a:ext uri="{FF2B5EF4-FFF2-40B4-BE49-F238E27FC236}">
                  <a16:creationId xmlns:a16="http://schemas.microsoft.com/office/drawing/2014/main" id="{65AF8C00-7E07-4E42-A41A-08417BB0E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9" name="Freeform 35">
              <a:extLst>
                <a:ext uri="{FF2B5EF4-FFF2-40B4-BE49-F238E27FC236}">
                  <a16:creationId xmlns:a16="http://schemas.microsoft.com/office/drawing/2014/main" id="{E0C04B54-4EF5-4B04-A708-8339062D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0" name="Freeform 36">
              <a:extLst>
                <a:ext uri="{FF2B5EF4-FFF2-40B4-BE49-F238E27FC236}">
                  <a16:creationId xmlns:a16="http://schemas.microsoft.com/office/drawing/2014/main" id="{C16D1625-1345-49A9-9FAE-3600E0D11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1" name="Freeform 37">
              <a:extLst>
                <a:ext uri="{FF2B5EF4-FFF2-40B4-BE49-F238E27FC236}">
                  <a16:creationId xmlns:a16="http://schemas.microsoft.com/office/drawing/2014/main" id="{B8817E5F-6964-4B89-9CD1-CD4621B6EC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2" name="Freeform 38">
              <a:extLst>
                <a:ext uri="{FF2B5EF4-FFF2-40B4-BE49-F238E27FC236}">
                  <a16:creationId xmlns:a16="http://schemas.microsoft.com/office/drawing/2014/main" id="{952E3586-DC86-4B27-AAC4-D005819D2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3" name="Freeform 39">
              <a:extLst>
                <a:ext uri="{FF2B5EF4-FFF2-40B4-BE49-F238E27FC236}">
                  <a16:creationId xmlns:a16="http://schemas.microsoft.com/office/drawing/2014/main" id="{22CB13D9-EA0B-45B8-8E8F-3AABBE9D7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4" name="Freeform 40">
              <a:extLst>
                <a:ext uri="{FF2B5EF4-FFF2-40B4-BE49-F238E27FC236}">
                  <a16:creationId xmlns:a16="http://schemas.microsoft.com/office/drawing/2014/main" id="{3755BB78-63DB-4A8C-A113-795862B37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5" name="Freeform 41">
              <a:extLst>
                <a:ext uri="{FF2B5EF4-FFF2-40B4-BE49-F238E27FC236}">
                  <a16:creationId xmlns:a16="http://schemas.microsoft.com/office/drawing/2014/main" id="{68D97FB6-919C-4D25-A4CE-65C0BB8B41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6" name="Freeform 42">
              <a:extLst>
                <a:ext uri="{FF2B5EF4-FFF2-40B4-BE49-F238E27FC236}">
                  <a16:creationId xmlns:a16="http://schemas.microsoft.com/office/drawing/2014/main" id="{B7FB8601-BFD8-42A2-BFC8-826DA5679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7" name="Freeform 44">
              <a:extLst>
                <a:ext uri="{FF2B5EF4-FFF2-40B4-BE49-F238E27FC236}">
                  <a16:creationId xmlns:a16="http://schemas.microsoft.com/office/drawing/2014/main" id="{E66A3773-870D-43D8-97C8-9210A0288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8" name="Freeform 45">
              <a:extLst>
                <a:ext uri="{FF2B5EF4-FFF2-40B4-BE49-F238E27FC236}">
                  <a16:creationId xmlns:a16="http://schemas.microsoft.com/office/drawing/2014/main" id="{08736EF7-6BB0-4CA8-B063-CD217FF9B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9" name="Freeform 46">
              <a:extLst>
                <a:ext uri="{FF2B5EF4-FFF2-40B4-BE49-F238E27FC236}">
                  <a16:creationId xmlns:a16="http://schemas.microsoft.com/office/drawing/2014/main" id="{57EBF709-9E0F-48A1-BCDD-F3C74F1D4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0" name="Freeform 47">
              <a:extLst>
                <a:ext uri="{FF2B5EF4-FFF2-40B4-BE49-F238E27FC236}">
                  <a16:creationId xmlns:a16="http://schemas.microsoft.com/office/drawing/2014/main" id="{251EC588-C357-470F-A194-F4A0C32B7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1" name="Freeform 48">
              <a:extLst>
                <a:ext uri="{FF2B5EF4-FFF2-40B4-BE49-F238E27FC236}">
                  <a16:creationId xmlns:a16="http://schemas.microsoft.com/office/drawing/2014/main" id="{02592C96-1066-4F6E-9353-4FF1D5ED9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2" name="Freeform 49">
              <a:extLst>
                <a:ext uri="{FF2B5EF4-FFF2-40B4-BE49-F238E27FC236}">
                  <a16:creationId xmlns:a16="http://schemas.microsoft.com/office/drawing/2014/main" id="{B5016669-96C5-4574-B536-65060BCE9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3" name="Freeform 8">
              <a:extLst>
                <a:ext uri="{FF2B5EF4-FFF2-40B4-BE49-F238E27FC236}">
                  <a16:creationId xmlns:a16="http://schemas.microsoft.com/office/drawing/2014/main" id="{5C697245-37CA-4D12-9F8C-308595014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4" name="Freeform 106">
              <a:extLst>
                <a:ext uri="{FF2B5EF4-FFF2-40B4-BE49-F238E27FC236}">
                  <a16:creationId xmlns:a16="http://schemas.microsoft.com/office/drawing/2014/main" id="{3776B83C-39DC-4C02-B33B-848604D0A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60B08-4389-46BC-E0E8-ABE849F7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441" y="1179144"/>
            <a:ext cx="5634751" cy="30744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u="sng"/>
              <a:t>Advantages of the defence of insanity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6E321-6C9C-0981-CEFB-9BD69BC7F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379" y="4755204"/>
            <a:ext cx="5576813" cy="9118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400" cap="all" spc="600"/>
              <a:t>Aim is to prevent injustice for those who are mentally ill. 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B0FD9CD4-1DEA-4176-A124-D8917EB46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4453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D1F75336-B532-4E6E-95DF-0A6F25973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02008" y="0"/>
            <a:ext cx="1355939" cy="6809110"/>
            <a:chOff x="235680" y="-7692"/>
            <a:chExt cx="1355939" cy="6858421"/>
          </a:xfrm>
          <a:solidFill>
            <a:schemeClr val="bg2">
              <a:lumMod val="90000"/>
            </a:schemeClr>
          </a:solidFill>
        </p:grpSpPr>
        <p:sp>
          <p:nvSpPr>
            <p:cNvPr id="131" name="Freeform 6">
              <a:extLst>
                <a:ext uri="{FF2B5EF4-FFF2-40B4-BE49-F238E27FC236}">
                  <a16:creationId xmlns:a16="http://schemas.microsoft.com/office/drawing/2014/main" id="{BE555E63-8756-4B01-A8E6-1E6C24E6C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27877" y="403469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8">
              <a:extLst>
                <a:ext uri="{FF2B5EF4-FFF2-40B4-BE49-F238E27FC236}">
                  <a16:creationId xmlns:a16="http://schemas.microsoft.com/office/drawing/2014/main" id="{9A6E7B09-D1D2-4BD6-AC74-B96A66F74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960" y="67113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">
              <a:extLst>
                <a:ext uri="{FF2B5EF4-FFF2-40B4-BE49-F238E27FC236}">
                  <a16:creationId xmlns:a16="http://schemas.microsoft.com/office/drawing/2014/main" id="{34928232-787D-47D4-AC4D-2049EDBE8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75985" y="144970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5">
              <a:extLst>
                <a:ext uri="{FF2B5EF4-FFF2-40B4-BE49-F238E27FC236}">
                  <a16:creationId xmlns:a16="http://schemas.microsoft.com/office/drawing/2014/main" id="{149A4B36-376B-47C4-95F0-709DE089D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79915" y="65916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8">
              <a:extLst>
                <a:ext uri="{FF2B5EF4-FFF2-40B4-BE49-F238E27FC236}">
                  <a16:creationId xmlns:a16="http://schemas.microsoft.com/office/drawing/2014/main" id="{E070C64A-1BAE-4811-955E-31635E29D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83329" y="402424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9">
              <a:extLst>
                <a:ext uri="{FF2B5EF4-FFF2-40B4-BE49-F238E27FC236}">
                  <a16:creationId xmlns:a16="http://schemas.microsoft.com/office/drawing/2014/main" id="{519D20CC-9F17-48D7-AC77-49664423A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73247" y="208930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20">
              <a:extLst>
                <a:ext uri="{FF2B5EF4-FFF2-40B4-BE49-F238E27FC236}">
                  <a16:creationId xmlns:a16="http://schemas.microsoft.com/office/drawing/2014/main" id="{FC0486F3-C6B9-48A6-BC5A-AA2F68A67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58010" y="2286858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22">
              <a:extLst>
                <a:ext uri="{FF2B5EF4-FFF2-40B4-BE49-F238E27FC236}">
                  <a16:creationId xmlns:a16="http://schemas.microsoft.com/office/drawing/2014/main" id="{B8425C2E-7DD6-4BF4-A1C0-B2B6D5659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27349" y="1116701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23">
              <a:extLst>
                <a:ext uri="{FF2B5EF4-FFF2-40B4-BE49-F238E27FC236}">
                  <a16:creationId xmlns:a16="http://schemas.microsoft.com/office/drawing/2014/main" id="{5195E044-A159-4CBB-A35F-9F444DB7C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41036" y="90413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26">
              <a:extLst>
                <a:ext uri="{FF2B5EF4-FFF2-40B4-BE49-F238E27FC236}">
                  <a16:creationId xmlns:a16="http://schemas.microsoft.com/office/drawing/2014/main" id="{2EC06385-5581-419E-A894-A9E994F98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28260" y="1387842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27">
              <a:extLst>
                <a:ext uri="{FF2B5EF4-FFF2-40B4-BE49-F238E27FC236}">
                  <a16:creationId xmlns:a16="http://schemas.microsoft.com/office/drawing/2014/main" id="{C2001B12-0A79-413A-A98A-8FFDC6FCD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18736" y="182494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28">
              <a:extLst>
                <a:ext uri="{FF2B5EF4-FFF2-40B4-BE49-F238E27FC236}">
                  <a16:creationId xmlns:a16="http://schemas.microsoft.com/office/drawing/2014/main" id="{275A5D12-68D1-44C8-8CE4-E06AF560E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05820" y="1602352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30">
              <a:extLst>
                <a:ext uri="{FF2B5EF4-FFF2-40B4-BE49-F238E27FC236}">
                  <a16:creationId xmlns:a16="http://schemas.microsoft.com/office/drawing/2014/main" id="{A1382B02-AE11-4365-842E-7C1C6D0A2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81070" y="114545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43">
              <a:extLst>
                <a:ext uri="{FF2B5EF4-FFF2-40B4-BE49-F238E27FC236}">
                  <a16:creationId xmlns:a16="http://schemas.microsoft.com/office/drawing/2014/main" id="{E53E7D50-99B3-45E7-A598-F6AF083BF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5062" y="85334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51">
              <a:extLst>
                <a:ext uri="{FF2B5EF4-FFF2-40B4-BE49-F238E27FC236}">
                  <a16:creationId xmlns:a16="http://schemas.microsoft.com/office/drawing/2014/main" id="{956CF73D-C95E-4B57-BCFB-CEECC226F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31" y="10077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52">
              <a:extLst>
                <a:ext uri="{FF2B5EF4-FFF2-40B4-BE49-F238E27FC236}">
                  <a16:creationId xmlns:a16="http://schemas.microsoft.com/office/drawing/2014/main" id="{234C9590-DD2B-49D7-9229-332806DFF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036" y="44332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53">
              <a:extLst>
                <a:ext uri="{FF2B5EF4-FFF2-40B4-BE49-F238E27FC236}">
                  <a16:creationId xmlns:a16="http://schemas.microsoft.com/office/drawing/2014/main" id="{8FAFC176-D2CC-4A8C-81EA-FA2864E03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117" y="12465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54">
              <a:extLst>
                <a:ext uri="{FF2B5EF4-FFF2-40B4-BE49-F238E27FC236}">
                  <a16:creationId xmlns:a16="http://schemas.microsoft.com/office/drawing/2014/main" id="{519B8C77-FE73-4623-97AA-C7E53D88EF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964" y="60695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55">
              <a:extLst>
                <a:ext uri="{FF2B5EF4-FFF2-40B4-BE49-F238E27FC236}">
                  <a16:creationId xmlns:a16="http://schemas.microsoft.com/office/drawing/2014/main" id="{1953E369-1BB2-4810-A780-1B8F749DA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977" y="14561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56">
              <a:extLst>
                <a:ext uri="{FF2B5EF4-FFF2-40B4-BE49-F238E27FC236}">
                  <a16:creationId xmlns:a16="http://schemas.microsoft.com/office/drawing/2014/main" id="{11D65D2F-7062-49ED-8281-8CF9BD087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673" y="22861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57">
              <a:extLst>
                <a:ext uri="{FF2B5EF4-FFF2-40B4-BE49-F238E27FC236}">
                  <a16:creationId xmlns:a16="http://schemas.microsoft.com/office/drawing/2014/main" id="{8E4A3AE4-7E0D-4B3B-8015-AFD4FF517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126" y="16658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59">
              <a:extLst>
                <a:ext uri="{FF2B5EF4-FFF2-40B4-BE49-F238E27FC236}">
                  <a16:creationId xmlns:a16="http://schemas.microsoft.com/office/drawing/2014/main" id="{29ABA55F-AE0C-4E1A-803C-45CCB5610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576" y="2482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60">
              <a:extLst>
                <a:ext uri="{FF2B5EF4-FFF2-40B4-BE49-F238E27FC236}">
                  <a16:creationId xmlns:a16="http://schemas.microsoft.com/office/drawing/2014/main" id="{5767314E-D145-47A5-8C4B-C96860039D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807" y="18956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61">
              <a:extLst>
                <a:ext uri="{FF2B5EF4-FFF2-40B4-BE49-F238E27FC236}">
                  <a16:creationId xmlns:a16="http://schemas.microsoft.com/office/drawing/2014/main" id="{2E438CDE-641E-4AB1-8C46-E336B3601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3104" y="2130032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78">
              <a:extLst>
                <a:ext uri="{FF2B5EF4-FFF2-40B4-BE49-F238E27FC236}">
                  <a16:creationId xmlns:a16="http://schemas.microsoft.com/office/drawing/2014/main" id="{56483294-E4DD-4DDE-B4E2-29DB724C16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2342" y="7137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79">
              <a:extLst>
                <a:ext uri="{FF2B5EF4-FFF2-40B4-BE49-F238E27FC236}">
                  <a16:creationId xmlns:a16="http://schemas.microsoft.com/office/drawing/2014/main" id="{28FD6E08-8ABE-458A-80DF-F40C0020D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14714" y="9448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0">
              <a:extLst>
                <a:ext uri="{FF2B5EF4-FFF2-40B4-BE49-F238E27FC236}">
                  <a16:creationId xmlns:a16="http://schemas.microsoft.com/office/drawing/2014/main" id="{976649D9-004E-4B41-8B10-922D6DD62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9373" y="11826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81">
              <a:extLst>
                <a:ext uri="{FF2B5EF4-FFF2-40B4-BE49-F238E27FC236}">
                  <a16:creationId xmlns:a16="http://schemas.microsoft.com/office/drawing/2014/main" id="{E0D3F74F-5528-4D86-813C-F69D75245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423" y="21956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82">
              <a:extLst>
                <a:ext uri="{FF2B5EF4-FFF2-40B4-BE49-F238E27FC236}">
                  <a16:creationId xmlns:a16="http://schemas.microsoft.com/office/drawing/2014/main" id="{DF9EC240-FE22-4E9D-B7C4-AD06B6BEB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259" y="19732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83">
              <a:extLst>
                <a:ext uri="{FF2B5EF4-FFF2-40B4-BE49-F238E27FC236}">
                  <a16:creationId xmlns:a16="http://schemas.microsoft.com/office/drawing/2014/main" id="{E681EFC1-C397-4B9A-878D-D01B8C507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2816" y="16584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84">
              <a:extLst>
                <a:ext uri="{FF2B5EF4-FFF2-40B4-BE49-F238E27FC236}">
                  <a16:creationId xmlns:a16="http://schemas.microsoft.com/office/drawing/2014/main" id="{51CB9B53-43E7-4A8F-8677-D32EC22C2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3832" y="5091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86">
              <a:extLst>
                <a:ext uri="{FF2B5EF4-FFF2-40B4-BE49-F238E27FC236}">
                  <a16:creationId xmlns:a16="http://schemas.microsoft.com/office/drawing/2014/main" id="{8353F6DD-878C-4EBE-AC93-F386AF68D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3801" y="16317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89">
              <a:extLst>
                <a:ext uri="{FF2B5EF4-FFF2-40B4-BE49-F238E27FC236}">
                  <a16:creationId xmlns:a16="http://schemas.microsoft.com/office/drawing/2014/main" id="{80A6635F-ED11-4088-B349-671ABDDCC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8604" y="14460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90">
              <a:extLst>
                <a:ext uri="{FF2B5EF4-FFF2-40B4-BE49-F238E27FC236}">
                  <a16:creationId xmlns:a16="http://schemas.microsoft.com/office/drawing/2014/main" id="{DD9B1267-9628-4F71-BA07-AEE32C257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6456" y="20689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105">
              <a:extLst>
                <a:ext uri="{FF2B5EF4-FFF2-40B4-BE49-F238E27FC236}">
                  <a16:creationId xmlns:a16="http://schemas.microsoft.com/office/drawing/2014/main" id="{88F6749D-9632-4CAA-850B-611BA6CAB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9863" y="197467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106">
              <a:extLst>
                <a:ext uri="{FF2B5EF4-FFF2-40B4-BE49-F238E27FC236}">
                  <a16:creationId xmlns:a16="http://schemas.microsoft.com/office/drawing/2014/main" id="{92877B9F-7690-462E-AD03-E9D1E8E5EB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500" y="58179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07">
              <a:extLst>
                <a:ext uri="{FF2B5EF4-FFF2-40B4-BE49-F238E27FC236}">
                  <a16:creationId xmlns:a16="http://schemas.microsoft.com/office/drawing/2014/main" id="{948A9550-4D69-488A-BDBB-A35D897EB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15265" y="226174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108">
              <a:extLst>
                <a:ext uri="{FF2B5EF4-FFF2-40B4-BE49-F238E27FC236}">
                  <a16:creationId xmlns:a16="http://schemas.microsoft.com/office/drawing/2014/main" id="{609D73EB-3820-4A95-B6B9-ADCBFE0BD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171" y="119163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109">
              <a:extLst>
                <a:ext uri="{FF2B5EF4-FFF2-40B4-BE49-F238E27FC236}">
                  <a16:creationId xmlns:a16="http://schemas.microsoft.com/office/drawing/2014/main" id="{87F5523B-7BF8-4F16-A8F0-A7C7912AE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10368" y="169296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110">
              <a:extLst>
                <a:ext uri="{FF2B5EF4-FFF2-40B4-BE49-F238E27FC236}">
                  <a16:creationId xmlns:a16="http://schemas.microsoft.com/office/drawing/2014/main" id="{AA3DA9D2-4C11-4DB9-881C-478777CF9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224" y="33395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111">
              <a:extLst>
                <a:ext uri="{FF2B5EF4-FFF2-40B4-BE49-F238E27FC236}">
                  <a16:creationId xmlns:a16="http://schemas.microsoft.com/office/drawing/2014/main" id="{B9C8487B-850D-4F0F-85EA-DBDA55364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8423" y="14214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112">
              <a:extLst>
                <a:ext uri="{FF2B5EF4-FFF2-40B4-BE49-F238E27FC236}">
                  <a16:creationId xmlns:a16="http://schemas.microsoft.com/office/drawing/2014/main" id="{6C88A281-7EEC-4C3F-AD2B-15B6F3F1C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17926" y="90280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22">
              <a:extLst>
                <a:ext uri="{FF2B5EF4-FFF2-40B4-BE49-F238E27FC236}">
                  <a16:creationId xmlns:a16="http://schemas.microsoft.com/office/drawing/2014/main" id="{1FC1A962-0075-4190-9381-97928DFB0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80487" y="162902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123">
              <a:extLst>
                <a:ext uri="{FF2B5EF4-FFF2-40B4-BE49-F238E27FC236}">
                  <a16:creationId xmlns:a16="http://schemas.microsoft.com/office/drawing/2014/main" id="{FC5663AB-2E5B-4AB0-9FF6-FA4BA81BA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88936" y="206362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130">
              <a:extLst>
                <a:ext uri="{FF2B5EF4-FFF2-40B4-BE49-F238E27FC236}">
                  <a16:creationId xmlns:a16="http://schemas.microsoft.com/office/drawing/2014/main" id="{A1557E99-5074-480D-BD3B-B4001B060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62157" y="495611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131">
              <a:extLst>
                <a:ext uri="{FF2B5EF4-FFF2-40B4-BE49-F238E27FC236}">
                  <a16:creationId xmlns:a16="http://schemas.microsoft.com/office/drawing/2014/main" id="{889E9CED-0E63-48B4-A9CB-A90EEBE5D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75975" y="1050598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132">
              <a:extLst>
                <a:ext uri="{FF2B5EF4-FFF2-40B4-BE49-F238E27FC236}">
                  <a16:creationId xmlns:a16="http://schemas.microsoft.com/office/drawing/2014/main" id="{5D1A4D52-FD4B-4065-BAB8-C995A22D9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77630" y="193023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134">
              <a:extLst>
                <a:ext uri="{FF2B5EF4-FFF2-40B4-BE49-F238E27FC236}">
                  <a16:creationId xmlns:a16="http://schemas.microsoft.com/office/drawing/2014/main" id="{47403C29-5791-4AD9-BD8F-A6DB555A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57778" y="206212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135">
              <a:extLst>
                <a:ext uri="{FF2B5EF4-FFF2-40B4-BE49-F238E27FC236}">
                  <a16:creationId xmlns:a16="http://schemas.microsoft.com/office/drawing/2014/main" id="{D966B006-4D22-406B-BBA9-AD25B7F2C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63314" y="82094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141">
              <a:extLst>
                <a:ext uri="{FF2B5EF4-FFF2-40B4-BE49-F238E27FC236}">
                  <a16:creationId xmlns:a16="http://schemas.microsoft.com/office/drawing/2014/main" id="{F437370B-FEA7-4D8A-B633-21623B4F6B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8062" y="128470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F603AF0E-9E87-4257-A781-CB4A4596F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43895" y="2757928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85273A46-8805-44B8-810A-1E2028BAE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45422" y="5102085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E6AC1079-32E7-43DB-9A95-92CCE0371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13852" y="2471615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825CDE05-9EA6-426E-A184-57CACF899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02300" y="480303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C230FC7D-858D-4F00-B012-9BBCEDFDE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410438" y="452256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8BCE49A4-31F9-4BCA-903C-A91804A8F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70799" y="426133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12BFB7D0-55E2-4949-9058-E204673E9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82575" y="3758854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B4315E1F-0A54-4677-A12C-54563B2D76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87040" y="3162824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F177E0EE-5B9E-489A-BCD8-272D99EEB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77680" y="3402754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72B8554-119E-45ED-9344-4D7691B89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61415" y="4001886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7A3C3931-93FF-4704-A596-D401D20F0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96394" y="5414574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C9BF99BB-AF54-4EC6-83EF-1C95D359B6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44385" y="5725728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11927DDE-9B6A-4F30-A69B-32A2146AFF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25046" y="649099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97645592-28E1-41BC-8093-D99DDB2FB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25268" y="5964435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66BBDAFE-E9A2-481A-A9E4-741BDF936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03969" y="627385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8CE17748-EC2B-458E-8D50-6F7A3D991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149" y="32889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338FB3E1-532B-413C-BB3E-4B6F73E6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062" y="43802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D6FAB024-30FE-47F4-8AE1-74EDA0348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992" y="53775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4EC173DE-D1F8-4D6B-9B22-7C7FCCDF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644" y="45884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E902523B-8651-4DA4-91BE-EE974AA8C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781" y="60394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EB817E0-950F-4C2B-852F-7F9ACA754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547" y="30529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03EA0132-2679-4472-B245-29DF74F4F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6216" y="48930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52A03DBE-E6DD-4BC3-9162-3D9F17D99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324" y="51341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ED11245E-0DC9-4E16-B456-161FC7C34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288" y="25908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D99AC72F-E763-41BF-9FEB-B72472305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781" y="62714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FB3B4AD4-7614-446F-9ADD-4D12740AF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949" y="55894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B6B5EBF3-2534-4BCB-A8DA-2B59536DC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739" y="40735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CCB7C2CB-86C8-4E1E-8697-E530ED089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6588" y="58294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11519E31-D648-486C-9E58-B3342BBA5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647" y="28235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F7D9C4D7-ACAF-48A3-AC66-7DAF1B110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3792" y="38424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C5205ABC-1AD2-48ED-BC78-DB8B53DE3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049" y="36089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103E7441-3D27-44E1-AE9C-6570F773C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7663" y="650065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2">
              <a:extLst>
                <a:ext uri="{FF2B5EF4-FFF2-40B4-BE49-F238E27FC236}">
                  <a16:creationId xmlns:a16="http://schemas.microsoft.com/office/drawing/2014/main" id="{63ED15A4-8E78-441E-A64D-9CF41487C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9481" y="29433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63">
              <a:extLst>
                <a:ext uri="{FF2B5EF4-FFF2-40B4-BE49-F238E27FC236}">
                  <a16:creationId xmlns:a16="http://schemas.microsoft.com/office/drawing/2014/main" id="{DF564555-2E20-4673-A8C4-0485C3BCB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0839" y="40819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64">
              <a:extLst>
                <a:ext uri="{FF2B5EF4-FFF2-40B4-BE49-F238E27FC236}">
                  <a16:creationId xmlns:a16="http://schemas.microsoft.com/office/drawing/2014/main" id="{9ADEC6CB-4A17-479F-A59F-CB246DB8D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8790" y="26749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65">
              <a:extLst>
                <a:ext uri="{FF2B5EF4-FFF2-40B4-BE49-F238E27FC236}">
                  <a16:creationId xmlns:a16="http://schemas.microsoft.com/office/drawing/2014/main" id="{2CB93930-3D5D-4ED3-A032-DB909E755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9421" y="38190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66">
              <a:extLst>
                <a:ext uri="{FF2B5EF4-FFF2-40B4-BE49-F238E27FC236}">
                  <a16:creationId xmlns:a16="http://schemas.microsoft.com/office/drawing/2014/main" id="{2ADE7CFA-9447-4D7D-AA9A-3212C1D1E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7203" y="53654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67">
              <a:extLst>
                <a:ext uri="{FF2B5EF4-FFF2-40B4-BE49-F238E27FC236}">
                  <a16:creationId xmlns:a16="http://schemas.microsoft.com/office/drawing/2014/main" id="{FC73B41B-4D6F-4BCA-A546-9419961DC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17383" y="45814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68">
              <a:extLst>
                <a:ext uri="{FF2B5EF4-FFF2-40B4-BE49-F238E27FC236}">
                  <a16:creationId xmlns:a16="http://schemas.microsoft.com/office/drawing/2014/main" id="{DEDD3CD4-2AA3-4E79-A878-ECE13897F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4771" y="32387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69">
              <a:extLst>
                <a:ext uri="{FF2B5EF4-FFF2-40B4-BE49-F238E27FC236}">
                  <a16:creationId xmlns:a16="http://schemas.microsoft.com/office/drawing/2014/main" id="{F9066B37-5B27-44AF-84B5-3F1FD751C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4028" y="56476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70">
              <a:extLst>
                <a:ext uri="{FF2B5EF4-FFF2-40B4-BE49-F238E27FC236}">
                  <a16:creationId xmlns:a16="http://schemas.microsoft.com/office/drawing/2014/main" id="{7D522885-6F57-4543-90A7-FC4E4A32A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88241" y="62394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71">
              <a:extLst>
                <a:ext uri="{FF2B5EF4-FFF2-40B4-BE49-F238E27FC236}">
                  <a16:creationId xmlns:a16="http://schemas.microsoft.com/office/drawing/2014/main" id="{B48B6459-34CB-4015-B1DB-B77D9D15D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5571" y="51270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72">
              <a:extLst>
                <a:ext uri="{FF2B5EF4-FFF2-40B4-BE49-F238E27FC236}">
                  <a16:creationId xmlns:a16="http://schemas.microsoft.com/office/drawing/2014/main" id="{FBDF3F61-A9BE-46A6-BA04-0866A087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2308" y="49001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73">
              <a:extLst>
                <a:ext uri="{FF2B5EF4-FFF2-40B4-BE49-F238E27FC236}">
                  <a16:creationId xmlns:a16="http://schemas.microsoft.com/office/drawing/2014/main" id="{55D97A20-5F1E-420F-A3AB-D606B31D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7181" y="44005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74">
              <a:extLst>
                <a:ext uri="{FF2B5EF4-FFF2-40B4-BE49-F238E27FC236}">
                  <a16:creationId xmlns:a16="http://schemas.microsoft.com/office/drawing/2014/main" id="{593AC8D9-B2E3-4649-A810-2E338B085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5133" y="59808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75">
              <a:extLst>
                <a:ext uri="{FF2B5EF4-FFF2-40B4-BE49-F238E27FC236}">
                  <a16:creationId xmlns:a16="http://schemas.microsoft.com/office/drawing/2014/main" id="{A698BD8D-1FFD-422B-B043-A9C695F64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142" y="24352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77">
              <a:extLst>
                <a:ext uri="{FF2B5EF4-FFF2-40B4-BE49-F238E27FC236}">
                  <a16:creationId xmlns:a16="http://schemas.microsoft.com/office/drawing/2014/main" id="{E782617C-B77C-4B85-AE29-6038FA17F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5388" y="35995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85">
              <a:extLst>
                <a:ext uri="{FF2B5EF4-FFF2-40B4-BE49-F238E27FC236}">
                  <a16:creationId xmlns:a16="http://schemas.microsoft.com/office/drawing/2014/main" id="{9A3F646E-F82D-4337-BEF5-ED976564B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91647" y="64273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87">
              <a:extLst>
                <a:ext uri="{FF2B5EF4-FFF2-40B4-BE49-F238E27FC236}">
                  <a16:creationId xmlns:a16="http://schemas.microsoft.com/office/drawing/2014/main" id="{C09EBB27-7F13-4408-8FB0-6DC85C8A4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79126" y="66503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88">
              <a:extLst>
                <a:ext uri="{FF2B5EF4-FFF2-40B4-BE49-F238E27FC236}">
                  <a16:creationId xmlns:a16="http://schemas.microsoft.com/office/drawing/2014/main" id="{A68CE951-C541-4F9F-8FE8-A520EE40F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9687" y="56967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91">
              <a:extLst>
                <a:ext uri="{FF2B5EF4-FFF2-40B4-BE49-F238E27FC236}">
                  <a16:creationId xmlns:a16="http://schemas.microsoft.com/office/drawing/2014/main" id="{133CF975-B5CA-4F48-A428-10CCE35803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18683" y="275681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92">
              <a:extLst>
                <a:ext uri="{FF2B5EF4-FFF2-40B4-BE49-F238E27FC236}">
                  <a16:creationId xmlns:a16="http://schemas.microsoft.com/office/drawing/2014/main" id="{9D4E65BF-F416-4011-A971-F95CB3E03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7723" y="241323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93">
              <a:extLst>
                <a:ext uri="{FF2B5EF4-FFF2-40B4-BE49-F238E27FC236}">
                  <a16:creationId xmlns:a16="http://schemas.microsoft.com/office/drawing/2014/main" id="{69755040-8F9F-4820-99E0-2838EC35D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225" y="327800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94">
              <a:extLst>
                <a:ext uri="{FF2B5EF4-FFF2-40B4-BE49-F238E27FC236}">
                  <a16:creationId xmlns:a16="http://schemas.microsoft.com/office/drawing/2014/main" id="{AA83ADCD-B175-4837-AA1C-A19EF4F20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2331" y="536018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95">
              <a:extLst>
                <a:ext uri="{FF2B5EF4-FFF2-40B4-BE49-F238E27FC236}">
                  <a16:creationId xmlns:a16="http://schemas.microsoft.com/office/drawing/2014/main" id="{317C4F6B-0CE1-45B6-9B1F-7983BABE8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682" y="30485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96">
              <a:extLst>
                <a:ext uri="{FF2B5EF4-FFF2-40B4-BE49-F238E27FC236}">
                  <a16:creationId xmlns:a16="http://schemas.microsoft.com/office/drawing/2014/main" id="{23342F86-F140-4EC4-A296-44588B039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46068" y="356815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97">
              <a:extLst>
                <a:ext uri="{FF2B5EF4-FFF2-40B4-BE49-F238E27FC236}">
                  <a16:creationId xmlns:a16="http://schemas.microsoft.com/office/drawing/2014/main" id="{74F32186-0AB8-495B-A19D-9B1068DD3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15380" y="477700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98">
              <a:extLst>
                <a:ext uri="{FF2B5EF4-FFF2-40B4-BE49-F238E27FC236}">
                  <a16:creationId xmlns:a16="http://schemas.microsoft.com/office/drawing/2014/main" id="{33F170BF-E5FE-4100-95A8-C379B38CCF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57865" y="425854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99">
              <a:extLst>
                <a:ext uri="{FF2B5EF4-FFF2-40B4-BE49-F238E27FC236}">
                  <a16:creationId xmlns:a16="http://schemas.microsoft.com/office/drawing/2014/main" id="{6A08A5C2-4DB6-42E2-8557-7D6FCB3FE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00760" y="446640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00">
              <a:extLst>
                <a:ext uri="{FF2B5EF4-FFF2-40B4-BE49-F238E27FC236}">
                  <a16:creationId xmlns:a16="http://schemas.microsoft.com/office/drawing/2014/main" id="{BCFCCFD6-465B-4CE2-82F4-F8944CAFB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0269" y="388698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01">
              <a:extLst>
                <a:ext uri="{FF2B5EF4-FFF2-40B4-BE49-F238E27FC236}">
                  <a16:creationId xmlns:a16="http://schemas.microsoft.com/office/drawing/2014/main" id="{C4727433-6752-4785-B1D8-5F2278D6F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54986" y="509519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02">
              <a:extLst>
                <a:ext uri="{FF2B5EF4-FFF2-40B4-BE49-F238E27FC236}">
                  <a16:creationId xmlns:a16="http://schemas.microsoft.com/office/drawing/2014/main" id="{E00905C0-4C19-419B-A5E6-A79E0230D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51165" y="565557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03">
              <a:extLst>
                <a:ext uri="{FF2B5EF4-FFF2-40B4-BE49-F238E27FC236}">
                  <a16:creationId xmlns:a16="http://schemas.microsoft.com/office/drawing/2014/main" id="{725A4C94-2677-4953-ABE1-7B7FC9D9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34073" y="592600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04">
              <a:extLst>
                <a:ext uri="{FF2B5EF4-FFF2-40B4-BE49-F238E27FC236}">
                  <a16:creationId xmlns:a16="http://schemas.microsoft.com/office/drawing/2014/main" id="{B561E597-85B6-4F90-829F-72A6E4FDED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49533" y="245691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13">
              <a:extLst>
                <a:ext uri="{FF2B5EF4-FFF2-40B4-BE49-F238E27FC236}">
                  <a16:creationId xmlns:a16="http://schemas.microsoft.com/office/drawing/2014/main" id="{98F04703-F3BB-4765-881A-E0F624328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874" y="484483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14">
              <a:extLst>
                <a:ext uri="{FF2B5EF4-FFF2-40B4-BE49-F238E27FC236}">
                  <a16:creationId xmlns:a16="http://schemas.microsoft.com/office/drawing/2014/main" id="{AF7DAC1C-EE3E-4800-9A3E-57B22EC86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78" y="361114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15">
              <a:extLst>
                <a:ext uri="{FF2B5EF4-FFF2-40B4-BE49-F238E27FC236}">
                  <a16:creationId xmlns:a16="http://schemas.microsoft.com/office/drawing/2014/main" id="{D72F8BFB-A2C3-4A09-9F45-8B0ED8A6F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65" y="427400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17">
              <a:extLst>
                <a:ext uri="{FF2B5EF4-FFF2-40B4-BE49-F238E27FC236}">
                  <a16:creationId xmlns:a16="http://schemas.microsoft.com/office/drawing/2014/main" id="{52E149F2-C71D-4E6E-A051-2DE04D393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5882" y="596968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18">
              <a:extLst>
                <a:ext uri="{FF2B5EF4-FFF2-40B4-BE49-F238E27FC236}">
                  <a16:creationId xmlns:a16="http://schemas.microsoft.com/office/drawing/2014/main" id="{18316E58-19C4-4AB8-B87C-06C633728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475298" y="654736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19">
              <a:extLst>
                <a:ext uri="{FF2B5EF4-FFF2-40B4-BE49-F238E27FC236}">
                  <a16:creationId xmlns:a16="http://schemas.microsoft.com/office/drawing/2014/main" id="{2E9CDF84-9068-475E-9D0D-3FA4F1A61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461972" y="627899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20">
              <a:extLst>
                <a:ext uri="{FF2B5EF4-FFF2-40B4-BE49-F238E27FC236}">
                  <a16:creationId xmlns:a16="http://schemas.microsoft.com/office/drawing/2014/main" id="{902B8F55-12F6-47CC-A957-264A20A2B7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29207" y="385171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21">
              <a:extLst>
                <a:ext uri="{FF2B5EF4-FFF2-40B4-BE49-F238E27FC236}">
                  <a16:creationId xmlns:a16="http://schemas.microsoft.com/office/drawing/2014/main" id="{6C4DE7D0-08D8-4DE1-99BE-5C16FF965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07498" y="362917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25">
              <a:extLst>
                <a:ext uri="{FF2B5EF4-FFF2-40B4-BE49-F238E27FC236}">
                  <a16:creationId xmlns:a16="http://schemas.microsoft.com/office/drawing/2014/main" id="{BAF6FE00-6158-4A16-B8D9-102F85B7A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9594" y="24273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26">
              <a:extLst>
                <a:ext uri="{FF2B5EF4-FFF2-40B4-BE49-F238E27FC236}">
                  <a16:creationId xmlns:a16="http://schemas.microsoft.com/office/drawing/2014/main" id="{D5A27326-3E86-4BD0-B625-C722A7D33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77828" y="327933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27">
              <a:extLst>
                <a:ext uri="{FF2B5EF4-FFF2-40B4-BE49-F238E27FC236}">
                  <a16:creationId xmlns:a16="http://schemas.microsoft.com/office/drawing/2014/main" id="{569D4C99-D265-402E-A967-6B7AC549A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4918" y="424702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28">
              <a:extLst>
                <a:ext uri="{FF2B5EF4-FFF2-40B4-BE49-F238E27FC236}">
                  <a16:creationId xmlns:a16="http://schemas.microsoft.com/office/drawing/2014/main" id="{C96DAF62-46BF-46E8-B199-AB2A3CB84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5164" y="277152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29">
              <a:extLst>
                <a:ext uri="{FF2B5EF4-FFF2-40B4-BE49-F238E27FC236}">
                  <a16:creationId xmlns:a16="http://schemas.microsoft.com/office/drawing/2014/main" id="{84B16D6C-96D6-41DE-838B-2F2B2DC28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1241" y="471223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33">
              <a:extLst>
                <a:ext uri="{FF2B5EF4-FFF2-40B4-BE49-F238E27FC236}">
                  <a16:creationId xmlns:a16="http://schemas.microsoft.com/office/drawing/2014/main" id="{CA5ECD4D-4EC4-4500-94FE-6000B0745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2069" y="451822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36">
              <a:extLst>
                <a:ext uri="{FF2B5EF4-FFF2-40B4-BE49-F238E27FC236}">
                  <a16:creationId xmlns:a16="http://schemas.microsoft.com/office/drawing/2014/main" id="{11C06357-6475-4767-81DB-5BEDA2CC6F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70208" y="562769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37">
              <a:extLst>
                <a:ext uri="{FF2B5EF4-FFF2-40B4-BE49-F238E27FC236}">
                  <a16:creationId xmlns:a16="http://schemas.microsoft.com/office/drawing/2014/main" id="{8871D916-C734-4757-8441-8D4939866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4703" y="527782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38">
              <a:extLst>
                <a:ext uri="{FF2B5EF4-FFF2-40B4-BE49-F238E27FC236}">
                  <a16:creationId xmlns:a16="http://schemas.microsoft.com/office/drawing/2014/main" id="{3BEF5DC4-BA27-4973-99A6-4DDC260AD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4472" y="502774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39">
              <a:extLst>
                <a:ext uri="{FF2B5EF4-FFF2-40B4-BE49-F238E27FC236}">
                  <a16:creationId xmlns:a16="http://schemas.microsoft.com/office/drawing/2014/main" id="{E348296B-AB0A-4701-AEE5-1C8E7E347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47218" y="655185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40">
              <a:extLst>
                <a:ext uri="{FF2B5EF4-FFF2-40B4-BE49-F238E27FC236}">
                  <a16:creationId xmlns:a16="http://schemas.microsoft.com/office/drawing/2014/main" id="{FFDA7773-5C96-4D44-A640-0D29BA8C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36365" y="3008459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42">
              <a:extLst>
                <a:ext uri="{FF2B5EF4-FFF2-40B4-BE49-F238E27FC236}">
                  <a16:creationId xmlns:a16="http://schemas.microsoft.com/office/drawing/2014/main" id="{4041F1DB-23CE-482D-B130-23AAA2FAA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321631" y="475740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43">
              <a:extLst>
                <a:ext uri="{FF2B5EF4-FFF2-40B4-BE49-F238E27FC236}">
                  <a16:creationId xmlns:a16="http://schemas.microsoft.com/office/drawing/2014/main" id="{E0A07433-E8B1-4240-89D6-8F552623B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23124" y="5807089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44">
              <a:extLst>
                <a:ext uri="{FF2B5EF4-FFF2-40B4-BE49-F238E27FC236}">
                  <a16:creationId xmlns:a16="http://schemas.microsoft.com/office/drawing/2014/main" id="{A1B065DB-19BF-4118-B319-D0E9E1D71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10077" y="607966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5">
              <a:extLst>
                <a:ext uri="{FF2B5EF4-FFF2-40B4-BE49-F238E27FC236}">
                  <a16:creationId xmlns:a16="http://schemas.microsoft.com/office/drawing/2014/main" id="{419217DA-E2E8-4336-ACFF-EEEAA992F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26387" y="629133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8">
              <a:extLst>
                <a:ext uri="{FF2B5EF4-FFF2-40B4-BE49-F238E27FC236}">
                  <a16:creationId xmlns:a16="http://schemas.microsoft.com/office/drawing/2014/main" id="{04E0D524-DF64-4C6E-B820-4E5DD84FF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2930" y="674108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8">
              <a:extLst>
                <a:ext uri="{FF2B5EF4-FFF2-40B4-BE49-F238E27FC236}">
                  <a16:creationId xmlns:a16="http://schemas.microsoft.com/office/drawing/2014/main" id="{D2F27FA0-23EB-48CC-BABC-CA7FE0F04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804" y="2763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4FC207-BF49-4572-805C-B0916CFAD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42981" y="8983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106">
              <a:extLst>
                <a:ext uri="{FF2B5EF4-FFF2-40B4-BE49-F238E27FC236}">
                  <a16:creationId xmlns:a16="http://schemas.microsoft.com/office/drawing/2014/main" id="{E5F3D9CE-FF03-4032-8065-B44022EBD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422231" y="1110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106">
              <a:extLst>
                <a:ext uri="{FF2B5EF4-FFF2-40B4-BE49-F238E27FC236}">
                  <a16:creationId xmlns:a16="http://schemas.microsoft.com/office/drawing/2014/main" id="{71E4A724-05C3-4084-B4E2-3186236B4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302135" y="670682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38493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5043A-7EA2-5A56-EDB6-6A4727DD2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 sz="3700" u="sng"/>
              <a:t>Issues with the defence of automatism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4A6FB-DCB6-93C4-281B-B9D0EB1C1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GB" dirty="0"/>
              <a:t>Definition is constant. </a:t>
            </a:r>
          </a:p>
          <a:p>
            <a:endParaRPr lang="en-GB" dirty="0"/>
          </a:p>
          <a:p>
            <a:r>
              <a:rPr lang="en-GB" dirty="0"/>
              <a:t>We don’t know how many people are using the defence successfully.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6EC946D-5AE8-9B02-1898-3D16181E47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40" r="21108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73576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F3497-3BF8-1A5D-A6EE-A1F7FE231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510363"/>
            <a:ext cx="9343065" cy="1356537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Advantages of the defence of automatism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DE6AD9-39F7-AE44-0F39-6C44382E94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152327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0288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15A6F4A5-E171-AADB-E5FF-D944F209BB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C8494C5-ED44-4EAD-9213-4FBAA4BB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82" cy="421341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A377C-18AA-559F-7038-1106F71AA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50" y="573741"/>
            <a:ext cx="8572500" cy="173317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8197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33130-537F-0230-39FC-341BA612E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r>
              <a:rPr lang="en-GB" u="sng" dirty="0"/>
              <a:t>Other key sources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5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33516-5054-2A6F-DD90-BC6B32617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Insanity and Automatism - Law Commission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The insanity defence without mental illness? Some considerations - ScienceDirect</a:t>
            </a:r>
            <a:endParaRPr lang="en-GB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8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474CD22-93DC-44D3-B772-5C309054358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410" r="9764" b="2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789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rulers and protractors">
            <a:extLst>
              <a:ext uri="{FF2B5EF4-FFF2-40B4-BE49-F238E27FC236}">
                <a16:creationId xmlns:a16="http://schemas.microsoft.com/office/drawing/2014/main" id="{9442BEE0-25F3-3786-3E43-B145D8EFC9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75" r="-1" b="13071"/>
          <a:stretch/>
        </p:blipFill>
        <p:spPr>
          <a:xfrm>
            <a:off x="-6870" y="-1119"/>
            <a:ext cx="12198869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6C6347-670A-4289-8E1E-A6D48C2F2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4844" y="2008604"/>
            <a:ext cx="4533130" cy="23688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06A4F54-DF28-54C1-AA2E-A411A66D3B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94" y="2741416"/>
            <a:ext cx="3893831" cy="1451482"/>
          </a:xfrm>
        </p:spPr>
        <p:txBody>
          <a:bodyPr anchor="ctr">
            <a:normAutofit/>
          </a:bodyPr>
          <a:lstStyle/>
          <a:p>
            <a:r>
              <a:rPr lang="en-GB" sz="4000"/>
              <a:t>Example slides</a:t>
            </a:r>
          </a:p>
        </p:txBody>
      </p:sp>
      <p:sp>
        <p:nvSpPr>
          <p:cNvPr id="14" name="Freeform 88">
            <a:extLst>
              <a:ext uri="{FF2B5EF4-FFF2-40B4-BE49-F238E27FC236}">
                <a16:creationId xmlns:a16="http://schemas.microsoft.com/office/drawing/2014/main" id="{3F2F58E7-0371-4C0C-912C-50BA51484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20927" y="402711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8">
            <a:extLst>
              <a:ext uri="{FF2B5EF4-FFF2-40B4-BE49-F238E27FC236}">
                <a16:creationId xmlns:a16="http://schemas.microsoft.com/office/drawing/2014/main" id="{22D05290-3AB2-400B-B0D6-813D45F9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53593" y="5750318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1DD21A3-89E3-40A2-9D07-145989447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91980" y="-37210"/>
            <a:ext cx="1528600" cy="6929142"/>
            <a:chOff x="8291980" y="-37210"/>
            <a:chExt cx="1528600" cy="6929142"/>
          </a:xfrm>
        </p:grpSpPr>
        <p:sp>
          <p:nvSpPr>
            <p:cNvPr id="19" name="Freeform 66">
              <a:extLst>
                <a:ext uri="{FF2B5EF4-FFF2-40B4-BE49-F238E27FC236}">
                  <a16:creationId xmlns:a16="http://schemas.microsoft.com/office/drawing/2014/main" id="{AAA8D351-4D5D-43CA-9EA3-3A209DBA7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9819" y="544717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7">
              <a:extLst>
                <a:ext uri="{FF2B5EF4-FFF2-40B4-BE49-F238E27FC236}">
                  <a16:creationId xmlns:a16="http://schemas.microsoft.com/office/drawing/2014/main" id="{AEB482CE-8502-400F-A587-CEA8BF668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70278" y="4563928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69">
              <a:extLst>
                <a:ext uri="{FF2B5EF4-FFF2-40B4-BE49-F238E27FC236}">
                  <a16:creationId xmlns:a16="http://schemas.microsoft.com/office/drawing/2014/main" id="{B86FDE7E-057E-44EF-9209-38C5CD45C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4222" y="5781319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9DAEC7B8-1258-418C-8918-40304A03F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1855" y="6481863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7B3E59D7-9F28-4FEB-8725-3474C434C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7887" y="516494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2">
              <a:extLst>
                <a:ext uri="{FF2B5EF4-FFF2-40B4-BE49-F238E27FC236}">
                  <a16:creationId xmlns:a16="http://schemas.microsoft.com/office/drawing/2014/main" id="{FB6EF793-0487-49E6-ACD6-A61029C0A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4024" y="489637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4">
              <a:extLst>
                <a:ext uri="{FF2B5EF4-FFF2-40B4-BE49-F238E27FC236}">
                  <a16:creationId xmlns:a16="http://schemas.microsoft.com/office/drawing/2014/main" id="{DDB8BBFA-C9D7-4F60-A252-7ED1743E4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1853" y="617571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5">
              <a:extLst>
                <a:ext uri="{FF2B5EF4-FFF2-40B4-BE49-F238E27FC236}">
                  <a16:creationId xmlns:a16="http://schemas.microsoft.com/office/drawing/2014/main" id="{A0FF6E41-0C56-4070-B2E2-2B584C578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5888" y="670430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8">
              <a:extLst>
                <a:ext uri="{FF2B5EF4-FFF2-40B4-BE49-F238E27FC236}">
                  <a16:creationId xmlns:a16="http://schemas.microsoft.com/office/drawing/2014/main" id="{2BDFC7FA-5D85-4F31-B712-6E0C0D7B0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70114" y="5839432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94">
              <a:extLst>
                <a:ext uri="{FF2B5EF4-FFF2-40B4-BE49-F238E27FC236}">
                  <a16:creationId xmlns:a16="http://schemas.microsoft.com/office/drawing/2014/main" id="{DD1464FA-ADAE-4DB6-A9A6-A809763A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94409" y="5536363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7">
              <a:extLst>
                <a:ext uri="{FF2B5EF4-FFF2-40B4-BE49-F238E27FC236}">
                  <a16:creationId xmlns:a16="http://schemas.microsoft.com/office/drawing/2014/main" id="{A247191C-2FEA-4AA3-9B1B-4F1602D2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38826" y="4845963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1">
              <a:extLst>
                <a:ext uri="{FF2B5EF4-FFF2-40B4-BE49-F238E27FC236}">
                  <a16:creationId xmlns:a16="http://schemas.microsoft.com/office/drawing/2014/main" id="{0D1F9B54-5650-4ADE-8769-818D5AD3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5713" y="5222654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02">
              <a:extLst>
                <a:ext uri="{FF2B5EF4-FFF2-40B4-BE49-F238E27FC236}">
                  <a16:creationId xmlns:a16="http://schemas.microsoft.com/office/drawing/2014/main" id="{1208F64B-D1E2-4308-A921-2791E4D90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1189" y="5886073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03">
              <a:extLst>
                <a:ext uri="{FF2B5EF4-FFF2-40B4-BE49-F238E27FC236}">
                  <a16:creationId xmlns:a16="http://schemas.microsoft.com/office/drawing/2014/main" id="{DD5592E3-A816-49FE-824E-AF5845C51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77133" y="6237935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3">
              <a:extLst>
                <a:ext uri="{FF2B5EF4-FFF2-40B4-BE49-F238E27FC236}">
                  <a16:creationId xmlns:a16="http://schemas.microsoft.com/office/drawing/2014/main" id="{048AF30C-3E40-4065-A7E2-A78D26B0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40039" y="4862651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17">
              <a:extLst>
                <a:ext uri="{FF2B5EF4-FFF2-40B4-BE49-F238E27FC236}">
                  <a16:creationId xmlns:a16="http://schemas.microsoft.com/office/drawing/2014/main" id="{C126D247-0C11-4EAB-BE52-A4D807955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22290" y="6194317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19">
              <a:extLst>
                <a:ext uri="{FF2B5EF4-FFF2-40B4-BE49-F238E27FC236}">
                  <a16:creationId xmlns:a16="http://schemas.microsoft.com/office/drawing/2014/main" id="{171F133F-A692-4513-A861-47BDCCC8F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7702" y="659059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9">
              <a:extLst>
                <a:ext uri="{FF2B5EF4-FFF2-40B4-BE49-F238E27FC236}">
                  <a16:creationId xmlns:a16="http://schemas.microsoft.com/office/drawing/2014/main" id="{E160D945-C924-441B-827A-C27206D1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6442" y="4802769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36">
              <a:extLst>
                <a:ext uri="{FF2B5EF4-FFF2-40B4-BE49-F238E27FC236}">
                  <a16:creationId xmlns:a16="http://schemas.microsoft.com/office/drawing/2014/main" id="{CE529D6B-DA12-4C21-8816-B7C0655DC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8576" y="5668940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37">
              <a:extLst>
                <a:ext uri="{FF2B5EF4-FFF2-40B4-BE49-F238E27FC236}">
                  <a16:creationId xmlns:a16="http://schemas.microsoft.com/office/drawing/2014/main" id="{8BD20D1C-AFD2-46C5-B874-E1E6575A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17289" y="5418599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38">
              <a:extLst>
                <a:ext uri="{FF2B5EF4-FFF2-40B4-BE49-F238E27FC236}">
                  <a16:creationId xmlns:a16="http://schemas.microsoft.com/office/drawing/2014/main" id="{1553F3A5-DAE1-4BE4-A62C-DC0B2B076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69314" y="5097501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42">
              <a:extLst>
                <a:ext uri="{FF2B5EF4-FFF2-40B4-BE49-F238E27FC236}">
                  <a16:creationId xmlns:a16="http://schemas.microsoft.com/office/drawing/2014/main" id="{87579DF1-0CD1-48D7-9B6C-2B437C7B0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09453" y="4638632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43">
              <a:extLst>
                <a:ext uri="{FF2B5EF4-FFF2-40B4-BE49-F238E27FC236}">
                  <a16:creationId xmlns:a16="http://schemas.microsoft.com/office/drawing/2014/main" id="{51C5165A-A8BD-4E8A-BB51-96ADB4E0C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20947" y="5936916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44">
              <a:extLst>
                <a:ext uri="{FF2B5EF4-FFF2-40B4-BE49-F238E27FC236}">
                  <a16:creationId xmlns:a16="http://schemas.microsoft.com/office/drawing/2014/main" id="{3318A639-15FE-47E4-883D-24F0DAF6B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77388" y="6204012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45">
              <a:extLst>
                <a:ext uri="{FF2B5EF4-FFF2-40B4-BE49-F238E27FC236}">
                  <a16:creationId xmlns:a16="http://schemas.microsoft.com/office/drawing/2014/main" id="{B03EC112-0D5C-48DA-93EE-940B74A62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96697" y="645459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20">
              <a:extLst>
                <a:ext uri="{FF2B5EF4-FFF2-40B4-BE49-F238E27FC236}">
                  <a16:creationId xmlns:a16="http://schemas.microsoft.com/office/drawing/2014/main" id="{69010010-E67A-4065-8312-BE392BB1C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06465" y="4620141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56">
              <a:extLst>
                <a:ext uri="{FF2B5EF4-FFF2-40B4-BE49-F238E27FC236}">
                  <a16:creationId xmlns:a16="http://schemas.microsoft.com/office/drawing/2014/main" id="{E208343E-229A-4E39-AF3B-DAE8625D5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42212" y="4472241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9">
              <a:extLst>
                <a:ext uri="{FF2B5EF4-FFF2-40B4-BE49-F238E27FC236}">
                  <a16:creationId xmlns:a16="http://schemas.microsoft.com/office/drawing/2014/main" id="{E3C0DF2F-3170-4A79-ADAA-4BC015B241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4461" y="1432624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631A2BD3-8DA4-49DA-961C-2A84252D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159" y="322950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23">
              <a:extLst>
                <a:ext uri="{FF2B5EF4-FFF2-40B4-BE49-F238E27FC236}">
                  <a16:creationId xmlns:a16="http://schemas.microsoft.com/office/drawing/2014/main" id="{B3462A74-8748-4CC2-A7DC-0F765B734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016" y="7138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26">
              <a:extLst>
                <a:ext uri="{FF2B5EF4-FFF2-40B4-BE49-F238E27FC236}">
                  <a16:creationId xmlns:a16="http://schemas.microsoft.com/office/drawing/2014/main" id="{3FD72CB2-5280-4C42-ABD9-AC2202E75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61472" y="644127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7BB6BA01-F7D6-431B-97F7-2DAD44DF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80833" y="1216696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6CBFA44B-13FA-4E01-8EC8-3C2E03DC7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0443" y="899250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0B5F8AEE-90EF-4529-B573-77F764D89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9003457" y="358265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56BAE621-EB8E-4E88-9B1A-F840BFE65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6386" y="15543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51">
              <a:extLst>
                <a:ext uri="{FF2B5EF4-FFF2-40B4-BE49-F238E27FC236}">
                  <a16:creationId xmlns:a16="http://schemas.microsoft.com/office/drawing/2014/main" id="{14B4DED6-A4BF-4F3B-B1FC-82825676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6436" y="214665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53">
              <a:extLst>
                <a:ext uri="{FF2B5EF4-FFF2-40B4-BE49-F238E27FC236}">
                  <a16:creationId xmlns:a16="http://schemas.microsoft.com/office/drawing/2014/main" id="{2D8ABAA9-E978-42EE-9895-4A97F33EA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9528" y="497225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8CC1825B-07E8-4D9A-99FC-AF22F9D7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4452" y="744773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57">
              <a:extLst>
                <a:ext uri="{FF2B5EF4-FFF2-40B4-BE49-F238E27FC236}">
                  <a16:creationId xmlns:a16="http://schemas.microsoft.com/office/drawing/2014/main" id="{C48670A5-7175-4E13-BCF9-70B92BFB7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97635" y="1075735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0">
              <a:extLst>
                <a:ext uri="{FF2B5EF4-FFF2-40B4-BE49-F238E27FC236}">
                  <a16:creationId xmlns:a16="http://schemas.microsoft.com/office/drawing/2014/main" id="{7C6039CA-A1B7-4086-B035-CF1A0B147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72731" y="1349082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1">
              <a:extLst>
                <a:ext uri="{FF2B5EF4-FFF2-40B4-BE49-F238E27FC236}">
                  <a16:creationId xmlns:a16="http://schemas.microsoft.com/office/drawing/2014/main" id="{BCF25F37-4F50-4174-88D1-A3A43F614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09140" y="1546137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9">
              <a:extLst>
                <a:ext uri="{FF2B5EF4-FFF2-40B4-BE49-F238E27FC236}">
                  <a16:creationId xmlns:a16="http://schemas.microsoft.com/office/drawing/2014/main" id="{F014AE29-4A4C-418D-8D72-233AECCE7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9384" y="55915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0">
              <a:extLst>
                <a:ext uri="{FF2B5EF4-FFF2-40B4-BE49-F238E27FC236}">
                  <a16:creationId xmlns:a16="http://schemas.microsoft.com/office/drawing/2014/main" id="{169B666F-51A1-4D47-851D-BF226C536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14218" y="35901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81">
              <a:extLst>
                <a:ext uri="{FF2B5EF4-FFF2-40B4-BE49-F238E27FC236}">
                  <a16:creationId xmlns:a16="http://schemas.microsoft.com/office/drawing/2014/main" id="{1D47E7BB-91A2-4C01-848C-7528FB8DC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33172" y="1519535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82">
              <a:extLst>
                <a:ext uri="{FF2B5EF4-FFF2-40B4-BE49-F238E27FC236}">
                  <a16:creationId xmlns:a16="http://schemas.microsoft.com/office/drawing/2014/main" id="{E8C443E6-6590-4FA5-9143-C734D59DC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6924" y="1293585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3">
              <a:extLst>
                <a:ext uri="{FF2B5EF4-FFF2-40B4-BE49-F238E27FC236}">
                  <a16:creationId xmlns:a16="http://schemas.microsoft.com/office/drawing/2014/main" id="{8AE369CB-90BC-49E0-84E4-E46339759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07571" y="1004569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9">
              <a:extLst>
                <a:ext uri="{FF2B5EF4-FFF2-40B4-BE49-F238E27FC236}">
                  <a16:creationId xmlns:a16="http://schemas.microsoft.com/office/drawing/2014/main" id="{5ED5642D-E343-41C8-8FF3-3368A8660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297017" y="69781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90">
              <a:extLst>
                <a:ext uri="{FF2B5EF4-FFF2-40B4-BE49-F238E27FC236}">
                  <a16:creationId xmlns:a16="http://schemas.microsoft.com/office/drawing/2014/main" id="{BDD03E24-B855-4A54-9C06-9665F8E96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95893" y="1490622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848689DE-6125-48D4-B23B-C11B279BB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8432" y="4387457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9">
              <a:extLst>
                <a:ext uri="{FF2B5EF4-FFF2-40B4-BE49-F238E27FC236}">
                  <a16:creationId xmlns:a16="http://schemas.microsoft.com/office/drawing/2014/main" id="{46199DCA-DE0A-48FF-A52C-2018E822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45861" y="1724276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775834B5-5FB0-40F8-9647-2356685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2893" y="6709830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2">
              <a:extLst>
                <a:ext uri="{FF2B5EF4-FFF2-40B4-BE49-F238E27FC236}">
                  <a16:creationId xmlns:a16="http://schemas.microsoft.com/office/drawing/2014/main" id="{ECFB018C-DD47-4696-8B9B-07CDF9588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3634" y="4396166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4">
              <a:extLst>
                <a:ext uri="{FF2B5EF4-FFF2-40B4-BE49-F238E27FC236}">
                  <a16:creationId xmlns:a16="http://schemas.microsoft.com/office/drawing/2014/main" id="{11EDC0DC-5A85-46AC-8BED-7D38E17068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32935" y="1856844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5">
              <a:extLst>
                <a:ext uri="{FF2B5EF4-FFF2-40B4-BE49-F238E27FC236}">
                  <a16:creationId xmlns:a16="http://schemas.microsoft.com/office/drawing/2014/main" id="{7004EAD8-5E6C-4CFF-941B-AE605131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3579" y="18607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0FF8C73D-D6AF-4B1E-BB26-87F8D1775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7888" y="535183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7">
              <a:extLst>
                <a:ext uri="{FF2B5EF4-FFF2-40B4-BE49-F238E27FC236}">
                  <a16:creationId xmlns:a16="http://schemas.microsoft.com/office/drawing/2014/main" id="{19531B98-B25F-47ED-80F3-159B0FD34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22305" y="4661437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1">
              <a:extLst>
                <a:ext uri="{FF2B5EF4-FFF2-40B4-BE49-F238E27FC236}">
                  <a16:creationId xmlns:a16="http://schemas.microsoft.com/office/drawing/2014/main" id="{3927587C-48BE-4C09-A373-4BFA0950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9192" y="5038128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2">
              <a:extLst>
                <a:ext uri="{FF2B5EF4-FFF2-40B4-BE49-F238E27FC236}">
                  <a16:creationId xmlns:a16="http://schemas.microsoft.com/office/drawing/2014/main" id="{54BF0E22-8EFF-42D3-A6B2-FC2A731A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4668" y="5701547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3">
              <a:extLst>
                <a:ext uri="{FF2B5EF4-FFF2-40B4-BE49-F238E27FC236}">
                  <a16:creationId xmlns:a16="http://schemas.microsoft.com/office/drawing/2014/main" id="{00A35FA3-6CF4-4A02-BEA3-6715AA8D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4435" y="6021690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13">
              <a:extLst>
                <a:ext uri="{FF2B5EF4-FFF2-40B4-BE49-F238E27FC236}">
                  <a16:creationId xmlns:a16="http://schemas.microsoft.com/office/drawing/2014/main" id="{083555EE-EF8E-44C8-9139-F1A30E6B14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3518" y="4741733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7">
              <a:extLst>
                <a:ext uri="{FF2B5EF4-FFF2-40B4-BE49-F238E27FC236}">
                  <a16:creationId xmlns:a16="http://schemas.microsoft.com/office/drawing/2014/main" id="{5E3313E5-10AE-4E45-9EA0-BA3DF9068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05769" y="6073399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8">
              <a:extLst>
                <a:ext uri="{FF2B5EF4-FFF2-40B4-BE49-F238E27FC236}">
                  <a16:creationId xmlns:a16="http://schemas.microsoft.com/office/drawing/2014/main" id="{64FFF72C-8DCF-4F70-9B1C-4F380379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6415" y="666270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9">
              <a:extLst>
                <a:ext uri="{FF2B5EF4-FFF2-40B4-BE49-F238E27FC236}">
                  <a16:creationId xmlns:a16="http://schemas.microsoft.com/office/drawing/2014/main" id="{E8089DF1-64F1-4F2A-9C46-ECE2E7E67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9076" y="643958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9">
              <a:extLst>
                <a:ext uri="{FF2B5EF4-FFF2-40B4-BE49-F238E27FC236}">
                  <a16:creationId xmlns:a16="http://schemas.microsoft.com/office/drawing/2014/main" id="{27AF528E-88C9-4E87-ABB1-825C2A2CA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6554" y="4820640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6">
              <a:extLst>
                <a:ext uri="{FF2B5EF4-FFF2-40B4-BE49-F238E27FC236}">
                  <a16:creationId xmlns:a16="http://schemas.microsoft.com/office/drawing/2014/main" id="{B1F34CF0-8C28-4533-AA14-72AD190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2055" y="5668538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7">
              <a:extLst>
                <a:ext uri="{FF2B5EF4-FFF2-40B4-BE49-F238E27FC236}">
                  <a16:creationId xmlns:a16="http://schemas.microsoft.com/office/drawing/2014/main" id="{A929C9D6-678C-4829-89EF-97AFD34BD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14875" y="5363445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8">
              <a:extLst>
                <a:ext uri="{FF2B5EF4-FFF2-40B4-BE49-F238E27FC236}">
                  <a16:creationId xmlns:a16="http://schemas.microsoft.com/office/drawing/2014/main" id="{728677D7-63E6-4413-8054-8132F599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52793" y="5097099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9">
              <a:extLst>
                <a:ext uri="{FF2B5EF4-FFF2-40B4-BE49-F238E27FC236}">
                  <a16:creationId xmlns:a16="http://schemas.microsoft.com/office/drawing/2014/main" id="{69FCAD2C-1B01-463B-A1F3-C13B5B7F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837" y="6762614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2">
              <a:extLst>
                <a:ext uri="{FF2B5EF4-FFF2-40B4-BE49-F238E27FC236}">
                  <a16:creationId xmlns:a16="http://schemas.microsoft.com/office/drawing/2014/main" id="{DA7C3B82-BE34-435B-A8AF-94CFC67F4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92932" y="4638230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3">
              <a:extLst>
                <a:ext uri="{FF2B5EF4-FFF2-40B4-BE49-F238E27FC236}">
                  <a16:creationId xmlns:a16="http://schemas.microsoft.com/office/drawing/2014/main" id="{E78D7EBF-97D3-494A-B8C5-16D0EBAD4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426" y="5936514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4">
              <a:extLst>
                <a:ext uri="{FF2B5EF4-FFF2-40B4-BE49-F238E27FC236}">
                  <a16:creationId xmlns:a16="http://schemas.microsoft.com/office/drawing/2014/main" id="{404AAB51-E7C1-42C7-B43E-C3AB9D246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60867" y="6203610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45">
              <a:extLst>
                <a:ext uri="{FF2B5EF4-FFF2-40B4-BE49-F238E27FC236}">
                  <a16:creationId xmlns:a16="http://schemas.microsoft.com/office/drawing/2014/main" id="{92DFEC0E-AB50-4730-A8AA-A075E061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176" y="6454191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6">
              <a:extLst>
                <a:ext uri="{FF2B5EF4-FFF2-40B4-BE49-F238E27FC236}">
                  <a16:creationId xmlns:a16="http://schemas.microsoft.com/office/drawing/2014/main" id="{5332409A-2BDB-455A-BD8C-2E384732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1531" y="4540603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66">
              <a:extLst>
                <a:ext uri="{FF2B5EF4-FFF2-40B4-BE49-F238E27FC236}">
                  <a16:creationId xmlns:a16="http://schemas.microsoft.com/office/drawing/2014/main" id="{330BE449-1F6C-4A7D-9C3B-E76B61373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6410" y="1778283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69">
              <a:extLst>
                <a:ext uri="{FF2B5EF4-FFF2-40B4-BE49-F238E27FC236}">
                  <a16:creationId xmlns:a16="http://schemas.microsoft.com/office/drawing/2014/main" id="{FCEC9272-47CF-4EAE-A08B-2EF63D65A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6153" y="1588032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74">
              <a:extLst>
                <a:ext uri="{FF2B5EF4-FFF2-40B4-BE49-F238E27FC236}">
                  <a16:creationId xmlns:a16="http://schemas.microsoft.com/office/drawing/2014/main" id="{3041EDD4-19D0-4220-B3D9-5FCB27CE9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5268" y="18033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7">
              <a:extLst>
                <a:ext uri="{FF2B5EF4-FFF2-40B4-BE49-F238E27FC236}">
                  <a16:creationId xmlns:a16="http://schemas.microsoft.com/office/drawing/2014/main" id="{8A14A123-7D0D-4DC8-8B1F-A66AB33F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094" y="1592912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4">
              <a:extLst>
                <a:ext uri="{FF2B5EF4-FFF2-40B4-BE49-F238E27FC236}">
                  <a16:creationId xmlns:a16="http://schemas.microsoft.com/office/drawing/2014/main" id="{2030087C-1C32-4524-9EC8-A6C959ACE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222" y="-16242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02">
              <a:extLst>
                <a:ext uri="{FF2B5EF4-FFF2-40B4-BE49-F238E27FC236}">
                  <a16:creationId xmlns:a16="http://schemas.microsoft.com/office/drawing/2014/main" id="{99B7905C-12E5-4698-BD4D-1DCCEBAD8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2002" y="353940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3">
              <a:extLst>
                <a:ext uri="{FF2B5EF4-FFF2-40B4-BE49-F238E27FC236}">
                  <a16:creationId xmlns:a16="http://schemas.microsoft.com/office/drawing/2014/main" id="{35C7C831-B97B-4B80-BDBE-2C4875CDD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11769" y="674083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17">
              <a:extLst>
                <a:ext uri="{FF2B5EF4-FFF2-40B4-BE49-F238E27FC236}">
                  <a16:creationId xmlns:a16="http://schemas.microsoft.com/office/drawing/2014/main" id="{C20C0AFA-B347-4C14-AAC2-613B1600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3103" y="725792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18">
              <a:extLst>
                <a:ext uri="{FF2B5EF4-FFF2-40B4-BE49-F238E27FC236}">
                  <a16:creationId xmlns:a16="http://schemas.microsoft.com/office/drawing/2014/main" id="{F5CB8ACF-C187-4C42-9B63-F951655A7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44001" y="13276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9">
              <a:extLst>
                <a:ext uri="{FF2B5EF4-FFF2-40B4-BE49-F238E27FC236}">
                  <a16:creationId xmlns:a16="http://schemas.microsoft.com/office/drawing/2014/main" id="{4976B363-CBE4-4E9E-B5EC-C70CEB96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26410" y="1091975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6">
              <a:extLst>
                <a:ext uri="{FF2B5EF4-FFF2-40B4-BE49-F238E27FC236}">
                  <a16:creationId xmlns:a16="http://schemas.microsoft.com/office/drawing/2014/main" id="{658B0B95-41C6-485C-9E9A-28792903A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7340" y="384541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7">
              <a:extLst>
                <a:ext uri="{FF2B5EF4-FFF2-40B4-BE49-F238E27FC236}">
                  <a16:creationId xmlns:a16="http://schemas.microsoft.com/office/drawing/2014/main" id="{538500B6-933F-44F9-9C7D-8D152455B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0160" y="79448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9">
              <a:extLst>
                <a:ext uri="{FF2B5EF4-FFF2-40B4-BE49-F238E27FC236}">
                  <a16:creationId xmlns:a16="http://schemas.microsoft.com/office/drawing/2014/main" id="{6EA55EB3-0E03-48E4-8EDA-7ECEDA63E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534" y="1526329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3">
              <a:extLst>
                <a:ext uri="{FF2B5EF4-FFF2-40B4-BE49-F238E27FC236}">
                  <a16:creationId xmlns:a16="http://schemas.microsoft.com/office/drawing/2014/main" id="{581B9ABA-B536-4F1D-A766-D585E0F12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9711" y="65251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44">
              <a:extLst>
                <a:ext uri="{FF2B5EF4-FFF2-40B4-BE49-F238E27FC236}">
                  <a16:creationId xmlns:a16="http://schemas.microsoft.com/office/drawing/2014/main" id="{86601D24-0C68-41F1-97EB-69DAAB25C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36152" y="919613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5">
              <a:extLst>
                <a:ext uri="{FF2B5EF4-FFF2-40B4-BE49-F238E27FC236}">
                  <a16:creationId xmlns:a16="http://schemas.microsoft.com/office/drawing/2014/main" id="{CBC708B2-18FC-4108-8CC5-3DA4634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461" y="1170194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158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204177-DA9A-18D8-B7E3-40F7E9AD91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408" t="19692" r="1293" b="11488"/>
          <a:stretch/>
        </p:blipFill>
        <p:spPr>
          <a:xfrm>
            <a:off x="239151" y="323558"/>
            <a:ext cx="3776547" cy="21312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958B52-150F-B852-CED2-318778BA70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03" t="19897" r="1088" b="11077"/>
          <a:stretch/>
        </p:blipFill>
        <p:spPr>
          <a:xfrm>
            <a:off x="4397424" y="323558"/>
            <a:ext cx="3784325" cy="213125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025420-C7F6-15E5-481E-0D1CCF6FD25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792" t="19590" r="1772" b="10872"/>
          <a:stretch/>
        </p:blipFill>
        <p:spPr>
          <a:xfrm>
            <a:off x="8275088" y="323558"/>
            <a:ext cx="3743844" cy="21312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55B657-E695-DF32-2A5A-5AEAE0D707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792" t="18769" r="747" b="10975"/>
          <a:stretch/>
        </p:blipFill>
        <p:spPr>
          <a:xfrm>
            <a:off x="276303" y="3277131"/>
            <a:ext cx="3747172" cy="21283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5F5CFC6-14EA-8503-D278-6E04F24F421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655" t="18975" r="884" b="10769"/>
          <a:stretch/>
        </p:blipFill>
        <p:spPr>
          <a:xfrm>
            <a:off x="5433744" y="3610707"/>
            <a:ext cx="3784324" cy="214947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87770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BDEB6-7ABC-078D-420F-4AAB04569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Can I use notes in my presentation?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E3C08A-D180-6566-FF54-36B0270EE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4232968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5295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68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74" y="4764840"/>
            <a:ext cx="12205536" cy="20931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9C653-5F36-A503-8359-6AA5035D2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829" y="5180719"/>
            <a:ext cx="8895351" cy="8127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/>
              <a:t>Your research timeline?</a:t>
            </a:r>
          </a:p>
        </p:txBody>
      </p:sp>
      <p:pic>
        <p:nvPicPr>
          <p:cNvPr id="6" name="Graphic 5" descr="Stopwatch">
            <a:extLst>
              <a:ext uri="{FF2B5EF4-FFF2-40B4-BE49-F238E27FC236}">
                <a16:creationId xmlns:a16="http://schemas.microsoft.com/office/drawing/2014/main" id="{2B316195-F6FD-9751-8F46-2BA7403E4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76822" y="571500"/>
            <a:ext cx="3447295" cy="3447295"/>
          </a:xfrm>
          <a:prstGeom prst="rect">
            <a:avLst/>
          </a:prstGeom>
        </p:spPr>
      </p:pic>
      <p:grpSp>
        <p:nvGrpSpPr>
          <p:cNvPr id="72" name="Group 71">
            <a:extLst>
              <a:ext uri="{FF2B5EF4-FFF2-40B4-BE49-F238E27FC236}">
                <a16:creationId xmlns:a16="http://schemas.microsoft.com/office/drawing/2014/main" id="{67A83510-2790-4866-911D-2E1588DF5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59" y="4517731"/>
            <a:ext cx="12157773" cy="494218"/>
            <a:chOff x="18956" y="5952517"/>
            <a:chExt cx="12157773" cy="494218"/>
          </a:xfrm>
          <a:solidFill>
            <a:schemeClr val="bg2">
              <a:lumMod val="90000"/>
            </a:schemeClr>
          </a:solidFill>
        </p:grpSpPr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DAB74ACE-7603-4829-88FE-C3C2B05EB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4" name="Freeform 15">
              <a:extLst>
                <a:ext uri="{FF2B5EF4-FFF2-40B4-BE49-F238E27FC236}">
                  <a16:creationId xmlns:a16="http://schemas.microsoft.com/office/drawing/2014/main" id="{DE3E37A0-8723-42F4-9435-F06BD0191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18">
              <a:extLst>
                <a:ext uri="{FF2B5EF4-FFF2-40B4-BE49-F238E27FC236}">
                  <a16:creationId xmlns:a16="http://schemas.microsoft.com/office/drawing/2014/main" id="{0C5FE567-8965-4799-B1E6-8A6E1A848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BA3FF2FD-6394-4F97-B186-BD4A98C61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1A361C9F-AD97-4338-B557-8766AFD03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F4FAA936-A80F-43B5-8A7D-17CC7CF77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21246F32-1BA7-40E4-9AF9-CA517D44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23">
              <a:extLst>
                <a:ext uri="{FF2B5EF4-FFF2-40B4-BE49-F238E27FC236}">
                  <a16:creationId xmlns:a16="http://schemas.microsoft.com/office/drawing/2014/main" id="{C18EE8CE-BCF9-4C64-B335-C7830B03F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26">
              <a:extLst>
                <a:ext uri="{FF2B5EF4-FFF2-40B4-BE49-F238E27FC236}">
                  <a16:creationId xmlns:a16="http://schemas.microsoft.com/office/drawing/2014/main" id="{64AC2B2B-568F-4175-8D84-AD8F6B563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27">
              <a:extLst>
                <a:ext uri="{FF2B5EF4-FFF2-40B4-BE49-F238E27FC236}">
                  <a16:creationId xmlns:a16="http://schemas.microsoft.com/office/drawing/2014/main" id="{D9C6CF5C-8CF6-4274-86E0-CAF4A31F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28">
              <a:extLst>
                <a:ext uri="{FF2B5EF4-FFF2-40B4-BE49-F238E27FC236}">
                  <a16:creationId xmlns:a16="http://schemas.microsoft.com/office/drawing/2014/main" id="{3BFC56A2-55B3-432A-BD3B-4B2423A6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BB036CEA-B307-404A-89D6-9414F417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43">
              <a:extLst>
                <a:ext uri="{FF2B5EF4-FFF2-40B4-BE49-F238E27FC236}">
                  <a16:creationId xmlns:a16="http://schemas.microsoft.com/office/drawing/2014/main" id="{CB37E5F5-B903-4611-A739-0B7FBE851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51">
              <a:extLst>
                <a:ext uri="{FF2B5EF4-FFF2-40B4-BE49-F238E27FC236}">
                  <a16:creationId xmlns:a16="http://schemas.microsoft.com/office/drawing/2014/main" id="{B1012F2B-A8F1-4FD5-8E6F-1CC97D0A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52">
              <a:extLst>
                <a:ext uri="{FF2B5EF4-FFF2-40B4-BE49-F238E27FC236}">
                  <a16:creationId xmlns:a16="http://schemas.microsoft.com/office/drawing/2014/main" id="{C04C6E0B-838E-4B10-91CA-29C498382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53">
              <a:extLst>
                <a:ext uri="{FF2B5EF4-FFF2-40B4-BE49-F238E27FC236}">
                  <a16:creationId xmlns:a16="http://schemas.microsoft.com/office/drawing/2014/main" id="{15D6CFEB-4FC5-45C3-8BDF-95EAD1EDF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54">
              <a:extLst>
                <a:ext uri="{FF2B5EF4-FFF2-40B4-BE49-F238E27FC236}">
                  <a16:creationId xmlns:a16="http://schemas.microsoft.com/office/drawing/2014/main" id="{EA8E01BA-7055-4707-906A-F08E2E253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55">
              <a:extLst>
                <a:ext uri="{FF2B5EF4-FFF2-40B4-BE49-F238E27FC236}">
                  <a16:creationId xmlns:a16="http://schemas.microsoft.com/office/drawing/2014/main" id="{CDA2DE76-0D5E-4F6F-95E7-508B725F8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56">
              <a:extLst>
                <a:ext uri="{FF2B5EF4-FFF2-40B4-BE49-F238E27FC236}">
                  <a16:creationId xmlns:a16="http://schemas.microsoft.com/office/drawing/2014/main" id="{669578C5-3D06-4B77-A897-A014B441B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57">
              <a:extLst>
                <a:ext uri="{FF2B5EF4-FFF2-40B4-BE49-F238E27FC236}">
                  <a16:creationId xmlns:a16="http://schemas.microsoft.com/office/drawing/2014/main" id="{85AA3005-AAD0-4587-B352-ECD937D6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59">
              <a:extLst>
                <a:ext uri="{FF2B5EF4-FFF2-40B4-BE49-F238E27FC236}">
                  <a16:creationId xmlns:a16="http://schemas.microsoft.com/office/drawing/2014/main" id="{B4E9730F-E8B1-4F7C-BA99-3B3016F10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60">
              <a:extLst>
                <a:ext uri="{FF2B5EF4-FFF2-40B4-BE49-F238E27FC236}">
                  <a16:creationId xmlns:a16="http://schemas.microsoft.com/office/drawing/2014/main" id="{A8922D05-C325-4918-84E6-1C62AD7BE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61">
              <a:extLst>
                <a:ext uri="{FF2B5EF4-FFF2-40B4-BE49-F238E27FC236}">
                  <a16:creationId xmlns:a16="http://schemas.microsoft.com/office/drawing/2014/main" id="{38DD42E8-8604-45E3-99FE-72D479AF2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5">
              <a:extLst>
                <a:ext uri="{FF2B5EF4-FFF2-40B4-BE49-F238E27FC236}">
                  <a16:creationId xmlns:a16="http://schemas.microsoft.com/office/drawing/2014/main" id="{2E946C70-11C9-4C85-BE3B-1149117F3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6">
              <a:extLst>
                <a:ext uri="{FF2B5EF4-FFF2-40B4-BE49-F238E27FC236}">
                  <a16:creationId xmlns:a16="http://schemas.microsoft.com/office/drawing/2014/main" id="{48F637C4-CFB7-4421-9DAB-6730244B2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7">
              <a:extLst>
                <a:ext uri="{FF2B5EF4-FFF2-40B4-BE49-F238E27FC236}">
                  <a16:creationId xmlns:a16="http://schemas.microsoft.com/office/drawing/2014/main" id="{6E137FD9-DCB4-4E5A-960B-350C3627E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8">
              <a:extLst>
                <a:ext uri="{FF2B5EF4-FFF2-40B4-BE49-F238E27FC236}">
                  <a16:creationId xmlns:a16="http://schemas.microsoft.com/office/drawing/2014/main" id="{9DCD8437-9BFD-44B4-AAC8-75388190F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9">
              <a:extLst>
                <a:ext uri="{FF2B5EF4-FFF2-40B4-BE49-F238E27FC236}">
                  <a16:creationId xmlns:a16="http://schemas.microsoft.com/office/drawing/2014/main" id="{C9EEBF9B-D5F1-4EE3-A46A-A5A5E396A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3A77B17D-E4D2-444B-8D75-F0171A3E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5FDB9442-6054-49E2-948E-D30AD9E09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13">
              <a:extLst>
                <a:ext uri="{FF2B5EF4-FFF2-40B4-BE49-F238E27FC236}">
                  <a16:creationId xmlns:a16="http://schemas.microsoft.com/office/drawing/2014/main" id="{3E1DF8B7-7CB2-4181-8525-4EE2D5D9E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14">
              <a:extLst>
                <a:ext uri="{FF2B5EF4-FFF2-40B4-BE49-F238E27FC236}">
                  <a16:creationId xmlns:a16="http://schemas.microsoft.com/office/drawing/2014/main" id="{4B3B2382-7947-4BAF-BF2F-830393F8EF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16">
              <a:extLst>
                <a:ext uri="{FF2B5EF4-FFF2-40B4-BE49-F238E27FC236}">
                  <a16:creationId xmlns:a16="http://schemas.microsoft.com/office/drawing/2014/main" id="{AC95E7F5-BA75-4053-AC8F-81ACC4262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17">
              <a:extLst>
                <a:ext uri="{FF2B5EF4-FFF2-40B4-BE49-F238E27FC236}">
                  <a16:creationId xmlns:a16="http://schemas.microsoft.com/office/drawing/2014/main" id="{8D431126-FDB6-42AF-BC9E-58E4C417B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21">
              <a:extLst>
                <a:ext uri="{FF2B5EF4-FFF2-40B4-BE49-F238E27FC236}">
                  <a16:creationId xmlns:a16="http://schemas.microsoft.com/office/drawing/2014/main" id="{4AA2BE9B-BD88-4958-B98E-7363A0FD5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25">
              <a:extLst>
                <a:ext uri="{FF2B5EF4-FFF2-40B4-BE49-F238E27FC236}">
                  <a16:creationId xmlns:a16="http://schemas.microsoft.com/office/drawing/2014/main" id="{BA18EADE-8501-4251-ADCD-EB02B73DF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29">
              <a:extLst>
                <a:ext uri="{FF2B5EF4-FFF2-40B4-BE49-F238E27FC236}">
                  <a16:creationId xmlns:a16="http://schemas.microsoft.com/office/drawing/2014/main" id="{D1886B2F-FFB5-4032-A012-EAE8464DD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31">
              <a:extLst>
                <a:ext uri="{FF2B5EF4-FFF2-40B4-BE49-F238E27FC236}">
                  <a16:creationId xmlns:a16="http://schemas.microsoft.com/office/drawing/2014/main" id="{65048464-3972-4F85-858C-BD0D6CC8A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32">
              <a:extLst>
                <a:ext uri="{FF2B5EF4-FFF2-40B4-BE49-F238E27FC236}">
                  <a16:creationId xmlns:a16="http://schemas.microsoft.com/office/drawing/2014/main" id="{9B136B45-B116-4EA4-802D-0D9EC238C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33">
              <a:extLst>
                <a:ext uri="{FF2B5EF4-FFF2-40B4-BE49-F238E27FC236}">
                  <a16:creationId xmlns:a16="http://schemas.microsoft.com/office/drawing/2014/main" id="{F7DA7C34-DDA0-41AB-A47F-E981F63E2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34">
              <a:extLst>
                <a:ext uri="{FF2B5EF4-FFF2-40B4-BE49-F238E27FC236}">
                  <a16:creationId xmlns:a16="http://schemas.microsoft.com/office/drawing/2014/main" id="{BB16C09B-E126-49FC-B0C4-2CB43FA038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35">
              <a:extLst>
                <a:ext uri="{FF2B5EF4-FFF2-40B4-BE49-F238E27FC236}">
                  <a16:creationId xmlns:a16="http://schemas.microsoft.com/office/drawing/2014/main" id="{A12A7CBF-E4C8-4085-88C3-03102FE46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36">
              <a:extLst>
                <a:ext uri="{FF2B5EF4-FFF2-40B4-BE49-F238E27FC236}">
                  <a16:creationId xmlns:a16="http://schemas.microsoft.com/office/drawing/2014/main" id="{55CA9A4D-ABE6-426B-B7F0-F5B933349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37">
              <a:extLst>
                <a:ext uri="{FF2B5EF4-FFF2-40B4-BE49-F238E27FC236}">
                  <a16:creationId xmlns:a16="http://schemas.microsoft.com/office/drawing/2014/main" id="{8A4F3A5B-B199-4716-ADF4-5E33A7C0D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38">
              <a:extLst>
                <a:ext uri="{FF2B5EF4-FFF2-40B4-BE49-F238E27FC236}">
                  <a16:creationId xmlns:a16="http://schemas.microsoft.com/office/drawing/2014/main" id="{5846F32E-5DDD-4AF4-BE1C-5F1A3FF10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39">
              <a:extLst>
                <a:ext uri="{FF2B5EF4-FFF2-40B4-BE49-F238E27FC236}">
                  <a16:creationId xmlns:a16="http://schemas.microsoft.com/office/drawing/2014/main" id="{AFE38B2F-69BC-4661-84A3-EA04CDC3FE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40">
              <a:extLst>
                <a:ext uri="{FF2B5EF4-FFF2-40B4-BE49-F238E27FC236}">
                  <a16:creationId xmlns:a16="http://schemas.microsoft.com/office/drawing/2014/main" id="{5CA6F12C-4208-48A6-B7B0-DD18CB399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41">
              <a:extLst>
                <a:ext uri="{FF2B5EF4-FFF2-40B4-BE49-F238E27FC236}">
                  <a16:creationId xmlns:a16="http://schemas.microsoft.com/office/drawing/2014/main" id="{0F08EA53-C6C6-49F1-B8DA-E20FFD607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42">
              <a:extLst>
                <a:ext uri="{FF2B5EF4-FFF2-40B4-BE49-F238E27FC236}">
                  <a16:creationId xmlns:a16="http://schemas.microsoft.com/office/drawing/2014/main" id="{6B6EA655-7497-4604-92DF-43CE7322E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44">
              <a:extLst>
                <a:ext uri="{FF2B5EF4-FFF2-40B4-BE49-F238E27FC236}">
                  <a16:creationId xmlns:a16="http://schemas.microsoft.com/office/drawing/2014/main" id="{082FFE9A-67C2-471A-AF37-ED9C238DB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45">
              <a:extLst>
                <a:ext uri="{FF2B5EF4-FFF2-40B4-BE49-F238E27FC236}">
                  <a16:creationId xmlns:a16="http://schemas.microsoft.com/office/drawing/2014/main" id="{B0FD6176-7431-446D-91DB-56644A93C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46">
              <a:extLst>
                <a:ext uri="{FF2B5EF4-FFF2-40B4-BE49-F238E27FC236}">
                  <a16:creationId xmlns:a16="http://schemas.microsoft.com/office/drawing/2014/main" id="{A46603FA-6405-410B-AD8A-3D75BE7A8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47">
              <a:extLst>
                <a:ext uri="{FF2B5EF4-FFF2-40B4-BE49-F238E27FC236}">
                  <a16:creationId xmlns:a16="http://schemas.microsoft.com/office/drawing/2014/main" id="{6BE439BF-AE87-4F53-9DC9-72414AD1F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6" name="Freeform 48">
              <a:extLst>
                <a:ext uri="{FF2B5EF4-FFF2-40B4-BE49-F238E27FC236}">
                  <a16:creationId xmlns:a16="http://schemas.microsoft.com/office/drawing/2014/main" id="{55C88911-7FE8-4196-8D02-DAB1B62D9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7" name="Freeform 49">
              <a:extLst>
                <a:ext uri="{FF2B5EF4-FFF2-40B4-BE49-F238E27FC236}">
                  <a16:creationId xmlns:a16="http://schemas.microsoft.com/office/drawing/2014/main" id="{BAD26C77-660F-4C9C-9A98-23404819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8" name="Freeform 8">
              <a:extLst>
                <a:ext uri="{FF2B5EF4-FFF2-40B4-BE49-F238E27FC236}">
                  <a16:creationId xmlns:a16="http://schemas.microsoft.com/office/drawing/2014/main" id="{507A2021-3F23-43FC-AB0D-130B5759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106">
              <a:extLst>
                <a:ext uri="{FF2B5EF4-FFF2-40B4-BE49-F238E27FC236}">
                  <a16:creationId xmlns:a16="http://schemas.microsoft.com/office/drawing/2014/main" id="{CB855C11-52EB-43D9-8831-1A26FCE12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19">
              <a:extLst>
                <a:ext uri="{FF2B5EF4-FFF2-40B4-BE49-F238E27FC236}">
                  <a16:creationId xmlns:a16="http://schemas.microsoft.com/office/drawing/2014/main" id="{1A6AD416-1A17-49A9-8301-8C0A5A78C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1" name="Freeform 20">
              <a:extLst>
                <a:ext uri="{FF2B5EF4-FFF2-40B4-BE49-F238E27FC236}">
                  <a16:creationId xmlns:a16="http://schemas.microsoft.com/office/drawing/2014/main" id="{F03687D9-14CC-461B-B4B5-907E10B6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2" name="Freeform 26">
              <a:extLst>
                <a:ext uri="{FF2B5EF4-FFF2-40B4-BE49-F238E27FC236}">
                  <a16:creationId xmlns:a16="http://schemas.microsoft.com/office/drawing/2014/main" id="{FCC639BE-A7F9-46A2-955A-3ACA45455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3" name="Freeform 27">
              <a:extLst>
                <a:ext uri="{FF2B5EF4-FFF2-40B4-BE49-F238E27FC236}">
                  <a16:creationId xmlns:a16="http://schemas.microsoft.com/office/drawing/2014/main" id="{B3FED40E-A961-4D78-947A-5AC1BD510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4" name="Freeform 28">
              <a:extLst>
                <a:ext uri="{FF2B5EF4-FFF2-40B4-BE49-F238E27FC236}">
                  <a16:creationId xmlns:a16="http://schemas.microsoft.com/office/drawing/2014/main" id="{1445BCDF-9E07-46AD-A6B5-5BEFA223C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5" name="Freeform 55">
              <a:extLst>
                <a:ext uri="{FF2B5EF4-FFF2-40B4-BE49-F238E27FC236}">
                  <a16:creationId xmlns:a16="http://schemas.microsoft.com/office/drawing/2014/main" id="{23324DC7-93D9-451A-9ABF-1B4D92BF2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6" name="Freeform 56">
              <a:extLst>
                <a:ext uri="{FF2B5EF4-FFF2-40B4-BE49-F238E27FC236}">
                  <a16:creationId xmlns:a16="http://schemas.microsoft.com/office/drawing/2014/main" id="{003474BA-A947-4598-96BB-BAACE2411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7" name="Freeform 57">
              <a:extLst>
                <a:ext uri="{FF2B5EF4-FFF2-40B4-BE49-F238E27FC236}">
                  <a16:creationId xmlns:a16="http://schemas.microsoft.com/office/drawing/2014/main" id="{04426A72-0FD0-478F-AAC5-B49E14253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8" name="Freeform 60">
              <a:extLst>
                <a:ext uri="{FF2B5EF4-FFF2-40B4-BE49-F238E27FC236}">
                  <a16:creationId xmlns:a16="http://schemas.microsoft.com/office/drawing/2014/main" id="{17260BB0-9DCA-4927-89A5-1314AD40E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9" name="Freeform 61">
              <a:extLst>
                <a:ext uri="{FF2B5EF4-FFF2-40B4-BE49-F238E27FC236}">
                  <a16:creationId xmlns:a16="http://schemas.microsoft.com/office/drawing/2014/main" id="{F459656F-63AC-4FC7-8D12-282B9B0C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0" name="Freeform 5">
              <a:extLst>
                <a:ext uri="{FF2B5EF4-FFF2-40B4-BE49-F238E27FC236}">
                  <a16:creationId xmlns:a16="http://schemas.microsoft.com/office/drawing/2014/main" id="{5C345A48-BE33-4B10-AF97-207DC7E2C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1" name="Freeform 6">
              <a:extLst>
                <a:ext uri="{FF2B5EF4-FFF2-40B4-BE49-F238E27FC236}">
                  <a16:creationId xmlns:a16="http://schemas.microsoft.com/office/drawing/2014/main" id="{65503F74-3A89-46DD-AD4D-9BB164E25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2" name="Freeform 7">
              <a:extLst>
                <a:ext uri="{FF2B5EF4-FFF2-40B4-BE49-F238E27FC236}">
                  <a16:creationId xmlns:a16="http://schemas.microsoft.com/office/drawing/2014/main" id="{5D8D4A6C-9C30-46E6-953F-8FFE24534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3" name="Freeform 8">
              <a:extLst>
                <a:ext uri="{FF2B5EF4-FFF2-40B4-BE49-F238E27FC236}">
                  <a16:creationId xmlns:a16="http://schemas.microsoft.com/office/drawing/2014/main" id="{844B12AB-BDBA-412B-8127-0671AB6BF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4" name="Freeform 9">
              <a:extLst>
                <a:ext uri="{FF2B5EF4-FFF2-40B4-BE49-F238E27FC236}">
                  <a16:creationId xmlns:a16="http://schemas.microsoft.com/office/drawing/2014/main" id="{84AE8FA4-8AC5-4D0E-9FF8-B6F6D961F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462515DF-512D-49E0-B5FE-637D9E352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6" name="Freeform 12">
              <a:extLst>
                <a:ext uri="{FF2B5EF4-FFF2-40B4-BE49-F238E27FC236}">
                  <a16:creationId xmlns:a16="http://schemas.microsoft.com/office/drawing/2014/main" id="{342CB8A0-096D-4A9F-B962-294DB670B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7" name="Freeform 13">
              <a:extLst>
                <a:ext uri="{FF2B5EF4-FFF2-40B4-BE49-F238E27FC236}">
                  <a16:creationId xmlns:a16="http://schemas.microsoft.com/office/drawing/2014/main" id="{6870353D-6B96-4946-8BB5-015BF6E6E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8" name="Freeform 14">
              <a:extLst>
                <a:ext uri="{FF2B5EF4-FFF2-40B4-BE49-F238E27FC236}">
                  <a16:creationId xmlns:a16="http://schemas.microsoft.com/office/drawing/2014/main" id="{20249E38-6114-4065-8836-941D6C55D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9" name="Freeform 16">
              <a:extLst>
                <a:ext uri="{FF2B5EF4-FFF2-40B4-BE49-F238E27FC236}">
                  <a16:creationId xmlns:a16="http://schemas.microsoft.com/office/drawing/2014/main" id="{BDA5073D-3C1B-4779-8DEF-FD9CD5308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0" name="Freeform 17">
              <a:extLst>
                <a:ext uri="{FF2B5EF4-FFF2-40B4-BE49-F238E27FC236}">
                  <a16:creationId xmlns:a16="http://schemas.microsoft.com/office/drawing/2014/main" id="{79505220-ED85-46B5-A218-0991FA579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1" name="Freeform 21">
              <a:extLst>
                <a:ext uri="{FF2B5EF4-FFF2-40B4-BE49-F238E27FC236}">
                  <a16:creationId xmlns:a16="http://schemas.microsoft.com/office/drawing/2014/main" id="{A8513416-DF87-4A83-8026-AF40654BA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2" name="Freeform 25">
              <a:extLst>
                <a:ext uri="{FF2B5EF4-FFF2-40B4-BE49-F238E27FC236}">
                  <a16:creationId xmlns:a16="http://schemas.microsoft.com/office/drawing/2014/main" id="{AF0489C4-7984-4A49-9D02-ACE2DD3E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3" name="Freeform 29">
              <a:extLst>
                <a:ext uri="{FF2B5EF4-FFF2-40B4-BE49-F238E27FC236}">
                  <a16:creationId xmlns:a16="http://schemas.microsoft.com/office/drawing/2014/main" id="{3DB0DE7C-BF6D-4059-94C4-FD4D6E7B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4" name="Freeform 31">
              <a:extLst>
                <a:ext uri="{FF2B5EF4-FFF2-40B4-BE49-F238E27FC236}">
                  <a16:creationId xmlns:a16="http://schemas.microsoft.com/office/drawing/2014/main" id="{5B58E23E-6D06-4F24-B6F8-98AE632C2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5" name="Freeform 32">
              <a:extLst>
                <a:ext uri="{FF2B5EF4-FFF2-40B4-BE49-F238E27FC236}">
                  <a16:creationId xmlns:a16="http://schemas.microsoft.com/office/drawing/2014/main" id="{7D87D95A-4B48-4140-BB5C-9A33AACBF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6" name="Freeform 33">
              <a:extLst>
                <a:ext uri="{FF2B5EF4-FFF2-40B4-BE49-F238E27FC236}">
                  <a16:creationId xmlns:a16="http://schemas.microsoft.com/office/drawing/2014/main" id="{6D78BEA4-B995-4BEC-A3B4-C580D646A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7" name="Freeform 34">
              <a:extLst>
                <a:ext uri="{FF2B5EF4-FFF2-40B4-BE49-F238E27FC236}">
                  <a16:creationId xmlns:a16="http://schemas.microsoft.com/office/drawing/2014/main" id="{C075F1AC-7155-4487-8B7A-0C74E2C65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8" name="Freeform 35">
              <a:extLst>
                <a:ext uri="{FF2B5EF4-FFF2-40B4-BE49-F238E27FC236}">
                  <a16:creationId xmlns:a16="http://schemas.microsoft.com/office/drawing/2014/main" id="{2923812A-0930-464A-B863-8232CDF9B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9" name="Freeform 36">
              <a:extLst>
                <a:ext uri="{FF2B5EF4-FFF2-40B4-BE49-F238E27FC236}">
                  <a16:creationId xmlns:a16="http://schemas.microsoft.com/office/drawing/2014/main" id="{5B22D5AF-1F95-4943-ADBD-50BF0DDC9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0" name="Freeform 37">
              <a:extLst>
                <a:ext uri="{FF2B5EF4-FFF2-40B4-BE49-F238E27FC236}">
                  <a16:creationId xmlns:a16="http://schemas.microsoft.com/office/drawing/2014/main" id="{09709304-5160-4325-BE4E-F970450FA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1" name="Freeform 38">
              <a:extLst>
                <a:ext uri="{FF2B5EF4-FFF2-40B4-BE49-F238E27FC236}">
                  <a16:creationId xmlns:a16="http://schemas.microsoft.com/office/drawing/2014/main" id="{6086BD94-D139-4DEE-9FB6-849360DAB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2" name="Freeform 39">
              <a:extLst>
                <a:ext uri="{FF2B5EF4-FFF2-40B4-BE49-F238E27FC236}">
                  <a16:creationId xmlns:a16="http://schemas.microsoft.com/office/drawing/2014/main" id="{84B8A4B1-C709-4864-851E-6A76DE4E5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3" name="Freeform 40">
              <a:extLst>
                <a:ext uri="{FF2B5EF4-FFF2-40B4-BE49-F238E27FC236}">
                  <a16:creationId xmlns:a16="http://schemas.microsoft.com/office/drawing/2014/main" id="{51183B3E-65BA-45BB-9238-E5553DA7E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4" name="Freeform 41">
              <a:extLst>
                <a:ext uri="{FF2B5EF4-FFF2-40B4-BE49-F238E27FC236}">
                  <a16:creationId xmlns:a16="http://schemas.microsoft.com/office/drawing/2014/main" id="{B456CBC6-D8DB-4226-8743-8355D0C1E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5" name="Freeform 42">
              <a:extLst>
                <a:ext uri="{FF2B5EF4-FFF2-40B4-BE49-F238E27FC236}">
                  <a16:creationId xmlns:a16="http://schemas.microsoft.com/office/drawing/2014/main" id="{2A43AE63-9201-415C-A88E-C52685BF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6" name="Freeform 44">
              <a:extLst>
                <a:ext uri="{FF2B5EF4-FFF2-40B4-BE49-F238E27FC236}">
                  <a16:creationId xmlns:a16="http://schemas.microsoft.com/office/drawing/2014/main" id="{0BB8C75E-6B9A-4E95-85CF-ACD2D2AD2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7" name="Freeform 45">
              <a:extLst>
                <a:ext uri="{FF2B5EF4-FFF2-40B4-BE49-F238E27FC236}">
                  <a16:creationId xmlns:a16="http://schemas.microsoft.com/office/drawing/2014/main" id="{F593E6EC-FB46-40CB-825C-C1305B1FB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8" name="Freeform 46">
              <a:extLst>
                <a:ext uri="{FF2B5EF4-FFF2-40B4-BE49-F238E27FC236}">
                  <a16:creationId xmlns:a16="http://schemas.microsoft.com/office/drawing/2014/main" id="{517F36F0-8630-4831-9057-6CA9B217B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9" name="Freeform 47">
              <a:extLst>
                <a:ext uri="{FF2B5EF4-FFF2-40B4-BE49-F238E27FC236}">
                  <a16:creationId xmlns:a16="http://schemas.microsoft.com/office/drawing/2014/main" id="{9614B5E6-3CE1-465E-8381-646179E1B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0" name="Freeform 48">
              <a:extLst>
                <a:ext uri="{FF2B5EF4-FFF2-40B4-BE49-F238E27FC236}">
                  <a16:creationId xmlns:a16="http://schemas.microsoft.com/office/drawing/2014/main" id="{5A40C31A-16AE-42C0-AC3B-52DCA2F5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1" name="Freeform 49">
              <a:extLst>
                <a:ext uri="{FF2B5EF4-FFF2-40B4-BE49-F238E27FC236}">
                  <a16:creationId xmlns:a16="http://schemas.microsoft.com/office/drawing/2014/main" id="{CE95CDB5-B8FA-431B-B9BE-7791AD92C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0977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1B6564-154E-C3B0-4B8D-CC862ED306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68" t="25636" r="35490" b="11497"/>
          <a:stretch/>
        </p:blipFill>
        <p:spPr>
          <a:xfrm>
            <a:off x="2811442" y="0"/>
            <a:ext cx="5730531" cy="679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44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355F4-00A3-E0B1-B91F-3E80FF77B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Final notes 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063062-2DF2-8082-D2D8-3B8F9016D2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165929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258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9B99E-D089-BB11-FF77-F143C43B1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Summary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C0CE77-00EE-50CE-4916-1F47EFC66B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8403278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35789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68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74" y="4764840"/>
            <a:ext cx="12205536" cy="20931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9292FA-1261-D0EA-5786-08359712D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4829" y="5180719"/>
            <a:ext cx="8895351" cy="812767"/>
          </a:xfrm>
        </p:spPr>
        <p:txBody>
          <a:bodyPr>
            <a:normAutofit/>
          </a:bodyPr>
          <a:lstStyle/>
          <a:p>
            <a:r>
              <a:rPr lang="en-GB" sz="40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893B5B2-F380-F2DC-3F2F-2157BBE2A1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61900" y="6059436"/>
            <a:ext cx="6200489" cy="606527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5CE6C87F-7144-B00E-2837-17ECCB4184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6822" y="571500"/>
            <a:ext cx="3447295" cy="344729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7A83510-2790-4866-911D-2E1588DF5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59" y="4517731"/>
            <a:ext cx="12157773" cy="494218"/>
            <a:chOff x="18956" y="5952517"/>
            <a:chExt cx="12157773" cy="494218"/>
          </a:xfrm>
          <a:solidFill>
            <a:schemeClr val="bg2">
              <a:lumMod val="90000"/>
            </a:schemeClr>
          </a:solidFill>
        </p:grpSpPr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AB74ACE-7603-4829-88FE-C3C2B05EB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DE3E37A0-8723-42F4-9435-F06BD0191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C5FE567-8965-4799-B1E6-8A6E1A848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A3FF2FD-6394-4F97-B186-BD4A98C61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1A361C9F-AD97-4338-B557-8766AFD03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F4FAA936-A80F-43B5-8A7D-17CC7CF77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21246F32-1BA7-40E4-9AF9-CA517D44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18EE8CE-BCF9-4C64-B335-C7830B03F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5" name="Freeform 26">
              <a:extLst>
                <a:ext uri="{FF2B5EF4-FFF2-40B4-BE49-F238E27FC236}">
                  <a16:creationId xmlns:a16="http://schemas.microsoft.com/office/drawing/2014/main" id="{64AC2B2B-568F-4175-8D84-AD8F6B563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9C6CF5C-8CF6-4274-86E0-CAF4A31F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BFC56A2-55B3-432A-BD3B-4B2423A6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BB036CEA-B307-404A-89D6-9414F417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CB37E5F5-B903-4611-A739-0B7FBE851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1012F2B-A8F1-4FD5-8E6F-1CC97D0A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C04C6E0B-838E-4B10-91CA-29C498382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2" name="Freeform 53">
              <a:extLst>
                <a:ext uri="{FF2B5EF4-FFF2-40B4-BE49-F238E27FC236}">
                  <a16:creationId xmlns:a16="http://schemas.microsoft.com/office/drawing/2014/main" id="{15D6CFEB-4FC5-45C3-8BDF-95EAD1EDF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3" name="Freeform 54">
              <a:extLst>
                <a:ext uri="{FF2B5EF4-FFF2-40B4-BE49-F238E27FC236}">
                  <a16:creationId xmlns:a16="http://schemas.microsoft.com/office/drawing/2014/main" id="{EA8E01BA-7055-4707-906A-F08E2E253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4" name="Freeform 55">
              <a:extLst>
                <a:ext uri="{FF2B5EF4-FFF2-40B4-BE49-F238E27FC236}">
                  <a16:creationId xmlns:a16="http://schemas.microsoft.com/office/drawing/2014/main" id="{CDA2DE76-0D5E-4F6F-95E7-508B725F8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5" name="Freeform 56">
              <a:extLst>
                <a:ext uri="{FF2B5EF4-FFF2-40B4-BE49-F238E27FC236}">
                  <a16:creationId xmlns:a16="http://schemas.microsoft.com/office/drawing/2014/main" id="{669578C5-3D06-4B77-A897-A014B441B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6" name="Freeform 57">
              <a:extLst>
                <a:ext uri="{FF2B5EF4-FFF2-40B4-BE49-F238E27FC236}">
                  <a16:creationId xmlns:a16="http://schemas.microsoft.com/office/drawing/2014/main" id="{85AA3005-AAD0-4587-B352-ECD937D6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7" name="Freeform 59">
              <a:extLst>
                <a:ext uri="{FF2B5EF4-FFF2-40B4-BE49-F238E27FC236}">
                  <a16:creationId xmlns:a16="http://schemas.microsoft.com/office/drawing/2014/main" id="{B4E9730F-E8B1-4F7C-BA99-3B3016F10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8" name="Freeform 60">
              <a:extLst>
                <a:ext uri="{FF2B5EF4-FFF2-40B4-BE49-F238E27FC236}">
                  <a16:creationId xmlns:a16="http://schemas.microsoft.com/office/drawing/2014/main" id="{A8922D05-C325-4918-84E6-1C62AD7BE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9" name="Freeform 61">
              <a:extLst>
                <a:ext uri="{FF2B5EF4-FFF2-40B4-BE49-F238E27FC236}">
                  <a16:creationId xmlns:a16="http://schemas.microsoft.com/office/drawing/2014/main" id="{38DD42E8-8604-45E3-99FE-72D479AF2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2E946C70-11C9-4C85-BE3B-1149117F3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48F637C4-CFB7-4421-9DAB-6730244B2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6E137FD9-DCB4-4E5A-960B-350C3627E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9DCD8437-9BFD-44B4-AAC8-75388190F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C9EEBF9B-D5F1-4EE3-A46A-A5A5E396A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A77B17D-E4D2-444B-8D75-F0171A3E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5FDB9442-6054-49E2-948E-D30AD9E09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3E1DF8B7-7CB2-4181-8525-4EE2D5D9E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4B3B2382-7947-4BAF-BF2F-830393F8EF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AC95E7F5-BA75-4053-AC8F-81ACC4262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8D431126-FDB6-42AF-BC9E-58E4C417B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4AA2BE9B-BD88-4958-B98E-7363A0FD5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2" name="Freeform 25">
              <a:extLst>
                <a:ext uri="{FF2B5EF4-FFF2-40B4-BE49-F238E27FC236}">
                  <a16:creationId xmlns:a16="http://schemas.microsoft.com/office/drawing/2014/main" id="{BA18EADE-8501-4251-ADCD-EB02B73DF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3" name="Freeform 29">
              <a:extLst>
                <a:ext uri="{FF2B5EF4-FFF2-40B4-BE49-F238E27FC236}">
                  <a16:creationId xmlns:a16="http://schemas.microsoft.com/office/drawing/2014/main" id="{D1886B2F-FFB5-4032-A012-EAE8464DD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65048464-3972-4F85-858C-BD0D6CC8A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9B136B45-B116-4EA4-802D-0D9EC238C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F7DA7C34-DDA0-41AB-A47F-E981F63E2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BB16C09B-E126-49FC-B0C4-2CB43FA038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A12A7CBF-E4C8-4085-88C3-03102FE46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55CA9A4D-ABE6-426B-B7F0-F5B933349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8A4F3A5B-B199-4716-ADF4-5E33A7C0D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5846F32E-5DDD-4AF4-BE1C-5F1A3FF10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2" name="Freeform 39">
              <a:extLst>
                <a:ext uri="{FF2B5EF4-FFF2-40B4-BE49-F238E27FC236}">
                  <a16:creationId xmlns:a16="http://schemas.microsoft.com/office/drawing/2014/main" id="{AFE38B2F-69BC-4661-84A3-EA04CDC3FE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3" name="Freeform 40">
              <a:extLst>
                <a:ext uri="{FF2B5EF4-FFF2-40B4-BE49-F238E27FC236}">
                  <a16:creationId xmlns:a16="http://schemas.microsoft.com/office/drawing/2014/main" id="{5CA6F12C-4208-48A6-B7B0-DD18CB399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4" name="Freeform 41">
              <a:extLst>
                <a:ext uri="{FF2B5EF4-FFF2-40B4-BE49-F238E27FC236}">
                  <a16:creationId xmlns:a16="http://schemas.microsoft.com/office/drawing/2014/main" id="{0F08EA53-C6C6-49F1-B8DA-E20FFD607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5" name="Freeform 42">
              <a:extLst>
                <a:ext uri="{FF2B5EF4-FFF2-40B4-BE49-F238E27FC236}">
                  <a16:creationId xmlns:a16="http://schemas.microsoft.com/office/drawing/2014/main" id="{6B6EA655-7497-4604-92DF-43CE7322E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6" name="Freeform 44">
              <a:extLst>
                <a:ext uri="{FF2B5EF4-FFF2-40B4-BE49-F238E27FC236}">
                  <a16:creationId xmlns:a16="http://schemas.microsoft.com/office/drawing/2014/main" id="{082FFE9A-67C2-471A-AF37-ED9C238DB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7" name="Freeform 45">
              <a:extLst>
                <a:ext uri="{FF2B5EF4-FFF2-40B4-BE49-F238E27FC236}">
                  <a16:creationId xmlns:a16="http://schemas.microsoft.com/office/drawing/2014/main" id="{B0FD6176-7431-446D-91DB-56644A93C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8" name="Freeform 46">
              <a:extLst>
                <a:ext uri="{FF2B5EF4-FFF2-40B4-BE49-F238E27FC236}">
                  <a16:creationId xmlns:a16="http://schemas.microsoft.com/office/drawing/2014/main" id="{A46603FA-6405-410B-AD8A-3D75BE7A8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9" name="Freeform 47">
              <a:extLst>
                <a:ext uri="{FF2B5EF4-FFF2-40B4-BE49-F238E27FC236}">
                  <a16:creationId xmlns:a16="http://schemas.microsoft.com/office/drawing/2014/main" id="{6BE439BF-AE87-4F53-9DC9-72414AD1F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0" name="Freeform 48">
              <a:extLst>
                <a:ext uri="{FF2B5EF4-FFF2-40B4-BE49-F238E27FC236}">
                  <a16:creationId xmlns:a16="http://schemas.microsoft.com/office/drawing/2014/main" id="{55C88911-7FE8-4196-8D02-DAB1B62D9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1" name="Freeform 49">
              <a:extLst>
                <a:ext uri="{FF2B5EF4-FFF2-40B4-BE49-F238E27FC236}">
                  <a16:creationId xmlns:a16="http://schemas.microsoft.com/office/drawing/2014/main" id="{BAD26C77-660F-4C9C-9A98-23404819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507A2021-3F23-43FC-AB0D-130B5759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CB855C11-52EB-43D9-8831-1A26FCE12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1A6AD416-1A17-49A9-8301-8C0A5A78C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F03687D9-14CC-461B-B4B5-907E10B6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26">
              <a:extLst>
                <a:ext uri="{FF2B5EF4-FFF2-40B4-BE49-F238E27FC236}">
                  <a16:creationId xmlns:a16="http://schemas.microsoft.com/office/drawing/2014/main" id="{FCC639BE-A7F9-46A2-955A-3ACA45455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B3FED40E-A961-4D78-947A-5AC1BD510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1445BCDF-9E07-46AD-A6B5-5BEFA223C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55">
              <a:extLst>
                <a:ext uri="{FF2B5EF4-FFF2-40B4-BE49-F238E27FC236}">
                  <a16:creationId xmlns:a16="http://schemas.microsoft.com/office/drawing/2014/main" id="{23324DC7-93D9-451A-9ABF-1B4D92BF2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56">
              <a:extLst>
                <a:ext uri="{FF2B5EF4-FFF2-40B4-BE49-F238E27FC236}">
                  <a16:creationId xmlns:a16="http://schemas.microsoft.com/office/drawing/2014/main" id="{003474BA-A947-4598-96BB-BAACE2411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57">
              <a:extLst>
                <a:ext uri="{FF2B5EF4-FFF2-40B4-BE49-F238E27FC236}">
                  <a16:creationId xmlns:a16="http://schemas.microsoft.com/office/drawing/2014/main" id="{04426A72-0FD0-478F-AAC5-B49E14253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60">
              <a:extLst>
                <a:ext uri="{FF2B5EF4-FFF2-40B4-BE49-F238E27FC236}">
                  <a16:creationId xmlns:a16="http://schemas.microsoft.com/office/drawing/2014/main" id="{17260BB0-9DCA-4927-89A5-1314AD40E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61">
              <a:extLst>
                <a:ext uri="{FF2B5EF4-FFF2-40B4-BE49-F238E27FC236}">
                  <a16:creationId xmlns:a16="http://schemas.microsoft.com/office/drawing/2014/main" id="{F459656F-63AC-4FC7-8D12-282B9B0C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5C345A48-BE33-4B10-AF97-207DC7E2C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6">
              <a:extLst>
                <a:ext uri="{FF2B5EF4-FFF2-40B4-BE49-F238E27FC236}">
                  <a16:creationId xmlns:a16="http://schemas.microsoft.com/office/drawing/2014/main" id="{65503F74-3A89-46DD-AD4D-9BB164E25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7">
              <a:extLst>
                <a:ext uri="{FF2B5EF4-FFF2-40B4-BE49-F238E27FC236}">
                  <a16:creationId xmlns:a16="http://schemas.microsoft.com/office/drawing/2014/main" id="{5D8D4A6C-9C30-46E6-953F-8FFE24534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8">
              <a:extLst>
                <a:ext uri="{FF2B5EF4-FFF2-40B4-BE49-F238E27FC236}">
                  <a16:creationId xmlns:a16="http://schemas.microsoft.com/office/drawing/2014/main" id="{844B12AB-BDBA-412B-8127-0671AB6BF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9">
              <a:extLst>
                <a:ext uri="{FF2B5EF4-FFF2-40B4-BE49-F238E27FC236}">
                  <a16:creationId xmlns:a16="http://schemas.microsoft.com/office/drawing/2014/main" id="{84AE8FA4-8AC5-4D0E-9FF8-B6F6D961F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11">
              <a:extLst>
                <a:ext uri="{FF2B5EF4-FFF2-40B4-BE49-F238E27FC236}">
                  <a16:creationId xmlns:a16="http://schemas.microsoft.com/office/drawing/2014/main" id="{462515DF-512D-49E0-B5FE-637D9E352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12">
              <a:extLst>
                <a:ext uri="{FF2B5EF4-FFF2-40B4-BE49-F238E27FC236}">
                  <a16:creationId xmlns:a16="http://schemas.microsoft.com/office/drawing/2014/main" id="{342CB8A0-096D-4A9F-B962-294DB670B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13">
              <a:extLst>
                <a:ext uri="{FF2B5EF4-FFF2-40B4-BE49-F238E27FC236}">
                  <a16:creationId xmlns:a16="http://schemas.microsoft.com/office/drawing/2014/main" id="{6870353D-6B96-4946-8BB5-015BF6E6E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14">
              <a:extLst>
                <a:ext uri="{FF2B5EF4-FFF2-40B4-BE49-F238E27FC236}">
                  <a16:creationId xmlns:a16="http://schemas.microsoft.com/office/drawing/2014/main" id="{20249E38-6114-4065-8836-941D6C55D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BDA5073D-3C1B-4779-8DEF-FD9CD5308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79505220-ED85-46B5-A218-0991FA579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21">
              <a:extLst>
                <a:ext uri="{FF2B5EF4-FFF2-40B4-BE49-F238E27FC236}">
                  <a16:creationId xmlns:a16="http://schemas.microsoft.com/office/drawing/2014/main" id="{A8513416-DF87-4A83-8026-AF40654BA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25">
              <a:extLst>
                <a:ext uri="{FF2B5EF4-FFF2-40B4-BE49-F238E27FC236}">
                  <a16:creationId xmlns:a16="http://schemas.microsoft.com/office/drawing/2014/main" id="{AF0489C4-7984-4A49-9D02-ACE2DD3E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29">
              <a:extLst>
                <a:ext uri="{FF2B5EF4-FFF2-40B4-BE49-F238E27FC236}">
                  <a16:creationId xmlns:a16="http://schemas.microsoft.com/office/drawing/2014/main" id="{3DB0DE7C-BF6D-4059-94C4-FD4D6E7B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5B58E23E-6D06-4F24-B6F8-98AE632C2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7D87D95A-4B48-4140-BB5C-9A33AACBF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33">
              <a:extLst>
                <a:ext uri="{FF2B5EF4-FFF2-40B4-BE49-F238E27FC236}">
                  <a16:creationId xmlns:a16="http://schemas.microsoft.com/office/drawing/2014/main" id="{6D78BEA4-B995-4BEC-A3B4-C580D646A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C075F1AC-7155-4487-8B7A-0C74E2C65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2923812A-0930-464A-B863-8232CDF9B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5B22D5AF-1F95-4943-ADBD-50BF0DDC9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09709304-5160-4325-BE4E-F970450FA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6086BD94-D139-4DEE-9FB6-849360DAB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39">
              <a:extLst>
                <a:ext uri="{FF2B5EF4-FFF2-40B4-BE49-F238E27FC236}">
                  <a16:creationId xmlns:a16="http://schemas.microsoft.com/office/drawing/2014/main" id="{84B8A4B1-C709-4864-851E-6A76DE4E5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40">
              <a:extLst>
                <a:ext uri="{FF2B5EF4-FFF2-40B4-BE49-F238E27FC236}">
                  <a16:creationId xmlns:a16="http://schemas.microsoft.com/office/drawing/2014/main" id="{51183B3E-65BA-45BB-9238-E5553DA7E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41">
              <a:extLst>
                <a:ext uri="{FF2B5EF4-FFF2-40B4-BE49-F238E27FC236}">
                  <a16:creationId xmlns:a16="http://schemas.microsoft.com/office/drawing/2014/main" id="{B456CBC6-D8DB-4226-8743-8355D0C1E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42">
              <a:extLst>
                <a:ext uri="{FF2B5EF4-FFF2-40B4-BE49-F238E27FC236}">
                  <a16:creationId xmlns:a16="http://schemas.microsoft.com/office/drawing/2014/main" id="{2A43AE63-9201-415C-A88E-C52685BF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44">
              <a:extLst>
                <a:ext uri="{FF2B5EF4-FFF2-40B4-BE49-F238E27FC236}">
                  <a16:creationId xmlns:a16="http://schemas.microsoft.com/office/drawing/2014/main" id="{0BB8C75E-6B9A-4E95-85CF-ACD2D2AD2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45">
              <a:extLst>
                <a:ext uri="{FF2B5EF4-FFF2-40B4-BE49-F238E27FC236}">
                  <a16:creationId xmlns:a16="http://schemas.microsoft.com/office/drawing/2014/main" id="{F593E6EC-FB46-40CB-825C-C1305B1FB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46">
              <a:extLst>
                <a:ext uri="{FF2B5EF4-FFF2-40B4-BE49-F238E27FC236}">
                  <a16:creationId xmlns:a16="http://schemas.microsoft.com/office/drawing/2014/main" id="{517F36F0-8630-4831-9057-6CA9B217B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47">
              <a:extLst>
                <a:ext uri="{FF2B5EF4-FFF2-40B4-BE49-F238E27FC236}">
                  <a16:creationId xmlns:a16="http://schemas.microsoft.com/office/drawing/2014/main" id="{9614B5E6-3CE1-465E-8381-646179E1B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48">
              <a:extLst>
                <a:ext uri="{FF2B5EF4-FFF2-40B4-BE49-F238E27FC236}">
                  <a16:creationId xmlns:a16="http://schemas.microsoft.com/office/drawing/2014/main" id="{5A40C31A-16AE-42C0-AC3B-52DCA2F5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49">
              <a:extLst>
                <a:ext uri="{FF2B5EF4-FFF2-40B4-BE49-F238E27FC236}">
                  <a16:creationId xmlns:a16="http://schemas.microsoft.com/office/drawing/2014/main" id="{CE95CDB5-B8FA-431B-B9BE-7791AD92C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559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622</Words>
  <Application>Microsoft Office PowerPoint</Application>
  <PresentationFormat>Widescreen</PresentationFormat>
  <Paragraphs>92</Paragraphs>
  <Slides>22</Slides>
  <Notes>20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Aptos</vt:lpstr>
      <vt:lpstr>Arial</vt:lpstr>
      <vt:lpstr>Avenir Next LT Pro</vt:lpstr>
      <vt:lpstr>Modern Love</vt:lpstr>
      <vt:lpstr>Times New Roman</vt:lpstr>
      <vt:lpstr>BohemianVTI</vt:lpstr>
      <vt:lpstr>Assignment Guidance </vt:lpstr>
      <vt:lpstr>Content </vt:lpstr>
      <vt:lpstr>What is your assignment question?</vt:lpstr>
      <vt:lpstr>Assessment guidance </vt:lpstr>
      <vt:lpstr>Continued</vt:lpstr>
      <vt:lpstr>Timings </vt:lpstr>
      <vt:lpstr>Where do I first look for the answer?</vt:lpstr>
      <vt:lpstr>Example Answer</vt:lpstr>
      <vt:lpstr>Issues with the defence of insanity</vt:lpstr>
      <vt:lpstr>Advantages of the defence of insanity </vt:lpstr>
      <vt:lpstr>Issues with the defence of automatism</vt:lpstr>
      <vt:lpstr>Advantages of the defence of automatism</vt:lpstr>
      <vt:lpstr>Any Questions?</vt:lpstr>
      <vt:lpstr>Other key sources </vt:lpstr>
      <vt:lpstr>Example slides</vt:lpstr>
      <vt:lpstr>PowerPoint Presentation</vt:lpstr>
      <vt:lpstr>Can I use notes in my presentation?</vt:lpstr>
      <vt:lpstr>Your research timeline?</vt:lpstr>
      <vt:lpstr>PowerPoint Presentation</vt:lpstr>
      <vt:lpstr>Final notes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2024-10-25T08:13:39Z</dcterms:created>
  <dcterms:modified xsi:type="dcterms:W3CDTF">2024-10-25T12:57:44Z</dcterms:modified>
</cp:coreProperties>
</file>