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Default Extension="xlsx" ContentType="application/vnd.openxmlformats-officedocument.spreadsheetml.sheet"/>
  <Override PartName="/ppt/charts/chart3.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8" r:id="rId5"/>
    <p:sldId id="260" r:id="rId6"/>
    <p:sldId id="261" r:id="rId7"/>
    <p:sldId id="277" r:id="rId8"/>
    <p:sldId id="276" r:id="rId9"/>
    <p:sldId id="275" r:id="rId10"/>
    <p:sldId id="265" r:id="rId11"/>
    <p:sldId id="266" r:id="rId12"/>
    <p:sldId id="278" r:id="rId13"/>
    <p:sldId id="27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IN"/>
  <c:chart>
    <c:autoTitleDeleted val="1"/>
    <c:plotArea>
      <c:layout/>
      <c:pieChart>
        <c:varyColors val="1"/>
        <c:ser>
          <c:idx val="0"/>
          <c:order val="0"/>
          <c:tx>
            <c:strRef>
              <c:f>Sheet1!$B$1</c:f>
              <c:strCache>
                <c:ptCount val="1"/>
                <c:pt idx="0">
                  <c:v>Target Market</c:v>
                </c:pt>
              </c:strCache>
            </c:strRef>
          </c:tx>
          <c:dLbls>
            <c:txPr>
              <a:bodyPr/>
              <a:lstStyle/>
              <a:p>
                <a:pPr>
                  <a:defRPr lang="en-US"/>
                </a:pPr>
                <a:endParaRPr lang="en-US"/>
              </a:p>
            </c:txPr>
            <c:showPercent val="1"/>
          </c:dLbls>
          <c:cat>
            <c:strRef>
              <c:f>Sheet1!$A$2:$A$5</c:f>
              <c:strCache>
                <c:ptCount val="4"/>
                <c:pt idx="0">
                  <c:v>Teenager</c:v>
                </c:pt>
                <c:pt idx="1">
                  <c:v>Young adult</c:v>
                </c:pt>
                <c:pt idx="2">
                  <c:v>Student</c:v>
                </c:pt>
                <c:pt idx="3">
                  <c:v>Others</c:v>
                </c:pt>
              </c:strCache>
            </c:strRef>
          </c:cat>
          <c:val>
            <c:numRef>
              <c:f>Sheet1!$B$2:$B$5</c:f>
              <c:numCache>
                <c:formatCode>0%</c:formatCode>
                <c:ptCount val="4"/>
                <c:pt idx="0">
                  <c:v>0.60000000000000064</c:v>
                </c:pt>
                <c:pt idx="1">
                  <c:v>0.2</c:v>
                </c:pt>
                <c:pt idx="2">
                  <c:v>0.15000000000000024</c:v>
                </c:pt>
                <c:pt idx="3">
                  <c:v>5.0000000000000114E-2</c:v>
                </c:pt>
              </c:numCache>
            </c:numRef>
          </c:val>
        </c:ser>
        <c:dLbls>
          <c:showPercent val="1"/>
        </c:dLbls>
        <c:firstSliceAng val="0"/>
      </c:pieChart>
    </c:plotArea>
    <c:legend>
      <c:legendPos val="r"/>
      <c:layout/>
      <c:txPr>
        <a:bodyPr/>
        <a:lstStyle/>
        <a:p>
          <a:pPr>
            <a:defRPr lang="en-MY"/>
          </a:pPr>
          <a:endParaRPr lang="en-US"/>
        </a:p>
      </c:txPr>
    </c:legend>
    <c:plotVisOnly val="1"/>
  </c:chart>
  <c:txPr>
    <a:bodyPr/>
    <a:lstStyle/>
    <a:p>
      <a:pPr>
        <a:defRPr sz="1600">
          <a:latin typeface="Times New Roman" pitchFamily="18" charset="0"/>
          <a:cs typeface="Times New Roman" pitchFamily="18" charset="0"/>
        </a:defRPr>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IN"/>
  <c:chart>
    <c:autoTitleDeleted val="1"/>
    <c:view3D>
      <c:rotX val="30"/>
      <c:perspective val="30"/>
    </c:view3D>
    <c:plotArea>
      <c:layout/>
      <c:pie3DChart>
        <c:varyColors val="1"/>
        <c:ser>
          <c:idx val="0"/>
          <c:order val="0"/>
          <c:tx>
            <c:strRef>
              <c:f>Sheet1!$B$1</c:f>
              <c:strCache>
                <c:ptCount val="1"/>
                <c:pt idx="0">
                  <c:v>Product Segment</c:v>
                </c:pt>
              </c:strCache>
            </c:strRef>
          </c:tx>
          <c:dLbls>
            <c:dLbl>
              <c:idx val="0"/>
              <c:layout/>
              <c:tx>
                <c:rich>
                  <a:bodyPr/>
                  <a:lstStyle/>
                  <a:p>
                    <a:r>
                      <a:rPr lang="en-US" sz="2000"/>
                      <a:t>5</a:t>
                    </a:r>
                    <a:r>
                      <a:rPr lang="en-US"/>
                      <a:t>0%</a:t>
                    </a:r>
                  </a:p>
                </c:rich>
              </c:tx>
              <c:showPercent val="1"/>
            </c:dLbl>
            <c:dLbl>
              <c:idx val="1"/>
              <c:layout/>
              <c:tx>
                <c:rich>
                  <a:bodyPr/>
                  <a:lstStyle/>
                  <a:p>
                    <a:r>
                      <a:rPr lang="en-US" sz="2000"/>
                      <a:t>4</a:t>
                    </a:r>
                    <a:r>
                      <a:rPr lang="en-US"/>
                      <a:t>0%</a:t>
                    </a:r>
                  </a:p>
                </c:rich>
              </c:tx>
              <c:showPercent val="1"/>
            </c:dLbl>
            <c:txPr>
              <a:bodyPr/>
              <a:lstStyle/>
              <a:p>
                <a:pPr>
                  <a:defRPr lang="en-MY" sz="2000"/>
                </a:pPr>
                <a:endParaRPr lang="en-US"/>
              </a:p>
            </c:txPr>
            <c:showPercent val="1"/>
            <c:showLeaderLines val="1"/>
          </c:dLbls>
          <c:cat>
            <c:strRef>
              <c:f>Sheet1!$A$2:$A$4</c:f>
              <c:strCache>
                <c:ptCount val="3"/>
                <c:pt idx="0">
                  <c:v>Internet</c:v>
                </c:pt>
                <c:pt idx="1">
                  <c:v>Food and beverage</c:v>
                </c:pt>
                <c:pt idx="2">
                  <c:v>Software</c:v>
                </c:pt>
              </c:strCache>
            </c:strRef>
          </c:cat>
          <c:val>
            <c:numRef>
              <c:f>Sheet1!$B$2:$B$4</c:f>
              <c:numCache>
                <c:formatCode>0%</c:formatCode>
                <c:ptCount val="3"/>
                <c:pt idx="0">
                  <c:v>0.5</c:v>
                </c:pt>
                <c:pt idx="1">
                  <c:v>0.4</c:v>
                </c:pt>
                <c:pt idx="2">
                  <c:v>0.1</c:v>
                </c:pt>
              </c:numCache>
            </c:numRef>
          </c:val>
        </c:ser>
        <c:dLbls>
          <c:showPercent val="1"/>
        </c:dLbls>
      </c:pie3DChart>
    </c:plotArea>
    <c:legend>
      <c:legendPos val="r"/>
      <c:layout/>
      <c:txPr>
        <a:bodyPr/>
        <a:lstStyle/>
        <a:p>
          <a:pPr>
            <a:defRPr lang="en-MY" sz="1500"/>
          </a:pPr>
          <a:endParaRPr lang="en-US"/>
        </a:p>
      </c:txPr>
    </c:legend>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IN"/>
  <c:chart>
    <c:title>
      <c:layout/>
      <c:txPr>
        <a:bodyPr/>
        <a:lstStyle/>
        <a:p>
          <a:pPr>
            <a:defRPr lang="en-US"/>
          </a:pPr>
          <a:endParaRPr lang="en-US"/>
        </a:p>
      </c:txPr>
    </c:title>
    <c:plotArea>
      <c:layout/>
      <c:barChart>
        <c:barDir val="col"/>
        <c:grouping val="clustered"/>
        <c:ser>
          <c:idx val="0"/>
          <c:order val="0"/>
          <c:tx>
            <c:strRef>
              <c:f>Sheet1!$A$28</c:f>
              <c:strCache>
                <c:ptCount val="1"/>
                <c:pt idx="0">
                  <c:v>Sales forecast </c:v>
                </c:pt>
              </c:strCache>
            </c:strRef>
          </c:tx>
          <c:dLbls>
            <c:txPr>
              <a:bodyPr/>
              <a:lstStyle/>
              <a:p>
                <a:pPr>
                  <a:defRPr lang="en-US"/>
                </a:pPr>
                <a:endParaRPr lang="en-US"/>
              </a:p>
            </c:txPr>
            <c:showVal val="1"/>
          </c:dLbls>
          <c:cat>
            <c:strRef>
              <c:f>Sheet1!$A$33:$A$35</c:f>
              <c:strCache>
                <c:ptCount val="3"/>
                <c:pt idx="0">
                  <c:v>Year 1</c:v>
                </c:pt>
                <c:pt idx="1">
                  <c:v>Year 2</c:v>
                </c:pt>
                <c:pt idx="2">
                  <c:v>Year 3</c:v>
                </c:pt>
              </c:strCache>
            </c:strRef>
          </c:cat>
          <c:val>
            <c:numRef>
              <c:f>Sheet1!$E$33:$E$35</c:f>
              <c:numCache>
                <c:formatCode>0.00%</c:formatCode>
                <c:ptCount val="3"/>
                <c:pt idx="0" formatCode="0%">
                  <c:v>7.5000000000000067E-2</c:v>
                </c:pt>
                <c:pt idx="1">
                  <c:v>0.12000000000000002</c:v>
                </c:pt>
                <c:pt idx="2">
                  <c:v>0.24000000000000016</c:v>
                </c:pt>
              </c:numCache>
            </c:numRef>
          </c:val>
        </c:ser>
        <c:dLbls>
          <c:showVal val="1"/>
        </c:dLbls>
        <c:gapWidth val="0"/>
        <c:overlap val="-25"/>
        <c:axId val="82175488"/>
        <c:axId val="82177024"/>
      </c:barChart>
      <c:catAx>
        <c:axId val="82175488"/>
        <c:scaling>
          <c:orientation val="minMax"/>
        </c:scaling>
        <c:axPos val="b"/>
        <c:majorTickMark val="none"/>
        <c:tickLblPos val="nextTo"/>
        <c:txPr>
          <a:bodyPr/>
          <a:lstStyle/>
          <a:p>
            <a:pPr>
              <a:defRPr lang="en-US"/>
            </a:pPr>
            <a:endParaRPr lang="en-US"/>
          </a:p>
        </c:txPr>
        <c:crossAx val="82177024"/>
        <c:crosses val="autoZero"/>
        <c:auto val="1"/>
        <c:lblAlgn val="ctr"/>
        <c:lblOffset val="100"/>
      </c:catAx>
      <c:valAx>
        <c:axId val="82177024"/>
        <c:scaling>
          <c:orientation val="minMax"/>
        </c:scaling>
        <c:delete val="1"/>
        <c:axPos val="l"/>
        <c:numFmt formatCode="0%" sourceLinked="1"/>
        <c:tickLblPos val="nextTo"/>
        <c:crossAx val="82175488"/>
        <c:crosses val="autoZero"/>
        <c:crossBetween val="between"/>
      </c:valAx>
    </c:plotArea>
    <c:plotVisOnly val="1"/>
  </c:chart>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CFF1E9-C400-4787-9EBE-7E2369A40695}" type="doc">
      <dgm:prSet loTypeId="urn:microsoft.com/office/officeart/2011/layout/InterconnectedBlockProcess" loCatId="process" qsTypeId="urn:microsoft.com/office/officeart/2005/8/quickstyle/simple3" qsCatId="simple" csTypeId="urn:microsoft.com/office/officeart/2005/8/colors/accent1_2" csCatId="accent1" phldr="1"/>
      <dgm:spPr/>
      <dgm:t>
        <a:bodyPr/>
        <a:lstStyle/>
        <a:p>
          <a:endParaRPr lang="en-US"/>
        </a:p>
      </dgm:t>
    </dgm:pt>
    <dgm:pt modelId="{9973DBD4-90CD-4290-8BFE-98DD059D9533}">
      <dgm:prSet phldrT="[Text]"/>
      <dgm:spPr/>
      <dgm:t>
        <a:bodyPr/>
        <a:lstStyle/>
        <a:p>
          <a:r>
            <a:rPr lang="en-US" b="1" dirty="0" smtClean="0"/>
            <a:t>Political factors</a:t>
          </a:r>
          <a:endParaRPr lang="en-US" dirty="0"/>
        </a:p>
      </dgm:t>
      <dgm:extLst>
        <a:ext uri="{E40237B7-FDA0-4F09-8148-C483321AD2D9}">
          <dgm14:cNvPr xmlns:dgm14="http://schemas.microsoft.com/office/drawing/2010/diagram" xmlns="" id="0" name="" title="Step 1 heading "/>
        </a:ext>
      </dgm:extLst>
    </dgm:pt>
    <dgm:pt modelId="{103DDE2D-4BA9-46E4-B7D5-20AC68D5AF79}" type="parTrans" cxnId="{BE946E77-33F8-4D64-A0D4-AF0C74135D36}">
      <dgm:prSet/>
      <dgm:spPr/>
      <dgm:t>
        <a:bodyPr/>
        <a:lstStyle/>
        <a:p>
          <a:endParaRPr lang="en-US"/>
        </a:p>
      </dgm:t>
    </dgm:pt>
    <dgm:pt modelId="{C2971989-7AAA-42A2-A4EF-884E090F6962}" type="sibTrans" cxnId="{BE946E77-33F8-4D64-A0D4-AF0C74135D36}">
      <dgm:prSet/>
      <dgm:spPr/>
      <dgm:t>
        <a:bodyPr/>
        <a:lstStyle/>
        <a:p>
          <a:endParaRPr lang="en-US"/>
        </a:p>
      </dgm:t>
    </dgm:pt>
    <dgm:pt modelId="{DC116BB7-7E08-4371-8427-129FC519EAC3}">
      <dgm:prSet phldrT="[Text]"/>
      <dgm:spPr/>
      <dgm:t>
        <a:bodyPr/>
        <a:lstStyle/>
        <a:p>
          <a:r>
            <a:rPr lang="en-US" b="1" dirty="0" smtClean="0"/>
            <a:t>economical factors</a:t>
          </a:r>
          <a:endParaRPr lang="en-US" dirty="0"/>
        </a:p>
      </dgm:t>
      <dgm:extLst>
        <a:ext uri="{E40237B7-FDA0-4F09-8148-C483321AD2D9}">
          <dgm14:cNvPr xmlns:dgm14="http://schemas.microsoft.com/office/drawing/2010/diagram" xmlns="" id="0" name="" title="Step 2 heading"/>
        </a:ext>
      </dgm:extLst>
    </dgm:pt>
    <dgm:pt modelId="{D9D289B4-455D-4A02-8505-A4AF490B105A}" type="parTrans" cxnId="{CB4B7FE7-8AFF-4751-A507-684CB9536E49}">
      <dgm:prSet/>
      <dgm:spPr/>
      <dgm:t>
        <a:bodyPr/>
        <a:lstStyle/>
        <a:p>
          <a:endParaRPr lang="en-US"/>
        </a:p>
      </dgm:t>
    </dgm:pt>
    <dgm:pt modelId="{0DFF8ADE-93F1-470A-9A46-AAD178A95DAC}" type="sibTrans" cxnId="{CB4B7FE7-8AFF-4751-A507-684CB9536E49}">
      <dgm:prSet/>
      <dgm:spPr/>
      <dgm:t>
        <a:bodyPr/>
        <a:lstStyle/>
        <a:p>
          <a:endParaRPr lang="en-US"/>
        </a:p>
      </dgm:t>
    </dgm:pt>
    <dgm:pt modelId="{7947CEE9-5A28-46C4-A03A-3C8C5E37DF87}">
      <dgm:prSet phldrT="[Text]"/>
      <dgm:spPr/>
      <dgm:t>
        <a:bodyPr/>
        <a:lstStyle/>
        <a:p>
          <a:r>
            <a:rPr lang="en-US" dirty="0" smtClean="0"/>
            <a:t>regulation related with the hygiene, wages and good quality need to be maintained </a:t>
          </a:r>
          <a:endParaRPr lang="en-US" dirty="0"/>
        </a:p>
      </dgm:t>
      <dgm:extLst>
        <a:ext uri="{E40237B7-FDA0-4F09-8148-C483321AD2D9}">
          <dgm14:cNvPr xmlns:dgm14="http://schemas.microsoft.com/office/drawing/2010/diagram" xmlns="" id="0" name="" title="Step 1 task description"/>
        </a:ext>
      </dgm:extLst>
    </dgm:pt>
    <dgm:pt modelId="{BF51C53E-E658-496D-9C60-FC71F03FB86F}" type="parTrans" cxnId="{9C1AFC09-ACFD-4642-A98C-0A3856C5CEAD}">
      <dgm:prSet/>
      <dgm:spPr/>
      <dgm:t>
        <a:bodyPr/>
        <a:lstStyle/>
        <a:p>
          <a:endParaRPr lang="en-US"/>
        </a:p>
      </dgm:t>
    </dgm:pt>
    <dgm:pt modelId="{456F42C0-B429-4FE8-B163-6E1DA1EE39B8}" type="sibTrans" cxnId="{9C1AFC09-ACFD-4642-A98C-0A3856C5CEAD}">
      <dgm:prSet/>
      <dgm:spPr/>
      <dgm:t>
        <a:bodyPr/>
        <a:lstStyle/>
        <a:p>
          <a:endParaRPr lang="en-US"/>
        </a:p>
      </dgm:t>
    </dgm:pt>
    <dgm:pt modelId="{CDA36253-46B1-4579-98B8-8C5F85390E57}">
      <dgm:prSet phldrT="[Text]"/>
      <dgm:spPr/>
      <dgm:t>
        <a:bodyPr/>
        <a:lstStyle/>
        <a:p>
          <a:r>
            <a:rPr lang="en-US" dirty="0" smtClean="0"/>
            <a:t>Raises in transportation costs in line with fuel pricing</a:t>
          </a:r>
          <a:endParaRPr lang="en-US" dirty="0"/>
        </a:p>
      </dgm:t>
      <dgm:extLst>
        <a:ext uri="{E40237B7-FDA0-4F09-8148-C483321AD2D9}">
          <dgm14:cNvPr xmlns:dgm14="http://schemas.microsoft.com/office/drawing/2010/diagram" xmlns="" id="0" name="" title="Step 2 task description"/>
        </a:ext>
      </dgm:extLst>
    </dgm:pt>
    <dgm:pt modelId="{ACEAB6EC-AA1D-4924-9607-920AF547F530}" type="parTrans" cxnId="{CBE684EA-7285-45DB-BE1C-833E3F4C7507}">
      <dgm:prSet/>
      <dgm:spPr/>
      <dgm:t>
        <a:bodyPr/>
        <a:lstStyle/>
        <a:p>
          <a:endParaRPr lang="en-US"/>
        </a:p>
      </dgm:t>
    </dgm:pt>
    <dgm:pt modelId="{EBAFA115-C9A8-4243-8E32-FA3EB149282E}" type="sibTrans" cxnId="{CBE684EA-7285-45DB-BE1C-833E3F4C7507}">
      <dgm:prSet/>
      <dgm:spPr/>
      <dgm:t>
        <a:bodyPr/>
        <a:lstStyle/>
        <a:p>
          <a:endParaRPr lang="en-US"/>
        </a:p>
      </dgm:t>
    </dgm:pt>
    <dgm:pt modelId="{10FE6316-23EE-47CE-9B89-BC8C073B5E7A}">
      <dgm:prSet phldrT="[Text]"/>
      <dgm:spPr/>
      <dgm:t>
        <a:bodyPr/>
        <a:lstStyle/>
        <a:p>
          <a:r>
            <a:rPr lang="en-US" dirty="0" smtClean="0"/>
            <a:t>High living standard rate</a:t>
          </a:r>
          <a:endParaRPr lang="en-US" dirty="0"/>
        </a:p>
      </dgm:t>
      <dgm:extLst>
        <a:ext uri="{E40237B7-FDA0-4F09-8148-C483321AD2D9}">
          <dgm14:cNvPr xmlns:dgm14="http://schemas.microsoft.com/office/drawing/2010/diagram" xmlns="" id="0" name="" title="Step 3 task description"/>
        </a:ext>
      </dgm:extLst>
    </dgm:pt>
    <dgm:pt modelId="{66F05F6C-B4CE-4631-9053-DB7483C5405C}" type="parTrans" cxnId="{BB09ACB8-BFE3-46F8-BAE2-FF819A707017}">
      <dgm:prSet/>
      <dgm:spPr/>
      <dgm:t>
        <a:bodyPr/>
        <a:lstStyle/>
        <a:p>
          <a:endParaRPr lang="en-US"/>
        </a:p>
      </dgm:t>
    </dgm:pt>
    <dgm:pt modelId="{22B2D49C-3B9C-4707-B418-835FAE5F964C}" type="sibTrans" cxnId="{BB09ACB8-BFE3-46F8-BAE2-FF819A707017}">
      <dgm:prSet/>
      <dgm:spPr/>
      <dgm:t>
        <a:bodyPr/>
        <a:lstStyle/>
        <a:p>
          <a:endParaRPr lang="en-US"/>
        </a:p>
      </dgm:t>
    </dgm:pt>
    <dgm:pt modelId="{7CECA0AB-610B-40F3-B090-6F1635DEEBA3}">
      <dgm:prSet phldrT="[Text]"/>
      <dgm:spPr/>
      <dgm:t>
        <a:bodyPr/>
        <a:lstStyle/>
        <a:p>
          <a:r>
            <a:rPr lang="en-US" b="1" dirty="0" smtClean="0"/>
            <a:t>Social factors</a:t>
          </a:r>
          <a:endParaRPr lang="en-US" dirty="0"/>
        </a:p>
      </dgm:t>
      <dgm:extLst>
        <a:ext uri="{E40237B7-FDA0-4F09-8148-C483321AD2D9}">
          <dgm14:cNvPr xmlns:dgm14="http://schemas.microsoft.com/office/drawing/2010/diagram" xmlns="" id="0" name="" title="Step 3 heading"/>
        </a:ext>
      </dgm:extLst>
    </dgm:pt>
    <dgm:pt modelId="{BAF2E384-230D-4858-9CE7-77AA704A69F6}" type="parTrans" cxnId="{08C14A99-C365-4AD5-A145-67440E119CFE}">
      <dgm:prSet/>
      <dgm:spPr/>
      <dgm:t>
        <a:bodyPr/>
        <a:lstStyle/>
        <a:p>
          <a:endParaRPr lang="en-US"/>
        </a:p>
      </dgm:t>
    </dgm:pt>
    <dgm:pt modelId="{2688901E-AE32-4DA5-A99E-0AC13433ABD5}" type="sibTrans" cxnId="{08C14A99-C365-4AD5-A145-67440E119CFE}">
      <dgm:prSet/>
      <dgm:spPr/>
      <dgm:t>
        <a:bodyPr/>
        <a:lstStyle/>
        <a:p>
          <a:endParaRPr lang="en-US"/>
        </a:p>
      </dgm:t>
    </dgm:pt>
    <dgm:pt modelId="{27B87299-3E57-4F52-BFDB-52D1E5A82CA7}">
      <dgm:prSet/>
      <dgm:spPr/>
      <dgm:t>
        <a:bodyPr/>
        <a:lstStyle/>
        <a:p>
          <a:r>
            <a:rPr lang="en-US" b="1" dirty="0" smtClean="0"/>
            <a:t>Technological factors</a:t>
          </a:r>
          <a:endParaRPr lang="en-US" dirty="0"/>
        </a:p>
      </dgm:t>
    </dgm:pt>
    <dgm:pt modelId="{23275469-BA83-4BCB-9163-7377902961EC}" type="parTrans" cxnId="{B906BD44-B77C-4158-A01D-086C44D9478D}">
      <dgm:prSet/>
      <dgm:spPr/>
      <dgm:t>
        <a:bodyPr/>
        <a:lstStyle/>
        <a:p>
          <a:endParaRPr lang="en-US"/>
        </a:p>
      </dgm:t>
    </dgm:pt>
    <dgm:pt modelId="{E5062AF2-074F-4F84-A4D7-2DD089F79889}" type="sibTrans" cxnId="{B906BD44-B77C-4158-A01D-086C44D9478D}">
      <dgm:prSet/>
      <dgm:spPr/>
      <dgm:t>
        <a:bodyPr/>
        <a:lstStyle/>
        <a:p>
          <a:endParaRPr lang="en-US"/>
        </a:p>
      </dgm:t>
    </dgm:pt>
    <dgm:pt modelId="{992A08C5-A462-48B5-B250-5BB20BBCB37A}">
      <dgm:prSet/>
      <dgm:spPr/>
      <dgm:t>
        <a:bodyPr/>
        <a:lstStyle/>
        <a:p>
          <a:r>
            <a:rPr lang="en-US" dirty="0" smtClean="0"/>
            <a:t>Increase customers services and convinces</a:t>
          </a:r>
          <a:endParaRPr lang="en-US" dirty="0"/>
        </a:p>
      </dgm:t>
    </dgm:pt>
    <dgm:pt modelId="{0966E803-4E0C-4AFE-A689-E2E121DDE5BF}" type="parTrans" cxnId="{F3C39D46-775F-45F5-B90E-1551703981C9}">
      <dgm:prSet/>
      <dgm:spPr/>
      <dgm:t>
        <a:bodyPr/>
        <a:lstStyle/>
        <a:p>
          <a:endParaRPr lang="en-US"/>
        </a:p>
      </dgm:t>
    </dgm:pt>
    <dgm:pt modelId="{21341B9A-525B-47F6-9764-3730F3C81CCE}" type="sibTrans" cxnId="{F3C39D46-775F-45F5-B90E-1551703981C9}">
      <dgm:prSet/>
      <dgm:spPr/>
      <dgm:t>
        <a:bodyPr/>
        <a:lstStyle/>
        <a:p>
          <a:endParaRPr lang="en-US"/>
        </a:p>
      </dgm:t>
    </dgm:pt>
    <dgm:pt modelId="{FB3BF38B-2E72-4DAC-A36F-8A572E4D829E}">
      <dgm:prSet/>
      <dgm:spPr/>
      <dgm:t>
        <a:bodyPr/>
        <a:lstStyle/>
        <a:p>
          <a:r>
            <a:rPr lang="en-US" dirty="0" err="1" smtClean="0"/>
            <a:t>labour</a:t>
          </a:r>
          <a:r>
            <a:rPr lang="en-US" dirty="0" smtClean="0"/>
            <a:t> act and tax regulations also impact the organization performance </a:t>
          </a:r>
          <a:endParaRPr lang="en-US" dirty="0"/>
        </a:p>
      </dgm:t>
    </dgm:pt>
    <dgm:pt modelId="{2ABA85A0-3526-4923-88F0-6A5D8174D3A6}" type="parTrans" cxnId="{7F72CD9C-B87B-4596-B0DF-F1375A39E812}">
      <dgm:prSet/>
      <dgm:spPr/>
      <dgm:t>
        <a:bodyPr/>
        <a:lstStyle/>
        <a:p>
          <a:endParaRPr lang="en-US"/>
        </a:p>
      </dgm:t>
    </dgm:pt>
    <dgm:pt modelId="{5A8A2461-8D5C-4B08-A7DC-A247902A38D5}" type="sibTrans" cxnId="{7F72CD9C-B87B-4596-B0DF-F1375A39E812}">
      <dgm:prSet/>
      <dgm:spPr/>
      <dgm:t>
        <a:bodyPr/>
        <a:lstStyle/>
        <a:p>
          <a:endParaRPr lang="en-US"/>
        </a:p>
      </dgm:t>
    </dgm:pt>
    <dgm:pt modelId="{581631D5-113C-4C33-9260-47628C6344A8}">
      <dgm:prSet/>
      <dgm:spPr/>
      <dgm:t>
        <a:bodyPr/>
        <a:lstStyle/>
        <a:p>
          <a:r>
            <a:rPr lang="en-US" dirty="0" smtClean="0"/>
            <a:t>national minimum wage increase impacting wages and salary </a:t>
          </a:r>
          <a:endParaRPr lang="en-US" dirty="0"/>
        </a:p>
      </dgm:t>
    </dgm:pt>
    <dgm:pt modelId="{5F59573A-8306-48FE-BF6E-ED29C695BBEC}" type="parTrans" cxnId="{20B26A35-62F8-4BE0-8C6A-79EF008B94D1}">
      <dgm:prSet/>
      <dgm:spPr/>
      <dgm:t>
        <a:bodyPr/>
        <a:lstStyle/>
        <a:p>
          <a:endParaRPr lang="en-US"/>
        </a:p>
      </dgm:t>
    </dgm:pt>
    <dgm:pt modelId="{C50FB678-745A-4439-BC88-0A4F75C4A31E}" type="sibTrans" cxnId="{20B26A35-62F8-4BE0-8C6A-79EF008B94D1}">
      <dgm:prSet/>
      <dgm:spPr/>
      <dgm:t>
        <a:bodyPr/>
        <a:lstStyle/>
        <a:p>
          <a:endParaRPr lang="en-US"/>
        </a:p>
      </dgm:t>
    </dgm:pt>
    <dgm:pt modelId="{8D7B8C6C-1127-4DD2-8531-68C1327961B0}">
      <dgm:prSet/>
      <dgm:spPr/>
      <dgm:t>
        <a:bodyPr/>
        <a:lstStyle/>
        <a:p>
          <a:r>
            <a:rPr lang="en-US" dirty="0" smtClean="0"/>
            <a:t>Reform and changes of organization’s licensing acts in line with government policies </a:t>
          </a:r>
          <a:endParaRPr lang="en-US" dirty="0"/>
        </a:p>
      </dgm:t>
    </dgm:pt>
    <dgm:pt modelId="{2996CB8B-0EDF-4082-A625-7E895AADA942}" type="parTrans" cxnId="{347D443B-328E-4D57-A3F6-BADC6BC822BE}">
      <dgm:prSet/>
      <dgm:spPr/>
      <dgm:t>
        <a:bodyPr/>
        <a:lstStyle/>
        <a:p>
          <a:endParaRPr lang="en-US"/>
        </a:p>
      </dgm:t>
    </dgm:pt>
    <dgm:pt modelId="{0AC984DE-7485-4E88-9263-8E36EFCB1BA8}" type="sibTrans" cxnId="{347D443B-328E-4D57-A3F6-BADC6BC822BE}">
      <dgm:prSet/>
      <dgm:spPr/>
      <dgm:t>
        <a:bodyPr/>
        <a:lstStyle/>
        <a:p>
          <a:endParaRPr lang="en-US"/>
        </a:p>
      </dgm:t>
    </dgm:pt>
    <dgm:pt modelId="{6DBD1A83-5C0D-4C72-BF4D-FF0F07D25AB5}">
      <dgm:prSet/>
      <dgm:spPr/>
      <dgm:t>
        <a:bodyPr/>
        <a:lstStyle/>
        <a:p>
          <a:r>
            <a:rPr lang="en-US" dirty="0" smtClean="0"/>
            <a:t>International and national economical downfalls economy means person with generally have less income for socializing </a:t>
          </a:r>
          <a:endParaRPr lang="en-US" dirty="0"/>
        </a:p>
      </dgm:t>
    </dgm:pt>
    <dgm:pt modelId="{FD4C0497-29B0-4B2E-8896-3A5E1943735E}" type="parTrans" cxnId="{5AE87458-3A56-444A-9E48-E2D6309083BF}">
      <dgm:prSet/>
      <dgm:spPr/>
      <dgm:t>
        <a:bodyPr/>
        <a:lstStyle/>
        <a:p>
          <a:endParaRPr lang="en-US"/>
        </a:p>
      </dgm:t>
    </dgm:pt>
    <dgm:pt modelId="{3302DBE5-C783-454A-A5AE-F4CBB284AC9A}" type="sibTrans" cxnId="{5AE87458-3A56-444A-9E48-E2D6309083BF}">
      <dgm:prSet/>
      <dgm:spPr/>
      <dgm:t>
        <a:bodyPr/>
        <a:lstStyle/>
        <a:p>
          <a:endParaRPr lang="en-US"/>
        </a:p>
      </dgm:t>
    </dgm:pt>
    <dgm:pt modelId="{23A06598-0B3F-496A-9E39-6CDFADB12E3A}">
      <dgm:prSet/>
      <dgm:spPr/>
      <dgm:t>
        <a:bodyPr/>
        <a:lstStyle/>
        <a:p>
          <a:r>
            <a:rPr lang="en-US" dirty="0" smtClean="0"/>
            <a:t>Higher inflation rate in UK also impact the performance of the     Cyber restaurant</a:t>
          </a:r>
          <a:endParaRPr lang="en-US" dirty="0"/>
        </a:p>
      </dgm:t>
    </dgm:pt>
    <dgm:pt modelId="{31ED185C-3D04-402F-A6C0-54E86C8AB668}" type="parTrans" cxnId="{799EABDE-C656-46DF-BE99-544FDE5A284D}">
      <dgm:prSet/>
      <dgm:spPr/>
      <dgm:t>
        <a:bodyPr/>
        <a:lstStyle/>
        <a:p>
          <a:endParaRPr lang="en-US"/>
        </a:p>
      </dgm:t>
    </dgm:pt>
    <dgm:pt modelId="{CE5103C5-6C38-4E2C-B684-4ECCFF453EC4}" type="sibTrans" cxnId="{799EABDE-C656-46DF-BE99-544FDE5A284D}">
      <dgm:prSet/>
      <dgm:spPr/>
      <dgm:t>
        <a:bodyPr/>
        <a:lstStyle/>
        <a:p>
          <a:endParaRPr lang="en-US"/>
        </a:p>
      </dgm:t>
    </dgm:pt>
    <dgm:pt modelId="{82259AC3-950B-45DF-9997-FFB3103C2161}">
      <dgm:prSet/>
      <dgm:spPr/>
      <dgm:t>
        <a:bodyPr/>
        <a:lstStyle/>
        <a:p>
          <a:r>
            <a:rPr lang="en-US" dirty="0" smtClean="0"/>
            <a:t>Attitude of the person towards eating and gaming </a:t>
          </a:r>
          <a:endParaRPr lang="en-US" dirty="0"/>
        </a:p>
      </dgm:t>
    </dgm:pt>
    <dgm:pt modelId="{E19231AE-9E41-451E-AA50-6734ADFB26C7}" type="parTrans" cxnId="{48B9930F-A983-41F9-9B75-E755E18251E2}">
      <dgm:prSet/>
      <dgm:spPr/>
      <dgm:t>
        <a:bodyPr/>
        <a:lstStyle/>
        <a:p>
          <a:endParaRPr lang="en-US"/>
        </a:p>
      </dgm:t>
    </dgm:pt>
    <dgm:pt modelId="{AD29A1C8-7634-458C-80E1-B927E8801E2B}" type="sibTrans" cxnId="{48B9930F-A983-41F9-9B75-E755E18251E2}">
      <dgm:prSet/>
      <dgm:spPr/>
      <dgm:t>
        <a:bodyPr/>
        <a:lstStyle/>
        <a:p>
          <a:endParaRPr lang="en-US"/>
        </a:p>
      </dgm:t>
    </dgm:pt>
    <dgm:pt modelId="{94E14ED6-29B3-4026-B6E6-D1E623F3EE65}">
      <dgm:prSet/>
      <dgm:spPr/>
      <dgm:t>
        <a:bodyPr/>
        <a:lstStyle/>
        <a:p>
          <a:r>
            <a:rPr lang="en-US" dirty="0" smtClean="0"/>
            <a:t>Health conscious market   </a:t>
          </a:r>
          <a:endParaRPr lang="en-US" dirty="0"/>
        </a:p>
      </dgm:t>
    </dgm:pt>
    <dgm:pt modelId="{1D97F99A-9746-4004-B106-C4A9A6CA09DD}" type="parTrans" cxnId="{123D5910-8695-458D-A8A2-5C438B127394}">
      <dgm:prSet/>
      <dgm:spPr/>
      <dgm:t>
        <a:bodyPr/>
        <a:lstStyle/>
        <a:p>
          <a:endParaRPr lang="en-US"/>
        </a:p>
      </dgm:t>
    </dgm:pt>
    <dgm:pt modelId="{9CE370D5-AC8D-4350-873A-CA21C07D26A2}" type="sibTrans" cxnId="{123D5910-8695-458D-A8A2-5C438B127394}">
      <dgm:prSet/>
      <dgm:spPr/>
      <dgm:t>
        <a:bodyPr/>
        <a:lstStyle/>
        <a:p>
          <a:endParaRPr lang="en-US"/>
        </a:p>
      </dgm:t>
    </dgm:pt>
    <dgm:pt modelId="{3F7CABE7-3BB3-45B2-88C0-1A32E1EFD813}">
      <dgm:prSet/>
      <dgm:spPr/>
      <dgm:t>
        <a:bodyPr/>
        <a:lstStyle/>
        <a:p>
          <a:r>
            <a:rPr lang="en-US" dirty="0" smtClean="0"/>
            <a:t>Using social media and online ordering have increased consumers traffics </a:t>
          </a:r>
          <a:endParaRPr lang="en-US" dirty="0"/>
        </a:p>
      </dgm:t>
    </dgm:pt>
    <dgm:pt modelId="{3B5855ED-4F83-42FE-8AAF-544B4D89F009}" type="parTrans" cxnId="{E481FEFB-E0A0-4E73-B532-57D7BCF9DB28}">
      <dgm:prSet/>
      <dgm:spPr/>
      <dgm:t>
        <a:bodyPr/>
        <a:lstStyle/>
        <a:p>
          <a:endParaRPr lang="en-US"/>
        </a:p>
      </dgm:t>
    </dgm:pt>
    <dgm:pt modelId="{9898F510-AFBB-4B5D-A287-CCA9A2BB3894}" type="sibTrans" cxnId="{E481FEFB-E0A0-4E73-B532-57D7BCF9DB28}">
      <dgm:prSet/>
      <dgm:spPr/>
      <dgm:t>
        <a:bodyPr/>
        <a:lstStyle/>
        <a:p>
          <a:endParaRPr lang="en-US"/>
        </a:p>
      </dgm:t>
    </dgm:pt>
    <dgm:pt modelId="{E42C0B62-8810-4C20-9D1C-E40B1DCB5171}">
      <dgm:prSet/>
      <dgm:spPr/>
      <dgm:t>
        <a:bodyPr/>
        <a:lstStyle/>
        <a:p>
          <a:r>
            <a:rPr lang="en-US" dirty="0" smtClean="0"/>
            <a:t>Organization can promote their goods and services through social media </a:t>
          </a:r>
          <a:endParaRPr lang="en-US" dirty="0"/>
        </a:p>
      </dgm:t>
    </dgm:pt>
    <dgm:pt modelId="{9AE3EE3D-B975-40F9-8540-812A3E9D2D87}" type="parTrans" cxnId="{19795ADC-FCDD-4969-9D3D-70EB0A3785C1}">
      <dgm:prSet/>
      <dgm:spPr/>
      <dgm:t>
        <a:bodyPr/>
        <a:lstStyle/>
        <a:p>
          <a:endParaRPr lang="en-US"/>
        </a:p>
      </dgm:t>
    </dgm:pt>
    <dgm:pt modelId="{DD673DAB-054B-4832-BA16-EF8E84D5C48B}" type="sibTrans" cxnId="{19795ADC-FCDD-4969-9D3D-70EB0A3785C1}">
      <dgm:prSet/>
      <dgm:spPr/>
      <dgm:t>
        <a:bodyPr/>
        <a:lstStyle/>
        <a:p>
          <a:endParaRPr lang="en-US"/>
        </a:p>
      </dgm:t>
    </dgm:pt>
    <dgm:pt modelId="{BFFF10F5-8F4C-4577-8E93-1EC9A078DFCA}">
      <dgm:prSet/>
      <dgm:spPr/>
      <dgm:t>
        <a:bodyPr/>
        <a:lstStyle/>
        <a:p>
          <a:r>
            <a:rPr lang="en-US" dirty="0" smtClean="0"/>
            <a:t>Use of displays and kiosks can reduce costs of </a:t>
          </a:r>
          <a:r>
            <a:rPr lang="en-US" dirty="0" err="1" smtClean="0"/>
            <a:t>labour</a:t>
          </a:r>
          <a:r>
            <a:rPr lang="en-US" dirty="0" smtClean="0"/>
            <a:t>      </a:t>
          </a:r>
          <a:endParaRPr lang="en-US" dirty="0"/>
        </a:p>
      </dgm:t>
    </dgm:pt>
    <dgm:pt modelId="{9FC21B34-766A-4022-AFBF-A10FADBAB663}" type="parTrans" cxnId="{ED0DC181-D05D-4E5D-B274-8B32CD06C5AB}">
      <dgm:prSet/>
      <dgm:spPr/>
      <dgm:t>
        <a:bodyPr/>
        <a:lstStyle/>
        <a:p>
          <a:endParaRPr lang="en-US"/>
        </a:p>
      </dgm:t>
    </dgm:pt>
    <dgm:pt modelId="{37C51192-D16E-40DC-B775-B4F91A1B7FA5}" type="sibTrans" cxnId="{ED0DC181-D05D-4E5D-B274-8B32CD06C5AB}">
      <dgm:prSet/>
      <dgm:spPr/>
      <dgm:t>
        <a:bodyPr/>
        <a:lstStyle/>
        <a:p>
          <a:endParaRPr lang="en-US"/>
        </a:p>
      </dgm:t>
    </dgm:pt>
    <dgm:pt modelId="{B75A8043-2A5C-40F5-AB52-84B648833440}" type="pres">
      <dgm:prSet presAssocID="{25CFF1E9-C400-4787-9EBE-7E2369A40695}" presName="Name0" presStyleCnt="0">
        <dgm:presLayoutVars>
          <dgm:chMax val="7"/>
          <dgm:chPref val="5"/>
          <dgm:dir/>
          <dgm:animOne val="branch"/>
          <dgm:animLvl val="lvl"/>
        </dgm:presLayoutVars>
      </dgm:prSet>
      <dgm:spPr/>
      <dgm:t>
        <a:bodyPr/>
        <a:lstStyle/>
        <a:p>
          <a:endParaRPr lang="en-US"/>
        </a:p>
      </dgm:t>
    </dgm:pt>
    <dgm:pt modelId="{82DB0613-DB18-41CC-B020-EEF6153C1A67}" type="pres">
      <dgm:prSet presAssocID="{27B87299-3E57-4F52-BFDB-52D1E5A82CA7}" presName="ChildAccent4" presStyleCnt="0"/>
      <dgm:spPr/>
    </dgm:pt>
    <dgm:pt modelId="{A507D96B-1265-4B0D-95D3-425D16565874}" type="pres">
      <dgm:prSet presAssocID="{27B87299-3E57-4F52-BFDB-52D1E5A82CA7}" presName="ChildAccent" presStyleLbl="alignImgPlace1" presStyleIdx="0" presStyleCnt="4"/>
      <dgm:spPr/>
      <dgm:t>
        <a:bodyPr/>
        <a:lstStyle/>
        <a:p>
          <a:endParaRPr lang="en-US"/>
        </a:p>
      </dgm:t>
    </dgm:pt>
    <dgm:pt modelId="{F6B2D69F-4571-415A-818B-9954D35F0B4C}" type="pres">
      <dgm:prSet presAssocID="{27B87299-3E57-4F52-BFDB-52D1E5A82CA7}" presName="Child4" presStyleLbl="revTx" presStyleIdx="0" presStyleCnt="0">
        <dgm:presLayoutVars>
          <dgm:chMax val="0"/>
          <dgm:chPref val="0"/>
          <dgm:bulletEnabled val="1"/>
        </dgm:presLayoutVars>
      </dgm:prSet>
      <dgm:spPr/>
      <dgm:t>
        <a:bodyPr/>
        <a:lstStyle/>
        <a:p>
          <a:endParaRPr lang="en-US"/>
        </a:p>
      </dgm:t>
    </dgm:pt>
    <dgm:pt modelId="{8A0CEA21-FD31-4CF3-889D-42D94B0D35FD}" type="pres">
      <dgm:prSet presAssocID="{27B87299-3E57-4F52-BFDB-52D1E5A82CA7}" presName="Parent4" presStyleLbl="node1" presStyleIdx="0" presStyleCnt="4">
        <dgm:presLayoutVars>
          <dgm:chMax val="2"/>
          <dgm:chPref val="1"/>
          <dgm:bulletEnabled val="1"/>
        </dgm:presLayoutVars>
      </dgm:prSet>
      <dgm:spPr/>
      <dgm:t>
        <a:bodyPr/>
        <a:lstStyle/>
        <a:p>
          <a:endParaRPr lang="en-US"/>
        </a:p>
      </dgm:t>
    </dgm:pt>
    <dgm:pt modelId="{12C1E06A-EA1F-4CA8-A626-CC69DDF632FB}" type="pres">
      <dgm:prSet presAssocID="{7CECA0AB-610B-40F3-B090-6F1635DEEBA3}" presName="ChildAccent3" presStyleCnt="0"/>
      <dgm:spPr/>
      <dgm:t>
        <a:bodyPr/>
        <a:lstStyle/>
        <a:p>
          <a:endParaRPr lang="en-US"/>
        </a:p>
      </dgm:t>
    </dgm:pt>
    <dgm:pt modelId="{878FC103-C764-4B12-881B-D0533F7D9205}" type="pres">
      <dgm:prSet presAssocID="{7CECA0AB-610B-40F3-B090-6F1635DEEBA3}" presName="ChildAccent" presStyleLbl="alignImgPlace1" presStyleIdx="1" presStyleCnt="4"/>
      <dgm:spPr/>
      <dgm:t>
        <a:bodyPr/>
        <a:lstStyle/>
        <a:p>
          <a:endParaRPr lang="en-US"/>
        </a:p>
      </dgm:t>
    </dgm:pt>
    <dgm:pt modelId="{282A2CFE-F062-4629-810C-5804D8DB16F8}" type="pres">
      <dgm:prSet presAssocID="{7CECA0AB-610B-40F3-B090-6F1635DEEBA3}" presName="Child3" presStyleLbl="revTx" presStyleIdx="0" presStyleCnt="0">
        <dgm:presLayoutVars>
          <dgm:chMax val="0"/>
          <dgm:chPref val="0"/>
          <dgm:bulletEnabled val="1"/>
        </dgm:presLayoutVars>
      </dgm:prSet>
      <dgm:spPr/>
      <dgm:t>
        <a:bodyPr/>
        <a:lstStyle/>
        <a:p>
          <a:endParaRPr lang="en-US"/>
        </a:p>
      </dgm:t>
    </dgm:pt>
    <dgm:pt modelId="{37D539AB-F6E5-4F46-BE6B-474374D6A3DA}" type="pres">
      <dgm:prSet presAssocID="{7CECA0AB-610B-40F3-B090-6F1635DEEBA3}" presName="Parent3" presStyleLbl="node1" presStyleIdx="1" presStyleCnt="4">
        <dgm:presLayoutVars>
          <dgm:chMax val="2"/>
          <dgm:chPref val="1"/>
          <dgm:bulletEnabled val="1"/>
        </dgm:presLayoutVars>
      </dgm:prSet>
      <dgm:spPr/>
      <dgm:t>
        <a:bodyPr/>
        <a:lstStyle/>
        <a:p>
          <a:endParaRPr lang="en-US"/>
        </a:p>
      </dgm:t>
    </dgm:pt>
    <dgm:pt modelId="{01A93EBE-B6CC-44D9-96D8-9EC440AA2DF8}" type="pres">
      <dgm:prSet presAssocID="{DC116BB7-7E08-4371-8427-129FC519EAC3}" presName="ChildAccent2" presStyleCnt="0"/>
      <dgm:spPr/>
      <dgm:t>
        <a:bodyPr/>
        <a:lstStyle/>
        <a:p>
          <a:endParaRPr lang="en-US"/>
        </a:p>
      </dgm:t>
    </dgm:pt>
    <dgm:pt modelId="{8481E0A1-3340-4D41-A335-19FC673E8623}" type="pres">
      <dgm:prSet presAssocID="{DC116BB7-7E08-4371-8427-129FC519EAC3}" presName="ChildAccent" presStyleLbl="alignImgPlace1" presStyleIdx="2" presStyleCnt="4"/>
      <dgm:spPr/>
      <dgm:t>
        <a:bodyPr/>
        <a:lstStyle/>
        <a:p>
          <a:endParaRPr lang="en-US"/>
        </a:p>
      </dgm:t>
    </dgm:pt>
    <dgm:pt modelId="{0AE8916F-9FB8-40E3-82AE-C07E45D61326}" type="pres">
      <dgm:prSet presAssocID="{DC116BB7-7E08-4371-8427-129FC519EAC3}" presName="Child2" presStyleLbl="revTx" presStyleIdx="0" presStyleCnt="0">
        <dgm:presLayoutVars>
          <dgm:chMax val="0"/>
          <dgm:chPref val="0"/>
          <dgm:bulletEnabled val="1"/>
        </dgm:presLayoutVars>
      </dgm:prSet>
      <dgm:spPr/>
      <dgm:t>
        <a:bodyPr/>
        <a:lstStyle/>
        <a:p>
          <a:endParaRPr lang="en-US"/>
        </a:p>
      </dgm:t>
    </dgm:pt>
    <dgm:pt modelId="{F62B26E2-3F53-45C3-8A5D-BDB13ED86F84}" type="pres">
      <dgm:prSet presAssocID="{DC116BB7-7E08-4371-8427-129FC519EAC3}" presName="Parent2" presStyleLbl="node1" presStyleIdx="2" presStyleCnt="4">
        <dgm:presLayoutVars>
          <dgm:chMax val="2"/>
          <dgm:chPref val="1"/>
          <dgm:bulletEnabled val="1"/>
        </dgm:presLayoutVars>
      </dgm:prSet>
      <dgm:spPr/>
      <dgm:t>
        <a:bodyPr/>
        <a:lstStyle/>
        <a:p>
          <a:endParaRPr lang="en-US"/>
        </a:p>
      </dgm:t>
    </dgm:pt>
    <dgm:pt modelId="{45FD4591-DBFF-4CB2-9093-D43637390FB5}" type="pres">
      <dgm:prSet presAssocID="{9973DBD4-90CD-4290-8BFE-98DD059D9533}" presName="ChildAccent1" presStyleCnt="0"/>
      <dgm:spPr/>
      <dgm:t>
        <a:bodyPr/>
        <a:lstStyle/>
        <a:p>
          <a:endParaRPr lang="en-US"/>
        </a:p>
      </dgm:t>
    </dgm:pt>
    <dgm:pt modelId="{3830D3E1-928E-44CE-8B15-1E0CB9FA2D58}" type="pres">
      <dgm:prSet presAssocID="{9973DBD4-90CD-4290-8BFE-98DD059D9533}" presName="ChildAccent" presStyleLbl="alignImgPlace1" presStyleIdx="3" presStyleCnt="4"/>
      <dgm:spPr/>
      <dgm:t>
        <a:bodyPr/>
        <a:lstStyle/>
        <a:p>
          <a:endParaRPr lang="en-US"/>
        </a:p>
      </dgm:t>
    </dgm:pt>
    <dgm:pt modelId="{B1BE7A79-853A-4053-B20E-911788D679BC}" type="pres">
      <dgm:prSet presAssocID="{9973DBD4-90CD-4290-8BFE-98DD059D9533}" presName="Child1" presStyleLbl="revTx" presStyleIdx="0" presStyleCnt="0">
        <dgm:presLayoutVars>
          <dgm:chMax val="0"/>
          <dgm:chPref val="0"/>
          <dgm:bulletEnabled val="1"/>
        </dgm:presLayoutVars>
      </dgm:prSet>
      <dgm:spPr/>
      <dgm:t>
        <a:bodyPr/>
        <a:lstStyle/>
        <a:p>
          <a:endParaRPr lang="en-US"/>
        </a:p>
      </dgm:t>
    </dgm:pt>
    <dgm:pt modelId="{689B834B-0576-4B5D-B813-1B600D181483}" type="pres">
      <dgm:prSet presAssocID="{9973DBD4-90CD-4290-8BFE-98DD059D9533}" presName="Parent1" presStyleLbl="node1" presStyleIdx="3" presStyleCnt="4">
        <dgm:presLayoutVars>
          <dgm:chMax val="2"/>
          <dgm:chPref val="1"/>
          <dgm:bulletEnabled val="1"/>
        </dgm:presLayoutVars>
      </dgm:prSet>
      <dgm:spPr/>
      <dgm:t>
        <a:bodyPr/>
        <a:lstStyle/>
        <a:p>
          <a:endParaRPr lang="en-US"/>
        </a:p>
      </dgm:t>
    </dgm:pt>
  </dgm:ptLst>
  <dgm:cxnLst>
    <dgm:cxn modelId="{1C1F17DC-BD66-4F45-9177-3BD0B4E4C07A}" type="presOf" srcId="{8D7B8C6C-1127-4DD2-8531-68C1327961B0}" destId="{B1BE7A79-853A-4053-B20E-911788D679BC}" srcOrd="1" destOrd="3" presId="urn:microsoft.com/office/officeart/2011/layout/InterconnectedBlockProcess"/>
    <dgm:cxn modelId="{8C6CE15F-7579-453B-979C-2C3E6438944F}" type="presOf" srcId="{581631D5-113C-4C33-9260-47628C6344A8}" destId="{B1BE7A79-853A-4053-B20E-911788D679BC}" srcOrd="1" destOrd="2" presId="urn:microsoft.com/office/officeart/2011/layout/InterconnectedBlockProcess"/>
    <dgm:cxn modelId="{34B4849B-CF20-4621-9EC8-F2F3510843D0}" type="presOf" srcId="{BFFF10F5-8F4C-4577-8E93-1EC9A078DFCA}" destId="{A507D96B-1265-4B0D-95D3-425D16565874}" srcOrd="0" destOrd="3" presId="urn:microsoft.com/office/officeart/2011/layout/InterconnectedBlockProcess"/>
    <dgm:cxn modelId="{1996411F-81F7-48C3-914C-E4BB565F9370}" type="presOf" srcId="{992A08C5-A462-48B5-B250-5BB20BBCB37A}" destId="{A507D96B-1265-4B0D-95D3-425D16565874}" srcOrd="0" destOrd="0" presId="urn:microsoft.com/office/officeart/2011/layout/InterconnectedBlockProcess"/>
    <dgm:cxn modelId="{B2E363C4-1C82-4E1A-931F-36D4B6B50EDE}" type="presOf" srcId="{7947CEE9-5A28-46C4-A03A-3C8C5E37DF87}" destId="{B1BE7A79-853A-4053-B20E-911788D679BC}" srcOrd="1" destOrd="0" presId="urn:microsoft.com/office/officeart/2011/layout/InterconnectedBlockProcess"/>
    <dgm:cxn modelId="{201C7E76-9679-4FF9-824E-5D544070D3C0}" type="presOf" srcId="{3F7CABE7-3BB3-45B2-88C0-1A32E1EFD813}" destId="{A507D96B-1265-4B0D-95D3-425D16565874}" srcOrd="0" destOrd="1" presId="urn:microsoft.com/office/officeart/2011/layout/InterconnectedBlockProcess"/>
    <dgm:cxn modelId="{347D443B-328E-4D57-A3F6-BADC6BC822BE}" srcId="{9973DBD4-90CD-4290-8BFE-98DD059D9533}" destId="{8D7B8C6C-1127-4DD2-8531-68C1327961B0}" srcOrd="3" destOrd="0" parTransId="{2996CB8B-0EDF-4082-A625-7E895AADA942}" sibTransId="{0AC984DE-7485-4E88-9263-8E36EFCB1BA8}"/>
    <dgm:cxn modelId="{500F5CCD-7EF4-4B45-8D59-C4B30E8285B7}" type="presOf" srcId="{BFFF10F5-8F4C-4577-8E93-1EC9A078DFCA}" destId="{F6B2D69F-4571-415A-818B-9954D35F0B4C}" srcOrd="1" destOrd="3" presId="urn:microsoft.com/office/officeart/2011/layout/InterconnectedBlockProcess"/>
    <dgm:cxn modelId="{05D01975-14F0-4D17-A2D2-AE372B9FFE8C}" type="presOf" srcId="{6DBD1A83-5C0D-4C72-BF4D-FF0F07D25AB5}" destId="{0AE8916F-9FB8-40E3-82AE-C07E45D61326}" srcOrd="1" destOrd="1" presId="urn:microsoft.com/office/officeart/2011/layout/InterconnectedBlockProcess"/>
    <dgm:cxn modelId="{7CC7F365-47D2-4A77-85EF-D4669C2E40CE}" type="presOf" srcId="{992A08C5-A462-48B5-B250-5BB20BBCB37A}" destId="{F6B2D69F-4571-415A-818B-9954D35F0B4C}" srcOrd="1" destOrd="0" presId="urn:microsoft.com/office/officeart/2011/layout/InterconnectedBlockProcess"/>
    <dgm:cxn modelId="{3AD47F56-51E9-4981-88A5-0F9014D9818C}" type="presOf" srcId="{94E14ED6-29B3-4026-B6E6-D1E623F3EE65}" destId="{878FC103-C764-4B12-881B-D0533F7D9205}" srcOrd="0" destOrd="2" presId="urn:microsoft.com/office/officeart/2011/layout/InterconnectedBlockProcess"/>
    <dgm:cxn modelId="{9A6C035D-ECEC-418B-898A-8DD76787020D}" type="presOf" srcId="{FB3BF38B-2E72-4DAC-A36F-8A572E4D829E}" destId="{B1BE7A79-853A-4053-B20E-911788D679BC}" srcOrd="1" destOrd="1" presId="urn:microsoft.com/office/officeart/2011/layout/InterconnectedBlockProcess"/>
    <dgm:cxn modelId="{A1509C2D-7F68-4CC7-ABEB-4EB50A447E2B}" type="presOf" srcId="{FB3BF38B-2E72-4DAC-A36F-8A572E4D829E}" destId="{3830D3E1-928E-44CE-8B15-1E0CB9FA2D58}" srcOrd="0" destOrd="1" presId="urn:microsoft.com/office/officeart/2011/layout/InterconnectedBlockProcess"/>
    <dgm:cxn modelId="{48B9930F-A983-41F9-9B75-E755E18251E2}" srcId="{7CECA0AB-610B-40F3-B090-6F1635DEEBA3}" destId="{82259AC3-950B-45DF-9997-FFB3103C2161}" srcOrd="1" destOrd="0" parTransId="{E19231AE-9E41-451E-AA50-6734ADFB26C7}" sibTransId="{AD29A1C8-7634-458C-80E1-B927E8801E2B}"/>
    <dgm:cxn modelId="{123D5910-8695-458D-A8A2-5C438B127394}" srcId="{7CECA0AB-610B-40F3-B090-6F1635DEEBA3}" destId="{94E14ED6-29B3-4026-B6E6-D1E623F3EE65}" srcOrd="2" destOrd="0" parTransId="{1D97F99A-9746-4004-B106-C4A9A6CA09DD}" sibTransId="{9CE370D5-AC8D-4350-873A-CA21C07D26A2}"/>
    <dgm:cxn modelId="{5AE87458-3A56-444A-9E48-E2D6309083BF}" srcId="{DC116BB7-7E08-4371-8427-129FC519EAC3}" destId="{6DBD1A83-5C0D-4C72-BF4D-FF0F07D25AB5}" srcOrd="1" destOrd="0" parTransId="{FD4C0497-29B0-4B2E-8896-3A5E1943735E}" sibTransId="{3302DBE5-C783-454A-A5AE-F4CBB284AC9A}"/>
    <dgm:cxn modelId="{CB4B7FE7-8AFF-4751-A507-684CB9536E49}" srcId="{25CFF1E9-C400-4787-9EBE-7E2369A40695}" destId="{DC116BB7-7E08-4371-8427-129FC519EAC3}" srcOrd="1" destOrd="0" parTransId="{D9D289B4-455D-4A02-8505-A4AF490B105A}" sibTransId="{0DFF8ADE-93F1-470A-9A46-AAD178A95DAC}"/>
    <dgm:cxn modelId="{ABE480E4-90AC-4E75-BFDA-FC1804B8C800}" type="presOf" srcId="{CDA36253-46B1-4579-98B8-8C5F85390E57}" destId="{8481E0A1-3340-4D41-A335-19FC673E8623}" srcOrd="0" destOrd="0" presId="urn:microsoft.com/office/officeart/2011/layout/InterconnectedBlockProcess"/>
    <dgm:cxn modelId="{08C14A99-C365-4AD5-A145-67440E119CFE}" srcId="{25CFF1E9-C400-4787-9EBE-7E2369A40695}" destId="{7CECA0AB-610B-40F3-B090-6F1635DEEBA3}" srcOrd="2" destOrd="0" parTransId="{BAF2E384-230D-4858-9CE7-77AA704A69F6}" sibTransId="{2688901E-AE32-4DA5-A99E-0AC13433ABD5}"/>
    <dgm:cxn modelId="{E481FEFB-E0A0-4E73-B532-57D7BCF9DB28}" srcId="{27B87299-3E57-4F52-BFDB-52D1E5A82CA7}" destId="{3F7CABE7-3BB3-45B2-88C0-1A32E1EFD813}" srcOrd="1" destOrd="0" parTransId="{3B5855ED-4F83-42FE-8AAF-544B4D89F009}" sibTransId="{9898F510-AFBB-4B5D-A287-CCA9A2BB3894}"/>
    <dgm:cxn modelId="{26779611-9618-4F78-B6DC-28D916E776A2}" type="presOf" srcId="{8D7B8C6C-1127-4DD2-8531-68C1327961B0}" destId="{3830D3E1-928E-44CE-8B15-1E0CB9FA2D58}" srcOrd="0" destOrd="3" presId="urn:microsoft.com/office/officeart/2011/layout/InterconnectedBlockProcess"/>
    <dgm:cxn modelId="{7F1F4445-BD0D-4B62-A0C3-EC5D34C2A0D1}" type="presOf" srcId="{E42C0B62-8810-4C20-9D1C-E40B1DCB5171}" destId="{F6B2D69F-4571-415A-818B-9954D35F0B4C}" srcOrd="1" destOrd="2" presId="urn:microsoft.com/office/officeart/2011/layout/InterconnectedBlockProcess"/>
    <dgm:cxn modelId="{60118FB7-404C-482E-BEBA-20A907EE0C87}" type="presOf" srcId="{E42C0B62-8810-4C20-9D1C-E40B1DCB5171}" destId="{A507D96B-1265-4B0D-95D3-425D16565874}" srcOrd="0" destOrd="2" presId="urn:microsoft.com/office/officeart/2011/layout/InterconnectedBlockProcess"/>
    <dgm:cxn modelId="{4D0D2227-2C62-4189-A279-6654566588A8}" type="presOf" srcId="{7947CEE9-5A28-46C4-A03A-3C8C5E37DF87}" destId="{3830D3E1-928E-44CE-8B15-1E0CB9FA2D58}" srcOrd="0" destOrd="0" presId="urn:microsoft.com/office/officeart/2011/layout/InterconnectedBlockProcess"/>
    <dgm:cxn modelId="{923FCCBA-D21F-4512-85EB-09A7524684C4}" type="presOf" srcId="{23A06598-0B3F-496A-9E39-6CDFADB12E3A}" destId="{0AE8916F-9FB8-40E3-82AE-C07E45D61326}" srcOrd="1" destOrd="2" presId="urn:microsoft.com/office/officeart/2011/layout/InterconnectedBlockProcess"/>
    <dgm:cxn modelId="{129F06CF-5260-4620-8E7F-56C0EC36F666}" type="presOf" srcId="{3F7CABE7-3BB3-45B2-88C0-1A32E1EFD813}" destId="{F6B2D69F-4571-415A-818B-9954D35F0B4C}" srcOrd="1" destOrd="1" presId="urn:microsoft.com/office/officeart/2011/layout/InterconnectedBlockProcess"/>
    <dgm:cxn modelId="{ED0DC181-D05D-4E5D-B274-8B32CD06C5AB}" srcId="{27B87299-3E57-4F52-BFDB-52D1E5A82CA7}" destId="{BFFF10F5-8F4C-4577-8E93-1EC9A078DFCA}" srcOrd="3" destOrd="0" parTransId="{9FC21B34-766A-4022-AFBF-A10FADBAB663}" sibTransId="{37C51192-D16E-40DC-B775-B4F91A1B7FA5}"/>
    <dgm:cxn modelId="{7700D609-9174-4A83-BC9B-E2F10F88A098}" type="presOf" srcId="{DC116BB7-7E08-4371-8427-129FC519EAC3}" destId="{F62B26E2-3F53-45C3-8A5D-BDB13ED86F84}" srcOrd="0" destOrd="0" presId="urn:microsoft.com/office/officeart/2011/layout/InterconnectedBlockProcess"/>
    <dgm:cxn modelId="{799EABDE-C656-46DF-BE99-544FDE5A284D}" srcId="{DC116BB7-7E08-4371-8427-129FC519EAC3}" destId="{23A06598-0B3F-496A-9E39-6CDFADB12E3A}" srcOrd="2" destOrd="0" parTransId="{31ED185C-3D04-402F-A6C0-54E86C8AB668}" sibTransId="{CE5103C5-6C38-4E2C-B684-4ECCFF453EC4}"/>
    <dgm:cxn modelId="{7F7EA17A-4CDF-43F4-AC30-AD7A689B42A3}" type="presOf" srcId="{82259AC3-950B-45DF-9997-FFB3103C2161}" destId="{282A2CFE-F062-4629-810C-5804D8DB16F8}" srcOrd="1" destOrd="1" presId="urn:microsoft.com/office/officeart/2011/layout/InterconnectedBlockProcess"/>
    <dgm:cxn modelId="{BE946E77-33F8-4D64-A0D4-AF0C74135D36}" srcId="{25CFF1E9-C400-4787-9EBE-7E2369A40695}" destId="{9973DBD4-90CD-4290-8BFE-98DD059D9533}" srcOrd="0" destOrd="0" parTransId="{103DDE2D-4BA9-46E4-B7D5-20AC68D5AF79}" sibTransId="{C2971989-7AAA-42A2-A4EF-884E090F6962}"/>
    <dgm:cxn modelId="{F3C39D46-775F-45F5-B90E-1551703981C9}" srcId="{27B87299-3E57-4F52-BFDB-52D1E5A82CA7}" destId="{992A08C5-A462-48B5-B250-5BB20BBCB37A}" srcOrd="0" destOrd="0" parTransId="{0966E803-4E0C-4AFE-A689-E2E121DDE5BF}" sibTransId="{21341B9A-525B-47F6-9764-3730F3C81CCE}"/>
    <dgm:cxn modelId="{3DA225B6-110B-49D6-AEEE-FAAD14657DAB}" type="presOf" srcId="{10FE6316-23EE-47CE-9B89-BC8C073B5E7A}" destId="{282A2CFE-F062-4629-810C-5804D8DB16F8}" srcOrd="1" destOrd="0" presId="urn:microsoft.com/office/officeart/2011/layout/InterconnectedBlockProcess"/>
    <dgm:cxn modelId="{BB09ACB8-BFE3-46F8-BAE2-FF819A707017}" srcId="{7CECA0AB-610B-40F3-B090-6F1635DEEBA3}" destId="{10FE6316-23EE-47CE-9B89-BC8C073B5E7A}" srcOrd="0" destOrd="0" parTransId="{66F05F6C-B4CE-4631-9053-DB7483C5405C}" sibTransId="{22B2D49C-3B9C-4707-B418-835FAE5F964C}"/>
    <dgm:cxn modelId="{ED4231B6-9783-442C-8395-279E409D8E79}" type="presOf" srcId="{7CECA0AB-610B-40F3-B090-6F1635DEEBA3}" destId="{37D539AB-F6E5-4F46-BE6B-474374D6A3DA}" srcOrd="0" destOrd="0" presId="urn:microsoft.com/office/officeart/2011/layout/InterconnectedBlockProcess"/>
    <dgm:cxn modelId="{7F72CD9C-B87B-4596-B0DF-F1375A39E812}" srcId="{9973DBD4-90CD-4290-8BFE-98DD059D9533}" destId="{FB3BF38B-2E72-4DAC-A36F-8A572E4D829E}" srcOrd="1" destOrd="0" parTransId="{2ABA85A0-3526-4923-88F0-6A5D8174D3A6}" sibTransId="{5A8A2461-8D5C-4B08-A7DC-A247902A38D5}"/>
    <dgm:cxn modelId="{A1E3B397-38DF-4E46-AA68-CBC1806EBBC5}" type="presOf" srcId="{25CFF1E9-C400-4787-9EBE-7E2369A40695}" destId="{B75A8043-2A5C-40F5-AB52-84B648833440}" srcOrd="0" destOrd="0" presId="urn:microsoft.com/office/officeart/2011/layout/InterconnectedBlockProcess"/>
    <dgm:cxn modelId="{CBE684EA-7285-45DB-BE1C-833E3F4C7507}" srcId="{DC116BB7-7E08-4371-8427-129FC519EAC3}" destId="{CDA36253-46B1-4579-98B8-8C5F85390E57}" srcOrd="0" destOrd="0" parTransId="{ACEAB6EC-AA1D-4924-9607-920AF547F530}" sibTransId="{EBAFA115-C9A8-4243-8E32-FA3EB149282E}"/>
    <dgm:cxn modelId="{745F81FA-266D-4D07-A24C-9BB936BDDCAE}" type="presOf" srcId="{82259AC3-950B-45DF-9997-FFB3103C2161}" destId="{878FC103-C764-4B12-881B-D0533F7D9205}" srcOrd="0" destOrd="1" presId="urn:microsoft.com/office/officeart/2011/layout/InterconnectedBlockProcess"/>
    <dgm:cxn modelId="{501AC3B1-C6A0-471A-9515-DBFC43D12432}" type="presOf" srcId="{23A06598-0B3F-496A-9E39-6CDFADB12E3A}" destId="{8481E0A1-3340-4D41-A335-19FC673E8623}" srcOrd="0" destOrd="2" presId="urn:microsoft.com/office/officeart/2011/layout/InterconnectedBlockProcess"/>
    <dgm:cxn modelId="{060AFF90-DA32-43D2-AF7B-EFBED72A4121}" type="presOf" srcId="{9973DBD4-90CD-4290-8BFE-98DD059D9533}" destId="{689B834B-0576-4B5D-B813-1B600D181483}" srcOrd="0" destOrd="0" presId="urn:microsoft.com/office/officeart/2011/layout/InterconnectedBlockProcess"/>
    <dgm:cxn modelId="{05B377F8-9C8B-46D5-B88A-15FB503B6E4D}" type="presOf" srcId="{10FE6316-23EE-47CE-9B89-BC8C073B5E7A}" destId="{878FC103-C764-4B12-881B-D0533F7D9205}" srcOrd="0" destOrd="0" presId="urn:microsoft.com/office/officeart/2011/layout/InterconnectedBlockProcess"/>
    <dgm:cxn modelId="{A37870C1-A0FD-4F08-A91E-F6EF70BDF323}" type="presOf" srcId="{6DBD1A83-5C0D-4C72-BF4D-FF0F07D25AB5}" destId="{8481E0A1-3340-4D41-A335-19FC673E8623}" srcOrd="0" destOrd="1" presId="urn:microsoft.com/office/officeart/2011/layout/InterconnectedBlockProcess"/>
    <dgm:cxn modelId="{9C1AFC09-ACFD-4642-A98C-0A3856C5CEAD}" srcId="{9973DBD4-90CD-4290-8BFE-98DD059D9533}" destId="{7947CEE9-5A28-46C4-A03A-3C8C5E37DF87}" srcOrd="0" destOrd="0" parTransId="{BF51C53E-E658-496D-9C60-FC71F03FB86F}" sibTransId="{456F42C0-B429-4FE8-B163-6E1DA1EE39B8}"/>
    <dgm:cxn modelId="{20B26A35-62F8-4BE0-8C6A-79EF008B94D1}" srcId="{9973DBD4-90CD-4290-8BFE-98DD059D9533}" destId="{581631D5-113C-4C33-9260-47628C6344A8}" srcOrd="2" destOrd="0" parTransId="{5F59573A-8306-48FE-BF6E-ED29C695BBEC}" sibTransId="{C50FB678-745A-4439-BC88-0A4F75C4A31E}"/>
    <dgm:cxn modelId="{4667734D-DBBF-478F-B1B8-AA65F0C74851}" type="presOf" srcId="{581631D5-113C-4C33-9260-47628C6344A8}" destId="{3830D3E1-928E-44CE-8B15-1E0CB9FA2D58}" srcOrd="0" destOrd="2" presId="urn:microsoft.com/office/officeart/2011/layout/InterconnectedBlockProcess"/>
    <dgm:cxn modelId="{19795ADC-FCDD-4969-9D3D-70EB0A3785C1}" srcId="{27B87299-3E57-4F52-BFDB-52D1E5A82CA7}" destId="{E42C0B62-8810-4C20-9D1C-E40B1DCB5171}" srcOrd="2" destOrd="0" parTransId="{9AE3EE3D-B975-40F9-8540-812A3E9D2D87}" sibTransId="{DD673DAB-054B-4832-BA16-EF8E84D5C48B}"/>
    <dgm:cxn modelId="{6A5324DB-0619-41B5-97C6-DC5B5CF6FAD8}" type="presOf" srcId="{CDA36253-46B1-4579-98B8-8C5F85390E57}" destId="{0AE8916F-9FB8-40E3-82AE-C07E45D61326}" srcOrd="1" destOrd="0" presId="urn:microsoft.com/office/officeart/2011/layout/InterconnectedBlockProcess"/>
    <dgm:cxn modelId="{B906BD44-B77C-4158-A01D-086C44D9478D}" srcId="{25CFF1E9-C400-4787-9EBE-7E2369A40695}" destId="{27B87299-3E57-4F52-BFDB-52D1E5A82CA7}" srcOrd="3" destOrd="0" parTransId="{23275469-BA83-4BCB-9163-7377902961EC}" sibTransId="{E5062AF2-074F-4F84-A4D7-2DD089F79889}"/>
    <dgm:cxn modelId="{FABD47C8-DED9-4BAA-81F1-7EDE3D4450E2}" type="presOf" srcId="{94E14ED6-29B3-4026-B6E6-D1E623F3EE65}" destId="{282A2CFE-F062-4629-810C-5804D8DB16F8}" srcOrd="1" destOrd="2" presId="urn:microsoft.com/office/officeart/2011/layout/InterconnectedBlockProcess"/>
    <dgm:cxn modelId="{505719CD-193E-457E-9B10-7FC37ADB3AE8}" type="presOf" srcId="{27B87299-3E57-4F52-BFDB-52D1E5A82CA7}" destId="{8A0CEA21-FD31-4CF3-889D-42D94B0D35FD}" srcOrd="0" destOrd="0" presId="urn:microsoft.com/office/officeart/2011/layout/InterconnectedBlockProcess"/>
    <dgm:cxn modelId="{96C0DD40-8C66-4A15-B6C5-0A8F457733D6}" type="presParOf" srcId="{B75A8043-2A5C-40F5-AB52-84B648833440}" destId="{82DB0613-DB18-41CC-B020-EEF6153C1A67}" srcOrd="0" destOrd="0" presId="urn:microsoft.com/office/officeart/2011/layout/InterconnectedBlockProcess"/>
    <dgm:cxn modelId="{E3745F24-A0CD-497D-BB72-00E2E7F0D7EE}" type="presParOf" srcId="{82DB0613-DB18-41CC-B020-EEF6153C1A67}" destId="{A507D96B-1265-4B0D-95D3-425D16565874}" srcOrd="0" destOrd="0" presId="urn:microsoft.com/office/officeart/2011/layout/InterconnectedBlockProcess"/>
    <dgm:cxn modelId="{74B71935-1218-42AA-B062-1E64E44287F4}" type="presParOf" srcId="{B75A8043-2A5C-40F5-AB52-84B648833440}" destId="{F6B2D69F-4571-415A-818B-9954D35F0B4C}" srcOrd="1" destOrd="0" presId="urn:microsoft.com/office/officeart/2011/layout/InterconnectedBlockProcess"/>
    <dgm:cxn modelId="{81D22FB1-7260-41AA-87FF-DBF943743394}" type="presParOf" srcId="{B75A8043-2A5C-40F5-AB52-84B648833440}" destId="{8A0CEA21-FD31-4CF3-889D-42D94B0D35FD}" srcOrd="2" destOrd="0" presId="urn:microsoft.com/office/officeart/2011/layout/InterconnectedBlockProcess"/>
    <dgm:cxn modelId="{B1876253-3EE5-4BA6-88ED-D0A81915E11E}" type="presParOf" srcId="{B75A8043-2A5C-40F5-AB52-84B648833440}" destId="{12C1E06A-EA1F-4CA8-A626-CC69DDF632FB}" srcOrd="3" destOrd="0" presId="urn:microsoft.com/office/officeart/2011/layout/InterconnectedBlockProcess"/>
    <dgm:cxn modelId="{A1250044-73C1-4678-B135-116B354E7162}" type="presParOf" srcId="{12C1E06A-EA1F-4CA8-A626-CC69DDF632FB}" destId="{878FC103-C764-4B12-881B-D0533F7D9205}" srcOrd="0" destOrd="0" presId="urn:microsoft.com/office/officeart/2011/layout/InterconnectedBlockProcess"/>
    <dgm:cxn modelId="{DD134621-DEDA-4DCD-B58F-BF507DAB804E}" type="presParOf" srcId="{B75A8043-2A5C-40F5-AB52-84B648833440}" destId="{282A2CFE-F062-4629-810C-5804D8DB16F8}" srcOrd="4" destOrd="0" presId="urn:microsoft.com/office/officeart/2011/layout/InterconnectedBlockProcess"/>
    <dgm:cxn modelId="{740CC4AB-C8E2-43FA-8783-BA77AE410816}" type="presParOf" srcId="{B75A8043-2A5C-40F5-AB52-84B648833440}" destId="{37D539AB-F6E5-4F46-BE6B-474374D6A3DA}" srcOrd="5" destOrd="0" presId="urn:microsoft.com/office/officeart/2011/layout/InterconnectedBlockProcess"/>
    <dgm:cxn modelId="{5080384F-6E78-4967-89D0-ABF8431AF41F}" type="presParOf" srcId="{B75A8043-2A5C-40F5-AB52-84B648833440}" destId="{01A93EBE-B6CC-44D9-96D8-9EC440AA2DF8}" srcOrd="6" destOrd="0" presId="urn:microsoft.com/office/officeart/2011/layout/InterconnectedBlockProcess"/>
    <dgm:cxn modelId="{BDC0F151-42BF-409B-8FED-88093B948C78}" type="presParOf" srcId="{01A93EBE-B6CC-44D9-96D8-9EC440AA2DF8}" destId="{8481E0A1-3340-4D41-A335-19FC673E8623}" srcOrd="0" destOrd="0" presId="urn:microsoft.com/office/officeart/2011/layout/InterconnectedBlockProcess"/>
    <dgm:cxn modelId="{21BBA554-ED8C-4FCA-9B36-3EF019643650}" type="presParOf" srcId="{B75A8043-2A5C-40F5-AB52-84B648833440}" destId="{0AE8916F-9FB8-40E3-82AE-C07E45D61326}" srcOrd="7" destOrd="0" presId="urn:microsoft.com/office/officeart/2011/layout/InterconnectedBlockProcess"/>
    <dgm:cxn modelId="{620B2DA8-2B6A-42A6-9E92-77D232608471}" type="presParOf" srcId="{B75A8043-2A5C-40F5-AB52-84B648833440}" destId="{F62B26E2-3F53-45C3-8A5D-BDB13ED86F84}" srcOrd="8" destOrd="0" presId="urn:microsoft.com/office/officeart/2011/layout/InterconnectedBlockProcess"/>
    <dgm:cxn modelId="{24170BF2-EE7A-413C-8286-B68192F4C336}" type="presParOf" srcId="{B75A8043-2A5C-40F5-AB52-84B648833440}" destId="{45FD4591-DBFF-4CB2-9093-D43637390FB5}" srcOrd="9" destOrd="0" presId="urn:microsoft.com/office/officeart/2011/layout/InterconnectedBlockProcess"/>
    <dgm:cxn modelId="{FD414DF6-D861-4DFC-832D-669C3CD59122}" type="presParOf" srcId="{45FD4591-DBFF-4CB2-9093-D43637390FB5}" destId="{3830D3E1-928E-44CE-8B15-1E0CB9FA2D58}" srcOrd="0" destOrd="0" presId="urn:microsoft.com/office/officeart/2011/layout/InterconnectedBlockProcess"/>
    <dgm:cxn modelId="{F3755498-24FA-4134-A9BE-CA541EF9D608}" type="presParOf" srcId="{B75A8043-2A5C-40F5-AB52-84B648833440}" destId="{B1BE7A79-853A-4053-B20E-911788D679BC}" srcOrd="10" destOrd="0" presId="urn:microsoft.com/office/officeart/2011/layout/InterconnectedBlockProcess"/>
    <dgm:cxn modelId="{95ACCF0F-619D-4F9F-A798-EF3741F43000}" type="presParOf" srcId="{B75A8043-2A5C-40F5-AB52-84B648833440}" destId="{689B834B-0576-4B5D-B813-1B600D181483}" srcOrd="11" destOrd="0" presId="urn:microsoft.com/office/officeart/2011/layout/InterconnectedBlockProcess"/>
  </dgm:cxnLst>
  <dgm:bg/>
  <dgm:whole/>
</dgm:dataModel>
</file>

<file path=ppt/diagrams/layout1.xml><?xml version="1.0" encoding="utf-8"?>
<dgm:layoutDef xmlns:dgm="http://schemas.openxmlformats.org/drawingml/2006/diagram" xmlns:a="http://schemas.openxmlformats.org/drawingml/2006/main" uniqueId="urn:microsoft.com/office/officeart/2011/layout/InterconnectedBlockProcess">
  <dgm:title val="Interconnected Block Process"/>
  <dgm:desc val="Use to show sequential steps in a process. Works best with small amounts of Level 1 text and medium amounts of Level 2 text."/>
  <dgm:catLst>
    <dgm:cat type="process" pri="5500"/>
    <dgm:cat type="officeonline" pri="3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 modelId="70" srcId="0" destId="40" srcOrd="2" destOrd="0"/>
        <dgm:cxn modelId="42" srcId="40" destId="41" srcOrd="0" destOrd="0"/>
      </dgm:cxnLst>
      <dgm:bg/>
      <dgm:whole/>
    </dgm:dataModel>
  </dgm:clrData>
  <dgm:layoutNode name="Name0">
    <dgm:varLst>
      <dgm:chMax val="7"/>
      <dgm:chPref val="5"/>
      <dgm:dir/>
      <dgm:animOne val="branch"/>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127"/>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5"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Accent1" refType="w" fact="0"/>
              <dgm:constr type="t" for="ch" forName="ChildAccent1" refType="h" fact="0.1613"/>
              <dgm:constr type="w" for="ch" forName="ChildAccent1" refType="w" fact="0.5"/>
              <dgm:constr type="h" for="ch" forName="ChildAccent1" refType="h" fact="0.7742"/>
              <dgm:constr type="l" for="ch" forName="Child1" refType="w" fact="0.0635"/>
              <dgm:constr type="t" for="ch" forName="Child1" refType="h" fact="0.1613"/>
              <dgm:constr type="w" for="ch" forName="Child1" refType="w" fact="0.4365"/>
              <dgm:constr type="h" for="ch" forName="Child1" refType="h" fact="0.7742"/>
              <dgm:constr type="l" for="ch" forName="Parent1" refType="w" fact="0"/>
              <dgm:constr type="t" for="ch" forName="Parent1" refType="h" fact="0.0323"/>
              <dgm:constr type="w" for="ch" forName="Parent1" refType="w" fact="0.5"/>
              <dgm:constr type="h" for="ch" forName="Parent1" refType="h" fact="0.129"/>
              <dgm:constr type="l" for="ch" forName="ChildAccent2" refType="w" fact="0.5"/>
              <dgm:constr type="t" for="ch" forName="ChildAccent2" refType="h" fact="0.1613"/>
              <dgm:constr type="w" for="ch" forName="ChildAccent2" refType="w" fact="0.5"/>
              <dgm:constr type="h" for="ch" forName="ChildAccent2" refType="h" fact="0.8387"/>
              <dgm:constr type="l" for="ch" forName="Child2" refType="w" fact="0.5635"/>
              <dgm:constr type="t" for="ch" forName="Child2" refType="h" fact="0.1613"/>
              <dgm:constr type="w" for="ch" forName="Child2" refType="w" fact="0.4365"/>
              <dgm:constr type="h" for="ch" forName="Child2" refType="h" fact="0.8387"/>
              <dgm:constr type="l" for="ch" forName="Parent2" refType="w" fact="0.5"/>
              <dgm:constr type="t" for="ch" forName="Parent2" refType="h" fact="0"/>
              <dgm:constr type="w" for="ch" forName="Parent2" refType="w" fact="0.5"/>
              <dgm:constr type="h" for="ch" forName="Parent2" refType="h" fact="0.1613"/>
            </dgm:constrLst>
          </dgm:if>
          <dgm:if name="Name6"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Accent1" refType="w" fact="0"/>
              <dgm:constr type="t" for="ch" forName="ChildAccent1" refType="h" fact="0.1757"/>
              <dgm:constr type="w" for="ch" forName="ChildAccent1" refType="w" fact="0.3333"/>
              <dgm:constr type="h" for="ch" forName="ChildAccent1" refType="h" fact="0.7066"/>
              <dgm:constr type="l" for="ch" forName="Child1" refType="w" fact="0.0423"/>
              <dgm:constr type="t" for="ch" forName="Child1" refType="h" fact="0.1757"/>
              <dgm:constr type="w" for="ch" forName="Child1" refType="w" fact="0.291"/>
              <dgm:constr type="h" for="ch" forName="Child1" refType="h" fact="0.7066"/>
              <dgm:constr type="l" for="ch" forName="Parent1" refType="w" fact="0"/>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Child2" refType="w" fact="0.3756"/>
              <dgm:constr type="t" for="ch" forName="Child2" refType="h" fact="0.1757"/>
              <dgm:constr type="w" for="ch" forName="Child2" refType="w" fact="0.291"/>
              <dgm:constr type="h" for="ch" forName="Child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6667"/>
              <dgm:constr type="t" for="ch" forName="ChildAccent3" refType="h" fact="0.1757"/>
              <dgm:constr type="w" for="ch" forName="ChildAccent3" refType="w" fact="0.3333"/>
              <dgm:constr type="h" for="ch" forName="ChildAccent3" refType="h" fact="0.8243"/>
              <dgm:constr type="l" for="ch" forName="Child3" refType="w" fact="0.709"/>
              <dgm:constr type="t" for="ch" forName="Child3" refType="h" fact="0.1757"/>
              <dgm:constr type="w" for="ch" forName="Child3" refType="w" fact="0.291"/>
              <dgm:constr type="h" for="ch" forName="Child3" refType="h" fact="0.8243"/>
              <dgm:constr type="l" for="ch" forName="Parent3" refType="w" fact="0.6667"/>
              <dgm:constr type="t" for="ch" forName="Parent3" refType="h" fact="0"/>
              <dgm:constr type="w" for="ch" forName="Parent3" refType="w" fact="0.3333"/>
              <dgm:constr type="h" for="ch" forName="Parent3" refType="h" fact="0.176"/>
            </dgm:constrLst>
          </dgm:if>
          <dgm:if name="Name7"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Accent1" refType="w" fact="0"/>
              <dgm:constr type="t" for="ch" forName="ChildAccent1" refType="h" fact="0.1892"/>
              <dgm:constr type="w" for="ch" forName="ChildAccent1" refType="w" fact="0.25"/>
              <dgm:constr type="h" for="ch" forName="ChildAccent1" refType="h" fact="0.6486"/>
              <dgm:constr type="l" for="ch" forName="Child1" refType="w" fact="0.0317"/>
              <dgm:constr type="t" for="ch" forName="Child1" refType="h" fact="0.1892"/>
              <dgm:constr type="w" for="ch" forName="Child1" refType="w" fact="0.2183"/>
              <dgm:constr type="h" for="ch" forName="Child1" refType="h" fact="0.6486"/>
              <dgm:constr type="l" for="ch" forName="Parent1" refType="w" fact="0"/>
              <dgm:constr type="t" for="ch" forName="Parent1" refType="h" fact="0.0811"/>
              <dgm:constr type="w" for="ch" forName="Parent1" refType="w" fact="0.25"/>
              <dgm:constr type="h" for="ch" forName="Parent1" refType="h" fact="0.1081"/>
              <dgm:constr type="l" for="ch" forName="ChildAccent2" refType="w" fact="0.25"/>
              <dgm:constr type="t" for="ch" forName="ChildAccent2" refType="h" fact="0.1892"/>
              <dgm:constr type="w" for="ch" forName="ChildAccent2" refType="w" fact="0.25"/>
              <dgm:constr type="h" for="ch" forName="ChildAccent2" refType="h" fact="0.7027"/>
              <dgm:constr type="l" for="ch" forName="Child2" refType="w" fact="0.2817"/>
              <dgm:constr type="t" for="ch" forName="Child2" refType="h" fact="0.1892"/>
              <dgm:constr type="w" for="ch" forName="Child2" refType="w" fact="0.2183"/>
              <dgm:constr type="h" for="ch" forName="Child2" refType="h" fact="0.7027"/>
              <dgm:constr type="l" for="ch" forName="Parent2" refType="w" fact="0.25"/>
              <dgm:constr type="t" for="ch" forName="Parent2" refType="h" fact="0.0541"/>
              <dgm:constr type="w" for="ch" forName="Parent2" refType="w" fact="0.25"/>
              <dgm:constr type="h" for="ch" forName="Parent2" refType="h" fact="0.1351"/>
              <dgm:constr type="l" for="ch" forName="ChildAccent3" refType="w" fact="0.5"/>
              <dgm:constr type="t" for="ch" forName="ChildAccent3" refType="h" fact="0.1892"/>
              <dgm:constr type="w" for="ch" forName="ChildAccent3" refType="w" fact="0.25"/>
              <dgm:constr type="h" for="ch" forName="ChildAccent3" refType="h" fact="0.7568"/>
              <dgm:constr type="l" for="ch" forName="Child3" refType="w" fact="0.5317"/>
              <dgm:constr type="t" for="ch" forName="Child3" refType="h" fact="0.1892"/>
              <dgm:constr type="w" for="ch" forName="Child3" refType="w" fact="0.2183"/>
              <dgm:constr type="h" for="ch" forName="Child3" refType="h" fact="0.7568"/>
              <dgm:constr type="l" for="ch" forName="Parent3" refType="w" fact="0.5"/>
              <dgm:constr type="t" for="ch" forName="Parent3" refType="h" fact="0.0275"/>
              <dgm:constr type="w" for="ch" forName="Parent3" refType="w" fact="0.25"/>
              <dgm:constr type="h" for="ch" forName="Parent3" refType="h" fact="0.1622"/>
              <dgm:constr type="l" for="ch" forName="ChildAccent4" refType="w" fact="0.75"/>
              <dgm:constr type="t" for="ch" forName="ChildAccent4" refType="h" fact="0.1892"/>
              <dgm:constr type="w" for="ch" forName="ChildAccent4" refType="w" fact="0.25"/>
              <dgm:constr type="h" for="ch" forName="ChildAccent4" refType="h" fact="0.8108"/>
              <dgm:constr type="l" for="ch" forName="Child4" refType="w" fact="0.7817"/>
              <dgm:constr type="t" for="ch" forName="Child4" refType="h" fact="0.1892"/>
              <dgm:constr type="w" for="ch" forName="Child4" refType="w" fact="0.2183"/>
              <dgm:constr type="h" for="ch" forName="Child4" refType="h" fact="0.8108"/>
              <dgm:constr type="l" for="ch" forName="Parent4" refType="w" fact="0.75"/>
              <dgm:constr type="t" for="ch" forName="Parent4" refType="h" fact="0"/>
              <dgm:constr type="w" for="ch" forName="Parent4" refType="w" fact="0.25"/>
              <dgm:constr type="h" for="ch" forName="Parent4" refType="h" fact="0.1892"/>
            </dgm:constrLst>
          </dgm:if>
          <dgm:if name="Name8"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Accent1" refType="w" fact="0"/>
              <dgm:constr type="t" for="ch" forName="ChildAccent1" refType="h" fact="0.2"/>
              <dgm:constr type="w" for="ch" forName="ChildAccent1" refType="w" fact="0.2001"/>
              <dgm:constr type="h" for="ch" forName="ChildAccent1" refType="h" fact="0.6"/>
              <dgm:constr type="l" for="ch" forName="Child1" refType="w" fact="0.0254"/>
              <dgm:constr type="t" for="ch" forName="Child1" refType="h" fact="0.2"/>
              <dgm:constr type="w" for="ch" forName="Child1" refType="w" fact="0.1747"/>
              <dgm:constr type="h" for="ch" forName="Child1" refType="h" fact="0.6"/>
              <dgm:constr type="l" for="ch" forName="Parent1" refType="w" fact="0"/>
              <dgm:constr type="t" for="ch" forName="Parent1" refType="h" fact="0.1"/>
              <dgm:constr type="w" for="ch" forName="Parent1" refType="w" fact="0.2001"/>
              <dgm:constr type="h" for="ch" forName="Parent1" refType="h" fact="0.1"/>
              <dgm:constr type="l" for="ch" forName="ChildAccent2" refType="w" fact="0.2001"/>
              <dgm:constr type="t" for="ch" forName="ChildAccent2" refType="h" fact="0.2"/>
              <dgm:constr type="w" for="ch" forName="ChildAccent2" refType="w" fact="0.2001"/>
              <dgm:constr type="h" for="ch" forName="ChildAccent2" refType="h" fact="0.65"/>
              <dgm:constr type="l" for="ch" forName="Child2" refType="w" fact="0.2255"/>
              <dgm:constr type="t" for="ch" forName="Child2" refType="h" fact="0.2"/>
              <dgm:constr type="w" for="ch" forName="Child2" refType="w" fact="0.1747"/>
              <dgm:constr type="h" for="ch" forName="Child2" refType="h" fact="0.65"/>
              <dgm:constr type="l" for="ch" forName="Parent2" refType="w" fact="0.2001"/>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Child3" refType="w" fact="0.4256"/>
              <dgm:constr type="t" for="ch" forName="Child3" refType="h" fact="0.2"/>
              <dgm:constr type="w" for="ch" forName="Child3" refType="w" fact="0.1747"/>
              <dgm:constr type="h" for="ch" forName="Child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6003"/>
              <dgm:constr type="t" for="ch" forName="ChildAccent4" refType="h" fact="0.2"/>
              <dgm:constr type="w" for="ch" forName="ChildAccent4" refType="w" fact="0.2001"/>
              <dgm:constr type="h" for="ch" forName="ChildAccent4" refType="h" fact="0.75"/>
              <dgm:constr type="l" for="ch" forName="Child4" refType="w" fact="0.6257"/>
              <dgm:constr type="t" for="ch" forName="Child4" refType="h" fact="0.2"/>
              <dgm:constr type="w" for="ch" forName="Child4" refType="w" fact="0.1747"/>
              <dgm:constr type="h" for="ch" forName="Child4" refType="h" fact="0.75"/>
              <dgm:constr type="l" for="ch" forName="Parent4" refType="w" fact="0.6003"/>
              <dgm:constr type="t" for="ch" forName="Parent4" refType="h" fact="0.025"/>
              <dgm:constr type="w" for="ch" forName="Parent4" refType="w" fact="0.2001"/>
              <dgm:constr type="h" for="ch" forName="Parent4" refType="h" fact="0.175"/>
              <dgm:constr type="l" for="ch" forName="ChildAccent5" refType="w" fact="0.7999"/>
              <dgm:constr type="t" for="ch" forName="ChildAccent5" refType="h" fact="0.2"/>
              <dgm:constr type="w" for="ch" forName="ChildAccent5" refType="w" fact="0.2001"/>
              <dgm:constr type="h" for="ch" forName="ChildAccent5" refType="h" fact="0.8"/>
              <dgm:constr type="l" for="ch" forName="Child5" refType="w" fact="0.8253"/>
              <dgm:constr type="t" for="ch" forName="Child5" refType="h" fact="0.2"/>
              <dgm:constr type="w" for="ch" forName="Child5" refType="w" fact="0.1747"/>
              <dgm:constr type="h" for="ch" forName="Child5" refType="h" fact="0.8"/>
              <dgm:constr type="l" for="ch" forName="Parent5" refType="w" fact="0.7999"/>
              <dgm:constr type="t" for="ch" forName="Parent5" refType="h" fact="0"/>
              <dgm:constr type="w" for="ch" forName="Parent5" refType="w" fact="0.2001"/>
              <dgm:constr type="h" for="ch" forName="Parent5" refType="h" fact="0.2"/>
            </dgm:constrLst>
          </dgm:if>
          <dgm:if name="Name9"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Accent1" refType="w" fact="0"/>
              <dgm:constr type="t" for="ch" forName="ChildAccent1" refType="h" fact="0.2087"/>
              <dgm:constr type="w" for="ch" forName="ChildAccent1" refType="w" fact="0.167"/>
              <dgm:constr type="h" for="ch" forName="ChildAccent1" refType="h" fact="0.5586"/>
              <dgm:constr type="l" for="ch" forName="Child1" refType="w" fact="0.0212"/>
              <dgm:constr type="t" for="ch" forName="Child1" refType="h" fact="0.2087"/>
              <dgm:constr type="w" for="ch" forName="Child1" refType="w" fact="0.1458"/>
              <dgm:constr type="h" for="ch" forName="Child1" refType="h" fact="0.5586"/>
              <dgm:constr type="l" for="ch" forName="Parent1" refType="w" fact="0"/>
              <dgm:constr type="t" for="ch" forName="Parent1" refType="h" fact="0.1156"/>
              <dgm:constr type="w" for="ch" forName="Parent1" refType="w" fact="0.167"/>
              <dgm:constr type="h" for="ch" forName="Parent1" refType="h" fact="0.0931"/>
              <dgm:constr type="l" for="ch" forName="ChildAccent2" refType="w" fact="0.167"/>
              <dgm:constr type="t" for="ch" forName="ChildAccent2" refType="h" fact="0.2087"/>
              <dgm:constr type="w" for="ch" forName="ChildAccent2" refType="w" fact="0.167"/>
              <dgm:constr type="h" for="ch" forName="ChildAccent2" refType="h" fact="0.6051"/>
              <dgm:constr type="l" for="ch" forName="Child2" refType="w" fact="0.1888"/>
              <dgm:constr type="t" for="ch" forName="Child2" refType="h" fact="0.2087"/>
              <dgm:constr type="w" for="ch" forName="Child2" refType="w" fact="0.1458"/>
              <dgm:constr type="h" for="ch" forName="Child2" refType="h" fact="0.6051"/>
              <dgm:constr type="l" for="ch" forName="Parent2" refType="w" fact="0.167"/>
              <dgm:constr type="t" for="ch" forName="Parent2" refType="h" fact="0.0923"/>
              <dgm:constr type="w" for="ch" forName="Parent2" refType="w" fact="0.167"/>
              <dgm:constr type="h" for="ch" forName="Parent2" refType="h" fact="0.1164"/>
              <dgm:constr type="l" for="ch" forName="ChildAccent3" refType="w" fact="0.3339"/>
              <dgm:constr type="t" for="ch" forName="ChildAccent3" refType="h" fact="0.2087"/>
              <dgm:constr type="w" for="ch" forName="ChildAccent3" refType="w" fact="0.167"/>
              <dgm:constr type="h" for="ch" forName="ChildAccent3" refType="h" fact="0.6517"/>
              <dgm:constr type="l" for="ch" forName="Child3" refType="w" fact="0.3551"/>
              <dgm:constr type="t" for="ch" forName="Child3" refType="h" fact="0.2087"/>
              <dgm:constr type="w" for="ch" forName="Child3" refType="w" fact="0.1458"/>
              <dgm:constr type="h" for="ch" forName="Child3" refType="h" fact="0.6517"/>
              <dgm:constr type="l" for="ch" forName="Parent3" refType="w" fact="0.3339"/>
              <dgm:constr type="t" for="ch" forName="Parent3" refType="h" fact="0.0698"/>
              <dgm:constr type="w" for="ch" forName="Parent3" refType="w" fact="0.167"/>
              <dgm:constr type="h" for="ch" forName="Parent3" refType="h" fact="0.1396"/>
              <dgm:constr type="l" for="ch" forName="ChildAccent4" refType="w" fact="0.5009"/>
              <dgm:constr type="t" for="ch" forName="ChildAccent4" refType="h" fact="0.2087"/>
              <dgm:constr type="w" for="ch" forName="ChildAccent4" refType="w" fact="0.167"/>
              <dgm:constr type="h" for="ch" forName="ChildAccent4" refType="h" fact="0.6982"/>
              <dgm:constr type="l" for="ch" forName="Child4" refType="w" fact="0.5221"/>
              <dgm:constr type="t" for="ch" forName="Child4" refType="h" fact="0.2087"/>
              <dgm:constr type="w" for="ch" forName="Child4" refType="w" fact="0.1458"/>
              <dgm:constr type="h" for="ch" forName="Child4" refType="h" fact="0.6982"/>
              <dgm:constr type="l" for="ch" forName="Parent4" refType="w" fact="0.501"/>
              <dgm:constr type="t" for="ch" forName="Parent4" refType="h" fact="0.0458"/>
              <dgm:constr type="w" for="ch" forName="Parent4" refType="w" fact="0.167"/>
              <dgm:constr type="h" for="ch" forName="Parent4" refType="h" fact="0.1629"/>
              <dgm:constr type="l" for="ch" forName="ChildAccent5" refType="w" fact="0.6674"/>
              <dgm:constr type="t" for="ch" forName="ChildAccent5" refType="h" fact="0.2087"/>
              <dgm:constr type="w" for="ch" forName="ChildAccent5" refType="w" fact="0.167"/>
              <dgm:constr type="h" for="ch" forName="ChildAccent5" refType="h" fact="0.7448"/>
              <dgm:constr type="l" for="ch" forName="Child5" refType="w" fact="0.6886"/>
              <dgm:constr type="t" for="ch" forName="Child5" refType="h" fact="0.2087"/>
              <dgm:constr type="w" for="ch" forName="Child5" refType="w" fact="0.1458"/>
              <dgm:constr type="h" for="ch" forName="Child5" refType="h" fact="0.7448"/>
              <dgm:constr type="l" for="ch" forName="Parent5" refType="w" fact="0.668"/>
              <dgm:constr type="t" for="ch" forName="Parent5" refType="h" fact="0.0225"/>
              <dgm:constr type="w" for="ch" forName="Parent5" refType="w" fact="0.167"/>
              <dgm:constr type="h" for="ch" forName="Parent5" refType="h" fact="0.1862"/>
              <dgm:constr type="l" for="ch" forName="ChildAccent6" refType="w" fact="0.833"/>
              <dgm:constr type="t" for="ch" forName="ChildAccent6" refType="h" fact="0.2087"/>
              <dgm:constr type="w" for="ch" forName="ChildAccent6" refType="w" fact="0.167"/>
              <dgm:constr type="h" for="ch" forName="ChildAccent6" refType="h" fact="0.7913"/>
              <dgm:constr type="l" for="ch" forName="Child6" refType="w" fact="0.8542"/>
              <dgm:constr type="t" for="ch" forName="Child6" refType="h" fact="0.2087"/>
              <dgm:constr type="w" for="ch" forName="Child6" refType="w" fact="0.1458"/>
              <dgm:constr type="h" for="ch" forName="Child6" refType="h" fact="0.7913"/>
              <dgm:constr type="l" for="ch" forName="Parent6" refType="w" fact="0.835"/>
              <dgm:constr type="t" for="ch" forName="Parent6" refType="h" fact="0"/>
              <dgm:constr type="w" for="ch" forName="Parent6" refType="w" fact="0.165"/>
              <dgm:constr type="h" for="ch" forName="Parent6" refType="h" fact="0.2095"/>
            </dgm:constrLst>
          </dgm:if>
          <dgm:else name="Name10">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Accent1" refType="w" fact="0"/>
              <dgm:constr type="t" for="ch" forName="ChildAccent1" refType="h" fact="0.2168"/>
              <dgm:constr type="w" for="ch" forName="ChildAccent1" refType="w" fact="0.1432"/>
              <dgm:constr type="h" for="ch" forName="ChildAccent1" refType="h" fact="0.5221"/>
              <dgm:constr type="l" for="ch" forName="Child1" refType="w" fact="0.0182"/>
              <dgm:constr type="t" for="ch" forName="Child1" refType="h" fact="0.2168"/>
              <dgm:constr type="w" for="ch" forName="Child1" refType="w" fact="0.125"/>
              <dgm:constr type="h" for="ch" forName="Child1" refType="h" fact="0.5221"/>
              <dgm:constr type="l" for="ch" forName="Parent1" refType="w" fact="0"/>
              <dgm:constr type="t" for="ch" forName="Parent1" refType="h" fact="0.1298"/>
              <dgm:constr type="w" for="ch" forName="Parent1" refType="w" fact="0.1432"/>
              <dgm:constr type="h" for="ch" forName="Parent1" refType="h" fact="0.087"/>
              <dgm:constr type="l" for="ch" forName="ChildAccent2" refType="w" fact="0.1432"/>
              <dgm:constr type="t" for="ch" forName="ChildAccent2" refType="h" fact="0.2168"/>
              <dgm:constr type="w" for="ch" forName="ChildAccent2" refType="w" fact="0.1432"/>
              <dgm:constr type="h" for="ch" forName="ChildAccent2" refType="h" fact="0.5656"/>
              <dgm:constr type="l" for="ch" forName="Child2" refType="w" fact="0.1614"/>
              <dgm:constr type="t" for="ch" forName="Child2" refType="h" fact="0.2168"/>
              <dgm:constr type="w" for="ch" forName="Child2" refType="w" fact="0.125"/>
              <dgm:constr type="h" for="ch" forName="Child2" refType="h" fact="0.5656"/>
              <dgm:constr type="l" for="ch" forName="Parent2" refType="w" fact="0.1432"/>
              <dgm:constr type="t" for="ch" forName="Parent2" refType="h" fact="0.108"/>
              <dgm:constr type="w" for="ch" forName="Parent2" refType="w" fact="0.1432"/>
              <dgm:constr type="h" for="ch" forName="Parent2" refType="h" fact="0.1088"/>
              <dgm:constr type="l" for="ch" forName="ChildAccent3" refType="w" fact="0.2865"/>
              <dgm:constr type="t" for="ch" forName="ChildAccent3" refType="h" fact="0.2168"/>
              <dgm:constr type="w" for="ch" forName="ChildAccent3" refType="w" fact="0.1432"/>
              <dgm:constr type="h" for="ch" forName="ChildAccent3" refType="h" fact="0.6091"/>
              <dgm:constr type="l" for="ch" forName="Child3" refType="w" fact="0.3047"/>
              <dgm:constr type="t" for="ch" forName="Child3" refType="h" fact="0.2168"/>
              <dgm:constr type="w" for="ch" forName="Child3" refType="w" fact="0.125"/>
              <dgm:constr type="h" for="ch" forName="Child3" refType="h" fact="0.6091"/>
              <dgm:constr type="l" for="ch" forName="Parent3" refType="w" fact="0.2865"/>
              <dgm:constr type="t" for="ch" forName="Parent3" refType="h" fact="0.087"/>
              <dgm:constr type="w" for="ch" forName="Parent3" refType="w" fact="0.143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Child4" refType="w" fact="0.4479"/>
              <dgm:constr type="t" for="ch" forName="Child4" refType="h" fact="0.2168"/>
              <dgm:constr type="w" for="ch" forName="Child4" refType="w" fact="0.125"/>
              <dgm:constr type="h" for="ch" forName="Child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5726"/>
              <dgm:constr type="t" for="ch" forName="ChildAccent5" refType="h" fact="0.2168"/>
              <dgm:constr type="w" for="ch" forName="ChildAccent5" refType="w" fact="0.1432"/>
              <dgm:constr type="h" for="ch" forName="ChildAccent5" refType="h" fact="0.6962"/>
              <dgm:constr type="l" for="ch" forName="Child5" refType="w" fact="0.5908"/>
              <dgm:constr type="t" for="ch" forName="Child5" refType="h" fact="0.2168"/>
              <dgm:constr type="w" for="ch" forName="Child5" refType="w" fact="0.125"/>
              <dgm:constr type="h" for="ch" forName="Child5" refType="h" fact="0.6962"/>
              <dgm:constr type="l" for="ch" forName="Parent5" refType="w" fact="0.5726"/>
              <dgm:constr type="t" for="ch" forName="Parent5" refType="h" fact="0.0428"/>
              <dgm:constr type="w" for="ch" forName="Parent5" refType="w" fact="0.1432"/>
              <dgm:constr type="h" for="ch" forName="Parent5" refType="h" fact="0.174"/>
              <dgm:constr type="l" for="ch" forName="ChildAccent6" refType="w" fact="0.7147"/>
              <dgm:constr type="t" for="ch" forName="ChildAccent6" refType="h" fact="0.2168"/>
              <dgm:constr type="w" for="ch" forName="ChildAccent6" refType="w" fact="0.1432"/>
              <dgm:constr type="h" for="ch" forName="ChildAccent6" refType="h" fact="0.7397"/>
              <dgm:constr type="l" for="ch" forName="Child6" refType="w" fact="0.7329"/>
              <dgm:constr type="t" for="ch" forName="Child6" refType="h" fact="0.2168"/>
              <dgm:constr type="w" for="ch" forName="Child6" refType="w" fact="0.125"/>
              <dgm:constr type="h" for="ch" forName="Child6" refType="h" fact="0.7397"/>
              <dgm:constr type="l" for="ch" forName="Parent6" refType="w" fact="0.716"/>
              <dgm:constr type="t" for="ch" forName="Parent6" refType="h" fact="0.0217"/>
              <dgm:constr type="w" for="ch" forName="Parent6" refType="w" fact="0.1424"/>
              <dgm:constr type="h" for="ch" forName="Parent6" refType="h" fact="0.1958"/>
              <dgm:constr type="l" for="ch" forName="ChildAccent7" refType="w" fact="0.8568"/>
              <dgm:constr type="t" for="ch" forName="ChildAccent7" refType="h" fact="0.2168"/>
              <dgm:constr type="w" for="ch" forName="ChildAccent7" refType="w" fact="0.1432"/>
              <dgm:constr type="h" for="ch" forName="ChildAccent7" refType="h" fact="0.7832"/>
              <dgm:constr type="l" for="ch" forName="Child7" refType="w" fact="0.875"/>
              <dgm:constr type="t" for="ch" forName="Child7" refType="h" fact="0.2168"/>
              <dgm:constr type="w" for="ch" forName="Child7" refType="w" fact="0.125"/>
              <dgm:constr type="h" for="ch" forName="Child7" refType="h" fact="0.7832"/>
              <dgm:constr type="l" for="ch" forName="Parent7" refType="w" fact="0.8577"/>
              <dgm:constr type="t" for="ch" forName="Parent7" refType="h" fact="0"/>
              <dgm:constr type="w" for="ch" forName="Parent7" refType="w" fact="0.1423"/>
              <dgm:constr type="h" for="ch" forName="Parent7" refType="h" fact="0.2175"/>
            </dgm:constrLst>
          </dgm:else>
        </dgm:choose>
      </dgm:if>
      <dgm:else name="Name11">
        <dgm:choose name="Name12">
          <dgm:if name="Name13"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14"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2" refType="w" fact="0"/>
              <dgm:constr type="t" for="ch" forName="Child2" refType="h" fact="0.1613"/>
              <dgm:constr type="w" for="ch" forName="Child2" refType="w" fact="0.4365"/>
              <dgm:constr type="h" for="ch" forName="Child2" refType="h" fact="0.8387"/>
              <dgm:constr type="l" for="ch" forName="Child1" refType="w" fact="0.5"/>
              <dgm:constr type="t" for="ch" forName="Child1" refType="h" fact="0.1613"/>
              <dgm:constr type="w" for="ch" forName="Child1" refType="w" fact="0.4365"/>
              <dgm:constr type="h" for="ch" forName="Child1" refType="h" fact="0.7742"/>
              <dgm:constr type="l" for="ch" forName="ChildAccent1" refType="w" fact="0.5"/>
              <dgm:constr type="t" for="ch" forName="ChildAccent1" refType="h" fact="0.1613"/>
              <dgm:constr type="w" for="ch" forName="ChildAccent1" refType="w" fact="0.5"/>
              <dgm:constr type="h" for="ch" forName="ChildAccent1" refType="h" fact="0.7742"/>
              <dgm:constr type="l" for="ch" forName="Parent1" refType="w" fact="0.5"/>
              <dgm:constr type="t" for="ch" forName="Parent1" refType="h" fact="0.0323"/>
              <dgm:constr type="w" for="ch" forName="Parent1" refType="w" fact="0.5"/>
              <dgm:constr type="h" for="ch" forName="Parent1" refType="h" fact="0.129"/>
              <dgm:constr type="l" for="ch" forName="ChildAccent2" refType="w" fact="0"/>
              <dgm:constr type="t" for="ch" forName="ChildAccent2" refType="h" fact="0.1613"/>
              <dgm:constr type="w" for="ch" forName="ChildAccent2" refType="w" fact="0.5"/>
              <dgm:constr type="h" for="ch" forName="ChildAccent2" refType="h" fact="0.8387"/>
              <dgm:constr type="l" for="ch" forName="Parent2" refType="w" fact="0"/>
              <dgm:constr type="t" for="ch" forName="Parent2" refType="h" fact="0"/>
              <dgm:constr type="w" for="ch" forName="Parent2" refType="w" fact="0.5"/>
              <dgm:constr type="h" for="ch" forName="Parent2" refType="h" fact="0.1613"/>
            </dgm:constrLst>
          </dgm:if>
          <dgm:if name="Name15"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3" refType="w" fact="0"/>
              <dgm:constr type="t" for="ch" forName="Child3" refType="h" fact="0.1757"/>
              <dgm:constr type="w" for="ch" forName="Child3" refType="w" fact="0.291"/>
              <dgm:constr type="h" for="ch" forName="Child3" refType="h" fact="0.8243"/>
              <dgm:constr type="l" for="ch" forName="Child2" refType="w" fact="0.3333"/>
              <dgm:constr type="t" for="ch" forName="Child2" refType="h" fact="0.1757"/>
              <dgm:constr type="w" for="ch" forName="Child2" refType="w" fact="0.291"/>
              <dgm:constr type="h" for="ch" forName="Child2" refType="h" fact="0.7655"/>
              <dgm:constr type="l" for="ch" forName="Child1" refType="w" fact="0.6667"/>
              <dgm:constr type="t" for="ch" forName="Child1" refType="h" fact="0.1757"/>
              <dgm:constr type="w" for="ch" forName="Child1" refType="w" fact="0.291"/>
              <dgm:constr type="h" for="ch" forName="Child1" refType="h" fact="0.7066"/>
              <dgm:constr type="l" for="ch" forName="ChildAccent1" refType="w" fact="0.6667"/>
              <dgm:constr type="t" for="ch" forName="ChildAccent1" refType="h" fact="0.1757"/>
              <dgm:constr type="w" for="ch" forName="ChildAccent1" refType="w" fact="0.3333"/>
              <dgm:constr type="h" for="ch" forName="ChildAccent1" refType="h" fact="0.7066"/>
              <dgm:constr type="l" for="ch" forName="Parent1" refType="w" fact="0.6667"/>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
              <dgm:constr type="t" for="ch" forName="ChildAccent3" refType="h" fact="0.1757"/>
              <dgm:constr type="w" for="ch" forName="ChildAccent3" refType="w" fact="0.3333"/>
              <dgm:constr type="h" for="ch" forName="ChildAccent3" refType="h" fact="0.8243"/>
              <dgm:constr type="l" for="ch" forName="Parent3" refType="w" fact="0"/>
              <dgm:constr type="t" for="ch" forName="Parent3" refType="h" fact="0"/>
              <dgm:constr type="w" for="ch" forName="Parent3" refType="w" fact="0.3333"/>
              <dgm:constr type="h" for="ch" forName="Parent3" refType="h" fact="0.176"/>
            </dgm:constrLst>
          </dgm:if>
          <dgm:if name="Name16"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4" refType="w" fact="0"/>
              <dgm:constr type="t" for="ch" forName="Child4" refType="h" fact="0.1892"/>
              <dgm:constr type="w" for="ch" forName="Child4" refType="w" fact="0.2183"/>
              <dgm:constr type="h" for="ch" forName="Child4" refType="h" fact="0.8108"/>
              <dgm:constr type="l" for="ch" forName="Child3" refType="w" fact="0.25"/>
              <dgm:constr type="t" for="ch" forName="Child3" refType="h" fact="0.1892"/>
              <dgm:constr type="w" for="ch" forName="Child3" refType="w" fact="0.2183"/>
              <dgm:constr type="h" for="ch" forName="Child3" refType="h" fact="0.7568"/>
              <dgm:constr type="l" for="ch" forName="Child2" refType="w" fact="0.5"/>
              <dgm:constr type="t" for="ch" forName="Child2" refType="h" fact="0.1892"/>
              <dgm:constr type="w" for="ch" forName="Child2" refType="w" fact="0.2183"/>
              <dgm:constr type="h" for="ch" forName="Child2" refType="h" fact="0.7027"/>
              <dgm:constr type="l" for="ch" forName="Child1" refType="w" fact="0.75"/>
              <dgm:constr type="t" for="ch" forName="Child1" refType="h" fact="0.1892"/>
              <dgm:constr type="w" for="ch" forName="Child1" refType="w" fact="0.2183"/>
              <dgm:constr type="h" for="ch" forName="Child1" refType="h" fact="0.6486"/>
              <dgm:constr type="l" for="ch" forName="ChildAccent1" refType="w" fact="0.75"/>
              <dgm:constr type="t" for="ch" forName="ChildAccent1" refType="h" fact="0.1892"/>
              <dgm:constr type="w" for="ch" forName="ChildAccent1" refType="w" fact="0.25"/>
              <dgm:constr type="h" for="ch" forName="ChildAccent1" refType="h" fact="0.6486"/>
              <dgm:constr type="l" for="ch" forName="Parent1" refType="w" fact="0.75"/>
              <dgm:constr type="t" for="ch" forName="Parent1" refType="h" fact="0.0811"/>
              <dgm:constr type="w" for="ch" forName="Parent1" refType="w" fact="0.25"/>
              <dgm:constr type="h" for="ch" forName="Parent1" refType="h" fact="0.1081"/>
              <dgm:constr type="l" for="ch" forName="ChildAccent2" refType="w" fact="0.5"/>
              <dgm:constr type="t" for="ch" forName="ChildAccent2" refType="h" fact="0.1892"/>
              <dgm:constr type="w" for="ch" forName="ChildAccent2" refType="w" fact="0.25"/>
              <dgm:constr type="h" for="ch" forName="ChildAccent2" refType="h" fact="0.7027"/>
              <dgm:constr type="l" for="ch" forName="Parent2" refType="w" fact="0.5"/>
              <dgm:constr type="t" for="ch" forName="Parent2" refType="h" fact="0.0541"/>
              <dgm:constr type="w" for="ch" forName="Parent2" refType="w" fact="0.25"/>
              <dgm:constr type="h" for="ch" forName="Parent2" refType="h" fact="0.1351"/>
              <dgm:constr type="l" for="ch" forName="ChildAccent3" refType="w" fact="0.25"/>
              <dgm:constr type="t" for="ch" forName="ChildAccent3" refType="h" fact="0.1892"/>
              <dgm:constr type="w" for="ch" forName="ChildAccent3" refType="w" fact="0.25"/>
              <dgm:constr type="h" for="ch" forName="ChildAccent3" refType="h" fact="0.7568"/>
              <dgm:constr type="l" for="ch" forName="Parent3" refType="w" fact="0.25"/>
              <dgm:constr type="t" for="ch" forName="Parent3" refType="h" fact="0.0279"/>
              <dgm:constr type="w" for="ch" forName="Parent3" refType="w" fact="0.25"/>
              <dgm:constr type="h" for="ch" forName="Parent3" refType="h" fact="0.161"/>
              <dgm:constr type="l" for="ch" forName="ChildAccent4" refType="w" fact="0"/>
              <dgm:constr type="t" for="ch" forName="ChildAccent4" refType="h" fact="0.1892"/>
              <dgm:constr type="w" for="ch" forName="ChildAccent4" refType="w" fact="0.25"/>
              <dgm:constr type="h" for="ch" forName="ChildAccent4" refType="h" fact="0.8108"/>
              <dgm:constr type="l" for="ch" forName="Parent4" refType="w" fact="0"/>
              <dgm:constr type="t" for="ch" forName="Parent4" refType="h" fact="0"/>
              <dgm:constr type="w" for="ch" forName="Parent4" refType="w" fact="0.25"/>
              <dgm:constr type="h" for="ch" forName="Parent4" refType="h" fact="0.1892"/>
            </dgm:constrLst>
          </dgm:if>
          <dgm:if name="Name17"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5" refType="w" fact="0"/>
              <dgm:constr type="t" for="ch" forName="Child5" refType="h" fact="0.2"/>
              <dgm:constr type="w" for="ch" forName="Child5" refType="w" fact="0.1747"/>
              <dgm:constr type="h" for="ch" forName="Child5" refType="h" fact="0.8"/>
              <dgm:constr type="l" for="ch" forName="Child4" refType="w" fact="0.2001"/>
              <dgm:constr type="t" for="ch" forName="Child4" refType="h" fact="0.2"/>
              <dgm:constr type="w" for="ch" forName="Child4" refType="w" fact="0.1747"/>
              <dgm:constr type="h" for="ch" forName="Child4" refType="h" fact="0.75"/>
              <dgm:constr type="l" for="ch" forName="Child3" refType="w" fact="0.4002"/>
              <dgm:constr type="t" for="ch" forName="Child3" refType="h" fact="0.2"/>
              <dgm:constr type="w" for="ch" forName="Child3" refType="w" fact="0.1747"/>
              <dgm:constr type="h" for="ch" forName="Child3" refType="h" fact="0.7"/>
              <dgm:constr type="l" for="ch" forName="Child2" refType="w" fact="0.6003"/>
              <dgm:constr type="t" for="ch" forName="Child2" refType="h" fact="0.2"/>
              <dgm:constr type="w" for="ch" forName="Child2" refType="w" fact="0.1747"/>
              <dgm:constr type="h" for="ch" forName="Child2" refType="h" fact="0.65"/>
              <dgm:constr type="l" for="ch" forName="Child1" refType="w" fact="0.7999"/>
              <dgm:constr type="t" for="ch" forName="Child1" refType="h" fact="0.2"/>
              <dgm:constr type="w" for="ch" forName="Child1" refType="w" fact="0.1747"/>
              <dgm:constr type="h" for="ch" forName="Child1" refType="h" fact="0.6"/>
              <dgm:constr type="l" for="ch" forName="ChildAccent1" refType="w" fact="0.7999"/>
              <dgm:constr type="t" for="ch" forName="ChildAccent1" refType="h" fact="0.2"/>
              <dgm:constr type="w" for="ch" forName="ChildAccent1" refType="w" fact="0.2001"/>
              <dgm:constr type="h" for="ch" forName="ChildAccent1" refType="h" fact="0.6"/>
              <dgm:constr type="l" for="ch" forName="Parent1" refType="w" fact="0.7999"/>
              <dgm:constr type="t" for="ch" forName="Parent1" refType="h" fact="0.1"/>
              <dgm:constr type="w" for="ch" forName="Parent1" refType="w" fact="0.2001"/>
              <dgm:constr type="h" for="ch" forName="Parent1" refType="h" fact="0.1"/>
              <dgm:constr type="l" for="ch" forName="ChildAccent2" refType="w" fact="0.6003"/>
              <dgm:constr type="t" for="ch" forName="ChildAccent2" refType="h" fact="0.2"/>
              <dgm:constr type="w" for="ch" forName="ChildAccent2" refType="w" fact="0.2001"/>
              <dgm:constr type="h" for="ch" forName="ChildAccent2" refType="h" fact="0.65"/>
              <dgm:constr type="l" for="ch" forName="Parent2" refType="w" fact="0.6003"/>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2001"/>
              <dgm:constr type="t" for="ch" forName="ChildAccent4" refType="h" fact="0.2"/>
              <dgm:constr type="w" for="ch" forName="ChildAccent4" refType="w" fact="0.2001"/>
              <dgm:constr type="h" for="ch" forName="ChildAccent4" refType="h" fact="0.75"/>
              <dgm:constr type="l" for="ch" forName="Parent4" refType="w" fact="0.2001"/>
              <dgm:constr type="t" for="ch" forName="Parent4" refType="h" fact="0.025"/>
              <dgm:constr type="w" for="ch" forName="Parent4" refType="w" fact="0.2001"/>
              <dgm:constr type="h" for="ch" forName="Parent4" refType="h" fact="0.175"/>
              <dgm:constr type="l" for="ch" forName="ChildAccent5" refType="w" fact="0"/>
              <dgm:constr type="t" for="ch" forName="ChildAccent5" refType="h" fact="0.2"/>
              <dgm:constr type="w" for="ch" forName="ChildAccent5" refType="w" fact="0.2001"/>
              <dgm:constr type="h" for="ch" forName="ChildAccent5" refType="h" fact="0.8"/>
              <dgm:constr type="l" for="ch" forName="Parent5" refType="w" fact="0"/>
              <dgm:constr type="t" for="ch" forName="Parent5" refType="h" fact="0"/>
              <dgm:constr type="w" for="ch" forName="Parent5" refType="w" fact="0.2001"/>
              <dgm:constr type="h" for="ch" forName="Parent5" refType="h" fact="0.2"/>
            </dgm:constrLst>
          </dgm:if>
          <dgm:if name="Name18"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6" refType="w" fact="0"/>
              <dgm:constr type="t" for="ch" forName="Child6" refType="h" fact="0.2087"/>
              <dgm:constr type="w" for="ch" forName="Child6" refType="w" fact="0.1458"/>
              <dgm:constr type="h" for="ch" forName="Child6" refType="h" fact="0.7913"/>
              <dgm:constr type="l" for="ch" forName="Child5" refType="w" fact="0.167"/>
              <dgm:constr type="t" for="ch" forName="Child5" refType="h" fact="0.2087"/>
              <dgm:constr type="w" for="ch" forName="Child5" refType="w" fact="0.1458"/>
              <dgm:constr type="h" for="ch" forName="Child5" refType="h" fact="0.7448"/>
              <dgm:constr type="l" for="ch" forName="Child4" refType="w" fact="0.3339"/>
              <dgm:constr type="t" for="ch" forName="Child4" refType="h" fact="0.2087"/>
              <dgm:constr type="w" for="ch" forName="Child4" refType="w" fact="0.1458"/>
              <dgm:constr type="h" for="ch" forName="Child4" refType="h" fact="0.6982"/>
              <dgm:constr type="l" for="ch" forName="Child3" refType="w" fact="0.5009"/>
              <dgm:constr type="t" for="ch" forName="Child3" refType="h" fact="0.2087"/>
              <dgm:constr type="w" for="ch" forName="Child3" refType="w" fact="0.1458"/>
              <dgm:constr type="h" for="ch" forName="Child3" refType="h" fact="0.6517"/>
              <dgm:constr type="l" for="ch" forName="Child2" refType="w" fact="0.6674"/>
              <dgm:constr type="t" for="ch" forName="Child2" refType="h" fact="0.2087"/>
              <dgm:constr type="w" for="ch" forName="Child2" refType="w" fact="0.1458"/>
              <dgm:constr type="h" for="ch" forName="Child2" refType="h" fact="0.6051"/>
              <dgm:constr type="l" for="ch" forName="Child1" refType="w" fact="0.833"/>
              <dgm:constr type="t" for="ch" forName="Child1" refType="h" fact="0.2087"/>
              <dgm:constr type="w" for="ch" forName="Child1" refType="w" fact="0.1458"/>
              <dgm:constr type="h" for="ch" forName="Child1" refType="h" fact="0.5586"/>
              <dgm:constr type="l" for="ch" forName="ChildAccent1" refType="w" fact="0.833"/>
              <dgm:constr type="t" for="ch" forName="ChildAccent1" refType="h" fact="0.2087"/>
              <dgm:constr type="w" for="ch" forName="ChildAccent1" refType="w" fact="0.167"/>
              <dgm:constr type="h" for="ch" forName="ChildAccent1" refType="h" fact="0.5586"/>
              <dgm:constr type="l" for="ch" forName="Parent1" refType="w" fact="0.833"/>
              <dgm:constr type="t" for="ch" forName="Parent1" refType="h" fact="0.1156"/>
              <dgm:constr type="w" for="ch" forName="Parent1" refType="w" fact="0.167"/>
              <dgm:constr type="h" for="ch" forName="Parent1" refType="h" fact="0.0931"/>
              <dgm:constr type="l" for="ch" forName="ChildAccent2" refType="w" fact="0.6674"/>
              <dgm:constr type="t" for="ch" forName="ChildAccent2" refType="h" fact="0.2087"/>
              <dgm:constr type="w" for="ch" forName="ChildAccent2" refType="w" fact="0.167"/>
              <dgm:constr type="h" for="ch" forName="ChildAccent2" refType="h" fact="0.6051"/>
              <dgm:constr type="l" for="ch" forName="Parent2" refType="w" fact="0.6674"/>
              <dgm:constr type="t" for="ch" forName="Parent2" refType="h" fact="0.0923"/>
              <dgm:constr type="w" for="ch" forName="Parent2" refType="w" fact="0.165"/>
              <dgm:constr type="h" for="ch" forName="Parent2" refType="h" fact="0.1164"/>
              <dgm:constr type="l" for="ch" forName="ChildAccent3" refType="w" fact="0.5009"/>
              <dgm:constr type="t" for="ch" forName="ChildAccent3" refType="h" fact="0.2087"/>
              <dgm:constr type="w" for="ch" forName="ChildAccent3" refType="w" fact="0.167"/>
              <dgm:constr type="h" for="ch" forName="ChildAccent3" refType="h" fact="0.6517"/>
              <dgm:constr type="l" for="ch" forName="Parent3" refType="w" fact="0.5009"/>
              <dgm:constr type="t" for="ch" forName="Parent3" refType="h" fact="0.0698"/>
              <dgm:constr type="w" for="ch" forName="Parent3" refType="w" fact="0.166"/>
              <dgm:constr type="h" for="ch" forName="Parent3" refType="h" fact="0.1396"/>
              <dgm:constr type="l" for="ch" forName="ChildAccent4" refType="w" fact="0.3339"/>
              <dgm:constr type="t" for="ch" forName="ChildAccent4" refType="h" fact="0.2087"/>
              <dgm:constr type="w" for="ch" forName="ChildAccent4" refType="w" fact="0.167"/>
              <dgm:constr type="h" for="ch" forName="ChildAccent4" refType="h" fact="0.6982"/>
              <dgm:constr type="l" for="ch" forName="Parent4" refType="w" fact="0.3339"/>
              <dgm:constr type="t" for="ch" forName="Parent4" refType="h" fact="0.0458"/>
              <dgm:constr type="w" for="ch" forName="Parent4" refType="w" fact="0.167"/>
              <dgm:constr type="h" for="ch" forName="Parent4" refType="h" fact="0.1629"/>
              <dgm:constr type="l" for="ch" forName="ChildAccent5" refType="w" fact="0.167"/>
              <dgm:constr type="t" for="ch" forName="ChildAccent5" refType="h" fact="0.2087"/>
              <dgm:constr type="w" for="ch" forName="ChildAccent5" refType="w" fact="0.167"/>
              <dgm:constr type="h" for="ch" forName="ChildAccent5" refType="h" fact="0.7448"/>
              <dgm:constr type="l" for="ch" forName="Parent5" refType="w" fact="0.167"/>
              <dgm:constr type="t" for="ch" forName="Parent5" refType="h" fact="0.0225"/>
              <dgm:constr type="w" for="ch" forName="Parent5" refType="w" fact="0.167"/>
              <dgm:constr type="h" for="ch" forName="Parent5" refType="h" fact="0.1862"/>
              <dgm:constr type="l" for="ch" forName="ChildAccent6" refType="w" fact="0"/>
              <dgm:constr type="t" for="ch" forName="ChildAccent6" refType="h" fact="0.2087"/>
              <dgm:constr type="w" for="ch" forName="ChildAccent6" refType="w" fact="0.167"/>
              <dgm:constr type="h" for="ch" forName="ChildAccent6" refType="h" fact="0.7913"/>
              <dgm:constr type="l" for="ch" forName="Parent6" refType="w" fact="0"/>
              <dgm:constr type="t" for="ch" forName="Parent6" refType="h" fact="0"/>
              <dgm:constr type="w" for="ch" forName="Parent6" refType="w" fact="0.167"/>
              <dgm:constr type="h" for="ch" forName="Parent6" refType="h" fact="0.2095"/>
            </dgm:constrLst>
          </dgm:if>
          <dgm:else name="Name19">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7" refType="w" fact="0"/>
              <dgm:constr type="t" for="ch" forName="Child7" refType="h" fact="0.2168"/>
              <dgm:constr type="w" for="ch" forName="Child7" refType="w" fact="0.125"/>
              <dgm:constr type="h" for="ch" forName="Child7" refType="h" fact="0.7832"/>
              <dgm:constr type="l" for="ch" forName="Child6" refType="w" fact="0.1432"/>
              <dgm:constr type="t" for="ch" forName="Child6" refType="h" fact="0.2168"/>
              <dgm:constr type="w" for="ch" forName="Child6" refType="w" fact="0.125"/>
              <dgm:constr type="h" for="ch" forName="Child6" refType="h" fact="0.7397"/>
              <dgm:constr type="l" for="ch" forName="Child5" refType="w" fact="0.2865"/>
              <dgm:constr type="t" for="ch" forName="Child5" refType="h" fact="0.2168"/>
              <dgm:constr type="w" for="ch" forName="Child5" refType="w" fact="0.125"/>
              <dgm:constr type="h" for="ch" forName="Child5" refType="h" fact="0.6962"/>
              <dgm:constr type="l" for="ch" forName="Child4" refType="w" fact="0.4297"/>
              <dgm:constr type="t" for="ch" forName="Child4" refType="h" fact="0.2168"/>
              <dgm:constr type="w" for="ch" forName="Child4" refType="w" fact="0.125"/>
              <dgm:constr type="h" for="ch" forName="Child4" refType="h" fact="0.6526"/>
              <dgm:constr type="l" for="ch" forName="Child3" refType="w" fact="0.5726"/>
              <dgm:constr type="t" for="ch" forName="Child3" refType="h" fact="0.2168"/>
              <dgm:constr type="w" for="ch" forName="Child3" refType="w" fact="0.125"/>
              <dgm:constr type="h" for="ch" forName="Child3" refType="h" fact="0.6091"/>
              <dgm:constr type="l" for="ch" forName="Child2" refType="w" fact="0.7147"/>
              <dgm:constr type="t" for="ch" forName="Child2" refType="h" fact="0.2168"/>
              <dgm:constr type="w" for="ch" forName="Child2" refType="w" fact="0.125"/>
              <dgm:constr type="h" for="ch" forName="Child2" refType="h" fact="0.5656"/>
              <dgm:constr type="l" for="ch" forName="Child1" refType="w" fact="0.8568"/>
              <dgm:constr type="t" for="ch" forName="Child1" refType="h" fact="0.2168"/>
              <dgm:constr type="w" for="ch" forName="Child1" refType="w" fact="0.125"/>
              <dgm:constr type="h" for="ch" forName="Child1" refType="h" fact="0.5221"/>
              <dgm:constr type="l" for="ch" forName="ChildAccent1" refType="w" fact="0.8568"/>
              <dgm:constr type="t" for="ch" forName="ChildAccent1" refType="h" fact="0.2168"/>
              <dgm:constr type="w" for="ch" forName="ChildAccent1" refType="w" fact="0.1432"/>
              <dgm:constr type="h" for="ch" forName="ChildAccent1" refType="h" fact="0.5221"/>
              <dgm:constr type="l" for="ch" forName="Parent1" refType="w" fact="0.8568"/>
              <dgm:constr type="t" for="ch" forName="Parent1" refType="h" fact="0.1298"/>
              <dgm:constr type="w" for="ch" forName="Parent1" refType="w" fact="0.1432"/>
              <dgm:constr type="h" for="ch" forName="Parent1" refType="h" fact="0.087"/>
              <dgm:constr type="l" for="ch" forName="ChildAccent2" refType="w" fact="0.7147"/>
              <dgm:constr type="t" for="ch" forName="ChildAccent2" refType="h" fact="0.2168"/>
              <dgm:constr type="w" for="ch" forName="ChildAccent2" refType="w" fact="0.1432"/>
              <dgm:constr type="h" for="ch" forName="ChildAccent2" refType="h" fact="0.5656"/>
              <dgm:constr type="l" for="ch" forName="Parent2" refType="w" fact="0.7147"/>
              <dgm:constr type="t" for="ch" forName="Parent2" refType="h" fact="0.108"/>
              <dgm:constr type="w" for="ch" forName="Parent2" refType="w" fact="0.1425"/>
              <dgm:constr type="h" for="ch" forName="Parent2" refType="h" fact="0.1088"/>
              <dgm:constr type="l" for="ch" forName="ChildAccent3" refType="w" fact="0.5726"/>
              <dgm:constr type="t" for="ch" forName="ChildAccent3" refType="h" fact="0.2168"/>
              <dgm:constr type="w" for="ch" forName="ChildAccent3" refType="w" fact="0.1432"/>
              <dgm:constr type="h" for="ch" forName="ChildAccent3" refType="h" fact="0.6091"/>
              <dgm:constr type="l" for="ch" forName="Parent3" refType="w" fact="0.5726"/>
              <dgm:constr type="t" for="ch" forName="Parent3" refType="h" fact="0.087"/>
              <dgm:constr type="w" for="ch" forName="Parent3" refType="w" fact="0.14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2865"/>
              <dgm:constr type="t" for="ch" forName="ChildAccent5" refType="h" fact="0.2168"/>
              <dgm:constr type="w" for="ch" forName="ChildAccent5" refType="w" fact="0.1432"/>
              <dgm:constr type="h" for="ch" forName="ChildAccent5" refType="h" fact="0.6962"/>
              <dgm:constr type="l" for="ch" forName="Parent5" refType="w" fact="0.2865"/>
              <dgm:constr type="t" for="ch" forName="Parent5" refType="h" fact="0.0428"/>
              <dgm:constr type="w" for="ch" forName="Parent5" refType="w" fact="0.1432"/>
              <dgm:constr type="h" for="ch" forName="Parent5" refType="h" fact="0.174"/>
              <dgm:constr type="l" for="ch" forName="ChildAccent6" refType="w" fact="0.1432"/>
              <dgm:constr type="t" for="ch" forName="ChildAccent6" refType="h" fact="0.2168"/>
              <dgm:constr type="w" for="ch" forName="ChildAccent6" refType="w" fact="0.1432"/>
              <dgm:constr type="h" for="ch" forName="ChildAccent6" refType="h" fact="0.7397"/>
              <dgm:constr type="l" for="ch" forName="Parent6" refType="w" fact="0.1432"/>
              <dgm:constr type="t" for="ch" forName="Parent6" refType="h" fact="0.0217"/>
              <dgm:constr type="w" for="ch" forName="Parent6" refType="w" fact="0.1432"/>
              <dgm:constr type="h" for="ch" forName="Parent6" refType="h" fact="0.1958"/>
              <dgm:constr type="l" for="ch" forName="ChildAccent7" refType="w" fact="0"/>
              <dgm:constr type="t" for="ch" forName="ChildAccent7" refType="h" fact="0.2168"/>
              <dgm:constr type="w" for="ch" forName="ChildAccent7" refType="w" fact="0.1432"/>
              <dgm:constr type="h" for="ch" forName="ChildAccent7" refType="h" fact="0.7832"/>
              <dgm:constr type="l" for="ch" forName="Parent7" refType="w" fact="0"/>
              <dgm:constr type="t" for="ch" forName="Parent7" refType="h" fact="0"/>
              <dgm:constr type="w" for="ch" forName="Parent7" refType="w" fact="0.1432"/>
              <dgm:constr type="h" for="ch" forName="Parent7" refType="h" fact="0.2175"/>
            </dgm:constrLst>
          </dgm:else>
        </dgm:choose>
      </dgm:else>
    </dgm:choose>
    <dgm:forEach name="wrapper" axis="self" ptType="parTrans">
      <dgm:forEach name="accentRepeat" axis="self">
        <dgm:layoutNode name="ChildAccent" styleLbl="alignImgPlace1">
          <dgm:alg type="sp"/>
          <dgm:choose name="Name20">
            <dgm:if name="Name21" axis="followSib" ptType="node" func="cnt" op="equ" val="0">
              <dgm:shape xmlns:r="http://schemas.openxmlformats.org/officeDocument/2006/relationships" type="wedgeRectCallout" r:blip="">
                <dgm:adjLst>
                  <dgm:adj idx="1" val="0"/>
                  <dgm:adj idx="2" val="0"/>
                </dgm:adjLst>
              </dgm:shape>
            </dgm:if>
            <dgm:else name="Name22">
              <dgm:choose name="Name23">
                <dgm:if name="Name24" axis="precedSib" ptType="node" func="cnt" op="equ" val="6">
                  <dgm:shape xmlns:r="http://schemas.openxmlformats.org/officeDocument/2006/relationships" type="wedgeRectCallout" r:blip="">
                    <dgm:adjLst>
                      <dgm:adj idx="1" val="0"/>
                      <dgm:adj idx="2" val="0"/>
                    </dgm:adjLst>
                  </dgm:shape>
                </dgm:if>
                <dgm:else name="Name25">
                  <dgm:choose name="Name26">
                    <dgm:if name="Name27" func="var" arg="dir" op="equ" val="norm">
                      <dgm:shape xmlns:r="http://schemas.openxmlformats.org/officeDocument/2006/relationships" type="wedgeRectCallout" r:blip="">
                        <dgm:adjLst>
                          <dgm:adj idx="1" val="0.625"/>
                          <dgm:adj idx="2" val="0.2083"/>
                        </dgm:adjLst>
                      </dgm:shape>
                    </dgm:if>
                    <dgm:else name="Name28">
                      <dgm:shape xmlns:r="http://schemas.openxmlformats.org/officeDocument/2006/relationships" type="wedgeRectCallout" r:blip="">
                        <dgm:adjLst>
                          <dgm:adj idx="1" val="-0.625"/>
                          <dgm:adj idx="2" val="0.2083"/>
                        </dgm:adjLst>
                      </dgm:shape>
                    </dgm:else>
                  </dgm:choose>
                </dgm:else>
              </dgm:choose>
            </dgm:else>
          </dgm:choose>
          <dgm:presOf axis="des" ptType="node"/>
        </dgm:layoutNode>
      </dgm:forEach>
    </dgm:forEach>
    <dgm:forEach name="Name29" axis="ch" ptType="node" st="7" cnt="1">
      <dgm:layoutNode name="ChildAccent7">
        <dgm:alg type="sp"/>
        <dgm:shape xmlns:r="http://schemas.openxmlformats.org/officeDocument/2006/relationships" r:blip="">
          <dgm:adjLst/>
        </dgm:shape>
        <dgm:presOf/>
        <dgm:constrLst/>
        <dgm:forEach name="Name30" ref="accentRepeat"/>
      </dgm:layoutNode>
      <dgm:layoutNode name="Child7" styleLbl="revTx">
        <dgm:varLst>
          <dgm:chMax val="0"/>
          <dgm:chPref val="0"/>
          <dgm:bulletEnabled val="1"/>
        </dgm:varLst>
        <dgm:choose name="Name31">
          <dgm:if name="Name32" func="var" arg="dir" op="equ" val="norm">
            <dgm:alg type="tx">
              <dgm:param type="parTxLTRAlign" val="r"/>
              <dgm:param type="shpTxLTRAlignCh" val="r"/>
              <dgm:param type="txAnchorVert" val="t"/>
            </dgm:alg>
          </dgm:if>
          <dgm:else name="Name3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7"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4" axis="ch" ptType="node" st="6" cnt="1">
      <dgm:layoutNode name="ChildAccent6">
        <dgm:alg type="sp"/>
        <dgm:shape xmlns:r="http://schemas.openxmlformats.org/officeDocument/2006/relationships" r:blip="">
          <dgm:adjLst/>
        </dgm:shape>
        <dgm:presOf/>
        <dgm:constrLst/>
        <dgm:forEach name="Name35" ref="accentRepeat"/>
      </dgm:layoutNode>
      <dgm:layoutNode name="Child6" styleLbl="revTx">
        <dgm:varLst>
          <dgm:chMax val="0"/>
          <dgm:chPref val="0"/>
          <dgm:bulletEnabled val="1"/>
        </dgm:varLst>
        <dgm:choose name="Name36">
          <dgm:if name="Name37" func="var" arg="dir" op="equ" val="norm">
            <dgm:alg type="tx">
              <dgm:param type="parTxLTRAlign" val="r"/>
              <dgm:param type="shpTxLTRAlignCh" val="r"/>
              <dgm:param type="txAnchorVert" val="t"/>
            </dgm:alg>
          </dgm:if>
          <dgm:else name="Name3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6"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9" axis="ch" ptType="node" st="5" cnt="1">
      <dgm:layoutNode name="ChildAccent5">
        <dgm:alg type="sp"/>
        <dgm:shape xmlns:r="http://schemas.openxmlformats.org/officeDocument/2006/relationships" r:blip="">
          <dgm:adjLst/>
        </dgm:shape>
        <dgm:presOf/>
        <dgm:constrLst/>
        <dgm:forEach name="Name40" ref="accentRepeat"/>
      </dgm:layoutNode>
      <dgm:layoutNode name="Child5" styleLbl="revTx">
        <dgm:varLst>
          <dgm:chMax val="0"/>
          <dgm:chPref val="0"/>
          <dgm:bulletEnabled val="1"/>
        </dgm:varLst>
        <dgm:choose name="Name41">
          <dgm:if name="Name42" func="var" arg="dir" op="equ" val="norm">
            <dgm:alg type="tx">
              <dgm:param type="parTxLTRAlign" val="r"/>
              <dgm:param type="shpTxLTRAlignCh" val="r"/>
              <dgm:param type="txAnchorVert" val="t"/>
            </dgm:alg>
          </dgm:if>
          <dgm:else name="Name4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5"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4" axis="ch" ptType="node" st="4" cnt="1">
      <dgm:layoutNode name="ChildAccent4">
        <dgm:alg type="sp"/>
        <dgm:shape xmlns:r="http://schemas.openxmlformats.org/officeDocument/2006/relationships" r:blip="">
          <dgm:adjLst/>
        </dgm:shape>
        <dgm:presOf/>
        <dgm:constrLst/>
        <dgm:forEach name="Name45" ref="accentRepeat"/>
      </dgm:layoutNode>
      <dgm:layoutNode name="Child4" styleLbl="revTx">
        <dgm:varLst>
          <dgm:chMax val="0"/>
          <dgm:chPref val="0"/>
          <dgm:bulletEnabled val="1"/>
        </dgm:varLst>
        <dgm:choose name="Name46">
          <dgm:if name="Name47" func="var" arg="dir" op="equ" val="norm">
            <dgm:alg type="tx">
              <dgm:param type="parTxLTRAlign" val="r"/>
              <dgm:param type="shpTxLTRAlignCh" val="r"/>
              <dgm:param type="txAnchorVert" val="t"/>
            </dgm:alg>
          </dgm:if>
          <dgm:else name="Name4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4"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9" axis="ch" ptType="node" st="3" cnt="1">
      <dgm:layoutNode name="ChildAccent3">
        <dgm:alg type="sp"/>
        <dgm:shape xmlns:r="http://schemas.openxmlformats.org/officeDocument/2006/relationships" r:blip="">
          <dgm:adjLst/>
        </dgm:shape>
        <dgm:presOf/>
        <dgm:constrLst/>
        <dgm:forEach name="Name50" ref="accentRepeat"/>
      </dgm:layoutNode>
      <dgm:layoutNode name="Child3" styleLbl="revTx">
        <dgm:varLst>
          <dgm:chMax val="0"/>
          <dgm:chPref val="0"/>
          <dgm:bulletEnabled val="1"/>
        </dgm:varLst>
        <dgm:choose name="Name51">
          <dgm:if name="Name52" func="var" arg="dir" op="equ" val="norm">
            <dgm:alg type="tx">
              <dgm:param type="parTxLTRAlign" val="r"/>
              <dgm:param type="shpTxLTRAlignCh" val="r"/>
              <dgm:param type="txAnchorVert" val="t"/>
            </dgm:alg>
          </dgm:if>
          <dgm:else name="Name5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3"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4" axis="ch" ptType="node" st="2" cnt="1">
      <dgm:layoutNode name="ChildAccent2">
        <dgm:alg type="sp"/>
        <dgm:shape xmlns:r="http://schemas.openxmlformats.org/officeDocument/2006/relationships" r:blip="">
          <dgm:adjLst/>
        </dgm:shape>
        <dgm:presOf/>
        <dgm:constrLst/>
        <dgm:forEach name="Name55" ref="accentRepeat"/>
      </dgm:layoutNode>
      <dgm:layoutNode name="Child2" styleLbl="revTx">
        <dgm:varLst>
          <dgm:chMax val="0"/>
          <dgm:chPref val="0"/>
          <dgm:bulletEnabled val="1"/>
        </dgm:varLst>
        <dgm:choose name="Name56">
          <dgm:if name="Name57" func="var" arg="dir" op="equ" val="norm">
            <dgm:alg type="tx">
              <dgm:param type="parTxLTRAlign" val="r"/>
              <dgm:param type="shpTxLTRAlignCh" val="r"/>
              <dgm:param type="txAnchorVert" val="t"/>
            </dgm:alg>
          </dgm:if>
          <dgm:else name="Name5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2"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9" axis="ch" ptType="node" cnt="1">
      <dgm:layoutNode name="ChildAccent1">
        <dgm:alg type="sp"/>
        <dgm:shape xmlns:r="http://schemas.openxmlformats.org/officeDocument/2006/relationships" r:blip="">
          <dgm:adjLst/>
        </dgm:shape>
        <dgm:presOf/>
        <dgm:constrLst/>
        <dgm:forEach name="Name60" ref="accentRepeat"/>
      </dgm:layoutNode>
      <dgm:layoutNode name="Child1" styleLbl="revTx">
        <dgm:varLst>
          <dgm:chMax val="0"/>
          <dgm:chPref val="0"/>
          <dgm:bulletEnabled val="1"/>
        </dgm:varLst>
        <dgm:choose name="Name61">
          <dgm:if name="Name62" func="var" arg="dir" op="equ" val="norm">
            <dgm:alg type="tx">
              <dgm:param type="parTxLTRAlign" val="r"/>
              <dgm:param type="shpTxLTRAlignCh" val="r"/>
              <dgm:param type="txAnchorVert" val="t"/>
            </dgm:alg>
          </dgm:if>
          <dgm:else name="Name6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1"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43140C0A-848C-49C5-A77E-51D9A99D6560}" type="datetimeFigureOut">
              <a:rPr lang="en-US" smtClean="0"/>
              <a:pPr/>
              <a:t>12/15/2017</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FB51714F-7362-4C94-9629-F7C322ACCE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3140C0A-848C-49C5-A77E-51D9A99D6560}" type="datetimeFigureOut">
              <a:rPr lang="en-US" smtClean="0"/>
              <a:pPr/>
              <a:t>12/15/2017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B51714F-7362-4C94-9629-F7C322ACCE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43140C0A-848C-49C5-A77E-51D9A99D6560}" type="datetimeFigureOut">
              <a:rPr lang="en-US" smtClean="0"/>
              <a:pPr/>
              <a:t>12/15/2017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B51714F-7362-4C94-9629-F7C322ACCE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3140C0A-848C-49C5-A77E-51D9A99D6560}" type="datetimeFigureOut">
              <a:rPr lang="en-US" smtClean="0"/>
              <a:pPr/>
              <a:t>12/15/2017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FB51714F-7362-4C94-9629-F7C322ACCE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43140C0A-848C-49C5-A77E-51D9A99D6560}" type="datetimeFigureOut">
              <a:rPr lang="en-US" smtClean="0"/>
              <a:pPr/>
              <a:t>12/15/2017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FB51714F-7362-4C94-9629-F7C322ACCE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43140C0A-848C-49C5-A77E-51D9A99D6560}" type="datetimeFigureOut">
              <a:rPr lang="en-US" smtClean="0"/>
              <a:pPr/>
              <a:t>12/15/2017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FB51714F-7362-4C94-9629-F7C322ACCE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43140C0A-848C-49C5-A77E-51D9A99D6560}" type="datetimeFigureOut">
              <a:rPr lang="en-US" smtClean="0"/>
              <a:pPr/>
              <a:t>12/15/2017</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FB51714F-7362-4C94-9629-F7C322ACCE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3140C0A-848C-49C5-A77E-51D9A99D6560}" type="datetimeFigureOut">
              <a:rPr lang="en-US" smtClean="0"/>
              <a:pPr/>
              <a:t>12/15/2017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FB51714F-7362-4C94-9629-F7C322ACCE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43140C0A-848C-49C5-A77E-51D9A99D6560}" type="datetimeFigureOut">
              <a:rPr lang="en-US" smtClean="0"/>
              <a:pPr/>
              <a:t>12/15/2017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FB51714F-7362-4C94-9629-F7C322ACCE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3140C0A-848C-49C5-A77E-51D9A99D6560}" type="datetimeFigureOut">
              <a:rPr lang="en-US" smtClean="0"/>
              <a:pPr/>
              <a:t>12/15/2017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B51714F-7362-4C94-9629-F7C322ACCE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3140C0A-848C-49C5-A77E-51D9A99D6560}" type="datetimeFigureOut">
              <a:rPr lang="en-US" smtClean="0"/>
              <a:pPr/>
              <a:t>12/15/2017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B51714F-7362-4C94-9629-F7C322ACCE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43140C0A-848C-49C5-A77E-51D9A99D6560}" type="datetimeFigureOut">
              <a:rPr lang="en-US" smtClean="0"/>
              <a:pPr/>
              <a:t>12/15/2017</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FB51714F-7362-4C94-9629-F7C322ACCE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685800"/>
            <a:ext cx="7406640" cy="1472184"/>
          </a:xfrm>
        </p:spPr>
        <p:txBody>
          <a:bodyPr/>
          <a:lstStyle/>
          <a:p>
            <a:pPr algn="ctr"/>
            <a:r>
              <a:rPr lang="en-GB" b="1" dirty="0" smtClean="0"/>
              <a:t>Business Plan</a:t>
            </a:r>
            <a:r>
              <a:rPr lang="en-US" dirty="0" smtClean="0"/>
              <a:t/>
            </a:r>
            <a:br>
              <a:rPr lang="en-US" dirty="0" smtClean="0"/>
            </a:br>
            <a:endParaRPr lang="en-US" dirty="0"/>
          </a:p>
        </p:txBody>
      </p:sp>
      <p:sp>
        <p:nvSpPr>
          <p:cNvPr id="3" name="Subtitle 2"/>
          <p:cNvSpPr>
            <a:spLocks noGrp="1"/>
          </p:cNvSpPr>
          <p:nvPr>
            <p:ph type="subTitle" idx="1"/>
          </p:nvPr>
        </p:nvSpPr>
        <p:spPr>
          <a:xfrm>
            <a:off x="1219200" y="3352800"/>
            <a:ext cx="7406640" cy="1752600"/>
          </a:xfrm>
        </p:spPr>
        <p:txBody>
          <a:bodyPr/>
          <a:lstStyle/>
          <a:p>
            <a:r>
              <a:rPr lang="en-US" b="1" dirty="0" smtClean="0"/>
              <a:t>Name of the student :- </a:t>
            </a:r>
            <a:r>
              <a:rPr lang="en-US" b="1" dirty="0" err="1" smtClean="0"/>
              <a:t>Dimpal</a:t>
            </a:r>
            <a:r>
              <a:rPr lang="en-US" b="1" dirty="0" smtClean="0"/>
              <a:t> </a:t>
            </a:r>
            <a:r>
              <a:rPr lang="en-US" b="1" dirty="0" err="1" smtClean="0"/>
              <a:t>Soni</a:t>
            </a:r>
            <a:endParaRPr lang="en-US" b="1" dirty="0" smtClean="0"/>
          </a:p>
          <a:p>
            <a:r>
              <a:rPr lang="en-US" b="1" dirty="0" smtClean="0"/>
              <a:t>Student ID :- 1604495</a:t>
            </a:r>
          </a:p>
          <a:p>
            <a:r>
              <a:rPr lang="en-US" b="1" dirty="0" smtClean="0"/>
              <a:t>Business name:- Cyber Restaurant</a:t>
            </a:r>
            <a:r>
              <a:rPr lang="en-US" dirty="0" smtClean="0"/>
              <a:t> </a:t>
            </a:r>
            <a:endParaRPr lang="en-US" b="1" dirty="0" smtClean="0"/>
          </a:p>
          <a:p>
            <a:pPr algn="ctr"/>
            <a:endParaRPr lang="en-US" dirty="0"/>
          </a:p>
        </p:txBody>
      </p:sp>
      <p:pic>
        <p:nvPicPr>
          <p:cNvPr id="1027" name="Picture 3"/>
          <p:cNvPicPr>
            <a:picLocks noChangeAspect="1" noChangeArrowheads="1"/>
          </p:cNvPicPr>
          <p:nvPr/>
        </p:nvPicPr>
        <p:blipFill>
          <a:blip r:embed="rId2"/>
          <a:srcRect/>
          <a:stretch>
            <a:fillRect/>
          </a:stretch>
        </p:blipFill>
        <p:spPr bwMode="auto">
          <a:xfrm>
            <a:off x="3429000" y="1524000"/>
            <a:ext cx="3200400" cy="171184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p:txBody>
          <a:bodyPr>
            <a:normAutofit fontScale="92500" lnSpcReduction="10000"/>
          </a:bodyPr>
          <a:lstStyle/>
          <a:p>
            <a:pPr algn="just"/>
            <a:r>
              <a:rPr lang="en-US" dirty="0" smtClean="0"/>
              <a:t>Business plan is Cyber Restaurant which is the combination of restaurant and Cyber café.</a:t>
            </a:r>
          </a:p>
          <a:p>
            <a:pPr algn="just"/>
            <a:r>
              <a:rPr lang="en-US" dirty="0" smtClean="0"/>
              <a:t>In competitive environment, almost each person needs to connect and assess with the internet while food is the basic requirements of living.</a:t>
            </a:r>
          </a:p>
          <a:p>
            <a:pPr algn="just"/>
            <a:r>
              <a:rPr lang="en-US" dirty="0" smtClean="0"/>
              <a:t>From this perspective, we establish a shop which is mainly combine with two concepts to offers online socialize and dine in, gaming experience.</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issues&amp; Why it works</a:t>
            </a:r>
            <a:endParaRPr lang="en-US" dirty="0"/>
          </a:p>
        </p:txBody>
      </p:sp>
      <p:sp>
        <p:nvSpPr>
          <p:cNvPr id="3" name="Content Placeholder 2"/>
          <p:cNvSpPr>
            <a:spLocks noGrp="1"/>
          </p:cNvSpPr>
          <p:nvPr>
            <p:ph idx="1"/>
          </p:nvPr>
        </p:nvSpPr>
        <p:spPr/>
        <p:txBody>
          <a:bodyPr>
            <a:normAutofit fontScale="70000" lnSpcReduction="20000"/>
          </a:bodyPr>
          <a:lstStyle/>
          <a:p>
            <a:pPr algn="ctr">
              <a:buNone/>
            </a:pPr>
            <a:r>
              <a:rPr lang="en-US" b="1" dirty="0" smtClean="0"/>
              <a:t>Key issues</a:t>
            </a:r>
          </a:p>
          <a:p>
            <a:pPr>
              <a:buNone/>
            </a:pPr>
            <a:r>
              <a:rPr lang="en-US" dirty="0" smtClean="0"/>
              <a:t>Yet not the all areas are available in same place with restaurant and internet coverage in UK; thus it provides the competitive benefits to the organization to execute business in successful manner. Key issues of the business are </a:t>
            </a:r>
          </a:p>
          <a:p>
            <a:pPr algn="ctr">
              <a:buNone/>
            </a:pPr>
            <a:r>
              <a:rPr lang="en-US" dirty="0" smtClean="0"/>
              <a:t>Market competition and business locations </a:t>
            </a:r>
          </a:p>
          <a:p>
            <a:pPr algn="ctr">
              <a:buNone/>
            </a:pPr>
            <a:r>
              <a:rPr lang="en-US" b="1" dirty="0" smtClean="0"/>
              <a:t>Why it works</a:t>
            </a:r>
          </a:p>
          <a:p>
            <a:r>
              <a:rPr lang="en-US" b="1" dirty="0" smtClean="0"/>
              <a:t>Cyber</a:t>
            </a:r>
            <a:r>
              <a:rPr lang="en-US" dirty="0" smtClean="0"/>
              <a:t> restaurant which offers consumers eat and drink food and beverage when they using internet through computers. </a:t>
            </a:r>
          </a:p>
          <a:p>
            <a:pPr lvl="0"/>
            <a:r>
              <a:rPr lang="en-US" dirty="0" smtClean="0"/>
              <a:t>creation of the innovative and unique environment  </a:t>
            </a:r>
          </a:p>
          <a:p>
            <a:pPr lvl="0"/>
            <a:r>
              <a:rPr lang="en-US" dirty="0" smtClean="0"/>
              <a:t>It allow for flexible coffeehouse/dining/entertainment/gaming options making its attractive to several population </a:t>
            </a:r>
          </a:p>
          <a:p>
            <a:pPr algn="ctr">
              <a:buNone/>
            </a:pP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PEST</a:t>
            </a:r>
            <a:endParaRPr lang="en-US" dirty="0"/>
          </a:p>
        </p:txBody>
      </p:sp>
      <p:graphicFrame>
        <p:nvGraphicFramePr>
          <p:cNvPr id="4" name="Content Placeholder 4" descr="Interconnected block process showing sequence of 3 steps in a process and their task description"/>
          <p:cNvGraphicFramePr>
            <a:graphicFrameLocks/>
          </p:cNvGraphicFramePr>
          <p:nvPr>
            <p:extLst>
              <p:ext uri="{D42A27DB-BD31-4B8C-83A1-F6EECF244321}">
                <p14:modId xmlns:p14="http://schemas.microsoft.com/office/powerpoint/2010/main" xmlns="" val="1857400778"/>
              </p:ext>
            </p:extLst>
          </p:nvPr>
        </p:nvGraphicFramePr>
        <p:xfrm>
          <a:off x="1676400" y="1371600"/>
          <a:ext cx="716280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Research and development </a:t>
            </a:r>
            <a:r>
              <a:rPr lang="en-US" dirty="0" smtClean="0"/>
              <a:t/>
            </a:r>
            <a:br>
              <a:rPr lang="en-US" dirty="0" smtClean="0"/>
            </a:br>
            <a:endParaRPr lang="en-US" dirty="0"/>
          </a:p>
        </p:txBody>
      </p:sp>
      <p:sp>
        <p:nvSpPr>
          <p:cNvPr id="3" name="Content Placeholder 2"/>
          <p:cNvSpPr>
            <a:spLocks noGrp="1"/>
          </p:cNvSpPr>
          <p:nvPr>
            <p:ph idx="1"/>
          </p:nvPr>
        </p:nvSpPr>
        <p:spPr>
          <a:xfrm>
            <a:off x="1066800" y="1066800"/>
            <a:ext cx="7498080" cy="4800600"/>
          </a:xfrm>
        </p:spPr>
        <p:txBody>
          <a:bodyPr/>
          <a:lstStyle/>
          <a:p>
            <a:pPr algn="ctr">
              <a:buNone/>
            </a:pPr>
            <a:r>
              <a:rPr lang="en-US" b="1" dirty="0" smtClean="0"/>
              <a:t>Consumer demographics</a:t>
            </a:r>
            <a:endParaRPr lang="en-US" dirty="0" smtClean="0"/>
          </a:p>
          <a:p>
            <a:pPr>
              <a:buNone/>
            </a:pPr>
            <a:endParaRPr lang="en-US" dirty="0" smtClean="0"/>
          </a:p>
          <a:p>
            <a:pPr>
              <a:buNone/>
            </a:pPr>
            <a:endParaRPr lang="en-US" dirty="0" smtClean="0"/>
          </a:p>
          <a:p>
            <a:pPr>
              <a:buNone/>
            </a:pPr>
            <a:endParaRPr lang="en-US" dirty="0" smtClean="0"/>
          </a:p>
          <a:p>
            <a:pPr>
              <a:buNone/>
            </a:pPr>
            <a:endParaRPr lang="en-US" dirty="0" smtClean="0"/>
          </a:p>
          <a:p>
            <a:pPr algn="ctr">
              <a:buNone/>
            </a:pPr>
            <a:r>
              <a:rPr lang="en-US" b="1" dirty="0" smtClean="0"/>
              <a:t>Products segments </a:t>
            </a:r>
            <a:endParaRPr lang="en-US" dirty="0" smtClean="0"/>
          </a:p>
          <a:p>
            <a:pPr>
              <a:buNone/>
            </a:pPr>
            <a:endParaRPr lang="en-US" dirty="0"/>
          </a:p>
        </p:txBody>
      </p:sp>
      <p:graphicFrame>
        <p:nvGraphicFramePr>
          <p:cNvPr id="4" name="Chart 3"/>
          <p:cNvGraphicFramePr/>
          <p:nvPr/>
        </p:nvGraphicFramePr>
        <p:xfrm>
          <a:off x="1905000" y="2286000"/>
          <a:ext cx="5257800" cy="16764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hart 5"/>
          <p:cNvGraphicFramePr/>
          <p:nvPr/>
        </p:nvGraphicFramePr>
        <p:xfrm>
          <a:off x="2362200" y="4572000"/>
          <a:ext cx="4572000" cy="16002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Market size, growth and trends </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just"/>
            <a:r>
              <a:rPr lang="en-US" dirty="0" smtClean="0"/>
              <a:t>According to the market research, it is seen that 41% of internet users are playing game online in FY2015, as illustrated in give figure</a:t>
            </a:r>
          </a:p>
          <a:p>
            <a:endParaRPr lang="en-US" dirty="0"/>
          </a:p>
        </p:txBody>
      </p:sp>
      <p:pic>
        <p:nvPicPr>
          <p:cNvPr id="4" name="Picture 3"/>
          <p:cNvPicPr/>
          <p:nvPr/>
        </p:nvPicPr>
        <p:blipFill>
          <a:blip r:embed="rId2"/>
          <a:srcRect/>
          <a:stretch>
            <a:fillRect/>
          </a:stretch>
        </p:blipFill>
        <p:spPr bwMode="auto">
          <a:xfrm>
            <a:off x="2362200" y="3724910"/>
            <a:ext cx="4800600" cy="259969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Product description &amp; marketing strategy </a:t>
            </a:r>
            <a:br>
              <a:rPr lang="en-US" dirty="0" smtClean="0"/>
            </a:br>
            <a:endParaRPr lang="en-US" dirty="0"/>
          </a:p>
        </p:txBody>
      </p:sp>
      <p:sp>
        <p:nvSpPr>
          <p:cNvPr id="3" name="Content Placeholder 2"/>
          <p:cNvSpPr>
            <a:spLocks noGrp="1"/>
          </p:cNvSpPr>
          <p:nvPr>
            <p:ph idx="1"/>
          </p:nvPr>
        </p:nvSpPr>
        <p:spPr/>
        <p:txBody>
          <a:bodyPr>
            <a:normAutofit fontScale="62500" lnSpcReduction="20000"/>
          </a:bodyPr>
          <a:lstStyle/>
          <a:p>
            <a:r>
              <a:rPr lang="en-US" smtClean="0"/>
              <a:t>Product description</a:t>
            </a:r>
          </a:p>
          <a:p>
            <a:r>
              <a:rPr lang="en-US" smtClean="0"/>
              <a:t>The Cyber restaurant offer computer for consumers to order themselves through menu from PCs. Mainly the organization offers herbal tea, green tea as well as soft drink in order to make sure that computer is not easily harm to any liquid. </a:t>
            </a:r>
          </a:p>
          <a:p>
            <a:pPr lvl="1"/>
            <a:r>
              <a:rPr lang="en-US" smtClean="0"/>
              <a:t>Provide menu at PCs for consumers order their F&amp;B(food and beverage) through online system </a:t>
            </a:r>
          </a:p>
          <a:p>
            <a:pPr lvl="1"/>
            <a:r>
              <a:rPr lang="en-US" smtClean="0"/>
              <a:t>Internet café must have client computer, internet connection and server computer that control networking hardware and clients</a:t>
            </a:r>
          </a:p>
          <a:p>
            <a:pPr lvl="1"/>
            <a:r>
              <a:rPr lang="en-US" smtClean="0"/>
              <a:t>The organization offers  bone marrow on toast with parsley salad, chorizo roll, chicken, AL pastor tacos, meat fruit etc     </a:t>
            </a:r>
          </a:p>
          <a:p>
            <a:r>
              <a:rPr lang="en-US" smtClean="0"/>
              <a:t>Marketing and promotional strategy </a:t>
            </a:r>
          </a:p>
          <a:p>
            <a:r>
              <a:rPr lang="en-US" smtClean="0"/>
              <a:t>Cyber restaurant promotional and marketing strategy includes early bird package which start from each morning 8 pm until 12 pm, 4 hours of gaming and online services. In addition to this, organization uses face book, email and digital marketing techniques to promote their goods and services.    </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mtClean="0"/>
              <a:t>Background </a:t>
            </a:r>
            <a:br>
              <a:rPr lang="en-US" smtClean="0"/>
            </a:br>
            <a:endParaRPr lang="en-US" dirty="0"/>
          </a:p>
        </p:txBody>
      </p:sp>
      <p:sp>
        <p:nvSpPr>
          <p:cNvPr id="3" name="Content Placeholder 2"/>
          <p:cNvSpPr>
            <a:spLocks noGrp="1"/>
          </p:cNvSpPr>
          <p:nvPr>
            <p:ph idx="1"/>
          </p:nvPr>
        </p:nvSpPr>
        <p:spPr/>
        <p:txBody>
          <a:bodyPr>
            <a:noAutofit/>
          </a:bodyPr>
          <a:lstStyle/>
          <a:p>
            <a:r>
              <a:rPr lang="en-US" sz="2000" dirty="0" smtClean="0"/>
              <a:t>Cyber restaurant is startup organization and owned by the five people under partnership agreements.</a:t>
            </a:r>
          </a:p>
          <a:p>
            <a:r>
              <a:rPr lang="en-US" sz="2000" dirty="0" smtClean="0"/>
              <a:t> In order to execute the operations in better manner the organization hire total 25 staff’s members this includes the kitchen, chefs, staffs, waiters or coordinators ,waitresses. </a:t>
            </a:r>
          </a:p>
          <a:p>
            <a:r>
              <a:rPr lang="en-US" sz="2000" dirty="0" smtClean="0"/>
              <a:t>Beside this the organization needs purchase 50 computers including DSL, webcam, and kitchen and internet connection.</a:t>
            </a:r>
          </a:p>
          <a:p>
            <a:r>
              <a:rPr lang="en-US" sz="2000" b="1" dirty="0" smtClean="0"/>
              <a:t>Structure :- </a:t>
            </a:r>
          </a:p>
          <a:p>
            <a:r>
              <a:rPr lang="en-US" sz="2000" dirty="0" smtClean="0"/>
              <a:t>Chief Executive officer</a:t>
            </a:r>
          </a:p>
          <a:p>
            <a:r>
              <a:rPr lang="en-US" sz="2000" dirty="0" smtClean="0"/>
              <a:t>Chief Operation officer</a:t>
            </a:r>
          </a:p>
          <a:p>
            <a:r>
              <a:rPr lang="en-US" sz="2000" dirty="0" smtClean="0"/>
              <a:t>Chief financial officer</a:t>
            </a:r>
            <a:endParaRPr lang="en-US" sz="2000" dirty="0"/>
          </a:p>
          <a:p>
            <a:r>
              <a:rPr lang="en-US" sz="2000" dirty="0" smtClean="0"/>
              <a:t>Human resources manager</a:t>
            </a:r>
          </a:p>
          <a:p>
            <a:r>
              <a:rPr lang="en-US" sz="2000" dirty="0" smtClean="0"/>
              <a:t>Marketing manager</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Vision, mission &amp; sources of funding  </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70000" lnSpcReduction="20000"/>
          </a:bodyPr>
          <a:lstStyle/>
          <a:p>
            <a:pPr algn="ctr">
              <a:buNone/>
            </a:pPr>
            <a:r>
              <a:rPr lang="en-US" b="1" dirty="0" smtClean="0"/>
              <a:t>Vision</a:t>
            </a:r>
          </a:p>
          <a:p>
            <a:pPr algn="just">
              <a:buNone/>
            </a:pPr>
            <a:r>
              <a:rPr lang="en-US" dirty="0" smtClean="0"/>
              <a:t>The vision of cyber restaurant is to become the leading restaurant café in UK with the commitment to fulfill consumer’s expectation and needs</a:t>
            </a:r>
          </a:p>
          <a:p>
            <a:pPr algn="ctr">
              <a:buNone/>
            </a:pPr>
            <a:r>
              <a:rPr lang="en-US" b="1" dirty="0" smtClean="0"/>
              <a:t>Mission</a:t>
            </a:r>
          </a:p>
          <a:p>
            <a:pPr lvl="0"/>
            <a:r>
              <a:rPr lang="en-US" dirty="0" smtClean="0"/>
              <a:t>The creation of the innovative and unique environment that differentiate cyber restaurants from restaurant café or internet café. </a:t>
            </a:r>
          </a:p>
          <a:p>
            <a:pPr lvl="0"/>
            <a:r>
              <a:rPr lang="en-US" dirty="0" smtClean="0"/>
              <a:t>The formation of the environment that will bring the person with different backgrounds and interests together in common platform</a:t>
            </a:r>
          </a:p>
          <a:p>
            <a:pPr lvl="0"/>
            <a:r>
              <a:rPr lang="en-US" dirty="0" smtClean="0"/>
              <a:t>To generate 7.5% profits on sales by year two</a:t>
            </a:r>
          </a:p>
          <a:p>
            <a:pPr lvl="0" algn="ctr">
              <a:buNone/>
            </a:pPr>
            <a:r>
              <a:rPr lang="en-US" b="1" dirty="0" smtClean="0"/>
              <a:t>Funding sources         </a:t>
            </a:r>
          </a:p>
          <a:p>
            <a:pPr>
              <a:buNone/>
            </a:pPr>
            <a:r>
              <a:rPr lang="en-US" dirty="0" smtClean="0"/>
              <a:t>Bank loan, personal savings, share issues </a:t>
            </a:r>
            <a:br>
              <a:rPr lang="en-US" dirty="0" smtClean="0"/>
            </a:br>
            <a:endParaRPr lang="en-US" dirty="0"/>
          </a:p>
        </p:txBody>
      </p:sp>
      <p:pic>
        <p:nvPicPr>
          <p:cNvPr id="4097" name="Picture 1"/>
          <p:cNvPicPr>
            <a:picLocks noChangeAspect="1" noChangeArrowheads="1"/>
          </p:cNvPicPr>
          <p:nvPr/>
        </p:nvPicPr>
        <p:blipFill>
          <a:blip r:embed="rId2"/>
          <a:srcRect/>
          <a:stretch>
            <a:fillRect/>
          </a:stretch>
        </p:blipFill>
        <p:spPr bwMode="auto">
          <a:xfrm>
            <a:off x="6629400" y="5206409"/>
            <a:ext cx="2286000" cy="154836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SWOT </a:t>
            </a:r>
            <a:endParaRPr lang="en-US" dirty="0"/>
          </a:p>
        </p:txBody>
      </p:sp>
      <p:graphicFrame>
        <p:nvGraphicFramePr>
          <p:cNvPr id="4" name="Content Placeholder 3"/>
          <p:cNvGraphicFramePr>
            <a:graphicFrameLocks noGrp="1"/>
          </p:cNvGraphicFramePr>
          <p:nvPr>
            <p:ph idx="1"/>
          </p:nvPr>
        </p:nvGraphicFramePr>
        <p:xfrm>
          <a:off x="1435100" y="1447800"/>
          <a:ext cx="7499350" cy="4175760"/>
        </p:xfrm>
        <a:graphic>
          <a:graphicData uri="http://schemas.openxmlformats.org/drawingml/2006/table">
            <a:tbl>
              <a:tblPr firstRow="1" bandRow="1">
                <a:tableStyleId>{5C22544A-7EE6-4342-B048-85BDC9FD1C3A}</a:tableStyleId>
              </a:tblPr>
              <a:tblGrid>
                <a:gridCol w="3749675"/>
                <a:gridCol w="3749675"/>
              </a:tblGrid>
              <a:tr h="370840">
                <a:tc>
                  <a:txBody>
                    <a:bodyPr/>
                    <a:lstStyle/>
                    <a:p>
                      <a:r>
                        <a:rPr kumimoji="0" lang="en-US" sz="3200" b="1" kern="1200" dirty="0" smtClean="0">
                          <a:solidFill>
                            <a:schemeClr val="lt1"/>
                          </a:solidFill>
                          <a:latin typeface="+mn-lt"/>
                          <a:ea typeface="+mn-ea"/>
                          <a:cs typeface="+mn-cs"/>
                        </a:rPr>
                        <a:t>S</a:t>
                      </a:r>
                      <a:r>
                        <a:rPr kumimoji="0" lang="en-US" sz="1800" b="1" kern="1200" dirty="0" smtClean="0">
                          <a:solidFill>
                            <a:schemeClr val="lt1"/>
                          </a:solidFill>
                          <a:latin typeface="+mn-lt"/>
                          <a:ea typeface="+mn-ea"/>
                          <a:cs typeface="+mn-cs"/>
                        </a:rPr>
                        <a:t>trengths </a:t>
                      </a:r>
                    </a:p>
                    <a:p>
                      <a:pPr lvl="0"/>
                      <a:r>
                        <a:rPr kumimoji="0" lang="en-US" sz="1800" b="1" kern="1200" dirty="0" smtClean="0">
                          <a:solidFill>
                            <a:schemeClr val="lt1"/>
                          </a:solidFill>
                          <a:latin typeface="+mn-lt"/>
                          <a:ea typeface="+mn-ea"/>
                          <a:cs typeface="+mn-cs"/>
                        </a:rPr>
                        <a:t>Better management skills </a:t>
                      </a:r>
                    </a:p>
                    <a:p>
                      <a:pPr lvl="0"/>
                      <a:r>
                        <a:rPr kumimoji="0" lang="en-US" sz="1800" b="1" kern="1200" dirty="0" smtClean="0">
                          <a:solidFill>
                            <a:schemeClr val="lt1"/>
                          </a:solidFill>
                          <a:latin typeface="+mn-lt"/>
                          <a:ea typeface="+mn-ea"/>
                          <a:cs typeface="+mn-cs"/>
                        </a:rPr>
                        <a:t>high skills labour </a:t>
                      </a:r>
                    </a:p>
                    <a:p>
                      <a:r>
                        <a:rPr kumimoji="0" lang="en-US" sz="1800" b="1" kern="1200" dirty="0" smtClean="0">
                          <a:solidFill>
                            <a:schemeClr val="lt1"/>
                          </a:solidFill>
                          <a:latin typeface="+mn-lt"/>
                          <a:ea typeface="+mn-ea"/>
                          <a:cs typeface="+mn-cs"/>
                        </a:rPr>
                        <a:t>Access high quality of products and services </a:t>
                      </a:r>
                    </a:p>
                    <a:p>
                      <a:endParaRPr kumimoji="0" lang="en-US" sz="1800" b="1" kern="1200" dirty="0">
                        <a:solidFill>
                          <a:schemeClr val="lt1"/>
                        </a:solidFill>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3200" b="1" kern="1200" dirty="0" smtClean="0">
                          <a:solidFill>
                            <a:schemeClr val="lt1"/>
                          </a:solidFill>
                          <a:latin typeface="+mn-lt"/>
                          <a:ea typeface="+mn-ea"/>
                          <a:cs typeface="+mn-cs"/>
                        </a:rPr>
                        <a:t>W</a:t>
                      </a:r>
                      <a:r>
                        <a:rPr kumimoji="0" lang="en-US" sz="1800" b="1" kern="1200" dirty="0" smtClean="0">
                          <a:solidFill>
                            <a:schemeClr val="lt1"/>
                          </a:solidFill>
                          <a:latin typeface="+mn-lt"/>
                          <a:ea typeface="+mn-ea"/>
                          <a:cs typeface="+mn-cs"/>
                        </a:rPr>
                        <a:t>eakness </a:t>
                      </a:r>
                    </a:p>
                    <a:p>
                      <a:pPr lvl="0"/>
                      <a:r>
                        <a:rPr kumimoji="0" lang="en-US" sz="1800" b="1" kern="1200" dirty="0" smtClean="0">
                          <a:solidFill>
                            <a:schemeClr val="lt1"/>
                          </a:solidFill>
                          <a:latin typeface="+mn-lt"/>
                          <a:ea typeface="+mn-ea"/>
                          <a:cs typeface="+mn-cs"/>
                        </a:rPr>
                        <a:t>Inadequate employee training </a:t>
                      </a:r>
                    </a:p>
                    <a:p>
                      <a:pPr lvl="0"/>
                      <a:r>
                        <a:rPr kumimoji="0" lang="en-US" sz="1800" b="1" kern="1200" dirty="0" smtClean="0">
                          <a:solidFill>
                            <a:schemeClr val="lt1"/>
                          </a:solidFill>
                          <a:latin typeface="+mn-lt"/>
                          <a:ea typeface="+mn-ea"/>
                          <a:cs typeface="+mn-cs"/>
                        </a:rPr>
                        <a:t>Not getting consistent supplies </a:t>
                      </a:r>
                    </a:p>
                    <a:p>
                      <a:r>
                        <a:rPr kumimoji="0" lang="en-US" sz="1800" b="1" kern="1200" dirty="0" smtClean="0">
                          <a:solidFill>
                            <a:schemeClr val="lt1"/>
                          </a:solidFill>
                          <a:latin typeface="+mn-lt"/>
                          <a:ea typeface="+mn-ea"/>
                          <a:cs typeface="+mn-cs"/>
                        </a:rPr>
                        <a:t>Relaying outdated point of scale system </a:t>
                      </a:r>
                      <a:endParaRPr lang="en-US"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3200" b="1" kern="1200" dirty="0" smtClean="0">
                          <a:solidFill>
                            <a:schemeClr val="dk1"/>
                          </a:solidFill>
                          <a:latin typeface="+mn-lt"/>
                          <a:ea typeface="+mn-ea"/>
                          <a:cs typeface="+mn-cs"/>
                        </a:rPr>
                        <a:t>O</a:t>
                      </a:r>
                      <a:r>
                        <a:rPr kumimoji="0" lang="en-US" sz="1800" b="1" kern="1200" dirty="0" smtClean="0">
                          <a:solidFill>
                            <a:schemeClr val="dk1"/>
                          </a:solidFill>
                          <a:latin typeface="+mn-lt"/>
                          <a:ea typeface="+mn-ea"/>
                          <a:cs typeface="+mn-cs"/>
                        </a:rPr>
                        <a:t>pportunities </a:t>
                      </a:r>
                      <a:endParaRPr kumimoji="0" lang="en-US" sz="1800" kern="1200" dirty="0" smtClean="0">
                        <a:solidFill>
                          <a:schemeClr val="dk1"/>
                        </a:solidFill>
                        <a:latin typeface="+mn-lt"/>
                        <a:ea typeface="+mn-ea"/>
                        <a:cs typeface="+mn-cs"/>
                      </a:endParaRPr>
                    </a:p>
                    <a:p>
                      <a:pPr lvl="0"/>
                      <a:r>
                        <a:rPr kumimoji="0" lang="en-US" sz="1800" b="1" kern="1200" dirty="0" smtClean="0">
                          <a:solidFill>
                            <a:schemeClr val="dk1"/>
                          </a:solidFill>
                          <a:latin typeface="+mn-lt"/>
                          <a:ea typeface="+mn-ea"/>
                          <a:cs typeface="+mn-cs"/>
                        </a:rPr>
                        <a:t>introducing more organic dishes </a:t>
                      </a:r>
                      <a:endParaRPr kumimoji="0" lang="en-US" sz="1800" kern="1200" dirty="0" smtClean="0">
                        <a:solidFill>
                          <a:schemeClr val="dk1"/>
                        </a:solidFill>
                        <a:latin typeface="+mn-lt"/>
                        <a:ea typeface="+mn-ea"/>
                        <a:cs typeface="+mn-cs"/>
                      </a:endParaRPr>
                    </a:p>
                    <a:p>
                      <a:pPr lvl="0"/>
                      <a:r>
                        <a:rPr kumimoji="0" lang="en-US" sz="1800" b="1" kern="1200" dirty="0" smtClean="0">
                          <a:solidFill>
                            <a:schemeClr val="dk1"/>
                          </a:solidFill>
                          <a:latin typeface="+mn-lt"/>
                          <a:ea typeface="+mn-ea"/>
                          <a:cs typeface="+mn-cs"/>
                        </a:rPr>
                        <a:t>Offering delivering services </a:t>
                      </a:r>
                      <a:endParaRPr kumimoji="0" lang="en-US" sz="1800" kern="1200" dirty="0" smtClean="0">
                        <a:solidFill>
                          <a:schemeClr val="dk1"/>
                        </a:solidFill>
                        <a:latin typeface="+mn-lt"/>
                        <a:ea typeface="+mn-ea"/>
                        <a:cs typeface="+mn-cs"/>
                      </a:endParaRPr>
                    </a:p>
                    <a:p>
                      <a:r>
                        <a:rPr kumimoji="0" lang="en-US" sz="1800" b="1" kern="1200" dirty="0" smtClean="0">
                          <a:solidFill>
                            <a:schemeClr val="dk1"/>
                          </a:solidFill>
                          <a:latin typeface="+mn-lt"/>
                          <a:ea typeface="+mn-ea"/>
                          <a:cs typeface="+mn-cs"/>
                        </a:rPr>
                        <a:t>Offering better discounts for frequent clients </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3200" b="1" kern="1200" dirty="0" smtClean="0">
                          <a:solidFill>
                            <a:schemeClr val="dk1"/>
                          </a:solidFill>
                          <a:latin typeface="+mn-lt"/>
                          <a:ea typeface="+mn-ea"/>
                          <a:cs typeface="+mn-cs"/>
                        </a:rPr>
                        <a:t>T</a:t>
                      </a:r>
                      <a:r>
                        <a:rPr kumimoji="0" lang="en-US" sz="1800" b="1" kern="1200" dirty="0" smtClean="0">
                          <a:solidFill>
                            <a:schemeClr val="dk1"/>
                          </a:solidFill>
                          <a:latin typeface="+mn-lt"/>
                          <a:ea typeface="+mn-ea"/>
                          <a:cs typeface="+mn-cs"/>
                        </a:rPr>
                        <a:t>hreats </a:t>
                      </a:r>
                      <a:endParaRPr kumimoji="0" lang="en-US" sz="1800" kern="1200" dirty="0" smtClean="0">
                        <a:solidFill>
                          <a:schemeClr val="dk1"/>
                        </a:solidFill>
                        <a:latin typeface="+mn-lt"/>
                        <a:ea typeface="+mn-ea"/>
                        <a:cs typeface="+mn-cs"/>
                      </a:endParaRPr>
                    </a:p>
                    <a:p>
                      <a:pPr lvl="0"/>
                      <a:r>
                        <a:rPr kumimoji="0" lang="en-US" sz="1800" b="1" kern="1200" dirty="0" smtClean="0">
                          <a:solidFill>
                            <a:schemeClr val="dk1"/>
                          </a:solidFill>
                          <a:latin typeface="+mn-lt"/>
                          <a:ea typeface="+mn-ea"/>
                          <a:cs typeface="+mn-cs"/>
                        </a:rPr>
                        <a:t>market competitors</a:t>
                      </a:r>
                      <a:endParaRPr kumimoji="0" lang="en-US" sz="1800" kern="1200" dirty="0" smtClean="0">
                        <a:solidFill>
                          <a:schemeClr val="dk1"/>
                        </a:solidFill>
                        <a:latin typeface="+mn-lt"/>
                        <a:ea typeface="+mn-ea"/>
                        <a:cs typeface="+mn-cs"/>
                      </a:endParaRPr>
                    </a:p>
                    <a:p>
                      <a:pPr lvl="0"/>
                      <a:r>
                        <a:rPr kumimoji="0" lang="en-US" sz="1800" b="1" kern="1200" dirty="0" smtClean="0">
                          <a:solidFill>
                            <a:schemeClr val="dk1"/>
                          </a:solidFill>
                          <a:latin typeface="+mn-lt"/>
                          <a:ea typeface="+mn-ea"/>
                          <a:cs typeface="+mn-cs"/>
                        </a:rPr>
                        <a:t>Potential price raising of certain foods </a:t>
                      </a:r>
                      <a:endParaRPr kumimoji="0" lang="en-US" sz="1800" kern="1200" dirty="0" smtClean="0">
                        <a:solidFill>
                          <a:schemeClr val="dk1"/>
                        </a:solidFill>
                        <a:latin typeface="+mn-lt"/>
                        <a:ea typeface="+mn-ea"/>
                        <a:cs typeface="+mn-cs"/>
                      </a:endParaRPr>
                    </a:p>
                    <a:p>
                      <a:pPr lvl="0"/>
                      <a:r>
                        <a:rPr kumimoji="0" lang="en-US" sz="1800" b="1" kern="1200" dirty="0" smtClean="0">
                          <a:solidFill>
                            <a:schemeClr val="dk1"/>
                          </a:solidFill>
                          <a:latin typeface="+mn-lt"/>
                          <a:ea typeface="+mn-ea"/>
                          <a:cs typeface="+mn-cs"/>
                        </a:rPr>
                        <a:t>    Operating costs are established to increase </a:t>
                      </a:r>
                      <a:endParaRPr kumimoji="0" lang="en-US" sz="1800" kern="1200" dirty="0" smtClean="0">
                        <a:solidFill>
                          <a:schemeClr val="dk1"/>
                        </a:solidFill>
                        <a:latin typeface="+mn-lt"/>
                        <a:ea typeface="+mn-ea"/>
                        <a:cs typeface="+mn-cs"/>
                      </a:endParaRPr>
                    </a:p>
                    <a:p>
                      <a:endParaRPr lang="en-US" dirty="0"/>
                    </a:p>
                  </a:txBody>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Scale UP</a:t>
            </a:r>
            <a:endParaRPr lang="en-US" dirty="0"/>
          </a:p>
        </p:txBody>
      </p:sp>
      <p:graphicFrame>
        <p:nvGraphicFramePr>
          <p:cNvPr id="6" name="Content Placeholder 5"/>
          <p:cNvGraphicFramePr>
            <a:graphicFrameLocks noGrp="1"/>
          </p:cNvGraphicFramePr>
          <p:nvPr>
            <p:ph idx="1"/>
          </p:nvPr>
        </p:nvGraphicFramePr>
        <p:xfrm>
          <a:off x="1435100" y="1447800"/>
          <a:ext cx="7499350" cy="2595880"/>
        </p:xfrm>
        <a:graphic>
          <a:graphicData uri="http://schemas.openxmlformats.org/drawingml/2006/table">
            <a:tbl>
              <a:tblPr firstRow="1" bandRow="1">
                <a:tableStyleId>{5C22544A-7EE6-4342-B048-85BDC9FD1C3A}</a:tableStyleId>
              </a:tblPr>
              <a:tblGrid>
                <a:gridCol w="1499870"/>
                <a:gridCol w="1499870"/>
                <a:gridCol w="1499870"/>
                <a:gridCol w="1499870"/>
                <a:gridCol w="1499870"/>
              </a:tblGrid>
              <a:tr h="370840">
                <a:tc>
                  <a:txBody>
                    <a:bodyPr/>
                    <a:lstStyle/>
                    <a:p>
                      <a:pPr marL="0" marR="0">
                        <a:lnSpc>
                          <a:spcPct val="115000"/>
                        </a:lnSpc>
                        <a:spcBef>
                          <a:spcPts val="0"/>
                        </a:spcBef>
                        <a:spcAft>
                          <a:spcPts val="0"/>
                        </a:spcAft>
                      </a:pPr>
                      <a:r>
                        <a:rPr lang="en-US" sz="1100" dirty="0">
                          <a:solidFill>
                            <a:srgbClr val="000000"/>
                          </a:solidFill>
                          <a:latin typeface="Calibri"/>
                          <a:ea typeface="Times New Roman"/>
                          <a:cs typeface="Times New Roman"/>
                        </a:rPr>
                        <a:t> </a:t>
                      </a:r>
                      <a:r>
                        <a:rPr lang="en-US" sz="1100" dirty="0" smtClean="0">
                          <a:solidFill>
                            <a:srgbClr val="000000"/>
                          </a:solidFill>
                          <a:latin typeface="Calibri"/>
                          <a:ea typeface="Times New Roman"/>
                          <a:cs typeface="Times New Roman"/>
                        </a:rPr>
                        <a:t>sales forecast </a:t>
                      </a:r>
                      <a:endParaRPr lang="en-US" sz="1100" dirty="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r>
                        <a:rPr lang="en-MY" sz="1100">
                          <a:solidFill>
                            <a:srgbClr val="000000"/>
                          </a:solidFill>
                          <a:latin typeface="Calibri"/>
                          <a:ea typeface="Times New Roman"/>
                          <a:cs typeface="Times New Roman"/>
                        </a:rPr>
                        <a:t>Daily Customer</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r>
                        <a:rPr lang="en-US" sz="1100">
                          <a:solidFill>
                            <a:srgbClr val="000000"/>
                          </a:solidFill>
                          <a:latin typeface="Calibri"/>
                          <a:ea typeface="Times New Roman"/>
                          <a:cs typeface="Times New Roman"/>
                        </a:rPr>
                        <a:t> </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r>
                        <a:rPr lang="en-US" sz="1100">
                          <a:solidFill>
                            <a:srgbClr val="000000"/>
                          </a:solidFill>
                          <a:latin typeface="Calibri"/>
                          <a:ea typeface="Times New Roman"/>
                          <a:cs typeface="Times New Roman"/>
                        </a:rPr>
                        <a:t> </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r>
                        <a:rPr lang="en-US" sz="1100">
                          <a:solidFill>
                            <a:srgbClr val="000000"/>
                          </a:solidFill>
                          <a:latin typeface="Calibri"/>
                          <a:ea typeface="Times New Roman"/>
                          <a:cs typeface="Times New Roman"/>
                        </a:rPr>
                        <a:t> </a:t>
                      </a:r>
                      <a:endParaRPr lang="en-US" sz="1100">
                        <a:latin typeface="Calibri"/>
                        <a:ea typeface="Times New Roman"/>
                        <a:cs typeface="Times New Roman"/>
                      </a:endParaRPr>
                    </a:p>
                  </a:txBody>
                  <a:tcPr marL="68580" marR="68580" marT="0" marB="0" anchor="b"/>
                </a:tc>
              </a:tr>
              <a:tr h="370840">
                <a:tc>
                  <a:txBody>
                    <a:bodyPr/>
                    <a:lstStyle/>
                    <a:p>
                      <a:pPr marL="0" marR="0">
                        <a:lnSpc>
                          <a:spcPct val="115000"/>
                        </a:lnSpc>
                        <a:spcBef>
                          <a:spcPts val="0"/>
                        </a:spcBef>
                        <a:spcAft>
                          <a:spcPts val="0"/>
                        </a:spcAft>
                      </a:pPr>
                      <a:r>
                        <a:rPr lang="en-MY" sz="1100">
                          <a:solidFill>
                            <a:srgbClr val="000000"/>
                          </a:solidFill>
                          <a:latin typeface="Calibri"/>
                          <a:ea typeface="Times New Roman"/>
                          <a:cs typeface="Times New Roman"/>
                        </a:rPr>
                        <a:t> </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r>
                        <a:rPr lang="en-MY" sz="1100">
                          <a:solidFill>
                            <a:srgbClr val="000000"/>
                          </a:solidFill>
                          <a:latin typeface="Calibri"/>
                          <a:ea typeface="Times New Roman"/>
                          <a:cs typeface="Times New Roman"/>
                        </a:rPr>
                        <a:t>Cyber</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r>
                        <a:rPr lang="en-US" sz="1100">
                          <a:solidFill>
                            <a:srgbClr val="000000"/>
                          </a:solidFill>
                          <a:latin typeface="Calibri"/>
                          <a:ea typeface="Times New Roman"/>
                          <a:cs typeface="Times New Roman"/>
                        </a:rPr>
                        <a:t> </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r>
                        <a:rPr lang="en-MY" sz="1100">
                          <a:solidFill>
                            <a:srgbClr val="000000"/>
                          </a:solidFill>
                          <a:latin typeface="Calibri"/>
                          <a:ea typeface="Times New Roman"/>
                          <a:cs typeface="Times New Roman"/>
                        </a:rPr>
                        <a:t>Restaurant</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r>
                        <a:rPr lang="en-MY" sz="1100">
                          <a:solidFill>
                            <a:srgbClr val="000000"/>
                          </a:solidFill>
                          <a:latin typeface="Calibri"/>
                          <a:ea typeface="Times New Roman"/>
                          <a:cs typeface="Times New Roman"/>
                        </a:rPr>
                        <a:t>Increase in %</a:t>
                      </a:r>
                      <a:endParaRPr lang="en-US" sz="1100">
                        <a:latin typeface="Calibri"/>
                        <a:ea typeface="Times New Roman"/>
                        <a:cs typeface="Times New Roman"/>
                      </a:endParaRPr>
                    </a:p>
                  </a:txBody>
                  <a:tcPr marL="68580" marR="68580" marT="0" marB="0" anchor="b"/>
                </a:tc>
              </a:tr>
              <a:tr h="370840">
                <a:tc>
                  <a:txBody>
                    <a:bodyPr/>
                    <a:lstStyle/>
                    <a:p>
                      <a:pPr marL="0" marR="0">
                        <a:lnSpc>
                          <a:spcPct val="115000"/>
                        </a:lnSpc>
                        <a:spcBef>
                          <a:spcPts val="0"/>
                        </a:spcBef>
                        <a:spcAft>
                          <a:spcPts val="0"/>
                        </a:spcAft>
                      </a:pPr>
                      <a:r>
                        <a:rPr lang="en-MY" sz="1100">
                          <a:solidFill>
                            <a:srgbClr val="000000"/>
                          </a:solidFill>
                          <a:latin typeface="Calibri"/>
                          <a:ea typeface="Times New Roman"/>
                          <a:cs typeface="Times New Roman"/>
                        </a:rPr>
                        <a:t>Year 1</a:t>
                      </a:r>
                      <a:endParaRPr lang="en-US" sz="1100">
                        <a:latin typeface="Calibri"/>
                        <a:ea typeface="Times New Roman"/>
                        <a:cs typeface="Times New Roman"/>
                      </a:endParaRPr>
                    </a:p>
                  </a:txBody>
                  <a:tcPr marL="68580" marR="68580" marT="0" marB="0" anchor="b"/>
                </a:tc>
                <a:tc>
                  <a:txBody>
                    <a:bodyPr/>
                    <a:lstStyle/>
                    <a:p>
                      <a:pPr marL="0" marR="0" algn="r">
                        <a:lnSpc>
                          <a:spcPct val="115000"/>
                        </a:lnSpc>
                        <a:spcBef>
                          <a:spcPts val="0"/>
                        </a:spcBef>
                        <a:spcAft>
                          <a:spcPts val="0"/>
                        </a:spcAft>
                      </a:pPr>
                      <a:r>
                        <a:rPr lang="en-MY" sz="1100">
                          <a:solidFill>
                            <a:srgbClr val="000000"/>
                          </a:solidFill>
                          <a:latin typeface="Calibri"/>
                          <a:ea typeface="Times New Roman"/>
                          <a:cs typeface="Times New Roman"/>
                        </a:rPr>
                        <a:t>120</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r>
                        <a:rPr lang="en-US" sz="1100">
                          <a:solidFill>
                            <a:srgbClr val="000000"/>
                          </a:solidFill>
                          <a:latin typeface="Calibri"/>
                          <a:ea typeface="Times New Roman"/>
                          <a:cs typeface="Times New Roman"/>
                        </a:rPr>
                        <a:t> </a:t>
                      </a:r>
                      <a:endParaRPr lang="en-US" sz="1100">
                        <a:latin typeface="Calibri"/>
                        <a:ea typeface="Times New Roman"/>
                        <a:cs typeface="Times New Roman"/>
                      </a:endParaRPr>
                    </a:p>
                  </a:txBody>
                  <a:tcPr marL="68580" marR="68580" marT="0" marB="0" anchor="b"/>
                </a:tc>
                <a:tc>
                  <a:txBody>
                    <a:bodyPr/>
                    <a:lstStyle/>
                    <a:p>
                      <a:pPr marL="0" marR="0" algn="r">
                        <a:lnSpc>
                          <a:spcPct val="115000"/>
                        </a:lnSpc>
                        <a:spcBef>
                          <a:spcPts val="0"/>
                        </a:spcBef>
                        <a:spcAft>
                          <a:spcPts val="0"/>
                        </a:spcAft>
                      </a:pPr>
                      <a:r>
                        <a:rPr lang="en-MY" sz="1100">
                          <a:solidFill>
                            <a:srgbClr val="000000"/>
                          </a:solidFill>
                          <a:latin typeface="Calibri"/>
                          <a:ea typeface="Times New Roman"/>
                          <a:cs typeface="Times New Roman"/>
                        </a:rPr>
                        <a:t>90</a:t>
                      </a:r>
                      <a:endParaRPr lang="en-US" sz="1100">
                        <a:latin typeface="Calibri"/>
                        <a:ea typeface="Times New Roman"/>
                        <a:cs typeface="Times New Roman"/>
                      </a:endParaRPr>
                    </a:p>
                  </a:txBody>
                  <a:tcPr marL="68580" marR="68580" marT="0" marB="0" anchor="b"/>
                </a:tc>
                <a:tc>
                  <a:txBody>
                    <a:bodyPr/>
                    <a:lstStyle/>
                    <a:p>
                      <a:pPr marL="0" marR="0" algn="r">
                        <a:lnSpc>
                          <a:spcPct val="115000"/>
                        </a:lnSpc>
                        <a:spcBef>
                          <a:spcPts val="0"/>
                        </a:spcBef>
                        <a:spcAft>
                          <a:spcPts val="0"/>
                        </a:spcAft>
                      </a:pPr>
                      <a:r>
                        <a:rPr lang="en-MY" sz="1100">
                          <a:solidFill>
                            <a:srgbClr val="000000"/>
                          </a:solidFill>
                          <a:latin typeface="Calibri"/>
                          <a:ea typeface="Times New Roman"/>
                          <a:cs typeface="Times New Roman"/>
                        </a:rPr>
                        <a:t>8%</a:t>
                      </a:r>
                      <a:endParaRPr lang="en-US" sz="1100">
                        <a:latin typeface="Calibri"/>
                        <a:ea typeface="Times New Roman"/>
                        <a:cs typeface="Times New Roman"/>
                      </a:endParaRPr>
                    </a:p>
                  </a:txBody>
                  <a:tcPr marL="68580" marR="68580" marT="0" marB="0" anchor="b"/>
                </a:tc>
              </a:tr>
              <a:tr h="370840">
                <a:tc>
                  <a:txBody>
                    <a:bodyPr/>
                    <a:lstStyle/>
                    <a:p>
                      <a:pPr marL="0" marR="0">
                        <a:lnSpc>
                          <a:spcPct val="115000"/>
                        </a:lnSpc>
                        <a:spcBef>
                          <a:spcPts val="0"/>
                        </a:spcBef>
                        <a:spcAft>
                          <a:spcPts val="0"/>
                        </a:spcAft>
                      </a:pPr>
                      <a:r>
                        <a:rPr lang="en-MY" sz="1100">
                          <a:solidFill>
                            <a:srgbClr val="000000"/>
                          </a:solidFill>
                          <a:latin typeface="Calibri"/>
                          <a:ea typeface="Times New Roman"/>
                          <a:cs typeface="Times New Roman"/>
                        </a:rPr>
                        <a:t>Year 2</a:t>
                      </a:r>
                      <a:endParaRPr lang="en-US" sz="1100">
                        <a:latin typeface="Calibri"/>
                        <a:ea typeface="Times New Roman"/>
                        <a:cs typeface="Times New Roman"/>
                      </a:endParaRPr>
                    </a:p>
                  </a:txBody>
                  <a:tcPr marL="68580" marR="68580" marT="0" marB="0" anchor="b"/>
                </a:tc>
                <a:tc>
                  <a:txBody>
                    <a:bodyPr/>
                    <a:lstStyle/>
                    <a:p>
                      <a:pPr marL="0" marR="0" algn="r">
                        <a:lnSpc>
                          <a:spcPct val="115000"/>
                        </a:lnSpc>
                        <a:spcBef>
                          <a:spcPts val="0"/>
                        </a:spcBef>
                        <a:spcAft>
                          <a:spcPts val="0"/>
                        </a:spcAft>
                      </a:pPr>
                      <a:r>
                        <a:rPr lang="en-MY" sz="1100">
                          <a:solidFill>
                            <a:srgbClr val="000000"/>
                          </a:solidFill>
                          <a:latin typeface="Calibri"/>
                          <a:ea typeface="Times New Roman"/>
                          <a:cs typeface="Times New Roman"/>
                        </a:rPr>
                        <a:t>140</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r>
                        <a:rPr lang="en-US" sz="1100">
                          <a:solidFill>
                            <a:srgbClr val="000000"/>
                          </a:solidFill>
                          <a:latin typeface="Calibri"/>
                          <a:ea typeface="Times New Roman"/>
                          <a:cs typeface="Times New Roman"/>
                        </a:rPr>
                        <a:t> </a:t>
                      </a:r>
                      <a:endParaRPr lang="en-US" sz="1100">
                        <a:latin typeface="Calibri"/>
                        <a:ea typeface="Times New Roman"/>
                        <a:cs typeface="Times New Roman"/>
                      </a:endParaRPr>
                    </a:p>
                  </a:txBody>
                  <a:tcPr marL="68580" marR="68580" marT="0" marB="0" anchor="b"/>
                </a:tc>
                <a:tc>
                  <a:txBody>
                    <a:bodyPr/>
                    <a:lstStyle/>
                    <a:p>
                      <a:pPr marL="0" marR="0" algn="r">
                        <a:lnSpc>
                          <a:spcPct val="115000"/>
                        </a:lnSpc>
                        <a:spcBef>
                          <a:spcPts val="0"/>
                        </a:spcBef>
                        <a:spcAft>
                          <a:spcPts val="0"/>
                        </a:spcAft>
                      </a:pPr>
                      <a:r>
                        <a:rPr lang="en-MY" sz="1100">
                          <a:solidFill>
                            <a:srgbClr val="000000"/>
                          </a:solidFill>
                          <a:latin typeface="Calibri"/>
                          <a:ea typeface="Times New Roman"/>
                          <a:cs typeface="Times New Roman"/>
                        </a:rPr>
                        <a:t>100</a:t>
                      </a:r>
                      <a:endParaRPr lang="en-US" sz="1100">
                        <a:latin typeface="Calibri"/>
                        <a:ea typeface="Times New Roman"/>
                        <a:cs typeface="Times New Roman"/>
                      </a:endParaRPr>
                    </a:p>
                  </a:txBody>
                  <a:tcPr marL="68580" marR="68580" marT="0" marB="0" anchor="b"/>
                </a:tc>
                <a:tc>
                  <a:txBody>
                    <a:bodyPr/>
                    <a:lstStyle/>
                    <a:p>
                      <a:pPr marL="0" marR="0" algn="r">
                        <a:lnSpc>
                          <a:spcPct val="115000"/>
                        </a:lnSpc>
                        <a:spcBef>
                          <a:spcPts val="0"/>
                        </a:spcBef>
                        <a:spcAft>
                          <a:spcPts val="0"/>
                        </a:spcAft>
                      </a:pPr>
                      <a:r>
                        <a:rPr lang="en-MY" sz="1100">
                          <a:solidFill>
                            <a:srgbClr val="000000"/>
                          </a:solidFill>
                          <a:latin typeface="Calibri"/>
                          <a:ea typeface="Times New Roman"/>
                          <a:cs typeface="Times New Roman"/>
                        </a:rPr>
                        <a:t>12.00%</a:t>
                      </a:r>
                      <a:endParaRPr lang="en-US" sz="1100">
                        <a:latin typeface="Calibri"/>
                        <a:ea typeface="Times New Roman"/>
                        <a:cs typeface="Times New Roman"/>
                      </a:endParaRPr>
                    </a:p>
                  </a:txBody>
                  <a:tcPr marL="68580" marR="68580" marT="0" marB="0" anchor="b"/>
                </a:tc>
              </a:tr>
              <a:tr h="370840">
                <a:tc>
                  <a:txBody>
                    <a:bodyPr/>
                    <a:lstStyle/>
                    <a:p>
                      <a:pPr marL="0" marR="0">
                        <a:lnSpc>
                          <a:spcPct val="115000"/>
                        </a:lnSpc>
                        <a:spcBef>
                          <a:spcPts val="0"/>
                        </a:spcBef>
                        <a:spcAft>
                          <a:spcPts val="0"/>
                        </a:spcAft>
                      </a:pPr>
                      <a:r>
                        <a:rPr lang="en-MY" sz="1100">
                          <a:solidFill>
                            <a:srgbClr val="000000"/>
                          </a:solidFill>
                          <a:latin typeface="Calibri"/>
                          <a:ea typeface="Times New Roman"/>
                          <a:cs typeface="Times New Roman"/>
                        </a:rPr>
                        <a:t>Year 3</a:t>
                      </a:r>
                      <a:endParaRPr lang="en-US" sz="1100">
                        <a:latin typeface="Calibri"/>
                        <a:ea typeface="Times New Roman"/>
                        <a:cs typeface="Times New Roman"/>
                      </a:endParaRPr>
                    </a:p>
                  </a:txBody>
                  <a:tcPr marL="68580" marR="68580" marT="0" marB="0" anchor="b"/>
                </a:tc>
                <a:tc>
                  <a:txBody>
                    <a:bodyPr/>
                    <a:lstStyle/>
                    <a:p>
                      <a:pPr marL="0" marR="0" algn="r">
                        <a:lnSpc>
                          <a:spcPct val="115000"/>
                        </a:lnSpc>
                        <a:spcBef>
                          <a:spcPts val="0"/>
                        </a:spcBef>
                        <a:spcAft>
                          <a:spcPts val="0"/>
                        </a:spcAft>
                      </a:pPr>
                      <a:r>
                        <a:rPr lang="en-MY" sz="1100">
                          <a:solidFill>
                            <a:srgbClr val="000000"/>
                          </a:solidFill>
                          <a:latin typeface="Calibri"/>
                          <a:ea typeface="Times New Roman"/>
                          <a:cs typeface="Times New Roman"/>
                        </a:rPr>
                        <a:t>170</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r>
                        <a:rPr lang="en-US" sz="1100">
                          <a:solidFill>
                            <a:srgbClr val="000000"/>
                          </a:solidFill>
                          <a:latin typeface="Calibri"/>
                          <a:ea typeface="Times New Roman"/>
                          <a:cs typeface="Times New Roman"/>
                        </a:rPr>
                        <a:t> </a:t>
                      </a:r>
                      <a:endParaRPr lang="en-US" sz="1100">
                        <a:latin typeface="Calibri"/>
                        <a:ea typeface="Times New Roman"/>
                        <a:cs typeface="Times New Roman"/>
                      </a:endParaRPr>
                    </a:p>
                  </a:txBody>
                  <a:tcPr marL="68580" marR="68580" marT="0" marB="0" anchor="b"/>
                </a:tc>
                <a:tc>
                  <a:txBody>
                    <a:bodyPr/>
                    <a:lstStyle/>
                    <a:p>
                      <a:pPr marL="0" marR="0" algn="r">
                        <a:lnSpc>
                          <a:spcPct val="115000"/>
                        </a:lnSpc>
                        <a:spcBef>
                          <a:spcPts val="0"/>
                        </a:spcBef>
                        <a:spcAft>
                          <a:spcPts val="0"/>
                        </a:spcAft>
                      </a:pPr>
                      <a:r>
                        <a:rPr lang="en-MY" sz="1100">
                          <a:solidFill>
                            <a:srgbClr val="000000"/>
                          </a:solidFill>
                          <a:latin typeface="Calibri"/>
                          <a:ea typeface="Times New Roman"/>
                          <a:cs typeface="Times New Roman"/>
                        </a:rPr>
                        <a:t>120</a:t>
                      </a:r>
                      <a:endParaRPr lang="en-US" sz="1100">
                        <a:latin typeface="Calibri"/>
                        <a:ea typeface="Times New Roman"/>
                        <a:cs typeface="Times New Roman"/>
                      </a:endParaRPr>
                    </a:p>
                  </a:txBody>
                  <a:tcPr marL="68580" marR="68580" marT="0" marB="0" anchor="b"/>
                </a:tc>
                <a:tc>
                  <a:txBody>
                    <a:bodyPr/>
                    <a:lstStyle/>
                    <a:p>
                      <a:pPr marL="0" marR="0" algn="r">
                        <a:lnSpc>
                          <a:spcPct val="115000"/>
                        </a:lnSpc>
                        <a:spcBef>
                          <a:spcPts val="0"/>
                        </a:spcBef>
                        <a:spcAft>
                          <a:spcPts val="0"/>
                        </a:spcAft>
                      </a:pPr>
                      <a:r>
                        <a:rPr lang="en-MY" sz="1100">
                          <a:solidFill>
                            <a:srgbClr val="000000"/>
                          </a:solidFill>
                          <a:latin typeface="Calibri"/>
                          <a:ea typeface="Times New Roman"/>
                          <a:cs typeface="Times New Roman"/>
                        </a:rPr>
                        <a:t>24.00%</a:t>
                      </a:r>
                      <a:endParaRPr lang="en-US" sz="1100">
                        <a:latin typeface="Calibri"/>
                        <a:ea typeface="Times New Roman"/>
                        <a:cs typeface="Times New Roman"/>
                      </a:endParaRPr>
                    </a:p>
                  </a:txBody>
                  <a:tcPr marL="68580" marR="68580" marT="0" marB="0" anchor="b"/>
                </a:tc>
              </a:tr>
              <a:tr h="370840">
                <a:tc>
                  <a:txBody>
                    <a:bodyPr/>
                    <a:lstStyle/>
                    <a:p>
                      <a:pPr marL="0" marR="0">
                        <a:lnSpc>
                          <a:spcPct val="115000"/>
                        </a:lnSpc>
                        <a:spcBef>
                          <a:spcPts val="0"/>
                        </a:spcBef>
                        <a:spcAft>
                          <a:spcPts val="0"/>
                        </a:spcAft>
                      </a:pPr>
                      <a:r>
                        <a:rPr lang="en-US" sz="1100">
                          <a:solidFill>
                            <a:srgbClr val="000000"/>
                          </a:solidFill>
                          <a:latin typeface="Calibri"/>
                          <a:ea typeface="Times New Roman"/>
                          <a:cs typeface="Times New Roman"/>
                        </a:rPr>
                        <a:t> </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endParaRPr lang="en-US" sz="1100" dirty="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endParaRPr lang="en-US" sz="1100">
                        <a:latin typeface="Calibri"/>
                        <a:ea typeface="Times New Roman"/>
                        <a:cs typeface="Times New Roman"/>
                      </a:endParaRPr>
                    </a:p>
                  </a:txBody>
                  <a:tcPr marL="68580" marR="68580" marT="0" marB="0" anchor="b"/>
                </a:tc>
              </a:tr>
              <a:tr h="370840">
                <a:tc>
                  <a:txBody>
                    <a:bodyPr/>
                    <a:lstStyle/>
                    <a:p>
                      <a:pPr marL="0" marR="0">
                        <a:lnSpc>
                          <a:spcPct val="115000"/>
                        </a:lnSpc>
                        <a:spcBef>
                          <a:spcPts val="0"/>
                        </a:spcBef>
                        <a:spcAft>
                          <a:spcPts val="0"/>
                        </a:spcAft>
                      </a:pPr>
                      <a:r>
                        <a:rPr lang="en-MY" sz="1100">
                          <a:solidFill>
                            <a:srgbClr val="000000"/>
                          </a:solidFill>
                          <a:latin typeface="Calibri"/>
                          <a:ea typeface="Times New Roman"/>
                          <a:cs typeface="Times New Roman"/>
                        </a:rPr>
                        <a:t> </a:t>
                      </a:r>
                      <a:endParaRPr lang="en-US" sz="110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endParaRPr lang="en-US" sz="1100" dirty="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endParaRPr lang="en-US" sz="1100" dirty="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endParaRPr lang="en-US" sz="1100" dirty="0">
                        <a:latin typeface="Calibri"/>
                        <a:ea typeface="Times New Roman"/>
                        <a:cs typeface="Times New Roman"/>
                      </a:endParaRPr>
                    </a:p>
                  </a:txBody>
                  <a:tcPr marL="68580" marR="68580" marT="0" marB="0" anchor="b"/>
                </a:tc>
                <a:tc>
                  <a:txBody>
                    <a:bodyPr/>
                    <a:lstStyle/>
                    <a:p>
                      <a:pPr marL="0" marR="0">
                        <a:lnSpc>
                          <a:spcPct val="115000"/>
                        </a:lnSpc>
                        <a:spcBef>
                          <a:spcPts val="0"/>
                        </a:spcBef>
                        <a:spcAft>
                          <a:spcPts val="0"/>
                        </a:spcAft>
                      </a:pPr>
                      <a:endParaRPr lang="en-US" sz="1100" dirty="0">
                        <a:latin typeface="Calibri"/>
                        <a:ea typeface="Times New Roman"/>
                        <a:cs typeface="Times New Roman"/>
                      </a:endParaRPr>
                    </a:p>
                  </a:txBody>
                  <a:tcPr marL="68580" marR="68580" marT="0" marB="0" anchor="b"/>
                </a:tc>
              </a:tr>
            </a:tbl>
          </a:graphicData>
        </a:graphic>
      </p:graphicFrame>
      <p:graphicFrame>
        <p:nvGraphicFramePr>
          <p:cNvPr id="7" name="Chart 6"/>
          <p:cNvGraphicFramePr/>
          <p:nvPr/>
        </p:nvGraphicFramePr>
        <p:xfrm>
          <a:off x="2438400" y="4114800"/>
          <a:ext cx="4572000" cy="2133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dirty="0" smtClean="0"/>
              <a:t>Conclusion:-</a:t>
            </a:r>
            <a:br>
              <a:rPr lang="en-IN" dirty="0" smtClean="0"/>
            </a:br>
            <a:endParaRPr lang="en-IN" dirty="0"/>
          </a:p>
        </p:txBody>
      </p:sp>
      <p:sp>
        <p:nvSpPr>
          <p:cNvPr id="3" name="Content Placeholder 2"/>
          <p:cNvSpPr>
            <a:spLocks noGrp="1"/>
          </p:cNvSpPr>
          <p:nvPr>
            <p:ph idx="1"/>
          </p:nvPr>
        </p:nvSpPr>
        <p:spPr/>
        <p:txBody>
          <a:bodyPr/>
          <a:lstStyle/>
          <a:p>
            <a:pPr algn="just">
              <a:buNone/>
            </a:pPr>
            <a:r>
              <a:rPr lang="en-IN" dirty="0" smtClean="0"/>
              <a:t>From the above research on cyber and restaurant , I can say that how benefits the cyber in an restaurant  to the people who can easily use the net also can be easy to download the apps and many more..</a:t>
            </a:r>
            <a:endParaRPr lang="en-IN"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76200"/>
            <a:ext cx="7498080" cy="1143000"/>
          </a:xfrm>
        </p:spPr>
        <p:txBody>
          <a:bodyPr/>
          <a:lstStyle/>
          <a:p>
            <a:r>
              <a:rPr lang="en-US" dirty="0" smtClean="0"/>
              <a:t>References </a:t>
            </a:r>
            <a:endParaRPr lang="en-US" dirty="0"/>
          </a:p>
        </p:txBody>
      </p:sp>
      <p:sp>
        <p:nvSpPr>
          <p:cNvPr id="3" name="Content Placeholder 2"/>
          <p:cNvSpPr>
            <a:spLocks noGrp="1"/>
          </p:cNvSpPr>
          <p:nvPr>
            <p:ph idx="1"/>
          </p:nvPr>
        </p:nvSpPr>
        <p:spPr>
          <a:xfrm>
            <a:off x="1435608" y="1249362"/>
            <a:ext cx="7498080" cy="4800600"/>
          </a:xfrm>
        </p:spPr>
        <p:txBody>
          <a:bodyPr>
            <a:normAutofit fontScale="62500" lnSpcReduction="20000"/>
          </a:bodyPr>
          <a:lstStyle/>
          <a:p>
            <a:r>
              <a:rPr lang="en-US" dirty="0" smtClean="0"/>
              <a:t>Wilson, A., </a:t>
            </a:r>
            <a:r>
              <a:rPr lang="en-US" dirty="0" err="1" smtClean="0"/>
              <a:t>Zeithaml</a:t>
            </a:r>
            <a:r>
              <a:rPr lang="en-US" dirty="0" smtClean="0"/>
              <a:t>, V. A., </a:t>
            </a:r>
            <a:r>
              <a:rPr lang="en-US" dirty="0" err="1" smtClean="0"/>
              <a:t>Bitner</a:t>
            </a:r>
            <a:r>
              <a:rPr lang="en-US" dirty="0" smtClean="0"/>
              <a:t>, M. J., &amp; </a:t>
            </a:r>
            <a:r>
              <a:rPr lang="en-US" dirty="0" err="1" smtClean="0"/>
              <a:t>Gremler</a:t>
            </a:r>
            <a:r>
              <a:rPr lang="en-US" dirty="0" smtClean="0"/>
              <a:t>, D. D. (2012). </a:t>
            </a:r>
            <a:r>
              <a:rPr lang="en-US" i="1" dirty="0" smtClean="0"/>
              <a:t>Services marketing: Integrating customer focus across the firm</a:t>
            </a:r>
            <a:r>
              <a:rPr lang="en-US" dirty="0" smtClean="0"/>
              <a:t>. McGraw Hill.</a:t>
            </a:r>
          </a:p>
          <a:p>
            <a:r>
              <a:rPr lang="en-US" dirty="0" smtClean="0"/>
              <a:t>Armstrong, G., </a:t>
            </a:r>
            <a:r>
              <a:rPr lang="en-US" dirty="0" err="1" smtClean="0"/>
              <a:t>Kotler</a:t>
            </a:r>
            <a:r>
              <a:rPr lang="en-US" dirty="0" smtClean="0"/>
              <a:t>, P., </a:t>
            </a:r>
            <a:r>
              <a:rPr lang="en-US" dirty="0" err="1" smtClean="0"/>
              <a:t>Harker</a:t>
            </a:r>
            <a:r>
              <a:rPr lang="en-US" dirty="0" smtClean="0"/>
              <a:t>, M., &amp; Brennan, R. (2015).</a:t>
            </a:r>
            <a:r>
              <a:rPr lang="en-US" i="1" dirty="0" smtClean="0"/>
              <a:t>Marketing: an introduction</a:t>
            </a:r>
            <a:r>
              <a:rPr lang="en-US" dirty="0" smtClean="0"/>
              <a:t>. Pearson Education.</a:t>
            </a:r>
          </a:p>
          <a:p>
            <a:r>
              <a:rPr lang="en-US" dirty="0" smtClean="0"/>
              <a:t>Kwok, L., &amp; Yu, B. (2013). Spreading social media messages on </a:t>
            </a:r>
            <a:r>
              <a:rPr lang="en-US" dirty="0" err="1" smtClean="0"/>
              <a:t>Facebook</a:t>
            </a:r>
            <a:r>
              <a:rPr lang="en-US" dirty="0" smtClean="0"/>
              <a:t>: An analysis of restaurant business-to-consumer communications. </a:t>
            </a:r>
            <a:r>
              <a:rPr lang="en-US" i="1" dirty="0" smtClean="0"/>
              <a:t>Cornell Hospitality Quarterly</a:t>
            </a:r>
            <a:r>
              <a:rPr lang="en-US" dirty="0" smtClean="0"/>
              <a:t>, </a:t>
            </a:r>
            <a:r>
              <a:rPr lang="en-US" i="1" dirty="0" smtClean="0"/>
              <a:t>54</a:t>
            </a:r>
            <a:r>
              <a:rPr lang="en-US" dirty="0" smtClean="0"/>
              <a:t>(1), 84-94.</a:t>
            </a:r>
          </a:p>
          <a:p>
            <a:r>
              <a:rPr lang="en-US" dirty="0" smtClean="0"/>
              <a:t>Spiller, K. (2012). It tastes better because… consumer understandings of UK farmers’ market food. </a:t>
            </a:r>
            <a:r>
              <a:rPr lang="en-US" i="1" dirty="0" smtClean="0"/>
              <a:t>Appetite</a:t>
            </a:r>
            <a:r>
              <a:rPr lang="en-US" dirty="0" smtClean="0"/>
              <a:t>, </a:t>
            </a:r>
            <a:r>
              <a:rPr lang="en-US" i="1" dirty="0" smtClean="0"/>
              <a:t>59</a:t>
            </a:r>
            <a:r>
              <a:rPr lang="en-US" dirty="0" smtClean="0"/>
              <a:t>(1), 100-107.</a:t>
            </a:r>
          </a:p>
          <a:p>
            <a:r>
              <a:rPr lang="en-US" dirty="0" err="1" smtClean="0"/>
              <a:t>statista</a:t>
            </a:r>
            <a:r>
              <a:rPr lang="en-US" dirty="0" smtClean="0"/>
              <a:t>. (2017). </a:t>
            </a:r>
            <a:r>
              <a:rPr lang="en-US" i="1" dirty="0" err="1" smtClean="0"/>
              <a:t>statista</a:t>
            </a:r>
            <a:r>
              <a:rPr lang="en-US" dirty="0" smtClean="0"/>
              <a:t>. [online] Available at: http://www.statista.com [Accessed 6 Dec. 2017].</a:t>
            </a:r>
          </a:p>
          <a:p>
            <a:r>
              <a:rPr lang="en-US" dirty="0" err="1" smtClean="0"/>
              <a:t>theguardian</a:t>
            </a:r>
            <a:r>
              <a:rPr lang="en-US" dirty="0" smtClean="0"/>
              <a:t>. (2017). </a:t>
            </a:r>
            <a:r>
              <a:rPr lang="en-US" i="1" dirty="0" err="1" smtClean="0"/>
              <a:t>theguardian</a:t>
            </a:r>
            <a:r>
              <a:rPr lang="en-US" dirty="0" smtClean="0"/>
              <a:t>. [online] Available at: https://www.theguardian.com/business/2017/jul/18/uk-inflation-figures-pound-brexit-city-food-prices [Accessed 8 Dec. 2017].</a:t>
            </a:r>
          </a:p>
          <a:p>
            <a:pPr>
              <a:buNone/>
            </a:pPr>
            <a:r>
              <a:rPr lang="en-US" dirty="0" smtClean="0"/>
              <a:t> </a:t>
            </a:r>
          </a:p>
          <a:p>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197</TotalTime>
  <Words>854</Words>
  <Application>Microsoft Office PowerPoint</Application>
  <PresentationFormat>On-screen Show (4:3)</PresentationFormat>
  <Paragraphs>129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Business Plan </vt:lpstr>
      <vt:lpstr>Introduction </vt:lpstr>
      <vt:lpstr>Key issues&amp; Why it works</vt:lpstr>
      <vt:lpstr>PEST</vt:lpstr>
      <vt:lpstr>Research and development  </vt:lpstr>
      <vt:lpstr>Market size, growth and trends  </vt:lpstr>
      <vt:lpstr>Product description &amp; marketing strategy  </vt:lpstr>
      <vt:lpstr>Background  </vt:lpstr>
      <vt:lpstr>Vision, mission &amp; sources of funding   </vt:lpstr>
      <vt:lpstr>SWOT </vt:lpstr>
      <vt:lpstr>Scale UP</vt:lpstr>
      <vt:lpstr>Conclusion:- </vt:lpstr>
      <vt:lpstr>References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dc:title>
  <dc:creator>BLR</dc:creator>
  <cp:lastModifiedBy>HP WORLD</cp:lastModifiedBy>
  <cp:revision>15</cp:revision>
  <dcterms:created xsi:type="dcterms:W3CDTF">2017-12-08T12:36:43Z</dcterms:created>
  <dcterms:modified xsi:type="dcterms:W3CDTF">2017-12-15T10:39:43Z</dcterms:modified>
</cp:coreProperties>
</file>