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88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</p:sldIdLst>
  <p:sldSz cy="5143500" cx="9144000"/>
  <p:notesSz cx="6858000" cy="9144000"/>
  <p:embeddedFontLst>
    <p:embeddedFont>
      <p:font typeface="Inter"/>
      <p:regular r:id="rId15"/>
      <p:bold r:id="rId16"/>
      <p:italic r:id="rId17"/>
      <p:boldItalic r:id="rId18"/>
    </p:embeddedFont>
    <p:embeddedFont>
      <p:font typeface="Roboto Mono"/>
      <p:regular r:id="rId19"/>
      <p:bold r:id="rId20"/>
      <p:italic r:id="rId21"/>
      <p:boldItalic r:id="rId22"/>
    </p:embeddedFont>
    <p:embeddedFont>
      <p:font typeface="Inter Medium"/>
      <p:regular r:id="rId23"/>
      <p:bold r:id="rId24"/>
      <p:italic r:id="rId25"/>
      <p:boldItalic r:id="rId26"/>
    </p:embeddedFont>
    <p:embeddedFont>
      <p:font typeface="Merriweather"/>
      <p:regular r:id="rId27"/>
      <p:bold r:id="rId28"/>
      <p:italic r:id="rId29"/>
      <p:boldItalic r:id="rId3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Mono-bold.fntdata"/><Relationship Id="rId22" Type="http://schemas.openxmlformats.org/officeDocument/2006/relationships/font" Target="fonts/RobotoMono-boldItalic.fntdata"/><Relationship Id="rId21" Type="http://schemas.openxmlformats.org/officeDocument/2006/relationships/font" Target="fonts/RobotoMono-italic.fntdata"/><Relationship Id="rId24" Type="http://schemas.openxmlformats.org/officeDocument/2006/relationships/font" Target="fonts/InterMedium-bold.fntdata"/><Relationship Id="rId23" Type="http://schemas.openxmlformats.org/officeDocument/2006/relationships/font" Target="fonts/InterMedium-regular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InterMedium-boldItalic.fntdata"/><Relationship Id="rId25" Type="http://schemas.openxmlformats.org/officeDocument/2006/relationships/font" Target="fonts/InterMedium-italic.fntdata"/><Relationship Id="rId28" Type="http://schemas.openxmlformats.org/officeDocument/2006/relationships/font" Target="fonts/Merriweather-bold.fntdata"/><Relationship Id="rId27" Type="http://schemas.openxmlformats.org/officeDocument/2006/relationships/font" Target="fonts/Merriweather-regular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Merriweather-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0" Type="http://schemas.openxmlformats.org/officeDocument/2006/relationships/font" Target="fonts/Merriweather-bold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font" Target="fonts/Inter-regular.fntdata"/><Relationship Id="rId14" Type="http://schemas.openxmlformats.org/officeDocument/2006/relationships/slide" Target="slides/slide9.xml"/><Relationship Id="rId17" Type="http://schemas.openxmlformats.org/officeDocument/2006/relationships/font" Target="fonts/Inter-italic.fntdata"/><Relationship Id="rId16" Type="http://schemas.openxmlformats.org/officeDocument/2006/relationships/font" Target="fonts/Inter-bold.fntdata"/><Relationship Id="rId19" Type="http://schemas.openxmlformats.org/officeDocument/2006/relationships/font" Target="fonts/RobotoMono-regular.fntdata"/><Relationship Id="rId18" Type="http://schemas.openxmlformats.org/officeDocument/2006/relationships/font" Target="fonts/Inter-boldItalic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0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3ada166267c_0_6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Google Shape;272;g3ada166267c_0_6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7" name="Shape 2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8" name="Google Shape;278;g3ada166267c_0_6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9" name="Google Shape;279;g3ada166267c_0_6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4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g3ada166267c_0_7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6" name="Google Shape;286;g3ada166267c_0_7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g3ada166267c_0_7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4" name="Google Shape;294;g3ada166267c_0_7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2" name="Google Shape;302;g3ada166267c_0_76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3" name="Google Shape;303;g3ada166267c_0_76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0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g3ada166267c_0_8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2" name="Google Shape;312;g3ada166267c_0_8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7" name="Shape 3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8" name="Google Shape;318;g3ada166267c_0_80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19" name="Google Shape;319;g3ada166267c_0_80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4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g3ada166267c_0_8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6" name="Google Shape;326;g3ada166267c_0_8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9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Google Shape;330;g3ada166267c_0_8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1" name="Google Shape;331;g3ada166267c_0_8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0.png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image layout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>
            <p:ph idx="2" type="pic"/>
          </p:nvPr>
        </p:nvSpPr>
        <p:spPr>
          <a:xfrm>
            <a:off x="5034275" y="226500"/>
            <a:ext cx="3883200" cy="46905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" name="Google Shape;11;p2"/>
          <p:cNvSpPr/>
          <p:nvPr>
            <p:ph idx="3" type="pic"/>
          </p:nvPr>
        </p:nvSpPr>
        <p:spPr>
          <a:xfrm>
            <a:off x="226525" y="2975750"/>
            <a:ext cx="4458900" cy="1941300"/>
          </a:xfrm>
          <a:prstGeom prst="rect">
            <a:avLst/>
          </a:prstGeom>
          <a:noFill/>
          <a:ln>
            <a:noFill/>
          </a:ln>
        </p:spPr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3" name="Google Shape;13;p2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4" name="Google Shape;14;p2"/>
          <p:cNvSpPr txBox="1"/>
          <p:nvPr>
            <p:ph idx="4" type="title"/>
          </p:nvPr>
        </p:nvSpPr>
        <p:spPr>
          <a:xfrm>
            <a:off x="30381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 with details">
  <p:cSld name="TITLE_1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/>
          <p:nvPr>
            <p:ph idx="2" type="pic"/>
          </p:nvPr>
        </p:nvSpPr>
        <p:spPr>
          <a:xfrm>
            <a:off x="5034275" y="226500"/>
            <a:ext cx="3883200" cy="46905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7" name="Google Shape;17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8" name="Google Shape;18;p3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9" name="Google Shape;19;p3"/>
          <p:cNvSpPr txBox="1"/>
          <p:nvPr>
            <p:ph idx="3" type="title"/>
          </p:nvPr>
        </p:nvSpPr>
        <p:spPr>
          <a:xfrm>
            <a:off x="30381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0" name="Google Shape;20;p3"/>
          <p:cNvSpPr txBox="1"/>
          <p:nvPr>
            <p:ph idx="4" type="title"/>
          </p:nvPr>
        </p:nvSpPr>
        <p:spPr>
          <a:xfrm>
            <a:off x="226525" y="630625"/>
            <a:ext cx="4458900" cy="208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300"/>
              <a:buNone/>
              <a:defRPr sz="73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1" name="Google Shape;21;p3"/>
          <p:cNvSpPr txBox="1"/>
          <p:nvPr>
            <p:ph idx="1" type="body"/>
          </p:nvPr>
        </p:nvSpPr>
        <p:spPr>
          <a:xfrm>
            <a:off x="266700" y="4099025"/>
            <a:ext cx="4458900" cy="847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3020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image">
  <p:cSld name="TITLE_1_2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/>
          <p:nvPr>
            <p:ph idx="2" type="pic"/>
          </p:nvPr>
        </p:nvSpPr>
        <p:spPr>
          <a:xfrm>
            <a:off x="5034275" y="226500"/>
            <a:ext cx="3883200" cy="46905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" name="Google Shape;24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5" name="Google Shape;25;p4"/>
          <p:cNvSpPr txBox="1"/>
          <p:nvPr>
            <p:ph type="title"/>
          </p:nvPr>
        </p:nvSpPr>
        <p:spPr>
          <a:xfrm>
            <a:off x="226525" y="630625"/>
            <a:ext cx="4458900" cy="208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300"/>
              <a:buNone/>
              <a:defRPr sz="73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>
  <p:cSld name="TITLE_1_1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8" name="Google Shape;28;p5"/>
          <p:cNvSpPr txBox="1"/>
          <p:nvPr>
            <p:ph type="title"/>
          </p:nvPr>
        </p:nvSpPr>
        <p:spPr>
          <a:xfrm>
            <a:off x="226525" y="630625"/>
            <a:ext cx="4458900" cy="208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300"/>
              <a:buNone/>
              <a:defRPr sz="73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9" name="Google Shape;29;p5"/>
          <p:cNvSpPr txBox="1"/>
          <p:nvPr>
            <p:ph idx="1" type="body"/>
          </p:nvPr>
        </p:nvSpPr>
        <p:spPr>
          <a:xfrm>
            <a:off x="226525" y="2857625"/>
            <a:ext cx="4458900" cy="2088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3020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able of contents" type="secHead">
  <p:cSld name="SECTION_HEADER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2" name="Google Shape;32;p6"/>
          <p:cNvSpPr txBox="1"/>
          <p:nvPr>
            <p:ph idx="1" type="body"/>
          </p:nvPr>
        </p:nvSpPr>
        <p:spPr>
          <a:xfrm>
            <a:off x="6325910" y="2621103"/>
            <a:ext cx="2612700" cy="220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 algn="r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●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1pPr>
            <a:lvl2pPr indent="-330200" lvl="1" marL="914400" algn="r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○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2pPr>
            <a:lvl3pPr indent="-330200" lvl="2" marL="1371600" algn="r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■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3pPr>
            <a:lvl4pPr indent="-330200" lvl="3" marL="1828800" algn="r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●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4pPr>
            <a:lvl5pPr indent="-330200" lvl="4" marL="2286000" algn="r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○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5pPr>
            <a:lvl6pPr indent="-330200" lvl="5" marL="2743200" algn="r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■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6pPr>
            <a:lvl7pPr indent="-330200" lvl="6" marL="3200400" algn="r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●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7pPr>
            <a:lvl8pPr indent="-330200" lvl="7" marL="3657600" algn="r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○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8pPr>
            <a:lvl9pPr indent="-330200" lvl="8" marL="4114800" algn="r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■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9pPr>
          </a:lstStyle>
          <a:p/>
        </p:txBody>
      </p:sp>
      <p:sp>
        <p:nvSpPr>
          <p:cNvPr id="33" name="Google Shape;33;p6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4" name="Google Shape;34;p6"/>
          <p:cNvSpPr txBox="1"/>
          <p:nvPr>
            <p:ph idx="2" type="title"/>
          </p:nvPr>
        </p:nvSpPr>
        <p:spPr>
          <a:xfrm>
            <a:off x="7234267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35" name="Google Shape;35;p6"/>
          <p:cNvSpPr txBox="1"/>
          <p:nvPr>
            <p:ph idx="3" type="body"/>
          </p:nvPr>
        </p:nvSpPr>
        <p:spPr>
          <a:xfrm>
            <a:off x="226525" y="2621103"/>
            <a:ext cx="336600" cy="2201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●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○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■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●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○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■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●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○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SzPts val="1600"/>
              <a:buFont typeface="Inter Medium"/>
              <a:buChar char="■"/>
              <a:defRPr sz="1600">
                <a:latin typeface="Inter Medium"/>
                <a:ea typeface="Inter Medium"/>
                <a:cs typeface="Inter Medium"/>
                <a:sym typeface="Inter Medium"/>
              </a:defRPr>
            </a:lvl9pPr>
          </a:lstStyle>
          <a:p/>
        </p:txBody>
      </p:sp>
      <p:sp>
        <p:nvSpPr>
          <p:cNvPr id="36" name="Google Shape;36;p6"/>
          <p:cNvSpPr txBox="1"/>
          <p:nvPr>
            <p:ph idx="4" type="title"/>
          </p:nvPr>
        </p:nvSpPr>
        <p:spPr>
          <a:xfrm>
            <a:off x="226525" y="571800"/>
            <a:ext cx="5261400" cy="208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300"/>
              <a:buNone/>
              <a:defRPr sz="73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tx">
  <p:cSld name="TITLE_AND_BODY">
    <p:bg>
      <p:bgPr>
        <a:solidFill>
          <a:schemeClr val="dk1"/>
        </a:solidFill>
      </p:bgPr>
    </p:bg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39" name="Google Shape;39;p7"/>
          <p:cNvSpPr txBox="1"/>
          <p:nvPr>
            <p:ph type="title"/>
          </p:nvPr>
        </p:nvSpPr>
        <p:spPr>
          <a:xfrm>
            <a:off x="226525" y="2581610"/>
            <a:ext cx="8691000" cy="2374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300"/>
              <a:buNone/>
              <a:defRPr sz="7300">
                <a:solidFill>
                  <a:schemeClr val="lt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>
  <p:cSld name="TITLE_AND_BODY_2">
    <p:bg>
      <p:bgPr>
        <a:solidFill>
          <a:schemeClr val="lt1"/>
        </a:solidFill>
      </p:bgPr>
    </p:bg>
    <p:spTree>
      <p:nvGrpSpPr>
        <p:cNvPr id="40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2" name="Google Shape;42;p8"/>
          <p:cNvSpPr txBox="1"/>
          <p:nvPr>
            <p:ph type="title"/>
          </p:nvPr>
        </p:nvSpPr>
        <p:spPr>
          <a:xfrm>
            <a:off x="226525" y="248960"/>
            <a:ext cx="8691000" cy="237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300"/>
              <a:buNone/>
              <a:defRPr sz="73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List">
  <p:cSld name="TITLE_AND_BODY_1">
    <p:bg>
      <p:bgPr>
        <a:solidFill>
          <a:schemeClr val="dk1"/>
        </a:solidFill>
      </p:bgPr>
    </p:bg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45" name="Google Shape;45;p9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b="0" sz="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6" name="Google Shape;46;p9"/>
          <p:cNvSpPr txBox="1"/>
          <p:nvPr>
            <p:ph idx="2" type="title"/>
          </p:nvPr>
        </p:nvSpPr>
        <p:spPr>
          <a:xfrm>
            <a:off x="7234267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b="0" sz="600">
                <a:solidFill>
                  <a:schemeClr val="lt1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9"/>
          <p:cNvSpPr txBox="1"/>
          <p:nvPr>
            <p:ph idx="1" type="body"/>
          </p:nvPr>
        </p:nvSpPr>
        <p:spPr>
          <a:xfrm>
            <a:off x="246325" y="2591450"/>
            <a:ext cx="758700" cy="2364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indent="-41275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1pPr>
            <a:lvl2pPr indent="-41275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2pPr>
            <a:lvl3pPr indent="-41275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3pPr>
            <a:lvl4pPr indent="-41275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4pPr>
            <a:lvl5pPr indent="-41275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5pPr>
            <a:lvl6pPr indent="-41275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6pPr>
            <a:lvl7pPr indent="-41275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7pPr>
            <a:lvl8pPr indent="-41275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8pPr>
            <a:lvl9pPr indent="-41275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9pPr>
          </a:lstStyle>
          <a:p/>
        </p:txBody>
      </p:sp>
      <p:sp>
        <p:nvSpPr>
          <p:cNvPr id="48" name="Google Shape;48;p9"/>
          <p:cNvSpPr txBox="1"/>
          <p:nvPr>
            <p:ph idx="3" type="body"/>
          </p:nvPr>
        </p:nvSpPr>
        <p:spPr>
          <a:xfrm>
            <a:off x="1077200" y="2591450"/>
            <a:ext cx="7804500" cy="2364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indent="-41275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1pPr>
            <a:lvl2pPr indent="-41275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2pPr>
            <a:lvl3pPr indent="-41275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3pPr>
            <a:lvl4pPr indent="-41275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4pPr>
            <a:lvl5pPr indent="-41275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5pPr>
            <a:lvl6pPr indent="-41275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6pPr>
            <a:lvl7pPr indent="-41275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7pPr>
            <a:lvl8pPr indent="-41275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8pPr>
            <a:lvl9pPr indent="-41275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three storyboards" type="twoColTx">
  <p:cSld name="TITLE_AND_TWO_COLUMNS">
    <p:bg>
      <p:bgPr>
        <a:solidFill>
          <a:schemeClr val="dk1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0"/>
          <p:cNvSpPr/>
          <p:nvPr>
            <p:ph idx="2" type="pic"/>
          </p:nvPr>
        </p:nvSpPr>
        <p:spPr>
          <a:xfrm>
            <a:off x="-5225" y="709575"/>
            <a:ext cx="3048600" cy="2805300"/>
          </a:xfrm>
          <a:prstGeom prst="rect">
            <a:avLst/>
          </a:prstGeom>
          <a:noFill/>
          <a:ln>
            <a:noFill/>
          </a:ln>
        </p:spPr>
      </p:sp>
      <p:sp>
        <p:nvSpPr>
          <p:cNvPr id="51" name="Google Shape;51;p10"/>
          <p:cNvSpPr txBox="1"/>
          <p:nvPr>
            <p:ph type="title"/>
          </p:nvPr>
        </p:nvSpPr>
        <p:spPr>
          <a:xfrm>
            <a:off x="156950" y="3632698"/>
            <a:ext cx="2726700" cy="50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2" name="Google Shape;52;p10"/>
          <p:cNvSpPr txBox="1"/>
          <p:nvPr>
            <p:ph idx="1" type="body"/>
          </p:nvPr>
        </p:nvSpPr>
        <p:spPr>
          <a:xfrm>
            <a:off x="156950" y="4133503"/>
            <a:ext cx="2726700" cy="7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3" name="Google Shape;5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54" name="Google Shape;54;p10"/>
          <p:cNvSpPr txBox="1"/>
          <p:nvPr>
            <p:ph idx="3" type="title"/>
          </p:nvPr>
        </p:nvSpPr>
        <p:spPr>
          <a:xfrm>
            <a:off x="3208650" y="3632698"/>
            <a:ext cx="2726700" cy="50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5" name="Google Shape;55;p10"/>
          <p:cNvSpPr txBox="1"/>
          <p:nvPr>
            <p:ph idx="4" type="body"/>
          </p:nvPr>
        </p:nvSpPr>
        <p:spPr>
          <a:xfrm>
            <a:off x="3208650" y="4133503"/>
            <a:ext cx="2726700" cy="7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6" name="Google Shape;56;p10"/>
          <p:cNvSpPr txBox="1"/>
          <p:nvPr>
            <p:ph idx="5" type="title"/>
          </p:nvPr>
        </p:nvSpPr>
        <p:spPr>
          <a:xfrm>
            <a:off x="6268950" y="3632698"/>
            <a:ext cx="2726700" cy="50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7" name="Google Shape;57;p10"/>
          <p:cNvSpPr txBox="1"/>
          <p:nvPr>
            <p:ph idx="6" type="body"/>
          </p:nvPr>
        </p:nvSpPr>
        <p:spPr>
          <a:xfrm>
            <a:off x="6268950" y="4133503"/>
            <a:ext cx="2726700" cy="7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●"/>
              <a:defRPr sz="1000">
                <a:solidFill>
                  <a:schemeClr val="lt1"/>
                </a:solidFill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○"/>
              <a:defRPr sz="1000">
                <a:solidFill>
                  <a:schemeClr val="lt1"/>
                </a:solidFill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Char char="■"/>
              <a:defRPr sz="1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8" name="Google Shape;58;p10"/>
          <p:cNvSpPr/>
          <p:nvPr>
            <p:ph idx="7" type="pic"/>
          </p:nvPr>
        </p:nvSpPr>
        <p:spPr>
          <a:xfrm>
            <a:off x="3053763" y="709575"/>
            <a:ext cx="3031800" cy="2805300"/>
          </a:xfrm>
          <a:prstGeom prst="rect">
            <a:avLst/>
          </a:prstGeom>
          <a:noFill/>
          <a:ln>
            <a:noFill/>
          </a:ln>
        </p:spPr>
      </p:sp>
      <p:sp>
        <p:nvSpPr>
          <p:cNvPr id="59" name="Google Shape;59;p10"/>
          <p:cNvSpPr/>
          <p:nvPr>
            <p:ph idx="8" type="pic"/>
          </p:nvPr>
        </p:nvSpPr>
        <p:spPr>
          <a:xfrm>
            <a:off x="6095475" y="709575"/>
            <a:ext cx="3048600" cy="2805300"/>
          </a:xfrm>
          <a:prstGeom prst="rect">
            <a:avLst/>
          </a:prstGeom>
          <a:noFill/>
          <a:ln>
            <a:noFill/>
          </a:ln>
        </p:spPr>
      </p:sp>
      <p:cxnSp>
        <p:nvCxnSpPr>
          <p:cNvPr id="60" name="Google Shape;60;p10"/>
          <p:cNvCxnSpPr/>
          <p:nvPr/>
        </p:nvCxnSpPr>
        <p:spPr>
          <a:xfrm>
            <a:off x="3048525" y="703650"/>
            <a:ext cx="0" cy="444870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1" name="Google Shape;61;p10"/>
          <p:cNvCxnSpPr/>
          <p:nvPr/>
        </p:nvCxnSpPr>
        <p:spPr>
          <a:xfrm>
            <a:off x="6090575" y="703650"/>
            <a:ext cx="0" cy="444870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2" name="Google Shape;62;p10"/>
          <p:cNvCxnSpPr/>
          <p:nvPr/>
        </p:nvCxnSpPr>
        <p:spPr>
          <a:xfrm rot="10800000">
            <a:off x="0" y="3520200"/>
            <a:ext cx="9152400" cy="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63" name="Google Shape;63;p10"/>
          <p:cNvCxnSpPr/>
          <p:nvPr/>
        </p:nvCxnSpPr>
        <p:spPr>
          <a:xfrm rot="10800000">
            <a:off x="0" y="704725"/>
            <a:ext cx="9152400" cy="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64" name="Google Shape;64;p10"/>
          <p:cNvSpPr txBox="1"/>
          <p:nvPr>
            <p:ph idx="9" type="title"/>
          </p:nvPr>
        </p:nvSpPr>
        <p:spPr>
          <a:xfrm>
            <a:off x="322275" y="116625"/>
            <a:ext cx="84948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grid">
  <p:cSld name="TITLE_AND_TWO_COLUMNS_1">
    <p:bg>
      <p:bgPr>
        <a:solidFill>
          <a:schemeClr val="dk1"/>
        </a:solidFill>
      </p:bgPr>
    </p:bg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1"/>
          <p:cNvSpPr/>
          <p:nvPr>
            <p:ph idx="2" type="pic"/>
          </p:nvPr>
        </p:nvSpPr>
        <p:spPr>
          <a:xfrm>
            <a:off x="-5225" y="709575"/>
            <a:ext cx="3048600" cy="1468500"/>
          </a:xfrm>
          <a:prstGeom prst="rect">
            <a:avLst/>
          </a:prstGeom>
          <a:noFill/>
          <a:ln>
            <a:noFill/>
          </a:ln>
        </p:spPr>
      </p:sp>
      <p:sp>
        <p:nvSpPr>
          <p:cNvPr id="67" name="Google Shape;67;p11"/>
          <p:cNvSpPr/>
          <p:nvPr>
            <p:ph idx="3" type="pic"/>
          </p:nvPr>
        </p:nvSpPr>
        <p:spPr>
          <a:xfrm>
            <a:off x="3053763" y="709575"/>
            <a:ext cx="3031800" cy="1468500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11"/>
          <p:cNvSpPr/>
          <p:nvPr>
            <p:ph idx="4" type="pic"/>
          </p:nvPr>
        </p:nvSpPr>
        <p:spPr>
          <a:xfrm>
            <a:off x="6095475" y="709575"/>
            <a:ext cx="3048600" cy="1468500"/>
          </a:xfrm>
          <a:prstGeom prst="rect">
            <a:avLst/>
          </a:prstGeom>
          <a:noFill/>
          <a:ln>
            <a:noFill/>
          </a:ln>
        </p:spPr>
      </p:sp>
      <p:cxnSp>
        <p:nvCxnSpPr>
          <p:cNvPr id="69" name="Google Shape;69;p11"/>
          <p:cNvCxnSpPr/>
          <p:nvPr/>
        </p:nvCxnSpPr>
        <p:spPr>
          <a:xfrm rot="10800000">
            <a:off x="0" y="704725"/>
            <a:ext cx="9152400" cy="0"/>
          </a:xfrm>
          <a:prstGeom prst="straightConnector1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70" name="Google Shape;70;p11"/>
          <p:cNvSpPr txBox="1"/>
          <p:nvPr>
            <p:ph type="title"/>
          </p:nvPr>
        </p:nvSpPr>
        <p:spPr>
          <a:xfrm>
            <a:off x="322275" y="116625"/>
            <a:ext cx="84948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71" name="Google Shape;71;p11"/>
          <p:cNvSpPr/>
          <p:nvPr>
            <p:ph idx="5" type="pic"/>
          </p:nvPr>
        </p:nvSpPr>
        <p:spPr>
          <a:xfrm>
            <a:off x="-4975" y="2192221"/>
            <a:ext cx="3048600" cy="1468500"/>
          </a:xfrm>
          <a:prstGeom prst="rect">
            <a:avLst/>
          </a:prstGeom>
          <a:noFill/>
          <a:ln>
            <a:noFill/>
          </a:ln>
        </p:spPr>
      </p:sp>
      <p:sp>
        <p:nvSpPr>
          <p:cNvPr id="72" name="Google Shape;72;p11"/>
          <p:cNvSpPr/>
          <p:nvPr>
            <p:ph idx="6" type="pic"/>
          </p:nvPr>
        </p:nvSpPr>
        <p:spPr>
          <a:xfrm>
            <a:off x="3054013" y="2192221"/>
            <a:ext cx="3031800" cy="1468500"/>
          </a:xfrm>
          <a:prstGeom prst="rect">
            <a:avLst/>
          </a:prstGeom>
          <a:noFill/>
          <a:ln>
            <a:noFill/>
          </a:ln>
        </p:spPr>
      </p:sp>
      <p:sp>
        <p:nvSpPr>
          <p:cNvPr id="73" name="Google Shape;73;p11"/>
          <p:cNvSpPr/>
          <p:nvPr>
            <p:ph idx="7" type="pic"/>
          </p:nvPr>
        </p:nvSpPr>
        <p:spPr>
          <a:xfrm>
            <a:off x="6095725" y="2192221"/>
            <a:ext cx="3048600" cy="1468500"/>
          </a:xfrm>
          <a:prstGeom prst="rect">
            <a:avLst/>
          </a:prstGeom>
          <a:noFill/>
          <a:ln>
            <a:noFill/>
          </a:ln>
        </p:spPr>
      </p:sp>
      <p:sp>
        <p:nvSpPr>
          <p:cNvPr id="74" name="Google Shape;74;p11"/>
          <p:cNvSpPr/>
          <p:nvPr>
            <p:ph idx="8" type="pic"/>
          </p:nvPr>
        </p:nvSpPr>
        <p:spPr>
          <a:xfrm>
            <a:off x="-4975" y="3674873"/>
            <a:ext cx="3048600" cy="1468500"/>
          </a:xfrm>
          <a:prstGeom prst="rect">
            <a:avLst/>
          </a:prstGeom>
          <a:noFill/>
          <a:ln>
            <a:noFill/>
          </a:ln>
        </p:spPr>
      </p:sp>
      <p:sp>
        <p:nvSpPr>
          <p:cNvPr id="75" name="Google Shape;75;p11"/>
          <p:cNvSpPr/>
          <p:nvPr>
            <p:ph idx="9" type="pic"/>
          </p:nvPr>
        </p:nvSpPr>
        <p:spPr>
          <a:xfrm>
            <a:off x="3054013" y="3674873"/>
            <a:ext cx="3031800" cy="1468500"/>
          </a:xfrm>
          <a:prstGeom prst="rect">
            <a:avLst/>
          </a:prstGeom>
          <a:noFill/>
          <a:ln>
            <a:noFill/>
          </a:ln>
        </p:spPr>
      </p:sp>
      <p:sp>
        <p:nvSpPr>
          <p:cNvPr id="76" name="Google Shape;76;p11"/>
          <p:cNvSpPr/>
          <p:nvPr>
            <p:ph idx="13" type="pic"/>
          </p:nvPr>
        </p:nvSpPr>
        <p:spPr>
          <a:xfrm>
            <a:off x="6095725" y="3674873"/>
            <a:ext cx="3048600" cy="14685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 type="titleOnly">
  <p:cSld name="TITLE_ONLY"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79" name="Google Shape;79;p12"/>
          <p:cNvSpPr txBox="1"/>
          <p:nvPr>
            <p:ph idx="1" type="body"/>
          </p:nvPr>
        </p:nvSpPr>
        <p:spPr>
          <a:xfrm>
            <a:off x="226525" y="2995441"/>
            <a:ext cx="8673000" cy="193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indent="-41275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●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1pPr>
            <a:lvl2pPr indent="-41275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○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2pPr>
            <a:lvl3pPr indent="-41275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■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3pPr>
            <a:lvl4pPr indent="-41275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●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4pPr>
            <a:lvl5pPr indent="-41275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○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5pPr>
            <a:lvl6pPr indent="-41275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■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6pPr>
            <a:lvl7pPr indent="-41275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●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7pPr>
            <a:lvl8pPr indent="-41275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○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8pPr>
            <a:lvl9pPr indent="-41275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■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main point">
  <p:cSld name="TITLE_ONLY_1">
    <p:bg>
      <p:bgPr>
        <a:solidFill>
          <a:schemeClr val="dk1"/>
        </a:solidFill>
      </p:bgPr>
    </p:bg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2" name="Google Shape;82;p13"/>
          <p:cNvSpPr txBox="1"/>
          <p:nvPr>
            <p:ph idx="1" type="body"/>
          </p:nvPr>
        </p:nvSpPr>
        <p:spPr>
          <a:xfrm>
            <a:off x="226525" y="2995441"/>
            <a:ext cx="8673000" cy="1931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indent="-41275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1pPr>
            <a:lvl2pPr indent="-41275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2pPr>
            <a:lvl3pPr indent="-41275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3pPr>
            <a:lvl4pPr indent="-41275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4pPr>
            <a:lvl5pPr indent="-41275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5pPr>
            <a:lvl6pPr indent="-41275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6pPr>
            <a:lvl7pPr indent="-41275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7pPr>
            <a:lvl8pPr indent="-41275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8pPr>
            <a:lvl9pPr indent="-41275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image">
  <p:cSld name="ONE_COLUMN_TEXT">
    <p:bg>
      <p:bgPr>
        <a:solidFill>
          <a:schemeClr val="dk1"/>
        </a:solidFill>
      </p:bgPr>
    </p:bg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4"/>
          <p:cNvSpPr/>
          <p:nvPr>
            <p:ph idx="2" type="pic"/>
          </p:nvPr>
        </p:nvSpPr>
        <p:spPr>
          <a:xfrm>
            <a:off x="4576350" y="0"/>
            <a:ext cx="4567500" cy="5153700"/>
          </a:xfrm>
          <a:prstGeom prst="rect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" name="Google Shape;85;p14"/>
          <p:cNvSpPr txBox="1"/>
          <p:nvPr>
            <p:ph idx="1" type="body"/>
          </p:nvPr>
        </p:nvSpPr>
        <p:spPr>
          <a:xfrm>
            <a:off x="226525" y="2080439"/>
            <a:ext cx="4119000" cy="167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  <a:defRPr sz="1600">
                <a:solidFill>
                  <a:schemeClr val="lt1"/>
                </a:solidFill>
              </a:defRPr>
            </a:lvl1pPr>
            <a:lvl2pPr indent="-330200" lvl="1" marL="914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○"/>
              <a:defRPr sz="1600">
                <a:solidFill>
                  <a:schemeClr val="lt1"/>
                </a:solidFill>
              </a:defRPr>
            </a:lvl2pPr>
            <a:lvl3pPr indent="-330200" lvl="2" marL="1371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■"/>
              <a:defRPr sz="1600">
                <a:solidFill>
                  <a:schemeClr val="lt1"/>
                </a:solidFill>
              </a:defRPr>
            </a:lvl3pPr>
            <a:lvl4pPr indent="-330200" lvl="3" marL="1828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  <a:defRPr sz="1600">
                <a:solidFill>
                  <a:schemeClr val="lt1"/>
                </a:solidFill>
              </a:defRPr>
            </a:lvl4pPr>
            <a:lvl5pPr indent="-330200" lvl="4" marL="22860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○"/>
              <a:defRPr sz="1600">
                <a:solidFill>
                  <a:schemeClr val="lt1"/>
                </a:solidFill>
              </a:defRPr>
            </a:lvl5pPr>
            <a:lvl6pPr indent="-330200" lvl="5" marL="27432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■"/>
              <a:defRPr sz="1600">
                <a:solidFill>
                  <a:schemeClr val="lt1"/>
                </a:solidFill>
              </a:defRPr>
            </a:lvl6pPr>
            <a:lvl7pPr indent="-330200" lvl="6" marL="32004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  <a:defRPr sz="1600">
                <a:solidFill>
                  <a:schemeClr val="lt1"/>
                </a:solidFill>
              </a:defRPr>
            </a:lvl7pPr>
            <a:lvl8pPr indent="-330200" lvl="7" marL="36576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○"/>
              <a:defRPr sz="1600">
                <a:solidFill>
                  <a:schemeClr val="lt1"/>
                </a:solidFill>
              </a:defRPr>
            </a:lvl8pPr>
            <a:lvl9pPr indent="-330200" lvl="8" marL="41148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■"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86" name="Google Shape;86;p1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87" name="Google Shape;87;p14"/>
          <p:cNvSpPr txBox="1"/>
          <p:nvPr>
            <p:ph type="title"/>
          </p:nvPr>
        </p:nvSpPr>
        <p:spPr>
          <a:xfrm>
            <a:off x="226525" y="1271099"/>
            <a:ext cx="4119000" cy="816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500"/>
              <a:buNone/>
              <a:defRPr sz="2500"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gallery 2">
  <p:cSld name="MAIN_POINT"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0" name="Google Shape;90;p15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1" name="Google Shape;91;p15"/>
          <p:cNvSpPr/>
          <p:nvPr>
            <p:ph idx="2" type="pic"/>
          </p:nvPr>
        </p:nvSpPr>
        <p:spPr>
          <a:xfrm>
            <a:off x="2315425" y="226625"/>
            <a:ext cx="3733800" cy="46905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2" name="Google Shape;92;p15"/>
          <p:cNvSpPr/>
          <p:nvPr>
            <p:ph idx="3" type="pic"/>
          </p:nvPr>
        </p:nvSpPr>
        <p:spPr>
          <a:xfrm>
            <a:off x="6255975" y="1391900"/>
            <a:ext cx="2661600" cy="23595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3" name="Google Shape;93;p15"/>
          <p:cNvSpPr txBox="1"/>
          <p:nvPr>
            <p:ph idx="4" type="title"/>
          </p:nvPr>
        </p:nvSpPr>
        <p:spPr>
          <a:xfrm>
            <a:off x="7234267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chart">
  <p:cSld name="SECTION_TITLE_AND_DESCRIPTION"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6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96" name="Google Shape;96;p1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97" name="Google Shape;97;p16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98" name="Google Shape;98;p16"/>
          <p:cNvSpPr txBox="1"/>
          <p:nvPr>
            <p:ph idx="2" type="title"/>
          </p:nvPr>
        </p:nvSpPr>
        <p:spPr>
          <a:xfrm>
            <a:off x="7234267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b="0" sz="600">
                <a:solidFill>
                  <a:schemeClr val="lt1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99" name="Google Shape;99;p16"/>
          <p:cNvSpPr txBox="1"/>
          <p:nvPr>
            <p:ph idx="3" type="title"/>
          </p:nvPr>
        </p:nvSpPr>
        <p:spPr>
          <a:xfrm>
            <a:off x="226525" y="1271099"/>
            <a:ext cx="4119000" cy="816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00" name="Google Shape;100;p16"/>
          <p:cNvSpPr txBox="1"/>
          <p:nvPr>
            <p:ph idx="1" type="body"/>
          </p:nvPr>
        </p:nvSpPr>
        <p:spPr>
          <a:xfrm>
            <a:off x="226525" y="2080439"/>
            <a:ext cx="4119000" cy="167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one column text">
  <p:cSld name="SECTION_TITLE_AND_DESCRIPTION_1"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7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3" name="Google Shape;103;p1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4" name="Google Shape;104;p17"/>
          <p:cNvSpPr txBox="1"/>
          <p:nvPr>
            <p:ph type="title"/>
          </p:nvPr>
        </p:nvSpPr>
        <p:spPr>
          <a:xfrm>
            <a:off x="226525" y="697649"/>
            <a:ext cx="4119000" cy="816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05" name="Google Shape;105;p17"/>
          <p:cNvSpPr txBox="1"/>
          <p:nvPr>
            <p:ph idx="1" type="body"/>
          </p:nvPr>
        </p:nvSpPr>
        <p:spPr>
          <a:xfrm>
            <a:off x="226525" y="2509639"/>
            <a:ext cx="4119000" cy="167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06" name="Google Shape;106;p17"/>
          <p:cNvSpPr txBox="1"/>
          <p:nvPr>
            <p:ph idx="2" type="subTitle"/>
          </p:nvPr>
        </p:nvSpPr>
        <p:spPr>
          <a:xfrm>
            <a:off x="226525" y="1710600"/>
            <a:ext cx="3994800" cy="60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big ideas">
  <p:cSld name="SECTION_TITLE_AND_DESCRIPTION_1_1"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8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09" name="Google Shape;109;p1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10" name="Google Shape;110;p18"/>
          <p:cNvSpPr txBox="1"/>
          <p:nvPr>
            <p:ph type="title"/>
          </p:nvPr>
        </p:nvSpPr>
        <p:spPr>
          <a:xfrm>
            <a:off x="226525" y="697649"/>
            <a:ext cx="4119000" cy="816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11" name="Google Shape;111;p18"/>
          <p:cNvSpPr txBox="1"/>
          <p:nvPr>
            <p:ph idx="1" type="body"/>
          </p:nvPr>
        </p:nvSpPr>
        <p:spPr>
          <a:xfrm>
            <a:off x="226525" y="2509639"/>
            <a:ext cx="4119000" cy="167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12" name="Google Shape;112;p18"/>
          <p:cNvSpPr txBox="1"/>
          <p:nvPr>
            <p:ph idx="2" type="subTitle"/>
          </p:nvPr>
        </p:nvSpPr>
        <p:spPr>
          <a:xfrm>
            <a:off x="226525" y="1710600"/>
            <a:ext cx="3994800" cy="60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18"/>
          <p:cNvSpPr txBox="1"/>
          <p:nvPr>
            <p:ph idx="3" type="body"/>
          </p:nvPr>
        </p:nvSpPr>
        <p:spPr>
          <a:xfrm>
            <a:off x="4798500" y="2509639"/>
            <a:ext cx="4119000" cy="167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200">
                <a:solidFill>
                  <a:schemeClr val="dk2"/>
                </a:solidFill>
              </a:defRPr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 sz="1200">
                <a:solidFill>
                  <a:schemeClr val="dk2"/>
                </a:solidFill>
              </a:defRPr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 sz="1200">
                <a:solidFill>
                  <a:schemeClr val="dk2"/>
                </a:solidFill>
              </a:defRPr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200">
                <a:solidFill>
                  <a:schemeClr val="dk2"/>
                </a:solidFill>
              </a:defRPr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 sz="1200">
                <a:solidFill>
                  <a:schemeClr val="dk2"/>
                </a:solidFill>
              </a:defRPr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 sz="1200">
                <a:solidFill>
                  <a:schemeClr val="dk2"/>
                </a:solidFill>
              </a:defRPr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●"/>
              <a:defRPr sz="1200">
                <a:solidFill>
                  <a:schemeClr val="dk2"/>
                </a:solidFill>
              </a:defRPr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○"/>
              <a:defRPr sz="1200">
                <a:solidFill>
                  <a:schemeClr val="dk2"/>
                </a:solidFill>
              </a:defRPr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Char char="■"/>
              <a:defRPr sz="1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114" name="Google Shape;114;p18"/>
          <p:cNvSpPr txBox="1"/>
          <p:nvPr>
            <p:ph idx="4" type="subTitle"/>
          </p:nvPr>
        </p:nvSpPr>
        <p:spPr>
          <a:xfrm>
            <a:off x="4798500" y="1710600"/>
            <a:ext cx="3994800" cy="60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None/>
              <a:defRPr>
                <a:solidFill>
                  <a:schemeClr val="dk2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three storyboards 2">
  <p:cSld name="CAPTION_ONLY">
    <p:bg>
      <p:bgPr>
        <a:solidFill>
          <a:schemeClr val="dk1"/>
        </a:solidFill>
      </p:bgPr>
    </p:bg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9"/>
          <p:cNvSpPr/>
          <p:nvPr/>
        </p:nvSpPr>
        <p:spPr>
          <a:xfrm>
            <a:off x="0" y="4063950"/>
            <a:ext cx="3060000" cy="1079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17" name="Google Shape;117;p19"/>
          <p:cNvSpPr/>
          <p:nvPr>
            <p:ph idx="2" type="pic"/>
          </p:nvPr>
        </p:nvSpPr>
        <p:spPr>
          <a:xfrm>
            <a:off x="0" y="709975"/>
            <a:ext cx="3043800" cy="3346500"/>
          </a:xfrm>
          <a:prstGeom prst="rect">
            <a:avLst/>
          </a:prstGeom>
          <a:noFill/>
          <a:ln>
            <a:noFill/>
          </a:ln>
        </p:spPr>
      </p:sp>
      <p:cxnSp>
        <p:nvCxnSpPr>
          <p:cNvPr id="118" name="Google Shape;118;p19"/>
          <p:cNvCxnSpPr/>
          <p:nvPr/>
        </p:nvCxnSpPr>
        <p:spPr>
          <a:xfrm>
            <a:off x="3048525" y="703650"/>
            <a:ext cx="0" cy="44487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19" name="Google Shape;119;p19"/>
          <p:cNvCxnSpPr/>
          <p:nvPr/>
        </p:nvCxnSpPr>
        <p:spPr>
          <a:xfrm>
            <a:off x="6090575" y="703650"/>
            <a:ext cx="0" cy="44487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20" name="Google Shape;120;p19"/>
          <p:cNvCxnSpPr/>
          <p:nvPr/>
        </p:nvCxnSpPr>
        <p:spPr>
          <a:xfrm rot="10800000">
            <a:off x="0" y="704725"/>
            <a:ext cx="9152400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21" name="Google Shape;121;p19"/>
          <p:cNvSpPr txBox="1"/>
          <p:nvPr>
            <p:ph type="title"/>
          </p:nvPr>
        </p:nvSpPr>
        <p:spPr>
          <a:xfrm>
            <a:off x="161850" y="4156448"/>
            <a:ext cx="2726700" cy="50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122" name="Google Shape;122;p19"/>
          <p:cNvSpPr txBox="1"/>
          <p:nvPr>
            <p:ph idx="1" type="body"/>
          </p:nvPr>
        </p:nvSpPr>
        <p:spPr>
          <a:xfrm>
            <a:off x="161850" y="4626190"/>
            <a:ext cx="2726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123" name="Google Shape;123;p19"/>
          <p:cNvSpPr/>
          <p:nvPr/>
        </p:nvSpPr>
        <p:spPr>
          <a:xfrm>
            <a:off x="6095725" y="4063950"/>
            <a:ext cx="3060000" cy="1079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24" name="Google Shape;124;p19"/>
          <p:cNvSpPr/>
          <p:nvPr>
            <p:ph idx="3" type="pic"/>
          </p:nvPr>
        </p:nvSpPr>
        <p:spPr>
          <a:xfrm>
            <a:off x="6095725" y="709975"/>
            <a:ext cx="3043800" cy="3346500"/>
          </a:xfrm>
          <a:prstGeom prst="rect">
            <a:avLst/>
          </a:prstGeom>
          <a:noFill/>
          <a:ln>
            <a:noFill/>
          </a:ln>
        </p:spPr>
      </p:sp>
      <p:sp>
        <p:nvSpPr>
          <p:cNvPr id="125" name="Google Shape;125;p19"/>
          <p:cNvSpPr txBox="1"/>
          <p:nvPr>
            <p:ph idx="4" type="title"/>
          </p:nvPr>
        </p:nvSpPr>
        <p:spPr>
          <a:xfrm>
            <a:off x="6257575" y="4156448"/>
            <a:ext cx="2726700" cy="50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126" name="Google Shape;126;p19"/>
          <p:cNvSpPr txBox="1"/>
          <p:nvPr>
            <p:ph idx="5" type="body"/>
          </p:nvPr>
        </p:nvSpPr>
        <p:spPr>
          <a:xfrm>
            <a:off x="6257575" y="4626190"/>
            <a:ext cx="2726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127" name="Google Shape;127;p19"/>
          <p:cNvSpPr/>
          <p:nvPr>
            <p:ph idx="6" type="pic"/>
          </p:nvPr>
        </p:nvSpPr>
        <p:spPr>
          <a:xfrm>
            <a:off x="3053900" y="1794150"/>
            <a:ext cx="3030600" cy="3349200"/>
          </a:xfrm>
          <a:prstGeom prst="rect">
            <a:avLst/>
          </a:prstGeom>
          <a:noFill/>
          <a:ln>
            <a:noFill/>
          </a:ln>
        </p:spPr>
      </p:sp>
      <p:sp>
        <p:nvSpPr>
          <p:cNvPr id="128" name="Google Shape;128;p19"/>
          <p:cNvSpPr/>
          <p:nvPr/>
        </p:nvSpPr>
        <p:spPr>
          <a:xfrm>
            <a:off x="3054250" y="709380"/>
            <a:ext cx="3030600" cy="1079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29" name="Google Shape;129;p19"/>
          <p:cNvSpPr txBox="1"/>
          <p:nvPr>
            <p:ph idx="7" type="title"/>
          </p:nvPr>
        </p:nvSpPr>
        <p:spPr>
          <a:xfrm>
            <a:off x="3214545" y="801878"/>
            <a:ext cx="2700600" cy="50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130" name="Google Shape;130;p19"/>
          <p:cNvSpPr txBox="1"/>
          <p:nvPr>
            <p:ph idx="8" type="body"/>
          </p:nvPr>
        </p:nvSpPr>
        <p:spPr>
          <a:xfrm>
            <a:off x="3214545" y="1271620"/>
            <a:ext cx="27006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9210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cxnSp>
        <p:nvCxnSpPr>
          <p:cNvPr id="131" name="Google Shape;131;p19"/>
          <p:cNvCxnSpPr/>
          <p:nvPr/>
        </p:nvCxnSpPr>
        <p:spPr>
          <a:xfrm rot="10800000">
            <a:off x="3049250" y="1791825"/>
            <a:ext cx="3041400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32" name="Google Shape;132;p19"/>
          <p:cNvCxnSpPr/>
          <p:nvPr/>
        </p:nvCxnSpPr>
        <p:spPr>
          <a:xfrm rot="10800000">
            <a:off x="0" y="4061975"/>
            <a:ext cx="9152400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33" name="Google Shape;133;p19"/>
          <p:cNvSpPr txBox="1"/>
          <p:nvPr>
            <p:ph idx="9" type="title"/>
          </p:nvPr>
        </p:nvSpPr>
        <p:spPr>
          <a:xfrm>
            <a:off x="2497875" y="145800"/>
            <a:ext cx="4791600" cy="466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None/>
              <a:defRPr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 with details">
  <p:cSld name="BIG_NUMBER">
    <p:bg>
      <p:bgPr>
        <a:solidFill>
          <a:schemeClr val="lt1"/>
        </a:solidFill>
      </p:bgPr>
    </p:bg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20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36" name="Google Shape;136;p2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37" name="Google Shape;137;p20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38" name="Google Shape;138;p20"/>
          <p:cNvSpPr txBox="1"/>
          <p:nvPr>
            <p:ph idx="2" type="title"/>
          </p:nvPr>
        </p:nvSpPr>
        <p:spPr>
          <a:xfrm>
            <a:off x="7234267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b="0" sz="600">
                <a:solidFill>
                  <a:schemeClr val="lt1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39" name="Google Shape;139;p20"/>
          <p:cNvSpPr txBox="1"/>
          <p:nvPr>
            <p:ph idx="3" type="title"/>
          </p:nvPr>
        </p:nvSpPr>
        <p:spPr>
          <a:xfrm>
            <a:off x="4801800" y="1644025"/>
            <a:ext cx="4108500" cy="44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0" name="Google Shape;140;p20"/>
          <p:cNvSpPr txBox="1"/>
          <p:nvPr>
            <p:ph idx="1" type="body"/>
          </p:nvPr>
        </p:nvSpPr>
        <p:spPr>
          <a:xfrm>
            <a:off x="4805709" y="2069213"/>
            <a:ext cx="4108500" cy="133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  <a:defRPr sz="1600">
                <a:solidFill>
                  <a:schemeClr val="lt1"/>
                </a:solidFill>
              </a:defRPr>
            </a:lvl1pPr>
            <a:lvl2pPr indent="-330200" lvl="1" marL="9144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○"/>
              <a:defRPr sz="1600">
                <a:solidFill>
                  <a:schemeClr val="lt1"/>
                </a:solidFill>
              </a:defRPr>
            </a:lvl2pPr>
            <a:lvl3pPr indent="-330200" lvl="2" marL="13716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■"/>
              <a:defRPr sz="1600">
                <a:solidFill>
                  <a:schemeClr val="lt1"/>
                </a:solidFill>
              </a:defRPr>
            </a:lvl3pPr>
            <a:lvl4pPr indent="-330200" lvl="3" marL="1828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  <a:defRPr sz="1600">
                <a:solidFill>
                  <a:schemeClr val="lt1"/>
                </a:solidFill>
              </a:defRPr>
            </a:lvl4pPr>
            <a:lvl5pPr indent="-330200" lvl="4" marL="22860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○"/>
              <a:defRPr sz="1600">
                <a:solidFill>
                  <a:schemeClr val="lt1"/>
                </a:solidFill>
              </a:defRPr>
            </a:lvl5pPr>
            <a:lvl6pPr indent="-330200" lvl="5" marL="2743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■"/>
              <a:defRPr sz="1600">
                <a:solidFill>
                  <a:schemeClr val="lt1"/>
                </a:solidFill>
              </a:defRPr>
            </a:lvl6pPr>
            <a:lvl7pPr indent="-330200" lvl="6" marL="32004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  <a:defRPr sz="1600">
                <a:solidFill>
                  <a:schemeClr val="lt1"/>
                </a:solidFill>
              </a:defRPr>
            </a:lvl7pPr>
            <a:lvl8pPr indent="-330200" lvl="7" marL="36576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○"/>
              <a:defRPr sz="1600">
                <a:solidFill>
                  <a:schemeClr val="lt1"/>
                </a:solidFill>
              </a:defRPr>
            </a:lvl8pPr>
            <a:lvl9pPr indent="-330200" lvl="8" marL="411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■"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1" name="Google Shape;141;p20"/>
          <p:cNvSpPr txBox="1"/>
          <p:nvPr>
            <p:ph idx="4" type="title"/>
          </p:nvPr>
        </p:nvSpPr>
        <p:spPr>
          <a:xfrm>
            <a:off x="4801800" y="3379700"/>
            <a:ext cx="4108500" cy="44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None/>
              <a:defRPr sz="10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2" name="Google Shape;142;p20"/>
          <p:cNvSpPr txBox="1"/>
          <p:nvPr>
            <p:ph idx="5" type="title"/>
          </p:nvPr>
        </p:nvSpPr>
        <p:spPr>
          <a:xfrm>
            <a:off x="229800" y="1644025"/>
            <a:ext cx="4108500" cy="44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143" name="Google Shape;143;p20"/>
          <p:cNvSpPr txBox="1"/>
          <p:nvPr>
            <p:ph idx="6" type="body"/>
          </p:nvPr>
        </p:nvSpPr>
        <p:spPr>
          <a:xfrm>
            <a:off x="233709" y="2069213"/>
            <a:ext cx="4108500" cy="133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/>
        </p:txBody>
      </p:sp>
      <p:sp>
        <p:nvSpPr>
          <p:cNvPr id="144" name="Google Shape;144;p20"/>
          <p:cNvSpPr txBox="1"/>
          <p:nvPr>
            <p:ph idx="7" type="title"/>
          </p:nvPr>
        </p:nvSpPr>
        <p:spPr>
          <a:xfrm>
            <a:off x="229800" y="3379700"/>
            <a:ext cx="4108500" cy="44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000"/>
              <a:buNone/>
              <a:defRPr sz="1000"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>
  <p:cSld name="BIG_NUMBER_1">
    <p:bg>
      <p:bgPr>
        <a:solidFill>
          <a:schemeClr val="lt1"/>
        </a:solidFill>
      </p:bgPr>
    </p:bg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1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147" name="Google Shape;147;p2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48" name="Google Shape;148;p21"/>
          <p:cNvSpPr txBox="1"/>
          <p:nvPr>
            <p:ph idx="1" type="body"/>
          </p:nvPr>
        </p:nvSpPr>
        <p:spPr>
          <a:xfrm>
            <a:off x="4805709" y="2069213"/>
            <a:ext cx="4108500" cy="133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  <a:defRPr sz="1600">
                <a:solidFill>
                  <a:schemeClr val="lt1"/>
                </a:solidFill>
              </a:defRPr>
            </a:lvl1pPr>
            <a:lvl2pPr indent="-330200" lvl="1" marL="9144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○"/>
              <a:defRPr sz="1600">
                <a:solidFill>
                  <a:schemeClr val="lt1"/>
                </a:solidFill>
              </a:defRPr>
            </a:lvl2pPr>
            <a:lvl3pPr indent="-330200" lvl="2" marL="13716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■"/>
              <a:defRPr sz="1600">
                <a:solidFill>
                  <a:schemeClr val="lt1"/>
                </a:solidFill>
              </a:defRPr>
            </a:lvl3pPr>
            <a:lvl4pPr indent="-330200" lvl="3" marL="1828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  <a:defRPr sz="1600">
                <a:solidFill>
                  <a:schemeClr val="lt1"/>
                </a:solidFill>
              </a:defRPr>
            </a:lvl4pPr>
            <a:lvl5pPr indent="-330200" lvl="4" marL="22860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○"/>
              <a:defRPr sz="1600">
                <a:solidFill>
                  <a:schemeClr val="lt1"/>
                </a:solidFill>
              </a:defRPr>
            </a:lvl5pPr>
            <a:lvl6pPr indent="-330200" lvl="5" marL="27432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■"/>
              <a:defRPr sz="1600">
                <a:solidFill>
                  <a:schemeClr val="lt1"/>
                </a:solidFill>
              </a:defRPr>
            </a:lvl6pPr>
            <a:lvl7pPr indent="-330200" lvl="6" marL="32004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●"/>
              <a:defRPr sz="1600">
                <a:solidFill>
                  <a:schemeClr val="lt1"/>
                </a:solidFill>
              </a:defRPr>
            </a:lvl7pPr>
            <a:lvl8pPr indent="-330200" lvl="7" marL="36576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○"/>
              <a:defRPr sz="1600">
                <a:solidFill>
                  <a:schemeClr val="lt1"/>
                </a:solidFill>
              </a:defRPr>
            </a:lvl8pPr>
            <a:lvl9pPr indent="-330200" lvl="8" marL="411480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Char char="■"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9" name="Google Shape;149;p21"/>
          <p:cNvSpPr txBox="1"/>
          <p:nvPr>
            <p:ph type="title"/>
          </p:nvPr>
        </p:nvSpPr>
        <p:spPr>
          <a:xfrm>
            <a:off x="229800" y="895625"/>
            <a:ext cx="4108500" cy="444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150" name="Google Shape;150;p21"/>
          <p:cNvSpPr txBox="1"/>
          <p:nvPr>
            <p:ph idx="2" type="body"/>
          </p:nvPr>
        </p:nvSpPr>
        <p:spPr>
          <a:xfrm>
            <a:off x="233709" y="2069213"/>
            <a:ext cx="4108500" cy="1330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30200" lvl="1" marL="9144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2pPr>
            <a:lvl3pPr indent="-330200" lvl="2" marL="13716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3pPr>
            <a:lvl4pPr indent="-330200" lvl="3" marL="18288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4pPr>
            <a:lvl5pPr indent="-330200" lvl="4" marL="22860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5pPr>
            <a:lvl6pPr indent="-330200" lvl="5" marL="27432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6pPr>
            <a:lvl7pPr indent="-330200" lvl="6" marL="3200400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7pPr>
            <a:lvl8pPr indent="-330200" lvl="7" marL="3657600" algn="ctr">
              <a:spcBef>
                <a:spcPts val="0"/>
              </a:spcBef>
              <a:spcAft>
                <a:spcPts val="0"/>
              </a:spcAft>
              <a:buSzPts val="1600"/>
              <a:buChar char="○"/>
              <a:defRPr sz="1600"/>
            </a:lvl8pPr>
            <a:lvl9pPr indent="-330200" lvl="8" marL="4114800" algn="ctr">
              <a:spcBef>
                <a:spcPts val="0"/>
              </a:spcBef>
              <a:spcAft>
                <a:spcPts val="0"/>
              </a:spcAft>
              <a:buSzPts val="1600"/>
              <a:buChar char="■"/>
              <a:defRPr sz="1600"/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CUSTOM"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2"/>
          <p:cNvSpPr txBox="1"/>
          <p:nvPr>
            <p:ph type="title"/>
          </p:nvPr>
        </p:nvSpPr>
        <p:spPr>
          <a:xfrm>
            <a:off x="285750" y="1555350"/>
            <a:ext cx="7291500" cy="342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0000"/>
              <a:buNone/>
              <a:defRPr sz="300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53" name="Google Shape;153;p22"/>
          <p:cNvSpPr txBox="1"/>
          <p:nvPr>
            <p:ph idx="1" type="body"/>
          </p:nvPr>
        </p:nvSpPr>
        <p:spPr>
          <a:xfrm>
            <a:off x="7256675" y="1827175"/>
            <a:ext cx="1767600" cy="238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SzPts val="1000"/>
              <a:buFont typeface="Roboto Mono"/>
              <a:buChar char="●"/>
              <a:defRPr b="1" sz="1000">
                <a:latin typeface="Roboto Mono"/>
                <a:ea typeface="Roboto Mono"/>
                <a:cs typeface="Roboto Mono"/>
                <a:sym typeface="Roboto Mono"/>
              </a:defRPr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SzPts val="1000"/>
              <a:buFont typeface="Roboto Mono"/>
              <a:buChar char="○"/>
              <a:defRPr b="1" sz="1000">
                <a:latin typeface="Roboto Mono"/>
                <a:ea typeface="Roboto Mono"/>
                <a:cs typeface="Roboto Mono"/>
                <a:sym typeface="Roboto Mono"/>
              </a:defRPr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SzPts val="1000"/>
              <a:buFont typeface="Roboto Mono"/>
              <a:buChar char="■"/>
              <a:defRPr b="1" sz="1000">
                <a:latin typeface="Roboto Mono"/>
                <a:ea typeface="Roboto Mono"/>
                <a:cs typeface="Roboto Mono"/>
                <a:sym typeface="Roboto Mono"/>
              </a:defRPr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SzPts val="1000"/>
              <a:buFont typeface="Roboto Mono"/>
              <a:buChar char="●"/>
              <a:defRPr b="1" sz="1000">
                <a:latin typeface="Roboto Mono"/>
                <a:ea typeface="Roboto Mono"/>
                <a:cs typeface="Roboto Mono"/>
                <a:sym typeface="Roboto Mono"/>
              </a:defRPr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SzPts val="1000"/>
              <a:buFont typeface="Roboto Mono"/>
              <a:buChar char="○"/>
              <a:defRPr b="1" sz="1000">
                <a:latin typeface="Roboto Mono"/>
                <a:ea typeface="Roboto Mono"/>
                <a:cs typeface="Roboto Mono"/>
                <a:sym typeface="Roboto Mono"/>
              </a:defRPr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SzPts val="1000"/>
              <a:buFont typeface="Roboto Mono"/>
              <a:buChar char="■"/>
              <a:defRPr b="1" sz="1000">
                <a:latin typeface="Roboto Mono"/>
                <a:ea typeface="Roboto Mono"/>
                <a:cs typeface="Roboto Mono"/>
                <a:sym typeface="Roboto Mono"/>
              </a:defRPr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SzPts val="1000"/>
              <a:buFont typeface="Roboto Mono"/>
              <a:buChar char="●"/>
              <a:defRPr b="1" sz="1000">
                <a:latin typeface="Roboto Mono"/>
                <a:ea typeface="Roboto Mono"/>
                <a:cs typeface="Roboto Mono"/>
                <a:sym typeface="Roboto Mono"/>
              </a:defRPr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SzPts val="1000"/>
              <a:buFont typeface="Roboto Mono"/>
              <a:buChar char="○"/>
              <a:defRPr b="1" sz="1000">
                <a:latin typeface="Roboto Mono"/>
                <a:ea typeface="Roboto Mono"/>
                <a:cs typeface="Roboto Mono"/>
                <a:sym typeface="Roboto Mono"/>
              </a:defRPr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SzPts val="1000"/>
              <a:buFont typeface="Roboto Mono"/>
              <a:buChar char="■"/>
              <a:defRPr b="1" sz="1000">
                <a:latin typeface="Roboto Mono"/>
                <a:ea typeface="Roboto Mono"/>
                <a:cs typeface="Roboto Mono"/>
                <a:sym typeface="Roboto Mono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Quote">
  <p:cSld name="CUSTOM_1">
    <p:bg>
      <p:bgPr>
        <a:solidFill>
          <a:schemeClr val="dk1"/>
        </a:solidFill>
      </p:bgPr>
    </p:bg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3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b="0" sz="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56" name="Google Shape;156;p23"/>
          <p:cNvSpPr txBox="1"/>
          <p:nvPr>
            <p:ph idx="2" type="title"/>
          </p:nvPr>
        </p:nvSpPr>
        <p:spPr>
          <a:xfrm>
            <a:off x="7234267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00"/>
              <a:buNone/>
              <a:defRPr b="0" sz="600">
                <a:solidFill>
                  <a:schemeClr val="lt1"/>
                </a:solidFill>
              </a:defRPr>
            </a:lvl1pPr>
            <a:lvl2pPr lvl="1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 algn="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57" name="Google Shape;157;p23"/>
          <p:cNvSpPr txBox="1"/>
          <p:nvPr>
            <p:ph idx="1" type="body"/>
          </p:nvPr>
        </p:nvSpPr>
        <p:spPr>
          <a:xfrm>
            <a:off x="226525" y="1850026"/>
            <a:ext cx="8673000" cy="193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41275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1pPr>
            <a:lvl2pPr indent="-41275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2pPr>
            <a:lvl3pPr indent="-41275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3pPr>
            <a:lvl4pPr indent="-41275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4pPr>
            <a:lvl5pPr indent="-41275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5pPr>
            <a:lvl6pPr indent="-41275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6pPr>
            <a:lvl7pPr indent="-41275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●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7pPr>
            <a:lvl8pPr indent="-41275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○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8pPr>
            <a:lvl9pPr indent="-41275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900"/>
              <a:buFont typeface="Inter Medium"/>
              <a:buChar char="■"/>
              <a:defRPr sz="2900">
                <a:solidFill>
                  <a:schemeClr val="lt1"/>
                </a:solidFill>
                <a:latin typeface="Inter Medium"/>
                <a:ea typeface="Inter Medium"/>
                <a:cs typeface="Inter Medium"/>
                <a:sym typeface="Inter Medium"/>
              </a:defRPr>
            </a:lvl9pPr>
          </a:lstStyle>
          <a:p/>
        </p:txBody>
      </p:sp>
      <p:sp>
        <p:nvSpPr>
          <p:cNvPr id="158" name="Google Shape;158;p23"/>
          <p:cNvSpPr txBox="1"/>
          <p:nvPr/>
        </p:nvSpPr>
        <p:spPr>
          <a:xfrm>
            <a:off x="48250" y="482279"/>
            <a:ext cx="1647300" cy="80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0">
                <a:solidFill>
                  <a:schemeClr val="lt1"/>
                </a:solidFill>
                <a:latin typeface="Inter"/>
                <a:ea typeface="Inter"/>
                <a:cs typeface="Inter"/>
                <a:sym typeface="Inter"/>
              </a:rPr>
              <a:t>“</a:t>
            </a:r>
            <a:endParaRPr b="1" sz="20000">
              <a:solidFill>
                <a:schemeClr val="lt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ody and image">
  <p:cSld name="CUSTOM_1_1">
    <p:bg>
      <p:bgPr>
        <a:solidFill>
          <a:schemeClr val="dk1"/>
        </a:solidFill>
      </p:bgPr>
    </p:bg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4"/>
          <p:cNvSpPr/>
          <p:nvPr>
            <p:ph idx="2" type="pic"/>
          </p:nvPr>
        </p:nvSpPr>
        <p:spPr>
          <a:xfrm>
            <a:off x="338100" y="480450"/>
            <a:ext cx="3785400" cy="4438800"/>
          </a:xfrm>
          <a:prstGeom prst="rect">
            <a:avLst/>
          </a:prstGeom>
          <a:noFill/>
          <a:ln cap="flat" cmpd="sng" w="9525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1" name="Google Shape;161;p24"/>
          <p:cNvSpPr txBox="1"/>
          <p:nvPr>
            <p:ph idx="1" type="body"/>
          </p:nvPr>
        </p:nvSpPr>
        <p:spPr>
          <a:xfrm>
            <a:off x="4355225" y="3379725"/>
            <a:ext cx="4512900" cy="1557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indent="-35560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  <a:defRPr sz="2000">
                <a:solidFill>
                  <a:schemeClr val="lt1"/>
                </a:solidFill>
              </a:defRPr>
            </a:lvl1pPr>
            <a:lvl2pPr indent="-35560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○"/>
              <a:defRPr sz="2000">
                <a:solidFill>
                  <a:schemeClr val="lt1"/>
                </a:solidFill>
              </a:defRPr>
            </a:lvl2pPr>
            <a:lvl3pPr indent="-35560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■"/>
              <a:defRPr sz="2000">
                <a:solidFill>
                  <a:schemeClr val="lt1"/>
                </a:solidFill>
              </a:defRPr>
            </a:lvl3pPr>
            <a:lvl4pPr indent="-35560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  <a:defRPr sz="2000">
                <a:solidFill>
                  <a:schemeClr val="lt1"/>
                </a:solidFill>
              </a:defRPr>
            </a:lvl4pPr>
            <a:lvl5pPr indent="-35560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○"/>
              <a:defRPr sz="2000">
                <a:solidFill>
                  <a:schemeClr val="lt1"/>
                </a:solidFill>
              </a:defRPr>
            </a:lvl5pPr>
            <a:lvl6pPr indent="-35560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■"/>
              <a:defRPr sz="2000">
                <a:solidFill>
                  <a:schemeClr val="lt1"/>
                </a:solidFill>
              </a:defRPr>
            </a:lvl6pPr>
            <a:lvl7pPr indent="-35560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●"/>
              <a:defRPr sz="2000">
                <a:solidFill>
                  <a:schemeClr val="lt1"/>
                </a:solidFill>
              </a:defRPr>
            </a:lvl7pPr>
            <a:lvl8pPr indent="-35560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○"/>
              <a:defRPr sz="2000">
                <a:solidFill>
                  <a:schemeClr val="lt1"/>
                </a:solidFill>
              </a:defRPr>
            </a:lvl8pPr>
            <a:lvl9pPr indent="-35560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Char char="■"/>
              <a:defRPr sz="2000"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 and image">
  <p:cSld name="CUSTOM_2"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5"/>
          <p:cNvSpPr/>
          <p:nvPr>
            <p:ph idx="2" type="pic"/>
          </p:nvPr>
        </p:nvSpPr>
        <p:spPr>
          <a:xfrm>
            <a:off x="226500" y="2357750"/>
            <a:ext cx="8691000" cy="25593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64" name="Google Shape;164;p25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65" name="Google Shape;165;p25"/>
          <p:cNvSpPr txBox="1"/>
          <p:nvPr>
            <p:ph idx="3" type="title"/>
          </p:nvPr>
        </p:nvSpPr>
        <p:spPr>
          <a:xfrm>
            <a:off x="7234267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66" name="Google Shape;166;p25"/>
          <p:cNvSpPr txBox="1"/>
          <p:nvPr>
            <p:ph idx="1" type="subTitle"/>
          </p:nvPr>
        </p:nvSpPr>
        <p:spPr>
          <a:xfrm>
            <a:off x="226525" y="700225"/>
            <a:ext cx="2157900" cy="1575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1200"/>
              <a:buNone/>
              <a:defRPr b="1" sz="11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7" name="Google Shape;167;p25"/>
          <p:cNvSpPr txBox="1"/>
          <p:nvPr>
            <p:ph idx="4" type="body"/>
          </p:nvPr>
        </p:nvSpPr>
        <p:spPr>
          <a:xfrm>
            <a:off x="2492925" y="700283"/>
            <a:ext cx="6424500" cy="15759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5560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Font typeface="Inter Medium"/>
              <a:buChar char="●"/>
              <a:defRPr sz="2000">
                <a:latin typeface="Inter Medium"/>
                <a:ea typeface="Inter Medium"/>
                <a:cs typeface="Inter Medium"/>
                <a:sym typeface="Inter Medium"/>
              </a:defRPr>
            </a:lvl1pPr>
            <a:lvl2pPr indent="-35560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Font typeface="Inter Medium"/>
              <a:buChar char="○"/>
              <a:defRPr sz="2000">
                <a:latin typeface="Inter Medium"/>
                <a:ea typeface="Inter Medium"/>
                <a:cs typeface="Inter Medium"/>
                <a:sym typeface="Inter Medium"/>
              </a:defRPr>
            </a:lvl2pPr>
            <a:lvl3pPr indent="-35560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Font typeface="Inter Medium"/>
              <a:buChar char="■"/>
              <a:defRPr sz="2000">
                <a:latin typeface="Inter Medium"/>
                <a:ea typeface="Inter Medium"/>
                <a:cs typeface="Inter Medium"/>
                <a:sym typeface="Inter Medium"/>
              </a:defRPr>
            </a:lvl3pPr>
            <a:lvl4pPr indent="-35560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Font typeface="Inter Medium"/>
              <a:buChar char="●"/>
              <a:defRPr sz="2000">
                <a:latin typeface="Inter Medium"/>
                <a:ea typeface="Inter Medium"/>
                <a:cs typeface="Inter Medium"/>
                <a:sym typeface="Inter Medium"/>
              </a:defRPr>
            </a:lvl4pPr>
            <a:lvl5pPr indent="-35560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Font typeface="Inter Medium"/>
              <a:buChar char="○"/>
              <a:defRPr sz="2000">
                <a:latin typeface="Inter Medium"/>
                <a:ea typeface="Inter Medium"/>
                <a:cs typeface="Inter Medium"/>
                <a:sym typeface="Inter Medium"/>
              </a:defRPr>
            </a:lvl5pPr>
            <a:lvl6pPr indent="-35560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Font typeface="Inter Medium"/>
              <a:buChar char="■"/>
              <a:defRPr sz="2000">
                <a:latin typeface="Inter Medium"/>
                <a:ea typeface="Inter Medium"/>
                <a:cs typeface="Inter Medium"/>
                <a:sym typeface="Inter Medium"/>
              </a:defRPr>
            </a:lvl6pPr>
            <a:lvl7pPr indent="-35560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Font typeface="Inter Medium"/>
              <a:buChar char="●"/>
              <a:defRPr sz="2000">
                <a:latin typeface="Inter Medium"/>
                <a:ea typeface="Inter Medium"/>
                <a:cs typeface="Inter Medium"/>
                <a:sym typeface="Inter Medium"/>
              </a:defRPr>
            </a:lvl7pPr>
            <a:lvl8pPr indent="-35560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Font typeface="Inter Medium"/>
              <a:buChar char="○"/>
              <a:defRPr sz="2000">
                <a:latin typeface="Inter Medium"/>
                <a:ea typeface="Inter Medium"/>
                <a:cs typeface="Inter Medium"/>
                <a:sym typeface="Inter Medium"/>
              </a:defRPr>
            </a:lvl8pPr>
            <a:lvl9pPr indent="-35560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Font typeface="Inter Medium"/>
              <a:buChar char="■"/>
              <a:defRPr sz="2000">
                <a:latin typeface="Inter Medium"/>
                <a:ea typeface="Inter Medium"/>
                <a:cs typeface="Inter Medium"/>
                <a:sym typeface="Inter Medium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section title and description">
  <p:cSld name="CUSTOM_2_1"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6"/>
          <p:cNvSpPr txBox="1"/>
          <p:nvPr>
            <p:ph type="title"/>
          </p:nvPr>
        </p:nvSpPr>
        <p:spPr>
          <a:xfrm>
            <a:off x="226525" y="630625"/>
            <a:ext cx="6810300" cy="208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300"/>
              <a:buNone/>
              <a:defRPr sz="73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70" name="Google Shape;170;p26"/>
          <p:cNvSpPr txBox="1"/>
          <p:nvPr>
            <p:ph idx="1" type="subTitle"/>
          </p:nvPr>
        </p:nvSpPr>
        <p:spPr>
          <a:xfrm>
            <a:off x="226525" y="3814125"/>
            <a:ext cx="2999100" cy="112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Agenda">
  <p:cSld name="CUSTOM_2_1_2"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27"/>
          <p:cNvSpPr txBox="1"/>
          <p:nvPr>
            <p:ph idx="1" type="subTitle"/>
          </p:nvPr>
        </p:nvSpPr>
        <p:spPr>
          <a:xfrm>
            <a:off x="226533" y="3459275"/>
            <a:ext cx="2605500" cy="699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173" name="Google Shape;173;p27"/>
          <p:cNvSpPr txBox="1"/>
          <p:nvPr>
            <p:ph idx="2" type="subTitle"/>
          </p:nvPr>
        </p:nvSpPr>
        <p:spPr>
          <a:xfrm>
            <a:off x="3091450" y="3459275"/>
            <a:ext cx="2605500" cy="699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174" name="Google Shape;174;p27"/>
          <p:cNvSpPr txBox="1"/>
          <p:nvPr>
            <p:ph idx="3" type="subTitle"/>
          </p:nvPr>
        </p:nvSpPr>
        <p:spPr>
          <a:xfrm>
            <a:off x="5956367" y="3459275"/>
            <a:ext cx="2605500" cy="699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175" name="Google Shape;175;p27"/>
          <p:cNvSpPr txBox="1"/>
          <p:nvPr>
            <p:ph idx="4" type="subTitle"/>
          </p:nvPr>
        </p:nvSpPr>
        <p:spPr>
          <a:xfrm>
            <a:off x="226533" y="4236825"/>
            <a:ext cx="2605500" cy="699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176" name="Google Shape;176;p27"/>
          <p:cNvSpPr txBox="1"/>
          <p:nvPr>
            <p:ph idx="5" type="subTitle"/>
          </p:nvPr>
        </p:nvSpPr>
        <p:spPr>
          <a:xfrm>
            <a:off x="3091450" y="4236825"/>
            <a:ext cx="2605500" cy="699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177" name="Google Shape;177;p27"/>
          <p:cNvSpPr txBox="1"/>
          <p:nvPr>
            <p:ph idx="6" type="subTitle"/>
          </p:nvPr>
        </p:nvSpPr>
        <p:spPr>
          <a:xfrm>
            <a:off x="5956367" y="4236825"/>
            <a:ext cx="2605500" cy="699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/>
        </p:txBody>
      </p:sp>
      <p:sp>
        <p:nvSpPr>
          <p:cNvPr id="178" name="Google Shape;178;p27"/>
          <p:cNvSpPr txBox="1"/>
          <p:nvPr>
            <p:ph type="title"/>
          </p:nvPr>
        </p:nvSpPr>
        <p:spPr>
          <a:xfrm>
            <a:off x="226525" y="630625"/>
            <a:ext cx="6810300" cy="208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300"/>
              <a:buNone/>
              <a:defRPr sz="73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>
  <p:cSld name="CUSTOM_2_1_1">
    <p:bg>
      <p:bgPr>
        <a:solidFill>
          <a:schemeClr val="dk1"/>
        </a:solidFill>
      </p:bgPr>
    </p:bg>
    <p:spTree>
      <p:nvGrpSpPr>
        <p:cNvPr id="179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28"/>
          <p:cNvSpPr txBox="1"/>
          <p:nvPr>
            <p:ph type="title"/>
          </p:nvPr>
        </p:nvSpPr>
        <p:spPr>
          <a:xfrm>
            <a:off x="226525" y="630625"/>
            <a:ext cx="6810300" cy="208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7300"/>
              <a:buNone/>
              <a:defRPr sz="73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81" name="Google Shape;181;p28"/>
          <p:cNvSpPr txBox="1"/>
          <p:nvPr>
            <p:ph idx="1" type="subTitle"/>
          </p:nvPr>
        </p:nvSpPr>
        <p:spPr>
          <a:xfrm>
            <a:off x="226525" y="3814125"/>
            <a:ext cx="2999100" cy="112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None/>
              <a:defRPr sz="2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400"/>
              <a:buNone/>
              <a:defRPr>
                <a:solidFill>
                  <a:schemeClr val="lt1"/>
                </a:solidFill>
              </a:defRPr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body and two images">
  <p:cSld name="CUSTOM_3"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9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4" name="Google Shape;184;p29"/>
          <p:cNvSpPr txBox="1"/>
          <p:nvPr>
            <p:ph idx="2" type="title"/>
          </p:nvPr>
        </p:nvSpPr>
        <p:spPr>
          <a:xfrm>
            <a:off x="7234267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5" name="Google Shape;185;p29"/>
          <p:cNvSpPr txBox="1"/>
          <p:nvPr>
            <p:ph idx="1" type="body"/>
          </p:nvPr>
        </p:nvSpPr>
        <p:spPr>
          <a:xfrm>
            <a:off x="226525" y="2080445"/>
            <a:ext cx="2924700" cy="167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186" name="Google Shape;186;p29"/>
          <p:cNvSpPr txBox="1"/>
          <p:nvPr>
            <p:ph idx="3" type="title"/>
          </p:nvPr>
        </p:nvSpPr>
        <p:spPr>
          <a:xfrm>
            <a:off x="226525" y="1271100"/>
            <a:ext cx="2924700" cy="816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sp>
        <p:nvSpPr>
          <p:cNvPr id="187" name="Google Shape;187;p29"/>
          <p:cNvSpPr/>
          <p:nvPr>
            <p:ph idx="4" type="pic"/>
          </p:nvPr>
        </p:nvSpPr>
        <p:spPr>
          <a:xfrm>
            <a:off x="3368775" y="226625"/>
            <a:ext cx="3733800" cy="46905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88" name="Google Shape;188;p29"/>
          <p:cNvSpPr/>
          <p:nvPr>
            <p:ph idx="5" type="pic"/>
          </p:nvPr>
        </p:nvSpPr>
        <p:spPr>
          <a:xfrm>
            <a:off x="7320200" y="1391900"/>
            <a:ext cx="1597200" cy="1970400"/>
          </a:xfrm>
          <a:prstGeom prst="rect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ustom two storyboards">
  <p:cSld name="CUSTOM_3_2"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30"/>
          <p:cNvSpPr/>
          <p:nvPr>
            <p:ph idx="2" type="pic"/>
          </p:nvPr>
        </p:nvSpPr>
        <p:spPr>
          <a:xfrm>
            <a:off x="-5225" y="713825"/>
            <a:ext cx="4571700" cy="2795700"/>
          </a:xfrm>
          <a:prstGeom prst="rect">
            <a:avLst/>
          </a:prstGeom>
          <a:noFill/>
          <a:ln>
            <a:noFill/>
          </a:ln>
        </p:spPr>
      </p:sp>
      <p:sp>
        <p:nvSpPr>
          <p:cNvPr id="191" name="Google Shape;191;p30"/>
          <p:cNvSpPr txBox="1"/>
          <p:nvPr>
            <p:ph type="title"/>
          </p:nvPr>
        </p:nvSpPr>
        <p:spPr>
          <a:xfrm>
            <a:off x="180475" y="3632700"/>
            <a:ext cx="4200300" cy="50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192" name="Google Shape;192;p30"/>
          <p:cNvSpPr txBox="1"/>
          <p:nvPr>
            <p:ph idx="1" type="body"/>
          </p:nvPr>
        </p:nvSpPr>
        <p:spPr>
          <a:xfrm>
            <a:off x="180475" y="4133502"/>
            <a:ext cx="4200300" cy="7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  <p:sp>
        <p:nvSpPr>
          <p:cNvPr id="193" name="Google Shape;193;p30"/>
          <p:cNvSpPr txBox="1"/>
          <p:nvPr>
            <p:ph idx="3" type="title"/>
          </p:nvPr>
        </p:nvSpPr>
        <p:spPr>
          <a:xfrm>
            <a:off x="322275" y="116625"/>
            <a:ext cx="84948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cxnSp>
        <p:nvCxnSpPr>
          <p:cNvPr id="194" name="Google Shape;194;p30"/>
          <p:cNvCxnSpPr/>
          <p:nvPr/>
        </p:nvCxnSpPr>
        <p:spPr>
          <a:xfrm>
            <a:off x="4572000" y="709150"/>
            <a:ext cx="0" cy="444330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95" name="Google Shape;195;p30"/>
          <p:cNvCxnSpPr/>
          <p:nvPr/>
        </p:nvCxnSpPr>
        <p:spPr>
          <a:xfrm rot="10800000">
            <a:off x="0" y="3514875"/>
            <a:ext cx="9152400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96" name="Google Shape;196;p30"/>
          <p:cNvCxnSpPr/>
          <p:nvPr/>
        </p:nvCxnSpPr>
        <p:spPr>
          <a:xfrm rot="10800000">
            <a:off x="0" y="709575"/>
            <a:ext cx="9152400" cy="0"/>
          </a:xfrm>
          <a:prstGeom prst="straightConnector1">
            <a:avLst/>
          </a:prstGeom>
          <a:noFill/>
          <a:ln cap="flat" cmpd="sng" w="9525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97" name="Google Shape;197;p30"/>
          <p:cNvSpPr/>
          <p:nvPr>
            <p:ph idx="4" type="pic"/>
          </p:nvPr>
        </p:nvSpPr>
        <p:spPr>
          <a:xfrm>
            <a:off x="4577525" y="713825"/>
            <a:ext cx="4571700" cy="2795700"/>
          </a:xfrm>
          <a:prstGeom prst="rect">
            <a:avLst/>
          </a:prstGeom>
          <a:noFill/>
          <a:ln>
            <a:noFill/>
          </a:ln>
        </p:spPr>
      </p:sp>
      <p:sp>
        <p:nvSpPr>
          <p:cNvPr id="198" name="Google Shape;198;p30"/>
          <p:cNvSpPr txBox="1"/>
          <p:nvPr>
            <p:ph idx="5" type="title"/>
          </p:nvPr>
        </p:nvSpPr>
        <p:spPr>
          <a:xfrm>
            <a:off x="4763225" y="3632700"/>
            <a:ext cx="4200300" cy="500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/>
        </p:txBody>
      </p:sp>
      <p:sp>
        <p:nvSpPr>
          <p:cNvPr id="199" name="Google Shape;199;p30"/>
          <p:cNvSpPr txBox="1"/>
          <p:nvPr>
            <p:ph idx="6" type="body"/>
          </p:nvPr>
        </p:nvSpPr>
        <p:spPr>
          <a:xfrm>
            <a:off x="4763225" y="4133502"/>
            <a:ext cx="4200300" cy="70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292100" lvl="0" marL="4572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1pPr>
            <a:lvl2pPr indent="-292100" lvl="1" marL="9144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2pPr>
            <a:lvl3pPr indent="-292100" lvl="2" marL="13716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3pPr>
            <a:lvl4pPr indent="-292100" lvl="3" marL="18288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4pPr>
            <a:lvl5pPr indent="-292100" lvl="4" marL="22860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5pPr>
            <a:lvl6pPr indent="-292100" lvl="5" marL="27432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6pPr>
            <a:lvl7pPr indent="-292100" lvl="6" marL="3200400">
              <a:spcBef>
                <a:spcPts val="0"/>
              </a:spcBef>
              <a:spcAft>
                <a:spcPts val="0"/>
              </a:spcAft>
              <a:buSzPts val="1000"/>
              <a:buChar char="●"/>
              <a:defRPr sz="1000"/>
            </a:lvl7pPr>
            <a:lvl8pPr indent="-292100" lvl="7" marL="3657600">
              <a:spcBef>
                <a:spcPts val="0"/>
              </a:spcBef>
              <a:spcAft>
                <a:spcPts val="0"/>
              </a:spcAft>
              <a:buSzPts val="1000"/>
              <a:buChar char="○"/>
              <a:defRPr sz="1000"/>
            </a:lvl8pPr>
            <a:lvl9pPr indent="-292100" lvl="8" marL="4114800">
              <a:spcBef>
                <a:spcPts val="0"/>
              </a:spcBef>
              <a:spcAft>
                <a:spcPts val="0"/>
              </a:spcAft>
              <a:buSzPts val="1000"/>
              <a:buChar char="■"/>
              <a:defRPr sz="1000"/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description with phone">
  <p:cSld name="CUSTOM_3_1"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31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02" name="Google Shape;202;p31"/>
          <p:cNvSpPr txBox="1"/>
          <p:nvPr>
            <p:ph idx="2" type="title"/>
          </p:nvPr>
        </p:nvSpPr>
        <p:spPr>
          <a:xfrm>
            <a:off x="7234267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03" name="Google Shape;203;p31"/>
          <p:cNvSpPr txBox="1"/>
          <p:nvPr>
            <p:ph idx="1" type="body"/>
          </p:nvPr>
        </p:nvSpPr>
        <p:spPr>
          <a:xfrm>
            <a:off x="226525" y="2080445"/>
            <a:ext cx="2924700" cy="1678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04" name="Google Shape;204;p31"/>
          <p:cNvSpPr txBox="1"/>
          <p:nvPr>
            <p:ph idx="3" type="title"/>
          </p:nvPr>
        </p:nvSpPr>
        <p:spPr>
          <a:xfrm>
            <a:off x="226525" y="1271100"/>
            <a:ext cx="2924700" cy="816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/>
        </p:txBody>
      </p:sp>
      <p:pic>
        <p:nvPicPr>
          <p:cNvPr descr="Blank mock of a smartphone." id="205" name="Google Shape;205;p31"/>
          <p:cNvPicPr preferRelativeResize="0"/>
          <p:nvPr/>
        </p:nvPicPr>
        <p:blipFill rotWithShape="1">
          <a:blip r:embed="rId2">
            <a:alphaModFix/>
          </a:blip>
          <a:srcRect b="38736" l="0" r="0" t="0"/>
          <a:stretch/>
        </p:blipFill>
        <p:spPr>
          <a:xfrm>
            <a:off x="3882050" y="261250"/>
            <a:ext cx="4814074" cy="4882250"/>
          </a:xfrm>
          <a:prstGeom prst="rect">
            <a:avLst/>
          </a:prstGeom>
          <a:noFill/>
          <a:ln>
            <a:noFill/>
          </a:ln>
        </p:spPr>
      </p:pic>
      <p:sp>
        <p:nvSpPr>
          <p:cNvPr id="206" name="Google Shape;206;p31"/>
          <p:cNvSpPr/>
          <p:nvPr>
            <p:ph idx="4" type="pic"/>
          </p:nvPr>
        </p:nvSpPr>
        <p:spPr>
          <a:xfrm>
            <a:off x="4197575" y="512375"/>
            <a:ext cx="2847600" cy="4631100"/>
          </a:xfrm>
          <a:prstGeom prst="round2SameRect">
            <a:avLst>
              <a:gd fmla="val 12455" name="adj1"/>
              <a:gd fmla="val 0" name="adj2"/>
            </a:avLst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act">
  <p:cSld name="CUSTOM_4"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32"/>
          <p:cNvSpPr txBox="1"/>
          <p:nvPr>
            <p:ph type="title"/>
          </p:nvPr>
        </p:nvSpPr>
        <p:spPr>
          <a:xfrm>
            <a:off x="226525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09" name="Google Shape;209;p32"/>
          <p:cNvSpPr txBox="1"/>
          <p:nvPr>
            <p:ph idx="2" type="title"/>
          </p:nvPr>
        </p:nvSpPr>
        <p:spPr>
          <a:xfrm>
            <a:off x="7234267" y="164380"/>
            <a:ext cx="16473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600"/>
              <a:buNone/>
              <a:defRPr b="0" sz="600"/>
            </a:lvl1pPr>
            <a:lvl2pPr lvl="1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10" name="Google Shape;210;p32"/>
          <p:cNvSpPr txBox="1"/>
          <p:nvPr>
            <p:ph idx="1" type="body"/>
          </p:nvPr>
        </p:nvSpPr>
        <p:spPr>
          <a:xfrm>
            <a:off x="226525" y="1793250"/>
            <a:ext cx="8599500" cy="155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412750" lvl="0" marL="457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●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1pPr>
            <a:lvl2pPr indent="-412750" lvl="1" marL="914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○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2pPr>
            <a:lvl3pPr indent="-412750" lvl="2" marL="1371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■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3pPr>
            <a:lvl4pPr indent="-412750" lvl="3" marL="1828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●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4pPr>
            <a:lvl5pPr indent="-412750" lvl="4" marL="22860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○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5pPr>
            <a:lvl6pPr indent="-412750" lvl="5" marL="27432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■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6pPr>
            <a:lvl7pPr indent="-412750" lvl="6" marL="32004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●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7pPr>
            <a:lvl8pPr indent="-412750" lvl="7" marL="36576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○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8pPr>
            <a:lvl9pPr indent="-412750" lvl="8" marL="411480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900"/>
              <a:buFont typeface="Inter Medium"/>
              <a:buChar char="■"/>
              <a:defRPr sz="2900">
                <a:latin typeface="Inter Medium"/>
                <a:ea typeface="Inter Medium"/>
                <a:cs typeface="Inter Medium"/>
                <a:sym typeface="Inter Medium"/>
              </a:defRPr>
            </a:lvl9pPr>
          </a:lstStyle>
          <a:p/>
        </p:txBody>
      </p:sp>
      <p:sp>
        <p:nvSpPr>
          <p:cNvPr id="211" name="Google Shape;211;p32"/>
          <p:cNvSpPr txBox="1"/>
          <p:nvPr>
            <p:ph idx="3" type="body"/>
          </p:nvPr>
        </p:nvSpPr>
        <p:spPr>
          <a:xfrm>
            <a:off x="226525" y="4719800"/>
            <a:ext cx="31434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12" name="Google Shape;212;p32"/>
          <p:cNvSpPr txBox="1"/>
          <p:nvPr>
            <p:ph idx="4" type="body"/>
          </p:nvPr>
        </p:nvSpPr>
        <p:spPr>
          <a:xfrm>
            <a:off x="3590149" y="4719800"/>
            <a:ext cx="25356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13" name="Google Shape;213;p32"/>
          <p:cNvSpPr txBox="1"/>
          <p:nvPr>
            <p:ph idx="5" type="body"/>
          </p:nvPr>
        </p:nvSpPr>
        <p:spPr>
          <a:xfrm>
            <a:off x="6345974" y="4719800"/>
            <a:ext cx="2535600" cy="238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big ideas">
  <p:cSld name="CUSTOM_4_1">
    <p:spTree>
      <p:nvGrpSpPr>
        <p:cNvPr id="214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33"/>
          <p:cNvSpPr txBox="1"/>
          <p:nvPr>
            <p:ph idx="1" type="body"/>
          </p:nvPr>
        </p:nvSpPr>
        <p:spPr>
          <a:xfrm>
            <a:off x="226525" y="4334850"/>
            <a:ext cx="2673000" cy="623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16" name="Google Shape;216;p33"/>
          <p:cNvSpPr txBox="1"/>
          <p:nvPr>
            <p:ph idx="2" type="subTitle"/>
          </p:nvPr>
        </p:nvSpPr>
        <p:spPr>
          <a:xfrm>
            <a:off x="226525" y="3712825"/>
            <a:ext cx="2673000" cy="36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7" name="Google Shape;217;p33"/>
          <p:cNvSpPr txBox="1"/>
          <p:nvPr>
            <p:ph idx="3" type="body"/>
          </p:nvPr>
        </p:nvSpPr>
        <p:spPr>
          <a:xfrm>
            <a:off x="3235500" y="4334850"/>
            <a:ext cx="2673000" cy="623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18" name="Google Shape;218;p33"/>
          <p:cNvSpPr txBox="1"/>
          <p:nvPr>
            <p:ph idx="4" type="subTitle"/>
          </p:nvPr>
        </p:nvSpPr>
        <p:spPr>
          <a:xfrm>
            <a:off x="3235500" y="3712825"/>
            <a:ext cx="2673000" cy="36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9" name="Google Shape;219;p33"/>
          <p:cNvSpPr txBox="1"/>
          <p:nvPr>
            <p:ph idx="5" type="body"/>
          </p:nvPr>
        </p:nvSpPr>
        <p:spPr>
          <a:xfrm>
            <a:off x="6153025" y="4334850"/>
            <a:ext cx="2673000" cy="623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20" name="Google Shape;220;p33"/>
          <p:cNvSpPr txBox="1"/>
          <p:nvPr>
            <p:ph idx="6" type="subTitle"/>
          </p:nvPr>
        </p:nvSpPr>
        <p:spPr>
          <a:xfrm>
            <a:off x="6153025" y="3712825"/>
            <a:ext cx="2673000" cy="36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1" name="Google Shape;221;p33"/>
          <p:cNvSpPr txBox="1"/>
          <p:nvPr>
            <p:ph type="title"/>
          </p:nvPr>
        </p:nvSpPr>
        <p:spPr>
          <a:xfrm>
            <a:off x="226525" y="1793250"/>
            <a:ext cx="8599500" cy="1515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Four big ideas">
  <p:cSld name="CUSTOM_4_1_1">
    <p:spTree>
      <p:nvGrpSpPr>
        <p:cNvPr id="222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34"/>
          <p:cNvSpPr txBox="1"/>
          <p:nvPr>
            <p:ph idx="1" type="body"/>
          </p:nvPr>
        </p:nvSpPr>
        <p:spPr>
          <a:xfrm>
            <a:off x="226525" y="4334850"/>
            <a:ext cx="4100100" cy="623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24" name="Google Shape;224;p34"/>
          <p:cNvSpPr txBox="1"/>
          <p:nvPr>
            <p:ph idx="2" type="subTitle"/>
          </p:nvPr>
        </p:nvSpPr>
        <p:spPr>
          <a:xfrm>
            <a:off x="226525" y="3712825"/>
            <a:ext cx="4100100" cy="36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5" name="Google Shape;225;p34"/>
          <p:cNvSpPr txBox="1"/>
          <p:nvPr>
            <p:ph idx="3" type="body"/>
          </p:nvPr>
        </p:nvSpPr>
        <p:spPr>
          <a:xfrm>
            <a:off x="4841843" y="4334850"/>
            <a:ext cx="4100100" cy="623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26" name="Google Shape;226;p34"/>
          <p:cNvSpPr txBox="1"/>
          <p:nvPr>
            <p:ph idx="4" type="subTitle"/>
          </p:nvPr>
        </p:nvSpPr>
        <p:spPr>
          <a:xfrm>
            <a:off x="4841843" y="3712825"/>
            <a:ext cx="4100100" cy="36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7" name="Google Shape;227;p34"/>
          <p:cNvSpPr txBox="1"/>
          <p:nvPr>
            <p:ph idx="5" type="body"/>
          </p:nvPr>
        </p:nvSpPr>
        <p:spPr>
          <a:xfrm>
            <a:off x="226525" y="2723150"/>
            <a:ext cx="4100100" cy="623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28" name="Google Shape;228;p34"/>
          <p:cNvSpPr txBox="1"/>
          <p:nvPr>
            <p:ph idx="6" type="subTitle"/>
          </p:nvPr>
        </p:nvSpPr>
        <p:spPr>
          <a:xfrm>
            <a:off x="226525" y="2101125"/>
            <a:ext cx="4100100" cy="36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9" name="Google Shape;229;p34"/>
          <p:cNvSpPr txBox="1"/>
          <p:nvPr>
            <p:ph idx="7" type="body"/>
          </p:nvPr>
        </p:nvSpPr>
        <p:spPr>
          <a:xfrm>
            <a:off x="4841843" y="2723150"/>
            <a:ext cx="4100100" cy="623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30200" lvl="0" marL="457200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16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0" name="Google Shape;230;p34"/>
          <p:cNvSpPr txBox="1"/>
          <p:nvPr>
            <p:ph idx="8" type="subTitle"/>
          </p:nvPr>
        </p:nvSpPr>
        <p:spPr>
          <a:xfrm>
            <a:off x="4841843" y="2101125"/>
            <a:ext cx="4100100" cy="36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1" name="Google Shape;231;p34"/>
          <p:cNvSpPr txBox="1"/>
          <p:nvPr>
            <p:ph type="title"/>
          </p:nvPr>
        </p:nvSpPr>
        <p:spPr>
          <a:xfrm>
            <a:off x="226525" y="433125"/>
            <a:ext cx="8599500" cy="1515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Image only">
  <p:cSld name="BLANK_1"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36"/>
          <p:cNvSpPr/>
          <p:nvPr>
            <p:ph idx="2" type="pic"/>
          </p:nvPr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</p:sp>
      <p:sp>
        <p:nvSpPr>
          <p:cNvPr id="235" name="Google Shape;235;p3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_1"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3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238" name="Google Shape;238;p3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9" name="Google Shape;239;p3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_1"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p3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242" name="Google Shape;242;p3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_1_2"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3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5" name="Google Shape;245;p3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46" name="Google Shape;246;p3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247" name="Google Shape;247;p3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48" name="Google Shape;248;p3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storyboards">
  <p:cSld name="CUSTOM_4_1_2"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40"/>
          <p:cNvSpPr txBox="1"/>
          <p:nvPr>
            <p:ph idx="1" type="body"/>
          </p:nvPr>
        </p:nvSpPr>
        <p:spPr>
          <a:xfrm>
            <a:off x="311700" y="4080225"/>
            <a:ext cx="4027500" cy="9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1" name="Google Shape;251;p40"/>
          <p:cNvSpPr/>
          <p:nvPr>
            <p:ph idx="2" type="pic"/>
          </p:nvPr>
        </p:nvSpPr>
        <p:spPr>
          <a:xfrm>
            <a:off x="48048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252" name="Google Shape;252;p40"/>
          <p:cNvSpPr/>
          <p:nvPr>
            <p:ph idx="3" type="pic"/>
          </p:nvPr>
        </p:nvSpPr>
        <p:spPr>
          <a:xfrm>
            <a:off x="311725" y="1133300"/>
            <a:ext cx="4027500" cy="2392800"/>
          </a:xfrm>
          <a:prstGeom prst="rect">
            <a:avLst/>
          </a:prstGeom>
          <a:noFill/>
          <a:ln>
            <a:noFill/>
          </a:ln>
        </p:spPr>
      </p:sp>
      <p:sp>
        <p:nvSpPr>
          <p:cNvPr id="253" name="Google Shape;253;p40"/>
          <p:cNvSpPr txBox="1"/>
          <p:nvPr>
            <p:ph idx="4" type="body"/>
          </p:nvPr>
        </p:nvSpPr>
        <p:spPr>
          <a:xfrm>
            <a:off x="4804825" y="4080225"/>
            <a:ext cx="4027500" cy="926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54" name="Google Shape;254;p4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55" name="Google Shape;255;p4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56" name="Google Shape;256;p40"/>
          <p:cNvSpPr txBox="1"/>
          <p:nvPr>
            <p:ph idx="5" type="subTitle"/>
          </p:nvPr>
        </p:nvSpPr>
        <p:spPr>
          <a:xfrm>
            <a:off x="3117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57" name="Google Shape;257;p40"/>
          <p:cNvSpPr txBox="1"/>
          <p:nvPr>
            <p:ph idx="6" type="subTitle"/>
          </p:nvPr>
        </p:nvSpPr>
        <p:spPr>
          <a:xfrm>
            <a:off x="4804825" y="3582900"/>
            <a:ext cx="40275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hree storyboards">
  <p:cSld name="CUSTOM_4_1_1_1"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9" name="Google Shape;259;p41"/>
          <p:cNvSpPr txBox="1"/>
          <p:nvPr>
            <p:ph idx="1" type="body"/>
          </p:nvPr>
        </p:nvSpPr>
        <p:spPr>
          <a:xfrm>
            <a:off x="311700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0" name="Google Shape;260;p41"/>
          <p:cNvSpPr/>
          <p:nvPr>
            <p:ph idx="2" type="pic"/>
          </p:nvPr>
        </p:nvSpPr>
        <p:spPr>
          <a:xfrm>
            <a:off x="62052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261" name="Google Shape;261;p41"/>
          <p:cNvSpPr/>
          <p:nvPr>
            <p:ph idx="3" type="pic"/>
          </p:nvPr>
        </p:nvSpPr>
        <p:spPr>
          <a:xfrm>
            <a:off x="311725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262" name="Google Shape;262;p41"/>
          <p:cNvSpPr txBox="1"/>
          <p:nvPr>
            <p:ph idx="4" type="body"/>
          </p:nvPr>
        </p:nvSpPr>
        <p:spPr>
          <a:xfrm>
            <a:off x="6205225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3" name="Google Shape;263;p41"/>
          <p:cNvSpPr/>
          <p:nvPr>
            <p:ph idx="5" type="pic"/>
          </p:nvPr>
        </p:nvSpPr>
        <p:spPr>
          <a:xfrm>
            <a:off x="3255250" y="1128325"/>
            <a:ext cx="2627100" cy="2273100"/>
          </a:xfrm>
          <a:prstGeom prst="rect">
            <a:avLst/>
          </a:prstGeom>
          <a:noFill/>
          <a:ln>
            <a:noFill/>
          </a:ln>
        </p:spPr>
      </p:sp>
      <p:sp>
        <p:nvSpPr>
          <p:cNvPr id="264" name="Google Shape;264;p41"/>
          <p:cNvSpPr txBox="1"/>
          <p:nvPr>
            <p:ph idx="6" type="body"/>
          </p:nvPr>
        </p:nvSpPr>
        <p:spPr>
          <a:xfrm>
            <a:off x="3255250" y="3911700"/>
            <a:ext cx="2627100" cy="1018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65" name="Google Shape;265;p4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266" name="Google Shape;266;p4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67" name="Google Shape;267;p41"/>
          <p:cNvSpPr txBox="1"/>
          <p:nvPr>
            <p:ph idx="7" type="subTitle"/>
          </p:nvPr>
        </p:nvSpPr>
        <p:spPr>
          <a:xfrm>
            <a:off x="3117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68" name="Google Shape;268;p41"/>
          <p:cNvSpPr txBox="1"/>
          <p:nvPr>
            <p:ph idx="8" type="subTitle"/>
          </p:nvPr>
        </p:nvSpPr>
        <p:spPr>
          <a:xfrm>
            <a:off x="6205225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269" name="Google Shape;269;p41"/>
          <p:cNvSpPr txBox="1"/>
          <p:nvPr>
            <p:ph idx="9" type="subTitle"/>
          </p:nvPr>
        </p:nvSpPr>
        <p:spPr>
          <a:xfrm>
            <a:off x="3255250" y="3430500"/>
            <a:ext cx="2627100" cy="481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40" Type="http://schemas.openxmlformats.org/officeDocument/2006/relationships/slideLayout" Target="../slideLayouts/slideLayout40.xml"/><Relationship Id="rId20" Type="http://schemas.openxmlformats.org/officeDocument/2006/relationships/slideLayout" Target="../slideLayouts/slideLayout20.xml"/><Relationship Id="rId41" Type="http://schemas.openxmlformats.org/officeDocument/2006/relationships/theme" Target="../theme/theme2.xml"/><Relationship Id="rId22" Type="http://schemas.openxmlformats.org/officeDocument/2006/relationships/slideLayout" Target="../slideLayouts/slideLayout22.xml"/><Relationship Id="rId21" Type="http://schemas.openxmlformats.org/officeDocument/2006/relationships/slideLayout" Target="../slideLayouts/slideLayout21.xml"/><Relationship Id="rId24" Type="http://schemas.openxmlformats.org/officeDocument/2006/relationships/slideLayout" Target="../slideLayouts/slideLayout24.xml"/><Relationship Id="rId23" Type="http://schemas.openxmlformats.org/officeDocument/2006/relationships/slideLayout" Target="../slideLayouts/slideLayout23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26" Type="http://schemas.openxmlformats.org/officeDocument/2006/relationships/slideLayout" Target="../slideLayouts/slideLayout26.xml"/><Relationship Id="rId25" Type="http://schemas.openxmlformats.org/officeDocument/2006/relationships/slideLayout" Target="../slideLayouts/slideLayout25.xml"/><Relationship Id="rId28" Type="http://schemas.openxmlformats.org/officeDocument/2006/relationships/slideLayout" Target="../slideLayouts/slideLayout28.xml"/><Relationship Id="rId27" Type="http://schemas.openxmlformats.org/officeDocument/2006/relationships/slideLayout" Target="../slideLayouts/slideLayout27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29" Type="http://schemas.openxmlformats.org/officeDocument/2006/relationships/slideLayout" Target="../slideLayouts/slideLayout29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31" Type="http://schemas.openxmlformats.org/officeDocument/2006/relationships/slideLayout" Target="../slideLayouts/slideLayout31.xml"/><Relationship Id="rId30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11.xml"/><Relationship Id="rId33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10.xml"/><Relationship Id="rId32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13.xml"/><Relationship Id="rId35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12.xml"/><Relationship Id="rId34" Type="http://schemas.openxmlformats.org/officeDocument/2006/relationships/slideLayout" Target="../slideLayouts/slideLayout34.xml"/><Relationship Id="rId15" Type="http://schemas.openxmlformats.org/officeDocument/2006/relationships/slideLayout" Target="../slideLayouts/slideLayout15.xml"/><Relationship Id="rId37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14.xml"/><Relationship Id="rId36" Type="http://schemas.openxmlformats.org/officeDocument/2006/relationships/slideLayout" Target="../slideLayouts/slideLayout36.xml"/><Relationship Id="rId17" Type="http://schemas.openxmlformats.org/officeDocument/2006/relationships/slideLayout" Target="../slideLayouts/slideLayout17.xml"/><Relationship Id="rId39" Type="http://schemas.openxmlformats.org/officeDocument/2006/relationships/slideLayout" Target="../slideLayouts/slideLayout39.xml"/><Relationship Id="rId16" Type="http://schemas.openxmlformats.org/officeDocument/2006/relationships/slideLayout" Target="../slideLayouts/slideLayout16.xml"/><Relationship Id="rId38" Type="http://schemas.openxmlformats.org/officeDocument/2006/relationships/slideLayout" Target="../slideLayouts/slideLayout38.xml"/><Relationship Id="rId19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oboto Mono"/>
              <a:buNone/>
              <a:defRPr b="1" sz="28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oboto Mono"/>
              <a:buNone/>
              <a:defRPr b="1" sz="28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oboto Mono"/>
              <a:buNone/>
              <a:defRPr b="1" sz="28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oboto Mono"/>
              <a:buNone/>
              <a:defRPr b="1" sz="28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oboto Mono"/>
              <a:buNone/>
              <a:defRPr b="1" sz="28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oboto Mono"/>
              <a:buNone/>
              <a:defRPr b="1" sz="28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oboto Mono"/>
              <a:buNone/>
              <a:defRPr b="1" sz="28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oboto Mono"/>
              <a:buNone/>
              <a:defRPr b="1" sz="28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Roboto Mono"/>
              <a:buNone/>
              <a:defRPr b="1" sz="2800">
                <a:solidFill>
                  <a:schemeClr val="dk1"/>
                </a:solidFill>
                <a:latin typeface="Roboto Mono"/>
                <a:ea typeface="Roboto Mono"/>
                <a:cs typeface="Roboto Mono"/>
                <a:sym typeface="Roboto Mon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nter"/>
              <a:buChar char="●"/>
              <a:defRPr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●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●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○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Inter"/>
              <a:buChar char="■"/>
              <a:defRPr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8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7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4.xml"/><Relationship Id="rId2" Type="http://schemas.openxmlformats.org/officeDocument/2006/relationships/notesSlide" Target="../notesSlides/notesSlide9.xml"/><Relationship Id="rId3" Type="http://schemas.openxmlformats.org/officeDocument/2006/relationships/hyperlink" Target="https://www.cleveland.com/news/2023/12/fitbit-for-your-brain-cleveland-clinic-spinoff-develops-smart-mouthguard-adopted-by-world-rugb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3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42"/>
          <p:cNvSpPr txBox="1"/>
          <p:nvPr>
            <p:ph idx="4294967295" type="title"/>
          </p:nvPr>
        </p:nvSpPr>
        <p:spPr>
          <a:xfrm>
            <a:off x="0" y="126325"/>
            <a:ext cx="4847700" cy="4532700"/>
          </a:xfrm>
          <a:prstGeom prst="rect">
            <a:avLst/>
          </a:prstGeom>
        </p:spPr>
        <p:txBody>
          <a:bodyPr anchorCtr="0" anchor="b" bIns="0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/>
              <a:t>The Rise of wearable </a:t>
            </a:r>
            <a:r>
              <a:rPr lang="en" sz="4800"/>
              <a:t>technology</a:t>
            </a:r>
            <a:r>
              <a:rPr lang="en" sz="4800"/>
              <a:t> in sport. </a:t>
            </a:r>
            <a:br>
              <a:rPr lang="en" sz="4800"/>
            </a:br>
            <a:endParaRPr b="0" sz="16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sz="1600"/>
          </a:p>
        </p:txBody>
      </p:sp>
      <p:pic>
        <p:nvPicPr>
          <p:cNvPr id="275" name="Google Shape;275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210650" y="779712"/>
            <a:ext cx="4847700" cy="3225928"/>
          </a:xfrm>
          <a:prstGeom prst="rect">
            <a:avLst/>
          </a:prstGeom>
          <a:noFill/>
          <a:ln>
            <a:noFill/>
          </a:ln>
        </p:spPr>
      </p:pic>
      <p:sp>
        <p:nvSpPr>
          <p:cNvPr id="276" name="Google Shape;276;p42"/>
          <p:cNvSpPr txBox="1"/>
          <p:nvPr/>
        </p:nvSpPr>
        <p:spPr>
          <a:xfrm>
            <a:off x="4572000" y="4286600"/>
            <a:ext cx="4125000" cy="52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By Rachel wassermann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Student number : 2217472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43"/>
          <p:cNvSpPr txBox="1"/>
          <p:nvPr>
            <p:ph idx="3" type="title"/>
          </p:nvPr>
        </p:nvSpPr>
        <p:spPr>
          <a:xfrm>
            <a:off x="0" y="-515424"/>
            <a:ext cx="4119000" cy="1403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282" name="Google Shape;282;p43"/>
          <p:cNvSpPr txBox="1"/>
          <p:nvPr>
            <p:ph idx="1" type="body"/>
          </p:nvPr>
        </p:nvSpPr>
        <p:spPr>
          <a:xfrm>
            <a:off x="72050" y="949325"/>
            <a:ext cx="4119000" cy="4095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20000"/>
          </a:bodyPr>
          <a:lstStyle/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900"/>
              <a:t>What are wearables? </a:t>
            </a:r>
            <a:endParaRPr b="1" sz="1900"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 sz="1900"/>
          </a:p>
          <a:p>
            <a:pPr indent="-350885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6"/>
              <a:buChar char="●"/>
            </a:pPr>
            <a:r>
              <a:rPr lang="en" sz="1925"/>
              <a:t>Devices that are worn on the body </a:t>
            </a:r>
            <a:endParaRPr sz="1925"/>
          </a:p>
          <a:p>
            <a:pPr indent="-350885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6"/>
              <a:buChar char="●"/>
            </a:pPr>
            <a:r>
              <a:rPr lang="en" sz="1925"/>
              <a:t>Track health, fitness, daily activities and </a:t>
            </a:r>
            <a:r>
              <a:rPr lang="en" sz="1925"/>
              <a:t>performance</a:t>
            </a:r>
            <a:endParaRPr sz="1925"/>
          </a:p>
          <a:p>
            <a:pPr indent="-350885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6"/>
              <a:buChar char="●"/>
            </a:pPr>
            <a:r>
              <a:rPr lang="en" sz="1925"/>
              <a:t>Collect real-time data</a:t>
            </a:r>
            <a:endParaRPr sz="1925"/>
          </a:p>
          <a:p>
            <a:pPr indent="-350885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6"/>
              <a:buChar char="●"/>
            </a:pPr>
            <a:r>
              <a:rPr lang="en" sz="1925"/>
              <a:t>Used in for athletes to improve training, recovery and technique.</a:t>
            </a:r>
            <a:endParaRPr sz="1925"/>
          </a:p>
          <a:p>
            <a:pPr indent="-350885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6"/>
              <a:buChar char="●"/>
            </a:pPr>
            <a:r>
              <a:rPr lang="en" sz="1925"/>
              <a:t>Some examples Include GPS trackers, </a:t>
            </a:r>
            <a:r>
              <a:rPr lang="en" sz="1925"/>
              <a:t>Smartwatches</a:t>
            </a:r>
            <a:r>
              <a:rPr lang="en" sz="1925"/>
              <a:t> , heart rate monitors and motion sensors.</a:t>
            </a:r>
            <a:endParaRPr sz="1925"/>
          </a:p>
          <a:p>
            <a:pPr indent="-350885" lvl="0" marL="45720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926"/>
              <a:buChar char="●"/>
            </a:pPr>
            <a:r>
              <a:rPr lang="en" sz="1925"/>
              <a:t>Assists coaches in making </a:t>
            </a:r>
            <a:r>
              <a:rPr lang="en" sz="1925"/>
              <a:t>decisions</a:t>
            </a:r>
            <a:r>
              <a:rPr lang="en" sz="1925"/>
              <a:t> based on the data collected  (Kang &amp; Exworthy,2022).</a:t>
            </a:r>
            <a:endParaRPr sz="1925"/>
          </a:p>
          <a:p>
            <a:pPr indent="0" lvl="0" marL="0" rt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283" name="Google Shape;283;p4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90150" y="1519725"/>
            <a:ext cx="4344175" cy="24327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7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44"/>
          <p:cNvSpPr txBox="1"/>
          <p:nvPr>
            <p:ph idx="4" type="title"/>
          </p:nvPr>
        </p:nvSpPr>
        <p:spPr>
          <a:xfrm>
            <a:off x="150700" y="65700"/>
            <a:ext cx="4401300" cy="12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/>
              <a:t>Athletes Perspective :  performance </a:t>
            </a:r>
            <a:r>
              <a:rPr lang="en" sz="2500"/>
              <a:t>monitoring</a:t>
            </a:r>
            <a:r>
              <a:rPr lang="en" sz="2500"/>
              <a:t> </a:t>
            </a:r>
            <a:endParaRPr sz="25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5500"/>
              <a:t>  </a:t>
            </a:r>
            <a:endParaRPr sz="5500"/>
          </a:p>
        </p:txBody>
      </p:sp>
      <p:sp>
        <p:nvSpPr>
          <p:cNvPr id="289" name="Google Shape;289;p44"/>
          <p:cNvSpPr txBox="1"/>
          <p:nvPr>
            <p:ph idx="1" type="body"/>
          </p:nvPr>
        </p:nvSpPr>
        <p:spPr>
          <a:xfrm>
            <a:off x="150700" y="762000"/>
            <a:ext cx="4554900" cy="3948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Tracks key biomechanical metrics (heart rate ,joint angle and muscle </a:t>
            </a:r>
            <a:r>
              <a:rPr lang="en" sz="1800"/>
              <a:t>activation</a:t>
            </a:r>
            <a:r>
              <a:rPr lang="en" sz="1800"/>
              <a:t>).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Allows for personalised training and accurate adjustments.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Improves athletic performance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Machine learning models are consistently improving sports (Alzahrani &amp; Ullah (2024).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Over reliance on metrics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Data inconsistencies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 sz="1800"/>
              <a:t>Current </a:t>
            </a:r>
            <a:r>
              <a:rPr lang="en" sz="1800"/>
              <a:t>technology</a:t>
            </a:r>
            <a:r>
              <a:rPr lang="en" sz="1800"/>
              <a:t> may not </a:t>
            </a:r>
            <a:r>
              <a:rPr lang="en" sz="1800"/>
              <a:t>accurately</a:t>
            </a:r>
            <a:r>
              <a:rPr lang="en" sz="1800"/>
              <a:t> track more complex movement (Viera et al.,2024).</a:t>
            </a:r>
            <a:endParaRPr sz="18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</p:txBody>
      </p:sp>
      <p:pic>
        <p:nvPicPr>
          <p:cNvPr id="290" name="Google Shape;290;p4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900450" y="152400"/>
            <a:ext cx="4091151" cy="2606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1" name="Google Shape;291;p4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00450" y="2818875"/>
            <a:ext cx="4091150" cy="2245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45"/>
          <p:cNvSpPr txBox="1"/>
          <p:nvPr>
            <p:ph idx="4" type="title"/>
          </p:nvPr>
        </p:nvSpPr>
        <p:spPr>
          <a:xfrm>
            <a:off x="55725" y="91975"/>
            <a:ext cx="4458900" cy="208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5200"/>
              <a:t>The Smart Mouthguard</a:t>
            </a:r>
            <a:endParaRPr sz="5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5200"/>
              <a:t> </a:t>
            </a:r>
            <a:endParaRPr sz="52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7" name="Google Shape;297;p45"/>
          <p:cNvSpPr txBox="1"/>
          <p:nvPr>
            <p:ph idx="1" type="body"/>
          </p:nvPr>
        </p:nvSpPr>
        <p:spPr>
          <a:xfrm>
            <a:off x="4658438" y="1779600"/>
            <a:ext cx="4458900" cy="33639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>
                <a:latin typeface="Merriweather"/>
                <a:ea typeface="Merriweather"/>
                <a:cs typeface="Merriweather"/>
                <a:sym typeface="Merriweather"/>
              </a:rPr>
              <a:t>“Fitbit for your brain” -</a:t>
            </a:r>
            <a:r>
              <a:rPr lang="en" sz="2300"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" sz="2300">
                <a:latin typeface="Merriweather"/>
                <a:ea typeface="Merriweather"/>
                <a:cs typeface="Merriweather"/>
                <a:sym typeface="Merriweather"/>
              </a:rPr>
              <a:t>Cleveland</a:t>
            </a:r>
            <a:r>
              <a:rPr lang="en" sz="2300">
                <a:latin typeface="Merriweather"/>
                <a:ea typeface="Merriweather"/>
                <a:cs typeface="Merriweather"/>
                <a:sym typeface="Merriweather"/>
              </a:rPr>
              <a:t> clinic(2024).</a:t>
            </a:r>
            <a:endParaRPr sz="2300"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298" name="Google Shape;298;p45"/>
          <p:cNvSpPr txBox="1"/>
          <p:nvPr/>
        </p:nvSpPr>
        <p:spPr>
          <a:xfrm>
            <a:off x="0" y="4598275"/>
            <a:ext cx="3000000" cy="615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https://www.tiktok.com/@rugbypass/video/7543322391808789778</a:t>
            </a:r>
            <a:endParaRPr/>
          </a:p>
        </p:txBody>
      </p:sp>
      <p:pic>
        <p:nvPicPr>
          <p:cNvPr id="299" name="Google Shape;299;p4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14625" y="91975"/>
            <a:ext cx="4324572" cy="3363791"/>
          </a:xfrm>
          <a:prstGeom prst="rect">
            <a:avLst/>
          </a:prstGeom>
          <a:noFill/>
          <a:ln>
            <a:noFill/>
          </a:ln>
        </p:spPr>
      </p:pic>
      <p:sp>
        <p:nvSpPr>
          <p:cNvPr id="300" name="Google Shape;300;p45"/>
          <p:cNvSpPr txBox="1"/>
          <p:nvPr/>
        </p:nvSpPr>
        <p:spPr>
          <a:xfrm>
            <a:off x="262750" y="1550275"/>
            <a:ext cx="3634500" cy="304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Inter"/>
              <a:buChar char="●"/>
            </a:pP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Provides in game real-time alerts to pitch side medical staff .</a:t>
            </a:r>
            <a:endParaRPr sz="16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Inter"/>
              <a:buChar char="●"/>
            </a:pP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Detects high impact even when symptoms are not </a:t>
            </a: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visible</a:t>
            </a: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endParaRPr sz="16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Inter"/>
              <a:buChar char="●"/>
            </a:pP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Supports </a:t>
            </a: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player</a:t>
            </a: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welfare </a:t>
            </a:r>
            <a:endParaRPr sz="16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Inter"/>
              <a:buChar char="●"/>
            </a:pP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Required at elite competitions .</a:t>
            </a:r>
            <a:endParaRPr sz="16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302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Inter"/>
              <a:buChar char="●"/>
            </a:pP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Alerts can be </a:t>
            </a: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inaccurate</a:t>
            </a: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in complex </a:t>
            </a: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collisions</a:t>
            </a:r>
            <a:r>
              <a:rPr lang="en" sz="16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 (world rugby,2023).</a:t>
            </a:r>
            <a:endParaRPr sz="16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46"/>
          <p:cNvSpPr txBox="1"/>
          <p:nvPr>
            <p:ph idx="4294967295" type="title"/>
          </p:nvPr>
        </p:nvSpPr>
        <p:spPr>
          <a:xfrm>
            <a:off x="113100" y="226500"/>
            <a:ext cx="4458900" cy="208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900"/>
              <a:t>Ethical considerations</a:t>
            </a:r>
            <a:endParaRPr sz="3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900"/>
              <a:t> </a:t>
            </a:r>
            <a:endParaRPr sz="3900"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 </a:t>
            </a:r>
            <a:endParaRPr sz="7000"/>
          </a:p>
        </p:txBody>
      </p:sp>
      <p:sp>
        <p:nvSpPr>
          <p:cNvPr id="306" name="Google Shape;306;p46"/>
          <p:cNvSpPr txBox="1"/>
          <p:nvPr>
            <p:ph idx="4294967295" type="body"/>
          </p:nvPr>
        </p:nvSpPr>
        <p:spPr>
          <a:xfrm>
            <a:off x="266700" y="4099025"/>
            <a:ext cx="4458900" cy="84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1200"/>
              </a:spcAft>
              <a:buNone/>
            </a:pPr>
            <a:r>
              <a:rPr lang="en"/>
              <a:t>.</a:t>
            </a:r>
            <a:endParaRPr/>
          </a:p>
        </p:txBody>
      </p:sp>
      <p:sp>
        <p:nvSpPr>
          <p:cNvPr id="307" name="Google Shape;307;p46"/>
          <p:cNvSpPr txBox="1"/>
          <p:nvPr/>
        </p:nvSpPr>
        <p:spPr>
          <a:xfrm>
            <a:off x="158275" y="1339325"/>
            <a:ext cx="4196100" cy="275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Accuracy and interpretation of biometric data can be unreliable.</a:t>
            </a:r>
            <a:endParaRPr sz="1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Risks around data privacy and security.</a:t>
            </a:r>
            <a:endParaRPr sz="1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Athletes may feel pressured to share information</a:t>
            </a:r>
            <a:endParaRPr sz="1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Lack of transparency over who owns the data.</a:t>
            </a:r>
            <a:endParaRPr sz="1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Organisations sometimes put their own interests </a:t>
            </a:r>
            <a:r>
              <a:rPr lang="en" sz="1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ahead</a:t>
            </a:r>
            <a:r>
              <a:rPr lang="en" sz="1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of the athlete, causing a power </a:t>
            </a:r>
            <a:r>
              <a:rPr lang="en" sz="1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imbalance</a:t>
            </a:r>
            <a:r>
              <a:rPr lang="en" sz="1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  <a:endParaRPr sz="1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365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Inter"/>
              <a:buChar char="●"/>
            </a:pPr>
            <a:r>
              <a:rPr lang="en" sz="17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Student athletes often have less power to refuse data  (Arnold &amp; Sade,2018).</a:t>
            </a:r>
            <a:endParaRPr sz="17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308" name="Google Shape;308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572000" y="130525"/>
            <a:ext cx="4369775" cy="2589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09" name="Google Shape;309;p46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0" y="2827950"/>
            <a:ext cx="4369774" cy="21185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3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p47"/>
          <p:cNvSpPr txBox="1"/>
          <p:nvPr/>
        </p:nvSpPr>
        <p:spPr>
          <a:xfrm>
            <a:off x="5197775" y="387900"/>
            <a:ext cx="3473700" cy="4367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nter"/>
              <a:buChar char="●"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Coaches use wearables to individualise training 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nter"/>
              <a:buChar char="●"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The Data provided by 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wearable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technology aids 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decision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making.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nter"/>
              <a:buChar char="●"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Barriers include time,cost lack of staff and data complexity 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nter"/>
              <a:buChar char="●"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Coaches plan to use wearables in the future 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nter"/>
              <a:buChar char="●"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Wearables help predict injury and 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fatigue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enabling coaches to 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improve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performance planning (Duking et al.,2025)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315" name="Google Shape;315;p4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92600" y="1378325"/>
            <a:ext cx="4497625" cy="2938250"/>
          </a:xfrm>
          <a:prstGeom prst="rect">
            <a:avLst/>
          </a:prstGeom>
          <a:noFill/>
          <a:ln>
            <a:noFill/>
          </a:ln>
        </p:spPr>
      </p:pic>
      <p:sp>
        <p:nvSpPr>
          <p:cNvPr id="316" name="Google Shape;316;p47"/>
          <p:cNvSpPr txBox="1"/>
          <p:nvPr/>
        </p:nvSpPr>
        <p:spPr>
          <a:xfrm>
            <a:off x="613000" y="383125"/>
            <a:ext cx="3856800" cy="137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2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The Coaches Perspective.</a:t>
            </a:r>
            <a:endParaRPr b="1" sz="22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0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48"/>
          <p:cNvSpPr txBox="1"/>
          <p:nvPr/>
        </p:nvSpPr>
        <p:spPr>
          <a:xfrm>
            <a:off x="166025" y="166025"/>
            <a:ext cx="4023000" cy="830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4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Conclusion </a:t>
            </a:r>
            <a:endParaRPr b="1" sz="34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sp>
        <p:nvSpPr>
          <p:cNvPr id="322" name="Google Shape;322;p48"/>
          <p:cNvSpPr txBox="1"/>
          <p:nvPr/>
        </p:nvSpPr>
        <p:spPr>
          <a:xfrm>
            <a:off x="306475" y="996125"/>
            <a:ext cx="4023000" cy="3767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nter"/>
              <a:buChar char="●"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Wearables bring major benefits for athletes coaches and medical teams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nter"/>
              <a:buChar char="●"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Wearables Improve 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athlete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and team 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performance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,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safety and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 recovery .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nter"/>
              <a:buChar char="●"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Ethical 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concerns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 still remain around ownership of data ,privacy and </a:t>
            </a: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pressure.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nter"/>
              <a:buChar char="●"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While technology supports sport it must not replace human judgment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Inter"/>
              <a:buChar char="●"/>
            </a:pPr>
            <a:r>
              <a:rPr lang="en" sz="1800">
                <a:solidFill>
                  <a:schemeClr val="dk1"/>
                </a:solidFill>
                <a:latin typeface="Inter"/>
                <a:ea typeface="Inter"/>
                <a:cs typeface="Inter"/>
                <a:sym typeface="Inter"/>
              </a:rPr>
              <a:t>The future must find a balanced approach. </a:t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  <p:pic>
        <p:nvPicPr>
          <p:cNvPr id="323" name="Google Shape;323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89650" y="691309"/>
            <a:ext cx="4023000" cy="411361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7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49"/>
          <p:cNvSpPr txBox="1"/>
          <p:nvPr/>
        </p:nvSpPr>
        <p:spPr>
          <a:xfrm>
            <a:off x="255425" y="153250"/>
            <a:ext cx="8556600" cy="487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350" u="sng">
                <a:solidFill>
                  <a:schemeClr val="dk1"/>
                </a:solidFill>
              </a:rPr>
              <a:t>References</a:t>
            </a:r>
            <a:endParaRPr sz="1350" u="sng">
              <a:solidFill>
                <a:schemeClr val="dk1"/>
              </a:solidFill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50">
              <a:solidFill>
                <a:schemeClr val="dk1"/>
              </a:solidFill>
            </a:endParaRPr>
          </a:p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350">
              <a:solidFill>
                <a:schemeClr val="dk1"/>
              </a:solidFill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Alzahrani, A., &amp; Ullah, A. (2024). Advanced biomechanical analytics: Wearable technologies for precision health monitoring in sports performance.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Digital Health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10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, 20552076241256745. https://doi.org/10.1177/20552076241256745</a:t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Arnold, J. F., &amp; Sade, R. M. (2017). Wearable technologies in collegiate sports: The ethics of collecting biometric data from student-athletes.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The American Journal of Bioethics: AJOB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17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(1), 67–70. https://doi.org/10.1080/15265161.2016.1251648</a:t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Düking, P., Forster, A., Wicker, P., Van Hooren, B., Masur, L., Zanini, M., &amp; Sperlich, B. (2025). Global insights on wearable technology adoption by coaches: Determinants of current use, decision making, and future intention to use.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Sports Medicine - Open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11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(1), 131. https://doi.org/10.1186/s40798-025-00919-5</a:t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Inter"/>
              <a:ea typeface="Inter"/>
              <a:cs typeface="Inter"/>
              <a:sym typeface="Inter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2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50"/>
          <p:cNvSpPr txBox="1"/>
          <p:nvPr/>
        </p:nvSpPr>
        <p:spPr>
          <a:xfrm>
            <a:off x="0" y="0"/>
            <a:ext cx="8978100" cy="5787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Kang, H. S., &amp; Exworthy, M. (2022). Wearing the future-wearables to empower users to take greater responsibility for their health and care: Scoping review.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JMIR mHealth and uHealth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10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(7), e35684. https://doi.org/10.2196/35684</a:t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Palucci Vieira, L. H., Clemente, F. M., Chang Marquez, F. A., Rea Olivares, W. M., Vargas Villafuerte, K. R., &amp; Carpes, F. P. (2024). Accuracy standards of wearable technologies for assessment of soccer kicking: Protocol for a systematic literature review.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JMIR Research Protocols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,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13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(1), e57433. https://doi.org/10.2196/57433</a:t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Washington, J., &amp; cleveland.com. (2024, January 8). </a:t>
            </a: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‘Fitbit for your brain’ - Cleveland Clinic spinoff develops smart mouthguard </a:t>
            </a:r>
            <a:r>
              <a:rPr i="1" lang="en" sz="1200">
                <a:latin typeface="Georgia"/>
                <a:ea typeface="Georgia"/>
                <a:cs typeface="Georgia"/>
                <a:sym typeface="Georgia"/>
              </a:rPr>
              <a:t>adopted by World Rugby</a:t>
            </a:r>
            <a:r>
              <a:rPr lang="en" sz="1200">
                <a:latin typeface="Georgia"/>
                <a:ea typeface="Georgia"/>
                <a:cs typeface="Georgia"/>
                <a:sym typeface="Georgia"/>
              </a:rPr>
              <a:t>. Cleveland. </a:t>
            </a:r>
            <a:r>
              <a:rPr lang="en" sz="1200">
                <a:uFill>
                  <a:noFill/>
                </a:uFill>
                <a:latin typeface="Georgia"/>
                <a:ea typeface="Georgia"/>
                <a:cs typeface="Georgia"/>
                <a:sym typeface="Georgia"/>
                <a:hlinkClick r:id="rId3"/>
              </a:rPr>
              <a:t>https://www.cleveland.com/news/2023/12/fitbit-for-your-brain-cleveland-clinic-spinoff-develops-smart-mouthguard-adopted-by-world-rugby.html</a:t>
            </a:r>
            <a:endParaRPr sz="1200"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i="1"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World Rugby integrates smart mouthguard technology to the Head Injury Assessment as part of new phase of global player welfare measures</a:t>
            </a:r>
            <a:r>
              <a:rPr lang="en" sz="1200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rPr>
              <a:t>. (n.d.). World.Rugby. Retrieved 5 December 2025, from https://www.world.rugby/news/875212/world-rugby-integrates-smart-mouthguard-technology-to-the-head-injury-assessment-as-part-of-new-phase-of-global-player-welfare-measures</a:t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  <a:p>
            <a:pPr indent="-457200" lvl="0" marL="457200" rtl="0" algn="l">
              <a:lnSpc>
                <a:spcPct val="20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Product / Service Offering Overview #2">
  <a:themeElements>
    <a:clrScheme name="Simple Light">
      <a:dk1>
        <a:srgbClr val="000000"/>
      </a:dk1>
      <a:lt1>
        <a:srgbClr val="E2DFD2"/>
      </a:lt1>
      <a:dk2>
        <a:srgbClr val="FFFCE9"/>
      </a:dk2>
      <a:lt2>
        <a:srgbClr val="C9C3A7"/>
      </a:lt2>
      <a:accent1>
        <a:srgbClr val="FFEDCF"/>
      </a:accent1>
      <a:accent2>
        <a:srgbClr val="595959"/>
      </a:accent2>
      <a:accent3>
        <a:srgbClr val="D56F3E"/>
      </a:accent3>
      <a:accent4>
        <a:srgbClr val="FF7D00"/>
      </a:accent4>
      <a:accent5>
        <a:srgbClr val="78290F"/>
      </a:accent5>
      <a:accent6>
        <a:srgbClr val="D05353"/>
      </a:accent6>
      <a:hlink>
        <a:srgbClr val="DF2935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