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2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2A3A-C799-40D1-8E89-15DF3CD1CBB6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560D-FB0E-483F-82CE-612430D4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191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2A3A-C799-40D1-8E89-15DF3CD1CBB6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560D-FB0E-483F-82CE-612430D4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375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2A3A-C799-40D1-8E89-15DF3CD1CBB6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560D-FB0E-483F-82CE-612430D4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419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2A3A-C799-40D1-8E89-15DF3CD1CBB6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560D-FB0E-483F-82CE-612430D4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621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2A3A-C799-40D1-8E89-15DF3CD1CBB6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560D-FB0E-483F-82CE-612430D4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402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2A3A-C799-40D1-8E89-15DF3CD1CBB6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560D-FB0E-483F-82CE-612430D4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692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2A3A-C799-40D1-8E89-15DF3CD1CBB6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560D-FB0E-483F-82CE-612430D4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37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2A3A-C799-40D1-8E89-15DF3CD1CBB6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560D-FB0E-483F-82CE-612430D4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688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2A3A-C799-40D1-8E89-15DF3CD1CBB6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560D-FB0E-483F-82CE-612430D4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926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2A3A-C799-40D1-8E89-15DF3CD1CBB6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560D-FB0E-483F-82CE-612430D4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120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2A3A-C799-40D1-8E89-15DF3CD1CBB6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560D-FB0E-483F-82CE-612430D4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5153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2A3A-C799-40D1-8E89-15DF3CD1CBB6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560D-FB0E-483F-82CE-612430D4E7A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988229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2A3A-C799-40D1-8E89-15DF3CD1CBB6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560D-FB0E-483F-82CE-612430D4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0381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2A3A-C799-40D1-8E89-15DF3CD1CBB6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560D-FB0E-483F-82CE-612430D4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1758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2A3A-C799-40D1-8E89-15DF3CD1CBB6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560D-FB0E-483F-82CE-612430D4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9226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2A3A-C799-40D1-8E89-15DF3CD1CBB6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560D-FB0E-483F-82CE-612430D4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7410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2A3A-C799-40D1-8E89-15DF3CD1CBB6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560D-FB0E-483F-82CE-612430D4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01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7FB2A3A-C799-40D1-8E89-15DF3CD1CBB6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9E560D-FB0E-483F-82CE-612430D4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0821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alcare.wales/resources-guidance/using-welsh-at-work/policy-and-legislation" TargetMode="External"/><Relationship Id="rId2" Type="http://schemas.openxmlformats.org/officeDocument/2006/relationships/hyperlink" Target="https://www.careinspectorate.wales/more-just-word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wales/written-statement-publication-cymraeg-2050-action-plan-2025-26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007/s10823-018-9361-9" TargetMode="External"/><Relationship Id="rId2" Type="http://schemas.openxmlformats.org/officeDocument/2006/relationships/hyperlink" Target="https://www.welshlanguagecommissioner.wales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bmccancer.biomedcentral.com/articles/10.1186/s12885-025-13931-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96A92-FCE5-0CF0-B205-BCA0A62B6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EC568-EC84-6742-494E-5AC213023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Browne Gott, H. (2020) </a:t>
            </a:r>
            <a:r>
              <a:rPr lang="en-GB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Exploring the relationship between culture and well-being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Cardiff: Welsh Government. Available at: https://www.gov.wales/sites/default/files/statistics-and-research/2020-03/exploring-the-relationship-between-culture-and-well-being.pdf (Accessed: 20 March 2021).</a:t>
            </a:r>
            <a:endParaRPr lang="en-GB" sz="20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Care Inspectorate Wales. (2016) 'More than just words: Welsh Government’s strategic framework for promoting the Welsh language in health and social care', Care Inspectorate Wales. Available at: </a:t>
            </a:r>
            <a:r>
              <a:rPr lang="en-GB" sz="20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https://www.careinspectorate.wales/more-just-words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10 April 2025).</a:t>
            </a:r>
          </a:p>
          <a:p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Social Care Wales. (2025) 'Policy and legislation', Social Care Wales. Available at: </a:t>
            </a:r>
            <a:r>
              <a:rPr lang="en-GB" sz="20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https://socialcare.wales/resources-guidance/using-welsh-at-work/policy-and-legislation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20th April 2025).</a:t>
            </a:r>
          </a:p>
          <a:p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Welsh Government (2023) </a:t>
            </a:r>
            <a:r>
              <a:rPr lang="en-GB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Well-being of Wales, 2023: A healthier Wales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https://www.gov.wales/wellbeing-wales-2023-healthier-wales-html (Accessed: 21 March 2025).</a:t>
            </a:r>
          </a:p>
          <a:p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Welsh Government (2025) </a:t>
            </a:r>
            <a:r>
              <a:rPr lang="en-GB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Written Statement: Publication of Cymraeg 2050 Action Plan for 2025-26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20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https://www.gov.wales/written-statement-publication-cymraeg-2050-action-plan-2025-26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10</a:t>
            </a:r>
            <a:r>
              <a:rPr lang="en-GB" sz="20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April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40839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279C7-5F51-CD3D-DF27-198EA3F75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  <a:r>
              <a:rPr lang="en-GB" dirty="0" err="1"/>
              <a:t>Contd</a:t>
            </a:r>
            <a:r>
              <a:rPr lang="en-GB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A7A2D-50DB-AFA1-3EF7-335B873482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lvl="0" algn="just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Public Health Wales NHS Trust. (2021) 'The legislative response by the Welsh Ministers to the coronavirus pandemic – report to Senedd Cymru', Welsh Government. Available at: https://www2.nphs.wales.nhs.uk/LKMSDocs.nsf/%28$All%29/5C431A69495EB03080257F790033D5AB/$File/20141407HarvardRefstyle.pdf?OpenElement (Accessed: 10 April 2025).</a:t>
            </a:r>
          </a:p>
          <a:p>
            <a:pPr lvl="0" algn="just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Language Commissioner. (2025) 'Welsh language standards and policy in health and social care', Welsh Language Commissioner.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https://www.welshlanguagecommissioner.wales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15 April 2025). 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Martin, C., Woods, B., &amp; Williams, S. (2019) -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Language and Culture in the Caregiving of People with Dementia in Care Homes: A Scoping Review with a Welsh Perspective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This study explores how linguistic incongruity affects dementia care in bilingual settings, particularly in Wales. Available at: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https://link.springer.com/article/10.1007/s10823-018-9361-9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: 15 April 2025)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Napier, A.D., et al. (2021) -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Culture Matters: Using a Cultural Contexts of Health Approach to Enhance Policy-Making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This policy brief discusses how cultural awareness improves healthcare policies and patient outcomes. Available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at:https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://iris.who.int/bitstream/handle/10665/344101/9789289052337-eng.pdf (Accessed: 15 April 2025)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6275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6E9E3-7744-66AC-AEC5-7C73B62B9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  <a:r>
              <a:rPr lang="en-GB" dirty="0" err="1"/>
              <a:t>Contd</a:t>
            </a:r>
            <a:r>
              <a:rPr lang="en-GB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50A87-7E4F-0E3A-6BEF-FC6724A0DD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Whitehead, L., et al. (2025) -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Interventions, Programmes, and Resources that Address Culturally and Linguistically Diverse Consumer and Carers’ Cancer Information Needs: A Mixed Methods Systematic Review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This review evaluates strategies for addressing linguistic and cultural diversity in healthcare.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https://bmccancer.biomedcentral.com/articles/10.1186/s12885-025-13931-5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15 April 2025)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Harries, S. &amp; Bryer, N. (2021)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Evaluation of More than Just Words: Strategic Framework for Welsh Language Services in Health and Social Care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Cardiff: Welsh Government.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Roberts, G.W. &amp; Burton, C.R. (2013)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Implementing the Evidence for Language-Appropriate Health Care Systems: The Welsh Context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Canadian Journal of Public Health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104(S88–S90).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Engel, G. L.  (1977).  ‘The Need for a New Medical Model: a Challenge for Biomedicine’,</a:t>
            </a:r>
            <a:r>
              <a:rPr lang="en-GB" sz="18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Journal of Interprofessional Care</a:t>
            </a: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4 (1), pp. 37 – 53.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Fattore, T. and Mason, J.  (with Watson, E).  (2016).  </a:t>
            </a:r>
            <a:r>
              <a:rPr lang="en-GB" sz="18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Children’s Understandings of Well-being: Towards a Child Standpoint</a:t>
            </a: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 Dordrecht: Springer.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Frawley, A.  (2020).  ‘Sociology of Health and Illness’, in Edwards, D.J. and Best, S.  (Eds.). 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Textbook of Health and Social Care.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London: Sage, pp. 3 – 19. 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8012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53</TotalTime>
  <Words>734</Words>
  <Application>Microsoft Office PowerPoint</Application>
  <PresentationFormat>Widescreen</PresentationFormat>
  <Paragraphs>19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Aptos</vt:lpstr>
      <vt:lpstr>Calibri</vt:lpstr>
      <vt:lpstr>Century Gothic</vt:lpstr>
      <vt:lpstr>Times New Roman</vt:lpstr>
      <vt:lpstr>Wingdings 3</vt:lpstr>
      <vt:lpstr>Ion</vt:lpstr>
      <vt:lpstr>References</vt:lpstr>
      <vt:lpstr>Reference Contd:</vt:lpstr>
      <vt:lpstr>Reference Contd: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Prianka Baral</dc:creator>
  <cp:lastModifiedBy>Prianka Baral</cp:lastModifiedBy>
  <cp:revision>1</cp:revision>
  <dcterms:created xsi:type="dcterms:W3CDTF">2025-05-01T21:59:58Z</dcterms:created>
  <dcterms:modified xsi:type="dcterms:W3CDTF">2025-05-01T22:53:37Z</dcterms:modified>
</cp:coreProperties>
</file>