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D4EE6-5EC5-4F2C-9734-08A3815BA0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934EE9-DDBA-4E79-BCD5-43241BF607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AF7A1-8225-4A64-A3A0-01BA4ACA2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6E234-F8F0-4EEB-9103-C8D5B298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BA1D5-7F7A-4C20-AC74-70C67C6F1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68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B76F4-9F4F-4CDC-8C18-4E31C9613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6D109-B648-42D5-A686-944D6965A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7EADD-3881-48A2-9F56-F43A6B06E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BE911-EA87-480C-BF4B-85E9AABB9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47585-D4F4-4D5F-BD98-85370137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1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2165-00EA-4271-885F-6B943FC8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5A7BE-D2BA-482C-A116-C50387B4B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9767F-9216-445A-A3CD-CD225C694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FC7AD-317A-4C27-B15B-4AD344F74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9326B-47A3-4B03-8025-6D3069AFA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479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62E02-76AC-45A3-B552-21D8C9974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A92D5-49FF-4D15-B664-9D6C0399A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A89B2-F200-487D-99E9-5E9CB0E4A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8921F1-7404-4ABE-AFA1-019327276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933AA-C7AA-42DF-A6D4-7D893D422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F833D-20E0-4867-AE47-71670D933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09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B5A3A-2AD3-43D6-9BAB-3D71A5DA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D9CC38-BFDF-4EAF-92CC-E83B7A9C7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DA286B-E2DF-4B55-AAF5-BDA6CA6B8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97BCB4-48AB-43E5-B7F1-08D9DF00DE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C2C6A8-F136-466E-84F9-541194D9B0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0AF09-FFBB-4C5B-ADD6-B2DEC1608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4AADA3-CBEC-41D3-A2CE-9FBC5B5D5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2FA7BC-8BD2-47AD-82C4-D8730D11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4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AB215-7298-4800-9B8E-3FA1D475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D4112-2A21-461D-AB16-8EB65F43A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03D8ED-7AA6-4488-966F-1D3A4202F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9221C7-63BD-41FA-9F3B-CEE3925F2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5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AB8A7F-E286-435C-B263-983695A29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3AB2A-9744-4C97-BA48-1AFE4F46E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4E132E-81EB-4AE5-982F-62E5089A4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79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AD4B6-3295-4C2B-A9D6-CFD9144E4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6376-02BB-48B1-BDFD-07F7CE994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B287E-1837-455F-9CA6-8B459A25F7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BDBA5-1A7F-40C2-B5F7-7FAF4CBF5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59B0D-6910-4359-B0A8-7862D47B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87461-358C-4F08-BE65-1101A5FBE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68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8DAF6-441D-48FE-B9B2-7E53CC4C2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CB07CB-A9FF-4ECD-8D0E-0F8502407B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19B25D-5400-4030-B220-A31EF5913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F35EB-E2DB-4A56-A567-9BEB2A796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E33E3-E77A-43C8-98A3-8F718F9A3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E77FA-F67D-4E44-933B-C1559D9A6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093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A6738-8FDB-47D6-850B-B33D0DAF6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6E0DA0-FAC3-4ABC-9228-4B0E7652B7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96669-5B05-46DE-9E63-6AE4FA4A8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248C4-EEBA-48F2-8524-2BDECF87C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BEE7-C8D7-4116-8A5F-E1740EA31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63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B7B8CB-9B6B-4FC2-A07A-3BFF4745CC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EB5BB-C53E-4A06-8223-F3523E78B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8FD54-D614-40A7-A714-D2C6D499B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9B872-79C9-405F-A6B0-DEAFDA498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27F4B-DE99-4208-9E76-2C1AC3B43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51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240EE8-DD2D-4F99-8743-1A3986626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3F769B-819A-403A-BBB8-B2480DA8A4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F9601-818E-49CE-80FE-1711C30AE8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E115B-105C-490C-8F5A-FAC872F1D3E0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590E4-6362-4CAA-866D-32847F9C9C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E759-62C6-44CA-8F24-0065483C8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143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8B707-98F8-4740-9A03-A7B5A91C5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Change- Professional Discussion</a:t>
            </a: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8AC87-DE9F-48B6-9849-22E6E050C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State organisation name and functional area or department if your change is just focussed on a particular area.</a:t>
            </a:r>
          </a:p>
          <a:p>
            <a:r>
              <a:rPr lang="en-GB" dirty="0"/>
              <a:t>Briefly describe the change that took place- this must be a change that was implemented or planned and successfully or not  implemented over the past two years. You should also state what the aim of the change was- </a:t>
            </a:r>
            <a:r>
              <a:rPr lang="en-GB" dirty="0" err="1"/>
              <a:t>i.e</a:t>
            </a:r>
            <a:r>
              <a:rPr lang="en-GB" dirty="0"/>
              <a:t> increase profits, change culture ….</a:t>
            </a:r>
          </a:p>
          <a:p>
            <a:r>
              <a:rPr lang="en-GB" dirty="0"/>
              <a:t>Using your SWOT/PESTLE analysis discuss why the organisation believed this change was:</a:t>
            </a:r>
          </a:p>
          <a:p>
            <a:r>
              <a:rPr lang="en-GB" dirty="0"/>
              <a:t>Required</a:t>
            </a:r>
          </a:p>
          <a:p>
            <a:r>
              <a:rPr lang="en-GB" dirty="0"/>
              <a:t>Realistic in achieving its aim-  </a:t>
            </a:r>
            <a:r>
              <a:rPr lang="en-GB" dirty="0" err="1"/>
              <a:t>i.e</a:t>
            </a:r>
            <a:r>
              <a:rPr lang="en-GB" dirty="0"/>
              <a:t> increasing profits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77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6ED47-9789-4580-B65F-6900B899C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1FEDA-346F-4AC3-9A8C-8CDB83B50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discussion will </a:t>
            </a:r>
            <a:r>
              <a:rPr lang="en-GB"/>
              <a:t>be 15 </a:t>
            </a:r>
            <a:r>
              <a:rPr lang="en-GB" dirty="0"/>
              <a:t>minutes in length with questions.</a:t>
            </a:r>
          </a:p>
          <a:p>
            <a:r>
              <a:rPr lang="en-GB" dirty="0"/>
              <a:t>No notes/slides are required for this professional discussion.</a:t>
            </a:r>
          </a:p>
          <a:p>
            <a:r>
              <a:rPr lang="en-GB" dirty="0"/>
              <a:t>The purpose of the discussion is to establish your knowledge and understanding of the ‘feasibility’ of the change process you have selected for the change assignment.</a:t>
            </a:r>
          </a:p>
        </p:txBody>
      </p:sp>
    </p:spTree>
    <p:extLst>
      <p:ext uri="{BB962C8B-B14F-4D97-AF65-F5344CB8AC3E}">
        <p14:creationId xmlns:p14="http://schemas.microsoft.com/office/powerpoint/2010/main" val="2241413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151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Managing Change- Professional Discussion Week 3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Change- Professional Discussion Wednesday- 3/2/21</dc:title>
  <dc:creator>Maria Heffernan</dc:creator>
  <cp:lastModifiedBy>Maria Heffernan</cp:lastModifiedBy>
  <cp:revision>3</cp:revision>
  <dcterms:created xsi:type="dcterms:W3CDTF">2021-01-27T12:26:39Z</dcterms:created>
  <dcterms:modified xsi:type="dcterms:W3CDTF">2021-04-26T08:37:29Z</dcterms:modified>
</cp:coreProperties>
</file>