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9"/>
  </p:notesMasterIdLst>
  <p:handoutMasterIdLst>
    <p:handoutMasterId r:id="rId10"/>
  </p:handoutMasterIdLst>
  <p:sldIdLst>
    <p:sldId id="257" r:id="rId2"/>
    <p:sldId id="261" r:id="rId3"/>
    <p:sldId id="262" r:id="rId4"/>
    <p:sldId id="263" r:id="rId5"/>
    <p:sldId id="265" r:id="rId6"/>
    <p:sldId id="266" r:id="rId7"/>
    <p:sldId id="264" r:id="rId8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AE2FAF-DF3F-DF98-480B-8292F24BAAEB}" v="872" dt="2023-02-27T12:56:56.084"/>
    <p1510:client id="{4A9BB101-F23D-5247-C00F-B23997F68CEB}" v="5" dt="2023-02-27T10:32:33.982"/>
    <p1510:client id="{4E4560BF-2357-324A-E049-FD0BFEA419A5}" v="17" dt="2023-02-27T10:47:43.5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dulfatah Esa (1350665)" userId="S::1350665@student.uwtsd.ac.uk::7dd9a569-84e5-4922-a64e-2991f3bdbd5f" providerId="AD" clId="Web-{2AAE2FAF-DF3F-DF98-480B-8292F24BAAEB}"/>
    <pc:docChg chg="addSld modSld">
      <pc:chgData name="Abdulfatah Esa (1350665)" userId="S::1350665@student.uwtsd.ac.uk::7dd9a569-84e5-4922-a64e-2991f3bdbd5f" providerId="AD" clId="Web-{2AAE2FAF-DF3F-DF98-480B-8292F24BAAEB}" dt="2023-02-27T12:56:56.084" v="663" actId="20577"/>
      <pc:docMkLst>
        <pc:docMk/>
      </pc:docMkLst>
      <pc:sldChg chg="addSp delSp modSp">
        <pc:chgData name="Abdulfatah Esa (1350665)" userId="S::1350665@student.uwtsd.ac.uk::7dd9a569-84e5-4922-a64e-2991f3bdbd5f" providerId="AD" clId="Web-{2AAE2FAF-DF3F-DF98-480B-8292F24BAAEB}" dt="2023-02-27T12:56:56.084" v="663" actId="20577"/>
        <pc:sldMkLst>
          <pc:docMk/>
          <pc:sldMk cId="4207954199" sldId="263"/>
        </pc:sldMkLst>
        <pc:spChg chg="mod">
          <ac:chgData name="Abdulfatah Esa (1350665)" userId="S::1350665@student.uwtsd.ac.uk::7dd9a569-84e5-4922-a64e-2991f3bdbd5f" providerId="AD" clId="Web-{2AAE2FAF-DF3F-DF98-480B-8292F24BAAEB}" dt="2023-02-27T12:08:55.999" v="37" actId="20577"/>
          <ac:spMkLst>
            <pc:docMk/>
            <pc:sldMk cId="4207954199" sldId="263"/>
            <ac:spMk id="2" creationId="{645C9789-82B7-8040-87EA-F84228DBB4CE}"/>
          </ac:spMkLst>
        </pc:spChg>
        <pc:spChg chg="mod">
          <ac:chgData name="Abdulfatah Esa (1350665)" userId="S::1350665@student.uwtsd.ac.uk::7dd9a569-84e5-4922-a64e-2991f3bdbd5f" providerId="AD" clId="Web-{2AAE2FAF-DF3F-DF98-480B-8292F24BAAEB}" dt="2023-02-27T12:56:56.084" v="663" actId="20577"/>
          <ac:spMkLst>
            <pc:docMk/>
            <pc:sldMk cId="4207954199" sldId="263"/>
            <ac:spMk id="3" creationId="{B4BD7611-8A29-FC47-9344-5CE19E8AD241}"/>
          </ac:spMkLst>
        </pc:spChg>
        <pc:spChg chg="add del">
          <ac:chgData name="Abdulfatah Esa (1350665)" userId="S::1350665@student.uwtsd.ac.uk::7dd9a569-84e5-4922-a64e-2991f3bdbd5f" providerId="AD" clId="Web-{2AAE2FAF-DF3F-DF98-480B-8292F24BAAEB}" dt="2023-02-27T11:45:10.090" v="8"/>
          <ac:spMkLst>
            <pc:docMk/>
            <pc:sldMk cId="4207954199" sldId="263"/>
            <ac:spMk id="4" creationId="{475AA280-5BAA-E7B3-35D9-32B2B42B9EC5}"/>
          </ac:spMkLst>
        </pc:spChg>
        <pc:spChg chg="add del mod">
          <ac:chgData name="Abdulfatah Esa (1350665)" userId="S::1350665@student.uwtsd.ac.uk::7dd9a569-84e5-4922-a64e-2991f3bdbd5f" providerId="AD" clId="Web-{2AAE2FAF-DF3F-DF98-480B-8292F24BAAEB}" dt="2023-02-27T12:08:51.702" v="32"/>
          <ac:spMkLst>
            <pc:docMk/>
            <pc:sldMk cId="4207954199" sldId="263"/>
            <ac:spMk id="6" creationId="{B92F4C85-FF0E-372D-1BC2-92D7DB41A7D4}"/>
          </ac:spMkLst>
        </pc:spChg>
      </pc:sldChg>
      <pc:sldChg chg="modSp">
        <pc:chgData name="Abdulfatah Esa (1350665)" userId="S::1350665@student.uwtsd.ac.uk::7dd9a569-84e5-4922-a64e-2991f3bdbd5f" providerId="AD" clId="Web-{2AAE2FAF-DF3F-DF98-480B-8292F24BAAEB}" dt="2023-02-27T12:56:25.895" v="652" actId="20577"/>
        <pc:sldMkLst>
          <pc:docMk/>
          <pc:sldMk cId="3204588686" sldId="264"/>
        </pc:sldMkLst>
        <pc:spChg chg="mod">
          <ac:chgData name="Abdulfatah Esa (1350665)" userId="S::1350665@student.uwtsd.ac.uk::7dd9a569-84e5-4922-a64e-2991f3bdbd5f" providerId="AD" clId="Web-{2AAE2FAF-DF3F-DF98-480B-8292F24BAAEB}" dt="2023-02-27T12:56:25.895" v="652" actId="20577"/>
          <ac:spMkLst>
            <pc:docMk/>
            <pc:sldMk cId="3204588686" sldId="264"/>
            <ac:spMk id="4" creationId="{8F0275F1-B218-074C-8720-F06A80A5C9DA}"/>
          </ac:spMkLst>
        </pc:spChg>
      </pc:sldChg>
      <pc:sldChg chg="addSp modSp new">
        <pc:chgData name="Abdulfatah Esa (1350665)" userId="S::1350665@student.uwtsd.ac.uk::7dd9a569-84e5-4922-a64e-2991f3bdbd5f" providerId="AD" clId="Web-{2AAE2FAF-DF3F-DF98-480B-8292F24BAAEB}" dt="2023-02-27T12:40:02.825" v="468" actId="20577"/>
        <pc:sldMkLst>
          <pc:docMk/>
          <pc:sldMk cId="1150371177" sldId="265"/>
        </pc:sldMkLst>
        <pc:spChg chg="mod">
          <ac:chgData name="Abdulfatah Esa (1350665)" userId="S::1350665@student.uwtsd.ac.uk::7dd9a569-84e5-4922-a64e-2991f3bdbd5f" providerId="AD" clId="Web-{2AAE2FAF-DF3F-DF98-480B-8292F24BAAEB}" dt="2023-02-27T12:14:30.023" v="50" actId="20577"/>
          <ac:spMkLst>
            <pc:docMk/>
            <pc:sldMk cId="1150371177" sldId="265"/>
            <ac:spMk id="2" creationId="{D0119B75-643C-F662-46E4-9BA358A9F848}"/>
          </ac:spMkLst>
        </pc:spChg>
        <pc:spChg chg="mod">
          <ac:chgData name="Abdulfatah Esa (1350665)" userId="S::1350665@student.uwtsd.ac.uk::7dd9a569-84e5-4922-a64e-2991f3bdbd5f" providerId="AD" clId="Web-{2AAE2FAF-DF3F-DF98-480B-8292F24BAAEB}" dt="2023-02-27T12:19:28.561" v="163" actId="20577"/>
          <ac:spMkLst>
            <pc:docMk/>
            <pc:sldMk cId="1150371177" sldId="265"/>
            <ac:spMk id="3" creationId="{FF69424A-2E47-65D2-D74F-3D030BB3CF4B}"/>
          </ac:spMkLst>
        </pc:spChg>
        <pc:spChg chg="mod">
          <ac:chgData name="Abdulfatah Esa (1350665)" userId="S::1350665@student.uwtsd.ac.uk::7dd9a569-84e5-4922-a64e-2991f3bdbd5f" providerId="AD" clId="Web-{2AAE2FAF-DF3F-DF98-480B-8292F24BAAEB}" dt="2023-02-27T12:22:11.237" v="208" actId="1076"/>
          <ac:spMkLst>
            <pc:docMk/>
            <pc:sldMk cId="1150371177" sldId="265"/>
            <ac:spMk id="4" creationId="{F3CEE318-7EDB-8912-C6CC-EC95E4A0BB21}"/>
          </ac:spMkLst>
        </pc:spChg>
        <pc:spChg chg="add mod">
          <ac:chgData name="Abdulfatah Esa (1350665)" userId="S::1350665@student.uwtsd.ac.uk::7dd9a569-84e5-4922-a64e-2991f3bdbd5f" providerId="AD" clId="Web-{2AAE2FAF-DF3F-DF98-480B-8292F24BAAEB}" dt="2023-02-27T12:35:30.725" v="382" actId="1076"/>
          <ac:spMkLst>
            <pc:docMk/>
            <pc:sldMk cId="1150371177" sldId="265"/>
            <ac:spMk id="6" creationId="{B6CE0CE6-0160-6461-0AAA-8004693E5B5B}"/>
          </ac:spMkLst>
        </pc:spChg>
        <pc:spChg chg="add mod">
          <ac:chgData name="Abdulfatah Esa (1350665)" userId="S::1350665@student.uwtsd.ac.uk::7dd9a569-84e5-4922-a64e-2991f3bdbd5f" providerId="AD" clId="Web-{2AAE2FAF-DF3F-DF98-480B-8292F24BAAEB}" dt="2023-02-27T12:35:46.475" v="384" actId="1076"/>
          <ac:spMkLst>
            <pc:docMk/>
            <pc:sldMk cId="1150371177" sldId="265"/>
            <ac:spMk id="7" creationId="{F9CB63D8-E0BA-6084-8664-BB5191BF32CE}"/>
          </ac:spMkLst>
        </pc:spChg>
        <pc:spChg chg="add mod">
          <ac:chgData name="Abdulfatah Esa (1350665)" userId="S::1350665@student.uwtsd.ac.uk::7dd9a569-84e5-4922-a64e-2991f3bdbd5f" providerId="AD" clId="Web-{2AAE2FAF-DF3F-DF98-480B-8292F24BAAEB}" dt="2023-02-27T12:39:11.730" v="430" actId="20577"/>
          <ac:spMkLst>
            <pc:docMk/>
            <pc:sldMk cId="1150371177" sldId="265"/>
            <ac:spMk id="8" creationId="{A5C92D52-187B-9444-CA7A-D6181B9D99F4}"/>
          </ac:spMkLst>
        </pc:spChg>
        <pc:spChg chg="add mod">
          <ac:chgData name="Abdulfatah Esa (1350665)" userId="S::1350665@student.uwtsd.ac.uk::7dd9a569-84e5-4922-a64e-2991f3bdbd5f" providerId="AD" clId="Web-{2AAE2FAF-DF3F-DF98-480B-8292F24BAAEB}" dt="2023-02-27T12:40:02.825" v="468" actId="20577"/>
          <ac:spMkLst>
            <pc:docMk/>
            <pc:sldMk cId="1150371177" sldId="265"/>
            <ac:spMk id="9" creationId="{FC13DA13-FC04-9B63-718F-211710F4BE0A}"/>
          </ac:spMkLst>
        </pc:spChg>
      </pc:sldChg>
      <pc:sldChg chg="delSp modSp new">
        <pc:chgData name="Abdulfatah Esa (1350665)" userId="S::1350665@student.uwtsd.ac.uk::7dd9a569-84e5-4922-a64e-2991f3bdbd5f" providerId="AD" clId="Web-{2AAE2FAF-DF3F-DF98-480B-8292F24BAAEB}" dt="2023-02-27T12:47:16.726" v="634" actId="1076"/>
        <pc:sldMkLst>
          <pc:docMk/>
          <pc:sldMk cId="3283271831" sldId="266"/>
        </pc:sldMkLst>
        <pc:spChg chg="mod">
          <ac:chgData name="Abdulfatah Esa (1350665)" userId="S::1350665@student.uwtsd.ac.uk::7dd9a569-84e5-4922-a64e-2991f3bdbd5f" providerId="AD" clId="Web-{2AAE2FAF-DF3F-DF98-480B-8292F24BAAEB}" dt="2023-02-27T12:21:12.954" v="186" actId="20577"/>
          <ac:spMkLst>
            <pc:docMk/>
            <pc:sldMk cId="3283271831" sldId="266"/>
            <ac:spMk id="2" creationId="{8448E484-651E-CB7A-D6B1-A17FF5DB4B0F}"/>
          </ac:spMkLst>
        </pc:spChg>
        <pc:spChg chg="mod">
          <ac:chgData name="Abdulfatah Esa (1350665)" userId="S::1350665@student.uwtsd.ac.uk::7dd9a569-84e5-4922-a64e-2991f3bdbd5f" providerId="AD" clId="Web-{2AAE2FAF-DF3F-DF98-480B-8292F24BAAEB}" dt="2023-02-27T12:47:16.726" v="634" actId="1076"/>
          <ac:spMkLst>
            <pc:docMk/>
            <pc:sldMk cId="3283271831" sldId="266"/>
            <ac:spMk id="3" creationId="{75A9CD4D-CC91-F7EF-D150-4C811C17D46F}"/>
          </ac:spMkLst>
        </pc:spChg>
        <pc:spChg chg="del">
          <ac:chgData name="Abdulfatah Esa (1350665)" userId="S::1350665@student.uwtsd.ac.uk::7dd9a569-84e5-4922-a64e-2991f3bdbd5f" providerId="AD" clId="Web-{2AAE2FAF-DF3F-DF98-480B-8292F24BAAEB}" dt="2023-02-27T12:42:18.484" v="469"/>
          <ac:spMkLst>
            <pc:docMk/>
            <pc:sldMk cId="3283271831" sldId="266"/>
            <ac:spMk id="4" creationId="{EC7AB171-D389-8EDF-044D-C8854CD1B386}"/>
          </ac:spMkLst>
        </pc:spChg>
      </pc:sldChg>
    </pc:docChg>
  </pc:docChgLst>
  <pc:docChgLst>
    <pc:chgData name="Abdulfatah Esa (1350665)" userId="S::1350665@student.uwtsd.ac.uk::7dd9a569-84e5-4922-a64e-2991f3bdbd5f" providerId="AD" clId="Web-{4E4560BF-2357-324A-E049-FD0BFEA419A5}"/>
    <pc:docChg chg="modSld addMainMaster delMainMaster">
      <pc:chgData name="Abdulfatah Esa (1350665)" userId="S::1350665@student.uwtsd.ac.uk::7dd9a569-84e5-4922-a64e-2991f3bdbd5f" providerId="AD" clId="Web-{4E4560BF-2357-324A-E049-FD0BFEA419A5}" dt="2023-02-27T10:47:43.508" v="13"/>
      <pc:docMkLst>
        <pc:docMk/>
      </pc:docMkLst>
      <pc:sldChg chg="addSp delSp modSp mod modClrScheme delDesignElem chgLayout">
        <pc:chgData name="Abdulfatah Esa (1350665)" userId="S::1350665@student.uwtsd.ac.uk::7dd9a569-84e5-4922-a64e-2991f3bdbd5f" providerId="AD" clId="Web-{4E4560BF-2357-324A-E049-FD0BFEA419A5}" dt="2023-02-27T10:47:31.898" v="10"/>
        <pc:sldMkLst>
          <pc:docMk/>
          <pc:sldMk cId="2584280759" sldId="257"/>
        </pc:sldMkLst>
        <pc:spChg chg="mod ord">
          <ac:chgData name="Abdulfatah Esa (1350665)" userId="S::1350665@student.uwtsd.ac.uk::7dd9a569-84e5-4922-a64e-2991f3bdbd5f" providerId="AD" clId="Web-{4E4560BF-2357-324A-E049-FD0BFEA419A5}" dt="2023-02-27T10:47:31.898" v="10"/>
          <ac:spMkLst>
            <pc:docMk/>
            <pc:sldMk cId="2584280759" sldId="257"/>
            <ac:spMk id="2" creationId="{18C3B467-088C-4F3D-A9A7-105C4E1E20CD}"/>
          </ac:spMkLst>
        </pc:spChg>
        <pc:spChg chg="mod ord">
          <ac:chgData name="Abdulfatah Esa (1350665)" userId="S::1350665@student.uwtsd.ac.uk::7dd9a569-84e5-4922-a64e-2991f3bdbd5f" providerId="AD" clId="Web-{4E4560BF-2357-324A-E049-FD0BFEA419A5}" dt="2023-02-27T10:47:31.898" v="10"/>
          <ac:spMkLst>
            <pc:docMk/>
            <pc:sldMk cId="2584280759" sldId="257"/>
            <ac:spMk id="3" creationId="{C8722DDC-8EEE-4A06-8DFE-B44871EAA2CF}"/>
          </ac:spMkLst>
        </pc:spChg>
        <pc:spChg chg="add del">
          <ac:chgData name="Abdulfatah Esa (1350665)" userId="S::1350665@student.uwtsd.ac.uk::7dd9a569-84e5-4922-a64e-2991f3bdbd5f" providerId="AD" clId="Web-{4E4560BF-2357-324A-E049-FD0BFEA419A5}" dt="2023-02-27T10:47:31.898" v="10"/>
          <ac:spMkLst>
            <pc:docMk/>
            <pc:sldMk cId="2584280759" sldId="257"/>
            <ac:spMk id="82" creationId="{2644B391-9BFE-445C-A9EC-F544BB85FBC7}"/>
          </ac:spMkLst>
        </pc:spChg>
        <pc:spChg chg="add del">
          <ac:chgData name="Abdulfatah Esa (1350665)" userId="S::1350665@student.uwtsd.ac.uk::7dd9a569-84e5-4922-a64e-2991f3bdbd5f" providerId="AD" clId="Web-{4E4560BF-2357-324A-E049-FD0BFEA419A5}" dt="2023-02-27T10:47:31.898" v="10"/>
          <ac:spMkLst>
            <pc:docMk/>
            <pc:sldMk cId="2584280759" sldId="257"/>
            <ac:spMk id="84" creationId="{80F26E69-87D9-4655-AE7B-280A87AA3CAD}"/>
          </ac:spMkLst>
        </pc:spChg>
      </pc:sldChg>
      <pc:sldChg chg="modSp mod modClrScheme modShow chgLayout">
        <pc:chgData name="Abdulfatah Esa (1350665)" userId="S::1350665@student.uwtsd.ac.uk::7dd9a569-84e5-4922-a64e-2991f3bdbd5f" providerId="AD" clId="Web-{4E4560BF-2357-324A-E049-FD0BFEA419A5}" dt="2023-02-27T10:47:43.508" v="13"/>
        <pc:sldMkLst>
          <pc:docMk/>
          <pc:sldMk cId="183243182" sldId="261"/>
        </pc:sldMkLst>
        <pc:spChg chg="mod ord">
          <ac:chgData name="Abdulfatah Esa (1350665)" userId="S::1350665@student.uwtsd.ac.uk::7dd9a569-84e5-4922-a64e-2991f3bdbd5f" providerId="AD" clId="Web-{4E4560BF-2357-324A-E049-FD0BFEA419A5}" dt="2023-02-27T10:47:31.898" v="10"/>
          <ac:spMkLst>
            <pc:docMk/>
            <pc:sldMk cId="183243182" sldId="261"/>
            <ac:spMk id="2" creationId="{7A4919D0-F177-4BBA-9A0B-DBA69E2ED764}"/>
          </ac:spMkLst>
        </pc:spChg>
        <pc:spChg chg="mod ord">
          <ac:chgData name="Abdulfatah Esa (1350665)" userId="S::1350665@student.uwtsd.ac.uk::7dd9a569-84e5-4922-a64e-2991f3bdbd5f" providerId="AD" clId="Web-{4E4560BF-2357-324A-E049-FD0BFEA419A5}" dt="2023-02-27T10:47:31.898" v="10"/>
          <ac:spMkLst>
            <pc:docMk/>
            <pc:sldMk cId="183243182" sldId="261"/>
            <ac:spMk id="1031" creationId="{75814FD7-56B4-28C0-ADB7-468520A43C0A}"/>
          </ac:spMkLst>
        </pc:spChg>
        <pc:picChg chg="mod ord">
          <ac:chgData name="Abdulfatah Esa (1350665)" userId="S::1350665@student.uwtsd.ac.uk::7dd9a569-84e5-4922-a64e-2991f3bdbd5f" providerId="AD" clId="Web-{4E4560BF-2357-324A-E049-FD0BFEA419A5}" dt="2023-02-27T10:47:31.898" v="10"/>
          <ac:picMkLst>
            <pc:docMk/>
            <pc:sldMk cId="183243182" sldId="261"/>
            <ac:picMk id="1026" creationId="{2D87CC56-D08B-4143-BAAC-73A60A29CC5E}"/>
          </ac:picMkLst>
        </pc:picChg>
      </pc:sldChg>
      <pc:sldChg chg="modSp mod modClrScheme chgLayout">
        <pc:chgData name="Abdulfatah Esa (1350665)" userId="S::1350665@student.uwtsd.ac.uk::7dd9a569-84e5-4922-a64e-2991f3bdbd5f" providerId="AD" clId="Web-{4E4560BF-2357-324A-E049-FD0BFEA419A5}" dt="2023-02-27T10:47:31.898" v="10"/>
        <pc:sldMkLst>
          <pc:docMk/>
          <pc:sldMk cId="1644131813" sldId="262"/>
        </pc:sldMkLst>
        <pc:spChg chg="mod ord">
          <ac:chgData name="Abdulfatah Esa (1350665)" userId="S::1350665@student.uwtsd.ac.uk::7dd9a569-84e5-4922-a64e-2991f3bdbd5f" providerId="AD" clId="Web-{4E4560BF-2357-324A-E049-FD0BFEA419A5}" dt="2023-02-27T10:47:31.898" v="10"/>
          <ac:spMkLst>
            <pc:docMk/>
            <pc:sldMk cId="1644131813" sldId="262"/>
            <ac:spMk id="2" creationId="{E8CB8D8E-2C38-AE47-B568-2BC39E3D5B0E}"/>
          </ac:spMkLst>
        </pc:spChg>
        <pc:spChg chg="mod ord">
          <ac:chgData name="Abdulfatah Esa (1350665)" userId="S::1350665@student.uwtsd.ac.uk::7dd9a569-84e5-4922-a64e-2991f3bdbd5f" providerId="AD" clId="Web-{4E4560BF-2357-324A-E049-FD0BFEA419A5}" dt="2023-02-27T10:47:31.898" v="10"/>
          <ac:spMkLst>
            <pc:docMk/>
            <pc:sldMk cId="1644131813" sldId="262"/>
            <ac:spMk id="3" creationId="{A9395D42-8B59-E947-80FC-31EF2BDA7802}"/>
          </ac:spMkLst>
        </pc:spChg>
        <pc:spChg chg="mod ord">
          <ac:chgData name="Abdulfatah Esa (1350665)" userId="S::1350665@student.uwtsd.ac.uk::7dd9a569-84e5-4922-a64e-2991f3bdbd5f" providerId="AD" clId="Web-{4E4560BF-2357-324A-E049-FD0BFEA419A5}" dt="2023-02-27T10:47:31.898" v="10"/>
          <ac:spMkLst>
            <pc:docMk/>
            <pc:sldMk cId="1644131813" sldId="262"/>
            <ac:spMk id="4" creationId="{0C239CE9-33CB-A144-AA77-57161E1A0184}"/>
          </ac:spMkLst>
        </pc:spChg>
      </pc:sldChg>
      <pc:sldChg chg="modSp mod modClrScheme chgLayout">
        <pc:chgData name="Abdulfatah Esa (1350665)" userId="S::1350665@student.uwtsd.ac.uk::7dd9a569-84e5-4922-a64e-2991f3bdbd5f" providerId="AD" clId="Web-{4E4560BF-2357-324A-E049-FD0BFEA419A5}" dt="2023-02-27T10:47:31.898" v="10"/>
        <pc:sldMkLst>
          <pc:docMk/>
          <pc:sldMk cId="4207954199" sldId="263"/>
        </pc:sldMkLst>
        <pc:spChg chg="mod ord">
          <ac:chgData name="Abdulfatah Esa (1350665)" userId="S::1350665@student.uwtsd.ac.uk::7dd9a569-84e5-4922-a64e-2991f3bdbd5f" providerId="AD" clId="Web-{4E4560BF-2357-324A-E049-FD0BFEA419A5}" dt="2023-02-27T10:47:31.898" v="10"/>
          <ac:spMkLst>
            <pc:docMk/>
            <pc:sldMk cId="4207954199" sldId="263"/>
            <ac:spMk id="2" creationId="{645C9789-82B7-8040-87EA-F84228DBB4CE}"/>
          </ac:spMkLst>
        </pc:spChg>
        <pc:spChg chg="mod ord">
          <ac:chgData name="Abdulfatah Esa (1350665)" userId="S::1350665@student.uwtsd.ac.uk::7dd9a569-84e5-4922-a64e-2991f3bdbd5f" providerId="AD" clId="Web-{4E4560BF-2357-324A-E049-FD0BFEA419A5}" dt="2023-02-27T10:47:31.898" v="10"/>
          <ac:spMkLst>
            <pc:docMk/>
            <pc:sldMk cId="4207954199" sldId="263"/>
            <ac:spMk id="3" creationId="{B4BD7611-8A29-FC47-9344-5CE19E8AD241}"/>
          </ac:spMkLst>
        </pc:spChg>
        <pc:spChg chg="mod ord">
          <ac:chgData name="Abdulfatah Esa (1350665)" userId="S::1350665@student.uwtsd.ac.uk::7dd9a569-84e5-4922-a64e-2991f3bdbd5f" providerId="AD" clId="Web-{4E4560BF-2357-324A-E049-FD0BFEA419A5}" dt="2023-02-27T10:47:31.898" v="10"/>
          <ac:spMkLst>
            <pc:docMk/>
            <pc:sldMk cId="4207954199" sldId="263"/>
            <ac:spMk id="5" creationId="{CE17C144-C447-0345-A0AD-BD260396E2D3}"/>
          </ac:spMkLst>
        </pc:spChg>
      </pc:sldChg>
      <pc:sldChg chg="modSp mod modClrScheme chgLayout">
        <pc:chgData name="Abdulfatah Esa (1350665)" userId="S::1350665@student.uwtsd.ac.uk::7dd9a569-84e5-4922-a64e-2991f3bdbd5f" providerId="AD" clId="Web-{4E4560BF-2357-324A-E049-FD0BFEA419A5}" dt="2023-02-27T10:47:31.898" v="10"/>
        <pc:sldMkLst>
          <pc:docMk/>
          <pc:sldMk cId="3204588686" sldId="264"/>
        </pc:sldMkLst>
        <pc:spChg chg="mod ord">
          <ac:chgData name="Abdulfatah Esa (1350665)" userId="S::1350665@student.uwtsd.ac.uk::7dd9a569-84e5-4922-a64e-2991f3bdbd5f" providerId="AD" clId="Web-{4E4560BF-2357-324A-E049-FD0BFEA419A5}" dt="2023-02-27T10:47:31.898" v="10"/>
          <ac:spMkLst>
            <pc:docMk/>
            <pc:sldMk cId="3204588686" sldId="264"/>
            <ac:spMk id="2" creationId="{94695FEC-5071-494A-A373-215A53FC0FEC}"/>
          </ac:spMkLst>
        </pc:spChg>
        <pc:spChg chg="mod ord">
          <ac:chgData name="Abdulfatah Esa (1350665)" userId="S::1350665@student.uwtsd.ac.uk::7dd9a569-84e5-4922-a64e-2991f3bdbd5f" providerId="AD" clId="Web-{4E4560BF-2357-324A-E049-FD0BFEA419A5}" dt="2023-02-27T10:47:31.898" v="10"/>
          <ac:spMkLst>
            <pc:docMk/>
            <pc:sldMk cId="3204588686" sldId="264"/>
            <ac:spMk id="4" creationId="{8F0275F1-B218-074C-8720-F06A80A5C9DA}"/>
          </ac:spMkLst>
        </pc:spChg>
        <pc:spChg chg="mod ord">
          <ac:chgData name="Abdulfatah Esa (1350665)" userId="S::1350665@student.uwtsd.ac.uk::7dd9a569-84e5-4922-a64e-2991f3bdbd5f" providerId="AD" clId="Web-{4E4560BF-2357-324A-E049-FD0BFEA419A5}" dt="2023-02-27T10:47:31.898" v="10"/>
          <ac:spMkLst>
            <pc:docMk/>
            <pc:sldMk cId="3204588686" sldId="264"/>
            <ac:spMk id="5" creationId="{27CED22F-5F4D-984B-9831-19FB05829894}"/>
          </ac:spMkLst>
        </pc:spChg>
      </pc:sldChg>
      <pc:sldMasterChg chg="add del addSldLayout delSldLayout">
        <pc:chgData name="Abdulfatah Esa (1350665)" userId="S::1350665@student.uwtsd.ac.uk::7dd9a569-84e5-4922-a64e-2991f3bdbd5f" providerId="AD" clId="Web-{4E4560BF-2357-324A-E049-FD0BFEA419A5}" dt="2023-02-27T10:47:31.898" v="10"/>
        <pc:sldMasterMkLst>
          <pc:docMk/>
          <pc:sldMasterMk cId="3811577630" sldId="2147483673"/>
        </pc:sldMasterMkLst>
        <pc:sldLayoutChg chg="add del">
          <pc:chgData name="Abdulfatah Esa (1350665)" userId="S::1350665@student.uwtsd.ac.uk::7dd9a569-84e5-4922-a64e-2991f3bdbd5f" providerId="AD" clId="Web-{4E4560BF-2357-324A-E049-FD0BFEA419A5}" dt="2023-02-27T10:47:31.898" v="10"/>
          <pc:sldLayoutMkLst>
            <pc:docMk/>
            <pc:sldMasterMk cId="3811577630" sldId="2147483673"/>
            <pc:sldLayoutMk cId="2488602163" sldId="2147483662"/>
          </pc:sldLayoutMkLst>
        </pc:sldLayoutChg>
        <pc:sldLayoutChg chg="add del">
          <pc:chgData name="Abdulfatah Esa (1350665)" userId="S::1350665@student.uwtsd.ac.uk::7dd9a569-84e5-4922-a64e-2991f3bdbd5f" providerId="AD" clId="Web-{4E4560BF-2357-324A-E049-FD0BFEA419A5}" dt="2023-02-27T10:47:31.898" v="10"/>
          <pc:sldLayoutMkLst>
            <pc:docMk/>
            <pc:sldMasterMk cId="3811577630" sldId="2147483673"/>
            <pc:sldLayoutMk cId="2678223080" sldId="2147483663"/>
          </pc:sldLayoutMkLst>
        </pc:sldLayoutChg>
        <pc:sldLayoutChg chg="add del">
          <pc:chgData name="Abdulfatah Esa (1350665)" userId="S::1350665@student.uwtsd.ac.uk::7dd9a569-84e5-4922-a64e-2991f3bdbd5f" providerId="AD" clId="Web-{4E4560BF-2357-324A-E049-FD0BFEA419A5}" dt="2023-02-27T10:47:31.898" v="10"/>
          <pc:sldLayoutMkLst>
            <pc:docMk/>
            <pc:sldMasterMk cId="3811577630" sldId="2147483673"/>
            <pc:sldLayoutMk cId="4023329902" sldId="2147483664"/>
          </pc:sldLayoutMkLst>
        </pc:sldLayoutChg>
        <pc:sldLayoutChg chg="add del">
          <pc:chgData name="Abdulfatah Esa (1350665)" userId="S::1350665@student.uwtsd.ac.uk::7dd9a569-84e5-4922-a64e-2991f3bdbd5f" providerId="AD" clId="Web-{4E4560BF-2357-324A-E049-FD0BFEA419A5}" dt="2023-02-27T10:47:31.898" v="10"/>
          <pc:sldLayoutMkLst>
            <pc:docMk/>
            <pc:sldMasterMk cId="3811577630" sldId="2147483673"/>
            <pc:sldLayoutMk cId="2929960713" sldId="2147483665"/>
          </pc:sldLayoutMkLst>
        </pc:sldLayoutChg>
        <pc:sldLayoutChg chg="add del">
          <pc:chgData name="Abdulfatah Esa (1350665)" userId="S::1350665@student.uwtsd.ac.uk::7dd9a569-84e5-4922-a64e-2991f3bdbd5f" providerId="AD" clId="Web-{4E4560BF-2357-324A-E049-FD0BFEA419A5}" dt="2023-02-27T10:47:31.898" v="10"/>
          <pc:sldLayoutMkLst>
            <pc:docMk/>
            <pc:sldMasterMk cId="3811577630" sldId="2147483673"/>
            <pc:sldLayoutMk cId="1510073493" sldId="2147483666"/>
          </pc:sldLayoutMkLst>
        </pc:sldLayoutChg>
        <pc:sldLayoutChg chg="add del">
          <pc:chgData name="Abdulfatah Esa (1350665)" userId="S::1350665@student.uwtsd.ac.uk::7dd9a569-84e5-4922-a64e-2991f3bdbd5f" providerId="AD" clId="Web-{4E4560BF-2357-324A-E049-FD0BFEA419A5}" dt="2023-02-27T10:47:31.898" v="10"/>
          <pc:sldLayoutMkLst>
            <pc:docMk/>
            <pc:sldMasterMk cId="3811577630" sldId="2147483673"/>
            <pc:sldLayoutMk cId="4147770102" sldId="2147483667"/>
          </pc:sldLayoutMkLst>
        </pc:sldLayoutChg>
        <pc:sldLayoutChg chg="add del">
          <pc:chgData name="Abdulfatah Esa (1350665)" userId="S::1350665@student.uwtsd.ac.uk::7dd9a569-84e5-4922-a64e-2991f3bdbd5f" providerId="AD" clId="Web-{4E4560BF-2357-324A-E049-FD0BFEA419A5}" dt="2023-02-27T10:47:31.898" v="10"/>
          <pc:sldLayoutMkLst>
            <pc:docMk/>
            <pc:sldMasterMk cId="3811577630" sldId="2147483673"/>
            <pc:sldLayoutMk cId="2153708790" sldId="2147483668"/>
          </pc:sldLayoutMkLst>
        </pc:sldLayoutChg>
        <pc:sldLayoutChg chg="add del">
          <pc:chgData name="Abdulfatah Esa (1350665)" userId="S::1350665@student.uwtsd.ac.uk::7dd9a569-84e5-4922-a64e-2991f3bdbd5f" providerId="AD" clId="Web-{4E4560BF-2357-324A-E049-FD0BFEA419A5}" dt="2023-02-27T10:47:31.898" v="10"/>
          <pc:sldLayoutMkLst>
            <pc:docMk/>
            <pc:sldMasterMk cId="3811577630" sldId="2147483673"/>
            <pc:sldLayoutMk cId="606071433" sldId="2147483669"/>
          </pc:sldLayoutMkLst>
        </pc:sldLayoutChg>
        <pc:sldLayoutChg chg="add del">
          <pc:chgData name="Abdulfatah Esa (1350665)" userId="S::1350665@student.uwtsd.ac.uk::7dd9a569-84e5-4922-a64e-2991f3bdbd5f" providerId="AD" clId="Web-{4E4560BF-2357-324A-E049-FD0BFEA419A5}" dt="2023-02-27T10:47:31.898" v="10"/>
          <pc:sldLayoutMkLst>
            <pc:docMk/>
            <pc:sldMasterMk cId="3811577630" sldId="2147483673"/>
            <pc:sldLayoutMk cId="2744672162" sldId="2147483670"/>
          </pc:sldLayoutMkLst>
        </pc:sldLayoutChg>
        <pc:sldLayoutChg chg="add del">
          <pc:chgData name="Abdulfatah Esa (1350665)" userId="S::1350665@student.uwtsd.ac.uk::7dd9a569-84e5-4922-a64e-2991f3bdbd5f" providerId="AD" clId="Web-{4E4560BF-2357-324A-E049-FD0BFEA419A5}" dt="2023-02-27T10:47:31.898" v="10"/>
          <pc:sldLayoutMkLst>
            <pc:docMk/>
            <pc:sldMasterMk cId="3811577630" sldId="2147483673"/>
            <pc:sldLayoutMk cId="2667413146" sldId="2147483671"/>
          </pc:sldLayoutMkLst>
        </pc:sldLayoutChg>
        <pc:sldLayoutChg chg="add del">
          <pc:chgData name="Abdulfatah Esa (1350665)" userId="S::1350665@student.uwtsd.ac.uk::7dd9a569-84e5-4922-a64e-2991f3bdbd5f" providerId="AD" clId="Web-{4E4560BF-2357-324A-E049-FD0BFEA419A5}" dt="2023-02-27T10:47:31.898" v="10"/>
          <pc:sldLayoutMkLst>
            <pc:docMk/>
            <pc:sldMasterMk cId="3811577630" sldId="2147483673"/>
            <pc:sldLayoutMk cId="907247122" sldId="2147483672"/>
          </pc:sldLayoutMkLst>
        </pc:sldLayoutChg>
      </pc:sldMasterChg>
      <pc:sldMasterChg chg="add del addSldLayout delSldLayout modSldLayout">
        <pc:chgData name="Abdulfatah Esa (1350665)" userId="S::1350665@student.uwtsd.ac.uk::7dd9a569-84e5-4922-a64e-2991f3bdbd5f" providerId="AD" clId="Web-{4E4560BF-2357-324A-E049-FD0BFEA419A5}" dt="2023-02-27T10:47:31.898" v="10"/>
        <pc:sldMasterMkLst>
          <pc:docMk/>
          <pc:sldMasterMk cId="2036683640" sldId="2147483674"/>
        </pc:sldMasterMkLst>
        <pc:sldLayoutChg chg="add del mod replId">
          <pc:chgData name="Abdulfatah Esa (1350665)" userId="S::1350665@student.uwtsd.ac.uk::7dd9a569-84e5-4922-a64e-2991f3bdbd5f" providerId="AD" clId="Web-{4E4560BF-2357-324A-E049-FD0BFEA419A5}" dt="2023-02-27T10:47:31.898" v="10"/>
          <pc:sldLayoutMkLst>
            <pc:docMk/>
            <pc:sldMasterMk cId="2036683640" sldId="2147483674"/>
            <pc:sldLayoutMk cId="1908942384" sldId="2147483675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31.898" v="10"/>
          <pc:sldLayoutMkLst>
            <pc:docMk/>
            <pc:sldMasterMk cId="2036683640" sldId="2147483674"/>
            <pc:sldLayoutMk cId="196345976" sldId="2147483676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31.898" v="10"/>
          <pc:sldLayoutMkLst>
            <pc:docMk/>
            <pc:sldMasterMk cId="2036683640" sldId="2147483674"/>
            <pc:sldLayoutMk cId="1087370660" sldId="2147483677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31.898" v="10"/>
          <pc:sldLayoutMkLst>
            <pc:docMk/>
            <pc:sldMasterMk cId="2036683640" sldId="2147483674"/>
            <pc:sldLayoutMk cId="900190709" sldId="2147483678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31.898" v="10"/>
          <pc:sldLayoutMkLst>
            <pc:docMk/>
            <pc:sldMasterMk cId="2036683640" sldId="2147483674"/>
            <pc:sldLayoutMk cId="276629123" sldId="2147483679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31.898" v="10"/>
          <pc:sldLayoutMkLst>
            <pc:docMk/>
            <pc:sldMasterMk cId="2036683640" sldId="2147483674"/>
            <pc:sldLayoutMk cId="3119694533" sldId="2147483680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31.898" v="10"/>
          <pc:sldLayoutMkLst>
            <pc:docMk/>
            <pc:sldMasterMk cId="2036683640" sldId="2147483674"/>
            <pc:sldLayoutMk cId="3179386373" sldId="2147483681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31.898" v="10"/>
          <pc:sldLayoutMkLst>
            <pc:docMk/>
            <pc:sldMasterMk cId="2036683640" sldId="2147483674"/>
            <pc:sldLayoutMk cId="3557700255" sldId="2147483682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31.898" v="10"/>
          <pc:sldLayoutMkLst>
            <pc:docMk/>
            <pc:sldMasterMk cId="2036683640" sldId="2147483674"/>
            <pc:sldLayoutMk cId="298041580" sldId="2147483683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31.898" v="10"/>
          <pc:sldLayoutMkLst>
            <pc:docMk/>
            <pc:sldMasterMk cId="2036683640" sldId="2147483674"/>
            <pc:sldLayoutMk cId="3063018892" sldId="2147483684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31.898" v="10"/>
          <pc:sldLayoutMkLst>
            <pc:docMk/>
            <pc:sldMasterMk cId="2036683640" sldId="2147483674"/>
            <pc:sldLayoutMk cId="1784762830" sldId="2147483685"/>
          </pc:sldLayoutMkLst>
        </pc:sldLayoutChg>
      </pc:sldMasterChg>
      <pc:sldMasterChg chg="add del addSldLayout delSldLayout modSldLayout">
        <pc:chgData name="Abdulfatah Esa (1350665)" userId="S::1350665@student.uwtsd.ac.uk::7dd9a569-84e5-4922-a64e-2991f3bdbd5f" providerId="AD" clId="Web-{4E4560BF-2357-324A-E049-FD0BFEA419A5}" dt="2023-02-27T10:47:27.335" v="9"/>
        <pc:sldMasterMkLst>
          <pc:docMk/>
          <pc:sldMasterMk cId="2374948203" sldId="2147483686"/>
        </pc:sldMasterMkLst>
        <pc:sldLayoutChg chg="add del mod replId">
          <pc:chgData name="Abdulfatah Esa (1350665)" userId="S::1350665@student.uwtsd.ac.uk::7dd9a569-84e5-4922-a64e-2991f3bdbd5f" providerId="AD" clId="Web-{4E4560BF-2357-324A-E049-FD0BFEA419A5}" dt="2023-02-27T10:47:27.335" v="9"/>
          <pc:sldLayoutMkLst>
            <pc:docMk/>
            <pc:sldMasterMk cId="2374948203" sldId="2147483686"/>
            <pc:sldLayoutMk cId="2706346170" sldId="2147483687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7.335" v="9"/>
          <pc:sldLayoutMkLst>
            <pc:docMk/>
            <pc:sldMasterMk cId="2374948203" sldId="2147483686"/>
            <pc:sldLayoutMk cId="1173973570" sldId="2147483688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7.335" v="9"/>
          <pc:sldLayoutMkLst>
            <pc:docMk/>
            <pc:sldMasterMk cId="2374948203" sldId="2147483686"/>
            <pc:sldLayoutMk cId="2211710326" sldId="2147483689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7.335" v="9"/>
          <pc:sldLayoutMkLst>
            <pc:docMk/>
            <pc:sldMasterMk cId="2374948203" sldId="2147483686"/>
            <pc:sldLayoutMk cId="1794554561" sldId="2147483690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7.335" v="9"/>
          <pc:sldLayoutMkLst>
            <pc:docMk/>
            <pc:sldMasterMk cId="2374948203" sldId="2147483686"/>
            <pc:sldLayoutMk cId="328840955" sldId="2147483691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7.335" v="9"/>
          <pc:sldLayoutMkLst>
            <pc:docMk/>
            <pc:sldMasterMk cId="2374948203" sldId="2147483686"/>
            <pc:sldLayoutMk cId="2482710198" sldId="2147483692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7.335" v="9"/>
          <pc:sldLayoutMkLst>
            <pc:docMk/>
            <pc:sldMasterMk cId="2374948203" sldId="2147483686"/>
            <pc:sldLayoutMk cId="1547305770" sldId="2147483693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7.335" v="9"/>
          <pc:sldLayoutMkLst>
            <pc:docMk/>
            <pc:sldMasterMk cId="2374948203" sldId="2147483686"/>
            <pc:sldLayoutMk cId="4079221075" sldId="2147483694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7.335" v="9"/>
          <pc:sldLayoutMkLst>
            <pc:docMk/>
            <pc:sldMasterMk cId="2374948203" sldId="2147483686"/>
            <pc:sldLayoutMk cId="2469019579" sldId="2147483695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7.335" v="9"/>
          <pc:sldLayoutMkLst>
            <pc:docMk/>
            <pc:sldMasterMk cId="2374948203" sldId="2147483686"/>
            <pc:sldLayoutMk cId="1297388402" sldId="2147483696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7.335" v="9"/>
          <pc:sldLayoutMkLst>
            <pc:docMk/>
            <pc:sldMasterMk cId="2374948203" sldId="2147483686"/>
            <pc:sldLayoutMk cId="697387710" sldId="2147483697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7.335" v="9"/>
          <pc:sldLayoutMkLst>
            <pc:docMk/>
            <pc:sldMasterMk cId="2374948203" sldId="2147483686"/>
            <pc:sldLayoutMk cId="853012591" sldId="2147483698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7.335" v="9"/>
          <pc:sldLayoutMkLst>
            <pc:docMk/>
            <pc:sldMasterMk cId="2374948203" sldId="2147483686"/>
            <pc:sldLayoutMk cId="3600520436" sldId="2147483699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7.335" v="9"/>
          <pc:sldLayoutMkLst>
            <pc:docMk/>
            <pc:sldMasterMk cId="2374948203" sldId="2147483686"/>
            <pc:sldLayoutMk cId="190289699" sldId="2147483700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7.335" v="9"/>
          <pc:sldLayoutMkLst>
            <pc:docMk/>
            <pc:sldMasterMk cId="2374948203" sldId="2147483686"/>
            <pc:sldLayoutMk cId="351128134" sldId="2147483701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7.335" v="9"/>
          <pc:sldLayoutMkLst>
            <pc:docMk/>
            <pc:sldMasterMk cId="2374948203" sldId="2147483686"/>
            <pc:sldLayoutMk cId="2955023436" sldId="2147483702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7.335" v="9"/>
          <pc:sldLayoutMkLst>
            <pc:docMk/>
            <pc:sldMasterMk cId="2374948203" sldId="2147483686"/>
            <pc:sldLayoutMk cId="1757250808" sldId="2147483703"/>
          </pc:sldLayoutMkLst>
        </pc:sldLayoutChg>
      </pc:sldMasterChg>
      <pc:sldMasterChg chg="add del addSldLayout delSldLayout modSldLayout">
        <pc:chgData name="Abdulfatah Esa (1350665)" userId="S::1350665@student.uwtsd.ac.uk::7dd9a569-84e5-4922-a64e-2991f3bdbd5f" providerId="AD" clId="Web-{4E4560BF-2357-324A-E049-FD0BFEA419A5}" dt="2023-02-27T10:47:20.460" v="8"/>
        <pc:sldMasterMkLst>
          <pc:docMk/>
          <pc:sldMasterMk cId="2604783972" sldId="2147483704"/>
        </pc:sldMasterMkLst>
        <pc:sldLayoutChg chg="add del mod replId">
          <pc:chgData name="Abdulfatah Esa (1350665)" userId="S::1350665@student.uwtsd.ac.uk::7dd9a569-84e5-4922-a64e-2991f3bdbd5f" providerId="AD" clId="Web-{4E4560BF-2357-324A-E049-FD0BFEA419A5}" dt="2023-02-27T10:47:20.460" v="8"/>
          <pc:sldLayoutMkLst>
            <pc:docMk/>
            <pc:sldMasterMk cId="2604783972" sldId="2147483704"/>
            <pc:sldLayoutMk cId="2267342569" sldId="2147483705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0.460" v="8"/>
          <pc:sldLayoutMkLst>
            <pc:docMk/>
            <pc:sldMasterMk cId="2604783972" sldId="2147483704"/>
            <pc:sldLayoutMk cId="1378272213" sldId="2147483706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0.460" v="8"/>
          <pc:sldLayoutMkLst>
            <pc:docMk/>
            <pc:sldMasterMk cId="2604783972" sldId="2147483704"/>
            <pc:sldLayoutMk cId="4155072552" sldId="2147483707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0.460" v="8"/>
          <pc:sldLayoutMkLst>
            <pc:docMk/>
            <pc:sldMasterMk cId="2604783972" sldId="2147483704"/>
            <pc:sldLayoutMk cId="276259002" sldId="2147483708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0.460" v="8"/>
          <pc:sldLayoutMkLst>
            <pc:docMk/>
            <pc:sldMasterMk cId="2604783972" sldId="2147483704"/>
            <pc:sldLayoutMk cId="2293482403" sldId="2147483709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0.460" v="8"/>
          <pc:sldLayoutMkLst>
            <pc:docMk/>
            <pc:sldMasterMk cId="2604783972" sldId="2147483704"/>
            <pc:sldLayoutMk cId="3794473182" sldId="2147483710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0.460" v="8"/>
          <pc:sldLayoutMkLst>
            <pc:docMk/>
            <pc:sldMasterMk cId="2604783972" sldId="2147483704"/>
            <pc:sldLayoutMk cId="3169517907" sldId="2147483711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0.460" v="8"/>
          <pc:sldLayoutMkLst>
            <pc:docMk/>
            <pc:sldMasterMk cId="2604783972" sldId="2147483704"/>
            <pc:sldLayoutMk cId="1349018564" sldId="2147483712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0.460" v="8"/>
          <pc:sldLayoutMkLst>
            <pc:docMk/>
            <pc:sldMasterMk cId="2604783972" sldId="2147483704"/>
            <pc:sldLayoutMk cId="3788775653" sldId="2147483713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0.460" v="8"/>
          <pc:sldLayoutMkLst>
            <pc:docMk/>
            <pc:sldMasterMk cId="2604783972" sldId="2147483704"/>
            <pc:sldLayoutMk cId="3163610935" sldId="2147483714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0.460" v="8"/>
          <pc:sldLayoutMkLst>
            <pc:docMk/>
            <pc:sldMasterMk cId="2604783972" sldId="2147483704"/>
            <pc:sldLayoutMk cId="3723277017" sldId="2147483715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0.460" v="8"/>
          <pc:sldLayoutMkLst>
            <pc:docMk/>
            <pc:sldMasterMk cId="2604783972" sldId="2147483704"/>
            <pc:sldLayoutMk cId="2951674039" sldId="2147483716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0.460" v="8"/>
          <pc:sldLayoutMkLst>
            <pc:docMk/>
            <pc:sldMasterMk cId="2604783972" sldId="2147483704"/>
            <pc:sldLayoutMk cId="4058420493" sldId="2147483717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0.460" v="8"/>
          <pc:sldLayoutMkLst>
            <pc:docMk/>
            <pc:sldMasterMk cId="2604783972" sldId="2147483704"/>
            <pc:sldLayoutMk cId="3857947367" sldId="2147483718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0.460" v="8"/>
          <pc:sldLayoutMkLst>
            <pc:docMk/>
            <pc:sldMasterMk cId="2604783972" sldId="2147483704"/>
            <pc:sldLayoutMk cId="749818468" sldId="2147483719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0.460" v="8"/>
          <pc:sldLayoutMkLst>
            <pc:docMk/>
            <pc:sldMasterMk cId="2604783972" sldId="2147483704"/>
            <pc:sldLayoutMk cId="359373904" sldId="2147483720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20.460" v="8"/>
          <pc:sldLayoutMkLst>
            <pc:docMk/>
            <pc:sldMasterMk cId="2604783972" sldId="2147483704"/>
            <pc:sldLayoutMk cId="3652521931" sldId="2147483721"/>
          </pc:sldLayoutMkLst>
        </pc:sldLayoutChg>
      </pc:sldMasterChg>
      <pc:sldMasterChg chg="add del addSldLayout delSldLayout modSldLayout">
        <pc:chgData name="Abdulfatah Esa (1350665)" userId="S::1350665@student.uwtsd.ac.uk::7dd9a569-84e5-4922-a64e-2991f3bdbd5f" providerId="AD" clId="Web-{4E4560BF-2357-324A-E049-FD0BFEA419A5}" dt="2023-02-27T10:47:12.944" v="7"/>
        <pc:sldMasterMkLst>
          <pc:docMk/>
          <pc:sldMasterMk cId="4206377367" sldId="2147483722"/>
        </pc:sldMasterMkLst>
        <pc:sldLayoutChg chg="add del mod replId">
          <pc:chgData name="Abdulfatah Esa (1350665)" userId="S::1350665@student.uwtsd.ac.uk::7dd9a569-84e5-4922-a64e-2991f3bdbd5f" providerId="AD" clId="Web-{4E4560BF-2357-324A-E049-FD0BFEA419A5}" dt="2023-02-27T10:47:12.944" v="7"/>
          <pc:sldLayoutMkLst>
            <pc:docMk/>
            <pc:sldMasterMk cId="4206377367" sldId="2147483722"/>
            <pc:sldLayoutMk cId="3420384053" sldId="2147483723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12.944" v="7"/>
          <pc:sldLayoutMkLst>
            <pc:docMk/>
            <pc:sldMasterMk cId="4206377367" sldId="2147483722"/>
            <pc:sldLayoutMk cId="300728976" sldId="2147483724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12.944" v="7"/>
          <pc:sldLayoutMkLst>
            <pc:docMk/>
            <pc:sldMasterMk cId="4206377367" sldId="2147483722"/>
            <pc:sldLayoutMk cId="518788290" sldId="2147483725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12.944" v="7"/>
          <pc:sldLayoutMkLst>
            <pc:docMk/>
            <pc:sldMasterMk cId="4206377367" sldId="2147483722"/>
            <pc:sldLayoutMk cId="2451691278" sldId="2147483726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12.944" v="7"/>
          <pc:sldLayoutMkLst>
            <pc:docMk/>
            <pc:sldMasterMk cId="4206377367" sldId="2147483722"/>
            <pc:sldLayoutMk cId="2941335" sldId="2147483727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12.944" v="7"/>
          <pc:sldLayoutMkLst>
            <pc:docMk/>
            <pc:sldMasterMk cId="4206377367" sldId="2147483722"/>
            <pc:sldLayoutMk cId="391844404" sldId="2147483728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12.944" v="7"/>
          <pc:sldLayoutMkLst>
            <pc:docMk/>
            <pc:sldMasterMk cId="4206377367" sldId="2147483722"/>
            <pc:sldLayoutMk cId="918362739" sldId="2147483729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12.944" v="7"/>
          <pc:sldLayoutMkLst>
            <pc:docMk/>
            <pc:sldMasterMk cId="4206377367" sldId="2147483722"/>
            <pc:sldLayoutMk cId="208545727" sldId="2147483730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12.944" v="7"/>
          <pc:sldLayoutMkLst>
            <pc:docMk/>
            <pc:sldMasterMk cId="4206377367" sldId="2147483722"/>
            <pc:sldLayoutMk cId="253620187" sldId="2147483731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12.944" v="7"/>
          <pc:sldLayoutMkLst>
            <pc:docMk/>
            <pc:sldMasterMk cId="4206377367" sldId="2147483722"/>
            <pc:sldLayoutMk cId="2545596301" sldId="2147483732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12.944" v="7"/>
          <pc:sldLayoutMkLst>
            <pc:docMk/>
            <pc:sldMasterMk cId="4206377367" sldId="2147483722"/>
            <pc:sldLayoutMk cId="1215880345" sldId="2147483733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12.944" v="7"/>
          <pc:sldLayoutMkLst>
            <pc:docMk/>
            <pc:sldMasterMk cId="4206377367" sldId="2147483722"/>
            <pc:sldLayoutMk cId="3053885483" sldId="2147483734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12.944" v="7"/>
          <pc:sldLayoutMkLst>
            <pc:docMk/>
            <pc:sldMasterMk cId="4206377367" sldId="2147483722"/>
            <pc:sldLayoutMk cId="175431385" sldId="2147483735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12.944" v="7"/>
          <pc:sldLayoutMkLst>
            <pc:docMk/>
            <pc:sldMasterMk cId="4206377367" sldId="2147483722"/>
            <pc:sldLayoutMk cId="706158998" sldId="2147483736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12.944" v="7"/>
          <pc:sldLayoutMkLst>
            <pc:docMk/>
            <pc:sldMasterMk cId="4206377367" sldId="2147483722"/>
            <pc:sldLayoutMk cId="1193001593" sldId="2147483737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12.944" v="7"/>
          <pc:sldLayoutMkLst>
            <pc:docMk/>
            <pc:sldMasterMk cId="4206377367" sldId="2147483722"/>
            <pc:sldLayoutMk cId="1554834999" sldId="2147483738"/>
          </pc:sldLayoutMkLst>
        </pc:sldLayoutChg>
        <pc:sldLayoutChg chg="add del mod replId">
          <pc:chgData name="Abdulfatah Esa (1350665)" userId="S::1350665@student.uwtsd.ac.uk::7dd9a569-84e5-4922-a64e-2991f3bdbd5f" providerId="AD" clId="Web-{4E4560BF-2357-324A-E049-FD0BFEA419A5}" dt="2023-02-27T10:47:12.944" v="7"/>
          <pc:sldLayoutMkLst>
            <pc:docMk/>
            <pc:sldMasterMk cId="4206377367" sldId="2147483722"/>
            <pc:sldLayoutMk cId="3221127682" sldId="2147483739"/>
          </pc:sldLayoutMkLst>
        </pc:sldLayoutChg>
      </pc:sldMasterChg>
    </pc:docChg>
  </pc:docChgLst>
  <pc:docChgLst>
    <pc:chgData name="Abdulfatah Esa (1350665)" userId="S::1350665@student.uwtsd.ac.uk::7dd9a569-84e5-4922-a64e-2991f3bdbd5f" providerId="AD" clId="Web-{4A9BB101-F23D-5247-C00F-B23997F68CEB}"/>
    <pc:docChg chg="modSld">
      <pc:chgData name="Abdulfatah Esa (1350665)" userId="S::1350665@student.uwtsd.ac.uk::7dd9a569-84e5-4922-a64e-2991f3bdbd5f" providerId="AD" clId="Web-{4A9BB101-F23D-5247-C00F-B23997F68CEB}" dt="2023-02-27T10:32:33.982" v="4" actId="20577"/>
      <pc:docMkLst>
        <pc:docMk/>
      </pc:docMkLst>
      <pc:sldChg chg="modSp">
        <pc:chgData name="Abdulfatah Esa (1350665)" userId="S::1350665@student.uwtsd.ac.uk::7dd9a569-84e5-4922-a64e-2991f3bdbd5f" providerId="AD" clId="Web-{4A9BB101-F23D-5247-C00F-B23997F68CEB}" dt="2023-02-27T10:32:33.982" v="4" actId="20577"/>
        <pc:sldMkLst>
          <pc:docMk/>
          <pc:sldMk cId="3204588686" sldId="264"/>
        </pc:sldMkLst>
        <pc:spChg chg="mod">
          <ac:chgData name="Abdulfatah Esa (1350665)" userId="S::1350665@student.uwtsd.ac.uk::7dd9a569-84e5-4922-a64e-2991f3bdbd5f" providerId="AD" clId="Web-{4A9BB101-F23D-5247-C00F-B23997F68CEB}" dt="2023-02-27T10:32:33.982" v="4" actId="20577"/>
          <ac:spMkLst>
            <pc:docMk/>
            <pc:sldMk cId="3204588686" sldId="264"/>
            <ac:spMk id="2" creationId="{94695FEC-5071-494A-A373-215A53FC0FEC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6F5C5BD-8AB6-4E5F-8616-0B1D32D0FBFD}" type="datetime1">
              <a:rPr lang="en-US" smtClean="0"/>
              <a:t>2/27/2023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7ACF5E7-ACB0-497B-A8C6-F2E617B463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533960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3DD49AE-E876-4130-BF53-6229B9820536}" type="datetime1">
              <a:rPr lang="en-US" smtClean="0"/>
              <a:t>2/27/2023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/>
              <a:t>Click to edit Master text styles</a:t>
            </a:r>
            <a:endParaRPr lang="en-US"/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A705E3-E620-489D-9973-6221209A4B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581830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rtlCol="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 rtlCol="0"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pPr rtl="0"/>
            <a:fld id="{C0840E64-78EA-480E-9DFC-F5D183737F14}" type="datetime1">
              <a:rPr lang="en-US" smtClean="0"/>
              <a:t>2/27/2023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AF379E8-AC6C-43B9-9222-BDF0AF9336F0}" type="datetime1">
              <a:rPr lang="en-US" smtClean="0"/>
              <a:t>2/27/2023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rtlCol="0"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en-GB"/>
              <a:t>Click to edit Master title style</a:t>
            </a:r>
            <a:endParaRPr lang="en-US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rtlCol="0"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 rtlCol="0"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pPr rtl="0"/>
            <a:fld id="{ED329652-6112-4F3D-B614-62B56A045E3D}" type="datetime1">
              <a:rPr lang="en-US" smtClean="0"/>
              <a:t>2/27/2023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064E64D-1B50-4EC0-83A1-DE58B45AB49E}" type="datetime1">
              <a:rPr lang="en-US" smtClean="0"/>
              <a:t>2/27/2023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761A824-A4A3-4BDD-B7F1-293A0EC1EA54}" type="datetime1">
              <a:rPr lang="en-US" smtClean="0"/>
              <a:t>2/27/2023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81B1D06-1BCF-4BCB-9319-09267D16BB9F}" type="datetime1">
              <a:rPr lang="en-US" smtClean="0"/>
              <a:t>2/27/2023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5361324-1C8A-40EA-A8C7-BACD05350B74}" type="datetime1">
              <a:rPr lang="en-US" smtClean="0"/>
              <a:t>2/27/2023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rtlCol="0"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 rtlCol="0"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5BA78C1D-B8C9-43D1-BED3-AB201E145563}" type="datetime1">
              <a:rPr lang="en-US" smtClean="0"/>
              <a:t>2/27/2023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GB"/>
              <a:t>Click icon to add picture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 rtlCol="0"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rtl="0"/>
            <a:fld id="{BFA2D3EE-FBE6-4434-A13B-BD4C1C612D44}" type="datetime1">
              <a:rPr lang="en-US" smtClean="0"/>
              <a:t>2/27/2023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 rtlCol="0"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 rt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rtlCol="0"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 rtlCol="0"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B56802B-70FA-41EA-BEAA-8B64D5BF1424}" type="datetime1">
              <a:rPr lang="en-US" smtClean="0"/>
              <a:t>2/27/2023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329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 rtlCol="0"/>
          <a:lstStyle/>
          <a:p>
            <a:pPr rt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 rtlCol="0"/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512D428-74E3-499E-9255-6C7C463A82F6}" type="datetime1">
              <a:rPr lang="en-US" smtClean="0"/>
              <a:t>2/27/2023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073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Quarter level</a:t>
            </a:r>
          </a:p>
          <a:p>
            <a:pPr lvl="4" rtl="0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4FF323AA-170C-4C76-B350-C21CF15222DA}" type="datetime1">
              <a:rPr lang="en-US" smtClean="0"/>
              <a:t>2/27/2023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  <p:sldLayoutId id="2147483664" r:id="rId10"/>
    <p:sldLayoutId id="2147483666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355458"/>
            <a:ext cx="4775075" cy="1630907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sz="4400">
                <a:solidFill>
                  <a:schemeClr val="tx1"/>
                </a:solidFill>
              </a:rPr>
              <a:t>change and stability management</a:t>
            </a:r>
            <a:endParaRPr lang="en-gb" sz="4400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995988"/>
            <a:ext cx="4775075" cy="559656"/>
          </a:xfrm>
        </p:spPr>
        <p:txBody>
          <a:bodyPr rtlCol="0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GB">
                <a:solidFill>
                  <a:schemeClr val="tx1"/>
                </a:solidFill>
              </a:rPr>
              <a:t>Abdulfatah Esa</a:t>
            </a:r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919D0-F177-4BBA-9A0B-DBA69E2ED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 rtlCol="0" anchor="ctr">
            <a:normAutofit/>
          </a:bodyPr>
          <a:lstStyle/>
          <a:p>
            <a:pPr rtl="0"/>
            <a:r>
              <a:rPr lang="en-GB" b="1" i="0" u="none" strike="noStrike">
                <a:effectLst/>
              </a:rPr>
              <a:t>Dyson Limited</a:t>
            </a:r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D87CC56-D08B-4143-BAAC-73A60A29CC5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79" b="15980"/>
          <a:stretch/>
        </p:blipFill>
        <p:spPr bwMode="auto">
          <a:xfrm>
            <a:off x="1066800" y="2103120"/>
            <a:ext cx="10058400" cy="274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1" name="Date Placeholder 2">
            <a:extLst>
              <a:ext uri="{FF2B5EF4-FFF2-40B4-BE49-F238E27FC236}">
                <a16:creationId xmlns:a16="http://schemas.microsoft.com/office/drawing/2014/main" id="{75814FD7-56B4-28C0-ADB7-468520A43C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2954" y="5318760"/>
            <a:ext cx="2893045" cy="365760"/>
          </a:xfrm>
        </p:spPr>
        <p:txBody>
          <a:bodyPr anchor="b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Arthur, 2022</a:t>
            </a:r>
          </a:p>
        </p:txBody>
      </p:sp>
    </p:spTree>
    <p:extLst>
      <p:ext uri="{BB962C8B-B14F-4D97-AF65-F5344CB8AC3E}">
        <p14:creationId xmlns:p14="http://schemas.microsoft.com/office/powerpoint/2010/main" val="183243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B8D8E-2C38-AE47-B568-2BC39E3D5B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 anchor="ctr">
            <a:normAutofit/>
          </a:bodyPr>
          <a:lstStyle/>
          <a:p>
            <a:r>
              <a:rPr lang="en-US"/>
              <a:t>Background history  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91AF87DD-B0BB-9049-AECA-A103F74AC0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32709" y="2150097"/>
            <a:ext cx="2076015" cy="374904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395D42-8B59-E947-80FC-31EF2BDA78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33957" y="2150097"/>
            <a:ext cx="4663440" cy="3749040"/>
          </a:xfrm>
        </p:spPr>
        <p:txBody>
          <a:bodyPr>
            <a:normAutofit/>
          </a:bodyPr>
          <a:lstStyle/>
          <a:p>
            <a:r>
              <a:rPr lang="en-US"/>
              <a:t>Sir James Dyson (2 MAY, 1974)</a:t>
            </a:r>
          </a:p>
          <a:p>
            <a:r>
              <a:rPr lang="en-GB" b="0" i="0" u="none" strike="noStrike">
                <a:effectLst/>
              </a:rPr>
              <a:t>First established in 1991.</a:t>
            </a:r>
          </a:p>
          <a:p>
            <a:r>
              <a:rPr lang="en-GB"/>
              <a:t>2019 move to Singapore </a:t>
            </a:r>
            <a:endParaRPr lang="en-GB" b="0" i="0" u="none" strike="noStrike">
              <a:effectLst/>
            </a:endParaRPr>
          </a:p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239CE9-33CB-A144-AA77-57161E1A01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256794" y="6035040"/>
            <a:ext cx="2893045" cy="365760"/>
          </a:xfrm>
        </p:spPr>
        <p:txBody>
          <a:bodyPr anchor="b">
            <a:normAutofit/>
          </a:bodyPr>
          <a:lstStyle/>
          <a:p>
            <a:pPr rtl="0">
              <a:spcAft>
                <a:spcPts val="600"/>
              </a:spcAft>
            </a:pPr>
            <a:fld id="{6AF379E8-AC6C-43B9-9222-BDF0AF9336F0}" type="datetime1">
              <a:rPr lang="en-US" smtClean="0"/>
              <a:pPr rtl="0">
                <a:spcAft>
                  <a:spcPts val="600"/>
                </a:spcAft>
              </a:pPr>
              <a:t>2/27/2023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131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C9789-82B7-8040-87EA-F84228DBB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en-US"/>
            </a:br>
            <a:r>
              <a:rPr lang="en-US"/>
              <a:t> Reasons for Change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BD7611-8A29-FC47-9344-5CE19E8AD2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11742" y="2168446"/>
            <a:ext cx="4663440" cy="374904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i="0" u="none" strike="noStrike" dirty="0">
                <a:solidFill>
                  <a:srgbClr val="333333"/>
                </a:solidFill>
                <a:effectLst/>
                <a:latin typeface="Apercu"/>
              </a:rPr>
              <a:t>UK skill shortages,</a:t>
            </a:r>
            <a:r>
              <a:rPr lang="en-GB" b="1" dirty="0">
                <a:solidFill>
                  <a:srgbClr val="333333"/>
                </a:solidFill>
                <a:latin typeface="Apercu"/>
              </a:rPr>
              <a:t> </a:t>
            </a:r>
            <a:endParaRPr lang="en-GB" b="1" i="0" u="none" strike="noStrike" dirty="0">
              <a:solidFill>
                <a:srgbClr val="333333"/>
              </a:solidFill>
              <a:effectLst/>
              <a:latin typeface="Apercu"/>
            </a:endParaRPr>
          </a:p>
          <a:p>
            <a:r>
              <a:rPr lang="en-GB" b="1" i="0" u="none" strike="noStrike" dirty="0">
                <a:solidFill>
                  <a:srgbClr val="333333"/>
                </a:solidFill>
                <a:effectLst/>
                <a:latin typeface="Apercu"/>
              </a:rPr>
              <a:t>tax breaks,</a:t>
            </a:r>
            <a:r>
              <a:rPr lang="en-GB" b="1" dirty="0">
                <a:solidFill>
                  <a:srgbClr val="333333"/>
                </a:solidFill>
                <a:latin typeface="Apercu"/>
              </a:rPr>
              <a:t> </a:t>
            </a:r>
            <a:r>
              <a:rPr lang="en-GB" sz="900" b="1" dirty="0">
                <a:solidFill>
                  <a:srgbClr val="333333"/>
                </a:solidFill>
                <a:latin typeface="Apercu"/>
              </a:rPr>
              <a:t>(</a:t>
            </a:r>
            <a:r>
              <a:rPr lang="en-GB" sz="900" b="1" dirty="0" err="1">
                <a:solidFill>
                  <a:srgbClr val="333333"/>
                </a:solidFill>
                <a:latin typeface="Apercu"/>
              </a:rPr>
              <a:t>pwc</a:t>
            </a:r>
            <a:r>
              <a:rPr lang="en-GB" sz="900" b="1" dirty="0">
                <a:solidFill>
                  <a:srgbClr val="333333"/>
                </a:solidFill>
                <a:latin typeface="Apercu"/>
              </a:rPr>
              <a:t>, 2022)</a:t>
            </a:r>
            <a:endParaRPr lang="en-GB" sz="900" b="1" i="0" u="none" strike="noStrike" dirty="0">
              <a:solidFill>
                <a:srgbClr val="333333"/>
              </a:solidFill>
              <a:effectLst/>
              <a:latin typeface="Apercu"/>
            </a:endParaRPr>
          </a:p>
          <a:p>
            <a:r>
              <a:rPr lang="en-GB" b="1" dirty="0">
                <a:solidFill>
                  <a:srgbClr val="333333"/>
                </a:solidFill>
                <a:latin typeface="Apercu"/>
              </a:rPr>
              <a:t>Gateway to Asia</a:t>
            </a:r>
          </a:p>
          <a:p>
            <a:pPr>
              <a:buClr>
                <a:srgbClr val="262626"/>
              </a:buClr>
            </a:pPr>
            <a:r>
              <a:rPr lang="en-GB" b="1" dirty="0">
                <a:ea typeface="+mn-lt"/>
                <a:cs typeface="+mn-lt"/>
              </a:rPr>
              <a:t>Large consumer market. </a:t>
            </a:r>
            <a:r>
              <a:rPr lang="en-GB" sz="900" b="1" dirty="0">
                <a:ea typeface="+mn-lt"/>
                <a:cs typeface="+mn-lt"/>
              </a:rPr>
              <a:t>(countrymeter,2022)</a:t>
            </a:r>
            <a:endParaRPr lang="en-GB" sz="900" b="1" dirty="0">
              <a:solidFill>
                <a:srgbClr val="333333"/>
              </a:solidFill>
              <a:latin typeface="Apercu"/>
            </a:endParaRPr>
          </a:p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17C144-C447-0345-A0AD-BD260396E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064E64D-1B50-4EC0-83A1-DE58B45AB49E}" type="datetime1">
              <a:rPr lang="en-US" smtClean="0"/>
              <a:t>2/27/2023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9541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119B75-643C-F662-46E4-9BA358A9F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Pestel analysis for dyson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69424A-2E47-65D2-D74F-3D030BB3CF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00539" y="1758563"/>
            <a:ext cx="4663440" cy="1151614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GB" dirty="0">
                <a:solidFill>
                  <a:srgbClr val="FF0000"/>
                </a:solidFill>
              </a:rPr>
              <a:t>Political </a:t>
            </a:r>
          </a:p>
          <a:p>
            <a:pPr marL="0" indent="0">
              <a:buClr>
                <a:srgbClr val="262626"/>
              </a:buClr>
              <a:buNone/>
            </a:pPr>
            <a:r>
              <a:rPr lang="en-GB" dirty="0"/>
              <a:t>Taxes and vats are different by countries</a:t>
            </a:r>
          </a:p>
          <a:p>
            <a:pPr marL="0" indent="0">
              <a:buNone/>
            </a:pPr>
            <a:r>
              <a:rPr lang="en-GB" dirty="0"/>
              <a:t>Operating in a country that a firm did not  operate from before will bring out challenges 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CEE318-7EDB-8912-C6CC-EC95E4A0BB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620786" y="1864581"/>
            <a:ext cx="4663440" cy="767301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GB" dirty="0">
                <a:solidFill>
                  <a:srgbClr val="FF0000"/>
                </a:solidFill>
              </a:rPr>
              <a:t>Economic </a:t>
            </a:r>
          </a:p>
          <a:p>
            <a:pPr marL="0" indent="0">
              <a:buClr>
                <a:srgbClr val="262626"/>
              </a:buClr>
              <a:buNone/>
            </a:pPr>
            <a:r>
              <a:rPr lang="en-GB" dirty="0"/>
              <a:t>Increase and decrease on out goings 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29EADA-FF08-FB6A-D5BC-122FBC2AE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064E64D-1B50-4EC0-83A1-DE58B45AB49E}" type="datetime1">
              <a:rPr lang="en-US" smtClean="0"/>
              <a:t>2/27/2023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CE0CE6-0160-6461-0AAA-8004693E5B5B}"/>
              </a:ext>
            </a:extLst>
          </p:cNvPr>
          <p:cNvSpPr txBox="1"/>
          <p:nvPr/>
        </p:nvSpPr>
        <p:spPr>
          <a:xfrm>
            <a:off x="914400" y="2908852"/>
            <a:ext cx="3684104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Social </a:t>
            </a:r>
          </a:p>
          <a:p>
            <a:r>
              <a:rPr lang="en-GB" dirty="0"/>
              <a:t>Covid 19 adopted and trained people to become more cleaner which will encourage people to buy more of </a:t>
            </a:r>
            <a:r>
              <a:rPr lang="en-GB" dirty="0" err="1"/>
              <a:t>dysons</a:t>
            </a:r>
            <a:r>
              <a:rPr lang="en-GB" dirty="0"/>
              <a:t> product.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B63D8-E0BA-6084-8664-BB5191BF32CE}"/>
              </a:ext>
            </a:extLst>
          </p:cNvPr>
          <p:cNvSpPr txBox="1"/>
          <p:nvPr/>
        </p:nvSpPr>
        <p:spPr>
          <a:xfrm>
            <a:off x="6838122" y="2908852"/>
            <a:ext cx="3551582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Tech</a:t>
            </a:r>
            <a:endParaRPr lang="en-US" dirty="0">
              <a:solidFill>
                <a:srgbClr val="FF0000"/>
              </a:solidFill>
            </a:endParaRPr>
          </a:p>
          <a:p>
            <a:r>
              <a:rPr lang="en-GB" dirty="0"/>
              <a:t>Most of </a:t>
            </a:r>
            <a:r>
              <a:rPr lang="en-GB" dirty="0" err="1"/>
              <a:t>dyson</a:t>
            </a:r>
            <a:r>
              <a:rPr lang="en-GB" dirty="0"/>
              <a:t> products are not easy to replicate and make a copy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5C92D52-187B-9444-CA7A-D6181B9D99F4}"/>
              </a:ext>
            </a:extLst>
          </p:cNvPr>
          <p:cNvSpPr txBox="1"/>
          <p:nvPr/>
        </p:nvSpPr>
        <p:spPr>
          <a:xfrm>
            <a:off x="1232452" y="4850295"/>
            <a:ext cx="1895060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Enviromental </a:t>
            </a:r>
          </a:p>
          <a:p>
            <a:endParaRPr lang="en-GB" dirty="0"/>
          </a:p>
          <a:p>
            <a:r>
              <a:rPr lang="en-GB" dirty="0"/>
              <a:t>Big </a:t>
            </a:r>
            <a:r>
              <a:rPr lang="en-GB" dirty="0" err="1"/>
              <a:t>awarenes</a:t>
            </a:r>
            <a:r>
              <a:rPr lang="en-GB" dirty="0"/>
              <a:t> on cleaning since covid 19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13DA13-FC04-9B63-718F-211710F4BE0A}"/>
              </a:ext>
            </a:extLst>
          </p:cNvPr>
          <p:cNvSpPr txBox="1"/>
          <p:nvPr/>
        </p:nvSpPr>
        <p:spPr>
          <a:xfrm>
            <a:off x="6679095" y="4969565"/>
            <a:ext cx="2637182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Legal </a:t>
            </a:r>
          </a:p>
          <a:p>
            <a:endParaRPr lang="en-GB" dirty="0"/>
          </a:p>
          <a:p>
            <a:r>
              <a:rPr lang="en-GB" dirty="0"/>
              <a:t>Dyson has a trademark and copy right on each product</a:t>
            </a:r>
          </a:p>
        </p:txBody>
      </p:sp>
    </p:spTree>
    <p:extLst>
      <p:ext uri="{BB962C8B-B14F-4D97-AF65-F5344CB8AC3E}">
        <p14:creationId xmlns:p14="http://schemas.microsoft.com/office/powerpoint/2010/main" val="11503711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8E484-651E-CB7A-D6B1-A17FF5DB4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Conclusion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A9CD4D-CC91-F7EF-D150-4C811C17D4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58209" y="2089868"/>
            <a:ext cx="4663440" cy="374904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As I have mentioned earlier that I find it hypocrite's and </a:t>
            </a:r>
            <a:r>
              <a:rPr lang="en-GB" dirty="0" err="1"/>
              <a:t>shamless</a:t>
            </a:r>
            <a:r>
              <a:rPr lang="en-GB" dirty="0"/>
              <a:t> decision to make to move abroad but it will be good for </a:t>
            </a:r>
            <a:r>
              <a:rPr lang="en-GB" dirty="0" err="1"/>
              <a:t>dyson</a:t>
            </a:r>
            <a:r>
              <a:rPr lang="en-GB" dirty="0"/>
              <a:t> since it will attract more consumers. 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B52F1F-32A1-6606-9697-5180A4C14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064E64D-1B50-4EC0-83A1-DE58B45AB49E}" type="datetime1">
              <a:rPr lang="en-US" smtClean="0"/>
              <a:t>2/27/2023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2718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695FEC-5071-494A-A373-215A53FC0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Bibliography 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0275F1-B218-074C-8720-F06A80A5C9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2920" y="2103120"/>
            <a:ext cx="10622280" cy="374904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000" b="1" i="1" u="none" strike="noStrike" dirty="0">
                <a:solidFill>
                  <a:srgbClr val="111111"/>
                </a:solidFill>
                <a:effectLst/>
                <a:latin typeface="franklin-gothic-urw"/>
              </a:rPr>
              <a:t>Patricia Cullen</a:t>
            </a:r>
            <a:r>
              <a:rPr lang="en-GB" sz="1000" b="0" i="0" u="none" strike="noStrike" dirty="0">
                <a:solidFill>
                  <a:srgbClr val="000000"/>
                </a:solidFill>
                <a:effectLst/>
                <a:latin typeface="Noto Sans"/>
                <a:ea typeface="Noto Sans"/>
                <a:cs typeface="Noto Sans"/>
              </a:rPr>
              <a:t>. (2019). </a:t>
            </a:r>
            <a:r>
              <a:rPr lang="en-GB" sz="1000" b="0" i="1" u="none" strike="noStrike" dirty="0">
                <a:solidFill>
                  <a:srgbClr val="000000"/>
                </a:solidFill>
                <a:effectLst/>
                <a:latin typeface="Noto Sans"/>
                <a:ea typeface="Noto Sans"/>
                <a:cs typeface="Noto Sans"/>
              </a:rPr>
              <a:t>Why did Sir James Dyson really move his HQ to Singapore?</a:t>
            </a:r>
            <a:r>
              <a:rPr lang="en-GB" sz="1000" b="0" i="0" u="none" strike="noStrike" dirty="0">
                <a:solidFill>
                  <a:srgbClr val="000000"/>
                </a:solidFill>
                <a:effectLst/>
                <a:latin typeface="Noto Sans"/>
                <a:ea typeface="Noto Sans"/>
                <a:cs typeface="Noto Sans"/>
              </a:rPr>
              <a:t>. [Online]. business leaders. Last Updated: 10 April 2019. Available at: https://www.businessleader.co.uk/why-did-sir-james-dyson-really-move-his-hq-to-singapore/ [Accessed 26 February 2023].</a:t>
            </a:r>
          </a:p>
          <a:p>
            <a:r>
              <a:rPr lang="en-GB" sz="1000" b="0" i="0" u="none" strike="noStrike" dirty="0">
                <a:solidFill>
                  <a:srgbClr val="000000"/>
                </a:solidFill>
                <a:effectLst/>
                <a:latin typeface="Noto Sans"/>
                <a:ea typeface="Noto Sans"/>
                <a:cs typeface="Noto Sans"/>
              </a:rPr>
              <a:t>Andrew Arthur. (2022). </a:t>
            </a:r>
            <a:r>
              <a:rPr lang="en-GB" sz="1000" b="0" i="1" u="none" strike="noStrike" dirty="0">
                <a:solidFill>
                  <a:srgbClr val="000000"/>
                </a:solidFill>
                <a:effectLst/>
                <a:latin typeface="Noto Sans"/>
                <a:ea typeface="Noto Sans"/>
                <a:cs typeface="Noto Sans"/>
              </a:rPr>
              <a:t>Dyson officially opens new global HQ in Singapore</a:t>
            </a:r>
            <a:r>
              <a:rPr lang="en-GB" sz="1000" b="0" i="0" u="none" strike="noStrike" dirty="0">
                <a:solidFill>
                  <a:srgbClr val="000000"/>
                </a:solidFill>
                <a:effectLst/>
                <a:latin typeface="Noto Sans"/>
                <a:ea typeface="Noto Sans"/>
                <a:cs typeface="Noto Sans"/>
              </a:rPr>
              <a:t>. [Online]. business live. Last Updated: 25 march 2022. Available at: https://www.business-live.co.uk/commercial-property/dyson-officially-opens-new-global-23492773 [Accessed 26 February 2023].</a:t>
            </a:r>
            <a:endParaRPr lang="en-GB" sz="1000" dirty="0">
              <a:solidFill>
                <a:srgbClr val="000000"/>
              </a:solidFill>
              <a:latin typeface="Noto Sans"/>
              <a:ea typeface="Noto Sans"/>
              <a:cs typeface="Noto Sans"/>
            </a:endParaRPr>
          </a:p>
          <a:p>
            <a:r>
              <a:rPr lang="en-US" sz="1000" dirty="0" err="1">
                <a:ea typeface="+mn-lt"/>
                <a:cs typeface="+mn-lt"/>
              </a:rPr>
              <a:t>pwc</a:t>
            </a:r>
            <a:r>
              <a:rPr lang="en-US" sz="1000" dirty="0">
                <a:ea typeface="+mn-lt"/>
                <a:cs typeface="+mn-lt"/>
              </a:rPr>
              <a:t>. (2022). </a:t>
            </a:r>
            <a:r>
              <a:rPr lang="en-US" sz="1000" i="1" dirty="0">
                <a:ea typeface="+mn-lt"/>
                <a:cs typeface="+mn-lt"/>
              </a:rPr>
              <a:t>Corporate - Tax credits and incentives</a:t>
            </a:r>
            <a:r>
              <a:rPr lang="en-US" sz="1000" dirty="0">
                <a:ea typeface="+mn-lt"/>
                <a:cs typeface="+mn-lt"/>
              </a:rPr>
              <a:t>. [Online]. Tax Summaries. Last Updated: 02 Oct 2022. Available at: https://taxsummaries.pwc.com/singapore/corporate/tax-credits-and-incentives [Accessed 20 February 2023].</a:t>
            </a:r>
          </a:p>
          <a:p>
            <a:pPr>
              <a:buClr>
                <a:srgbClr val="262626"/>
              </a:buClr>
            </a:pPr>
            <a:r>
              <a:rPr lang="en-US" sz="1000" dirty="0">
                <a:ea typeface="+mn-lt"/>
                <a:cs typeface="+mn-lt"/>
              </a:rPr>
              <a:t>country meters. (2022). </a:t>
            </a:r>
            <a:r>
              <a:rPr lang="en-US" sz="1000" i="1" dirty="0">
                <a:ea typeface="+mn-lt"/>
                <a:cs typeface="+mn-lt"/>
              </a:rPr>
              <a:t>Asia Population clock</a:t>
            </a:r>
            <a:r>
              <a:rPr lang="en-US" sz="1000" dirty="0">
                <a:ea typeface="+mn-lt"/>
                <a:cs typeface="+mn-lt"/>
              </a:rPr>
              <a:t>. [Online]. country meters. Last Updated: 27 Feb 2022. Available at: https://countrymeters.info/en/Asia [Accessed 20 February 2023].</a:t>
            </a:r>
            <a:endParaRPr lang="en-US" sz="1000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CED22F-5F4D-984B-9831-19FB05829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064E64D-1B50-4EC0-83A1-DE58B45AB49E}" type="datetime1">
              <a:rPr lang="en-US" smtClean="0"/>
              <a:t>2/27/2023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58868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1799139_TF78438558" id="{0BED6512-3D0D-4F75-AB59-5444160ED234}" vid="{29214CBE-E8BC-4FF0-A7D0-03F1D55577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SavonVTI</vt:lpstr>
      <vt:lpstr>change and stability management</vt:lpstr>
      <vt:lpstr>Dyson Limited</vt:lpstr>
      <vt:lpstr>Background history  </vt:lpstr>
      <vt:lpstr>  Reasons for Change </vt:lpstr>
      <vt:lpstr>Pestel analysis for dyson </vt:lpstr>
      <vt:lpstr>Conclusion </vt:lpstr>
      <vt:lpstr>Bibliography 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change and stability management</dc:title>
  <dc:creator>HASSAN Z. (989963)</dc:creator>
  <cp:revision>175</cp:revision>
  <dcterms:created xsi:type="dcterms:W3CDTF">2023-02-26T18:51:56Z</dcterms:created>
  <dcterms:modified xsi:type="dcterms:W3CDTF">2023-02-27T12:56:59Z</dcterms:modified>
</cp:coreProperties>
</file>