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8" r:id="rId2"/>
    <p:sldId id="257" r:id="rId3"/>
    <p:sldId id="256" r:id="rId4"/>
  </p:sldIdLst>
  <p:sldSz cx="45720000" cy="356616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827A50-E512-ECF5-4358-0512DFB078C9}" v="279" dt="2026-10-05T15:04:25.2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25684141"/>
            <a:ext cx="22119862" cy="2497939"/>
          </a:xfrm>
        </p:spPr>
        <p:txBody>
          <a:bodyPr vert="horz" lIns="91440" tIns="45720" rIns="91440" bIns="45720" rtlCol="0" anchor="t">
            <a:normAutofit/>
          </a:bodyPr>
          <a:lstStyle>
            <a:lvl1pPr>
              <a:defRPr lang="en-US" dirty="0"/>
            </a:lvl1pPr>
          </a:lstStyle>
          <a:p>
            <a:pPr lvl="0"/>
            <a:r>
              <a:rPr lang="en-US" dirty="0"/>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noChangeAspect="1"/>
          </p:cNvSpPr>
          <p:nvPr>
            <p:ph type="pic" sz="quarter" idx="13" hasCustomPrompt="1"/>
          </p:nvPr>
        </p:nvSpPr>
        <p:spPr>
          <a:xfrm>
            <a:off x="0" y="-4"/>
            <a:ext cx="45720000" cy="24876987"/>
          </a:xfrm>
          <a:blipFill>
            <a:blip r:embed="rId2">
              <a:alphaModFix amt="70000"/>
            </a:blip>
            <a:stretch>
              <a:fillRect/>
            </a:stretch>
          </a:blipFill>
        </p:spPr>
        <p:txBody>
          <a:bodyPr anchor="t"/>
          <a:lstStyle>
            <a:lvl1pPr>
              <a:defRPr/>
            </a:lvl1pPr>
          </a:lstStyle>
          <a:p>
            <a:endParaRP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23272228" y="25686520"/>
            <a:ext cx="16575117" cy="2493181"/>
          </a:xfrm>
        </p:spPr>
        <p:txBody>
          <a:bodyPr anchor="t"/>
          <a:lstStyle>
            <a:lvl1pPr>
              <a:defRPr sz="1400"/>
            </a:lvl1pPr>
          </a:lstStyle>
          <a:p>
            <a:r>
              <a:rPr lang="en-US" dirty="0"/>
              <a:t>
              </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44110474" y="25684140"/>
            <a:ext cx="1609526" cy="1898650"/>
          </a:xfrm>
        </p:spPr>
        <p:txBody>
          <a:bodyPr/>
          <a:lstStyle/>
          <a:p>
            <a:fld id="{CC057153-B650-4DEB-B370-79DDCFDCE934}" type="slidenum">
              <a:rPr lang="en-US" dirty="0"/>
              <a:pPr/>
              <a:t>‹#›</a:t>
            </a:fld>
            <a:endParaRPr lang="en-US" dirty="0"/>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1636382" y="30541805"/>
            <a:ext cx="3771900" cy="5230368"/>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74426" y="29738120"/>
            <a:ext cx="22185631" cy="5943600"/>
          </a:xfrm>
        </p:spPr>
        <p:txBody>
          <a:bodyPr anchor="b">
            <a:normAutofit/>
          </a:bodyPr>
          <a:lstStyle>
            <a:lvl1pPr>
              <a:lnSpc>
                <a:spcPct val="60000"/>
              </a:lnSpc>
              <a:defRPr sz="5200"/>
            </a:lvl1pPr>
          </a:lstStyle>
          <a:p>
            <a:r>
              <a:rPr lang="en-US" dirty="0"/>
              <a:t>Click to edit Master title style</a:t>
            </a:r>
          </a:p>
        </p:txBody>
      </p:sp>
    </p:spTree>
    <p:extLst>
      <p:ext uri="{BB962C8B-B14F-4D97-AF65-F5344CB8AC3E}">
        <p14:creationId xmlns:p14="http://schemas.microsoft.com/office/powerpoint/2010/main" val="3138093166"/>
      </p:ext>
    </p:extLst>
  </p:cSld>
  <p:clrMapOvr>
    <a:masterClrMapping/>
  </p:clrMapOvr>
  <p:extLst>
    <p:ext uri="{DCECCB84-F9BA-43D5-87BE-67443E8EF086}">
      <p15:sldGuideLst xmlns:p15="http://schemas.microsoft.com/office/powerpoint/2012/main">
        <p15:guide id="5" orient="horz" pos="11232" userDrawn="1">
          <p15:clr>
            <a:srgbClr val="FBAE40"/>
          </p15:clr>
        </p15:guide>
        <p15:guide id="6" pos="1440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1935934" y="5263314"/>
            <a:ext cx="41673780" cy="4418923"/>
          </a:xfrm>
        </p:spPr>
        <p:txBody>
          <a:bodyPr/>
          <a:lstStyle/>
          <a:p>
            <a:r>
              <a:rPr lang="en-US" dirty="0"/>
              <a:t>Click to edit Master title style</a:t>
            </a:r>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2033907" y="573896"/>
            <a:ext cx="19788194" cy="1898650"/>
          </a:xfrm>
        </p:spPr>
        <p:txBody>
          <a:bodyPr/>
          <a:lstStyle/>
          <a:p>
            <a:r>
              <a:rPr lang="en-US" dirty="0"/>
              <a:t>
              </a:t>
            </a:r>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endParaRPr lang="en-US" dirty="0"/>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41714851" y="544178"/>
            <a:ext cx="1609526" cy="1898650"/>
          </a:xfrm>
        </p:spPr>
        <p:txBody>
          <a:bodyPr/>
          <a:lstStyle/>
          <a:p>
            <a:fld id="{CC057153-B650-4DEB-B370-79DDCFDCE934}" type="slidenum">
              <a:rPr lang="en-US" dirty="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2023110" y="11000819"/>
            <a:ext cx="41301263" cy="231478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85633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28377514"/>
            <a:ext cx="15773400" cy="7179869"/>
          </a:xfrm>
        </p:spPr>
        <p:txBody>
          <a:bodyPr vert="horz" lIns="91440" tIns="45720" rIns="91440" bIns="45720" rtlCol="0" anchor="b">
            <a:normAutofit/>
          </a:bodyPr>
          <a:lstStyle>
            <a:lvl1pPr>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22860001" y="0"/>
            <a:ext cx="22860000" cy="35661600"/>
          </a:xfrm>
          <a:blipFill>
            <a:blip r:embed="rId2">
              <a:alphaModFix amt="70000"/>
            </a:blip>
            <a:stretch>
              <a:fillRect/>
            </a:stretch>
          </a:blipFill>
        </p:spPr>
        <p:txBody>
          <a:bodyPr anchor="t"/>
          <a:lstStyle>
            <a:lvl1pPr>
              <a:defRPr/>
            </a:lvl1pPr>
          </a:lstStyle>
          <a:p>
            <a:endParaRP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68579" y="422708"/>
            <a:ext cx="17453610" cy="19447460"/>
          </a:xfrm>
        </p:spPr>
        <p:txBody>
          <a:bodyPr/>
          <a:lstStyle/>
          <a:p>
            <a:r>
              <a:rPr lang="en-US" dirty="0"/>
              <a:t>Click to edit Master title style</a:t>
            </a:r>
          </a:p>
        </p:txBody>
      </p:sp>
    </p:spTree>
    <p:extLst>
      <p:ext uri="{BB962C8B-B14F-4D97-AF65-F5344CB8AC3E}">
        <p14:creationId xmlns:p14="http://schemas.microsoft.com/office/powerpoint/2010/main" val="1452067870"/>
      </p:ext>
    </p:extLst>
  </p:cSld>
  <p:clrMapOvr>
    <a:masterClrMapping/>
  </p:clrMapOvr>
  <p:extLst>
    <p:ext uri="{DCECCB84-F9BA-43D5-87BE-67443E8EF086}">
      <p15:sldGuideLst xmlns:p15="http://schemas.microsoft.com/office/powerpoint/2012/main">
        <p15:guide id="5" orient="horz" pos="11232" userDrawn="1">
          <p15:clr>
            <a:srgbClr val="FBAE40"/>
          </p15:clr>
        </p15:guide>
        <p15:guide id="6" pos="1440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 y="32107209"/>
            <a:ext cx="22091754" cy="3405164"/>
          </a:xfrm>
        </p:spPr>
        <p:txBody>
          <a:bodyPr vert="horz" lIns="91440" tIns="45720" rIns="91440" bIns="45720" rtlCol="0" anchor="b">
            <a:normAutofit/>
          </a:bodyPr>
          <a:lstStyle>
            <a:lvl1pPr>
              <a:defRPr lang="en-US" dirty="0"/>
            </a:lvl1pPr>
          </a:lstStyle>
          <a:p>
            <a:pPr lvl="0"/>
            <a:r>
              <a:rPr lang="en-US" dirty="0"/>
              <a:t>Click to edit Master subtitle style</a:t>
            </a:r>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1636382" y="30541805"/>
            <a:ext cx="3771900" cy="5230368"/>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endParaRPr lang="en-US" dirty="0"/>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CC057153-B650-4DEB-B370-79DDCFDCE934}" type="slidenum">
              <a:rPr lang="en-US" dirty="0"/>
              <a:pPr/>
              <a:t>‹#›</a:t>
            </a:fld>
            <a:endParaRPr lang="en-US" dirty="0"/>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68579" y="11230087"/>
            <a:ext cx="36313109" cy="19637655"/>
          </a:xfrm>
        </p:spPr>
        <p:txBody>
          <a:bodyPr anchor="b"/>
          <a:lstStyle/>
          <a:p>
            <a:r>
              <a:rPr lang="en-US" dirty="0"/>
              <a:t>Click to edit Master title style</a:t>
            </a:r>
          </a:p>
        </p:txBody>
      </p:sp>
    </p:spTree>
    <p:extLst>
      <p:ext uri="{BB962C8B-B14F-4D97-AF65-F5344CB8AC3E}">
        <p14:creationId xmlns:p14="http://schemas.microsoft.com/office/powerpoint/2010/main" val="927789349"/>
      </p:ext>
    </p:extLst>
  </p:cSld>
  <p:clrMapOvr>
    <a:masterClrMapping/>
  </p:clrMapOvr>
  <p:extLst>
    <p:ext uri="{DCECCB84-F9BA-43D5-87BE-67443E8EF086}">
      <p15:sldGuideLst xmlns:p15="http://schemas.microsoft.com/office/powerpoint/2012/main">
        <p15:guide id="5" orient="horz" pos="11232" userDrawn="1">
          <p15:clr>
            <a:srgbClr val="FBAE40"/>
          </p15:clr>
        </p15:guide>
        <p15:guide id="6" pos="1440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2665083" y="432250"/>
            <a:ext cx="2743200" cy="3803904"/>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68579" y="11356967"/>
            <a:ext cx="30278070" cy="24535181"/>
          </a:xfrm>
        </p:spPr>
        <p:txBody>
          <a:bodyPr anchor="b"/>
          <a:lstStyle/>
          <a:p>
            <a:r>
              <a:rPr lang="en-US" dirty="0"/>
              <a:t>Click to edit Master title style</a:t>
            </a:r>
          </a:p>
        </p:txBody>
      </p:sp>
    </p:spTree>
    <p:extLst>
      <p:ext uri="{BB962C8B-B14F-4D97-AF65-F5344CB8AC3E}">
        <p14:creationId xmlns:p14="http://schemas.microsoft.com/office/powerpoint/2010/main" val="298118843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11232" userDrawn="1">
          <p15:clr>
            <a:srgbClr val="FBAE40"/>
          </p15:clr>
        </p15:guide>
        <p15:guide id="6" pos="1440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78" y="427940"/>
            <a:ext cx="30523721" cy="8083296"/>
          </a:xfrm>
        </p:spPr>
        <p:txBody>
          <a:bodyPr anchor="t">
            <a:normAutofit/>
          </a:bodyPr>
          <a:lstStyle>
            <a:lvl1pPr>
              <a:defRPr sz="56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 y="9861656"/>
            <a:ext cx="30523725" cy="18501101"/>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Oval 7">
            <a:extLst>
              <a:ext uri="{FF2B5EF4-FFF2-40B4-BE49-F238E27FC236}">
                <a16:creationId xmlns:a16="http://schemas.microsoft.com/office/drawing/2014/main" id="{175C8E38-E957-9E3C-9A05-717C0F009AB9}"/>
              </a:ext>
            </a:extLst>
          </p:cNvPr>
          <p:cNvSpPr/>
          <p:nvPr/>
        </p:nvSpPr>
        <p:spPr>
          <a:xfrm>
            <a:off x="32071920" y="16736264"/>
            <a:ext cx="13342141" cy="18501101"/>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44110477" y="523649"/>
            <a:ext cx="1609526" cy="1898650"/>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778895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23123987" y="3233320"/>
            <a:ext cx="20200182" cy="9447869"/>
          </a:xfrm>
        </p:spPr>
        <p:txBody>
          <a:bodyPr anchor="t">
            <a:noAutofit/>
          </a:bodyPr>
          <a:lstStyle>
            <a:lvl1pPr>
              <a:defRPr sz="5600"/>
            </a:lvl1pPr>
          </a:lstStyle>
          <a:p>
            <a:r>
              <a:rPr lang="en-US" dirty="0"/>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noChangeAspect="1"/>
          </p:cNvSpPr>
          <p:nvPr>
            <p:ph type="pic" sz="quarter" idx="14" hasCustomPrompt="1"/>
          </p:nvPr>
        </p:nvSpPr>
        <p:spPr>
          <a:xfrm>
            <a:off x="1" y="0"/>
            <a:ext cx="22149908" cy="35661600"/>
          </a:xfrm>
          <a:blipFill>
            <a:blip r:embed="rId2">
              <a:alphaModFix amt="70000"/>
            </a:blip>
            <a:stretch>
              <a:fillRect/>
            </a:stretch>
          </a:blipFill>
        </p:spPr>
        <p:txBody>
          <a:bodyPr anchor="t"/>
          <a:lstStyle>
            <a:lvl1pPr>
              <a:defRPr/>
            </a:lvl1pPr>
          </a:lstStyle>
          <a:p>
            <a:endParaRP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23214332" y="573896"/>
            <a:ext cx="20059646" cy="1898650"/>
          </a:xfrm>
        </p:spPr>
        <p:txBody>
          <a:body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44110477" y="573896"/>
            <a:ext cx="1609526" cy="1898650"/>
          </a:xfrm>
        </p:spPr>
        <p:txBody>
          <a:bodyPr/>
          <a:lstStyle/>
          <a:p>
            <a:fld id="{CC057153-B650-4DEB-B370-79DDCFDCE934}" type="slidenum">
              <a:rPr lang="en-US" dirty="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23214332" y="14249187"/>
            <a:ext cx="22149908" cy="21301863"/>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94603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2023670" y="5135270"/>
            <a:ext cx="20124300" cy="21031441"/>
          </a:xfrm>
        </p:spPr>
        <p:txBody>
          <a:bodyPr>
            <a:normAutofit/>
          </a:bodyPr>
          <a:lstStyle>
            <a:lvl1pPr>
              <a:defRPr sz="5600"/>
            </a:lvl1pPr>
          </a:lstStyle>
          <a:p>
            <a:r>
              <a:rPr lang="en-US" dirty="0"/>
              <a:t>Click to edit Master title style</a:t>
            </a:r>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1995562" y="523649"/>
            <a:ext cx="20124300" cy="1898650"/>
          </a:xfrm>
        </p:spPr>
        <p:txBody>
          <a:bodyPr/>
          <a:lstStyle/>
          <a:p>
            <a:r>
              <a:rPr lang="en-US" dirty="0"/>
              <a:t>
              </a:t>
            </a:r>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23214333" y="523649"/>
            <a:ext cx="11026683" cy="1898650"/>
          </a:xfrm>
        </p:spPr>
        <p:txBody>
          <a:bodyPr/>
          <a:lstStyle/>
          <a:p>
            <a:endParaRPr lang="en-US" dirty="0"/>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41646495" y="523649"/>
            <a:ext cx="1609526" cy="1898650"/>
          </a:xfrm>
        </p:spPr>
        <p:txBody>
          <a:bodyPr/>
          <a:lstStyle/>
          <a:p>
            <a:fld id="{CC057153-B650-4DEB-B370-79DDCFDCE934}" type="slidenum">
              <a:rPr lang="en-US" dirty="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23214333" y="5040173"/>
            <a:ext cx="20012824" cy="250539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89478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023111" y="5142694"/>
            <a:ext cx="12985793" cy="15300580"/>
          </a:xfrm>
        </p:spPr>
        <p:txBody>
          <a:bodyPr>
            <a:normAutofit/>
          </a:bodyPr>
          <a:lstStyle>
            <a:lvl1pPr>
              <a:defRPr sz="5600"/>
            </a:lvl1pPr>
          </a:lstStyle>
          <a:p>
            <a:r>
              <a:rPr lang="en-US" dirty="0"/>
              <a:t>Click to edit Master title style</a:t>
            </a:r>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1995564" y="523649"/>
            <a:ext cx="13013341" cy="1898650"/>
          </a:xfrm>
        </p:spPr>
        <p:txBody>
          <a:bodyPr/>
          <a:lstStyle/>
          <a:p>
            <a:r>
              <a:rPr lang="en-US" dirty="0"/>
              <a:t>
              </a:t>
            </a:r>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16189378" y="523649"/>
            <a:ext cx="11026683" cy="1898650"/>
          </a:xfrm>
        </p:spPr>
        <p:txBody>
          <a:bodyPr/>
          <a:lstStyle/>
          <a:p>
            <a:endParaRPr lang="en-US" dirty="0"/>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41646495" y="523649"/>
            <a:ext cx="1609526" cy="1898650"/>
          </a:xfrm>
        </p:spPr>
        <p:txBody>
          <a:bodyPr/>
          <a:lstStyle/>
          <a:p>
            <a:fld id="{CC057153-B650-4DEB-B370-79DDCFDCE934}" type="slidenum">
              <a:rPr lang="en-US" dirty="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16189378" y="5031984"/>
            <a:ext cx="27066642" cy="272332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812691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18921768" y="3183129"/>
            <a:ext cx="24373708" cy="7901983"/>
          </a:xfrm>
        </p:spPr>
        <p:txBody>
          <a:bodyPr anchor="t"/>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5"/>
            <a:ext cx="18015045" cy="35661600"/>
          </a:xfrm>
          <a:blipFill>
            <a:blip r:embed="rId2">
              <a:alphaModFix amt="70000"/>
            </a:blip>
            <a:stretch>
              <a:fillRect/>
            </a:stretch>
          </a:blipFill>
        </p:spPr>
        <p:txBody>
          <a:bodyPr anchor="t"/>
          <a:lstStyle>
            <a:lvl1pPr>
              <a:defRPr lang="en-US" dirty="0"/>
            </a:lvl1pPr>
          </a:lstStyle>
          <a:p>
            <a:endParaRP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19140458" y="12778514"/>
            <a:ext cx="24155017" cy="19650681"/>
          </a:xfrm>
        </p:spPr>
        <p:txBody>
          <a:bodyPr anchor="t"/>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19140462" y="33555551"/>
            <a:ext cx="7381407" cy="1898650"/>
          </a:xfrm>
        </p:spPr>
        <p:txBody>
          <a:bodyPr anchor="b"/>
          <a:lstStyle/>
          <a:p>
            <a:r>
              <a:rPr lang="en-US" dirty="0"/>
              <a:t>
              </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41685949" y="33555547"/>
            <a:ext cx="1609526" cy="1898650"/>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1174907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16056725" y="3233321"/>
            <a:ext cx="27197662" cy="5921600"/>
          </a:xfrm>
        </p:spPr>
        <p:txBody>
          <a:bodyPr anchor="t"/>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5"/>
            <a:ext cx="15087601" cy="35661600"/>
          </a:xfrm>
          <a:blipFill>
            <a:blip r:embed="rId2">
              <a:alphaModFix amt="70000"/>
            </a:blip>
            <a:stretch>
              <a:fillRect/>
            </a:stretch>
          </a:blipFill>
        </p:spPr>
        <p:txBody>
          <a:bodyPr anchor="t"/>
          <a:lstStyle>
            <a:lvl1pPr>
              <a:defRPr/>
            </a:lvl1pPr>
          </a:lstStyle>
          <a:p>
            <a:endParaRP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16159083" y="11000102"/>
            <a:ext cx="27095308" cy="21907215"/>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16056728" y="33762953"/>
            <a:ext cx="7381407" cy="1898650"/>
          </a:xfrm>
        </p:spPr>
        <p:txBody>
          <a:bodyPr anchor="b"/>
          <a:lstStyle/>
          <a:p>
            <a:r>
              <a:rPr lang="en-US" dirty="0"/>
              <a:t>
              </a:t>
            </a:r>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33839637" y="33762953"/>
            <a:ext cx="5985750" cy="1898650"/>
          </a:xfrm>
        </p:spPr>
        <p:txBody>
          <a:bodyPr anchor="b"/>
          <a:lstStyle/>
          <a:p>
            <a:endParaRPr lang="en-US" dirty="0"/>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41644865" y="33762953"/>
            <a:ext cx="1609526" cy="1898650"/>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40290911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2033653" y="3233321"/>
            <a:ext cx="27197662" cy="5921600"/>
          </a:xfrm>
        </p:spPr>
        <p:txBody>
          <a:bodyPr/>
          <a:lstStyle/>
          <a:p>
            <a:r>
              <a:rPr lang="en-US" dirty="0"/>
              <a:t>Click to edit Master title style</a:t>
            </a:r>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2136011" y="11000102"/>
            <a:ext cx="27095308" cy="21907215"/>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Picture Placeholder 10">
            <a:extLst>
              <a:ext uri="{FF2B5EF4-FFF2-40B4-BE49-F238E27FC236}">
                <a16:creationId xmlns:a16="http://schemas.microsoft.com/office/drawing/2014/main" id="{6C5AB1A9-786B-C92B-C6EA-63CE0AACFB1E}"/>
              </a:ext>
            </a:extLst>
          </p:cNvPr>
          <p:cNvSpPr>
            <a:spLocks noGrp="1" noChangeAspect="1"/>
          </p:cNvSpPr>
          <p:nvPr>
            <p:ph type="pic" sz="quarter" idx="13" hasCustomPrompt="1"/>
          </p:nvPr>
        </p:nvSpPr>
        <p:spPr>
          <a:xfrm>
            <a:off x="30632400" y="5"/>
            <a:ext cx="15087601" cy="35661600"/>
          </a:xfrm>
          <a:blipFill>
            <a:blip r:embed="rId2">
              <a:alphaModFix amt="70000"/>
            </a:blip>
            <a:stretch>
              <a:fillRect/>
            </a:stretch>
          </a:blipFill>
        </p:spPr>
        <p:txBody>
          <a:bodyPr anchor="t"/>
          <a:lstStyle>
            <a:lvl1pPr>
              <a:defRPr/>
            </a:lvl1pPr>
          </a:lstStyle>
          <a:p>
            <a:endParaRP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2033654" y="33762953"/>
            <a:ext cx="7381407" cy="1898650"/>
          </a:xfrm>
        </p:spPr>
        <p:txBody>
          <a:bodyPr/>
          <a:lstStyle/>
          <a:p>
            <a:r>
              <a:rPr lang="en-US" dirty="0"/>
              <a:t>
              </a:t>
            </a:r>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19816564" y="33762953"/>
            <a:ext cx="5985750" cy="1898650"/>
          </a:xfrm>
        </p:spPr>
        <p:txBody>
          <a:bodyPr/>
          <a:lstStyle/>
          <a:p>
            <a:endParaRPr lang="en-US" dirty="0"/>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27621791" y="33762953"/>
            <a:ext cx="1609526" cy="1898650"/>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4221783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1944807" y="3233323"/>
            <a:ext cx="19975066" cy="7838762"/>
          </a:xfrm>
        </p:spPr>
        <p:txBody>
          <a:bodyPr anchor="t" anchorCtr="0"/>
          <a:lstStyle/>
          <a:p>
            <a:r>
              <a:rPr lang="en-US" dirty="0"/>
              <a:t>Click to edit Master title style</a:t>
            </a:r>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1944813" y="13068173"/>
            <a:ext cx="19975062" cy="18553631"/>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7">
            <a:extLst>
              <a:ext uri="{FF2B5EF4-FFF2-40B4-BE49-F238E27FC236}">
                <a16:creationId xmlns:a16="http://schemas.microsoft.com/office/drawing/2014/main" id="{6B8D4096-4B0D-5226-C004-475A83BE8BFE}"/>
              </a:ext>
            </a:extLst>
          </p:cNvPr>
          <p:cNvSpPr>
            <a:spLocks noGrp="1" noChangeAspect="1"/>
          </p:cNvSpPr>
          <p:nvPr>
            <p:ph type="pic" sz="quarter" idx="18" hasCustomPrompt="1"/>
          </p:nvPr>
        </p:nvSpPr>
        <p:spPr>
          <a:xfrm>
            <a:off x="23658159" y="0"/>
            <a:ext cx="22061843" cy="35661600"/>
          </a:xfrm>
          <a:blipFill>
            <a:blip r:embed="rId2">
              <a:alphaModFix amt="70000"/>
            </a:blip>
            <a:stretch>
              <a:fillRect/>
            </a:stretch>
          </a:blipFill>
        </p:spPr>
        <p:txBody>
          <a:bodyPr anchor="t"/>
          <a:lstStyle>
            <a:lvl1pPr>
              <a:defRPr/>
            </a:lvl1pPr>
          </a:lstStyle>
          <a:p>
            <a:endParaRP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1944810" y="33541236"/>
            <a:ext cx="7381407" cy="1898650"/>
          </a:xfrm>
        </p:spPr>
        <p:txBody>
          <a:bodyPr anchor="b"/>
          <a:lstStyle/>
          <a:p>
            <a:r>
              <a:rPr lang="en-US" dirty="0"/>
              <a:t>
              </a:t>
            </a:r>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20452327" y="33617894"/>
            <a:ext cx="1609526" cy="1898650"/>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25292386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1946122" y="3233322"/>
            <a:ext cx="16675767" cy="9711671"/>
          </a:xfrm>
        </p:spPr>
        <p:txBody>
          <a:bodyPr anchor="t">
            <a:noAutofit/>
          </a:bodyPr>
          <a:lstStyle>
            <a:lvl1pPr>
              <a:defRPr sz="5600"/>
            </a:lvl1pPr>
          </a:lstStyle>
          <a:p>
            <a:r>
              <a:rPr lang="en-US" dirty="0"/>
              <a:t>Click to edit Master title style</a:t>
            </a:r>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2039778" y="15031792"/>
            <a:ext cx="16684601" cy="16319877"/>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0">
            <a:extLst>
              <a:ext uri="{FF2B5EF4-FFF2-40B4-BE49-F238E27FC236}">
                <a16:creationId xmlns:a16="http://schemas.microsoft.com/office/drawing/2014/main" id="{FBEF9CB2-E8D7-8869-9B11-C58F1606DFE0}"/>
              </a:ext>
            </a:extLst>
          </p:cNvPr>
          <p:cNvSpPr>
            <a:spLocks noGrp="1" noChangeAspect="1"/>
          </p:cNvSpPr>
          <p:nvPr>
            <p:ph type="pic" sz="quarter" idx="13" hasCustomPrompt="1"/>
          </p:nvPr>
        </p:nvSpPr>
        <p:spPr>
          <a:xfrm>
            <a:off x="20113389" y="0"/>
            <a:ext cx="25606612" cy="35661600"/>
          </a:xfrm>
          <a:blipFill>
            <a:blip r:embed="rId2">
              <a:alphaModFix amt="70000"/>
            </a:blip>
            <a:stretch>
              <a:fillRect/>
            </a:stretch>
          </a:blipFill>
        </p:spPr>
        <p:txBody>
          <a:bodyPr anchor="t"/>
          <a:lstStyle>
            <a:lvl1pPr>
              <a:defRPr/>
            </a:lvl1pPr>
          </a:lstStyle>
          <a:p>
            <a:endParaRP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1933571" y="33438479"/>
            <a:ext cx="7381407" cy="1975309"/>
          </a:xfrm>
        </p:spPr>
        <p:txBody>
          <a:bodyPr anchor="b"/>
          <a:lstStyle/>
          <a:p>
            <a:r>
              <a:rPr lang="en-US" dirty="0"/>
              <a:t>
              </a:t>
            </a:r>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17114853" y="33438479"/>
            <a:ext cx="1609526" cy="1975309"/>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2880362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28686499" y="3233321"/>
            <a:ext cx="14567047" cy="11858606"/>
          </a:xfrm>
        </p:spPr>
        <p:txBody>
          <a:bodyPr anchor="t">
            <a:noAutofit/>
          </a:bodyPr>
          <a:lstStyle>
            <a:lvl1pPr>
              <a:defRPr sz="5600"/>
            </a:lvl1pPr>
          </a:lstStyle>
          <a:p>
            <a:r>
              <a:rPr lang="en-US" dirty="0"/>
              <a:t>Click to edit Master title style</a:t>
            </a:r>
          </a:p>
        </p:txBody>
      </p:sp>
      <p:sp>
        <p:nvSpPr>
          <p:cNvPr id="3" name="Picture Placeholder 10">
            <a:extLst>
              <a:ext uri="{FF2B5EF4-FFF2-40B4-BE49-F238E27FC236}">
                <a16:creationId xmlns:a16="http://schemas.microsoft.com/office/drawing/2014/main" id="{74736F65-8A7D-D535-AAD0-31480F8AD318}"/>
              </a:ext>
            </a:extLst>
          </p:cNvPr>
          <p:cNvSpPr>
            <a:spLocks noGrp="1" noChangeAspect="1"/>
          </p:cNvSpPr>
          <p:nvPr>
            <p:ph type="pic" sz="quarter" idx="13" hasCustomPrompt="1"/>
          </p:nvPr>
        </p:nvSpPr>
        <p:spPr>
          <a:xfrm>
            <a:off x="0" y="0"/>
            <a:ext cx="27227283" cy="35661600"/>
          </a:xfrm>
          <a:blipFill>
            <a:blip r:embed="rId2">
              <a:alphaModFix amt="70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28828206" y="16699863"/>
            <a:ext cx="14567051" cy="1426464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28686502" y="33573200"/>
            <a:ext cx="7381407" cy="1975309"/>
          </a:xfrm>
        </p:spPr>
        <p:txBody>
          <a:bodyPr anchor="b"/>
          <a:lstStyle/>
          <a:p>
            <a:r>
              <a:rPr lang="en-US" dirty="0"/>
              <a:t>
              </a:t>
            </a:r>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41753074" y="33573205"/>
            <a:ext cx="1609526" cy="1975309"/>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20893507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1920240" y="18763038"/>
            <a:ext cx="16607625" cy="13627053"/>
          </a:xfrm>
        </p:spPr>
        <p:txBody>
          <a:bodyPr anchor="t">
            <a:noAutofit/>
          </a:bodyPr>
          <a:lstStyle>
            <a:lvl1pPr>
              <a:defRPr sz="5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4" y="0"/>
            <a:ext cx="45720000" cy="17830800"/>
          </a:xfrm>
          <a:blipFill>
            <a:blip r:embed="rId2">
              <a:alphaModFix amt="70000"/>
            </a:blip>
            <a:stretch>
              <a:fillRect/>
            </a:stretch>
          </a:blipFill>
        </p:spPr>
        <p:txBody>
          <a:bodyPr anchor="t"/>
          <a:lstStyle>
            <a:lvl1pPr>
              <a:defRPr/>
            </a:lvl1pPr>
          </a:lstStyle>
          <a:p>
            <a:endParaRP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19755136" y="18614452"/>
            <a:ext cx="23619158" cy="1362705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19735000" y="33502938"/>
            <a:ext cx="7381407" cy="1975309"/>
          </a:xfrm>
        </p:spPr>
        <p:txBody>
          <a:bodyPr anchor="b"/>
          <a:lstStyle/>
          <a:p>
            <a:r>
              <a:rPr lang="en-US" dirty="0"/>
              <a:t>
              </a:t>
            </a:r>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28863903" y="33502938"/>
            <a:ext cx="8609988" cy="1975309"/>
          </a:xfrm>
        </p:spPr>
        <p:txBody>
          <a:bodyPr anchor="b"/>
          <a:lstStyle/>
          <a:p>
            <a:endParaRPr lang="en-US" dirty="0"/>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41764770" y="33502943"/>
            <a:ext cx="1609526" cy="1975309"/>
          </a:xfrm>
        </p:spPr>
        <p:txBody>
          <a:bodyPr anchor="b"/>
          <a:lstStyle/>
          <a:p>
            <a:fld id="{CC057153-B650-4DEB-B370-79DDCFDCE934}" type="slidenum">
              <a:rPr lang="en-US" dirty="0"/>
              <a:t>‹#›</a:t>
            </a:fld>
            <a:endParaRPr lang="en-US" dirty="0"/>
          </a:p>
        </p:txBody>
      </p:sp>
    </p:spTree>
    <p:extLst>
      <p:ext uri="{BB962C8B-B14F-4D97-AF65-F5344CB8AC3E}">
        <p14:creationId xmlns:p14="http://schemas.microsoft.com/office/powerpoint/2010/main" val="41657786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1920244" y="3284895"/>
            <a:ext cx="41370896" cy="5799055"/>
          </a:xfrm>
        </p:spPr>
        <p:txBody>
          <a:bodyPr anchor="t">
            <a:noAutofit/>
          </a:bodyPr>
          <a:lstStyle>
            <a:lvl1pPr>
              <a:defRPr sz="5600"/>
            </a:lvl1pPr>
          </a:lstStyle>
          <a:p>
            <a:r>
              <a:rPr lang="en-US" dirty="0"/>
              <a:t>Click to edit Master title style</a:t>
            </a:r>
          </a:p>
        </p:txBody>
      </p:sp>
      <p:sp>
        <p:nvSpPr>
          <p:cNvPr id="13" name="Picture Placeholder 10">
            <a:extLst>
              <a:ext uri="{FF2B5EF4-FFF2-40B4-BE49-F238E27FC236}">
                <a16:creationId xmlns:a16="http://schemas.microsoft.com/office/drawing/2014/main" id="{1A9091ED-65DB-CA4C-BC68-EC773138EFA0}"/>
              </a:ext>
            </a:extLst>
          </p:cNvPr>
          <p:cNvSpPr>
            <a:spLocks noGrp="1" noChangeAspect="1"/>
          </p:cNvSpPr>
          <p:nvPr>
            <p:ph type="pic" sz="quarter" idx="18" hasCustomPrompt="1"/>
          </p:nvPr>
        </p:nvSpPr>
        <p:spPr>
          <a:xfrm>
            <a:off x="409431" y="11000100"/>
            <a:ext cx="21699942" cy="24291441"/>
          </a:xfrm>
          <a:blipFill>
            <a:blip r:embed="rId2">
              <a:alphaModFix amt="70000"/>
            </a:blip>
            <a:stretch>
              <a:fillRect/>
            </a:stretch>
          </a:blipFill>
        </p:spPr>
        <p:txBody>
          <a:bodyPr anchor="t"/>
          <a:lstStyle>
            <a:lvl1pPr>
              <a:defRPr/>
            </a:lvl1pPr>
          </a:lstStyle>
          <a:p>
            <a:endParaRP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23214333" y="11000096"/>
            <a:ext cx="20076807" cy="21376617"/>
          </a:xfrm>
        </p:spPr>
        <p:txBody>
          <a:bodyPr anchor="t">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23165346" y="33430720"/>
            <a:ext cx="16754358" cy="1898650"/>
          </a:xfrm>
        </p:spPr>
        <p:txBody>
          <a:bodyPr anchor="b"/>
          <a:lstStyle/>
          <a:p>
            <a:r>
              <a:rPr lang="en-US" dirty="0"/>
              <a:t>
              </a:t>
            </a:r>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40975679" y="33392890"/>
            <a:ext cx="2315463" cy="1898650"/>
          </a:xfrm>
        </p:spPr>
        <p:txBody>
          <a:bodyPr anchor="b"/>
          <a:lstStyle/>
          <a:p>
            <a:fld id="{CC057153-B650-4DEB-B370-79DDCFDCE934}" type="slidenum">
              <a:rPr lang="en-US" dirty="0"/>
              <a:pPr/>
              <a:t>‹#›</a:t>
            </a:fld>
            <a:endParaRPr lang="en-US" dirty="0"/>
          </a:p>
        </p:txBody>
      </p:sp>
    </p:spTree>
    <p:extLst>
      <p:ext uri="{BB962C8B-B14F-4D97-AF65-F5344CB8AC3E}">
        <p14:creationId xmlns:p14="http://schemas.microsoft.com/office/powerpoint/2010/main" val="26476847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80057" y="3348800"/>
            <a:ext cx="9729562" cy="9761087"/>
          </a:xfrm>
        </p:spPr>
        <p:txBody>
          <a:bodyPr anchor="t" anchorCtr="0">
            <a:noAutofit/>
          </a:bodyPr>
          <a:lstStyle>
            <a:lvl1pPr>
              <a:defRPr sz="5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2275277" y="15079761"/>
            <a:ext cx="13539068" cy="17233040"/>
          </a:xfrm>
          <a:blipFill>
            <a:blip r:embed="rId2">
              <a:alphaModFix amt="70000"/>
            </a:blip>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16508187" y="3348801"/>
            <a:ext cx="26936543" cy="28964000"/>
          </a:xfrm>
        </p:spPr>
        <p:txBody>
          <a:bodyPr anchor="b"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2047223" y="33479080"/>
            <a:ext cx="19788194" cy="1898650"/>
          </a:xfrm>
        </p:spPr>
        <p:txBody>
          <a:bodyPr anchor="b"/>
          <a:lstStyle/>
          <a:p>
            <a:r>
              <a:rPr lang="en-US" dirty="0"/>
              <a:t>
              </a:t>
            </a:r>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23214333" y="33448983"/>
            <a:ext cx="9540296" cy="1898650"/>
          </a:xfrm>
        </p:spPr>
        <p:txBody>
          <a:bodyPr anchor="b"/>
          <a:lstStyle/>
          <a:p>
            <a:endParaRPr lang="en-US" dirty="0"/>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41621734" y="33479080"/>
            <a:ext cx="1609526" cy="1898650"/>
          </a:xfrm>
        </p:spPr>
        <p:txBody>
          <a:bodyPr anchor="b"/>
          <a:lstStyle/>
          <a:p>
            <a:fld id="{CC057153-B650-4DEB-B370-79DDCFDCE934}" type="slidenum">
              <a:rPr lang="en-US" dirty="0"/>
              <a:pPr/>
              <a:t>‹#›</a:t>
            </a:fld>
            <a:endParaRPr lang="en-US" dirty="0"/>
          </a:p>
        </p:txBody>
      </p:sp>
    </p:spTree>
    <p:extLst>
      <p:ext uri="{BB962C8B-B14F-4D97-AF65-F5344CB8AC3E}">
        <p14:creationId xmlns:p14="http://schemas.microsoft.com/office/powerpoint/2010/main" val="39125799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 y="28624378"/>
            <a:ext cx="22134964" cy="7037223"/>
          </a:xfrm>
        </p:spPr>
        <p:txBody>
          <a:bodyPr anchor="b">
            <a:normAutofit/>
          </a:bodyPr>
          <a:lstStyle>
            <a:lvl1pPr>
              <a:lnSpc>
                <a:spcPct val="120000"/>
              </a:lnSpc>
              <a:defRPr sz="2000" b="0" spc="0" baseline="0">
                <a:solidFill>
                  <a:schemeClr val="tx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204717" y="-816139"/>
            <a:ext cx="22339681" cy="23455047"/>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dirty="0"/>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1662879" y="30431232"/>
            <a:ext cx="3771900" cy="5230368"/>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44110477" y="523649"/>
            <a:ext cx="1609526" cy="1898650"/>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173602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2297430" y="-5896052"/>
            <a:ext cx="39947850" cy="5230368"/>
          </a:xfrm>
        </p:spPr>
        <p:txBody>
          <a:bodyPr/>
          <a:lstStyle/>
          <a:p>
            <a:r>
              <a:rPr lang="en-US" dirty="0"/>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1611699" y="30431232"/>
            <a:ext cx="3771900" cy="5230368"/>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r>
              <a:rPr lang="en-US" dirty="0"/>
              <a:t>
              </a:t>
            </a:r>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endParaRPr lang="en-US" dirty="0"/>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CC057153-B650-4DEB-B370-79DDCFDCE934}" type="slidenum">
              <a:rPr lang="en-US" dirty="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5510" y="5287148"/>
            <a:ext cx="37810099" cy="30374459"/>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335396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1562551" y="30431232"/>
            <a:ext cx="3771900" cy="5230368"/>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30679619"/>
            <a:ext cx="22134964" cy="4981979"/>
          </a:xfrm>
        </p:spPr>
        <p:txBody>
          <a:bodyPr anchor="b">
            <a:normAutofit/>
          </a:bodyPr>
          <a:lstStyle>
            <a:lvl1pPr>
              <a:lnSpc>
                <a:spcPct val="80000"/>
              </a:lnSpc>
              <a:defRPr sz="2000" spc="0" baseline="0">
                <a:solidFill>
                  <a:schemeClr val="tx1"/>
                </a:solidFill>
                <a:latin typeface="+mn-lt"/>
              </a:defRPr>
            </a:lvl1pPr>
          </a:lstStyle>
          <a:p>
            <a:r>
              <a:rPr lang="en-US" dirty="0"/>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68580" y="496777"/>
            <a:ext cx="33604200" cy="23277623"/>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44110477" y="573896"/>
            <a:ext cx="1609526" cy="1898650"/>
          </a:xfrm>
        </p:spPr>
        <p:txBody>
          <a:bodyPr/>
          <a:lstStyle/>
          <a:p>
            <a:fld id="{CC057153-B650-4DEB-B370-79DDCFDCE934}" type="slidenum">
              <a:rPr lang="en-US" dirty="0"/>
              <a:pPr/>
              <a:t>‹#›</a:t>
            </a:fld>
            <a:endParaRPr lang="en-US" dirty="0"/>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23223864" y="33241336"/>
            <a:ext cx="11643247" cy="1898650"/>
          </a:xfrm>
        </p:spPr>
        <p:txBody>
          <a:bodyPr anchor="b"/>
          <a:lstStyle/>
          <a:p>
            <a:r>
              <a:rPr lang="en-US" dirty="0"/>
              <a:t>
              </a:t>
            </a:r>
          </a:p>
        </p:txBody>
      </p:sp>
    </p:spTree>
    <p:extLst>
      <p:ext uri="{BB962C8B-B14F-4D97-AF65-F5344CB8AC3E}">
        <p14:creationId xmlns:p14="http://schemas.microsoft.com/office/powerpoint/2010/main" val="24934475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1920243" y="5135271"/>
            <a:ext cx="12995909" cy="15310713"/>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1988824" y="573896"/>
            <a:ext cx="13030200" cy="1898650"/>
          </a:xfrm>
        </p:spPr>
        <p:txBody>
          <a:bodyPr/>
          <a:lstStyle/>
          <a:p>
            <a:r>
              <a:rPr lang="en-US" dirty="0"/>
              <a:t>
              </a:t>
            </a:r>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16184884" y="543799"/>
            <a:ext cx="18138311" cy="1898650"/>
          </a:xfrm>
        </p:spPr>
        <p:txBody>
          <a:bodyPr/>
          <a:lstStyle/>
          <a:p>
            <a:endParaRPr lang="en-US" dirty="0"/>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CC057153-B650-4DEB-B370-79DDCFDCE934}" type="slidenum">
              <a:rPr lang="en-US" dirty="0"/>
              <a:pPr/>
              <a:t>‹#›</a:t>
            </a:fld>
            <a:endParaRPr lang="en-US" dirty="0"/>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16184875" y="5135271"/>
            <a:ext cx="27925595" cy="1331366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16184879" y="20445984"/>
            <a:ext cx="27925590" cy="1331366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64780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1920241" y="3280869"/>
            <a:ext cx="41319450" cy="5659461"/>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1988821" y="573896"/>
            <a:ext cx="19788194" cy="1898650"/>
          </a:xfrm>
        </p:spPr>
        <p:txBody>
          <a:bodyPr/>
          <a:lstStyle/>
          <a:p>
            <a:r>
              <a:rPr lang="en-US" dirty="0"/>
              <a:t>
              </a:t>
            </a:r>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23214334" y="543799"/>
            <a:ext cx="18138311" cy="1898650"/>
          </a:xfrm>
        </p:spPr>
        <p:txBody>
          <a:bodyPr/>
          <a:lstStyle/>
          <a:p>
            <a:endParaRPr lang="en-US" dirty="0"/>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CC057153-B650-4DEB-B370-79DDCFDCE934}" type="slidenum">
              <a:rPr lang="en-US" dirty="0"/>
              <a:pPr/>
              <a:t>‹#›</a:t>
            </a:fld>
            <a:endParaRPr lang="en-US" dirty="0"/>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1988820" y="11887203"/>
            <a:ext cx="19442431" cy="2776971"/>
          </a:xfrm>
        </p:spPr>
        <p:txBody>
          <a:bodyPr/>
          <a:lstStyle/>
          <a:p>
            <a:endParaRPr lang="en-US" dirty="0"/>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1988817" y="15500908"/>
            <a:ext cx="19436955" cy="18647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23214330" y="11887203"/>
            <a:ext cx="19436955" cy="2776971"/>
          </a:xfrm>
        </p:spPr>
        <p:txBody>
          <a:bodyPr/>
          <a:lstStyle/>
          <a:p>
            <a:endParaRPr lang="en-US" dirty="0"/>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23214330" y="15500909"/>
            <a:ext cx="19436955" cy="18647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82353135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1885951" y="3352248"/>
            <a:ext cx="41422320" cy="5659461"/>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1988821" y="570589"/>
            <a:ext cx="19788194" cy="1898650"/>
          </a:xfrm>
        </p:spPr>
        <p:txBody>
          <a:bodyPr/>
          <a:lstStyle/>
          <a:p>
            <a:r>
              <a:rPr lang="en-US" dirty="0"/>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42119734" y="573896"/>
            <a:ext cx="1609526" cy="1898650"/>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948596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1" y="523649"/>
            <a:ext cx="22119862" cy="1898650"/>
          </a:xfrm>
        </p:spPr>
        <p:txBody>
          <a:bodyPr/>
          <a:lstStyle/>
          <a:p>
            <a:r>
              <a:rPr lang="en-US" dirty="0"/>
              <a:t>
              </a:t>
            </a:r>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23317202" y="523649"/>
            <a:ext cx="19995004" cy="1898650"/>
          </a:xfrm>
        </p:spPr>
        <p:txBody>
          <a:bodyPr/>
          <a:lstStyle/>
          <a:p>
            <a:endParaRPr lang="en-US" dirty="0"/>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44110477" y="523649"/>
            <a:ext cx="1609526" cy="1898650"/>
          </a:xfrm>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0074759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047225" y="3406486"/>
            <a:ext cx="41184034" cy="7948456"/>
          </a:xfrm>
        </p:spPr>
        <p:txBody>
          <a:bodyPr anchor="t">
            <a:noAutofit/>
          </a:bodyPr>
          <a:lstStyle>
            <a:lvl1pPr>
              <a:defRPr sz="56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2047225" y="12987210"/>
            <a:ext cx="41184034" cy="17600154"/>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2047223" y="33479080"/>
            <a:ext cx="19788194" cy="1898650"/>
          </a:xfrm>
        </p:spPr>
        <p:txBody>
          <a:bodyPr/>
          <a:lstStyle/>
          <a:p>
            <a:r>
              <a:rPr lang="en-US" dirty="0"/>
              <a:t>
              </a:t>
            </a:r>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23214333" y="33448983"/>
            <a:ext cx="9540296" cy="1898650"/>
          </a:xfrm>
        </p:spPr>
        <p:txBody>
          <a:bodyPr/>
          <a:lstStyle/>
          <a:p>
            <a:endParaRPr lang="en-US" dirty="0"/>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41621734" y="33479080"/>
            <a:ext cx="1609526" cy="1898650"/>
          </a:xfrm>
        </p:spPr>
        <p:txBody>
          <a:bodyPr/>
          <a:lstStyle/>
          <a:p>
            <a:fld id="{CC057153-B650-4DEB-B370-79DDCFDCE934}" type="slidenum">
              <a:rPr lang="en-US" dirty="0"/>
              <a:pPr/>
              <a:t>‹#›</a:t>
            </a:fld>
            <a:endParaRPr lang="en-US" dirty="0"/>
          </a:p>
        </p:txBody>
      </p:sp>
    </p:spTree>
    <p:extLst>
      <p:ext uri="{BB962C8B-B14F-4D97-AF65-F5344CB8AC3E}">
        <p14:creationId xmlns:p14="http://schemas.microsoft.com/office/powerpoint/2010/main" val="4073148366"/>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944808" y="14992069"/>
            <a:ext cx="29031942" cy="9578504"/>
          </a:xfrm>
        </p:spPr>
        <p:txBody>
          <a:bodyPr anchor="b">
            <a:noAutofit/>
          </a:bodyPr>
          <a:lstStyle>
            <a:lvl1pPr>
              <a:defRPr sz="5600"/>
            </a:lvl1pPr>
          </a:lstStyle>
          <a:p>
            <a:r>
              <a:rPr lang="en-US" dirty="0"/>
              <a:t>Click to edit Master title style</a:t>
            </a:r>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2013399" y="523649"/>
            <a:ext cx="20106466" cy="1898650"/>
          </a:xfrm>
        </p:spPr>
        <p:txBody>
          <a:bodyPr/>
          <a:lstStyle/>
          <a:p>
            <a:r>
              <a:rPr lang="en-US" dirty="0"/>
              <a:t>
              </a:t>
            </a:r>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23317206" y="523649"/>
            <a:ext cx="9472613" cy="1898650"/>
          </a:xfrm>
        </p:spPr>
        <p:txBody>
          <a:bodyPr/>
          <a:lstStyle/>
          <a:p>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2013394" y="25594981"/>
            <a:ext cx="29031938" cy="6653998"/>
          </a:xfrm>
        </p:spPr>
        <p:txBody>
          <a:bodyPr anchor="t">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44110477" y="33239308"/>
            <a:ext cx="1609526" cy="1898650"/>
          </a:xfrm>
        </p:spPr>
        <p:txBody>
          <a:bodyPr anchor="b"/>
          <a:lstStyle/>
          <a:p>
            <a:fld id="{CC057153-B650-4DEB-B370-79DDCFDCE934}" type="slidenum">
              <a:rPr lang="en-US" dirty="0"/>
              <a:t>‹#›</a:t>
            </a:fld>
            <a:endParaRPr lang="en-US" dirty="0"/>
          </a:p>
        </p:txBody>
      </p:sp>
      <p:sp>
        <p:nvSpPr>
          <p:cNvPr id="3" name="Oval 2">
            <a:extLst>
              <a:ext uri="{FF2B5EF4-FFF2-40B4-BE49-F238E27FC236}">
                <a16:creationId xmlns:a16="http://schemas.microsoft.com/office/drawing/2014/main" id="{D3CF16D9-01F3-6CE6-7291-C344E099BBD0}"/>
              </a:ext>
            </a:extLst>
          </p:cNvPr>
          <p:cNvSpPr/>
          <p:nvPr/>
        </p:nvSpPr>
        <p:spPr>
          <a:xfrm>
            <a:off x="31703172" y="523645"/>
            <a:ext cx="13342141" cy="18501101"/>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93912950"/>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715000" y="5836287"/>
            <a:ext cx="34290001" cy="1241552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5715000" y="18730598"/>
            <a:ext cx="34290001" cy="8609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86057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8578" y="3352248"/>
            <a:ext cx="45005970" cy="5659461"/>
          </a:xfrm>
          <a:prstGeom prst="rect">
            <a:avLst/>
          </a:prstGeom>
        </p:spPr>
        <p:txBody>
          <a:bodyPr vert="horz" lIns="91440" tIns="45720" rIns="91440" bIns="45720" rtlCol="0" anchor="t">
            <a:normAutofit/>
          </a:bodyPr>
          <a:lstStyle/>
          <a:p>
            <a:r>
              <a:rPr lang="en-US" dirty="0"/>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23214334" y="543799"/>
            <a:ext cx="18138311" cy="1898650"/>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4381" y="573896"/>
            <a:ext cx="19788194" cy="1898650"/>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44110474" y="573896"/>
            <a:ext cx="1609526" cy="1898650"/>
          </a:xfrm>
          <a:prstGeom prst="rect">
            <a:avLst/>
          </a:prstGeom>
        </p:spPr>
        <p:txBody>
          <a:bodyPr vert="horz" lIns="91440" tIns="45720" rIns="91440" bIns="45720" rtlCol="0" anchor="t"/>
          <a:lstStyle>
            <a:lvl1pPr algn="r" rtl="0">
              <a:lnSpc>
                <a:spcPct val="80000"/>
              </a:lnSpc>
              <a:defRPr sz="1000">
                <a:solidFill>
                  <a:schemeClr val="tx1"/>
                </a:solidFill>
                <a:latin typeface="+mn-lt"/>
              </a:defRPr>
            </a:lvl1pPr>
          </a:lstStyle>
          <a:p>
            <a:fld id="{CC057153-B650-4DEB-B370-79DDCFDCE934}" type="slidenum">
              <a:rPr lang="en-US" dirty="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9919112"/>
            <a:ext cx="45005970" cy="2516858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2291900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 id="2147483719" r:id="rId18"/>
    <p:sldLayoutId id="2147483720" r:id="rId19"/>
    <p:sldLayoutId id="2147483721" r:id="rId20"/>
    <p:sldLayoutId id="2147483722" r:id="rId21"/>
    <p:sldLayoutId id="2147483723" r:id="rId22"/>
    <p:sldLayoutId id="2147483724" r:id="rId23"/>
    <p:sldLayoutId id="2147483725" r:id="rId24"/>
    <p:sldLayoutId id="2147483726" r:id="rId25"/>
    <p:sldLayoutId id="2147483727" r:id="rId26"/>
    <p:sldLayoutId id="2147483728" r:id="rId27"/>
    <p:sldLayoutId id="2147483729" r:id="rId28"/>
  </p:sldLayoutIdLst>
  <p:hf sldNum="0" hdr="0" ftr="0" dt="0"/>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11232" userDrawn="1">
          <p15:clr>
            <a:srgbClr val="F26B43"/>
          </p15:clr>
        </p15:guide>
        <p15:guide id="6" pos="1440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8" Type="http://schemas.openxmlformats.org/officeDocument/2006/relationships/hyperlink" Target="https://www.nimh.nih.gov/health/publications/perinatal-depression" TargetMode="External"/><Relationship Id="rId3" Type="http://schemas.openxmlformats.org/officeDocument/2006/relationships/hyperlink" Target="https://www.ncbi.nlm.nih.gov/books/NBK613158/" TargetMode="External"/><Relationship Id="rId7" Type="http://schemas.openxmlformats.org/officeDocument/2006/relationships/hyperlink" Target="https://www.mayoclinic.org/diseases-conditions/postpartum-depression/symptoms-causes/syc-20376617" TargetMode="External"/><Relationship Id="rId2" Type="http://schemas.openxmlformats.org/officeDocument/2006/relationships/hyperlink" Target="https://www.nhs.uk/mental-health/conditions/postnatal-depression/" TargetMode="External"/><Relationship Id="rId1" Type="http://schemas.openxmlformats.org/officeDocument/2006/relationships/slideLayout" Target="../slideLayouts/slideLayout25.xml"/><Relationship Id="rId6" Type="http://schemas.openxmlformats.org/officeDocument/2006/relationships/hyperlink" Target="https://www.gov.scot/publications/perinatal-infant-mental-health-eqia/pages/2/" TargetMode="External"/><Relationship Id="rId5" Type="http://schemas.openxmlformats.org/officeDocument/2006/relationships/hyperlink" Target="http://www.gov.scot" TargetMode="External"/><Relationship Id="rId4" Type="http://schemas.openxmlformats.org/officeDocument/2006/relationships/hyperlink" Target="https://www.mind.org.uk/information-support/types-of-mental-health-problems/postnatal-depression-and-perinatal-mental-health/postnatal-and-antenatal-depression/" TargetMode="External"/><Relationship Id="rId9" Type="http://schemas.openxmlformats.org/officeDocument/2006/relationships/hyperlink" Target="https://cks.nice.org.uk/topics/depression-antenatal-postnatal/background-information/defini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4E4F6-F115-0D0F-505F-393D289ED3E7}"/>
              </a:ext>
            </a:extLst>
          </p:cNvPr>
          <p:cNvSpPr>
            <a:spLocks noGrp="1"/>
          </p:cNvSpPr>
          <p:nvPr>
            <p:ph type="title"/>
          </p:nvPr>
        </p:nvSpPr>
        <p:spPr>
          <a:xfrm>
            <a:off x="3213175" y="3338982"/>
            <a:ext cx="37698493" cy="21031441"/>
          </a:xfrm>
        </p:spPr>
        <p:txBody>
          <a:bodyPr/>
          <a:lstStyle/>
          <a:p>
            <a:br>
              <a:rPr lang="en-US" dirty="0"/>
            </a:br>
            <a:br>
              <a:rPr lang="en-US" dirty="0"/>
            </a:br>
            <a:br>
              <a:rPr lang="en-US" dirty="0"/>
            </a:br>
            <a:r>
              <a:rPr lang="en-US" sz="6000" dirty="0">
                <a:latin typeface="Arial"/>
                <a:cs typeface="Arial"/>
              </a:rPr>
              <a:t>Raisa Khaleel</a:t>
            </a:r>
            <a:br>
              <a:rPr lang="en-US" sz="6000" dirty="0">
                <a:latin typeface="Arial"/>
                <a:cs typeface="Arial"/>
              </a:rPr>
            </a:br>
            <a:r>
              <a:rPr lang="en-US" sz="6000" dirty="0">
                <a:latin typeface="Arial"/>
                <a:cs typeface="Arial"/>
              </a:rPr>
              <a:t>2220004</a:t>
            </a:r>
            <a:br>
              <a:rPr lang="en-US" sz="6000" dirty="0">
                <a:latin typeface="Arial"/>
                <a:cs typeface="Arial"/>
              </a:rPr>
            </a:br>
            <a:r>
              <a:rPr lang="en-US" sz="6000" dirty="0" err="1">
                <a:latin typeface="Arial"/>
                <a:cs typeface="Arial"/>
              </a:rPr>
              <a:t>junaid</a:t>
            </a:r>
            <a:r>
              <a:rPr lang="en-US" sz="6000" dirty="0">
                <a:latin typeface="Arial"/>
                <a:cs typeface="Arial"/>
              </a:rPr>
              <a:t> </a:t>
            </a:r>
            <a:br>
              <a:rPr lang="en-US" sz="6000" dirty="0">
                <a:latin typeface="Arial"/>
                <a:cs typeface="Arial"/>
              </a:rPr>
            </a:br>
            <a:r>
              <a:rPr lang="en-US" sz="6000" dirty="0">
                <a:latin typeface="Arial"/>
                <a:cs typeface="Arial"/>
              </a:rPr>
              <a:t>component 1 : poster presentation </a:t>
            </a:r>
            <a:br>
              <a:rPr lang="en-US" sz="6000" dirty="0">
                <a:latin typeface="Arial"/>
                <a:cs typeface="Arial"/>
              </a:rPr>
            </a:br>
            <a:r>
              <a:rPr lang="en-US" sz="6000" dirty="0">
                <a:latin typeface="Arial"/>
                <a:cs typeface="Arial"/>
              </a:rPr>
              <a:t>LCHS7008</a:t>
            </a:r>
          </a:p>
        </p:txBody>
      </p:sp>
    </p:spTree>
    <p:extLst>
      <p:ext uri="{BB962C8B-B14F-4D97-AF65-F5344CB8AC3E}">
        <p14:creationId xmlns:p14="http://schemas.microsoft.com/office/powerpoint/2010/main" val="28716655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DA9691-F862-842E-F8E6-73E46B585B98}"/>
              </a:ext>
            </a:extLst>
          </p:cNvPr>
          <p:cNvSpPr txBox="1"/>
          <p:nvPr/>
        </p:nvSpPr>
        <p:spPr>
          <a:xfrm>
            <a:off x="9641485" y="-3120792"/>
            <a:ext cx="229979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GB"/>
            </a:defPPr>
            <a:lvl1pPr marL="0" algn="l" defTabSz="945124" rtl="0" eaLnBrk="1" latinLnBrk="0" hangingPunct="1">
              <a:defRPr sz="1860" kern="1200">
                <a:solidFill>
                  <a:schemeClr val="tx1"/>
                </a:solidFill>
                <a:latin typeface="+mn-lt"/>
                <a:ea typeface="+mn-ea"/>
                <a:cs typeface="+mn-cs"/>
              </a:defRPr>
            </a:lvl1pPr>
            <a:lvl2pPr marL="472562" algn="l" defTabSz="945124" rtl="0" eaLnBrk="1" latinLnBrk="0" hangingPunct="1">
              <a:defRPr sz="1860" kern="1200">
                <a:solidFill>
                  <a:schemeClr val="tx1"/>
                </a:solidFill>
                <a:latin typeface="+mn-lt"/>
                <a:ea typeface="+mn-ea"/>
                <a:cs typeface="+mn-cs"/>
              </a:defRPr>
            </a:lvl2pPr>
            <a:lvl3pPr marL="945124" algn="l" defTabSz="945124" rtl="0" eaLnBrk="1" latinLnBrk="0" hangingPunct="1">
              <a:defRPr sz="1860" kern="1200">
                <a:solidFill>
                  <a:schemeClr val="tx1"/>
                </a:solidFill>
                <a:latin typeface="+mn-lt"/>
                <a:ea typeface="+mn-ea"/>
                <a:cs typeface="+mn-cs"/>
              </a:defRPr>
            </a:lvl3pPr>
            <a:lvl4pPr marL="1417686" algn="l" defTabSz="945124" rtl="0" eaLnBrk="1" latinLnBrk="0" hangingPunct="1">
              <a:defRPr sz="1860" kern="1200">
                <a:solidFill>
                  <a:schemeClr val="tx1"/>
                </a:solidFill>
                <a:latin typeface="+mn-lt"/>
                <a:ea typeface="+mn-ea"/>
                <a:cs typeface="+mn-cs"/>
              </a:defRPr>
            </a:lvl4pPr>
            <a:lvl5pPr marL="1890248" algn="l" defTabSz="945124" rtl="0" eaLnBrk="1" latinLnBrk="0" hangingPunct="1">
              <a:defRPr sz="1860" kern="1200">
                <a:solidFill>
                  <a:schemeClr val="tx1"/>
                </a:solidFill>
                <a:latin typeface="+mn-lt"/>
                <a:ea typeface="+mn-ea"/>
                <a:cs typeface="+mn-cs"/>
              </a:defRPr>
            </a:lvl5pPr>
            <a:lvl6pPr marL="2362810" algn="l" defTabSz="945124" rtl="0" eaLnBrk="1" latinLnBrk="0" hangingPunct="1">
              <a:defRPr sz="1860" kern="1200">
                <a:solidFill>
                  <a:schemeClr val="tx1"/>
                </a:solidFill>
                <a:latin typeface="+mn-lt"/>
                <a:ea typeface="+mn-ea"/>
                <a:cs typeface="+mn-cs"/>
              </a:defRPr>
            </a:lvl6pPr>
            <a:lvl7pPr marL="2835372" algn="l" defTabSz="945124" rtl="0" eaLnBrk="1" latinLnBrk="0" hangingPunct="1">
              <a:defRPr sz="1860" kern="1200">
                <a:solidFill>
                  <a:schemeClr val="tx1"/>
                </a:solidFill>
                <a:latin typeface="+mn-lt"/>
                <a:ea typeface="+mn-ea"/>
                <a:cs typeface="+mn-cs"/>
              </a:defRPr>
            </a:lvl7pPr>
            <a:lvl8pPr marL="3307933" algn="l" defTabSz="945124" rtl="0" eaLnBrk="1" latinLnBrk="0" hangingPunct="1">
              <a:defRPr sz="1860" kern="1200">
                <a:solidFill>
                  <a:schemeClr val="tx1"/>
                </a:solidFill>
                <a:latin typeface="+mn-lt"/>
                <a:ea typeface="+mn-ea"/>
                <a:cs typeface="+mn-cs"/>
              </a:defRPr>
            </a:lvl8pPr>
            <a:lvl9pPr marL="3780495" algn="l" defTabSz="945124" rtl="0" eaLnBrk="1" latinLnBrk="0" hangingPunct="1">
              <a:defRPr sz="1860" kern="1200">
                <a:solidFill>
                  <a:schemeClr val="tx1"/>
                </a:solidFill>
                <a:latin typeface="+mn-lt"/>
                <a:ea typeface="+mn-ea"/>
                <a:cs typeface="+mn-cs"/>
              </a:defRPr>
            </a:lvl9pPr>
          </a:lstStyle>
          <a:p>
            <a:pPr algn="l"/>
            <a:r>
              <a:rPr lang="en-GB" sz="1800" dirty="0" err="1"/>
              <a:t>t</a:t>
            </a:r>
            <a:r>
              <a:rPr lang="en-GB" sz="1800" dirty="0" err="1">
                <a:latin typeface="Arial"/>
                <a:cs typeface="Arial"/>
              </a:rPr>
              <a:t>t</a:t>
            </a:r>
          </a:p>
        </p:txBody>
      </p:sp>
      <p:sp>
        <p:nvSpPr>
          <p:cNvPr id="3" name="Rectangle 2">
            <a:extLst>
              <a:ext uri="{FF2B5EF4-FFF2-40B4-BE49-F238E27FC236}">
                <a16:creationId xmlns:a16="http://schemas.microsoft.com/office/drawing/2014/main" id="{F897AF00-0D37-5B98-6170-4B8068137897}"/>
              </a:ext>
            </a:extLst>
          </p:cNvPr>
          <p:cNvSpPr/>
          <p:nvPr/>
        </p:nvSpPr>
        <p:spPr>
          <a:xfrm>
            <a:off x="-14066" y="-26187"/>
            <a:ext cx="45718608" cy="2429705"/>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8000" b="1" dirty="0">
                <a:solidFill>
                  <a:schemeClr val="tx1"/>
                </a:solidFill>
                <a:latin typeface="Arial"/>
                <a:cs typeface="Arial"/>
              </a:rPr>
              <a:t>Evaluating the Aetiological Factors Associated with PND Among South Asian woman in the UK</a:t>
            </a:r>
          </a:p>
        </p:txBody>
      </p:sp>
      <p:sp>
        <p:nvSpPr>
          <p:cNvPr id="4" name="Rectangle 3">
            <a:extLst>
              <a:ext uri="{FF2B5EF4-FFF2-40B4-BE49-F238E27FC236}">
                <a16:creationId xmlns:a16="http://schemas.microsoft.com/office/drawing/2014/main" id="{A57AEC4A-A05D-DA65-FDF4-90C49785C1E3}"/>
              </a:ext>
            </a:extLst>
          </p:cNvPr>
          <p:cNvSpPr/>
          <p:nvPr/>
        </p:nvSpPr>
        <p:spPr>
          <a:xfrm>
            <a:off x="-14062" y="2454869"/>
            <a:ext cx="22875912" cy="16649989"/>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just"/>
            <a:endParaRPr lang="en-GB" sz="4800" b="1" dirty="0">
              <a:solidFill>
                <a:schemeClr val="tx1"/>
              </a:solidFill>
              <a:highlight>
                <a:srgbClr val="FFFF00"/>
              </a:highlight>
              <a:latin typeface="Arial"/>
              <a:cs typeface="Arial"/>
            </a:endParaRPr>
          </a:p>
          <a:p>
            <a:pPr algn="just"/>
            <a:endParaRPr lang="en-GB" sz="4800" b="1" dirty="0">
              <a:solidFill>
                <a:schemeClr val="tx1"/>
              </a:solidFill>
              <a:highlight>
                <a:srgbClr val="FFFF00"/>
              </a:highlight>
              <a:latin typeface="Arial"/>
              <a:cs typeface="Arial"/>
            </a:endParaRPr>
          </a:p>
          <a:p>
            <a:pPr algn="just"/>
            <a:endParaRPr lang="en-GB" sz="4800" b="1" dirty="0">
              <a:solidFill>
                <a:schemeClr val="tx1"/>
              </a:solidFill>
              <a:highlight>
                <a:srgbClr val="FFFF00"/>
              </a:highlight>
              <a:latin typeface="Arial"/>
              <a:cs typeface="Arial"/>
            </a:endParaRPr>
          </a:p>
          <a:p>
            <a:pPr algn="just"/>
            <a:endParaRPr lang="en-GB" sz="4800" b="1" dirty="0">
              <a:solidFill>
                <a:schemeClr val="tx1"/>
              </a:solidFill>
              <a:highlight>
                <a:srgbClr val="FFFF00"/>
              </a:highlight>
              <a:latin typeface="Arial"/>
              <a:cs typeface="Arial"/>
            </a:endParaRPr>
          </a:p>
          <a:p>
            <a:pPr algn="just"/>
            <a:endParaRPr lang="en-GB" sz="4800" b="1" dirty="0">
              <a:solidFill>
                <a:schemeClr val="tx1"/>
              </a:solidFill>
              <a:highlight>
                <a:srgbClr val="FFFF00"/>
              </a:highlight>
              <a:latin typeface="Arial"/>
              <a:cs typeface="Arial"/>
            </a:endParaRPr>
          </a:p>
          <a:p>
            <a:pPr algn="just"/>
            <a:endParaRPr lang="en-GB" sz="4800" b="1" dirty="0">
              <a:solidFill>
                <a:schemeClr val="tx1"/>
              </a:solidFill>
              <a:highlight>
                <a:srgbClr val="FFFF00"/>
              </a:highlight>
              <a:latin typeface="Arial"/>
              <a:cs typeface="Arial"/>
            </a:endParaRPr>
          </a:p>
          <a:p>
            <a:pPr algn="just"/>
            <a:endParaRPr lang="en-GB" sz="4800" b="1" dirty="0">
              <a:solidFill>
                <a:schemeClr val="tx1"/>
              </a:solidFill>
              <a:highlight>
                <a:srgbClr val="FFFF00"/>
              </a:highlight>
              <a:latin typeface="Arial"/>
              <a:cs typeface="Arial"/>
            </a:endParaRPr>
          </a:p>
          <a:p>
            <a:pPr algn="just"/>
            <a:endParaRPr lang="en-GB" sz="4800" b="1" dirty="0">
              <a:solidFill>
                <a:schemeClr val="tx1"/>
              </a:solidFill>
              <a:highlight>
                <a:srgbClr val="FFFF00"/>
              </a:highlight>
              <a:latin typeface="Arial"/>
              <a:cs typeface="Arial"/>
            </a:endParaRPr>
          </a:p>
          <a:p>
            <a:pPr algn="just"/>
            <a:endParaRPr lang="en-GB" sz="4800" b="1" dirty="0">
              <a:solidFill>
                <a:schemeClr val="tx1"/>
              </a:solidFill>
              <a:highlight>
                <a:srgbClr val="FFFF00"/>
              </a:highlight>
              <a:latin typeface="Arial"/>
              <a:cs typeface="Arial"/>
            </a:endParaRPr>
          </a:p>
          <a:p>
            <a:pPr algn="just"/>
            <a:r>
              <a:rPr lang="en-GB" sz="4800" b="1" dirty="0">
                <a:solidFill>
                  <a:schemeClr val="tx1"/>
                </a:solidFill>
                <a:highlight>
                  <a:srgbClr val="FFFF00"/>
                </a:highlight>
                <a:latin typeface="Arial"/>
                <a:cs typeface="Arial"/>
              </a:rPr>
              <a:t>Definition:</a:t>
            </a:r>
            <a:endParaRPr lang="en-GB" dirty="0">
              <a:solidFill>
                <a:schemeClr val="tx1"/>
              </a:solidFill>
            </a:endParaRPr>
          </a:p>
          <a:p>
            <a:pPr marL="857250" indent="-857250" algn="just">
              <a:buFont typeface="Arial"/>
              <a:buChar char="•"/>
            </a:pPr>
            <a:r>
              <a:rPr lang="en-GB" sz="4800" dirty="0">
                <a:solidFill>
                  <a:schemeClr val="tx1"/>
                </a:solidFill>
                <a:latin typeface="Arial"/>
                <a:cs typeface="Arial"/>
              </a:rPr>
              <a:t>Postnatal depression is a depressive disorder occuring before or after childbirth. It effects a mothers emotional wellbeing &amp; relationships (MIND, 2024)</a:t>
            </a:r>
          </a:p>
          <a:p>
            <a:pPr algn="just"/>
            <a:r>
              <a:rPr lang="en-US" sz="4800" b="1" dirty="0">
                <a:solidFill>
                  <a:schemeClr val="tx1"/>
                </a:solidFill>
                <a:highlight>
                  <a:srgbClr val="FFFF00"/>
                </a:highlight>
                <a:latin typeface="Arial"/>
                <a:cs typeface="Arial"/>
              </a:rPr>
              <a:t>Sign &amp; symptoms</a:t>
            </a:r>
            <a:endParaRPr lang="en-US" sz="4800" b="1">
              <a:solidFill>
                <a:schemeClr val="tx1"/>
              </a:solidFill>
              <a:highlight>
                <a:srgbClr val="FFFF00"/>
              </a:highlight>
              <a:latin typeface="Neue Haas Grotesk Text Pro"/>
              <a:cs typeface="Arial"/>
            </a:endParaRPr>
          </a:p>
          <a:p>
            <a:pPr marL="857250" indent="-857250" algn="just">
              <a:buFont typeface="Arial"/>
              <a:buChar char="•"/>
            </a:pPr>
            <a:r>
              <a:rPr lang="en-US" sz="4800" dirty="0">
                <a:solidFill>
                  <a:schemeClr val="tx1"/>
                </a:solidFill>
                <a:latin typeface="Arial"/>
                <a:cs typeface="Arial"/>
              </a:rPr>
              <a:t>Low mood &amp; sadness </a:t>
            </a:r>
          </a:p>
          <a:p>
            <a:pPr marL="857250" indent="-857250" algn="just">
              <a:buFont typeface="Arial"/>
              <a:buChar char="•"/>
            </a:pPr>
            <a:r>
              <a:rPr lang="en-US" sz="4800" dirty="0">
                <a:solidFill>
                  <a:schemeClr val="tx1"/>
                </a:solidFill>
                <a:latin typeface="Arial"/>
                <a:cs typeface="Arial"/>
              </a:rPr>
              <a:t>Loss interest &amp; enjoyment </a:t>
            </a:r>
          </a:p>
          <a:p>
            <a:pPr marL="857250" indent="-857250" algn="just">
              <a:buFont typeface="Arial"/>
              <a:buChar char="•"/>
            </a:pPr>
            <a:r>
              <a:rPr lang="en-US" sz="4800" dirty="0">
                <a:solidFill>
                  <a:schemeClr val="tx1"/>
                </a:solidFill>
                <a:latin typeface="Arial"/>
                <a:cs typeface="Arial"/>
              </a:rPr>
              <a:t>Anxiety &amp; worry </a:t>
            </a:r>
          </a:p>
          <a:p>
            <a:pPr marL="857250" indent="-857250" algn="just">
              <a:buFont typeface="Arial"/>
              <a:buChar char="•"/>
            </a:pPr>
            <a:r>
              <a:rPr lang="en-US" sz="4800" dirty="0">
                <a:solidFill>
                  <a:schemeClr val="tx1"/>
                </a:solidFill>
                <a:latin typeface="Arial"/>
                <a:cs typeface="Arial"/>
              </a:rPr>
              <a:t>Difficulty sleeping </a:t>
            </a:r>
          </a:p>
          <a:p>
            <a:pPr marL="857250" indent="-857250" algn="just">
              <a:buFont typeface="Arial"/>
              <a:buChar char="•"/>
            </a:pPr>
            <a:r>
              <a:rPr lang="en-US" sz="4800" dirty="0">
                <a:solidFill>
                  <a:schemeClr val="tx1"/>
                </a:solidFill>
                <a:latin typeface="Arial"/>
                <a:cs typeface="Arial"/>
              </a:rPr>
              <a:t>Difficulty bonding with the baby (mayo clinic,2022, (NICE, 2026)</a:t>
            </a:r>
          </a:p>
          <a:p>
            <a:pPr marL="857250" indent="-857250" algn="just">
              <a:buFont typeface="Arial"/>
              <a:buChar char="•"/>
            </a:pPr>
            <a:r>
              <a:rPr lang="en-US" sz="4800" dirty="0">
                <a:solidFill>
                  <a:schemeClr val="tx1"/>
                </a:solidFill>
                <a:latin typeface="Arial"/>
                <a:cs typeface="Arial"/>
              </a:rPr>
              <a:t>what are the key factors </a:t>
            </a:r>
            <a:r>
              <a:rPr lang="en-US" sz="4800" dirty="0" err="1">
                <a:solidFill>
                  <a:schemeClr val="tx1"/>
                </a:solidFill>
                <a:latin typeface="Arial"/>
                <a:cs typeface="Arial"/>
              </a:rPr>
              <a:t>assosicated</a:t>
            </a:r>
            <a:r>
              <a:rPr lang="en-US" sz="4800" dirty="0">
                <a:solidFill>
                  <a:schemeClr val="tx1"/>
                </a:solidFill>
                <a:latin typeface="Arial"/>
                <a:cs typeface="Arial"/>
              </a:rPr>
              <a:t> with postnatal depression among south </a:t>
            </a:r>
            <a:r>
              <a:rPr lang="en-US" sz="4800" dirty="0" err="1">
                <a:solidFill>
                  <a:schemeClr val="tx1"/>
                </a:solidFill>
                <a:latin typeface="Arial"/>
                <a:cs typeface="Arial"/>
              </a:rPr>
              <a:t>asian</a:t>
            </a:r>
            <a:r>
              <a:rPr lang="en-US" sz="4800" dirty="0">
                <a:solidFill>
                  <a:schemeClr val="tx1"/>
                </a:solidFill>
                <a:latin typeface="Arial"/>
                <a:cs typeface="Arial"/>
              </a:rPr>
              <a:t> woman in the UK?</a:t>
            </a:r>
          </a:p>
          <a:p>
            <a:pPr marL="857250" indent="-857250" algn="just">
              <a:buFont typeface="Arial"/>
              <a:buChar char="•"/>
            </a:pPr>
            <a:endParaRPr lang="en-US" sz="4800" dirty="0">
              <a:solidFill>
                <a:schemeClr val="tx1"/>
              </a:solidFill>
              <a:latin typeface="Arial"/>
              <a:cs typeface="Arial"/>
            </a:endParaRPr>
          </a:p>
          <a:p>
            <a:pPr algn="ctr"/>
            <a:endParaRPr lang="en-US" sz="6000" dirty="0">
              <a:solidFill>
                <a:schemeClr val="tx1"/>
              </a:solidFill>
              <a:latin typeface="Arial"/>
              <a:cs typeface="Arial"/>
            </a:endParaRPr>
          </a:p>
          <a:p>
            <a:pPr algn="just"/>
            <a:endParaRPr lang="en-GB" sz="6000" dirty="0">
              <a:solidFill>
                <a:srgbClr val="000000"/>
              </a:solidFill>
              <a:latin typeface="Arial"/>
              <a:cs typeface="Arial"/>
            </a:endParaRPr>
          </a:p>
          <a:p>
            <a:pPr algn="ctr"/>
            <a:r>
              <a:rPr lang="en-GB" sz="7200" dirty="0">
                <a:latin typeface="Arial"/>
                <a:cs typeface="Arial"/>
              </a:rPr>
              <a:t>                           </a:t>
            </a:r>
            <a:endParaRPr lang="en-GB"/>
          </a:p>
          <a:p>
            <a:pPr algn="ctr"/>
            <a:endParaRPr lang="en-GB" sz="7200" dirty="0">
              <a:latin typeface="Arial"/>
              <a:cs typeface="Arial"/>
            </a:endParaRPr>
          </a:p>
          <a:p>
            <a:pPr algn="ctr"/>
            <a:endParaRPr lang="en-GB" sz="7200" dirty="0">
              <a:latin typeface="Arial"/>
              <a:cs typeface="Arial"/>
            </a:endParaRPr>
          </a:p>
          <a:p>
            <a:pPr algn="ctr"/>
            <a:endParaRPr lang="en-GB" sz="7200" dirty="0">
              <a:latin typeface="Arial"/>
              <a:cs typeface="Arial"/>
            </a:endParaRPr>
          </a:p>
          <a:p>
            <a:pPr algn="ctr"/>
            <a:endParaRPr lang="en-GB" sz="7200" dirty="0">
              <a:latin typeface="Arial"/>
              <a:cs typeface="Arial"/>
            </a:endParaRPr>
          </a:p>
          <a:p>
            <a:pPr algn="ctr"/>
            <a:endParaRPr lang="en-GB" sz="7200" dirty="0">
              <a:solidFill>
                <a:schemeClr val="tx1"/>
              </a:solidFill>
              <a:latin typeface="Arial"/>
              <a:cs typeface="Arial"/>
            </a:endParaRPr>
          </a:p>
          <a:p>
            <a:pPr algn="ctr"/>
            <a:endParaRPr lang="en-GB" sz="7200" dirty="0">
              <a:solidFill>
                <a:schemeClr val="tx1"/>
              </a:solidFill>
              <a:latin typeface="Arial"/>
              <a:cs typeface="Arial"/>
            </a:endParaRPr>
          </a:p>
          <a:p>
            <a:pPr algn="ctr"/>
            <a:endParaRPr lang="en-GB" sz="7200" dirty="0">
              <a:solidFill>
                <a:schemeClr val="tx1"/>
              </a:solidFill>
              <a:latin typeface="Arial"/>
              <a:cs typeface="Arial"/>
            </a:endParaRPr>
          </a:p>
          <a:p>
            <a:pPr algn="ctr"/>
            <a:endParaRPr lang="en-GB" sz="7200" dirty="0">
              <a:solidFill>
                <a:schemeClr val="tx1"/>
              </a:solidFill>
              <a:latin typeface="Arial"/>
              <a:cs typeface="Arial"/>
            </a:endParaRPr>
          </a:p>
          <a:p>
            <a:pPr algn="ctr"/>
            <a:endParaRPr lang="en-GB" sz="7200" dirty="0">
              <a:solidFill>
                <a:schemeClr val="tx1"/>
              </a:solidFill>
              <a:latin typeface="Arial"/>
              <a:cs typeface="Arial"/>
            </a:endParaRPr>
          </a:p>
          <a:p>
            <a:pPr algn="ctr"/>
            <a:endParaRPr lang="en-GB" sz="7200" dirty="0">
              <a:latin typeface="Arial"/>
              <a:cs typeface="Arial"/>
            </a:endParaRPr>
          </a:p>
        </p:txBody>
      </p:sp>
      <p:sp>
        <p:nvSpPr>
          <p:cNvPr id="8" name="Content Placeholder 7">
            <a:extLst>
              <a:ext uri="{FF2B5EF4-FFF2-40B4-BE49-F238E27FC236}">
                <a16:creationId xmlns:a16="http://schemas.microsoft.com/office/drawing/2014/main" id="{84DEF20A-0E4D-8E4E-F541-6C47880B7ABA}"/>
              </a:ext>
            </a:extLst>
          </p:cNvPr>
          <p:cNvSpPr>
            <a:spLocks noGrp="1"/>
          </p:cNvSpPr>
          <p:nvPr>
            <p:ph sz="quarter" idx="13"/>
          </p:nvPr>
        </p:nvSpPr>
        <p:spPr>
          <a:xfrm>
            <a:off x="23524847" y="2436830"/>
            <a:ext cx="22182875" cy="33246291"/>
          </a:xfrm>
          <a:solidFill>
            <a:schemeClr val="bg1"/>
          </a:solidFill>
        </p:spPr>
        <p:txBody>
          <a:bodyPr vert="horz" lIns="91440" tIns="45720" rIns="91440" bIns="45720" rtlCol="0" anchor="t">
            <a:normAutofit/>
          </a:bodyPr>
          <a:lstStyle/>
          <a:p>
            <a:r>
              <a:rPr lang="en-US" dirty="0"/>
              <a:t>D</a:t>
            </a:r>
          </a:p>
          <a:p>
            <a:pPr>
              <a:lnSpc>
                <a:spcPct val="120000"/>
              </a:lnSpc>
            </a:pPr>
            <a:endParaRPr lang="en-US" sz="4800" b="1" dirty="0">
              <a:highlight>
                <a:srgbClr val="FFFF00"/>
              </a:highlight>
              <a:latin typeface="Arial"/>
              <a:ea typeface="Calibri"/>
              <a:cs typeface="Arial"/>
            </a:endParaRPr>
          </a:p>
          <a:p>
            <a:pPr>
              <a:lnSpc>
                <a:spcPct val="120000"/>
              </a:lnSpc>
            </a:pPr>
            <a:endParaRPr lang="en-US" sz="4800" b="1" dirty="0">
              <a:highlight>
                <a:srgbClr val="FFFF00"/>
              </a:highlight>
              <a:latin typeface="Arial"/>
              <a:ea typeface="Calibri"/>
              <a:cs typeface="Arial"/>
            </a:endParaRPr>
          </a:p>
          <a:p>
            <a:pPr>
              <a:lnSpc>
                <a:spcPct val="120000"/>
              </a:lnSpc>
            </a:pPr>
            <a:endParaRPr lang="en-US" sz="4800" b="1" dirty="0">
              <a:highlight>
                <a:srgbClr val="FFFF00"/>
              </a:highlight>
              <a:latin typeface="Arial"/>
              <a:ea typeface="Calibri"/>
              <a:cs typeface="Arial"/>
            </a:endParaRPr>
          </a:p>
          <a:p>
            <a:pPr>
              <a:lnSpc>
                <a:spcPct val="120000"/>
              </a:lnSpc>
            </a:pPr>
            <a:endParaRPr lang="en-US" sz="4800" b="1" dirty="0">
              <a:highlight>
                <a:srgbClr val="FFFF00"/>
              </a:highlight>
              <a:latin typeface="Arial"/>
              <a:ea typeface="Calibri"/>
              <a:cs typeface="Arial"/>
            </a:endParaRPr>
          </a:p>
          <a:p>
            <a:pPr>
              <a:lnSpc>
                <a:spcPct val="120000"/>
              </a:lnSpc>
            </a:pPr>
            <a:endParaRPr lang="en-US" sz="4800" b="1" dirty="0">
              <a:highlight>
                <a:srgbClr val="FFFF00"/>
              </a:highlight>
              <a:latin typeface="Arial"/>
              <a:ea typeface="Calibri"/>
              <a:cs typeface="Arial"/>
            </a:endParaRPr>
          </a:p>
          <a:p>
            <a:pPr>
              <a:lnSpc>
                <a:spcPct val="120000"/>
              </a:lnSpc>
            </a:pPr>
            <a:endParaRPr lang="en-US" sz="4800" b="1" dirty="0">
              <a:highlight>
                <a:srgbClr val="FFFF00"/>
              </a:highlight>
              <a:latin typeface="Arial"/>
              <a:ea typeface="Calibri"/>
              <a:cs typeface="Arial"/>
            </a:endParaRPr>
          </a:p>
          <a:p>
            <a:pPr>
              <a:lnSpc>
                <a:spcPct val="120000"/>
              </a:lnSpc>
            </a:pPr>
            <a:endParaRPr lang="en-US" sz="4800" b="1" dirty="0">
              <a:highlight>
                <a:srgbClr val="FFFF00"/>
              </a:highlight>
              <a:latin typeface="Arial"/>
              <a:ea typeface="Calibri"/>
              <a:cs typeface="Arial"/>
            </a:endParaRPr>
          </a:p>
          <a:p>
            <a:pPr>
              <a:lnSpc>
                <a:spcPct val="120000"/>
              </a:lnSpc>
            </a:pPr>
            <a:endParaRPr lang="en-US" sz="4800" b="1" dirty="0">
              <a:highlight>
                <a:srgbClr val="FFFF00"/>
              </a:highlight>
              <a:latin typeface="Arial"/>
              <a:ea typeface="Calibri"/>
              <a:cs typeface="Arial"/>
            </a:endParaRPr>
          </a:p>
          <a:p>
            <a:pPr>
              <a:lnSpc>
                <a:spcPct val="120000"/>
              </a:lnSpc>
            </a:pPr>
            <a:endParaRPr lang="en-US" sz="4800" b="1" dirty="0">
              <a:highlight>
                <a:srgbClr val="FFFF00"/>
              </a:highlight>
              <a:latin typeface="Arial"/>
              <a:ea typeface="Calibri"/>
              <a:cs typeface="Arial"/>
            </a:endParaRPr>
          </a:p>
          <a:p>
            <a:pPr>
              <a:lnSpc>
                <a:spcPct val="120000"/>
              </a:lnSpc>
            </a:pPr>
            <a:endParaRPr lang="en-US" sz="4800" b="1" dirty="0">
              <a:highlight>
                <a:srgbClr val="FFFF00"/>
              </a:highlight>
              <a:latin typeface="Arial"/>
              <a:ea typeface="Calibri"/>
              <a:cs typeface="Arial"/>
            </a:endParaRPr>
          </a:p>
          <a:p>
            <a:pPr>
              <a:lnSpc>
                <a:spcPct val="120000"/>
              </a:lnSpc>
            </a:pPr>
            <a:r>
              <a:rPr lang="en-US" sz="4800" b="1" dirty="0">
                <a:highlight>
                  <a:srgbClr val="FFFF00"/>
                </a:highlight>
                <a:latin typeface="Arial"/>
                <a:ea typeface="Calibri"/>
                <a:cs typeface="Arial"/>
              </a:rPr>
              <a:t>Aim-</a:t>
            </a:r>
            <a:r>
              <a:rPr lang="en-US" sz="4800" b="1" dirty="0">
                <a:latin typeface="Arial"/>
                <a:ea typeface="Calibri"/>
                <a:cs typeface="Arial"/>
              </a:rPr>
              <a:t> </a:t>
            </a:r>
            <a:r>
              <a:rPr lang="en-US" sz="4800" dirty="0">
                <a:latin typeface="Arial"/>
                <a:ea typeface="Calibri"/>
                <a:cs typeface="Arial"/>
              </a:rPr>
              <a:t> </a:t>
            </a:r>
            <a:r>
              <a:rPr lang="en-US" sz="4800" dirty="0" err="1">
                <a:latin typeface="Arial"/>
                <a:ea typeface="Calibri"/>
                <a:cs typeface="Arial"/>
              </a:rPr>
              <a:t>systermatically</a:t>
            </a:r>
            <a:r>
              <a:rPr lang="en-US" sz="4800" dirty="0">
                <a:latin typeface="Arial"/>
                <a:ea typeface="Calibri"/>
                <a:cs typeface="Arial"/>
              </a:rPr>
              <a:t> review the factors associated with postnatal depression among south asian  woman in the UK. </a:t>
            </a:r>
            <a:endParaRPr lang="en-US"/>
          </a:p>
          <a:p>
            <a:pPr>
              <a:lnSpc>
                <a:spcPct val="120000"/>
              </a:lnSpc>
            </a:pPr>
            <a:r>
              <a:rPr lang="en-US" sz="4800" b="1" dirty="0">
                <a:highlight>
                  <a:srgbClr val="FFFF00"/>
                </a:highlight>
                <a:latin typeface="Arial"/>
                <a:ea typeface="Calibri"/>
                <a:cs typeface="Arial"/>
              </a:rPr>
              <a:t>Objective- </a:t>
            </a:r>
          </a:p>
          <a:p>
            <a:pPr marL="1143000" indent="-1143000">
              <a:lnSpc>
                <a:spcPct val="120000"/>
              </a:lnSpc>
              <a:buChar char="•"/>
            </a:pPr>
            <a:r>
              <a:rPr lang="en-US" sz="4800" dirty="0">
                <a:latin typeface="Arial"/>
                <a:ea typeface="Calibri"/>
                <a:cs typeface="Arial"/>
              </a:rPr>
              <a:t>to idenetify factors assosiated with PND within South Asain population </a:t>
            </a:r>
            <a:endParaRPr lang="en-US" sz="4800"/>
          </a:p>
          <a:p>
            <a:pPr marL="857250" indent="-857250">
              <a:lnSpc>
                <a:spcPct val="120000"/>
              </a:lnSpc>
              <a:buChar char="•"/>
            </a:pPr>
            <a:r>
              <a:rPr lang="en-US" sz="4800" dirty="0">
                <a:latin typeface="Arial"/>
                <a:ea typeface="Calibri"/>
                <a:cs typeface="Arial"/>
              </a:rPr>
              <a:t>Examine the social, cultural and socieconomic factors assosiated with PND</a:t>
            </a:r>
          </a:p>
          <a:p>
            <a:pPr marL="857250" indent="-857250">
              <a:lnSpc>
                <a:spcPct val="120000"/>
              </a:lnSpc>
              <a:buChar char="•"/>
            </a:pPr>
            <a:r>
              <a:rPr lang="en-US" sz="4800" dirty="0">
                <a:latin typeface="Arial"/>
                <a:ea typeface="Calibri"/>
                <a:cs typeface="Arial"/>
              </a:rPr>
              <a:t> Identify &amp; address gaps in exsisting evidence and areas requring further research </a:t>
            </a:r>
            <a:endParaRPr lang="en-US" sz="4800"/>
          </a:p>
          <a:p>
            <a:pPr>
              <a:lnSpc>
                <a:spcPct val="120000"/>
              </a:lnSpc>
            </a:pPr>
            <a:r>
              <a:rPr lang="en-US" sz="4800" b="1" dirty="0">
                <a:highlight>
                  <a:srgbClr val="FFFF00"/>
                </a:highlight>
                <a:latin typeface="Arial"/>
                <a:ea typeface="Calibri"/>
                <a:cs typeface="Arial"/>
              </a:rPr>
              <a:t>Research impact:</a:t>
            </a:r>
          </a:p>
          <a:p>
            <a:pPr>
              <a:lnSpc>
                <a:spcPct val="120000"/>
              </a:lnSpc>
            </a:pPr>
            <a:r>
              <a:rPr lang="en-US" sz="4800" dirty="0">
                <a:latin typeface="Arial"/>
                <a:ea typeface="Calibri"/>
                <a:cs typeface="Arial"/>
              </a:rPr>
              <a:t>South Asian woman &amp; families </a:t>
            </a:r>
          </a:p>
          <a:p>
            <a:pPr marL="857250" indent="-857250">
              <a:lnSpc>
                <a:spcPct val="120000"/>
              </a:lnSpc>
              <a:buChar char="•"/>
            </a:pPr>
            <a:r>
              <a:rPr lang="en-US" sz="4800" dirty="0">
                <a:latin typeface="Arial"/>
                <a:ea typeface="Calibri"/>
                <a:cs typeface="Arial"/>
              </a:rPr>
              <a:t>Improve understanding of factors associated with PND. </a:t>
            </a:r>
          </a:p>
          <a:p>
            <a:pPr marL="857250" indent="-857250">
              <a:lnSpc>
                <a:spcPct val="120000"/>
              </a:lnSpc>
              <a:buChar char="•"/>
            </a:pPr>
            <a:r>
              <a:rPr lang="en-US" sz="4800" dirty="0">
                <a:latin typeface="Arial"/>
                <a:ea typeface="Calibri"/>
                <a:cs typeface="Arial"/>
              </a:rPr>
              <a:t>Identify barriers seeking support </a:t>
            </a:r>
          </a:p>
          <a:p>
            <a:pPr>
              <a:lnSpc>
                <a:spcPct val="120000"/>
              </a:lnSpc>
            </a:pPr>
            <a:r>
              <a:rPr lang="en-US" sz="4800" dirty="0">
                <a:latin typeface="Arial"/>
                <a:ea typeface="Calibri"/>
                <a:cs typeface="Arial"/>
              </a:rPr>
              <a:t>Health &amp; social care professionals</a:t>
            </a:r>
          </a:p>
          <a:p>
            <a:pPr marL="857250" indent="-857250">
              <a:lnSpc>
                <a:spcPct val="120000"/>
              </a:lnSpc>
              <a:buChar char="•"/>
            </a:pPr>
            <a:r>
              <a:rPr lang="en-US" sz="4800" dirty="0">
                <a:latin typeface="Arial"/>
                <a:ea typeface="Calibri"/>
                <a:cs typeface="Arial"/>
              </a:rPr>
              <a:t>Increase awareness of social, cultural and socieconomic factors </a:t>
            </a:r>
          </a:p>
          <a:p>
            <a:pPr marL="857250" indent="-857250">
              <a:lnSpc>
                <a:spcPct val="120000"/>
              </a:lnSpc>
              <a:buChar char="•"/>
            </a:pPr>
            <a:r>
              <a:rPr lang="en-US" sz="4800" dirty="0">
                <a:latin typeface="Arial"/>
                <a:ea typeface="Calibri"/>
                <a:cs typeface="Arial"/>
              </a:rPr>
              <a:t>Ecourge Effective communication with south aisan woman. </a:t>
            </a:r>
          </a:p>
          <a:p>
            <a:pPr>
              <a:lnSpc>
                <a:spcPct val="120000"/>
              </a:lnSpc>
            </a:pPr>
            <a:r>
              <a:rPr lang="en-US" sz="4800" dirty="0">
                <a:latin typeface="Arial"/>
                <a:ea typeface="Calibri"/>
                <a:cs typeface="Arial"/>
              </a:rPr>
              <a:t>Public health services </a:t>
            </a:r>
          </a:p>
          <a:p>
            <a:pPr marL="857250" indent="-857250">
              <a:lnSpc>
                <a:spcPct val="120000"/>
              </a:lnSpc>
              <a:buChar char="•"/>
            </a:pPr>
            <a:r>
              <a:rPr lang="en-US" sz="4800" dirty="0">
                <a:latin typeface="Arial"/>
                <a:ea typeface="Calibri"/>
                <a:cs typeface="Arial"/>
              </a:rPr>
              <a:t>Idenetify inequalities &amp; gaps in current evidence. </a:t>
            </a:r>
          </a:p>
          <a:p>
            <a:pPr marL="857250" indent="-857250">
              <a:lnSpc>
                <a:spcPct val="120000"/>
              </a:lnSpc>
              <a:buChar char="•"/>
            </a:pPr>
            <a:r>
              <a:rPr lang="en-US" sz="4800" dirty="0">
                <a:latin typeface="Arial"/>
                <a:ea typeface="Calibri"/>
                <a:cs typeface="Arial"/>
              </a:rPr>
              <a:t>Provide evidence to imform prevention, idenetification and support strategies (Morrell et al., 2016). </a:t>
            </a:r>
          </a:p>
          <a:p>
            <a:pPr>
              <a:lnSpc>
                <a:spcPct val="120000"/>
              </a:lnSpc>
            </a:pPr>
            <a:r>
              <a:rPr lang="en-US" sz="4800" dirty="0">
                <a:highlight>
                  <a:srgbClr val="FFFF00"/>
                </a:highlight>
                <a:latin typeface="Arial"/>
                <a:ea typeface="Calibri"/>
                <a:cs typeface="Arial"/>
              </a:rPr>
              <a:t>common causes of known </a:t>
            </a:r>
            <a:r>
              <a:rPr lang="en-US" sz="4800" dirty="0" err="1">
                <a:highlight>
                  <a:srgbClr val="FFFF00"/>
                </a:highlight>
                <a:latin typeface="Arial"/>
                <a:ea typeface="Calibri"/>
                <a:cs typeface="Arial"/>
              </a:rPr>
              <a:t>aetiological</a:t>
            </a:r>
            <a:r>
              <a:rPr lang="en-US" sz="4800" dirty="0">
                <a:highlight>
                  <a:srgbClr val="FFFF00"/>
                </a:highlight>
                <a:latin typeface="Arial"/>
                <a:ea typeface="Calibri"/>
                <a:cs typeface="Arial"/>
              </a:rPr>
              <a:t> PND among South Asian black and white woman is antenatal depression or anxiety. However, according to (Dhillion, 2026) suggests that higher risk of postnatal depression due to cultural differences such as the stigma associated with mental health and seeking support. </a:t>
            </a:r>
            <a:endParaRPr lang="en-US" sz="4800">
              <a:highlight>
                <a:srgbClr val="FFFF00"/>
              </a:highlight>
              <a:latin typeface="Arial"/>
              <a:ea typeface="Calibri"/>
              <a:cs typeface="Arial"/>
            </a:endParaRPr>
          </a:p>
          <a:p>
            <a:pPr>
              <a:lnSpc>
                <a:spcPct val="120000"/>
              </a:lnSpc>
            </a:pPr>
            <a:endParaRPr lang="en-US" sz="7200" dirty="0">
              <a:latin typeface="Arial"/>
              <a:ea typeface="Calibri"/>
              <a:cs typeface="Arial"/>
            </a:endParaRPr>
          </a:p>
          <a:p>
            <a:pPr marL="857250" indent="-857250">
              <a:lnSpc>
                <a:spcPct val="120000"/>
              </a:lnSpc>
              <a:buChar char="•"/>
            </a:pPr>
            <a:endParaRPr lang="en-US" sz="7200" dirty="0">
              <a:latin typeface="Arial"/>
              <a:ea typeface="Calibri"/>
              <a:cs typeface="Arial"/>
            </a:endParaRPr>
          </a:p>
        </p:txBody>
      </p:sp>
      <p:sp>
        <p:nvSpPr>
          <p:cNvPr id="10" name="Rectangle 9">
            <a:extLst>
              <a:ext uri="{FF2B5EF4-FFF2-40B4-BE49-F238E27FC236}">
                <a16:creationId xmlns:a16="http://schemas.microsoft.com/office/drawing/2014/main" id="{883EDDD3-CD42-C32C-1B6B-4134450649F1}"/>
              </a:ext>
            </a:extLst>
          </p:cNvPr>
          <p:cNvSpPr/>
          <p:nvPr/>
        </p:nvSpPr>
        <p:spPr>
          <a:xfrm>
            <a:off x="-38505" y="19037412"/>
            <a:ext cx="22900327" cy="16591666"/>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just"/>
            <a:endParaRPr lang="en-US" sz="5400" dirty="0">
              <a:solidFill>
                <a:schemeClr val="tx1"/>
              </a:solidFill>
              <a:latin typeface="Arial"/>
              <a:cs typeface="Arial"/>
            </a:endParaRPr>
          </a:p>
          <a:p>
            <a:pPr algn="just"/>
            <a:endParaRPr lang="en-US" sz="5400" dirty="0">
              <a:solidFill>
                <a:schemeClr val="tx1"/>
              </a:solidFill>
              <a:latin typeface="Arial"/>
              <a:cs typeface="Arial"/>
            </a:endParaRPr>
          </a:p>
          <a:p>
            <a:pPr algn="just"/>
            <a:endParaRPr lang="en-US" sz="5400" dirty="0">
              <a:solidFill>
                <a:schemeClr val="tx1"/>
              </a:solidFill>
              <a:latin typeface="Arial"/>
              <a:cs typeface="Arial"/>
            </a:endParaRPr>
          </a:p>
          <a:p>
            <a:pPr algn="just"/>
            <a:endParaRPr lang="en-US" sz="4800" dirty="0">
              <a:solidFill>
                <a:schemeClr val="tx1"/>
              </a:solidFill>
              <a:latin typeface="Arial"/>
              <a:cs typeface="Arial"/>
            </a:endParaRPr>
          </a:p>
          <a:p>
            <a:pPr algn="just"/>
            <a:r>
              <a:rPr lang="en-US" sz="4800" dirty="0">
                <a:solidFill>
                  <a:schemeClr val="tx1"/>
                </a:solidFill>
                <a:highlight>
                  <a:srgbClr val="FFFF00"/>
                </a:highlight>
                <a:latin typeface="Arial"/>
                <a:cs typeface="Arial"/>
              </a:rPr>
              <a:t>Rational: </a:t>
            </a:r>
            <a:endParaRPr lang="en-US" sz="4800">
              <a:solidFill>
                <a:schemeClr val="tx1"/>
              </a:solidFill>
              <a:highlight>
                <a:srgbClr val="FFFF00"/>
              </a:highlight>
            </a:endParaRPr>
          </a:p>
          <a:p>
            <a:pPr marL="685800" indent="-685800" algn="just">
              <a:buFont typeface="Arial"/>
              <a:buChar char="•"/>
            </a:pPr>
            <a:r>
              <a:rPr lang="en-US" sz="4800" dirty="0">
                <a:solidFill>
                  <a:schemeClr val="tx1"/>
                </a:solidFill>
                <a:latin typeface="Arial"/>
                <a:cs typeface="Arial"/>
              </a:rPr>
              <a:t>Postnatal depression puts a significant emotional, physical and psychological changes making it difficult to care and bond with the baby (National Institute of Mental Health, 2023).</a:t>
            </a:r>
          </a:p>
          <a:p>
            <a:pPr marL="685800" indent="-685800" algn="just">
              <a:buFont typeface="Arial"/>
              <a:buChar char="•"/>
            </a:pPr>
            <a:r>
              <a:rPr lang="en-US" sz="4800" dirty="0">
                <a:solidFill>
                  <a:schemeClr val="tx1"/>
                </a:solidFill>
                <a:latin typeface="Arial"/>
                <a:cs typeface="Arial"/>
              </a:rPr>
              <a:t>PND in south Asian families creates distress from cultural expectations, family stigma, and suffering in silent (Poddar et al., 2026)</a:t>
            </a:r>
          </a:p>
          <a:p>
            <a:pPr algn="just"/>
            <a:endParaRPr lang="en-US" sz="4800" dirty="0">
              <a:solidFill>
                <a:schemeClr val="tx1"/>
              </a:solidFill>
              <a:latin typeface="Arial"/>
              <a:cs typeface="Arial"/>
            </a:endParaRPr>
          </a:p>
          <a:p>
            <a:pPr marL="857250" indent="-857250" algn="just">
              <a:buFont typeface="Arial"/>
              <a:buChar char="•"/>
            </a:pPr>
            <a:r>
              <a:rPr lang="en-US" sz="4800" dirty="0">
                <a:solidFill>
                  <a:schemeClr val="tx1"/>
                </a:solidFill>
                <a:latin typeface="Arial"/>
                <a:cs typeface="Arial"/>
              </a:rPr>
              <a:t>Infant of south Asian woman with PND are at higher risk of social and cognitive difficulties. </a:t>
            </a:r>
          </a:p>
          <a:p>
            <a:pPr marL="857250" indent="-857250" algn="just">
              <a:buFont typeface="Arial"/>
              <a:buChar char="•"/>
            </a:pPr>
            <a:endParaRPr lang="en-US" sz="4800" dirty="0">
              <a:solidFill>
                <a:schemeClr val="tx1"/>
              </a:solidFill>
              <a:latin typeface="Arial"/>
              <a:cs typeface="Arial"/>
            </a:endParaRPr>
          </a:p>
          <a:p>
            <a:pPr marL="857250" indent="-857250" algn="just">
              <a:buFont typeface="Arial"/>
              <a:buChar char="•"/>
            </a:pPr>
            <a:r>
              <a:rPr lang="en-US" sz="4800" dirty="0">
                <a:solidFill>
                  <a:schemeClr val="tx1"/>
                </a:solidFill>
                <a:latin typeface="Arial"/>
                <a:cs typeface="Arial"/>
              </a:rPr>
              <a:t>Burden on health services estimated 8.1 billion for every annual births (Dadi et al., 2022). </a:t>
            </a:r>
          </a:p>
          <a:p>
            <a:pPr marL="285750" indent="-285750" algn="just">
              <a:buFont typeface="Arial"/>
              <a:buChar char="•"/>
            </a:pPr>
            <a:r>
              <a:rPr lang="en-US" sz="4800" dirty="0">
                <a:solidFill>
                  <a:schemeClr val="tx1"/>
                </a:solidFill>
                <a:latin typeface="Arial"/>
                <a:cs typeface="Arial"/>
              </a:rPr>
              <a:t>South Asian women experiences higher social, cultural and socieconomic factors which influences the risk of developing PND and seeking timely support (Sihre et al., 2019. </a:t>
            </a:r>
          </a:p>
          <a:p>
            <a:pPr marL="285750" indent="-285750" algn="just">
              <a:buFont typeface="Arial"/>
              <a:buChar char="•"/>
            </a:pPr>
            <a:endParaRPr lang="en-US">
              <a:solidFill>
                <a:schemeClr val="tx1"/>
              </a:solidFill>
            </a:endParaRPr>
          </a:p>
          <a:p>
            <a:pPr marL="285750" indent="-285750" algn="just">
              <a:buFont typeface="Arial"/>
              <a:buChar char="•"/>
            </a:pPr>
            <a:r>
              <a:rPr lang="en-US" sz="4800" dirty="0">
                <a:solidFill>
                  <a:schemeClr val="tx1"/>
                </a:solidFill>
                <a:latin typeface="Arial"/>
                <a:cs typeface="Arial"/>
              </a:rPr>
              <a:t>This Systematic Review will bring together existing UK evidence to identify  the key factors with postnatal depression among South A woman and help inform cultural appropriate  support. </a:t>
            </a:r>
          </a:p>
          <a:p>
            <a:pPr algn="just"/>
            <a:endParaRPr lang="en-US" sz="6000" dirty="0">
              <a:solidFill>
                <a:schemeClr val="tx1"/>
              </a:solidFill>
              <a:latin typeface="Arial"/>
              <a:cs typeface="Arial"/>
            </a:endParaRPr>
          </a:p>
          <a:p>
            <a:pPr algn="just"/>
            <a:endParaRPr lang="en-US" sz="6000" dirty="0">
              <a:solidFill>
                <a:schemeClr val="tx1"/>
              </a:solidFill>
              <a:latin typeface="Arial"/>
              <a:cs typeface="Arial"/>
            </a:endParaRPr>
          </a:p>
          <a:p>
            <a:pPr algn="ctr"/>
            <a:endParaRPr lang="en-US" sz="6000" dirty="0">
              <a:solidFill>
                <a:schemeClr val="tx1"/>
              </a:solidFill>
              <a:latin typeface="Arial"/>
              <a:cs typeface="Arial"/>
            </a:endParaRPr>
          </a:p>
          <a:p>
            <a:pPr algn="ctr"/>
            <a:endParaRPr lang="en-US">
              <a:solidFill>
                <a:schemeClr val="tx1"/>
              </a:solidFill>
              <a:latin typeface="Neue Haas Grotesk Text Pro"/>
              <a:cs typeface="Arial"/>
            </a:endParaRPr>
          </a:p>
        </p:txBody>
      </p:sp>
      <p:pic>
        <p:nvPicPr>
          <p:cNvPr id="6" name="Picture 5">
            <a:extLst>
              <a:ext uri="{FF2B5EF4-FFF2-40B4-BE49-F238E27FC236}">
                <a16:creationId xmlns:a16="http://schemas.microsoft.com/office/drawing/2014/main" id="{9B0B8CA2-F177-6630-1047-7BE79997620A}"/>
              </a:ext>
            </a:extLst>
          </p:cNvPr>
          <p:cNvPicPr>
            <a:picLocks noChangeAspect="1"/>
          </p:cNvPicPr>
          <p:nvPr/>
        </p:nvPicPr>
        <p:blipFill>
          <a:blip r:embed="rId2"/>
          <a:stretch>
            <a:fillRect/>
          </a:stretch>
        </p:blipFill>
        <p:spPr>
          <a:xfrm>
            <a:off x="23522356" y="2460152"/>
            <a:ext cx="22181715" cy="9709738"/>
          </a:xfrm>
          <a:prstGeom prst="rect">
            <a:avLst/>
          </a:prstGeom>
        </p:spPr>
      </p:pic>
      <p:pic>
        <p:nvPicPr>
          <p:cNvPr id="11" name="Picture 10">
            <a:extLst>
              <a:ext uri="{FF2B5EF4-FFF2-40B4-BE49-F238E27FC236}">
                <a16:creationId xmlns:a16="http://schemas.microsoft.com/office/drawing/2014/main" id="{7D66D069-FE7A-BBF2-53BE-3C8EE2114507}"/>
              </a:ext>
            </a:extLst>
          </p:cNvPr>
          <p:cNvPicPr>
            <a:picLocks noChangeAspect="1"/>
          </p:cNvPicPr>
          <p:nvPr/>
        </p:nvPicPr>
        <p:blipFill>
          <a:blip r:embed="rId3"/>
          <a:stretch>
            <a:fillRect/>
          </a:stretch>
        </p:blipFill>
        <p:spPr>
          <a:xfrm>
            <a:off x="2771438" y="10481006"/>
            <a:ext cx="16380532" cy="8327061"/>
          </a:xfrm>
          <a:prstGeom prst="rect">
            <a:avLst/>
          </a:prstGeom>
        </p:spPr>
      </p:pic>
      <p:sp>
        <p:nvSpPr>
          <p:cNvPr id="9" name="TextBox 8">
            <a:extLst>
              <a:ext uri="{FF2B5EF4-FFF2-40B4-BE49-F238E27FC236}">
                <a16:creationId xmlns:a16="http://schemas.microsoft.com/office/drawing/2014/main" id="{3C5A5B0F-A416-8706-3A44-AA4CAC972761}"/>
              </a:ext>
            </a:extLst>
          </p:cNvPr>
          <p:cNvSpPr txBox="1"/>
          <p:nvPr/>
        </p:nvSpPr>
        <p:spPr>
          <a:xfrm>
            <a:off x="11426950" y="18773044"/>
            <a:ext cx="561350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a:t>
            </a:r>
            <a:r>
              <a:rPr lang="en-GB" sz="1200" dirty="0" err="1">
                <a:latin typeface="Times New Roman"/>
                <a:cs typeface="Times New Roman"/>
              </a:rPr>
              <a:t>Slomian</a:t>
            </a:r>
            <a:r>
              <a:rPr lang="en-GB" sz="1200" dirty="0">
                <a:latin typeface="Times New Roman"/>
                <a:cs typeface="Times New Roman"/>
              </a:rPr>
              <a:t> et al., 2019)</a:t>
            </a:r>
            <a:endParaRPr lang="en-US" dirty="0"/>
          </a:p>
        </p:txBody>
      </p:sp>
    </p:spTree>
    <p:extLst>
      <p:ext uri="{BB962C8B-B14F-4D97-AF65-F5344CB8AC3E}">
        <p14:creationId xmlns:p14="http://schemas.microsoft.com/office/powerpoint/2010/main" val="2700394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F5C857B-BEFB-923A-061A-00294216833D}"/>
              </a:ext>
            </a:extLst>
          </p:cNvPr>
          <p:cNvSpPr txBox="1"/>
          <p:nvPr/>
        </p:nvSpPr>
        <p:spPr>
          <a:xfrm>
            <a:off x="7682917" y="-3963885"/>
            <a:ext cx="270847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GB"/>
            </a:defPPr>
            <a:lvl1pPr marL="0" algn="l" defTabSz="945124" rtl="0" eaLnBrk="1" latinLnBrk="0" hangingPunct="1">
              <a:defRPr sz="1860" kern="1200">
                <a:solidFill>
                  <a:schemeClr val="tx1"/>
                </a:solidFill>
                <a:latin typeface="+mn-lt"/>
                <a:ea typeface="+mn-ea"/>
                <a:cs typeface="+mn-cs"/>
              </a:defRPr>
            </a:lvl1pPr>
            <a:lvl2pPr marL="472562" algn="l" defTabSz="945124" rtl="0" eaLnBrk="1" latinLnBrk="0" hangingPunct="1">
              <a:defRPr sz="1860" kern="1200">
                <a:solidFill>
                  <a:schemeClr val="tx1"/>
                </a:solidFill>
                <a:latin typeface="+mn-lt"/>
                <a:ea typeface="+mn-ea"/>
                <a:cs typeface="+mn-cs"/>
              </a:defRPr>
            </a:lvl2pPr>
            <a:lvl3pPr marL="945124" algn="l" defTabSz="945124" rtl="0" eaLnBrk="1" latinLnBrk="0" hangingPunct="1">
              <a:defRPr sz="1860" kern="1200">
                <a:solidFill>
                  <a:schemeClr val="tx1"/>
                </a:solidFill>
                <a:latin typeface="+mn-lt"/>
                <a:ea typeface="+mn-ea"/>
                <a:cs typeface="+mn-cs"/>
              </a:defRPr>
            </a:lvl3pPr>
            <a:lvl4pPr marL="1417686" algn="l" defTabSz="945124" rtl="0" eaLnBrk="1" latinLnBrk="0" hangingPunct="1">
              <a:defRPr sz="1860" kern="1200">
                <a:solidFill>
                  <a:schemeClr val="tx1"/>
                </a:solidFill>
                <a:latin typeface="+mn-lt"/>
                <a:ea typeface="+mn-ea"/>
                <a:cs typeface="+mn-cs"/>
              </a:defRPr>
            </a:lvl4pPr>
            <a:lvl5pPr marL="1890248" algn="l" defTabSz="945124" rtl="0" eaLnBrk="1" latinLnBrk="0" hangingPunct="1">
              <a:defRPr sz="1860" kern="1200">
                <a:solidFill>
                  <a:schemeClr val="tx1"/>
                </a:solidFill>
                <a:latin typeface="+mn-lt"/>
                <a:ea typeface="+mn-ea"/>
                <a:cs typeface="+mn-cs"/>
              </a:defRPr>
            </a:lvl5pPr>
            <a:lvl6pPr marL="2362810" algn="l" defTabSz="945124" rtl="0" eaLnBrk="1" latinLnBrk="0" hangingPunct="1">
              <a:defRPr sz="1860" kern="1200">
                <a:solidFill>
                  <a:schemeClr val="tx1"/>
                </a:solidFill>
                <a:latin typeface="+mn-lt"/>
                <a:ea typeface="+mn-ea"/>
                <a:cs typeface="+mn-cs"/>
              </a:defRPr>
            </a:lvl6pPr>
            <a:lvl7pPr marL="2835372" algn="l" defTabSz="945124" rtl="0" eaLnBrk="1" latinLnBrk="0" hangingPunct="1">
              <a:defRPr sz="1860" kern="1200">
                <a:solidFill>
                  <a:schemeClr val="tx1"/>
                </a:solidFill>
                <a:latin typeface="+mn-lt"/>
                <a:ea typeface="+mn-ea"/>
                <a:cs typeface="+mn-cs"/>
              </a:defRPr>
            </a:lvl7pPr>
            <a:lvl8pPr marL="3307933" algn="l" defTabSz="945124" rtl="0" eaLnBrk="1" latinLnBrk="0" hangingPunct="1">
              <a:defRPr sz="1860" kern="1200">
                <a:solidFill>
                  <a:schemeClr val="tx1"/>
                </a:solidFill>
                <a:latin typeface="+mn-lt"/>
                <a:ea typeface="+mn-ea"/>
                <a:cs typeface="+mn-cs"/>
              </a:defRPr>
            </a:lvl8pPr>
            <a:lvl9pPr marL="3780495" algn="l" defTabSz="945124" rtl="0" eaLnBrk="1" latinLnBrk="0" hangingPunct="1">
              <a:defRPr sz="1860" kern="1200">
                <a:solidFill>
                  <a:schemeClr val="tx1"/>
                </a:solidFill>
                <a:latin typeface="+mn-lt"/>
                <a:ea typeface="+mn-ea"/>
                <a:cs typeface="+mn-cs"/>
              </a:defRPr>
            </a:lvl9pPr>
          </a:lstStyle>
          <a:p>
            <a:pPr algn="l"/>
            <a:r>
              <a:rPr lang="en-GB" sz="1800" dirty="0"/>
              <a:t>p</a:t>
            </a:r>
          </a:p>
        </p:txBody>
      </p:sp>
      <p:sp>
        <p:nvSpPr>
          <p:cNvPr id="13" name="Rectangle 12">
            <a:extLst>
              <a:ext uri="{FF2B5EF4-FFF2-40B4-BE49-F238E27FC236}">
                <a16:creationId xmlns:a16="http://schemas.microsoft.com/office/drawing/2014/main" id="{A661F66D-37D4-3455-3087-B527645D75F1}"/>
              </a:ext>
            </a:extLst>
          </p:cNvPr>
          <p:cNvSpPr/>
          <p:nvPr/>
        </p:nvSpPr>
        <p:spPr>
          <a:xfrm>
            <a:off x="-4742" y="60496"/>
            <a:ext cx="45735892" cy="40698253"/>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just"/>
            <a:endParaRPr lang="en-GB" sz="6600" dirty="0">
              <a:solidFill>
                <a:schemeClr val="tx1"/>
              </a:solidFill>
              <a:latin typeface="Arial"/>
              <a:cs typeface="Arial"/>
            </a:endParaRPr>
          </a:p>
          <a:p>
            <a:pPr algn="just"/>
            <a:endParaRPr lang="en-GB" sz="6600" dirty="0">
              <a:solidFill>
                <a:schemeClr val="tx1"/>
              </a:solidFill>
              <a:latin typeface="Arial"/>
              <a:cs typeface="Arial"/>
            </a:endParaRPr>
          </a:p>
          <a:p>
            <a:pPr algn="just"/>
            <a:endParaRPr lang="en-GB" sz="6600" dirty="0">
              <a:solidFill>
                <a:schemeClr val="tx1"/>
              </a:solidFill>
              <a:latin typeface="Arial"/>
              <a:cs typeface="Arial"/>
            </a:endParaRPr>
          </a:p>
          <a:p>
            <a:pPr algn="just"/>
            <a:r>
              <a:rPr lang="en-GB" sz="6600" dirty="0">
                <a:solidFill>
                  <a:schemeClr val="tx1"/>
                </a:solidFill>
                <a:latin typeface="Arial"/>
                <a:cs typeface="Arial"/>
              </a:rPr>
              <a:t>Reference: </a:t>
            </a:r>
            <a:endParaRPr lang="en-GB" dirty="0">
              <a:solidFill>
                <a:schemeClr val="tx1"/>
              </a:solidFill>
            </a:endParaRPr>
          </a:p>
          <a:p>
            <a:pPr algn="just"/>
            <a:r>
              <a:rPr lang="en-GB" sz="4000" dirty="0">
                <a:solidFill>
                  <a:schemeClr val="tx1"/>
                </a:solidFill>
                <a:latin typeface="Arial"/>
                <a:cs typeface="Arial"/>
              </a:rPr>
              <a:t>NHS website (2026). </a:t>
            </a:r>
            <a:r>
              <a:rPr lang="en-GB" sz="4000" i="1" dirty="0">
                <a:solidFill>
                  <a:schemeClr val="tx1"/>
                </a:solidFill>
                <a:latin typeface="Arial"/>
                <a:cs typeface="Arial"/>
              </a:rPr>
              <a:t>Postnatal depression</a:t>
            </a:r>
            <a:r>
              <a:rPr lang="en-GB" sz="4000" dirty="0">
                <a:solidFill>
                  <a:schemeClr val="tx1"/>
                </a:solidFill>
                <a:latin typeface="Arial"/>
                <a:cs typeface="Arial"/>
              </a:rPr>
              <a:t>.Available at: </a:t>
            </a:r>
            <a:r>
              <a:rPr lang="en-GB" sz="4000" dirty="0">
                <a:solidFill>
                  <a:schemeClr val="tx1"/>
                </a:solidFill>
                <a:latin typeface="Arial"/>
                <a:cs typeface="Arial"/>
                <a:hlinkClick r:id="rId2">
                  <a:extLst>
                    <a:ext uri="{A12FA001-AC4F-418D-AE19-62706E023703}">
                      <ahyp:hlinkClr xmlns:ahyp="http://schemas.microsoft.com/office/drawing/2018/hyperlinkcolor" val="tx"/>
                    </a:ext>
                  </a:extLst>
                </a:hlinkClick>
              </a:rPr>
              <a:t>https://www.nhs.uk/mental-health/conditions/postnatal-depression/</a:t>
            </a:r>
            <a:r>
              <a:rPr lang="en-GB" sz="4000" dirty="0">
                <a:solidFill>
                  <a:schemeClr val="tx1"/>
                </a:solidFill>
                <a:latin typeface="Arial"/>
                <a:cs typeface="Arial"/>
              </a:rPr>
              <a:t> (Accessed 25 September 2026).</a:t>
            </a:r>
            <a:endParaRPr lang="en-US" sz="4000" dirty="0">
              <a:solidFill>
                <a:schemeClr val="tx1"/>
              </a:solidFill>
              <a:latin typeface="Arial"/>
              <a:cs typeface="Arial"/>
            </a:endParaRP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Miah, J., Bee, P.E., Lunat, F., McPhillips, R., Taylor, A.K., Saadia Aseem, Sharma, D., Husain, N. and Chew-Graham, C. (2025). Positive Health Programme for British south Asian women with postnatal depression: A multiperspective qualitative study. </a:t>
            </a:r>
            <a:r>
              <a:rPr lang="en-GB" sz="4000" i="1" dirty="0">
                <a:solidFill>
                  <a:schemeClr val="tx1"/>
                </a:solidFill>
                <a:latin typeface="Arial"/>
                <a:cs typeface="Arial"/>
              </a:rPr>
              <a:t>BMJ Open</a:t>
            </a:r>
            <a:r>
              <a:rPr lang="en-GB" sz="4000" dirty="0">
                <a:solidFill>
                  <a:schemeClr val="tx1"/>
                </a:solidFill>
                <a:latin typeface="Arial"/>
                <a:cs typeface="Arial"/>
              </a:rPr>
              <a:t>, 15(12), pp.e096828-e096828. doi:10.1136/bmjopen-2024-096828.( Accessed 25 september 2026)</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Husain, N., Lovell, K., Chew-Graham, C.A., Lunat, F., Bee, P., Pierce, M., Najia Atif, Saadia Aseem, Kamaldeep Bhui, Bower, P., Traolach Brugha, Chaudhry, N., Ullah, A., Davies, L., Gire, N., Sharma, D., Miah, J., Ahmed, W., Kai, J., Mirza, I., Morrison, J., Mohmed, N., Rahman, A., Rathod, S., </a:t>
            </a:r>
          </a:p>
          <a:p>
            <a:pPr algn="just"/>
            <a:r>
              <a:rPr lang="en-GB" sz="4000" dirty="0">
                <a:solidFill>
                  <a:schemeClr val="tx1"/>
                </a:solidFill>
                <a:latin typeface="Arial"/>
                <a:cs typeface="Arial"/>
              </a:rPr>
              <a:t>Siddiqi, N., Waheed, W., Williams, C., Zaidi, N., Emsley, R. and Morriss, R. (2025). </a:t>
            </a:r>
            <a:r>
              <a:rPr lang="en-GB" sz="4000" i="1" dirty="0">
                <a:solidFill>
                  <a:schemeClr val="tx1"/>
                </a:solidFill>
                <a:latin typeface="Arial"/>
                <a:cs typeface="Arial"/>
              </a:rPr>
              <a:t>Background</a:t>
            </a:r>
            <a:r>
              <a:rPr lang="en-GB" sz="4000" dirty="0">
                <a:solidFill>
                  <a:schemeClr val="tx1"/>
                </a:solidFill>
                <a:latin typeface="Arial"/>
                <a:cs typeface="Arial"/>
              </a:rPr>
              <a:t>. Available at: </a:t>
            </a:r>
            <a:r>
              <a:rPr lang="en-GB" sz="4000" dirty="0">
                <a:solidFill>
                  <a:schemeClr val="tx1"/>
                </a:solidFill>
                <a:latin typeface="Arial"/>
                <a:cs typeface="Arial"/>
                <a:hlinkClick r:id="rId3">
                  <a:extLst>
                    <a:ext uri="{A12FA001-AC4F-418D-AE19-62706E023703}">
                      <ahyp:hlinkClr xmlns:ahyp="http://schemas.microsoft.com/office/drawing/2018/hyperlinkcolor" val="tx"/>
                    </a:ext>
                  </a:extLst>
                </a:hlinkClick>
              </a:rPr>
              <a:t>https://www.ncbi.nlm.nih.gov/books/NBK613158/</a:t>
            </a:r>
            <a:r>
              <a:rPr lang="en-GB" sz="4000" dirty="0">
                <a:solidFill>
                  <a:schemeClr val="tx1"/>
                </a:solidFill>
                <a:latin typeface="Arial"/>
                <a:cs typeface="Arial"/>
              </a:rPr>
              <a:t> [Accessed 25 Sept. 2026].</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Yaqoob, H., Ju, X.- Da, Bibi, M., Anwar, S. and Naz, S. (2024). “A systematic review of risk factors of postpartum depression. Evidence from Asian culture “. </a:t>
            </a:r>
            <a:r>
              <a:rPr lang="en-GB" sz="4000" i="1" dirty="0">
                <a:solidFill>
                  <a:schemeClr val="tx1"/>
                </a:solidFill>
                <a:latin typeface="Arial"/>
                <a:cs typeface="Arial"/>
              </a:rPr>
              <a:t>Acta Psychologica</a:t>
            </a:r>
            <a:r>
              <a:rPr lang="en-GB" sz="4000" dirty="0">
                <a:solidFill>
                  <a:schemeClr val="tx1"/>
                </a:solidFill>
                <a:latin typeface="Arial"/>
                <a:cs typeface="Arial"/>
              </a:rPr>
              <a:t>, 249, p.104436. doi:10.1016/j.actpsy.2024.104436.</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sihre, H.K., Gill, P., Lindenmeyer, A., McGuiness, M., Berrisford, G., Jankovic, J., Patel, M., Lewin, J. and Fazil, Q. (2019). Understanding the lived experiences of severe postnatal psychiatric illnesses in English speaking south Asian women, living in the UK: A qualitative study protocol. </a:t>
            </a:r>
            <a:r>
              <a:rPr lang="en-GB" sz="4000" i="1" dirty="0">
                <a:solidFill>
                  <a:schemeClr val="tx1"/>
                </a:solidFill>
                <a:latin typeface="Arial"/>
                <a:cs typeface="Arial"/>
              </a:rPr>
              <a:t>BMJ Open</a:t>
            </a:r>
            <a:r>
              <a:rPr lang="en-GB" sz="4000" dirty="0">
                <a:solidFill>
                  <a:schemeClr val="tx1"/>
                </a:solidFill>
                <a:latin typeface="Arial"/>
                <a:cs typeface="Arial"/>
              </a:rPr>
              <a:t>, 9(8), p.e025928. doi:10.1136/bmjopen-2018-025928.</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MIND (2024). </a:t>
            </a:r>
            <a:r>
              <a:rPr lang="en-GB" sz="4000" i="1" dirty="0">
                <a:solidFill>
                  <a:schemeClr val="tx1"/>
                </a:solidFill>
                <a:latin typeface="Arial"/>
                <a:cs typeface="Arial"/>
              </a:rPr>
              <a:t>Postnatal and antenatal depression</a:t>
            </a:r>
            <a:r>
              <a:rPr lang="en-GB" sz="4000" dirty="0">
                <a:solidFill>
                  <a:schemeClr val="tx1"/>
                </a:solidFill>
                <a:latin typeface="Arial"/>
                <a:cs typeface="Arial"/>
              </a:rPr>
              <a:t>. Available at: </a:t>
            </a:r>
            <a:r>
              <a:rPr lang="en-GB" sz="4000" dirty="0">
                <a:solidFill>
                  <a:schemeClr val="tx1"/>
                </a:solidFill>
                <a:latin typeface="Arial"/>
                <a:cs typeface="Arial"/>
                <a:hlinkClick r:id="rId4">
                  <a:extLst>
                    <a:ext uri="{A12FA001-AC4F-418D-AE19-62706E023703}">
                      <ahyp:hlinkClr xmlns:ahyp="http://schemas.microsoft.com/office/drawing/2018/hyperlinkcolor" val="tx"/>
                    </a:ext>
                  </a:extLst>
                </a:hlinkClick>
              </a:rPr>
              <a:t>https://www.mind.org.uk/information-support/types-of-mental-health-problems/postnatal-depression-and-perinatal-mental-health/postnatal-and-antenatal-depression/</a:t>
            </a:r>
            <a:r>
              <a:rPr lang="en-GB" sz="4000" dirty="0">
                <a:solidFill>
                  <a:schemeClr val="tx1"/>
                </a:solidFill>
                <a:latin typeface="Arial"/>
                <a:cs typeface="Arial"/>
              </a:rPr>
              <a:t>  (Accessed 27 September 2026).</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Morrell, C.J., Sutcliffe, P., Booth, A., Stevens, J., Scope, A., Stevenson, M., Harvey, R., Bessey, A., Cantrell, A., Dennis, C.-L., Ren, S., Ragonesi, M., Barkham, M., Churchill, D., Henshaw, C., Newstead, J., Slade, P., Spiby, H. and Stewart-Brown, S. (2016). A systematic review, evidence synthesis and meta-analysis of quantitative and qualitative studies evaluating the clinical effectiveness, the cost-effectiveness, safety and acceptability of interventions to prevent postnatal depression. </a:t>
            </a:r>
            <a:r>
              <a:rPr lang="en-GB" sz="4000" i="1" dirty="0">
                <a:solidFill>
                  <a:schemeClr val="tx1"/>
                </a:solidFill>
                <a:latin typeface="Arial"/>
                <a:cs typeface="Arial"/>
              </a:rPr>
              <a:t>Health Technology Assessment (Winchester, England)</a:t>
            </a:r>
            <a:r>
              <a:rPr lang="en-GB" sz="4000" dirty="0">
                <a:solidFill>
                  <a:schemeClr val="tx1"/>
                </a:solidFill>
                <a:latin typeface="Arial"/>
                <a:cs typeface="Arial"/>
              </a:rPr>
              <a:t>, [online] 20(37), pp.1–414. doi:10.3310/hta20370.</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hlinkClick r:id="rId5">
                  <a:extLst>
                    <a:ext uri="{A12FA001-AC4F-418D-AE19-62706E023703}">
                      <ahyp:hlinkClr xmlns:ahyp="http://schemas.microsoft.com/office/drawing/2018/hyperlinkcolor" val="tx"/>
                    </a:ext>
                  </a:extLst>
                </a:hlinkClick>
              </a:rPr>
              <a:t>www.gov.scot</a:t>
            </a:r>
            <a:r>
              <a:rPr lang="en-GB" sz="4000" dirty="0">
                <a:solidFill>
                  <a:schemeClr val="tx1"/>
                </a:solidFill>
                <a:latin typeface="Arial"/>
                <a:cs typeface="Arial"/>
              </a:rPr>
              <a:t>. (2021). </a:t>
            </a:r>
            <a:r>
              <a:rPr lang="en-GB" sz="4000" i="1" dirty="0">
                <a:solidFill>
                  <a:schemeClr val="tx1"/>
                </a:solidFill>
                <a:latin typeface="Arial"/>
                <a:cs typeface="Arial"/>
              </a:rPr>
              <a:t>Screening.</a:t>
            </a:r>
            <a:r>
              <a:rPr lang="en-GB" sz="4000" dirty="0">
                <a:solidFill>
                  <a:schemeClr val="tx1"/>
                </a:solidFill>
                <a:latin typeface="Arial"/>
                <a:cs typeface="Arial"/>
              </a:rPr>
              <a:t> Available at: </a:t>
            </a:r>
            <a:r>
              <a:rPr lang="en-GB" sz="4000" dirty="0">
                <a:solidFill>
                  <a:schemeClr val="tx1"/>
                </a:solidFill>
                <a:latin typeface="Arial"/>
                <a:cs typeface="Arial"/>
                <a:hlinkClick r:id="rId6">
                  <a:extLst>
                    <a:ext uri="{A12FA001-AC4F-418D-AE19-62706E023703}">
                      <ahyp:hlinkClr xmlns:ahyp="http://schemas.microsoft.com/office/drawing/2018/hyperlinkcolor" val="tx"/>
                    </a:ext>
                  </a:extLst>
                </a:hlinkClick>
              </a:rPr>
              <a:t>https://www.gov.scot/publications/perinatal-infant-mental-health-eqia/pages/2/</a:t>
            </a:r>
            <a:r>
              <a:rPr lang="en-GB" sz="4000" dirty="0">
                <a:solidFill>
                  <a:schemeClr val="tx1"/>
                </a:solidFill>
                <a:latin typeface="Arial"/>
                <a:cs typeface="Arial"/>
              </a:rPr>
              <a:t> (Accessed 27 Sept. 2026)</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Mayo Clinic (2022). </a:t>
            </a:r>
            <a:r>
              <a:rPr lang="en-GB" sz="4000" i="1" dirty="0">
                <a:solidFill>
                  <a:schemeClr val="tx1"/>
                </a:solidFill>
                <a:latin typeface="Arial"/>
                <a:cs typeface="Arial"/>
              </a:rPr>
              <a:t>Postpartum depression - symptoms and causes</a:t>
            </a:r>
            <a:r>
              <a:rPr lang="en-GB" sz="4000" dirty="0">
                <a:solidFill>
                  <a:schemeClr val="tx1"/>
                </a:solidFill>
                <a:latin typeface="Arial"/>
                <a:cs typeface="Arial"/>
              </a:rPr>
              <a:t>. Available at: </a:t>
            </a:r>
            <a:r>
              <a:rPr lang="en-GB" sz="4000" dirty="0">
                <a:solidFill>
                  <a:schemeClr val="tx1"/>
                </a:solidFill>
                <a:latin typeface="Arial"/>
                <a:cs typeface="Arial"/>
                <a:hlinkClick r:id="rId7">
                  <a:extLst>
                    <a:ext uri="{A12FA001-AC4F-418D-AE19-62706E023703}">
                      <ahyp:hlinkClr xmlns:ahyp="http://schemas.microsoft.com/office/drawing/2018/hyperlinkcolor" val="tx"/>
                    </a:ext>
                  </a:extLst>
                </a:hlinkClick>
              </a:rPr>
              <a:t>https://www.mayoclinic.org/diseases-conditions/postpartum-depression/symptoms-causes/syc-20376617</a:t>
            </a:r>
            <a:r>
              <a:rPr lang="en-GB" sz="4000" dirty="0">
                <a:solidFill>
                  <a:schemeClr val="tx1"/>
                </a:solidFill>
                <a:latin typeface="Arial"/>
                <a:cs typeface="Arial"/>
              </a:rPr>
              <a:t> (Accessed 27 Sept. 2026).</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Poddar, K., Aboul-Enein, B.H., Lalakia, P., Nandagaon, V., Khande, A., Angadi, S., Belgundkar, B. and Kelly, P.J. (2026). Interventions to address postpartum depression in south Asian countries: A scoping review. </a:t>
            </a:r>
            <a:r>
              <a:rPr lang="en-GB" sz="4000" i="1" dirty="0">
                <a:solidFill>
                  <a:schemeClr val="tx1"/>
                </a:solidFill>
                <a:latin typeface="Arial"/>
                <a:cs typeface="Arial"/>
              </a:rPr>
              <a:t>Journal of reproductive and infant psychology</a:t>
            </a:r>
            <a:r>
              <a:rPr lang="en-GB" sz="4000" dirty="0">
                <a:solidFill>
                  <a:schemeClr val="tx1"/>
                </a:solidFill>
                <a:latin typeface="Arial"/>
                <a:cs typeface="Arial"/>
              </a:rPr>
              <a:t>, [online] 44(1), pp.204–227. doi:10.1080/02646838.2025.2464047.</a:t>
            </a:r>
            <a:endParaRPr lang="en-GB">
              <a:solidFill>
                <a:schemeClr val="tx1"/>
              </a:solidFill>
            </a:endParaRP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Prady, S.L., Pickett, K.E., Petherick, E.S., Gilbody, S., Croudace, T., Mason, D., Sheldon, T.A. and Wright, J. (2016). Evaluation of ethnic disparities in detection of depression and anxiety in primary care during the maternal period: Combined analysis of routine and cohort data. </a:t>
            </a:r>
            <a:r>
              <a:rPr lang="en-GB" sz="4000" i="1" dirty="0">
                <a:solidFill>
                  <a:schemeClr val="tx1"/>
                </a:solidFill>
                <a:latin typeface="Arial"/>
                <a:cs typeface="Arial"/>
              </a:rPr>
              <a:t>British Journal of Psychiatry</a:t>
            </a:r>
            <a:r>
              <a:rPr lang="en-GB" sz="4000" dirty="0">
                <a:solidFill>
                  <a:schemeClr val="tx1"/>
                </a:solidFill>
                <a:latin typeface="Arial"/>
                <a:cs typeface="Arial"/>
              </a:rPr>
              <a:t>, 208(5), pp.453–461. doi:10.1192/bjp.bp.114.158832.</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O’Hara, M.W. and McCabe, J.E. (2013). Postpartum depression: Current status and future directions. 9(1), pp.379–407. doi:10.1146/annurev-clinpsy-050212-185612.</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National Institute of Mental Health (2023). </a:t>
            </a:r>
            <a:r>
              <a:rPr lang="en-GB" sz="4000" i="1" dirty="0">
                <a:solidFill>
                  <a:schemeClr val="tx1"/>
                </a:solidFill>
                <a:latin typeface="Arial"/>
                <a:cs typeface="Arial"/>
              </a:rPr>
              <a:t>Perinatal depression</a:t>
            </a:r>
            <a:r>
              <a:rPr lang="en-GB" sz="4000" dirty="0">
                <a:solidFill>
                  <a:schemeClr val="tx1"/>
                </a:solidFill>
                <a:latin typeface="Arial"/>
                <a:cs typeface="Arial"/>
              </a:rPr>
              <a:t>. Available at: </a:t>
            </a:r>
            <a:r>
              <a:rPr lang="en-GB" sz="4000" dirty="0">
                <a:solidFill>
                  <a:schemeClr val="tx1"/>
                </a:solidFill>
                <a:latin typeface="Arial"/>
                <a:cs typeface="Arial"/>
                <a:hlinkClick r:id="rId8">
                  <a:extLst>
                    <a:ext uri="{A12FA001-AC4F-418D-AE19-62706E023703}">
                      <ahyp:hlinkClr xmlns:ahyp="http://schemas.microsoft.com/office/drawing/2018/hyperlinkcolor" val="tx"/>
                    </a:ext>
                  </a:extLst>
                </a:hlinkClick>
              </a:rPr>
              <a:t>https://www.nimh.nih.gov/health/publications/perinatal-depression</a:t>
            </a:r>
            <a:r>
              <a:rPr lang="en-GB" sz="4000" dirty="0">
                <a:solidFill>
                  <a:schemeClr val="tx1"/>
                </a:solidFill>
                <a:latin typeface="Arial"/>
                <a:cs typeface="Arial"/>
              </a:rPr>
              <a:t> ([Accessed 28 September. 2026 )</a:t>
            </a:r>
            <a:endParaRPr lang="en-GB" sz="4000" dirty="0">
              <a:solidFill>
                <a:schemeClr val="tx1"/>
              </a:solidFill>
              <a:latin typeface="Times New Roman"/>
              <a:cs typeface="Times New Roman"/>
            </a:endParaRP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Dadi, A.F., Akalu, T.Y., Wolde, H.F. and Baraki, A.G. (2022). Effect of perinatal depression on birth and infant health outcomes: A systematic review and meta-analysis of observational studies from Africa. </a:t>
            </a:r>
            <a:r>
              <a:rPr lang="en-GB" sz="4000" i="1" dirty="0">
                <a:solidFill>
                  <a:schemeClr val="tx1"/>
                </a:solidFill>
                <a:latin typeface="Arial"/>
                <a:cs typeface="Arial"/>
              </a:rPr>
              <a:t>Archives of Public Health</a:t>
            </a:r>
            <a:r>
              <a:rPr lang="en-GB" sz="4000" dirty="0">
                <a:solidFill>
                  <a:schemeClr val="tx1"/>
                </a:solidFill>
                <a:latin typeface="Arial"/>
                <a:cs typeface="Arial"/>
              </a:rPr>
              <a:t>, 80(1). doi:10.1186/s13690-022-00792-8. (A</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NICE. (2026). </a:t>
            </a:r>
            <a:r>
              <a:rPr lang="en-GB" sz="4000" i="1" dirty="0">
                <a:solidFill>
                  <a:schemeClr val="tx1"/>
                </a:solidFill>
                <a:latin typeface="Arial"/>
                <a:cs typeface="Arial"/>
              </a:rPr>
              <a:t>CKS is only available in the UK</a:t>
            </a:r>
            <a:r>
              <a:rPr lang="en-GB" sz="4000" dirty="0">
                <a:solidFill>
                  <a:schemeClr val="tx1"/>
                </a:solidFill>
                <a:latin typeface="Arial"/>
                <a:cs typeface="Arial"/>
              </a:rPr>
              <a:t>. [online] Available at: </a:t>
            </a:r>
            <a:r>
              <a:rPr lang="en-GB" sz="4000" dirty="0">
                <a:solidFill>
                  <a:schemeClr val="tx1"/>
                </a:solidFill>
                <a:latin typeface="Arial"/>
                <a:cs typeface="Arial"/>
                <a:hlinkClick r:id="rId9">
                  <a:extLst>
                    <a:ext uri="{A12FA001-AC4F-418D-AE19-62706E023703}">
                      <ahyp:hlinkClr xmlns:ahyp="http://schemas.microsoft.com/office/drawing/2018/hyperlinkcolor" val="tx"/>
                    </a:ext>
                  </a:extLst>
                </a:hlinkClick>
              </a:rPr>
              <a:t>https://cks.nice.org.uk/topics/depression-antenatal-postnatal/background-information/definition/</a:t>
            </a:r>
            <a:r>
              <a:rPr lang="en-GB" sz="4000" dirty="0">
                <a:solidFill>
                  <a:schemeClr val="tx1"/>
                </a:solidFill>
                <a:latin typeface="Arial"/>
                <a:cs typeface="Arial"/>
              </a:rPr>
              <a:t> (Accessed 28 September 2026)</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Khadka, N., Fassett, M.J., Oyelese, Y., Mensah, N.A., Chiu, V.Y., Yeh, M., Peltier, M.R. and Getahun, D. (2024). Trends in postpartum depression by race, ethnicity, and prepregnancy body Mass index. </a:t>
            </a:r>
            <a:r>
              <a:rPr lang="en-GB" sz="4000" i="1" dirty="0">
                <a:solidFill>
                  <a:schemeClr val="tx1"/>
                </a:solidFill>
                <a:latin typeface="Arial"/>
                <a:cs typeface="Arial"/>
              </a:rPr>
              <a:t>JAMA Netw Open</a:t>
            </a:r>
            <a:r>
              <a:rPr lang="en-GB" sz="4000" dirty="0">
                <a:solidFill>
                  <a:schemeClr val="tx1"/>
                </a:solidFill>
                <a:latin typeface="Arial"/>
                <a:cs typeface="Arial"/>
              </a:rPr>
              <a:t>, [online] 7(11), p.e2446486. doi:10.1001/jamanetworkopen.2024.46486. (Accessed 29 september 2025)</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Bains, K., Bicknell, S., Jovanović, N., Conneely, M., McCabe, R., Copello, A., Fletcher-Rogers, J., Priebe, S. and Jelena Janković (2023). Healthcare professionals’ views on the accessibility and acceptability of perinatal mental health services for south Asian and black women: A qualitative study. </a:t>
            </a:r>
            <a:r>
              <a:rPr lang="en-GB" sz="4000" i="1" dirty="0">
                <a:solidFill>
                  <a:schemeClr val="tx1"/>
                </a:solidFill>
                <a:latin typeface="Arial"/>
                <a:cs typeface="Arial"/>
              </a:rPr>
              <a:t>BMC Medicine</a:t>
            </a:r>
            <a:r>
              <a:rPr lang="en-GB" sz="4000" dirty="0">
                <a:solidFill>
                  <a:schemeClr val="tx1"/>
                </a:solidFill>
                <a:latin typeface="Arial"/>
                <a:cs typeface="Arial"/>
              </a:rPr>
              <a:t>, [online] 21(1). doi:10.1186/s12916-023-02978-5. (Accessed 29 september 2026)</a:t>
            </a:r>
          </a:p>
          <a:p>
            <a:pPr algn="just"/>
            <a:endParaRPr lang="en-GB" sz="4000" dirty="0">
              <a:solidFill>
                <a:schemeClr val="tx1"/>
              </a:solidFill>
              <a:latin typeface="Arial"/>
              <a:cs typeface="Arial"/>
            </a:endParaRPr>
          </a:p>
          <a:p>
            <a:pPr algn="just"/>
            <a:r>
              <a:rPr lang="en-GB" sz="4000" dirty="0">
                <a:solidFill>
                  <a:schemeClr val="tx1"/>
                </a:solidFill>
                <a:latin typeface="Arial"/>
                <a:cs typeface="Arial"/>
              </a:rPr>
              <a:t>Jidong, D.E., Ike, T.J., Murshed, M., Francis, C., Mwankon, S.B., Jidong, J.E., Pwajok, J.Y., Nyam, P.P. and Husain, N. (2024). Postnatal depression in British mothers of African and caribbean origin: A randomised controlled trial of learning through play plus culturally adapted cognitive behaviour therapy compared with psychoeducation. </a:t>
            </a:r>
            <a:r>
              <a:rPr lang="en-GB" sz="4000" i="1" dirty="0">
                <a:solidFill>
                  <a:schemeClr val="tx1"/>
                </a:solidFill>
                <a:latin typeface="Arial"/>
                <a:cs typeface="Arial"/>
              </a:rPr>
              <a:t>Frontiers in Psychiatry</a:t>
            </a:r>
            <a:r>
              <a:rPr lang="en-GB" sz="4000" dirty="0">
                <a:solidFill>
                  <a:schemeClr val="tx1"/>
                </a:solidFill>
                <a:latin typeface="Arial"/>
                <a:cs typeface="Arial"/>
              </a:rPr>
              <a:t>, 15. doi:10.3389/fpsyt.2024.1383990. Ac(cessed 29 september 2026)</a:t>
            </a:r>
          </a:p>
          <a:p>
            <a:pPr algn="just"/>
            <a:endParaRPr lang="en-GB" sz="4000" dirty="0">
              <a:solidFill>
                <a:schemeClr val="tx1"/>
              </a:solidFill>
              <a:latin typeface="Arial"/>
              <a:cs typeface="Arial"/>
            </a:endParaRPr>
          </a:p>
          <a:p>
            <a:pPr algn="just"/>
            <a:r>
              <a:rPr lang="en-GB" sz="4000" dirty="0" err="1">
                <a:solidFill>
                  <a:schemeClr val="tx1"/>
                </a:solidFill>
                <a:latin typeface="Arial"/>
                <a:cs typeface="Arial"/>
              </a:rPr>
              <a:t>Slomian</a:t>
            </a:r>
            <a:r>
              <a:rPr lang="en-GB" sz="4000" dirty="0">
                <a:solidFill>
                  <a:schemeClr val="tx1"/>
                </a:solidFill>
                <a:latin typeface="Arial"/>
                <a:cs typeface="Arial"/>
              </a:rPr>
              <a:t>, J., </a:t>
            </a:r>
            <a:r>
              <a:rPr lang="en-GB" sz="4000" dirty="0" err="1">
                <a:solidFill>
                  <a:schemeClr val="tx1"/>
                </a:solidFill>
                <a:latin typeface="Arial"/>
                <a:cs typeface="Arial"/>
              </a:rPr>
              <a:t>Honvo</a:t>
            </a:r>
            <a:r>
              <a:rPr lang="en-GB" sz="4000" dirty="0">
                <a:solidFill>
                  <a:schemeClr val="tx1"/>
                </a:solidFill>
                <a:latin typeface="Arial"/>
                <a:cs typeface="Arial"/>
              </a:rPr>
              <a:t>, G., </a:t>
            </a:r>
            <a:r>
              <a:rPr lang="en-GB" sz="4000" dirty="0" err="1">
                <a:solidFill>
                  <a:schemeClr val="tx1"/>
                </a:solidFill>
                <a:latin typeface="Arial"/>
                <a:cs typeface="Arial"/>
              </a:rPr>
              <a:t>Emonts</a:t>
            </a:r>
            <a:r>
              <a:rPr lang="en-GB" sz="4000" dirty="0">
                <a:solidFill>
                  <a:schemeClr val="tx1"/>
                </a:solidFill>
                <a:latin typeface="Arial"/>
                <a:cs typeface="Arial"/>
              </a:rPr>
              <a:t>, P., </a:t>
            </a:r>
            <a:r>
              <a:rPr lang="en-GB" sz="4000" dirty="0" err="1">
                <a:solidFill>
                  <a:schemeClr val="tx1"/>
                </a:solidFill>
                <a:latin typeface="Arial"/>
                <a:cs typeface="Arial"/>
              </a:rPr>
              <a:t>Reginster</a:t>
            </a:r>
            <a:r>
              <a:rPr lang="en-GB" sz="4000" dirty="0">
                <a:solidFill>
                  <a:schemeClr val="tx1"/>
                </a:solidFill>
                <a:latin typeface="Arial"/>
                <a:cs typeface="Arial"/>
              </a:rPr>
              <a:t>, J.-Y. and Bruyère, O. (2019). Consequences of maternal postpartum depression: A systematic review of maternal and infant outcomes. </a:t>
            </a:r>
            <a:r>
              <a:rPr lang="en-GB" sz="4000" i="1" dirty="0">
                <a:solidFill>
                  <a:schemeClr val="tx1"/>
                </a:solidFill>
                <a:latin typeface="Arial"/>
                <a:cs typeface="Arial"/>
              </a:rPr>
              <a:t>Women’s Health</a:t>
            </a:r>
            <a:r>
              <a:rPr lang="en-GB" sz="4000" dirty="0">
                <a:solidFill>
                  <a:schemeClr val="tx1"/>
                </a:solidFill>
                <a:latin typeface="Arial"/>
                <a:cs typeface="Arial"/>
              </a:rPr>
              <a:t>, [online] 15(15), p.174550651984404. doi:10.1177/1745506519844044.</a:t>
            </a:r>
          </a:p>
          <a:p>
            <a:pPr algn="just"/>
            <a:endParaRPr lang="en-GB" sz="3200" dirty="0">
              <a:solidFill>
                <a:schemeClr val="tx1"/>
              </a:solidFill>
              <a:latin typeface="Arial"/>
              <a:cs typeface="Arial"/>
            </a:endParaRPr>
          </a:p>
          <a:p>
            <a:pPr algn="just"/>
            <a:endParaRPr lang="en-GB" sz="4000" dirty="0">
              <a:solidFill>
                <a:schemeClr val="tx1"/>
              </a:solidFill>
              <a:latin typeface="Arial"/>
              <a:cs typeface="Arial"/>
            </a:endParaRPr>
          </a:p>
          <a:p>
            <a:pPr algn="just"/>
            <a:endParaRPr lang="en-GB" sz="4000" dirty="0">
              <a:solidFill>
                <a:schemeClr val="tx1"/>
              </a:solidFill>
              <a:latin typeface="Times New Roman"/>
              <a:cs typeface="Times New Roman"/>
            </a:endParaRPr>
          </a:p>
          <a:p>
            <a:pPr algn="just"/>
            <a:endParaRPr lang="en-GB" sz="4000" dirty="0">
              <a:solidFill>
                <a:schemeClr val="tx1"/>
              </a:solidFill>
              <a:latin typeface="Arial"/>
              <a:cs typeface="Arial"/>
            </a:endParaRPr>
          </a:p>
          <a:p>
            <a:pPr algn="just"/>
            <a:endParaRPr lang="en-GB" sz="5400" dirty="0">
              <a:solidFill>
                <a:schemeClr val="tx1"/>
              </a:solidFill>
              <a:latin typeface="Arial"/>
              <a:cs typeface="Arial"/>
            </a:endParaRPr>
          </a:p>
          <a:p>
            <a:pPr algn="just"/>
            <a:endParaRPr lang="en-GB" sz="6600" dirty="0">
              <a:solidFill>
                <a:schemeClr val="tx1"/>
              </a:solidFill>
              <a:latin typeface="Arial"/>
              <a:cs typeface="Arial"/>
            </a:endParaRPr>
          </a:p>
          <a:p>
            <a:pPr algn="just"/>
            <a:endParaRPr lang="en-GB" sz="7200" dirty="0">
              <a:solidFill>
                <a:schemeClr val="tx1"/>
              </a:solidFill>
              <a:latin typeface="Arial"/>
              <a:cs typeface="Arial"/>
            </a:endParaRPr>
          </a:p>
          <a:p>
            <a:pPr algn="just"/>
            <a:endParaRPr lang="en-GB" sz="7200" dirty="0">
              <a:solidFill>
                <a:schemeClr val="tx1"/>
              </a:solidFill>
              <a:latin typeface="Arial"/>
              <a:cs typeface="Arial"/>
            </a:endParaRPr>
          </a:p>
          <a:p>
            <a:pPr algn="ctr"/>
            <a:endParaRPr lang="en-GB" sz="8800" dirty="0">
              <a:solidFill>
                <a:schemeClr val="tx1"/>
              </a:solidFill>
              <a:latin typeface="Arial"/>
              <a:cs typeface="Arial"/>
            </a:endParaRPr>
          </a:p>
          <a:p>
            <a:pPr algn="ctr"/>
            <a:endParaRPr lang="en-GB" sz="8800" dirty="0">
              <a:solidFill>
                <a:schemeClr val="tx1"/>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Axis">
  <a:themeElements>
    <a:clrScheme name="Axis">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Axis">
      <a:majorFont>
        <a:latin typeface="Neue Haas Grotesk Text Pro"/>
        <a:ea typeface=""/>
        <a:cs typeface=""/>
      </a:majorFont>
      <a:minorFont>
        <a:latin typeface="Neue Haas Grotesk Text Pro"/>
        <a:ea typeface=""/>
        <a:cs typeface=""/>
      </a:minorFont>
    </a:fontScheme>
    <a:fmtScheme name="Axi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626E1DE4-363E-4A1A-A3CD-C79E498A714F}" vid="{3530EF86-100D-4C27-9316-4189EFA98A4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Axis</vt:lpstr>
      <vt:lpstr>   Raisa Khaleel 2220004 junaid  component 1 : poster presentation  LCHS7008</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1709</cp:revision>
  <dcterms:created xsi:type="dcterms:W3CDTF">2026-09-25T20:33:36Z</dcterms:created>
  <dcterms:modified xsi:type="dcterms:W3CDTF">2026-10-05T15:04:45Z</dcterms:modified>
</cp:coreProperties>
</file>