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1" r:id="rId1"/>
  </p:sldMasterIdLst>
  <p:notesMasterIdLst>
    <p:notesMasterId r:id="rId55"/>
  </p:notesMasterIdLst>
  <p:sldIdLst>
    <p:sldId id="256" r:id="rId2"/>
    <p:sldId id="455" r:id="rId3"/>
    <p:sldId id="456" r:id="rId4"/>
    <p:sldId id="457" r:id="rId5"/>
    <p:sldId id="458" r:id="rId6"/>
    <p:sldId id="459" r:id="rId7"/>
    <p:sldId id="460" r:id="rId8"/>
    <p:sldId id="461" r:id="rId9"/>
    <p:sldId id="462" r:id="rId10"/>
    <p:sldId id="463" r:id="rId11"/>
    <p:sldId id="466" r:id="rId12"/>
    <p:sldId id="464" r:id="rId13"/>
    <p:sldId id="465" r:id="rId14"/>
    <p:sldId id="449" r:id="rId15"/>
    <p:sldId id="451" r:id="rId16"/>
    <p:sldId id="467" r:id="rId17"/>
    <p:sldId id="452" r:id="rId18"/>
    <p:sldId id="453" r:id="rId19"/>
    <p:sldId id="422" r:id="rId20"/>
    <p:sldId id="420" r:id="rId21"/>
    <p:sldId id="423" r:id="rId22"/>
    <p:sldId id="454" r:id="rId23"/>
    <p:sldId id="424" r:id="rId24"/>
    <p:sldId id="426" r:id="rId25"/>
    <p:sldId id="425" r:id="rId26"/>
    <p:sldId id="436" r:id="rId27"/>
    <p:sldId id="427" r:id="rId28"/>
    <p:sldId id="468" r:id="rId29"/>
    <p:sldId id="363" r:id="rId30"/>
    <p:sldId id="365" r:id="rId31"/>
    <p:sldId id="364" r:id="rId32"/>
    <p:sldId id="354" r:id="rId33"/>
    <p:sldId id="419" r:id="rId34"/>
    <p:sldId id="428" r:id="rId35"/>
    <p:sldId id="447" r:id="rId36"/>
    <p:sldId id="369" r:id="rId37"/>
    <p:sldId id="355" r:id="rId38"/>
    <p:sldId id="366" r:id="rId39"/>
    <p:sldId id="367" r:id="rId40"/>
    <p:sldId id="368" r:id="rId41"/>
    <p:sldId id="417" r:id="rId42"/>
    <p:sldId id="418" r:id="rId43"/>
    <p:sldId id="403" r:id="rId44"/>
    <p:sldId id="393" r:id="rId45"/>
    <p:sldId id="394" r:id="rId46"/>
    <p:sldId id="395" r:id="rId47"/>
    <p:sldId id="396" r:id="rId48"/>
    <p:sldId id="397" r:id="rId49"/>
    <p:sldId id="398" r:id="rId50"/>
    <p:sldId id="400" r:id="rId51"/>
    <p:sldId id="429" r:id="rId52"/>
    <p:sldId id="399" r:id="rId53"/>
    <p:sldId id="435" r:id="rId5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9799" autoAdjust="0"/>
    <p:restoredTop sz="89974" autoAdjust="0"/>
  </p:normalViewPr>
  <p:slideViewPr>
    <p:cSldViewPr snapToGrid="0">
      <p:cViewPr varScale="1">
        <p:scale>
          <a:sx n="63" d="100"/>
          <a:sy n="63" d="100"/>
        </p:scale>
        <p:origin x="212" y="-20"/>
      </p:cViewPr>
      <p:guideLst/>
    </p:cSldViewPr>
  </p:slideViewPr>
  <p:outlineViewPr>
    <p:cViewPr>
      <p:scale>
        <a:sx n="33" d="100"/>
        <a:sy n="33" d="100"/>
      </p:scale>
      <p:origin x="0" y="-1982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1C1CCCD-C824-4B17-8431-7DF3CE601A63}" type="doc">
      <dgm:prSet loTypeId="urn:microsoft.com/office/officeart/2005/8/layout/radial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00784746-5F7A-4430-BD35-910E5125E4A9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農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C3D3F5FD-291B-4491-876F-A5AB5D693FCC}" type="parTrans" cxnId="{6AC5425C-749F-463B-8591-8993B26B9398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B0D90981-FEAF-45CD-A228-64B79A44933B}" type="sibTrans" cxnId="{6AC5425C-749F-463B-8591-8993B26B9398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84F12C09-FC72-4F8B-A3FE-49F21B13B6F8}">
      <dgm:prSet phldrT="[文字]" custT="1"/>
      <dgm:spPr>
        <a:ln>
          <a:solidFill>
            <a:srgbClr val="FF0000"/>
          </a:solidFill>
        </a:ln>
      </dgm:spPr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士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BE460EF6-A0F0-4074-9413-035552DD84E4}" type="parTrans" cxnId="{D8F7C6C0-006F-41E0-B933-3CA4E4B3BBC9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C51D33BA-F580-46AC-A51A-D3CC506B6B8C}" type="sibTrans" cxnId="{D8F7C6C0-006F-41E0-B933-3CA4E4B3BBC9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86569C22-C8C9-49E3-A945-4C2C08BEBBCC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工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51DAAF64-AA96-4339-8294-2AF7411D4A14}" type="parTrans" cxnId="{FE9252B0-7173-49BA-8841-85CC8DDD28B4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A74D5E3D-952A-43BE-8532-7A9826F97EF5}" type="sibTrans" cxnId="{FE9252B0-7173-49BA-8841-85CC8DDD28B4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6B31DF70-EDE4-4EBD-9F12-14DB8ADEC56D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商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B0566E66-3BA0-414B-8DDE-0D747F136A9B}" type="parTrans" cxnId="{841B89C7-0169-40E2-A688-7F8239767697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8A3632B0-511C-4256-925C-798D4ECE7FD5}" type="sibTrans" cxnId="{841B89C7-0169-40E2-A688-7F8239767697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1823BC56-E37D-47B3-ACD8-A679F4A5C242}" type="pres">
      <dgm:prSet presAssocID="{71C1CCCD-C824-4B17-8431-7DF3CE601A63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60056794-4C42-4A05-A7AA-018D42FF9F3A}" type="pres">
      <dgm:prSet presAssocID="{00784746-5F7A-4430-BD35-910E5125E4A9}" presName="centerShape" presStyleLbl="node0" presStyleIdx="0" presStyleCnt="1"/>
      <dgm:spPr/>
      <dgm:t>
        <a:bodyPr/>
        <a:lstStyle/>
        <a:p>
          <a:endParaRPr lang="zh-TW" altLang="en-US"/>
        </a:p>
      </dgm:t>
    </dgm:pt>
    <dgm:pt modelId="{7B0796A9-C1F9-4102-BD52-7D718E57AB2E}" type="pres">
      <dgm:prSet presAssocID="{BE460EF6-A0F0-4074-9413-035552DD84E4}" presName="Name9" presStyleLbl="parChTrans1D2" presStyleIdx="0" presStyleCnt="3"/>
      <dgm:spPr/>
      <dgm:t>
        <a:bodyPr/>
        <a:lstStyle/>
        <a:p>
          <a:endParaRPr lang="zh-TW" altLang="en-US"/>
        </a:p>
      </dgm:t>
    </dgm:pt>
    <dgm:pt modelId="{8E9FAA1B-BE53-4538-B17C-AD2BB4388E12}" type="pres">
      <dgm:prSet presAssocID="{BE460EF6-A0F0-4074-9413-035552DD84E4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18C9A3E4-C9E4-4D31-86F6-A9FD4284708E}" type="pres">
      <dgm:prSet presAssocID="{84F12C09-FC72-4F8B-A3FE-49F21B13B6F8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0EE5BD4-8FDC-40F2-95C0-3A2C33C2FD25}" type="pres">
      <dgm:prSet presAssocID="{51DAAF64-AA96-4339-8294-2AF7411D4A14}" presName="Name9" presStyleLbl="parChTrans1D2" presStyleIdx="1" presStyleCnt="3"/>
      <dgm:spPr/>
      <dgm:t>
        <a:bodyPr/>
        <a:lstStyle/>
        <a:p>
          <a:endParaRPr lang="zh-TW" altLang="en-US"/>
        </a:p>
      </dgm:t>
    </dgm:pt>
    <dgm:pt modelId="{6CC4F8DE-2864-4FB5-A1C0-9E91F1EB24EF}" type="pres">
      <dgm:prSet presAssocID="{51DAAF64-AA96-4339-8294-2AF7411D4A14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904AF8FA-C595-4763-9527-63D8EDF542CF}" type="pres">
      <dgm:prSet presAssocID="{86569C22-C8C9-49E3-A945-4C2C08BEBBCC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B9D5484-F8AE-44F8-87A1-CC13F0B22374}" type="pres">
      <dgm:prSet presAssocID="{B0566E66-3BA0-414B-8DDE-0D747F136A9B}" presName="Name9" presStyleLbl="parChTrans1D2" presStyleIdx="2" presStyleCnt="3"/>
      <dgm:spPr/>
      <dgm:t>
        <a:bodyPr/>
        <a:lstStyle/>
        <a:p>
          <a:endParaRPr lang="zh-TW" altLang="en-US"/>
        </a:p>
      </dgm:t>
    </dgm:pt>
    <dgm:pt modelId="{40199747-4B1B-423C-86C8-33F658DF66AF}" type="pres">
      <dgm:prSet presAssocID="{B0566E66-3BA0-414B-8DDE-0D747F136A9B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330329E8-E372-4534-820F-0643E2B1108F}" type="pres">
      <dgm:prSet presAssocID="{6B31DF70-EDE4-4EBD-9F12-14DB8ADEC56D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D8F7C6C0-006F-41E0-B933-3CA4E4B3BBC9}" srcId="{00784746-5F7A-4430-BD35-910E5125E4A9}" destId="{84F12C09-FC72-4F8B-A3FE-49F21B13B6F8}" srcOrd="0" destOrd="0" parTransId="{BE460EF6-A0F0-4074-9413-035552DD84E4}" sibTransId="{C51D33BA-F580-46AC-A51A-D3CC506B6B8C}"/>
    <dgm:cxn modelId="{7B19019F-3A12-44E7-873C-E589E78E4E2E}" type="presOf" srcId="{BE460EF6-A0F0-4074-9413-035552DD84E4}" destId="{7B0796A9-C1F9-4102-BD52-7D718E57AB2E}" srcOrd="0" destOrd="0" presId="urn:microsoft.com/office/officeart/2005/8/layout/radial1"/>
    <dgm:cxn modelId="{E06C0E3F-931E-469B-BBE9-7AB00CC32196}" type="presOf" srcId="{86569C22-C8C9-49E3-A945-4C2C08BEBBCC}" destId="{904AF8FA-C595-4763-9527-63D8EDF542CF}" srcOrd="0" destOrd="0" presId="urn:microsoft.com/office/officeart/2005/8/layout/radial1"/>
    <dgm:cxn modelId="{841B89C7-0169-40E2-A688-7F8239767697}" srcId="{00784746-5F7A-4430-BD35-910E5125E4A9}" destId="{6B31DF70-EDE4-4EBD-9F12-14DB8ADEC56D}" srcOrd="2" destOrd="0" parTransId="{B0566E66-3BA0-414B-8DDE-0D747F136A9B}" sibTransId="{8A3632B0-511C-4256-925C-798D4ECE7FD5}"/>
    <dgm:cxn modelId="{318AD745-5D45-4DBE-9B15-C3EAE76A88A2}" type="presOf" srcId="{51DAAF64-AA96-4339-8294-2AF7411D4A14}" destId="{20EE5BD4-8FDC-40F2-95C0-3A2C33C2FD25}" srcOrd="0" destOrd="0" presId="urn:microsoft.com/office/officeart/2005/8/layout/radial1"/>
    <dgm:cxn modelId="{9E0AFB6B-C2F3-450A-8E21-5208A939A77A}" type="presOf" srcId="{B0566E66-3BA0-414B-8DDE-0D747F136A9B}" destId="{EB9D5484-F8AE-44F8-87A1-CC13F0B22374}" srcOrd="0" destOrd="0" presId="urn:microsoft.com/office/officeart/2005/8/layout/radial1"/>
    <dgm:cxn modelId="{8CE4EB86-321C-48CE-B300-67C2A528D0D3}" type="presOf" srcId="{00784746-5F7A-4430-BD35-910E5125E4A9}" destId="{60056794-4C42-4A05-A7AA-018D42FF9F3A}" srcOrd="0" destOrd="0" presId="urn:microsoft.com/office/officeart/2005/8/layout/radial1"/>
    <dgm:cxn modelId="{3E5731B0-8B73-4762-9ACE-CB8E727ED528}" type="presOf" srcId="{B0566E66-3BA0-414B-8DDE-0D747F136A9B}" destId="{40199747-4B1B-423C-86C8-33F658DF66AF}" srcOrd="1" destOrd="0" presId="urn:microsoft.com/office/officeart/2005/8/layout/radial1"/>
    <dgm:cxn modelId="{FE9252B0-7173-49BA-8841-85CC8DDD28B4}" srcId="{00784746-5F7A-4430-BD35-910E5125E4A9}" destId="{86569C22-C8C9-49E3-A945-4C2C08BEBBCC}" srcOrd="1" destOrd="0" parTransId="{51DAAF64-AA96-4339-8294-2AF7411D4A14}" sibTransId="{A74D5E3D-952A-43BE-8532-7A9826F97EF5}"/>
    <dgm:cxn modelId="{2B03A88A-A188-4024-A692-BA510260BC25}" type="presOf" srcId="{6B31DF70-EDE4-4EBD-9F12-14DB8ADEC56D}" destId="{330329E8-E372-4534-820F-0643E2B1108F}" srcOrd="0" destOrd="0" presId="urn:microsoft.com/office/officeart/2005/8/layout/radial1"/>
    <dgm:cxn modelId="{6AC5425C-749F-463B-8591-8993B26B9398}" srcId="{71C1CCCD-C824-4B17-8431-7DF3CE601A63}" destId="{00784746-5F7A-4430-BD35-910E5125E4A9}" srcOrd="0" destOrd="0" parTransId="{C3D3F5FD-291B-4491-876F-A5AB5D693FCC}" sibTransId="{B0D90981-FEAF-45CD-A228-64B79A44933B}"/>
    <dgm:cxn modelId="{871BF954-F19D-4682-ACAE-D88083061E0C}" type="presOf" srcId="{84F12C09-FC72-4F8B-A3FE-49F21B13B6F8}" destId="{18C9A3E4-C9E4-4D31-86F6-A9FD4284708E}" srcOrd="0" destOrd="0" presId="urn:microsoft.com/office/officeart/2005/8/layout/radial1"/>
    <dgm:cxn modelId="{36C0C305-620D-44F9-89AF-B45992131934}" type="presOf" srcId="{BE460EF6-A0F0-4074-9413-035552DD84E4}" destId="{8E9FAA1B-BE53-4538-B17C-AD2BB4388E12}" srcOrd="1" destOrd="0" presId="urn:microsoft.com/office/officeart/2005/8/layout/radial1"/>
    <dgm:cxn modelId="{3E429CC4-0E55-4271-857B-776B084A931F}" type="presOf" srcId="{51DAAF64-AA96-4339-8294-2AF7411D4A14}" destId="{6CC4F8DE-2864-4FB5-A1C0-9E91F1EB24EF}" srcOrd="1" destOrd="0" presId="urn:microsoft.com/office/officeart/2005/8/layout/radial1"/>
    <dgm:cxn modelId="{D45478B3-2B2F-4760-BCC1-AFEDA4DE5E1E}" type="presOf" srcId="{71C1CCCD-C824-4B17-8431-7DF3CE601A63}" destId="{1823BC56-E37D-47B3-ACD8-A679F4A5C242}" srcOrd="0" destOrd="0" presId="urn:microsoft.com/office/officeart/2005/8/layout/radial1"/>
    <dgm:cxn modelId="{BCE4C7C8-C027-435E-BA5E-FEE474474403}" type="presParOf" srcId="{1823BC56-E37D-47B3-ACD8-A679F4A5C242}" destId="{60056794-4C42-4A05-A7AA-018D42FF9F3A}" srcOrd="0" destOrd="0" presId="urn:microsoft.com/office/officeart/2005/8/layout/radial1"/>
    <dgm:cxn modelId="{68C88B85-9609-4E5C-9728-E5B4A85CD466}" type="presParOf" srcId="{1823BC56-E37D-47B3-ACD8-A679F4A5C242}" destId="{7B0796A9-C1F9-4102-BD52-7D718E57AB2E}" srcOrd="1" destOrd="0" presId="urn:microsoft.com/office/officeart/2005/8/layout/radial1"/>
    <dgm:cxn modelId="{ADB5869A-A940-414B-AFF2-A5C1259D0591}" type="presParOf" srcId="{7B0796A9-C1F9-4102-BD52-7D718E57AB2E}" destId="{8E9FAA1B-BE53-4538-B17C-AD2BB4388E12}" srcOrd="0" destOrd="0" presId="urn:microsoft.com/office/officeart/2005/8/layout/radial1"/>
    <dgm:cxn modelId="{D926713F-1305-476B-BE43-AEC1059F595F}" type="presParOf" srcId="{1823BC56-E37D-47B3-ACD8-A679F4A5C242}" destId="{18C9A3E4-C9E4-4D31-86F6-A9FD4284708E}" srcOrd="2" destOrd="0" presId="urn:microsoft.com/office/officeart/2005/8/layout/radial1"/>
    <dgm:cxn modelId="{40D4CAD5-4313-44D1-BD79-809511044AE3}" type="presParOf" srcId="{1823BC56-E37D-47B3-ACD8-A679F4A5C242}" destId="{20EE5BD4-8FDC-40F2-95C0-3A2C33C2FD25}" srcOrd="3" destOrd="0" presId="urn:microsoft.com/office/officeart/2005/8/layout/radial1"/>
    <dgm:cxn modelId="{569BBCB8-BB6D-4DEE-8AE7-BDBFA35A1838}" type="presParOf" srcId="{20EE5BD4-8FDC-40F2-95C0-3A2C33C2FD25}" destId="{6CC4F8DE-2864-4FB5-A1C0-9E91F1EB24EF}" srcOrd="0" destOrd="0" presId="urn:microsoft.com/office/officeart/2005/8/layout/radial1"/>
    <dgm:cxn modelId="{5714B13A-788C-4437-9413-90593B0F9627}" type="presParOf" srcId="{1823BC56-E37D-47B3-ACD8-A679F4A5C242}" destId="{904AF8FA-C595-4763-9527-63D8EDF542CF}" srcOrd="4" destOrd="0" presId="urn:microsoft.com/office/officeart/2005/8/layout/radial1"/>
    <dgm:cxn modelId="{F69EF692-0413-4874-9F28-1C577A48D387}" type="presParOf" srcId="{1823BC56-E37D-47B3-ACD8-A679F4A5C242}" destId="{EB9D5484-F8AE-44F8-87A1-CC13F0B22374}" srcOrd="5" destOrd="0" presId="urn:microsoft.com/office/officeart/2005/8/layout/radial1"/>
    <dgm:cxn modelId="{B6662AA8-91E8-410F-981B-B55C58EC794D}" type="presParOf" srcId="{EB9D5484-F8AE-44F8-87A1-CC13F0B22374}" destId="{40199747-4B1B-423C-86C8-33F658DF66AF}" srcOrd="0" destOrd="0" presId="urn:microsoft.com/office/officeart/2005/8/layout/radial1"/>
    <dgm:cxn modelId="{A04F9316-C3D0-4671-ADD4-4EE43FC8DC2A}" type="presParOf" srcId="{1823BC56-E37D-47B3-ACD8-A679F4A5C242}" destId="{330329E8-E372-4534-820F-0643E2B1108F}" srcOrd="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1C1CCCD-C824-4B17-8431-7DF3CE601A63}" type="doc">
      <dgm:prSet loTypeId="urn:microsoft.com/office/officeart/2005/8/layout/radial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00784746-5F7A-4430-BD35-910E5125E4A9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農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C3D3F5FD-291B-4491-876F-A5AB5D693FCC}" type="parTrans" cxnId="{6AC5425C-749F-463B-8591-8993B26B9398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B0D90981-FEAF-45CD-A228-64B79A44933B}" type="sibTrans" cxnId="{6AC5425C-749F-463B-8591-8993B26B9398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84F12C09-FC72-4F8B-A3FE-49F21B13B6F8}">
      <dgm:prSet phldrT="[文字]" custT="1"/>
      <dgm:spPr>
        <a:ln>
          <a:solidFill>
            <a:srgbClr val="FF0000"/>
          </a:solidFill>
        </a:ln>
      </dgm:spPr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士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BE460EF6-A0F0-4074-9413-035552DD84E4}" type="parTrans" cxnId="{D8F7C6C0-006F-41E0-B933-3CA4E4B3BBC9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C51D33BA-F580-46AC-A51A-D3CC506B6B8C}" type="sibTrans" cxnId="{D8F7C6C0-006F-41E0-B933-3CA4E4B3BBC9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86569C22-C8C9-49E3-A945-4C2C08BEBBCC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工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51DAAF64-AA96-4339-8294-2AF7411D4A14}" type="parTrans" cxnId="{FE9252B0-7173-49BA-8841-85CC8DDD28B4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A74D5E3D-952A-43BE-8532-7A9826F97EF5}" type="sibTrans" cxnId="{FE9252B0-7173-49BA-8841-85CC8DDD28B4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6B31DF70-EDE4-4EBD-9F12-14DB8ADEC56D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商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B0566E66-3BA0-414B-8DDE-0D747F136A9B}" type="parTrans" cxnId="{841B89C7-0169-40E2-A688-7F8239767697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8A3632B0-511C-4256-925C-798D4ECE7FD5}" type="sibTrans" cxnId="{841B89C7-0169-40E2-A688-7F8239767697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1FC3A36D-5A51-4236-B173-BED47690ECF8}">
      <dgm:prSet phldrT="[文字]" custT="1"/>
      <dgm:spPr>
        <a:ln>
          <a:solidFill>
            <a:srgbClr val="FF0000"/>
          </a:solidFill>
        </a:ln>
      </dgm:spPr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道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63547C21-43CC-4AF9-A742-B978F3AAAA4B}" type="parTrans" cxnId="{30517176-56AB-4B6B-ABB7-3125655EAE24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E8761251-374B-4711-B7EA-D7E4CE86295F}" type="sibTrans" cxnId="{30517176-56AB-4B6B-ABB7-3125655EAE24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B00155A5-98CB-48DB-9450-BB3CCA34FF40}">
      <dgm:prSet phldrT="[文字]" custT="1"/>
      <dgm:spPr>
        <a:ln>
          <a:solidFill>
            <a:srgbClr val="FF0000"/>
          </a:solidFill>
        </a:ln>
      </dgm:spPr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佛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EFAEF118-B082-4887-A0EA-C1784FEFD861}" type="parTrans" cxnId="{1E6561F0-195F-4E82-A1A5-68F8D271DC73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CFF8D13A-40FA-40F2-8BDD-CB5DE967287D}" type="sibTrans" cxnId="{1E6561F0-195F-4E82-A1A5-68F8D271DC73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1823BC56-E37D-47B3-ACD8-A679F4A5C242}" type="pres">
      <dgm:prSet presAssocID="{71C1CCCD-C824-4B17-8431-7DF3CE601A63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60056794-4C42-4A05-A7AA-018D42FF9F3A}" type="pres">
      <dgm:prSet presAssocID="{00784746-5F7A-4430-BD35-910E5125E4A9}" presName="centerShape" presStyleLbl="node0" presStyleIdx="0" presStyleCnt="1"/>
      <dgm:spPr/>
      <dgm:t>
        <a:bodyPr/>
        <a:lstStyle/>
        <a:p>
          <a:endParaRPr lang="zh-TW" altLang="en-US"/>
        </a:p>
      </dgm:t>
    </dgm:pt>
    <dgm:pt modelId="{7B0796A9-C1F9-4102-BD52-7D718E57AB2E}" type="pres">
      <dgm:prSet presAssocID="{BE460EF6-A0F0-4074-9413-035552DD84E4}" presName="Name9" presStyleLbl="parChTrans1D2" presStyleIdx="0" presStyleCnt="5"/>
      <dgm:spPr/>
      <dgm:t>
        <a:bodyPr/>
        <a:lstStyle/>
        <a:p>
          <a:endParaRPr lang="zh-TW" altLang="en-US"/>
        </a:p>
      </dgm:t>
    </dgm:pt>
    <dgm:pt modelId="{8E9FAA1B-BE53-4538-B17C-AD2BB4388E12}" type="pres">
      <dgm:prSet presAssocID="{BE460EF6-A0F0-4074-9413-035552DD84E4}" presName="connTx" presStyleLbl="parChTrans1D2" presStyleIdx="0" presStyleCnt="5"/>
      <dgm:spPr/>
      <dgm:t>
        <a:bodyPr/>
        <a:lstStyle/>
        <a:p>
          <a:endParaRPr lang="zh-TW" altLang="en-US"/>
        </a:p>
      </dgm:t>
    </dgm:pt>
    <dgm:pt modelId="{18C9A3E4-C9E4-4D31-86F6-A9FD4284708E}" type="pres">
      <dgm:prSet presAssocID="{84F12C09-FC72-4F8B-A3FE-49F21B13B6F8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0EE5BD4-8FDC-40F2-95C0-3A2C33C2FD25}" type="pres">
      <dgm:prSet presAssocID="{51DAAF64-AA96-4339-8294-2AF7411D4A14}" presName="Name9" presStyleLbl="parChTrans1D2" presStyleIdx="1" presStyleCnt="5"/>
      <dgm:spPr/>
      <dgm:t>
        <a:bodyPr/>
        <a:lstStyle/>
        <a:p>
          <a:endParaRPr lang="zh-TW" altLang="en-US"/>
        </a:p>
      </dgm:t>
    </dgm:pt>
    <dgm:pt modelId="{6CC4F8DE-2864-4FB5-A1C0-9E91F1EB24EF}" type="pres">
      <dgm:prSet presAssocID="{51DAAF64-AA96-4339-8294-2AF7411D4A14}" presName="connTx" presStyleLbl="parChTrans1D2" presStyleIdx="1" presStyleCnt="5"/>
      <dgm:spPr/>
      <dgm:t>
        <a:bodyPr/>
        <a:lstStyle/>
        <a:p>
          <a:endParaRPr lang="zh-TW" altLang="en-US"/>
        </a:p>
      </dgm:t>
    </dgm:pt>
    <dgm:pt modelId="{904AF8FA-C595-4763-9527-63D8EDF542CF}" type="pres">
      <dgm:prSet presAssocID="{86569C22-C8C9-49E3-A945-4C2C08BEBBCC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B9D5484-F8AE-44F8-87A1-CC13F0B22374}" type="pres">
      <dgm:prSet presAssocID="{B0566E66-3BA0-414B-8DDE-0D747F136A9B}" presName="Name9" presStyleLbl="parChTrans1D2" presStyleIdx="2" presStyleCnt="5"/>
      <dgm:spPr/>
      <dgm:t>
        <a:bodyPr/>
        <a:lstStyle/>
        <a:p>
          <a:endParaRPr lang="zh-TW" altLang="en-US"/>
        </a:p>
      </dgm:t>
    </dgm:pt>
    <dgm:pt modelId="{40199747-4B1B-423C-86C8-33F658DF66AF}" type="pres">
      <dgm:prSet presAssocID="{B0566E66-3BA0-414B-8DDE-0D747F136A9B}" presName="connTx" presStyleLbl="parChTrans1D2" presStyleIdx="2" presStyleCnt="5"/>
      <dgm:spPr/>
      <dgm:t>
        <a:bodyPr/>
        <a:lstStyle/>
        <a:p>
          <a:endParaRPr lang="zh-TW" altLang="en-US"/>
        </a:p>
      </dgm:t>
    </dgm:pt>
    <dgm:pt modelId="{330329E8-E372-4534-820F-0643E2B1108F}" type="pres">
      <dgm:prSet presAssocID="{6B31DF70-EDE4-4EBD-9F12-14DB8ADEC56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9650F10-8F13-4BA9-AC46-76519B33A8CF}" type="pres">
      <dgm:prSet presAssocID="{63547C21-43CC-4AF9-A742-B978F3AAAA4B}" presName="Name9" presStyleLbl="parChTrans1D2" presStyleIdx="3" presStyleCnt="5"/>
      <dgm:spPr/>
      <dgm:t>
        <a:bodyPr/>
        <a:lstStyle/>
        <a:p>
          <a:endParaRPr lang="zh-TW" altLang="en-US"/>
        </a:p>
      </dgm:t>
    </dgm:pt>
    <dgm:pt modelId="{20B88C7E-5BC3-4D42-924B-5E8FBC2646CB}" type="pres">
      <dgm:prSet presAssocID="{63547C21-43CC-4AF9-A742-B978F3AAAA4B}" presName="connTx" presStyleLbl="parChTrans1D2" presStyleIdx="3" presStyleCnt="5"/>
      <dgm:spPr/>
      <dgm:t>
        <a:bodyPr/>
        <a:lstStyle/>
        <a:p>
          <a:endParaRPr lang="zh-TW" altLang="en-US"/>
        </a:p>
      </dgm:t>
    </dgm:pt>
    <dgm:pt modelId="{14C5F57F-7BAE-4CB5-B6DC-907AF217651C}" type="pres">
      <dgm:prSet presAssocID="{1FC3A36D-5A51-4236-B173-BED47690ECF8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8B64BF3-9050-4455-971A-9736F146E9EA}" type="pres">
      <dgm:prSet presAssocID="{EFAEF118-B082-4887-A0EA-C1784FEFD861}" presName="Name9" presStyleLbl="parChTrans1D2" presStyleIdx="4" presStyleCnt="5"/>
      <dgm:spPr/>
      <dgm:t>
        <a:bodyPr/>
        <a:lstStyle/>
        <a:p>
          <a:endParaRPr lang="zh-TW" altLang="en-US"/>
        </a:p>
      </dgm:t>
    </dgm:pt>
    <dgm:pt modelId="{45FA950E-28C1-455A-BE83-B6723817F675}" type="pres">
      <dgm:prSet presAssocID="{EFAEF118-B082-4887-A0EA-C1784FEFD861}" presName="connTx" presStyleLbl="parChTrans1D2" presStyleIdx="4" presStyleCnt="5"/>
      <dgm:spPr/>
      <dgm:t>
        <a:bodyPr/>
        <a:lstStyle/>
        <a:p>
          <a:endParaRPr lang="zh-TW" altLang="en-US"/>
        </a:p>
      </dgm:t>
    </dgm:pt>
    <dgm:pt modelId="{6C5B7E65-55A6-49EB-824A-1F21A56DCD49}" type="pres">
      <dgm:prSet presAssocID="{B00155A5-98CB-48DB-9450-BB3CCA34FF40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51D406FC-6AF4-400B-AE7E-A4B9E80CC6AA}" type="presOf" srcId="{86569C22-C8C9-49E3-A945-4C2C08BEBBCC}" destId="{904AF8FA-C595-4763-9527-63D8EDF542CF}" srcOrd="0" destOrd="0" presId="urn:microsoft.com/office/officeart/2005/8/layout/radial1"/>
    <dgm:cxn modelId="{AA529493-1995-41C8-918C-C91E2DE11164}" type="presOf" srcId="{EFAEF118-B082-4887-A0EA-C1784FEFD861}" destId="{38B64BF3-9050-4455-971A-9736F146E9EA}" srcOrd="0" destOrd="0" presId="urn:microsoft.com/office/officeart/2005/8/layout/radial1"/>
    <dgm:cxn modelId="{EBE88303-231D-4637-89B2-FAF79AB8EAD4}" type="presOf" srcId="{6B31DF70-EDE4-4EBD-9F12-14DB8ADEC56D}" destId="{330329E8-E372-4534-820F-0643E2B1108F}" srcOrd="0" destOrd="0" presId="urn:microsoft.com/office/officeart/2005/8/layout/radial1"/>
    <dgm:cxn modelId="{FE9252B0-7173-49BA-8841-85CC8DDD28B4}" srcId="{00784746-5F7A-4430-BD35-910E5125E4A9}" destId="{86569C22-C8C9-49E3-A945-4C2C08BEBBCC}" srcOrd="1" destOrd="0" parTransId="{51DAAF64-AA96-4339-8294-2AF7411D4A14}" sibTransId="{A74D5E3D-952A-43BE-8532-7A9826F97EF5}"/>
    <dgm:cxn modelId="{82E68DB0-DAAF-4252-B980-47F88139132D}" type="presOf" srcId="{BE460EF6-A0F0-4074-9413-035552DD84E4}" destId="{7B0796A9-C1F9-4102-BD52-7D718E57AB2E}" srcOrd="0" destOrd="0" presId="urn:microsoft.com/office/officeart/2005/8/layout/radial1"/>
    <dgm:cxn modelId="{3686DB40-A3F3-4E8D-B5C9-97ED4CC7A4C4}" type="presOf" srcId="{63547C21-43CC-4AF9-A742-B978F3AAAA4B}" destId="{69650F10-8F13-4BA9-AC46-76519B33A8CF}" srcOrd="0" destOrd="0" presId="urn:microsoft.com/office/officeart/2005/8/layout/radial1"/>
    <dgm:cxn modelId="{30517176-56AB-4B6B-ABB7-3125655EAE24}" srcId="{00784746-5F7A-4430-BD35-910E5125E4A9}" destId="{1FC3A36D-5A51-4236-B173-BED47690ECF8}" srcOrd="3" destOrd="0" parTransId="{63547C21-43CC-4AF9-A742-B978F3AAAA4B}" sibTransId="{E8761251-374B-4711-B7EA-D7E4CE86295F}"/>
    <dgm:cxn modelId="{A188F2AD-7695-4993-B740-24E79C2FC052}" type="presOf" srcId="{BE460EF6-A0F0-4074-9413-035552DD84E4}" destId="{8E9FAA1B-BE53-4538-B17C-AD2BB4388E12}" srcOrd="1" destOrd="0" presId="urn:microsoft.com/office/officeart/2005/8/layout/radial1"/>
    <dgm:cxn modelId="{841B89C7-0169-40E2-A688-7F8239767697}" srcId="{00784746-5F7A-4430-BD35-910E5125E4A9}" destId="{6B31DF70-EDE4-4EBD-9F12-14DB8ADEC56D}" srcOrd="2" destOrd="0" parTransId="{B0566E66-3BA0-414B-8DDE-0D747F136A9B}" sibTransId="{8A3632B0-511C-4256-925C-798D4ECE7FD5}"/>
    <dgm:cxn modelId="{AB5047A8-C89E-4CE1-A4DC-ADE01894EEC2}" type="presOf" srcId="{51DAAF64-AA96-4339-8294-2AF7411D4A14}" destId="{6CC4F8DE-2864-4FB5-A1C0-9E91F1EB24EF}" srcOrd="1" destOrd="0" presId="urn:microsoft.com/office/officeart/2005/8/layout/radial1"/>
    <dgm:cxn modelId="{6AC5425C-749F-463B-8591-8993B26B9398}" srcId="{71C1CCCD-C824-4B17-8431-7DF3CE601A63}" destId="{00784746-5F7A-4430-BD35-910E5125E4A9}" srcOrd="0" destOrd="0" parTransId="{C3D3F5FD-291B-4491-876F-A5AB5D693FCC}" sibTransId="{B0D90981-FEAF-45CD-A228-64B79A44933B}"/>
    <dgm:cxn modelId="{D8F7C6C0-006F-41E0-B933-3CA4E4B3BBC9}" srcId="{00784746-5F7A-4430-BD35-910E5125E4A9}" destId="{84F12C09-FC72-4F8B-A3FE-49F21B13B6F8}" srcOrd="0" destOrd="0" parTransId="{BE460EF6-A0F0-4074-9413-035552DD84E4}" sibTransId="{C51D33BA-F580-46AC-A51A-D3CC506B6B8C}"/>
    <dgm:cxn modelId="{EC624057-8E5F-4298-8F60-4D52C3632C35}" type="presOf" srcId="{1FC3A36D-5A51-4236-B173-BED47690ECF8}" destId="{14C5F57F-7BAE-4CB5-B6DC-907AF217651C}" srcOrd="0" destOrd="0" presId="urn:microsoft.com/office/officeart/2005/8/layout/radial1"/>
    <dgm:cxn modelId="{2063280C-C74F-4C8C-8878-E429C9D95321}" type="presOf" srcId="{84F12C09-FC72-4F8B-A3FE-49F21B13B6F8}" destId="{18C9A3E4-C9E4-4D31-86F6-A9FD4284708E}" srcOrd="0" destOrd="0" presId="urn:microsoft.com/office/officeart/2005/8/layout/radial1"/>
    <dgm:cxn modelId="{38E5941F-2EFE-4E26-A171-23F21919EA34}" type="presOf" srcId="{71C1CCCD-C824-4B17-8431-7DF3CE601A63}" destId="{1823BC56-E37D-47B3-ACD8-A679F4A5C242}" srcOrd="0" destOrd="0" presId="urn:microsoft.com/office/officeart/2005/8/layout/radial1"/>
    <dgm:cxn modelId="{90756734-C399-4E64-AD7F-8077B259A55D}" type="presOf" srcId="{51DAAF64-AA96-4339-8294-2AF7411D4A14}" destId="{20EE5BD4-8FDC-40F2-95C0-3A2C33C2FD25}" srcOrd="0" destOrd="0" presId="urn:microsoft.com/office/officeart/2005/8/layout/radial1"/>
    <dgm:cxn modelId="{1E6561F0-195F-4E82-A1A5-68F8D271DC73}" srcId="{00784746-5F7A-4430-BD35-910E5125E4A9}" destId="{B00155A5-98CB-48DB-9450-BB3CCA34FF40}" srcOrd="4" destOrd="0" parTransId="{EFAEF118-B082-4887-A0EA-C1784FEFD861}" sibTransId="{CFF8D13A-40FA-40F2-8BDD-CB5DE967287D}"/>
    <dgm:cxn modelId="{A6D489B5-2B2A-4701-B8A5-0909480C90C3}" type="presOf" srcId="{B0566E66-3BA0-414B-8DDE-0D747F136A9B}" destId="{EB9D5484-F8AE-44F8-87A1-CC13F0B22374}" srcOrd="0" destOrd="0" presId="urn:microsoft.com/office/officeart/2005/8/layout/radial1"/>
    <dgm:cxn modelId="{64CC46BA-7B71-4203-8DAA-08E3C9E7DE1C}" type="presOf" srcId="{B0566E66-3BA0-414B-8DDE-0D747F136A9B}" destId="{40199747-4B1B-423C-86C8-33F658DF66AF}" srcOrd="1" destOrd="0" presId="urn:microsoft.com/office/officeart/2005/8/layout/radial1"/>
    <dgm:cxn modelId="{8AD4FA18-81AC-4C2D-AE96-9610552DEA67}" type="presOf" srcId="{00784746-5F7A-4430-BD35-910E5125E4A9}" destId="{60056794-4C42-4A05-A7AA-018D42FF9F3A}" srcOrd="0" destOrd="0" presId="urn:microsoft.com/office/officeart/2005/8/layout/radial1"/>
    <dgm:cxn modelId="{70F14593-8D4C-4E65-A3C7-BAD8A223EB5C}" type="presOf" srcId="{63547C21-43CC-4AF9-A742-B978F3AAAA4B}" destId="{20B88C7E-5BC3-4D42-924B-5E8FBC2646CB}" srcOrd="1" destOrd="0" presId="urn:microsoft.com/office/officeart/2005/8/layout/radial1"/>
    <dgm:cxn modelId="{DA3E6B78-21C2-4AE2-B9B6-E526AE50BE6E}" type="presOf" srcId="{B00155A5-98CB-48DB-9450-BB3CCA34FF40}" destId="{6C5B7E65-55A6-49EB-824A-1F21A56DCD49}" srcOrd="0" destOrd="0" presId="urn:microsoft.com/office/officeart/2005/8/layout/radial1"/>
    <dgm:cxn modelId="{0CF026B3-7AFA-419B-9C80-6935003660A4}" type="presOf" srcId="{EFAEF118-B082-4887-A0EA-C1784FEFD861}" destId="{45FA950E-28C1-455A-BE83-B6723817F675}" srcOrd="1" destOrd="0" presId="urn:microsoft.com/office/officeart/2005/8/layout/radial1"/>
    <dgm:cxn modelId="{39CCD221-7C01-432D-BBE1-0185AB3E556B}" type="presParOf" srcId="{1823BC56-E37D-47B3-ACD8-A679F4A5C242}" destId="{60056794-4C42-4A05-A7AA-018D42FF9F3A}" srcOrd="0" destOrd="0" presId="urn:microsoft.com/office/officeart/2005/8/layout/radial1"/>
    <dgm:cxn modelId="{92C3B25F-7BCE-4E31-B4E9-FD8516CD7EBF}" type="presParOf" srcId="{1823BC56-E37D-47B3-ACD8-A679F4A5C242}" destId="{7B0796A9-C1F9-4102-BD52-7D718E57AB2E}" srcOrd="1" destOrd="0" presId="urn:microsoft.com/office/officeart/2005/8/layout/radial1"/>
    <dgm:cxn modelId="{CA759C5E-5D25-4962-8CCB-191488841880}" type="presParOf" srcId="{7B0796A9-C1F9-4102-BD52-7D718E57AB2E}" destId="{8E9FAA1B-BE53-4538-B17C-AD2BB4388E12}" srcOrd="0" destOrd="0" presId="urn:microsoft.com/office/officeart/2005/8/layout/radial1"/>
    <dgm:cxn modelId="{67C7225D-3BDD-4528-9E84-B3E9ABD20D9C}" type="presParOf" srcId="{1823BC56-E37D-47B3-ACD8-A679F4A5C242}" destId="{18C9A3E4-C9E4-4D31-86F6-A9FD4284708E}" srcOrd="2" destOrd="0" presId="urn:microsoft.com/office/officeart/2005/8/layout/radial1"/>
    <dgm:cxn modelId="{19B4C9D9-FA67-4CE6-AEBA-DCC2B7964FAA}" type="presParOf" srcId="{1823BC56-E37D-47B3-ACD8-A679F4A5C242}" destId="{20EE5BD4-8FDC-40F2-95C0-3A2C33C2FD25}" srcOrd="3" destOrd="0" presId="urn:microsoft.com/office/officeart/2005/8/layout/radial1"/>
    <dgm:cxn modelId="{7C7E735B-48AB-47C7-BCFD-1AED75DA5A8A}" type="presParOf" srcId="{20EE5BD4-8FDC-40F2-95C0-3A2C33C2FD25}" destId="{6CC4F8DE-2864-4FB5-A1C0-9E91F1EB24EF}" srcOrd="0" destOrd="0" presId="urn:microsoft.com/office/officeart/2005/8/layout/radial1"/>
    <dgm:cxn modelId="{7470613E-9FC8-4C61-B65E-F90632F9DDDD}" type="presParOf" srcId="{1823BC56-E37D-47B3-ACD8-A679F4A5C242}" destId="{904AF8FA-C595-4763-9527-63D8EDF542CF}" srcOrd="4" destOrd="0" presId="urn:microsoft.com/office/officeart/2005/8/layout/radial1"/>
    <dgm:cxn modelId="{E395631A-4E95-43B4-BA30-EC0AFC158457}" type="presParOf" srcId="{1823BC56-E37D-47B3-ACD8-A679F4A5C242}" destId="{EB9D5484-F8AE-44F8-87A1-CC13F0B22374}" srcOrd="5" destOrd="0" presId="urn:microsoft.com/office/officeart/2005/8/layout/radial1"/>
    <dgm:cxn modelId="{F2BBDB29-1EA6-4908-92E4-6E0B53DBFCD5}" type="presParOf" srcId="{EB9D5484-F8AE-44F8-87A1-CC13F0B22374}" destId="{40199747-4B1B-423C-86C8-33F658DF66AF}" srcOrd="0" destOrd="0" presId="urn:microsoft.com/office/officeart/2005/8/layout/radial1"/>
    <dgm:cxn modelId="{4D1C77FA-8CF2-4326-BDB5-EF29EF56354E}" type="presParOf" srcId="{1823BC56-E37D-47B3-ACD8-A679F4A5C242}" destId="{330329E8-E372-4534-820F-0643E2B1108F}" srcOrd="6" destOrd="0" presId="urn:microsoft.com/office/officeart/2005/8/layout/radial1"/>
    <dgm:cxn modelId="{AFABA81D-2A17-4539-A5EC-7B887DD23919}" type="presParOf" srcId="{1823BC56-E37D-47B3-ACD8-A679F4A5C242}" destId="{69650F10-8F13-4BA9-AC46-76519B33A8CF}" srcOrd="7" destOrd="0" presId="urn:microsoft.com/office/officeart/2005/8/layout/radial1"/>
    <dgm:cxn modelId="{022C6752-9E5C-49C1-9E6B-D5F6FDA7D2B3}" type="presParOf" srcId="{69650F10-8F13-4BA9-AC46-76519B33A8CF}" destId="{20B88C7E-5BC3-4D42-924B-5E8FBC2646CB}" srcOrd="0" destOrd="0" presId="urn:microsoft.com/office/officeart/2005/8/layout/radial1"/>
    <dgm:cxn modelId="{B0028ACB-D6A2-408D-B545-1CE153786374}" type="presParOf" srcId="{1823BC56-E37D-47B3-ACD8-A679F4A5C242}" destId="{14C5F57F-7BAE-4CB5-B6DC-907AF217651C}" srcOrd="8" destOrd="0" presId="urn:microsoft.com/office/officeart/2005/8/layout/radial1"/>
    <dgm:cxn modelId="{C54CAAE0-091B-45BF-AB81-0DCC63B3398B}" type="presParOf" srcId="{1823BC56-E37D-47B3-ACD8-A679F4A5C242}" destId="{38B64BF3-9050-4455-971A-9736F146E9EA}" srcOrd="9" destOrd="0" presId="urn:microsoft.com/office/officeart/2005/8/layout/radial1"/>
    <dgm:cxn modelId="{377F0958-CD7A-405D-A101-DBEA6E5A7F1A}" type="presParOf" srcId="{38B64BF3-9050-4455-971A-9736F146E9EA}" destId="{45FA950E-28C1-455A-BE83-B6723817F675}" srcOrd="0" destOrd="0" presId="urn:microsoft.com/office/officeart/2005/8/layout/radial1"/>
    <dgm:cxn modelId="{11F3975D-697D-41BB-9723-2AAE25F0864B}" type="presParOf" srcId="{1823BC56-E37D-47B3-ACD8-A679F4A5C242}" destId="{6C5B7E65-55A6-49EB-824A-1F21A56DCD49}" srcOrd="10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1C1CCCD-C824-4B17-8431-7DF3CE601A63}" type="doc">
      <dgm:prSet loTypeId="urn:microsoft.com/office/officeart/2005/8/layout/radial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00784746-5F7A-4430-BD35-910E5125E4A9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農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C3D3F5FD-291B-4491-876F-A5AB5D693FCC}" type="parTrans" cxnId="{6AC5425C-749F-463B-8591-8993B26B9398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B0D90981-FEAF-45CD-A228-64B79A44933B}" type="sibTrans" cxnId="{6AC5425C-749F-463B-8591-8993B26B9398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84F12C09-FC72-4F8B-A3FE-49F21B13B6F8}">
      <dgm:prSet phldrT="[文字]" custT="1"/>
      <dgm:spPr>
        <a:ln>
          <a:solidFill>
            <a:srgbClr val="FF0000"/>
          </a:solidFill>
        </a:ln>
      </dgm:spPr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士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BE460EF6-A0F0-4074-9413-035552DD84E4}" type="parTrans" cxnId="{D8F7C6C0-006F-41E0-B933-3CA4E4B3BBC9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C51D33BA-F580-46AC-A51A-D3CC506B6B8C}" type="sibTrans" cxnId="{D8F7C6C0-006F-41E0-B933-3CA4E4B3BBC9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86569C22-C8C9-49E3-A945-4C2C08BEBBCC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工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51DAAF64-AA96-4339-8294-2AF7411D4A14}" type="parTrans" cxnId="{FE9252B0-7173-49BA-8841-85CC8DDD28B4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A74D5E3D-952A-43BE-8532-7A9826F97EF5}" type="sibTrans" cxnId="{FE9252B0-7173-49BA-8841-85CC8DDD28B4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6B31DF70-EDE4-4EBD-9F12-14DB8ADEC56D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商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B0566E66-3BA0-414B-8DDE-0D747F136A9B}" type="parTrans" cxnId="{841B89C7-0169-40E2-A688-7F8239767697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8A3632B0-511C-4256-925C-798D4ECE7FD5}" type="sibTrans" cxnId="{841B89C7-0169-40E2-A688-7F8239767697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1823BC56-E37D-47B3-ACD8-A679F4A5C242}" type="pres">
      <dgm:prSet presAssocID="{71C1CCCD-C824-4B17-8431-7DF3CE601A63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60056794-4C42-4A05-A7AA-018D42FF9F3A}" type="pres">
      <dgm:prSet presAssocID="{00784746-5F7A-4430-BD35-910E5125E4A9}" presName="centerShape" presStyleLbl="node0" presStyleIdx="0" presStyleCnt="1"/>
      <dgm:spPr/>
      <dgm:t>
        <a:bodyPr/>
        <a:lstStyle/>
        <a:p>
          <a:endParaRPr lang="zh-TW" altLang="en-US"/>
        </a:p>
      </dgm:t>
    </dgm:pt>
    <dgm:pt modelId="{7B0796A9-C1F9-4102-BD52-7D718E57AB2E}" type="pres">
      <dgm:prSet presAssocID="{BE460EF6-A0F0-4074-9413-035552DD84E4}" presName="Name9" presStyleLbl="parChTrans1D2" presStyleIdx="0" presStyleCnt="3"/>
      <dgm:spPr/>
      <dgm:t>
        <a:bodyPr/>
        <a:lstStyle/>
        <a:p>
          <a:endParaRPr lang="zh-TW" altLang="en-US"/>
        </a:p>
      </dgm:t>
    </dgm:pt>
    <dgm:pt modelId="{8E9FAA1B-BE53-4538-B17C-AD2BB4388E12}" type="pres">
      <dgm:prSet presAssocID="{BE460EF6-A0F0-4074-9413-035552DD84E4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18C9A3E4-C9E4-4D31-86F6-A9FD4284708E}" type="pres">
      <dgm:prSet presAssocID="{84F12C09-FC72-4F8B-A3FE-49F21B13B6F8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0EE5BD4-8FDC-40F2-95C0-3A2C33C2FD25}" type="pres">
      <dgm:prSet presAssocID="{51DAAF64-AA96-4339-8294-2AF7411D4A14}" presName="Name9" presStyleLbl="parChTrans1D2" presStyleIdx="1" presStyleCnt="3"/>
      <dgm:spPr/>
      <dgm:t>
        <a:bodyPr/>
        <a:lstStyle/>
        <a:p>
          <a:endParaRPr lang="zh-TW" altLang="en-US"/>
        </a:p>
      </dgm:t>
    </dgm:pt>
    <dgm:pt modelId="{6CC4F8DE-2864-4FB5-A1C0-9E91F1EB24EF}" type="pres">
      <dgm:prSet presAssocID="{51DAAF64-AA96-4339-8294-2AF7411D4A14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904AF8FA-C595-4763-9527-63D8EDF542CF}" type="pres">
      <dgm:prSet presAssocID="{86569C22-C8C9-49E3-A945-4C2C08BEBBCC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B9D5484-F8AE-44F8-87A1-CC13F0B22374}" type="pres">
      <dgm:prSet presAssocID="{B0566E66-3BA0-414B-8DDE-0D747F136A9B}" presName="Name9" presStyleLbl="parChTrans1D2" presStyleIdx="2" presStyleCnt="3"/>
      <dgm:spPr/>
      <dgm:t>
        <a:bodyPr/>
        <a:lstStyle/>
        <a:p>
          <a:endParaRPr lang="zh-TW" altLang="en-US"/>
        </a:p>
      </dgm:t>
    </dgm:pt>
    <dgm:pt modelId="{40199747-4B1B-423C-86C8-33F658DF66AF}" type="pres">
      <dgm:prSet presAssocID="{B0566E66-3BA0-414B-8DDE-0D747F136A9B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330329E8-E372-4534-820F-0643E2B1108F}" type="pres">
      <dgm:prSet presAssocID="{6B31DF70-EDE4-4EBD-9F12-14DB8ADEC56D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D8F7C6C0-006F-41E0-B933-3CA4E4B3BBC9}" srcId="{00784746-5F7A-4430-BD35-910E5125E4A9}" destId="{84F12C09-FC72-4F8B-A3FE-49F21B13B6F8}" srcOrd="0" destOrd="0" parTransId="{BE460EF6-A0F0-4074-9413-035552DD84E4}" sibTransId="{C51D33BA-F580-46AC-A51A-D3CC506B6B8C}"/>
    <dgm:cxn modelId="{90530F23-0DDA-45E8-81FA-D0EF4481D022}" type="presOf" srcId="{6B31DF70-EDE4-4EBD-9F12-14DB8ADEC56D}" destId="{330329E8-E372-4534-820F-0643E2B1108F}" srcOrd="0" destOrd="0" presId="urn:microsoft.com/office/officeart/2005/8/layout/radial1"/>
    <dgm:cxn modelId="{F4264081-E0C0-4CC8-BA67-7C2098F5B232}" type="presOf" srcId="{BE460EF6-A0F0-4074-9413-035552DD84E4}" destId="{7B0796A9-C1F9-4102-BD52-7D718E57AB2E}" srcOrd="0" destOrd="0" presId="urn:microsoft.com/office/officeart/2005/8/layout/radial1"/>
    <dgm:cxn modelId="{29D82391-8037-45A7-831F-559ACE01BB38}" type="presOf" srcId="{51DAAF64-AA96-4339-8294-2AF7411D4A14}" destId="{20EE5BD4-8FDC-40F2-95C0-3A2C33C2FD25}" srcOrd="0" destOrd="0" presId="urn:microsoft.com/office/officeart/2005/8/layout/radial1"/>
    <dgm:cxn modelId="{841B89C7-0169-40E2-A688-7F8239767697}" srcId="{00784746-5F7A-4430-BD35-910E5125E4A9}" destId="{6B31DF70-EDE4-4EBD-9F12-14DB8ADEC56D}" srcOrd="2" destOrd="0" parTransId="{B0566E66-3BA0-414B-8DDE-0D747F136A9B}" sibTransId="{8A3632B0-511C-4256-925C-798D4ECE7FD5}"/>
    <dgm:cxn modelId="{6B08EF9D-BA80-473D-8F15-48B57D65569E}" type="presOf" srcId="{71C1CCCD-C824-4B17-8431-7DF3CE601A63}" destId="{1823BC56-E37D-47B3-ACD8-A679F4A5C242}" srcOrd="0" destOrd="0" presId="urn:microsoft.com/office/officeart/2005/8/layout/radial1"/>
    <dgm:cxn modelId="{405947E6-CB0C-4A47-820F-EB80B92D829E}" type="presOf" srcId="{51DAAF64-AA96-4339-8294-2AF7411D4A14}" destId="{6CC4F8DE-2864-4FB5-A1C0-9E91F1EB24EF}" srcOrd="1" destOrd="0" presId="urn:microsoft.com/office/officeart/2005/8/layout/radial1"/>
    <dgm:cxn modelId="{8A7B8424-D4BB-4C6C-B8B8-3CA95E7C9E37}" type="presOf" srcId="{86569C22-C8C9-49E3-A945-4C2C08BEBBCC}" destId="{904AF8FA-C595-4763-9527-63D8EDF542CF}" srcOrd="0" destOrd="0" presId="urn:microsoft.com/office/officeart/2005/8/layout/radial1"/>
    <dgm:cxn modelId="{5632E469-CF14-453A-9036-2589FACC6BF9}" type="presOf" srcId="{B0566E66-3BA0-414B-8DDE-0D747F136A9B}" destId="{40199747-4B1B-423C-86C8-33F658DF66AF}" srcOrd="1" destOrd="0" presId="urn:microsoft.com/office/officeart/2005/8/layout/radial1"/>
    <dgm:cxn modelId="{2B90168A-9EFD-413B-92A7-5E6B3359E32A}" type="presOf" srcId="{B0566E66-3BA0-414B-8DDE-0D747F136A9B}" destId="{EB9D5484-F8AE-44F8-87A1-CC13F0B22374}" srcOrd="0" destOrd="0" presId="urn:microsoft.com/office/officeart/2005/8/layout/radial1"/>
    <dgm:cxn modelId="{FE9252B0-7173-49BA-8841-85CC8DDD28B4}" srcId="{00784746-5F7A-4430-BD35-910E5125E4A9}" destId="{86569C22-C8C9-49E3-A945-4C2C08BEBBCC}" srcOrd="1" destOrd="0" parTransId="{51DAAF64-AA96-4339-8294-2AF7411D4A14}" sibTransId="{A74D5E3D-952A-43BE-8532-7A9826F97EF5}"/>
    <dgm:cxn modelId="{6AC5425C-749F-463B-8591-8993B26B9398}" srcId="{71C1CCCD-C824-4B17-8431-7DF3CE601A63}" destId="{00784746-5F7A-4430-BD35-910E5125E4A9}" srcOrd="0" destOrd="0" parTransId="{C3D3F5FD-291B-4491-876F-A5AB5D693FCC}" sibTransId="{B0D90981-FEAF-45CD-A228-64B79A44933B}"/>
    <dgm:cxn modelId="{6CA52FF4-C32C-4878-8C4C-CEF9F055E3F8}" type="presOf" srcId="{BE460EF6-A0F0-4074-9413-035552DD84E4}" destId="{8E9FAA1B-BE53-4538-B17C-AD2BB4388E12}" srcOrd="1" destOrd="0" presId="urn:microsoft.com/office/officeart/2005/8/layout/radial1"/>
    <dgm:cxn modelId="{B7ECD756-ADDD-401F-B698-AF53D0AA5292}" type="presOf" srcId="{00784746-5F7A-4430-BD35-910E5125E4A9}" destId="{60056794-4C42-4A05-A7AA-018D42FF9F3A}" srcOrd="0" destOrd="0" presId="urn:microsoft.com/office/officeart/2005/8/layout/radial1"/>
    <dgm:cxn modelId="{EE1BCC08-F2C5-4FA4-B903-F6A5FE8E552B}" type="presOf" srcId="{84F12C09-FC72-4F8B-A3FE-49F21B13B6F8}" destId="{18C9A3E4-C9E4-4D31-86F6-A9FD4284708E}" srcOrd="0" destOrd="0" presId="urn:microsoft.com/office/officeart/2005/8/layout/radial1"/>
    <dgm:cxn modelId="{021D220B-8E7C-42D5-8B3C-9E43EF0990E7}" type="presParOf" srcId="{1823BC56-E37D-47B3-ACD8-A679F4A5C242}" destId="{60056794-4C42-4A05-A7AA-018D42FF9F3A}" srcOrd="0" destOrd="0" presId="urn:microsoft.com/office/officeart/2005/8/layout/radial1"/>
    <dgm:cxn modelId="{00A14D08-2157-451B-A2EF-74DB0596932D}" type="presParOf" srcId="{1823BC56-E37D-47B3-ACD8-A679F4A5C242}" destId="{7B0796A9-C1F9-4102-BD52-7D718E57AB2E}" srcOrd="1" destOrd="0" presId="urn:microsoft.com/office/officeart/2005/8/layout/radial1"/>
    <dgm:cxn modelId="{7E2C2824-722A-4CAB-8565-C055B1364E3D}" type="presParOf" srcId="{7B0796A9-C1F9-4102-BD52-7D718E57AB2E}" destId="{8E9FAA1B-BE53-4538-B17C-AD2BB4388E12}" srcOrd="0" destOrd="0" presId="urn:microsoft.com/office/officeart/2005/8/layout/radial1"/>
    <dgm:cxn modelId="{FFFA5F1F-6A9D-43F2-B803-32271BDF0E70}" type="presParOf" srcId="{1823BC56-E37D-47B3-ACD8-A679F4A5C242}" destId="{18C9A3E4-C9E4-4D31-86F6-A9FD4284708E}" srcOrd="2" destOrd="0" presId="urn:microsoft.com/office/officeart/2005/8/layout/radial1"/>
    <dgm:cxn modelId="{A5C4475D-F4D4-4856-83BD-6E2A16204604}" type="presParOf" srcId="{1823BC56-E37D-47B3-ACD8-A679F4A5C242}" destId="{20EE5BD4-8FDC-40F2-95C0-3A2C33C2FD25}" srcOrd="3" destOrd="0" presId="urn:microsoft.com/office/officeart/2005/8/layout/radial1"/>
    <dgm:cxn modelId="{FEAD9623-914B-4166-A3B4-AFD7EBE3DD71}" type="presParOf" srcId="{20EE5BD4-8FDC-40F2-95C0-3A2C33C2FD25}" destId="{6CC4F8DE-2864-4FB5-A1C0-9E91F1EB24EF}" srcOrd="0" destOrd="0" presId="urn:microsoft.com/office/officeart/2005/8/layout/radial1"/>
    <dgm:cxn modelId="{D219432C-64E6-4AB8-98A6-816ECD3836AD}" type="presParOf" srcId="{1823BC56-E37D-47B3-ACD8-A679F4A5C242}" destId="{904AF8FA-C595-4763-9527-63D8EDF542CF}" srcOrd="4" destOrd="0" presId="urn:microsoft.com/office/officeart/2005/8/layout/radial1"/>
    <dgm:cxn modelId="{8CAA419E-8F6C-477F-82D6-34986501DBAD}" type="presParOf" srcId="{1823BC56-E37D-47B3-ACD8-A679F4A5C242}" destId="{EB9D5484-F8AE-44F8-87A1-CC13F0B22374}" srcOrd="5" destOrd="0" presId="urn:microsoft.com/office/officeart/2005/8/layout/radial1"/>
    <dgm:cxn modelId="{237A7CDF-F061-4B2C-B564-B5C18F0B82F7}" type="presParOf" srcId="{EB9D5484-F8AE-44F8-87A1-CC13F0B22374}" destId="{40199747-4B1B-423C-86C8-33F658DF66AF}" srcOrd="0" destOrd="0" presId="urn:microsoft.com/office/officeart/2005/8/layout/radial1"/>
    <dgm:cxn modelId="{4300A14B-A2FB-47C6-9FD0-A026912A85D8}" type="presParOf" srcId="{1823BC56-E37D-47B3-ACD8-A679F4A5C242}" destId="{330329E8-E372-4534-820F-0643E2B1108F}" srcOrd="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1C1CCCD-C824-4B17-8431-7DF3CE601A63}" type="doc">
      <dgm:prSet loTypeId="urn:microsoft.com/office/officeart/2005/8/layout/radial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00784746-5F7A-4430-BD35-910E5125E4A9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農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C3D3F5FD-291B-4491-876F-A5AB5D693FCC}" type="parTrans" cxnId="{6AC5425C-749F-463B-8591-8993B26B9398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B0D90981-FEAF-45CD-A228-64B79A44933B}" type="sibTrans" cxnId="{6AC5425C-749F-463B-8591-8993B26B9398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84F12C09-FC72-4F8B-A3FE-49F21B13B6F8}">
      <dgm:prSet phldrT="[文字]" custT="1"/>
      <dgm:spPr>
        <a:ln>
          <a:solidFill>
            <a:srgbClr val="FF0000"/>
          </a:solidFill>
        </a:ln>
      </dgm:spPr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士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BE460EF6-A0F0-4074-9413-035552DD84E4}" type="parTrans" cxnId="{D8F7C6C0-006F-41E0-B933-3CA4E4B3BBC9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C51D33BA-F580-46AC-A51A-D3CC506B6B8C}" type="sibTrans" cxnId="{D8F7C6C0-006F-41E0-B933-3CA4E4B3BBC9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86569C22-C8C9-49E3-A945-4C2C08BEBBCC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工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51DAAF64-AA96-4339-8294-2AF7411D4A14}" type="parTrans" cxnId="{FE9252B0-7173-49BA-8841-85CC8DDD28B4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A74D5E3D-952A-43BE-8532-7A9826F97EF5}" type="sibTrans" cxnId="{FE9252B0-7173-49BA-8841-85CC8DDD28B4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6B31DF70-EDE4-4EBD-9F12-14DB8ADEC56D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商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B0566E66-3BA0-414B-8DDE-0D747F136A9B}" type="parTrans" cxnId="{841B89C7-0169-40E2-A688-7F8239767697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8A3632B0-511C-4256-925C-798D4ECE7FD5}" type="sibTrans" cxnId="{841B89C7-0169-40E2-A688-7F8239767697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1FC3A36D-5A51-4236-B173-BED47690ECF8}">
      <dgm:prSet phldrT="[文字]" custT="1"/>
      <dgm:spPr>
        <a:ln>
          <a:solidFill>
            <a:srgbClr val="FF0000"/>
          </a:solidFill>
        </a:ln>
      </dgm:spPr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道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63547C21-43CC-4AF9-A742-B978F3AAAA4B}" type="parTrans" cxnId="{30517176-56AB-4B6B-ABB7-3125655EAE24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E8761251-374B-4711-B7EA-D7E4CE86295F}" type="sibTrans" cxnId="{30517176-56AB-4B6B-ABB7-3125655EAE24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B00155A5-98CB-48DB-9450-BB3CCA34FF40}">
      <dgm:prSet phldrT="[文字]" custT="1"/>
      <dgm:spPr>
        <a:ln>
          <a:solidFill>
            <a:srgbClr val="FF0000"/>
          </a:solidFill>
        </a:ln>
      </dgm:spPr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佛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EFAEF118-B082-4887-A0EA-C1784FEFD861}" type="parTrans" cxnId="{1E6561F0-195F-4E82-A1A5-68F8D271DC73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CFF8D13A-40FA-40F2-8BDD-CB5DE967287D}" type="sibTrans" cxnId="{1E6561F0-195F-4E82-A1A5-68F8D271DC73}">
      <dgm:prSet/>
      <dgm:spPr/>
      <dgm:t>
        <a:bodyPr/>
        <a:lstStyle/>
        <a:p>
          <a:endParaRPr lang="zh-TW" altLang="en-US">
            <a:solidFill>
              <a:schemeClr val="bg1"/>
            </a:solidFill>
          </a:endParaRPr>
        </a:p>
      </dgm:t>
    </dgm:pt>
    <dgm:pt modelId="{1823BC56-E37D-47B3-ACD8-A679F4A5C242}" type="pres">
      <dgm:prSet presAssocID="{71C1CCCD-C824-4B17-8431-7DF3CE601A63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60056794-4C42-4A05-A7AA-018D42FF9F3A}" type="pres">
      <dgm:prSet presAssocID="{00784746-5F7A-4430-BD35-910E5125E4A9}" presName="centerShape" presStyleLbl="node0" presStyleIdx="0" presStyleCnt="1"/>
      <dgm:spPr/>
      <dgm:t>
        <a:bodyPr/>
        <a:lstStyle/>
        <a:p>
          <a:endParaRPr lang="zh-TW" altLang="en-US"/>
        </a:p>
      </dgm:t>
    </dgm:pt>
    <dgm:pt modelId="{7B0796A9-C1F9-4102-BD52-7D718E57AB2E}" type="pres">
      <dgm:prSet presAssocID="{BE460EF6-A0F0-4074-9413-035552DD84E4}" presName="Name9" presStyleLbl="parChTrans1D2" presStyleIdx="0" presStyleCnt="5"/>
      <dgm:spPr/>
      <dgm:t>
        <a:bodyPr/>
        <a:lstStyle/>
        <a:p>
          <a:endParaRPr lang="zh-TW" altLang="en-US"/>
        </a:p>
      </dgm:t>
    </dgm:pt>
    <dgm:pt modelId="{8E9FAA1B-BE53-4538-B17C-AD2BB4388E12}" type="pres">
      <dgm:prSet presAssocID="{BE460EF6-A0F0-4074-9413-035552DD84E4}" presName="connTx" presStyleLbl="parChTrans1D2" presStyleIdx="0" presStyleCnt="5"/>
      <dgm:spPr/>
      <dgm:t>
        <a:bodyPr/>
        <a:lstStyle/>
        <a:p>
          <a:endParaRPr lang="zh-TW" altLang="en-US"/>
        </a:p>
      </dgm:t>
    </dgm:pt>
    <dgm:pt modelId="{18C9A3E4-C9E4-4D31-86F6-A9FD4284708E}" type="pres">
      <dgm:prSet presAssocID="{84F12C09-FC72-4F8B-A3FE-49F21B13B6F8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0EE5BD4-8FDC-40F2-95C0-3A2C33C2FD25}" type="pres">
      <dgm:prSet presAssocID="{51DAAF64-AA96-4339-8294-2AF7411D4A14}" presName="Name9" presStyleLbl="parChTrans1D2" presStyleIdx="1" presStyleCnt="5"/>
      <dgm:spPr/>
      <dgm:t>
        <a:bodyPr/>
        <a:lstStyle/>
        <a:p>
          <a:endParaRPr lang="zh-TW" altLang="en-US"/>
        </a:p>
      </dgm:t>
    </dgm:pt>
    <dgm:pt modelId="{6CC4F8DE-2864-4FB5-A1C0-9E91F1EB24EF}" type="pres">
      <dgm:prSet presAssocID="{51DAAF64-AA96-4339-8294-2AF7411D4A14}" presName="connTx" presStyleLbl="parChTrans1D2" presStyleIdx="1" presStyleCnt="5"/>
      <dgm:spPr/>
      <dgm:t>
        <a:bodyPr/>
        <a:lstStyle/>
        <a:p>
          <a:endParaRPr lang="zh-TW" altLang="en-US"/>
        </a:p>
      </dgm:t>
    </dgm:pt>
    <dgm:pt modelId="{904AF8FA-C595-4763-9527-63D8EDF542CF}" type="pres">
      <dgm:prSet presAssocID="{86569C22-C8C9-49E3-A945-4C2C08BEBBCC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B9D5484-F8AE-44F8-87A1-CC13F0B22374}" type="pres">
      <dgm:prSet presAssocID="{B0566E66-3BA0-414B-8DDE-0D747F136A9B}" presName="Name9" presStyleLbl="parChTrans1D2" presStyleIdx="2" presStyleCnt="5"/>
      <dgm:spPr/>
      <dgm:t>
        <a:bodyPr/>
        <a:lstStyle/>
        <a:p>
          <a:endParaRPr lang="zh-TW" altLang="en-US"/>
        </a:p>
      </dgm:t>
    </dgm:pt>
    <dgm:pt modelId="{40199747-4B1B-423C-86C8-33F658DF66AF}" type="pres">
      <dgm:prSet presAssocID="{B0566E66-3BA0-414B-8DDE-0D747F136A9B}" presName="connTx" presStyleLbl="parChTrans1D2" presStyleIdx="2" presStyleCnt="5"/>
      <dgm:spPr/>
      <dgm:t>
        <a:bodyPr/>
        <a:lstStyle/>
        <a:p>
          <a:endParaRPr lang="zh-TW" altLang="en-US"/>
        </a:p>
      </dgm:t>
    </dgm:pt>
    <dgm:pt modelId="{330329E8-E372-4534-820F-0643E2B1108F}" type="pres">
      <dgm:prSet presAssocID="{6B31DF70-EDE4-4EBD-9F12-14DB8ADEC56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9650F10-8F13-4BA9-AC46-76519B33A8CF}" type="pres">
      <dgm:prSet presAssocID="{63547C21-43CC-4AF9-A742-B978F3AAAA4B}" presName="Name9" presStyleLbl="parChTrans1D2" presStyleIdx="3" presStyleCnt="5"/>
      <dgm:spPr/>
      <dgm:t>
        <a:bodyPr/>
        <a:lstStyle/>
        <a:p>
          <a:endParaRPr lang="zh-TW" altLang="en-US"/>
        </a:p>
      </dgm:t>
    </dgm:pt>
    <dgm:pt modelId="{20B88C7E-5BC3-4D42-924B-5E8FBC2646CB}" type="pres">
      <dgm:prSet presAssocID="{63547C21-43CC-4AF9-A742-B978F3AAAA4B}" presName="connTx" presStyleLbl="parChTrans1D2" presStyleIdx="3" presStyleCnt="5"/>
      <dgm:spPr/>
      <dgm:t>
        <a:bodyPr/>
        <a:lstStyle/>
        <a:p>
          <a:endParaRPr lang="zh-TW" altLang="en-US"/>
        </a:p>
      </dgm:t>
    </dgm:pt>
    <dgm:pt modelId="{14C5F57F-7BAE-4CB5-B6DC-907AF217651C}" type="pres">
      <dgm:prSet presAssocID="{1FC3A36D-5A51-4236-B173-BED47690ECF8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8B64BF3-9050-4455-971A-9736F146E9EA}" type="pres">
      <dgm:prSet presAssocID="{EFAEF118-B082-4887-A0EA-C1784FEFD861}" presName="Name9" presStyleLbl="parChTrans1D2" presStyleIdx="4" presStyleCnt="5"/>
      <dgm:spPr/>
      <dgm:t>
        <a:bodyPr/>
        <a:lstStyle/>
        <a:p>
          <a:endParaRPr lang="zh-TW" altLang="en-US"/>
        </a:p>
      </dgm:t>
    </dgm:pt>
    <dgm:pt modelId="{45FA950E-28C1-455A-BE83-B6723817F675}" type="pres">
      <dgm:prSet presAssocID="{EFAEF118-B082-4887-A0EA-C1784FEFD861}" presName="connTx" presStyleLbl="parChTrans1D2" presStyleIdx="4" presStyleCnt="5"/>
      <dgm:spPr/>
      <dgm:t>
        <a:bodyPr/>
        <a:lstStyle/>
        <a:p>
          <a:endParaRPr lang="zh-TW" altLang="en-US"/>
        </a:p>
      </dgm:t>
    </dgm:pt>
    <dgm:pt modelId="{6C5B7E65-55A6-49EB-824A-1F21A56DCD49}" type="pres">
      <dgm:prSet presAssocID="{B00155A5-98CB-48DB-9450-BB3CCA34FF40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D8F7C6C0-006F-41E0-B933-3CA4E4B3BBC9}" srcId="{00784746-5F7A-4430-BD35-910E5125E4A9}" destId="{84F12C09-FC72-4F8B-A3FE-49F21B13B6F8}" srcOrd="0" destOrd="0" parTransId="{BE460EF6-A0F0-4074-9413-035552DD84E4}" sibTransId="{C51D33BA-F580-46AC-A51A-D3CC506B6B8C}"/>
    <dgm:cxn modelId="{D234EBE1-1A8D-4023-9DFD-B4992176D512}" type="presOf" srcId="{84F12C09-FC72-4F8B-A3FE-49F21B13B6F8}" destId="{18C9A3E4-C9E4-4D31-86F6-A9FD4284708E}" srcOrd="0" destOrd="0" presId="urn:microsoft.com/office/officeart/2005/8/layout/radial1"/>
    <dgm:cxn modelId="{30517176-56AB-4B6B-ABB7-3125655EAE24}" srcId="{00784746-5F7A-4430-BD35-910E5125E4A9}" destId="{1FC3A36D-5A51-4236-B173-BED47690ECF8}" srcOrd="3" destOrd="0" parTransId="{63547C21-43CC-4AF9-A742-B978F3AAAA4B}" sibTransId="{E8761251-374B-4711-B7EA-D7E4CE86295F}"/>
    <dgm:cxn modelId="{1E307C55-D632-49D6-BC82-3316BF05EA7A}" type="presOf" srcId="{51DAAF64-AA96-4339-8294-2AF7411D4A14}" destId="{6CC4F8DE-2864-4FB5-A1C0-9E91F1EB24EF}" srcOrd="1" destOrd="0" presId="urn:microsoft.com/office/officeart/2005/8/layout/radial1"/>
    <dgm:cxn modelId="{CE2DD282-7E6A-4EFB-87D1-F82010D738A1}" type="presOf" srcId="{71C1CCCD-C824-4B17-8431-7DF3CE601A63}" destId="{1823BC56-E37D-47B3-ACD8-A679F4A5C242}" srcOrd="0" destOrd="0" presId="urn:microsoft.com/office/officeart/2005/8/layout/radial1"/>
    <dgm:cxn modelId="{841B89C7-0169-40E2-A688-7F8239767697}" srcId="{00784746-5F7A-4430-BD35-910E5125E4A9}" destId="{6B31DF70-EDE4-4EBD-9F12-14DB8ADEC56D}" srcOrd="2" destOrd="0" parTransId="{B0566E66-3BA0-414B-8DDE-0D747F136A9B}" sibTransId="{8A3632B0-511C-4256-925C-798D4ECE7FD5}"/>
    <dgm:cxn modelId="{FE2BE1D7-D8BF-4C47-9596-14DCCB5036A7}" type="presOf" srcId="{EFAEF118-B082-4887-A0EA-C1784FEFD861}" destId="{45FA950E-28C1-455A-BE83-B6723817F675}" srcOrd="1" destOrd="0" presId="urn:microsoft.com/office/officeart/2005/8/layout/radial1"/>
    <dgm:cxn modelId="{CC594156-9675-474B-8F32-973C218078CC}" type="presOf" srcId="{1FC3A36D-5A51-4236-B173-BED47690ECF8}" destId="{14C5F57F-7BAE-4CB5-B6DC-907AF217651C}" srcOrd="0" destOrd="0" presId="urn:microsoft.com/office/officeart/2005/8/layout/radial1"/>
    <dgm:cxn modelId="{CB979B35-E9F1-4EFC-94A5-B9E38CF6F12B}" type="presOf" srcId="{B00155A5-98CB-48DB-9450-BB3CCA34FF40}" destId="{6C5B7E65-55A6-49EB-824A-1F21A56DCD49}" srcOrd="0" destOrd="0" presId="urn:microsoft.com/office/officeart/2005/8/layout/radial1"/>
    <dgm:cxn modelId="{57E55E48-FB87-4803-A617-E572401B1CEB}" type="presOf" srcId="{51DAAF64-AA96-4339-8294-2AF7411D4A14}" destId="{20EE5BD4-8FDC-40F2-95C0-3A2C33C2FD25}" srcOrd="0" destOrd="0" presId="urn:microsoft.com/office/officeart/2005/8/layout/radial1"/>
    <dgm:cxn modelId="{86E1CD85-D8C8-4472-92DE-F536EB887C7A}" type="presOf" srcId="{63547C21-43CC-4AF9-A742-B978F3AAAA4B}" destId="{69650F10-8F13-4BA9-AC46-76519B33A8CF}" srcOrd="0" destOrd="0" presId="urn:microsoft.com/office/officeart/2005/8/layout/radial1"/>
    <dgm:cxn modelId="{662DC71A-2107-4314-8B32-A3149EAEF75E}" type="presOf" srcId="{EFAEF118-B082-4887-A0EA-C1784FEFD861}" destId="{38B64BF3-9050-4455-971A-9736F146E9EA}" srcOrd="0" destOrd="0" presId="urn:microsoft.com/office/officeart/2005/8/layout/radial1"/>
    <dgm:cxn modelId="{7E09FFAE-34F2-43E9-BF47-BCEC8B335D38}" type="presOf" srcId="{BE460EF6-A0F0-4074-9413-035552DD84E4}" destId="{8E9FAA1B-BE53-4538-B17C-AD2BB4388E12}" srcOrd="1" destOrd="0" presId="urn:microsoft.com/office/officeart/2005/8/layout/radial1"/>
    <dgm:cxn modelId="{FE9252B0-7173-49BA-8841-85CC8DDD28B4}" srcId="{00784746-5F7A-4430-BD35-910E5125E4A9}" destId="{86569C22-C8C9-49E3-A945-4C2C08BEBBCC}" srcOrd="1" destOrd="0" parTransId="{51DAAF64-AA96-4339-8294-2AF7411D4A14}" sibTransId="{A74D5E3D-952A-43BE-8532-7A9826F97EF5}"/>
    <dgm:cxn modelId="{D14F394E-FC8D-4735-9C24-8BE60AD066C9}" type="presOf" srcId="{B0566E66-3BA0-414B-8DDE-0D747F136A9B}" destId="{40199747-4B1B-423C-86C8-33F658DF66AF}" srcOrd="1" destOrd="0" presId="urn:microsoft.com/office/officeart/2005/8/layout/radial1"/>
    <dgm:cxn modelId="{6AC5425C-749F-463B-8591-8993B26B9398}" srcId="{71C1CCCD-C824-4B17-8431-7DF3CE601A63}" destId="{00784746-5F7A-4430-BD35-910E5125E4A9}" srcOrd="0" destOrd="0" parTransId="{C3D3F5FD-291B-4491-876F-A5AB5D693FCC}" sibTransId="{B0D90981-FEAF-45CD-A228-64B79A44933B}"/>
    <dgm:cxn modelId="{34A0CF85-D837-4E07-A886-D672ACF7BAB1}" type="presOf" srcId="{63547C21-43CC-4AF9-A742-B978F3AAAA4B}" destId="{20B88C7E-5BC3-4D42-924B-5E8FBC2646CB}" srcOrd="1" destOrd="0" presId="urn:microsoft.com/office/officeart/2005/8/layout/radial1"/>
    <dgm:cxn modelId="{091BD39D-6961-42E7-897D-98D88E50186F}" type="presOf" srcId="{6B31DF70-EDE4-4EBD-9F12-14DB8ADEC56D}" destId="{330329E8-E372-4534-820F-0643E2B1108F}" srcOrd="0" destOrd="0" presId="urn:microsoft.com/office/officeart/2005/8/layout/radial1"/>
    <dgm:cxn modelId="{F90D4D40-731E-4A31-B1AF-912304F978F6}" type="presOf" srcId="{86569C22-C8C9-49E3-A945-4C2C08BEBBCC}" destId="{904AF8FA-C595-4763-9527-63D8EDF542CF}" srcOrd="0" destOrd="0" presId="urn:microsoft.com/office/officeart/2005/8/layout/radial1"/>
    <dgm:cxn modelId="{4469ACF5-A878-4FA0-B2F1-61BF8A8B1CB1}" type="presOf" srcId="{BE460EF6-A0F0-4074-9413-035552DD84E4}" destId="{7B0796A9-C1F9-4102-BD52-7D718E57AB2E}" srcOrd="0" destOrd="0" presId="urn:microsoft.com/office/officeart/2005/8/layout/radial1"/>
    <dgm:cxn modelId="{4BB9B6D9-42C8-424C-8CD5-B74F3DA2A9A9}" type="presOf" srcId="{00784746-5F7A-4430-BD35-910E5125E4A9}" destId="{60056794-4C42-4A05-A7AA-018D42FF9F3A}" srcOrd="0" destOrd="0" presId="urn:microsoft.com/office/officeart/2005/8/layout/radial1"/>
    <dgm:cxn modelId="{EA445CBB-6A8C-4DDC-9056-64C0C0278F2A}" type="presOf" srcId="{B0566E66-3BA0-414B-8DDE-0D747F136A9B}" destId="{EB9D5484-F8AE-44F8-87A1-CC13F0B22374}" srcOrd="0" destOrd="0" presId="urn:microsoft.com/office/officeart/2005/8/layout/radial1"/>
    <dgm:cxn modelId="{1E6561F0-195F-4E82-A1A5-68F8D271DC73}" srcId="{00784746-5F7A-4430-BD35-910E5125E4A9}" destId="{B00155A5-98CB-48DB-9450-BB3CCA34FF40}" srcOrd="4" destOrd="0" parTransId="{EFAEF118-B082-4887-A0EA-C1784FEFD861}" sibTransId="{CFF8D13A-40FA-40F2-8BDD-CB5DE967287D}"/>
    <dgm:cxn modelId="{823BC419-D4AA-4587-85F4-466130138B32}" type="presParOf" srcId="{1823BC56-E37D-47B3-ACD8-A679F4A5C242}" destId="{60056794-4C42-4A05-A7AA-018D42FF9F3A}" srcOrd="0" destOrd="0" presId="urn:microsoft.com/office/officeart/2005/8/layout/radial1"/>
    <dgm:cxn modelId="{0DF09E5D-BE1D-4322-990D-66D41133CECB}" type="presParOf" srcId="{1823BC56-E37D-47B3-ACD8-A679F4A5C242}" destId="{7B0796A9-C1F9-4102-BD52-7D718E57AB2E}" srcOrd="1" destOrd="0" presId="urn:microsoft.com/office/officeart/2005/8/layout/radial1"/>
    <dgm:cxn modelId="{801633B8-C2DC-4EB8-8A37-FF178D6AAE20}" type="presParOf" srcId="{7B0796A9-C1F9-4102-BD52-7D718E57AB2E}" destId="{8E9FAA1B-BE53-4538-B17C-AD2BB4388E12}" srcOrd="0" destOrd="0" presId="urn:microsoft.com/office/officeart/2005/8/layout/radial1"/>
    <dgm:cxn modelId="{6238CD9B-B937-4AB0-B553-BF820E4AA114}" type="presParOf" srcId="{1823BC56-E37D-47B3-ACD8-A679F4A5C242}" destId="{18C9A3E4-C9E4-4D31-86F6-A9FD4284708E}" srcOrd="2" destOrd="0" presId="urn:microsoft.com/office/officeart/2005/8/layout/radial1"/>
    <dgm:cxn modelId="{D93091A5-9C3A-444C-90DD-D15578B1D10E}" type="presParOf" srcId="{1823BC56-E37D-47B3-ACD8-A679F4A5C242}" destId="{20EE5BD4-8FDC-40F2-95C0-3A2C33C2FD25}" srcOrd="3" destOrd="0" presId="urn:microsoft.com/office/officeart/2005/8/layout/radial1"/>
    <dgm:cxn modelId="{2D8875B0-E961-4ED0-ACCB-0054283D7DC8}" type="presParOf" srcId="{20EE5BD4-8FDC-40F2-95C0-3A2C33C2FD25}" destId="{6CC4F8DE-2864-4FB5-A1C0-9E91F1EB24EF}" srcOrd="0" destOrd="0" presId="urn:microsoft.com/office/officeart/2005/8/layout/radial1"/>
    <dgm:cxn modelId="{CAF30237-7013-4008-AEF7-2191BFBFB153}" type="presParOf" srcId="{1823BC56-E37D-47B3-ACD8-A679F4A5C242}" destId="{904AF8FA-C595-4763-9527-63D8EDF542CF}" srcOrd="4" destOrd="0" presId="urn:microsoft.com/office/officeart/2005/8/layout/radial1"/>
    <dgm:cxn modelId="{F0A6185F-F9C8-474F-8D14-363F57C32572}" type="presParOf" srcId="{1823BC56-E37D-47B3-ACD8-A679F4A5C242}" destId="{EB9D5484-F8AE-44F8-87A1-CC13F0B22374}" srcOrd="5" destOrd="0" presId="urn:microsoft.com/office/officeart/2005/8/layout/radial1"/>
    <dgm:cxn modelId="{0E2033A3-27AB-4802-A826-27FCB6462A82}" type="presParOf" srcId="{EB9D5484-F8AE-44F8-87A1-CC13F0B22374}" destId="{40199747-4B1B-423C-86C8-33F658DF66AF}" srcOrd="0" destOrd="0" presId="urn:microsoft.com/office/officeart/2005/8/layout/radial1"/>
    <dgm:cxn modelId="{196A25C7-4DEE-443D-8F2B-0011CA4ACE0A}" type="presParOf" srcId="{1823BC56-E37D-47B3-ACD8-A679F4A5C242}" destId="{330329E8-E372-4534-820F-0643E2B1108F}" srcOrd="6" destOrd="0" presId="urn:microsoft.com/office/officeart/2005/8/layout/radial1"/>
    <dgm:cxn modelId="{25E75A63-7FA1-450C-823E-111253AFB298}" type="presParOf" srcId="{1823BC56-E37D-47B3-ACD8-A679F4A5C242}" destId="{69650F10-8F13-4BA9-AC46-76519B33A8CF}" srcOrd="7" destOrd="0" presId="urn:microsoft.com/office/officeart/2005/8/layout/radial1"/>
    <dgm:cxn modelId="{3393A84D-5747-4148-8DCE-BFF749126C8C}" type="presParOf" srcId="{69650F10-8F13-4BA9-AC46-76519B33A8CF}" destId="{20B88C7E-5BC3-4D42-924B-5E8FBC2646CB}" srcOrd="0" destOrd="0" presId="urn:microsoft.com/office/officeart/2005/8/layout/radial1"/>
    <dgm:cxn modelId="{577D312C-C24E-42F0-AD37-31D936D1F020}" type="presParOf" srcId="{1823BC56-E37D-47B3-ACD8-A679F4A5C242}" destId="{14C5F57F-7BAE-4CB5-B6DC-907AF217651C}" srcOrd="8" destOrd="0" presId="urn:microsoft.com/office/officeart/2005/8/layout/radial1"/>
    <dgm:cxn modelId="{A38A325B-7A71-440C-B866-E65D57CA0A3F}" type="presParOf" srcId="{1823BC56-E37D-47B3-ACD8-A679F4A5C242}" destId="{38B64BF3-9050-4455-971A-9736F146E9EA}" srcOrd="9" destOrd="0" presId="urn:microsoft.com/office/officeart/2005/8/layout/radial1"/>
    <dgm:cxn modelId="{C656637E-7BA8-43C6-A08D-71AFC482FAA0}" type="presParOf" srcId="{38B64BF3-9050-4455-971A-9736F146E9EA}" destId="{45FA950E-28C1-455A-BE83-B6723817F675}" srcOrd="0" destOrd="0" presId="urn:microsoft.com/office/officeart/2005/8/layout/radial1"/>
    <dgm:cxn modelId="{7D2479AB-AC89-4ED6-BE34-A2F95752F6F9}" type="presParOf" srcId="{1823BC56-E37D-47B3-ACD8-A679F4A5C242}" destId="{6C5B7E65-55A6-49EB-824A-1F21A56DCD49}" srcOrd="10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056794-4C42-4A05-A7AA-018D42FF9F3A}">
      <dsp:nvSpPr>
        <dsp:cNvPr id="0" name=""/>
        <dsp:cNvSpPr/>
      </dsp:nvSpPr>
      <dsp:spPr>
        <a:xfrm>
          <a:off x="1092881" y="1028642"/>
          <a:ext cx="790595" cy="7905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</a:rPr>
            <a:t>農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1208661" y="1144422"/>
        <a:ext cx="559035" cy="559035"/>
      </dsp:txXfrm>
    </dsp:sp>
    <dsp:sp modelId="{7B0796A9-C1F9-4102-BD52-7D718E57AB2E}">
      <dsp:nvSpPr>
        <dsp:cNvPr id="0" name=""/>
        <dsp:cNvSpPr/>
      </dsp:nvSpPr>
      <dsp:spPr>
        <a:xfrm rot="16200000">
          <a:off x="1369572" y="886130"/>
          <a:ext cx="237212" cy="47812"/>
        </a:xfrm>
        <a:custGeom>
          <a:avLst/>
          <a:gdLst/>
          <a:ahLst/>
          <a:cxnLst/>
          <a:rect l="0" t="0" r="0" b="0"/>
          <a:pathLst>
            <a:path>
              <a:moveTo>
                <a:pt x="0" y="23906"/>
              </a:moveTo>
              <a:lnTo>
                <a:pt x="237212" y="23906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>
            <a:solidFill>
              <a:schemeClr val="bg1"/>
            </a:solidFill>
          </a:endParaRPr>
        </a:p>
      </dsp:txBody>
      <dsp:txXfrm>
        <a:off x="1482248" y="904106"/>
        <a:ext cx="11860" cy="11860"/>
      </dsp:txXfrm>
    </dsp:sp>
    <dsp:sp modelId="{18C9A3E4-C9E4-4D31-86F6-A9FD4284708E}">
      <dsp:nvSpPr>
        <dsp:cNvPr id="0" name=""/>
        <dsp:cNvSpPr/>
      </dsp:nvSpPr>
      <dsp:spPr>
        <a:xfrm>
          <a:off x="1092881" y="835"/>
          <a:ext cx="790595" cy="7905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</a:rPr>
            <a:t>士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1208661" y="116615"/>
        <a:ext cx="559035" cy="559035"/>
      </dsp:txXfrm>
    </dsp:sp>
    <dsp:sp modelId="{20EE5BD4-8FDC-40F2-95C0-3A2C33C2FD25}">
      <dsp:nvSpPr>
        <dsp:cNvPr id="0" name=""/>
        <dsp:cNvSpPr/>
      </dsp:nvSpPr>
      <dsp:spPr>
        <a:xfrm rot="1800000">
          <a:off x="1814626" y="1656985"/>
          <a:ext cx="237212" cy="47812"/>
        </a:xfrm>
        <a:custGeom>
          <a:avLst/>
          <a:gdLst/>
          <a:ahLst/>
          <a:cxnLst/>
          <a:rect l="0" t="0" r="0" b="0"/>
          <a:pathLst>
            <a:path>
              <a:moveTo>
                <a:pt x="0" y="23906"/>
              </a:moveTo>
              <a:lnTo>
                <a:pt x="237212" y="23906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>
            <a:solidFill>
              <a:schemeClr val="bg1"/>
            </a:solidFill>
          </a:endParaRPr>
        </a:p>
      </dsp:txBody>
      <dsp:txXfrm>
        <a:off x="1927302" y="1674961"/>
        <a:ext cx="11860" cy="11860"/>
      </dsp:txXfrm>
    </dsp:sp>
    <dsp:sp modelId="{904AF8FA-C595-4763-9527-63D8EDF542CF}">
      <dsp:nvSpPr>
        <dsp:cNvPr id="0" name=""/>
        <dsp:cNvSpPr/>
      </dsp:nvSpPr>
      <dsp:spPr>
        <a:xfrm>
          <a:off x="1982988" y="1542546"/>
          <a:ext cx="790595" cy="7905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</a:rPr>
            <a:t>工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2098768" y="1658326"/>
        <a:ext cx="559035" cy="559035"/>
      </dsp:txXfrm>
    </dsp:sp>
    <dsp:sp modelId="{EB9D5484-F8AE-44F8-87A1-CC13F0B22374}">
      <dsp:nvSpPr>
        <dsp:cNvPr id="0" name=""/>
        <dsp:cNvSpPr/>
      </dsp:nvSpPr>
      <dsp:spPr>
        <a:xfrm rot="9000000">
          <a:off x="924519" y="1656985"/>
          <a:ext cx="237212" cy="47812"/>
        </a:xfrm>
        <a:custGeom>
          <a:avLst/>
          <a:gdLst/>
          <a:ahLst/>
          <a:cxnLst/>
          <a:rect l="0" t="0" r="0" b="0"/>
          <a:pathLst>
            <a:path>
              <a:moveTo>
                <a:pt x="0" y="23906"/>
              </a:moveTo>
              <a:lnTo>
                <a:pt x="237212" y="23906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>
            <a:solidFill>
              <a:schemeClr val="bg1"/>
            </a:solidFill>
          </a:endParaRPr>
        </a:p>
      </dsp:txBody>
      <dsp:txXfrm rot="10800000">
        <a:off x="1037195" y="1674961"/>
        <a:ext cx="11860" cy="11860"/>
      </dsp:txXfrm>
    </dsp:sp>
    <dsp:sp modelId="{330329E8-E372-4534-820F-0643E2B1108F}">
      <dsp:nvSpPr>
        <dsp:cNvPr id="0" name=""/>
        <dsp:cNvSpPr/>
      </dsp:nvSpPr>
      <dsp:spPr>
        <a:xfrm>
          <a:off x="202774" y="1542546"/>
          <a:ext cx="790595" cy="7905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</a:rPr>
            <a:t>商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318554" y="1658326"/>
        <a:ext cx="559035" cy="5590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056794-4C42-4A05-A7AA-018D42FF9F3A}">
      <dsp:nvSpPr>
        <dsp:cNvPr id="0" name=""/>
        <dsp:cNvSpPr/>
      </dsp:nvSpPr>
      <dsp:spPr>
        <a:xfrm>
          <a:off x="1142832" y="907482"/>
          <a:ext cx="690692" cy="69069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</a:rPr>
            <a:t>農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1243982" y="1008632"/>
        <a:ext cx="488392" cy="488392"/>
      </dsp:txXfrm>
    </dsp:sp>
    <dsp:sp modelId="{7B0796A9-C1F9-4102-BD52-7D718E57AB2E}">
      <dsp:nvSpPr>
        <dsp:cNvPr id="0" name=""/>
        <dsp:cNvSpPr/>
      </dsp:nvSpPr>
      <dsp:spPr>
        <a:xfrm rot="16200000">
          <a:off x="1384062" y="782480"/>
          <a:ext cx="208232" cy="41770"/>
        </a:xfrm>
        <a:custGeom>
          <a:avLst/>
          <a:gdLst/>
          <a:ahLst/>
          <a:cxnLst/>
          <a:rect l="0" t="0" r="0" b="0"/>
          <a:pathLst>
            <a:path>
              <a:moveTo>
                <a:pt x="0" y="20885"/>
              </a:moveTo>
              <a:lnTo>
                <a:pt x="208232" y="20885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>
            <a:solidFill>
              <a:schemeClr val="bg1"/>
            </a:solidFill>
          </a:endParaRPr>
        </a:p>
      </dsp:txBody>
      <dsp:txXfrm>
        <a:off x="1482973" y="798160"/>
        <a:ext cx="10411" cy="10411"/>
      </dsp:txXfrm>
    </dsp:sp>
    <dsp:sp modelId="{18C9A3E4-C9E4-4D31-86F6-A9FD4284708E}">
      <dsp:nvSpPr>
        <dsp:cNvPr id="0" name=""/>
        <dsp:cNvSpPr/>
      </dsp:nvSpPr>
      <dsp:spPr>
        <a:xfrm>
          <a:off x="1142832" y="8557"/>
          <a:ext cx="690692" cy="69069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</a:rPr>
            <a:t>士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1243982" y="109707"/>
        <a:ext cx="488392" cy="488392"/>
      </dsp:txXfrm>
    </dsp:sp>
    <dsp:sp modelId="{20EE5BD4-8FDC-40F2-95C0-3A2C33C2FD25}">
      <dsp:nvSpPr>
        <dsp:cNvPr id="0" name=""/>
        <dsp:cNvSpPr/>
      </dsp:nvSpPr>
      <dsp:spPr>
        <a:xfrm rot="20520000">
          <a:off x="1811526" y="1093051"/>
          <a:ext cx="208232" cy="41770"/>
        </a:xfrm>
        <a:custGeom>
          <a:avLst/>
          <a:gdLst/>
          <a:ahLst/>
          <a:cxnLst/>
          <a:rect l="0" t="0" r="0" b="0"/>
          <a:pathLst>
            <a:path>
              <a:moveTo>
                <a:pt x="0" y="20885"/>
              </a:moveTo>
              <a:lnTo>
                <a:pt x="208232" y="20885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>
            <a:solidFill>
              <a:schemeClr val="bg1"/>
            </a:solidFill>
          </a:endParaRPr>
        </a:p>
      </dsp:txBody>
      <dsp:txXfrm>
        <a:off x="1910437" y="1108730"/>
        <a:ext cx="10411" cy="10411"/>
      </dsp:txXfrm>
    </dsp:sp>
    <dsp:sp modelId="{904AF8FA-C595-4763-9527-63D8EDF542CF}">
      <dsp:nvSpPr>
        <dsp:cNvPr id="0" name=""/>
        <dsp:cNvSpPr/>
      </dsp:nvSpPr>
      <dsp:spPr>
        <a:xfrm>
          <a:off x="1997761" y="629699"/>
          <a:ext cx="690692" cy="69069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</a:rPr>
            <a:t>工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2098911" y="730849"/>
        <a:ext cx="488392" cy="488392"/>
      </dsp:txXfrm>
    </dsp:sp>
    <dsp:sp modelId="{EB9D5484-F8AE-44F8-87A1-CC13F0B22374}">
      <dsp:nvSpPr>
        <dsp:cNvPr id="0" name=""/>
        <dsp:cNvSpPr/>
      </dsp:nvSpPr>
      <dsp:spPr>
        <a:xfrm rot="3240000">
          <a:off x="1648250" y="1595565"/>
          <a:ext cx="208232" cy="41770"/>
        </a:xfrm>
        <a:custGeom>
          <a:avLst/>
          <a:gdLst/>
          <a:ahLst/>
          <a:cxnLst/>
          <a:rect l="0" t="0" r="0" b="0"/>
          <a:pathLst>
            <a:path>
              <a:moveTo>
                <a:pt x="0" y="20885"/>
              </a:moveTo>
              <a:lnTo>
                <a:pt x="208232" y="20885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>
            <a:solidFill>
              <a:schemeClr val="bg1"/>
            </a:solidFill>
          </a:endParaRPr>
        </a:p>
      </dsp:txBody>
      <dsp:txXfrm>
        <a:off x="1747160" y="1611244"/>
        <a:ext cx="10411" cy="10411"/>
      </dsp:txXfrm>
    </dsp:sp>
    <dsp:sp modelId="{330329E8-E372-4534-820F-0643E2B1108F}">
      <dsp:nvSpPr>
        <dsp:cNvPr id="0" name=""/>
        <dsp:cNvSpPr/>
      </dsp:nvSpPr>
      <dsp:spPr>
        <a:xfrm>
          <a:off x="1671207" y="1634727"/>
          <a:ext cx="690692" cy="69069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</a:rPr>
            <a:t>商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1772357" y="1735877"/>
        <a:ext cx="488392" cy="488392"/>
      </dsp:txXfrm>
    </dsp:sp>
    <dsp:sp modelId="{69650F10-8F13-4BA9-AC46-76519B33A8CF}">
      <dsp:nvSpPr>
        <dsp:cNvPr id="0" name=""/>
        <dsp:cNvSpPr/>
      </dsp:nvSpPr>
      <dsp:spPr>
        <a:xfrm rot="7560000">
          <a:off x="1119875" y="1595565"/>
          <a:ext cx="208232" cy="41770"/>
        </a:xfrm>
        <a:custGeom>
          <a:avLst/>
          <a:gdLst/>
          <a:ahLst/>
          <a:cxnLst/>
          <a:rect l="0" t="0" r="0" b="0"/>
          <a:pathLst>
            <a:path>
              <a:moveTo>
                <a:pt x="0" y="20885"/>
              </a:moveTo>
              <a:lnTo>
                <a:pt x="208232" y="20885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>
            <a:solidFill>
              <a:schemeClr val="bg1"/>
            </a:solidFill>
          </a:endParaRPr>
        </a:p>
      </dsp:txBody>
      <dsp:txXfrm rot="10800000">
        <a:off x="1218785" y="1611244"/>
        <a:ext cx="10411" cy="10411"/>
      </dsp:txXfrm>
    </dsp:sp>
    <dsp:sp modelId="{14C5F57F-7BAE-4CB5-B6DC-907AF217651C}">
      <dsp:nvSpPr>
        <dsp:cNvPr id="0" name=""/>
        <dsp:cNvSpPr/>
      </dsp:nvSpPr>
      <dsp:spPr>
        <a:xfrm>
          <a:off x="614458" y="1634727"/>
          <a:ext cx="690692" cy="69069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</a:rPr>
            <a:t>道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715608" y="1735877"/>
        <a:ext cx="488392" cy="488392"/>
      </dsp:txXfrm>
    </dsp:sp>
    <dsp:sp modelId="{38B64BF3-9050-4455-971A-9736F146E9EA}">
      <dsp:nvSpPr>
        <dsp:cNvPr id="0" name=""/>
        <dsp:cNvSpPr/>
      </dsp:nvSpPr>
      <dsp:spPr>
        <a:xfrm rot="11880000">
          <a:off x="956598" y="1093051"/>
          <a:ext cx="208232" cy="41770"/>
        </a:xfrm>
        <a:custGeom>
          <a:avLst/>
          <a:gdLst/>
          <a:ahLst/>
          <a:cxnLst/>
          <a:rect l="0" t="0" r="0" b="0"/>
          <a:pathLst>
            <a:path>
              <a:moveTo>
                <a:pt x="0" y="20885"/>
              </a:moveTo>
              <a:lnTo>
                <a:pt x="208232" y="20885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>
            <a:solidFill>
              <a:schemeClr val="bg1"/>
            </a:solidFill>
          </a:endParaRPr>
        </a:p>
      </dsp:txBody>
      <dsp:txXfrm rot="10800000">
        <a:off x="1055509" y="1108730"/>
        <a:ext cx="10411" cy="10411"/>
      </dsp:txXfrm>
    </dsp:sp>
    <dsp:sp modelId="{6C5B7E65-55A6-49EB-824A-1F21A56DCD49}">
      <dsp:nvSpPr>
        <dsp:cNvPr id="0" name=""/>
        <dsp:cNvSpPr/>
      </dsp:nvSpPr>
      <dsp:spPr>
        <a:xfrm>
          <a:off x="287904" y="629699"/>
          <a:ext cx="690692" cy="69069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</a:rPr>
            <a:t>佛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389054" y="730849"/>
        <a:ext cx="488392" cy="4883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056794-4C42-4A05-A7AA-018D42FF9F3A}">
      <dsp:nvSpPr>
        <dsp:cNvPr id="0" name=""/>
        <dsp:cNvSpPr/>
      </dsp:nvSpPr>
      <dsp:spPr>
        <a:xfrm>
          <a:off x="1249491" y="1239912"/>
          <a:ext cx="944129" cy="94412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</a:rPr>
            <a:t>農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1387755" y="1378176"/>
        <a:ext cx="667601" cy="667601"/>
      </dsp:txXfrm>
    </dsp:sp>
    <dsp:sp modelId="{7B0796A9-C1F9-4102-BD52-7D718E57AB2E}">
      <dsp:nvSpPr>
        <dsp:cNvPr id="0" name=""/>
        <dsp:cNvSpPr/>
      </dsp:nvSpPr>
      <dsp:spPr>
        <a:xfrm rot="16200000">
          <a:off x="1579013" y="1072690"/>
          <a:ext cx="285086" cy="49357"/>
        </a:xfrm>
        <a:custGeom>
          <a:avLst/>
          <a:gdLst/>
          <a:ahLst/>
          <a:cxnLst/>
          <a:rect l="0" t="0" r="0" b="0"/>
          <a:pathLst>
            <a:path>
              <a:moveTo>
                <a:pt x="0" y="24678"/>
              </a:moveTo>
              <a:lnTo>
                <a:pt x="285086" y="24678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>
            <a:solidFill>
              <a:schemeClr val="bg1"/>
            </a:solidFill>
          </a:endParaRPr>
        </a:p>
      </dsp:txBody>
      <dsp:txXfrm>
        <a:off x="1714429" y="1090242"/>
        <a:ext cx="14254" cy="14254"/>
      </dsp:txXfrm>
    </dsp:sp>
    <dsp:sp modelId="{18C9A3E4-C9E4-4D31-86F6-A9FD4284708E}">
      <dsp:nvSpPr>
        <dsp:cNvPr id="0" name=""/>
        <dsp:cNvSpPr/>
      </dsp:nvSpPr>
      <dsp:spPr>
        <a:xfrm>
          <a:off x="1249491" y="10696"/>
          <a:ext cx="944129" cy="94412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</a:rPr>
            <a:t>士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1387755" y="148960"/>
        <a:ext cx="667601" cy="667601"/>
      </dsp:txXfrm>
    </dsp:sp>
    <dsp:sp modelId="{20EE5BD4-8FDC-40F2-95C0-3A2C33C2FD25}">
      <dsp:nvSpPr>
        <dsp:cNvPr id="0" name=""/>
        <dsp:cNvSpPr/>
      </dsp:nvSpPr>
      <dsp:spPr>
        <a:xfrm rot="1800000">
          <a:off x="2111279" y="1994602"/>
          <a:ext cx="285086" cy="49357"/>
        </a:xfrm>
        <a:custGeom>
          <a:avLst/>
          <a:gdLst/>
          <a:ahLst/>
          <a:cxnLst/>
          <a:rect l="0" t="0" r="0" b="0"/>
          <a:pathLst>
            <a:path>
              <a:moveTo>
                <a:pt x="0" y="24678"/>
              </a:moveTo>
              <a:lnTo>
                <a:pt x="285086" y="24678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>
            <a:solidFill>
              <a:schemeClr val="bg1"/>
            </a:solidFill>
          </a:endParaRPr>
        </a:p>
      </dsp:txBody>
      <dsp:txXfrm>
        <a:off x="2246695" y="2012154"/>
        <a:ext cx="14254" cy="14254"/>
      </dsp:txXfrm>
    </dsp:sp>
    <dsp:sp modelId="{904AF8FA-C595-4763-9527-63D8EDF542CF}">
      <dsp:nvSpPr>
        <dsp:cNvPr id="0" name=""/>
        <dsp:cNvSpPr/>
      </dsp:nvSpPr>
      <dsp:spPr>
        <a:xfrm>
          <a:off x="2314024" y="1854520"/>
          <a:ext cx="944129" cy="94412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</a:rPr>
            <a:t>工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2452288" y="1992784"/>
        <a:ext cx="667601" cy="667601"/>
      </dsp:txXfrm>
    </dsp:sp>
    <dsp:sp modelId="{EB9D5484-F8AE-44F8-87A1-CC13F0B22374}">
      <dsp:nvSpPr>
        <dsp:cNvPr id="0" name=""/>
        <dsp:cNvSpPr/>
      </dsp:nvSpPr>
      <dsp:spPr>
        <a:xfrm rot="9000000">
          <a:off x="1046746" y="1994602"/>
          <a:ext cx="285086" cy="49357"/>
        </a:xfrm>
        <a:custGeom>
          <a:avLst/>
          <a:gdLst/>
          <a:ahLst/>
          <a:cxnLst/>
          <a:rect l="0" t="0" r="0" b="0"/>
          <a:pathLst>
            <a:path>
              <a:moveTo>
                <a:pt x="0" y="24678"/>
              </a:moveTo>
              <a:lnTo>
                <a:pt x="285086" y="24678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>
            <a:solidFill>
              <a:schemeClr val="bg1"/>
            </a:solidFill>
          </a:endParaRPr>
        </a:p>
      </dsp:txBody>
      <dsp:txXfrm rot="10800000">
        <a:off x="1182163" y="2012154"/>
        <a:ext cx="14254" cy="14254"/>
      </dsp:txXfrm>
    </dsp:sp>
    <dsp:sp modelId="{330329E8-E372-4534-820F-0643E2B1108F}">
      <dsp:nvSpPr>
        <dsp:cNvPr id="0" name=""/>
        <dsp:cNvSpPr/>
      </dsp:nvSpPr>
      <dsp:spPr>
        <a:xfrm>
          <a:off x="184959" y="1854520"/>
          <a:ext cx="944129" cy="94412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</a:rPr>
            <a:t>商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323223" y="1992784"/>
        <a:ext cx="667601" cy="66760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056794-4C42-4A05-A7AA-018D42FF9F3A}">
      <dsp:nvSpPr>
        <dsp:cNvPr id="0" name=""/>
        <dsp:cNvSpPr/>
      </dsp:nvSpPr>
      <dsp:spPr>
        <a:xfrm>
          <a:off x="1306206" y="1092630"/>
          <a:ext cx="830700" cy="8307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</a:rPr>
            <a:t>農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1427859" y="1214283"/>
        <a:ext cx="587394" cy="587394"/>
      </dsp:txXfrm>
    </dsp:sp>
    <dsp:sp modelId="{7B0796A9-C1F9-4102-BD52-7D718E57AB2E}">
      <dsp:nvSpPr>
        <dsp:cNvPr id="0" name=""/>
        <dsp:cNvSpPr/>
      </dsp:nvSpPr>
      <dsp:spPr>
        <a:xfrm rot="16200000">
          <a:off x="1595981" y="945342"/>
          <a:ext cx="251149" cy="43427"/>
        </a:xfrm>
        <a:custGeom>
          <a:avLst/>
          <a:gdLst/>
          <a:ahLst/>
          <a:cxnLst/>
          <a:rect l="0" t="0" r="0" b="0"/>
          <a:pathLst>
            <a:path>
              <a:moveTo>
                <a:pt x="0" y="21713"/>
              </a:moveTo>
              <a:lnTo>
                <a:pt x="251149" y="21713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>
            <a:solidFill>
              <a:schemeClr val="bg1"/>
            </a:solidFill>
          </a:endParaRPr>
        </a:p>
      </dsp:txBody>
      <dsp:txXfrm>
        <a:off x="1715277" y="960777"/>
        <a:ext cx="12557" cy="12557"/>
      </dsp:txXfrm>
    </dsp:sp>
    <dsp:sp modelId="{18C9A3E4-C9E4-4D31-86F6-A9FD4284708E}">
      <dsp:nvSpPr>
        <dsp:cNvPr id="0" name=""/>
        <dsp:cNvSpPr/>
      </dsp:nvSpPr>
      <dsp:spPr>
        <a:xfrm>
          <a:off x="1306206" y="10780"/>
          <a:ext cx="830700" cy="8307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</a:rPr>
            <a:t>士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1427859" y="132433"/>
        <a:ext cx="587394" cy="587394"/>
      </dsp:txXfrm>
    </dsp:sp>
    <dsp:sp modelId="{20EE5BD4-8FDC-40F2-95C0-3A2C33C2FD25}">
      <dsp:nvSpPr>
        <dsp:cNvPr id="0" name=""/>
        <dsp:cNvSpPr/>
      </dsp:nvSpPr>
      <dsp:spPr>
        <a:xfrm rot="20520000">
          <a:off x="2110431" y="1319112"/>
          <a:ext cx="251149" cy="43427"/>
        </a:xfrm>
        <a:custGeom>
          <a:avLst/>
          <a:gdLst/>
          <a:ahLst/>
          <a:cxnLst/>
          <a:rect l="0" t="0" r="0" b="0"/>
          <a:pathLst>
            <a:path>
              <a:moveTo>
                <a:pt x="0" y="21713"/>
              </a:moveTo>
              <a:lnTo>
                <a:pt x="251149" y="21713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>
            <a:solidFill>
              <a:schemeClr val="bg1"/>
            </a:solidFill>
          </a:endParaRPr>
        </a:p>
      </dsp:txBody>
      <dsp:txXfrm>
        <a:off x="2229728" y="1334547"/>
        <a:ext cx="12557" cy="12557"/>
      </dsp:txXfrm>
    </dsp:sp>
    <dsp:sp modelId="{904AF8FA-C595-4763-9527-63D8EDF542CF}">
      <dsp:nvSpPr>
        <dsp:cNvPr id="0" name=""/>
        <dsp:cNvSpPr/>
      </dsp:nvSpPr>
      <dsp:spPr>
        <a:xfrm>
          <a:off x="2335106" y="758320"/>
          <a:ext cx="830700" cy="8307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</a:rPr>
            <a:t>工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2456759" y="879973"/>
        <a:ext cx="587394" cy="587394"/>
      </dsp:txXfrm>
    </dsp:sp>
    <dsp:sp modelId="{EB9D5484-F8AE-44F8-87A1-CC13F0B22374}">
      <dsp:nvSpPr>
        <dsp:cNvPr id="0" name=""/>
        <dsp:cNvSpPr/>
      </dsp:nvSpPr>
      <dsp:spPr>
        <a:xfrm rot="3240000">
          <a:off x="1913929" y="1923884"/>
          <a:ext cx="251149" cy="43427"/>
        </a:xfrm>
        <a:custGeom>
          <a:avLst/>
          <a:gdLst/>
          <a:ahLst/>
          <a:cxnLst/>
          <a:rect l="0" t="0" r="0" b="0"/>
          <a:pathLst>
            <a:path>
              <a:moveTo>
                <a:pt x="0" y="21713"/>
              </a:moveTo>
              <a:lnTo>
                <a:pt x="251149" y="21713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>
            <a:solidFill>
              <a:schemeClr val="bg1"/>
            </a:solidFill>
          </a:endParaRPr>
        </a:p>
      </dsp:txBody>
      <dsp:txXfrm>
        <a:off x="2033225" y="1939319"/>
        <a:ext cx="12557" cy="12557"/>
      </dsp:txXfrm>
    </dsp:sp>
    <dsp:sp modelId="{330329E8-E372-4534-820F-0643E2B1108F}">
      <dsp:nvSpPr>
        <dsp:cNvPr id="0" name=""/>
        <dsp:cNvSpPr/>
      </dsp:nvSpPr>
      <dsp:spPr>
        <a:xfrm>
          <a:off x="1942101" y="1967865"/>
          <a:ext cx="830700" cy="8307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</a:rPr>
            <a:t>商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2063754" y="2089518"/>
        <a:ext cx="587394" cy="587394"/>
      </dsp:txXfrm>
    </dsp:sp>
    <dsp:sp modelId="{69650F10-8F13-4BA9-AC46-76519B33A8CF}">
      <dsp:nvSpPr>
        <dsp:cNvPr id="0" name=""/>
        <dsp:cNvSpPr/>
      </dsp:nvSpPr>
      <dsp:spPr>
        <a:xfrm rot="7560000">
          <a:off x="1278033" y="1923884"/>
          <a:ext cx="251149" cy="43427"/>
        </a:xfrm>
        <a:custGeom>
          <a:avLst/>
          <a:gdLst/>
          <a:ahLst/>
          <a:cxnLst/>
          <a:rect l="0" t="0" r="0" b="0"/>
          <a:pathLst>
            <a:path>
              <a:moveTo>
                <a:pt x="0" y="21713"/>
              </a:moveTo>
              <a:lnTo>
                <a:pt x="251149" y="21713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>
            <a:solidFill>
              <a:schemeClr val="bg1"/>
            </a:solidFill>
          </a:endParaRPr>
        </a:p>
      </dsp:txBody>
      <dsp:txXfrm rot="10800000">
        <a:off x="1397329" y="1939319"/>
        <a:ext cx="12557" cy="12557"/>
      </dsp:txXfrm>
    </dsp:sp>
    <dsp:sp modelId="{14C5F57F-7BAE-4CB5-B6DC-907AF217651C}">
      <dsp:nvSpPr>
        <dsp:cNvPr id="0" name=""/>
        <dsp:cNvSpPr/>
      </dsp:nvSpPr>
      <dsp:spPr>
        <a:xfrm>
          <a:off x="670310" y="1967865"/>
          <a:ext cx="830700" cy="8307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</a:rPr>
            <a:t>道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791963" y="2089518"/>
        <a:ext cx="587394" cy="587394"/>
      </dsp:txXfrm>
    </dsp:sp>
    <dsp:sp modelId="{38B64BF3-9050-4455-971A-9736F146E9EA}">
      <dsp:nvSpPr>
        <dsp:cNvPr id="0" name=""/>
        <dsp:cNvSpPr/>
      </dsp:nvSpPr>
      <dsp:spPr>
        <a:xfrm rot="11880000">
          <a:off x="1081531" y="1319112"/>
          <a:ext cx="251149" cy="43427"/>
        </a:xfrm>
        <a:custGeom>
          <a:avLst/>
          <a:gdLst/>
          <a:ahLst/>
          <a:cxnLst/>
          <a:rect l="0" t="0" r="0" b="0"/>
          <a:pathLst>
            <a:path>
              <a:moveTo>
                <a:pt x="0" y="21713"/>
              </a:moveTo>
              <a:lnTo>
                <a:pt x="251149" y="21713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>
            <a:solidFill>
              <a:schemeClr val="bg1"/>
            </a:solidFill>
          </a:endParaRPr>
        </a:p>
      </dsp:txBody>
      <dsp:txXfrm rot="10800000">
        <a:off x="1200827" y="1334547"/>
        <a:ext cx="12557" cy="12557"/>
      </dsp:txXfrm>
    </dsp:sp>
    <dsp:sp modelId="{6C5B7E65-55A6-49EB-824A-1F21A56DCD49}">
      <dsp:nvSpPr>
        <dsp:cNvPr id="0" name=""/>
        <dsp:cNvSpPr/>
      </dsp:nvSpPr>
      <dsp:spPr>
        <a:xfrm>
          <a:off x="277305" y="758320"/>
          <a:ext cx="830700" cy="8307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</a:rPr>
            <a:t>佛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398958" y="879973"/>
        <a:ext cx="587394" cy="5873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E34425-505E-4E41-A9D0-67DA8D490F78}" type="datetimeFigureOut">
              <a:rPr lang="zh-TW" altLang="en-US" smtClean="0"/>
              <a:t>2019/12/17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941A2C-37B2-4E91-8958-1573F69F83E1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986758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61903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代見諸侯有來聘請見孟子，孟子有所不見，以為孟子欲以是為介，故言此介得無為狹小乎？如一見之，儻得行道，可以輔致霸王乎。</a:t>
            </a:r>
            <a:endParaRPr lang="en-US" altLang="zh-TW" dirty="0" smtClean="0"/>
          </a:p>
          <a:p>
            <a:r>
              <a:rPr lang="zh-TW" altLang="zh-TW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志曰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</a:t>
            </a:r>
            <a:r>
              <a:rPr lang="zh-TW" altLang="zh-TW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志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就是在那個時候講一般書籍裏面記載的</a:t>
            </a:r>
            <a:r>
              <a:rPr lang="zh-TW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60353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旃：曲柄旗。旂：帛上畫龍，其端繫鈴。旌：有羽飾者。</a:t>
            </a:r>
            <a:endParaRPr lang="en-US" altLang="zh-TW" dirty="0" smtClean="0"/>
          </a:p>
          <a:p>
            <a:endParaRPr lang="en-US" altLang="zh-TW" dirty="0" smtClean="0"/>
          </a:p>
          <a:p>
            <a:r>
              <a:rPr lang="zh-TW" altLang="en-US" dirty="0" smtClean="0"/>
              <a:t>禮聞來學，不聞往教。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371571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旃：曲柄旗。旂：帛上畫龍，其端繫鈴。旌：有羽飾者。</a:t>
            </a:r>
            <a:endParaRPr lang="en-US" altLang="zh-TW" dirty="0" smtClean="0"/>
          </a:p>
          <a:p>
            <a:endParaRPr lang="en-US" altLang="zh-TW" dirty="0" smtClean="0"/>
          </a:p>
          <a:p>
            <a:r>
              <a:rPr lang="zh-TW" altLang="en-US" dirty="0" smtClean="0"/>
              <a:t>禮聞來學，不聞往教。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788438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虞人，守苑囿之吏也，招之當以皮冠，而以旌，故招之而不至也。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702399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詩小雅車攻之篇。言御者不失其馳驅之法，而射者發矢皆中而力，今嬖奚不能也。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57621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詩小雅車攻之篇。言御者不失其馳驅之法，而射者發矢皆中而力，今嬖奚不能也。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11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66624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 smtClean="0"/>
              <a:t>《</a:t>
            </a:r>
            <a:r>
              <a:rPr lang="zh-CN" altLang="en-US" dirty="0" smtClean="0"/>
              <a:t>論語之為政篇</a:t>
            </a:r>
            <a:r>
              <a:rPr lang="en-US" altLang="zh-CN" dirty="0" smtClean="0"/>
              <a:t>》</a:t>
            </a:r>
            <a:r>
              <a:rPr lang="zh-CN" altLang="en-US" dirty="0" smtClean="0"/>
              <a:t>：子曰：“君子周而不比，小人比而不周。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12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7178793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 </a:t>
            </a:r>
          </a:p>
          <a:p>
            <a:r>
              <a:rPr lang="zh-TW" altLang="en-US" dirty="0" smtClean="0"/>
              <a:t>「且君之欲見之也，何為也哉？」曰：「為其多聞也，為其賢也。」曰：「為其多聞也，則天 子不召師，而況諸侯乎！為其賢也，則吾未聞欲見賢而召之也。繆公亟見於子思曰：</a:t>
            </a:r>
            <a:r>
              <a:rPr lang="en-US" altLang="zh-TW" dirty="0" smtClean="0"/>
              <a:t>『</a:t>
            </a:r>
            <a:r>
              <a:rPr lang="zh-TW" altLang="en-US" dirty="0" smtClean="0"/>
              <a:t>古千 乘之國以友士，何如？</a:t>
            </a:r>
            <a:r>
              <a:rPr lang="en-US" altLang="zh-TW" dirty="0" smtClean="0"/>
              <a:t>』</a:t>
            </a:r>
            <a:r>
              <a:rPr lang="zh-TW" altLang="en-US" dirty="0" smtClean="0"/>
              <a:t>子思不悅曰：</a:t>
            </a:r>
            <a:r>
              <a:rPr lang="en-US" altLang="zh-TW" dirty="0" smtClean="0"/>
              <a:t>『</a:t>
            </a:r>
            <a:r>
              <a:rPr lang="zh-TW" altLang="en-US" dirty="0" smtClean="0"/>
              <a:t>古之人有言曰事之云乎？豈曰友之云乎？</a:t>
            </a:r>
            <a:r>
              <a:rPr lang="en-US" altLang="zh-TW" dirty="0" smtClean="0"/>
              <a:t>』</a:t>
            </a:r>
            <a:r>
              <a:rPr lang="zh-TW" altLang="en-US" dirty="0" smtClean="0"/>
              <a:t>子思之 不悅也，豈不曰以位，則子君也，我臣也，何敢與君友也？以德，則子事我者也，奚可以與 我友？千乘之君，求與之友而不可得也，而況可召與？」  </a:t>
            </a:r>
          </a:p>
          <a:p>
            <a:r>
              <a:rPr lang="zh-TW" altLang="en-US" dirty="0" smtClean="0"/>
              <a:t> </a:t>
            </a:r>
          </a:p>
          <a:p>
            <a:r>
              <a:rPr lang="zh-TW" altLang="en-US" dirty="0" smtClean="0"/>
              <a:t>「齊景公田，招虞人以旌，不至，將殺之。</a:t>
            </a:r>
            <a:r>
              <a:rPr lang="en-US" altLang="zh-TW" dirty="0" smtClean="0"/>
              <a:t>『</a:t>
            </a:r>
            <a:r>
              <a:rPr lang="zh-TW" altLang="en-US" dirty="0" smtClean="0"/>
              <a:t>志士不忘在溝壑，勇士不忘喪其元</a:t>
            </a:r>
            <a:r>
              <a:rPr lang="en-US" altLang="zh-TW" dirty="0" smtClean="0"/>
              <a:t>』</a:t>
            </a:r>
            <a:r>
              <a:rPr lang="zh-TW" altLang="en-US" dirty="0" smtClean="0"/>
              <a:t>，孔子奚取 焉？取非其招不往也。」  </a:t>
            </a:r>
          </a:p>
          <a:p>
            <a:r>
              <a:rPr lang="zh-TW" altLang="en-US" dirty="0" smtClean="0"/>
              <a:t> </a:t>
            </a:r>
          </a:p>
          <a:p>
            <a:r>
              <a:rPr lang="zh-TW" altLang="en-US" dirty="0" smtClean="0"/>
              <a:t>曰：「敢問招虞人何以？」曰：「以皮冠。庶人以旃，士以旂，大夫以旌。」  </a:t>
            </a:r>
          </a:p>
          <a:p>
            <a:r>
              <a:rPr lang="zh-TW" altLang="en-US" dirty="0" smtClean="0"/>
              <a:t> </a:t>
            </a:r>
          </a:p>
          <a:p>
            <a:r>
              <a:rPr lang="zh-TW" altLang="en-US" dirty="0" smtClean="0"/>
              <a:t>「以大夫之招招虞人，虞人死不敢往；以士之招招庶人，庶人豈敢往哉！況乎以不賢人之招 招賢人乎！」  </a:t>
            </a:r>
          </a:p>
          <a:p>
            <a:r>
              <a:rPr lang="zh-TW" altLang="en-US" dirty="0" smtClean="0"/>
              <a:t> </a:t>
            </a:r>
          </a:p>
          <a:p>
            <a:r>
              <a:rPr lang="zh-TW" altLang="en-US" dirty="0" smtClean="0"/>
              <a:t>「欲見賢人而不以其道，猶欲其入而閉之門也。夫義，路也；禮，門也。惟君子能由是路， 出入是門也。詩云：</a:t>
            </a:r>
            <a:r>
              <a:rPr lang="en-US" altLang="zh-TW" dirty="0" smtClean="0"/>
              <a:t>『</a:t>
            </a:r>
            <a:r>
              <a:rPr lang="zh-TW" altLang="en-US" dirty="0" smtClean="0"/>
              <a:t>周道如底，其直如矢；君之所履，小人所視。</a:t>
            </a:r>
            <a:r>
              <a:rPr lang="en-US" altLang="zh-TW" dirty="0" smtClean="0"/>
              <a:t>』</a:t>
            </a:r>
            <a:r>
              <a:rPr lang="zh-TW" altLang="en-US" dirty="0" smtClean="0"/>
              <a:t>」  </a:t>
            </a:r>
          </a:p>
          <a:p>
            <a:r>
              <a:rPr lang="zh-TW" altLang="en-US" dirty="0" smtClean="0"/>
              <a:t> </a:t>
            </a:r>
          </a:p>
          <a:p>
            <a:r>
              <a:rPr lang="zh-TW" altLang="en-US" dirty="0" smtClean="0"/>
              <a:t>萬章曰：「孔子，君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14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191458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 </a:t>
            </a:r>
          </a:p>
          <a:p>
            <a:r>
              <a:rPr lang="zh-TW" altLang="en-US" dirty="0" smtClean="0"/>
              <a:t>「齊景公田，招虞人以旌，不至，將殺之。</a:t>
            </a:r>
            <a:r>
              <a:rPr lang="en-US" altLang="zh-TW" dirty="0" smtClean="0"/>
              <a:t>『</a:t>
            </a:r>
            <a:r>
              <a:rPr lang="zh-TW" altLang="en-US" dirty="0" smtClean="0"/>
              <a:t>志士不忘在溝壑，勇士不忘喪其元</a:t>
            </a:r>
            <a:r>
              <a:rPr lang="en-US" altLang="zh-TW" dirty="0" smtClean="0"/>
              <a:t>』</a:t>
            </a:r>
            <a:r>
              <a:rPr lang="zh-TW" altLang="en-US" dirty="0" smtClean="0"/>
              <a:t>，孔子奚取 焉？取非其招不往也。」  </a:t>
            </a:r>
          </a:p>
          <a:p>
            <a:r>
              <a:rPr lang="zh-TW" altLang="en-US" dirty="0" smtClean="0"/>
              <a:t> </a:t>
            </a:r>
          </a:p>
          <a:p>
            <a:r>
              <a:rPr lang="zh-TW" altLang="en-US" dirty="0" smtClean="0"/>
              <a:t>曰：「敢問招虞人何以？」曰：「以皮冠。庶人以旃，士以旂，大夫以旌。」  </a:t>
            </a:r>
          </a:p>
          <a:p>
            <a:r>
              <a:rPr lang="zh-TW" altLang="en-US" dirty="0" smtClean="0"/>
              <a:t> </a:t>
            </a:r>
          </a:p>
          <a:p>
            <a:r>
              <a:rPr lang="zh-TW" altLang="en-US" dirty="0" smtClean="0"/>
              <a:t>「以大夫之招招虞人，虞人死不敢往；以士之招招庶人，庶人豈敢往哉！況乎以不賢人之招 招賢人乎！」  </a:t>
            </a:r>
          </a:p>
          <a:p>
            <a:r>
              <a:rPr lang="zh-TW" altLang="en-US" dirty="0" smtClean="0"/>
              <a:t> </a:t>
            </a:r>
          </a:p>
          <a:p>
            <a:r>
              <a:rPr lang="zh-TW" altLang="en-US" dirty="0" smtClean="0"/>
              <a:t>「欲見賢人而不以其道，猶欲其入而閉之門也。夫義，路也；禮，門也。惟君子能由是路， 出入是門也。詩云：</a:t>
            </a:r>
            <a:r>
              <a:rPr lang="en-US" altLang="zh-TW" dirty="0" smtClean="0"/>
              <a:t>『</a:t>
            </a:r>
            <a:r>
              <a:rPr lang="zh-TW" altLang="en-US" dirty="0" smtClean="0"/>
              <a:t>周道如底，其直如矢；君之所履，小人所視。</a:t>
            </a:r>
            <a:r>
              <a:rPr lang="en-US" altLang="zh-TW" dirty="0" smtClean="0"/>
              <a:t>』</a:t>
            </a:r>
            <a:r>
              <a:rPr lang="zh-TW" altLang="en-US" dirty="0" smtClean="0"/>
              <a:t>」  </a:t>
            </a:r>
          </a:p>
          <a:p>
            <a:r>
              <a:rPr lang="zh-TW" altLang="en-US" dirty="0" smtClean="0"/>
              <a:t> 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15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526436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 </a:t>
            </a:r>
          </a:p>
          <a:p>
            <a:r>
              <a:rPr lang="zh-TW" altLang="en-US" dirty="0" smtClean="0"/>
              <a:t>「齊景公田，招虞人以旌，不至，將殺之。</a:t>
            </a:r>
            <a:r>
              <a:rPr lang="en-US" altLang="zh-TW" dirty="0" smtClean="0"/>
              <a:t>『</a:t>
            </a:r>
            <a:r>
              <a:rPr lang="zh-TW" altLang="en-US" dirty="0" smtClean="0"/>
              <a:t>志士不忘在溝壑，勇士不忘喪其元</a:t>
            </a:r>
            <a:r>
              <a:rPr lang="en-US" altLang="zh-TW" dirty="0" smtClean="0"/>
              <a:t>』</a:t>
            </a:r>
            <a:r>
              <a:rPr lang="zh-TW" altLang="en-US" dirty="0" smtClean="0"/>
              <a:t>，孔子奚取 焉？取非其招不往也。」  </a:t>
            </a:r>
          </a:p>
          <a:p>
            <a:r>
              <a:rPr lang="zh-TW" altLang="en-US" dirty="0" smtClean="0"/>
              <a:t> </a:t>
            </a:r>
          </a:p>
          <a:p>
            <a:r>
              <a:rPr lang="zh-TW" altLang="en-US" dirty="0" smtClean="0"/>
              <a:t>曰：「敢問招虞人何以？」曰：「以皮冠。庶人以旃，士以旂，大夫以旌。」  </a:t>
            </a:r>
          </a:p>
          <a:p>
            <a:r>
              <a:rPr lang="zh-TW" altLang="en-US" dirty="0" smtClean="0"/>
              <a:t> </a:t>
            </a:r>
          </a:p>
          <a:p>
            <a:r>
              <a:rPr lang="zh-TW" altLang="en-US" dirty="0" smtClean="0"/>
              <a:t>「以大夫之招招虞人，虞人死不敢往；以士之招招庶人，庶人豈敢往哉！況乎以不賢人之招 招賢人乎！」  </a:t>
            </a:r>
          </a:p>
          <a:p>
            <a:r>
              <a:rPr lang="zh-TW" altLang="en-US" dirty="0" smtClean="0"/>
              <a:t> </a:t>
            </a:r>
          </a:p>
          <a:p>
            <a:r>
              <a:rPr lang="zh-TW" altLang="en-US" dirty="0" smtClean="0"/>
              <a:t>「欲見賢人而不以其道，猶欲其入而閉之門也。夫義，路也；禮，門也。惟君子能由是路， 出入是門也。詩云：</a:t>
            </a:r>
            <a:r>
              <a:rPr lang="en-US" altLang="zh-TW" dirty="0" smtClean="0"/>
              <a:t>『</a:t>
            </a:r>
            <a:r>
              <a:rPr lang="zh-TW" altLang="en-US" dirty="0" smtClean="0"/>
              <a:t>周道如底，其直如矢；君之所履，小人所視。</a:t>
            </a:r>
            <a:r>
              <a:rPr lang="en-US" altLang="zh-TW" dirty="0" smtClean="0"/>
              <a:t>』</a:t>
            </a:r>
            <a:r>
              <a:rPr lang="zh-TW" altLang="en-US" dirty="0" smtClean="0"/>
              <a:t>」  </a:t>
            </a:r>
          </a:p>
          <a:p>
            <a:r>
              <a:rPr lang="zh-TW" altLang="en-US" dirty="0" smtClean="0"/>
              <a:t> 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16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33392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旃：曲柄旗。旂：帛上畫龍，其端繫鈴。旌：有羽飾者。</a:t>
            </a:r>
            <a:endParaRPr lang="en-US" altLang="zh-TW" dirty="0" smtClean="0"/>
          </a:p>
          <a:p>
            <a:endParaRPr lang="en-US" altLang="zh-TW" dirty="0" smtClean="0"/>
          </a:p>
          <a:p>
            <a:r>
              <a:rPr lang="zh-TW" altLang="en-US" dirty="0" smtClean="0"/>
              <a:t>禮聞來學，不聞往教。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17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0874283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七章言君子之志，志於行道，不得其禮，亦不苟往。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18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449479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b="1" dirty="0" smtClean="0"/>
              <a:t>通功易事</a:t>
            </a:r>
            <a:r>
              <a:rPr lang="zh-TW" altLang="en-US" dirty="0" smtClean="0"/>
              <a:t>：</a:t>
            </a:r>
            <a:r>
              <a:rPr lang="zh-CN" altLang="en-US" dirty="0" smtClean="0"/>
              <a:t>分工合作，互通有無，拿多餘的換沒有的。</a:t>
            </a:r>
            <a:endParaRPr lang="en-US" altLang="zh-CN" dirty="0" smtClean="0"/>
          </a:p>
          <a:p>
            <a:r>
              <a:rPr lang="zh-TW" altLang="en-US" dirty="0" smtClean="0"/>
              <a:t>一日之所需，百工斯為備。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20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7515260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一日之所需，百工斯為備。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22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746975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23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508257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志：動機。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24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732634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趙注：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孟子言人但破碎瓦畫地，則復墁滅之，此無用之為也，然而其志反欲求食，則可食乎？</a:t>
            </a:r>
            <a:endParaRPr lang="en-US" altLang="zh-TW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刉：音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12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jī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機。</a:t>
            </a:r>
            <a:endParaRPr lang="en-US" altLang="zh-TW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25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8516304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趙注：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孟子言人但破碎瓦畫地，則復墁滅之，此無用之為也，然而其志反欲求食，則可食乎？</a:t>
            </a:r>
            <a:endParaRPr lang="en-US" altLang="zh-TW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dirty="0" smtClean="0"/>
              <a:t>俞樾羣經平議云：「畫，說文：</a:t>
            </a:r>
            <a:r>
              <a:rPr lang="en-US" altLang="zh-TW" dirty="0" smtClean="0"/>
              <a:t>『</a:t>
            </a:r>
            <a:r>
              <a:rPr lang="zh-TW" altLang="en-US" dirty="0" smtClean="0"/>
              <a:t>刉，劃，傷也。</a:t>
            </a:r>
            <a:r>
              <a:rPr lang="en-US" altLang="zh-TW" dirty="0" smtClean="0"/>
              <a:t>』</a:t>
            </a:r>
            <a:r>
              <a:rPr lang="zh-TW" altLang="en-US" dirty="0" smtClean="0"/>
              <a:t>墁，說文：「墁，衣車蓋也。」畫墁者，劃傷其車上之幔也。毀瓦以治屋言，乃梓匠之事；畫墁以治車言，乃輪輿之事。」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26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035295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古代把民按其職業分為四種，即士（知識分子）、農（農民）、工（手工業者）、商（做生意的人）叫做四。現在又多了和尚和道士，四民就變成了六民。古代只有一個教，就是儒教，只佔四民中的一民，可現在又有了佛教和道教，一教變成了三教。務農的只有一家，要吃糧食的卻有六家；務工的只有一家，可卻六家有器具；經商的只有一家，而六家的人都需要物資交換、商品流通。勞動工作的人還是那麼多，憑空加上和尚、道士這兩種吃閒飯的人，人民怎麼可能不越來越窮，盜賊越來越多呢？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27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3448442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導入誤區（盲點）</a:t>
            </a:r>
            <a:endParaRPr lang="zh-TW" altLang="en-US" sz="2000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28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6585230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秉彝：</a:t>
            </a:r>
            <a:r>
              <a:rPr lang="zh-TW" altLang="en-US" dirty="0" smtClean="0"/>
              <a:t>人心所持守的常道。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詩經</a:t>
            </a:r>
            <a:r>
              <a:rPr lang="en-US" altLang="zh-TW" dirty="0" smtClean="0"/>
              <a:t>·</a:t>
            </a:r>
            <a:r>
              <a:rPr lang="zh-TW" altLang="en-US" dirty="0" smtClean="0"/>
              <a:t>大雅</a:t>
            </a:r>
            <a:r>
              <a:rPr lang="en-US" altLang="zh-TW" dirty="0" smtClean="0"/>
              <a:t>·</a:t>
            </a:r>
            <a:r>
              <a:rPr lang="zh-TW" altLang="en-US" dirty="0" smtClean="0"/>
              <a:t>烝民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：「民</a:t>
            </a:r>
            <a:r>
              <a:rPr lang="zh-TW" altLang="en-US" dirty="0" smtClean="0"/>
              <a:t>之秉彝，好是懿德。」漢</a:t>
            </a:r>
            <a:r>
              <a:rPr lang="en-US" altLang="zh-TW" dirty="0" smtClean="0"/>
              <a:t>·</a:t>
            </a:r>
            <a:r>
              <a:rPr lang="zh-TW" altLang="en-US" dirty="0" smtClean="0"/>
              <a:t>鄭玄</a:t>
            </a:r>
            <a:r>
              <a:rPr lang="en-US" altLang="zh-TW" dirty="0" smtClean="0"/>
              <a:t>·</a:t>
            </a:r>
            <a:r>
              <a:rPr lang="zh-TW" altLang="en-US" dirty="0" smtClean="0"/>
              <a:t>箋：「民所執持有常道，莫不好有美德之人。</a:t>
            </a:r>
            <a:r>
              <a:rPr lang="zh-TW" altLang="en-US" dirty="0" smtClean="0"/>
              <a:t>」</a:t>
            </a:r>
            <a:endParaRPr lang="en-US" altLang="zh-TW" dirty="0" smtClean="0"/>
          </a:p>
          <a:p>
            <a:endParaRPr lang="en-US" altLang="zh-TW" dirty="0" smtClean="0"/>
          </a:p>
          <a:p>
            <a:r>
              <a:rPr lang="zh-TW" altLang="en-US" dirty="0" smtClean="0"/>
              <a:t>貪生怕死、苟且偷生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31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5610439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亡其人爵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33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2365018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伊尹廚師出身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34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7804797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差之毫釐，謬以千里。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42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6971671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草具：粗茶淡飯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44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2048413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羞：見怪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46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9535494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下陳ㄔㄣˊ：</a:t>
            </a:r>
            <a:r>
              <a:rPr lang="zh-CN" altLang="en-US" dirty="0" smtClean="0"/>
              <a:t>古代殿堂下供陳放禮品、婢妾站列的地方。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48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7738696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zh-TW" dirty="0" smtClean="0">
                <a:latin typeface="新細明體" panose="02020500000000000000" pitchFamily="18" charset="-120"/>
                <a:ea typeface="+mn-ea"/>
              </a:rPr>
              <a:t>劍一出鞘，頓覺冷風颼颼。劍光如深秋寒泉，不由得令人打個冷戰。寒光逼人，真可與吳鉤相比。手握寶劍，環顧四宇，時局如此混亂，煙塵何其茫茫。豈可像馮煖一樣，借劍彈歌向孟嘗君取祿？我要一揮長劍，廓清天下，使日月重光！</a:t>
            </a:r>
            <a:endParaRPr lang="zh-TW" altLang="en-US" dirty="0" smtClean="0">
              <a:latin typeface="新細明體" panose="02020500000000000000" pitchFamily="18" charset="-120"/>
              <a:ea typeface="+mn-ea"/>
            </a:endParaRP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51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60405770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dirty="0" smtClean="0">
                <a:latin typeface="新細明體" panose="02020500000000000000" pitchFamily="18" charset="-120"/>
                <a:ea typeface="+mn-ea"/>
              </a:rPr>
              <a:t>壁上寶劍，如龍興雲，劍氣森森，懾退妖魔鬼怪。我與寶劍，肝膽相照，不以黃金訂交。凌晨日出，氣貫長虹，夜落星繁，劍光熠熠。時發龍吟，普降甘霖，廣潤蒼生！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52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89378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7264EE5-9655-464E-8881-9A9E358DE01F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18104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zh-TW" altLang="en-US" dirty="0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 marL="285750" indent="-285750">
              <a:buClrTx/>
              <a:buFont typeface="Wingdings" panose="05000000000000000000" pitchFamily="2" charset="2"/>
              <a:buChar char="Ø"/>
              <a:defRPr sz="3200">
                <a:latin typeface="+mj-ea"/>
                <a:ea typeface="+mj-ea"/>
              </a:defRPr>
            </a:lvl1pPr>
            <a:lvl2pPr marL="742950" indent="-285750">
              <a:buClrTx/>
              <a:buFont typeface="Wingdings" panose="05000000000000000000" pitchFamily="2" charset="2"/>
              <a:buChar char="l"/>
              <a:defRPr sz="2800">
                <a:latin typeface="+mj-ea"/>
                <a:ea typeface="+mj-ea"/>
              </a:defRPr>
            </a:lvl2pPr>
            <a:lvl3pPr marL="1200150" indent="-285750">
              <a:buClrTx/>
              <a:buFont typeface="Wingdings" panose="05000000000000000000" pitchFamily="2" charset="2"/>
              <a:buChar char="l"/>
              <a:defRPr sz="2400">
                <a:latin typeface="+mj-ea"/>
                <a:ea typeface="+mj-ea"/>
              </a:defRPr>
            </a:lvl3pPr>
            <a:lvl4pPr marL="1543050" indent="-171450">
              <a:buClrTx/>
              <a:buFont typeface="Wingdings" panose="05000000000000000000" pitchFamily="2" charset="2"/>
              <a:buChar char="l"/>
              <a:defRPr sz="2000">
                <a:latin typeface="+mj-ea"/>
                <a:ea typeface="+mj-ea"/>
              </a:defRPr>
            </a:lvl4pPr>
            <a:lvl5pPr marL="2000250" indent="-171450">
              <a:buClrTx/>
              <a:buFont typeface="Wingdings" panose="05000000000000000000" pitchFamily="2" charset="2"/>
              <a:buChar char="l"/>
              <a:defRPr sz="1800">
                <a:latin typeface="+mj-ea"/>
                <a:ea typeface="+mj-ea"/>
              </a:defRPr>
            </a:lvl5pPr>
          </a:lstStyle>
          <a:p>
            <a:pPr lvl="0"/>
            <a:r>
              <a:rPr lang="zh-TW" altLang="en-US" dirty="0" smtClean="0"/>
              <a:t>按一下以編輯母片文字樣式</a:t>
            </a:r>
          </a:p>
          <a:p>
            <a:pPr lvl="1"/>
            <a:r>
              <a:rPr lang="zh-TW" altLang="en-US" dirty="0" smtClean="0"/>
              <a:t>第二層</a:t>
            </a:r>
          </a:p>
          <a:p>
            <a:pPr lvl="2"/>
            <a:r>
              <a:rPr lang="zh-TW" altLang="en-US" dirty="0" smtClean="0"/>
              <a:t>第三層</a:t>
            </a:r>
          </a:p>
          <a:p>
            <a:pPr lvl="3"/>
            <a:r>
              <a:rPr lang="zh-TW" altLang="en-US" dirty="0" smtClean="0"/>
              <a:t>第四層</a:t>
            </a:r>
          </a:p>
          <a:p>
            <a:pPr lvl="4"/>
            <a:r>
              <a:rPr lang="zh-TW" altLang="en-US" dirty="0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E3088-028B-4CF3-B22B-1E11A974D026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-98038" y="6291968"/>
            <a:ext cx="769370" cy="571821"/>
          </a:xfrm>
        </p:spPr>
        <p:txBody>
          <a:bodyPr/>
          <a:lstStyle>
            <a:lvl1pPr>
              <a:defRPr sz="2800">
                <a:latin typeface="+mn-ea"/>
                <a:ea typeface="+mn-ea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48541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635ED-03DA-473F-989D-1891066ABEB0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8187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E27B3-38E9-4821-A986-CBF2ADC762AD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6798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8CEE2-D6B5-4ED2-971D-5DE53E88FD40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9244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589C2-10D1-4F59-9710-4CDE5C1B7F4E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48953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4AEFE-D9B6-4923-9174-6617B0AE50DA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1553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37E9A-B5E6-4AA6-83D0-A75F5FF9FA0C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52756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77BFC-E259-49C5-B7DA-149FB8187CCE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7942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全景圖片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FD4DD-F689-48FC-98AC-B6E866C2254C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3447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31085-FE43-4072-B588-DA692305EEFC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40932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1CD8E-B999-4BCD-B03A-28FE3795DC9C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04888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D3AD4-275A-4728-8AFE-6CC01360E3F6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5839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D3141-3D66-4CD7-A182-C340B167A9D8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40363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44CF6-E8D2-459F-825E-3BD6EB51E53D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39859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E1C7A-C70A-4E1C-8623-2B19FD6467C1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90887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E30B1-7B5C-4474-AE93-6948FC7E9812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3140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2016">
              <a:srgbClr val="EBEBEB"/>
            </a:gs>
            <a:gs pos="32000">
              <a:srgbClr val="E7E7E7"/>
            </a:gs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88000"/>
                <a:lumMod val="98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3F08D99-700E-41A3-B8C9-5A46931B9486}" type="datetime1">
              <a:rPr lang="en-US" altLang="zh-TW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075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  <p:sldLayoutId id="2147483718" r:id="rId17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microsoft.com/office/2007/relationships/diagramDrawing" Target="../diagrams/drawing4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11" Type="http://schemas.openxmlformats.org/officeDocument/2006/relationships/diagramColors" Target="../diagrams/colors4.xml"/><Relationship Id="rId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4.xml"/><Relationship Id="rId4" Type="http://schemas.openxmlformats.org/officeDocument/2006/relationships/diagramLayout" Target="../diagrams/layout3.xml"/><Relationship Id="rId9" Type="http://schemas.openxmlformats.org/officeDocument/2006/relationships/diagramLayout" Target="../diagrams/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592668" y="647091"/>
            <a:ext cx="8915399" cy="928315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孟子</a:t>
            </a:r>
            <a:r>
              <a:rPr lang="en-US" altLang="zh-TW" dirty="0" smtClean="0"/>
              <a:t>》</a:t>
            </a:r>
            <a:r>
              <a:rPr lang="zh-TW" altLang="en-US" dirty="0" smtClean="0"/>
              <a:t>要義介紹</a:t>
            </a:r>
            <a:endParaRPr lang="zh-TW" altLang="en-US" dirty="0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</a:t>
            </a:fld>
            <a:endParaRPr lang="en-US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9827" y="2384423"/>
            <a:ext cx="2857500" cy="3867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47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157179" y="429239"/>
            <a:ext cx="9601196" cy="1303867"/>
          </a:xfrm>
        </p:spPr>
        <p:txBody>
          <a:bodyPr>
            <a:normAutofit/>
          </a:bodyPr>
          <a:lstStyle/>
          <a:p>
            <a:r>
              <a:rPr lang="en-US" altLang="zh-TW" sz="4400" dirty="0" smtClean="0"/>
              <a:t>《</a:t>
            </a:r>
            <a:r>
              <a:rPr lang="zh-TW" altLang="en-US" sz="4400" dirty="0" smtClean="0"/>
              <a:t>孟子</a:t>
            </a:r>
            <a:r>
              <a:rPr lang="en-US" altLang="zh-TW" sz="4400" dirty="0" smtClean="0"/>
              <a:t>》</a:t>
            </a:r>
            <a:r>
              <a:rPr lang="zh-TW" altLang="en-US" sz="4400" dirty="0" smtClean="0"/>
              <a:t>要義介紹　大綱</a:t>
            </a:r>
            <a:endParaRPr lang="zh-TW" altLang="en-US" sz="4400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943600" y="1733106"/>
            <a:ext cx="3450252" cy="4883691"/>
          </a:xfrm>
        </p:spPr>
        <p:txBody>
          <a:bodyPr>
            <a:normAutofit/>
          </a:bodyPr>
          <a:lstStyle/>
          <a:p>
            <a:pPr marL="514350" indent="-514350">
              <a:buFont typeface="+mj-ea"/>
              <a:buAutoNum type="ea1ChtPeriod"/>
            </a:pPr>
            <a:r>
              <a:rPr lang="zh-TW" altLang="en-US" sz="3200" dirty="0" smtClean="0"/>
              <a:t>義利之辨</a:t>
            </a:r>
            <a:endParaRPr lang="en-US" altLang="zh-TW" sz="3200" dirty="0" smtClean="0"/>
          </a:p>
          <a:p>
            <a:pPr marL="514350" indent="-514350">
              <a:buFont typeface="+mj-ea"/>
              <a:buAutoNum type="ea1ChtPeriod"/>
            </a:pPr>
            <a:r>
              <a:rPr lang="zh-TW" altLang="en-US" sz="3200" dirty="0" smtClean="0"/>
              <a:t>王</a:t>
            </a:r>
            <a:r>
              <a:rPr lang="zh-TW" altLang="en-US" sz="3200" dirty="0"/>
              <a:t>霸之</a:t>
            </a:r>
            <a:r>
              <a:rPr lang="zh-TW" altLang="en-US" dirty="0"/>
              <a:t>別</a:t>
            </a:r>
            <a:endParaRPr lang="en-US" altLang="zh-TW" dirty="0"/>
          </a:p>
          <a:p>
            <a:pPr marL="514350" indent="-514350">
              <a:buFont typeface="+mj-ea"/>
              <a:buAutoNum type="ea1ChtPeriod"/>
            </a:pPr>
            <a:r>
              <a:rPr lang="zh-TW" altLang="en-US" dirty="0"/>
              <a:t>心性</a:t>
            </a:r>
            <a:r>
              <a:rPr lang="zh-TW" altLang="zh-TW" dirty="0"/>
              <a:t>善惡</a:t>
            </a:r>
            <a:endParaRPr lang="en-US" altLang="zh-TW" dirty="0"/>
          </a:p>
          <a:p>
            <a:pPr marL="514350" indent="-514350">
              <a:buFont typeface="+mj-ea"/>
              <a:buAutoNum type="ea1ChtPeriod"/>
            </a:pPr>
            <a:r>
              <a:rPr lang="zh-TW" altLang="en-US" dirty="0" smtClean="0"/>
              <a:t>教育思想</a:t>
            </a:r>
            <a:endParaRPr lang="zh-TW" altLang="zh-TW" dirty="0"/>
          </a:p>
          <a:p>
            <a:pPr marL="514350" indent="-514350">
              <a:buFont typeface="+mj-ea"/>
              <a:buAutoNum type="ea1ChtPeriod"/>
            </a:pPr>
            <a:r>
              <a:rPr lang="zh-TW" altLang="zh-TW" dirty="0"/>
              <a:t>天命天爵</a:t>
            </a:r>
            <a:endParaRPr lang="en-US" altLang="zh-TW" dirty="0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5909" y="1733106"/>
            <a:ext cx="3306723" cy="4883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679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233285" y="617194"/>
            <a:ext cx="9601196" cy="1303867"/>
          </a:xfrm>
        </p:spPr>
        <p:txBody>
          <a:bodyPr>
            <a:normAutofit/>
          </a:bodyPr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滕</a:t>
            </a:r>
            <a:r>
              <a:rPr lang="zh-TW" altLang="en-US" dirty="0"/>
              <a:t>文</a:t>
            </a:r>
            <a:r>
              <a:rPr lang="zh-TW" altLang="en-US" dirty="0" smtClean="0"/>
              <a:t>公下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第一章：</a:t>
            </a:r>
            <a:r>
              <a:rPr lang="en-US" altLang="zh-TW" dirty="0" smtClean="0"/>
              <a:t/>
            </a:r>
            <a:br>
              <a:rPr lang="en-US" altLang="zh-TW" dirty="0" smtClean="0"/>
            </a:br>
            <a:r>
              <a:rPr lang="zh-TW" altLang="en-US" sz="3200" dirty="0" smtClean="0">
                <a:solidFill>
                  <a:srgbClr val="00B050"/>
                </a:solidFill>
              </a:rPr>
              <a:t>言</a:t>
            </a:r>
            <a:r>
              <a:rPr lang="zh-TW" altLang="en-US" sz="3200" dirty="0">
                <a:solidFill>
                  <a:srgbClr val="00B050"/>
                </a:solidFill>
              </a:rPr>
              <a:t>脩禮守正，非招不往；枉道富貴，君子不許</a:t>
            </a:r>
            <a:r>
              <a:rPr lang="zh-TW" altLang="en-US" sz="3200" dirty="0" smtClean="0">
                <a:solidFill>
                  <a:srgbClr val="00B050"/>
                </a:solidFill>
              </a:rPr>
              <a:t>。</a:t>
            </a:r>
            <a:endParaRPr lang="zh-TW" altLang="en-US" sz="3200" dirty="0">
              <a:solidFill>
                <a:srgbClr val="00B05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93820" y="2101931"/>
            <a:ext cx="10900875" cy="4529777"/>
          </a:xfrm>
        </p:spPr>
        <p:txBody>
          <a:bodyPr>
            <a:normAutofit fontScale="92500"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/>
              <a:t>陳</a:t>
            </a:r>
            <a:r>
              <a:rPr lang="zh-TW" altLang="en-US" sz="3600" dirty="0"/>
              <a:t>代曰：「不見諸侯，宜若小然；今一見之，大則以王，小則以霸。且志曰：</a:t>
            </a:r>
            <a:r>
              <a:rPr lang="en-US" altLang="zh-TW" sz="3600" dirty="0"/>
              <a:t>『</a:t>
            </a:r>
            <a:r>
              <a:rPr lang="zh-TW" altLang="en-US" sz="3600" dirty="0"/>
              <a:t>枉尺而直尋</a:t>
            </a:r>
            <a:r>
              <a:rPr lang="en-US" altLang="zh-TW" sz="3600" dirty="0"/>
              <a:t>』</a:t>
            </a:r>
            <a:r>
              <a:rPr lang="zh-TW" altLang="en-US" sz="3600" dirty="0"/>
              <a:t>，宜若可為也</a:t>
            </a:r>
            <a:r>
              <a:rPr lang="zh-TW" altLang="en-US" sz="3600" dirty="0" smtClean="0"/>
              <a:t>。</a:t>
            </a:r>
            <a:endParaRPr lang="en-US" altLang="zh-TW" sz="3600" dirty="0"/>
          </a:p>
          <a:p>
            <a:pPr lvl="1">
              <a:lnSpc>
                <a:spcPts val="4800"/>
              </a:lnSpc>
            </a:pPr>
            <a:r>
              <a:rPr lang="en-US" altLang="zh-TW" sz="32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32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朱</a:t>
            </a:r>
            <a:r>
              <a:rPr lang="zh-TW" altLang="en-US" sz="32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注</a:t>
            </a:r>
            <a:r>
              <a:rPr lang="en-US" altLang="zh-TW" sz="32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2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陳</a:t>
            </a:r>
            <a:r>
              <a:rPr lang="zh-TW" altLang="en-US" sz="32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代，孟子弟子也。小，謂小節也。枉，屈也。直，伸也。八尺曰尋。枉尺直尋，猶屈己一見諸侯，而</a:t>
            </a:r>
            <a:r>
              <a:rPr lang="zh-TW" altLang="en-US" sz="32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可以致</a:t>
            </a:r>
            <a:r>
              <a:rPr lang="zh-TW" altLang="en-US" sz="32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王霸，所屈者小，所伸者大也</a:t>
            </a:r>
            <a:r>
              <a:rPr lang="zh-TW" altLang="en-US" sz="32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。</a:t>
            </a:r>
            <a:endParaRPr lang="en-US" altLang="zh-TW" sz="3200" dirty="0" smtClean="0"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200" dirty="0" smtClean="0">
                <a:solidFill>
                  <a:srgbClr val="00B05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孫奭</a:t>
            </a:r>
            <a:r>
              <a:rPr lang="en-US" altLang="zh-TW" sz="3200" dirty="0" smtClean="0">
                <a:solidFill>
                  <a:srgbClr val="00B05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《</a:t>
            </a:r>
            <a:r>
              <a:rPr lang="zh-TW" altLang="en-US" sz="3200" dirty="0">
                <a:solidFill>
                  <a:srgbClr val="00B05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疏</a:t>
            </a:r>
            <a:r>
              <a:rPr lang="en-US" altLang="zh-TW" sz="3200" dirty="0" smtClean="0">
                <a:solidFill>
                  <a:srgbClr val="00B05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》</a:t>
            </a:r>
            <a:r>
              <a:rPr lang="zh-TW" altLang="en-US" sz="3200" dirty="0" smtClean="0">
                <a:solidFill>
                  <a:srgbClr val="00B05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：</a:t>
            </a:r>
            <a:r>
              <a:rPr lang="zh-TW" altLang="en-US" sz="3200" dirty="0">
                <a:solidFill>
                  <a:srgbClr val="00B05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尺，十寸為尺；尋，十丈為尋</a:t>
            </a:r>
            <a:r>
              <a:rPr lang="zh-TW" altLang="en-US" sz="3200" dirty="0" smtClean="0">
                <a:solidFill>
                  <a:srgbClr val="00B05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也。</a:t>
            </a:r>
            <a:r>
              <a:rPr lang="zh-TW" altLang="en-US" sz="32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　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5428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枉尺而直尋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401" y="2556932"/>
            <a:ext cx="4286250" cy="2857500"/>
          </a:xfrm>
          <a:prstGeom prst="rect">
            <a:avLst/>
          </a:prstGeom>
        </p:spPr>
      </p:pic>
      <p:pic>
        <p:nvPicPr>
          <p:cNvPr id="6" name="圖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0168" y="2556932"/>
            <a:ext cx="508567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561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51329" y="519765"/>
            <a:ext cx="11027399" cy="587180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3600" dirty="0" smtClean="0"/>
              <a:t>孟子</a:t>
            </a:r>
            <a:r>
              <a:rPr lang="zh-TW" altLang="en-US" sz="3600" dirty="0"/>
              <a:t>曰：「昔齊景公田，</a:t>
            </a:r>
            <a:r>
              <a:rPr lang="zh-TW" altLang="en-US" sz="3600" dirty="0" smtClean="0"/>
              <a:t>招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接待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虞</a:t>
            </a:r>
            <a:r>
              <a:rPr lang="zh-TW" altLang="en-US" sz="3600" dirty="0"/>
              <a:t>人以旌，不至，將殺之。</a:t>
            </a:r>
            <a:r>
              <a:rPr lang="zh-TW" altLang="en-US" sz="3600" u="sng" dirty="0"/>
              <a:t>志士不忘在溝壑，勇士不忘喪其元</a:t>
            </a:r>
            <a:r>
              <a:rPr lang="zh-TW" altLang="en-US" sz="3600" dirty="0"/>
              <a:t>。孔子奚取焉？取非其招不往也，如不待其招而往，何哉</a:t>
            </a:r>
            <a:r>
              <a:rPr lang="zh-TW" altLang="en-US" sz="3600" dirty="0" smtClean="0"/>
              <a:t>？</a:t>
            </a:r>
            <a:endParaRPr lang="en-US" altLang="zh-TW" sz="3600" dirty="0" smtClean="0"/>
          </a:p>
          <a:p>
            <a:pPr lvl="1">
              <a:lnSpc>
                <a:spcPct val="150000"/>
              </a:lnSpc>
            </a:pPr>
            <a:r>
              <a:rPr lang="zh-TW" altLang="en-US" sz="3200" dirty="0" smtClean="0">
                <a:solidFill>
                  <a:srgbClr val="00B05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趙</a:t>
            </a:r>
            <a:r>
              <a:rPr lang="zh-TW" altLang="en-US" sz="3200" dirty="0">
                <a:solidFill>
                  <a:srgbClr val="00B05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注：虞人，守苑囿之吏也，招之當以皮冠，而以旌，故招之而不至也</a:t>
            </a:r>
            <a:r>
              <a:rPr lang="zh-TW" altLang="en-US" sz="3200" dirty="0" smtClean="0">
                <a:solidFill>
                  <a:srgbClr val="00B05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。</a:t>
            </a:r>
            <a:endParaRPr lang="en-US" altLang="zh-TW" sz="3200" dirty="0" smtClean="0">
              <a:solidFill>
                <a:srgbClr val="00B05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4525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51329" y="519765"/>
            <a:ext cx="11027399" cy="587180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3600" dirty="0" smtClean="0">
                <a:solidFill>
                  <a:schemeClr val="tx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〈</a:t>
            </a:r>
            <a:r>
              <a:rPr lang="zh-TW" altLang="en-US" sz="3600" dirty="0" smtClean="0">
                <a:solidFill>
                  <a:schemeClr val="tx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萬章下</a:t>
            </a:r>
            <a:r>
              <a:rPr lang="en-US" altLang="zh-TW" sz="3600" dirty="0" smtClean="0">
                <a:solidFill>
                  <a:schemeClr val="tx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〉</a:t>
            </a:r>
            <a:r>
              <a:rPr lang="zh-TW" altLang="en-US" sz="3600" dirty="0" smtClean="0">
                <a:solidFill>
                  <a:schemeClr val="tx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：敢問招虞人何以？曰：以皮冠。庶人以旃</a:t>
            </a:r>
            <a:r>
              <a:rPr lang="zh-TW" altLang="en-US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（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曲柄旗</a:t>
            </a:r>
            <a:r>
              <a:rPr lang="zh-TW" altLang="en-US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）</a:t>
            </a:r>
            <a:r>
              <a:rPr lang="zh-TW" altLang="en-US" sz="3600" dirty="0">
                <a:solidFill>
                  <a:schemeClr val="tx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</a:t>
            </a:r>
            <a:r>
              <a:rPr lang="zh-TW" altLang="en-US" sz="3600" dirty="0" smtClean="0">
                <a:solidFill>
                  <a:schemeClr val="tx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士以旂</a:t>
            </a:r>
            <a:r>
              <a:rPr lang="en-US" altLang="zh-TW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帛上畫龍</a:t>
            </a:r>
            <a:r>
              <a:rPr lang="en-US" altLang="zh-TW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sz="3600" dirty="0" smtClean="0">
                <a:solidFill>
                  <a:schemeClr val="tx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，大夫以旌</a:t>
            </a:r>
            <a:r>
              <a:rPr lang="en-US" altLang="zh-TW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有羽飾者</a:t>
            </a:r>
            <a:r>
              <a:rPr lang="en-US" altLang="zh-TW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sz="3600" dirty="0" smtClean="0">
                <a:solidFill>
                  <a:schemeClr val="tx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。以大夫之招招虞人，虞人死不敢往；以士之招招庶人，庶人豈敢往哉？況乎以不賢人之招招賢人乎？欲見賢人而不以其道，猶欲其入而閉之門也。</a:t>
            </a:r>
            <a:endParaRPr lang="en-US" altLang="zh-TW" sz="3600" dirty="0">
              <a:solidFill>
                <a:schemeClr val="tx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7494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71332" y="807774"/>
            <a:ext cx="11014753" cy="5597237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孟子</a:t>
            </a:r>
            <a:r>
              <a:rPr lang="zh-TW" altLang="en-US" sz="3200" dirty="0"/>
              <a:t>曰：「昔齊景公田，</a:t>
            </a:r>
            <a:r>
              <a:rPr lang="zh-TW" altLang="en-US" sz="3200" dirty="0" smtClean="0"/>
              <a:t>招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接待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虞</a:t>
            </a:r>
            <a:r>
              <a:rPr lang="zh-TW" altLang="en-US" sz="3200" dirty="0"/>
              <a:t>人以旌，不至，將殺之。</a:t>
            </a:r>
            <a:r>
              <a:rPr lang="zh-TW" altLang="en-US" sz="3200" u="sng" dirty="0"/>
              <a:t>志士不忘在溝壑，勇士不忘喪其元</a:t>
            </a:r>
            <a:r>
              <a:rPr lang="zh-TW" altLang="en-US" sz="3200" dirty="0"/>
              <a:t>。孔子奚取焉？取非其招不往也，如不待其招而往，何哉</a:t>
            </a:r>
            <a:r>
              <a:rPr lang="zh-TW" altLang="en-US" sz="3200" dirty="0" smtClean="0"/>
              <a:t>？</a:t>
            </a:r>
            <a:endParaRPr lang="en-US" altLang="zh-TW" sz="3200" dirty="0" smtClean="0"/>
          </a:p>
          <a:p>
            <a:pPr lvl="1">
              <a:lnSpc>
                <a:spcPts val="4800"/>
              </a:lnSpc>
            </a:pP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朱注：田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，獵也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。</a:t>
            </a:r>
            <a:r>
              <a:rPr lang="zh-TW" altLang="en-US" sz="2800" dirty="0" smtClean="0">
                <a:solidFill>
                  <a:srgbClr val="FF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招</a:t>
            </a:r>
            <a:r>
              <a:rPr lang="zh-TW" altLang="en-US" sz="2800" dirty="0">
                <a:solidFill>
                  <a:srgbClr val="FF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大夫以旌，招虞人以皮冠。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元，首也。志士固窮，常念死無棺椁，棄溝壑而不恨；勇士輕生，常念戰鬬而死，喪其首而不顧也。此二句，乃</a:t>
            </a:r>
            <a:r>
              <a:rPr lang="zh-TW" altLang="en-US" sz="2800" u="sng" dirty="0">
                <a:latin typeface="新細明體" panose="02020500000000000000" pitchFamily="18" charset="-120"/>
                <a:ea typeface="新細明體" panose="02020500000000000000" pitchFamily="18" charset="-120"/>
              </a:rPr>
              <a:t>孔子歎美虞人之言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。夫虞人招之不以其物，尚守死而不往，況君子豈可不待其招而自往見之邪？此以上告之以不可往見之意。 </a:t>
            </a:r>
            <a:r>
              <a:rPr lang="zh-TW" altLang="en-US" sz="2800" dirty="0"/>
              <a:t>　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380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71333" y="877455"/>
            <a:ext cx="10833280" cy="5033767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/>
              <a:t>且</a:t>
            </a:r>
            <a:r>
              <a:rPr lang="zh-TW" altLang="en-US" sz="3600" dirty="0"/>
              <a:t>夫枉尺而直尋者，以利言也。如以利，則枉尋直尺而利，亦可為與</a:t>
            </a:r>
            <a:r>
              <a:rPr lang="zh-TW" altLang="en-US" sz="3600" dirty="0" smtClean="0"/>
              <a:t>？</a:t>
            </a:r>
            <a:endParaRPr lang="en-US" altLang="zh-TW" sz="3600" dirty="0" smtClean="0"/>
          </a:p>
          <a:p>
            <a:pPr lvl="1">
              <a:lnSpc>
                <a:spcPts val="4800"/>
              </a:lnSpc>
            </a:pPr>
            <a:r>
              <a:rPr lang="zh-TW" altLang="en-US" sz="32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此</a:t>
            </a:r>
            <a:r>
              <a:rPr lang="zh-TW" altLang="en-US" sz="32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以下，正其所稱枉尺直尋之非。夫所謂枉小而所伸者大則為之者，計其利耳。一有計利之心，則雖枉多伸少而有利，亦將為之邪？甚言其不可也。 　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930" y="4441057"/>
            <a:ext cx="3634098" cy="2422732"/>
          </a:xfrm>
          <a:prstGeom prst="rect">
            <a:avLst/>
          </a:prstGeom>
        </p:spPr>
      </p:pic>
      <p:pic>
        <p:nvPicPr>
          <p:cNvPr id="5" name="圖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0338" y="4441057"/>
            <a:ext cx="4311886" cy="2422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5322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87022" y="822428"/>
            <a:ext cx="11208538" cy="5469539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/>
              <a:t>昔者趙簡子使王良與嬖奚乘，終日而不獲一禽。嬖奚反命曰：</a:t>
            </a:r>
            <a:r>
              <a:rPr lang="en-US" altLang="zh-TW" sz="3600" dirty="0"/>
              <a:t>『</a:t>
            </a:r>
            <a:r>
              <a:rPr lang="zh-TW" altLang="en-US" sz="3600" dirty="0"/>
              <a:t>天下之賤工也。</a:t>
            </a:r>
            <a:r>
              <a:rPr lang="en-US" altLang="zh-TW" sz="3600" dirty="0"/>
              <a:t>』</a:t>
            </a:r>
            <a:r>
              <a:rPr lang="zh-TW" altLang="en-US" sz="3600" dirty="0"/>
              <a:t>或以告王良。良曰：</a:t>
            </a:r>
            <a:r>
              <a:rPr lang="en-US" altLang="zh-TW" sz="3600" dirty="0"/>
              <a:t>『</a:t>
            </a:r>
            <a:r>
              <a:rPr lang="zh-TW" altLang="en-US" sz="3600" dirty="0"/>
              <a:t>請復之。</a:t>
            </a:r>
            <a:r>
              <a:rPr lang="en-US" altLang="zh-TW" sz="3600" dirty="0"/>
              <a:t>』</a:t>
            </a:r>
            <a:r>
              <a:rPr lang="zh-TW" altLang="en-US" sz="3600" dirty="0"/>
              <a:t>彊而後可，一朝而獲十禽。嬖奚反命曰：</a:t>
            </a:r>
            <a:r>
              <a:rPr lang="en-US" altLang="zh-TW" sz="3600" dirty="0"/>
              <a:t>『</a:t>
            </a:r>
            <a:r>
              <a:rPr lang="zh-TW" altLang="en-US" sz="3600" dirty="0"/>
              <a:t>天下之良工也。</a:t>
            </a:r>
            <a:r>
              <a:rPr lang="en-US" altLang="zh-TW" sz="3600" dirty="0"/>
              <a:t>』</a:t>
            </a:r>
            <a:r>
              <a:rPr lang="zh-TW" altLang="en-US" sz="3600" dirty="0"/>
              <a:t>簡子曰：</a:t>
            </a:r>
            <a:r>
              <a:rPr lang="en-US" altLang="zh-TW" sz="3600" dirty="0"/>
              <a:t>『</a:t>
            </a:r>
            <a:r>
              <a:rPr lang="zh-TW" altLang="en-US" sz="3600" dirty="0"/>
              <a:t>我使掌與女乘。</a:t>
            </a:r>
            <a:r>
              <a:rPr lang="en-US" altLang="zh-TW" sz="3600" dirty="0"/>
              <a:t>』</a:t>
            </a:r>
            <a:r>
              <a:rPr lang="zh-TW" altLang="en-US" sz="3600" dirty="0"/>
              <a:t>謂王良。良不可，曰：</a:t>
            </a:r>
            <a:r>
              <a:rPr lang="en-US" altLang="zh-TW" sz="3600" dirty="0"/>
              <a:t>『</a:t>
            </a:r>
            <a:r>
              <a:rPr lang="zh-TW" altLang="en-US" sz="3600" dirty="0"/>
              <a:t>吾為之範我馳驅，終日不獲一；為之詭遇，一朝而獲十。詩云：「不失其馳，舍矢如破。」我不貫與小人乘，請辭。</a:t>
            </a:r>
            <a:r>
              <a:rPr lang="en-US" altLang="zh-TW" sz="3600" dirty="0"/>
              <a:t>』</a:t>
            </a:r>
            <a:endParaRPr lang="zh-TW" altLang="en-US" sz="36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4446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06824" y="643467"/>
            <a:ext cx="10933620" cy="523240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ts val="5400"/>
              </a:lnSpc>
              <a:buFont typeface="Wingdings" panose="05000000000000000000" pitchFamily="2" charset="2"/>
              <a:buChar char="l"/>
            </a:pPr>
            <a:r>
              <a:rPr lang="zh-TW" altLang="en-US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趙簡子</a:t>
            </a:r>
            <a:r>
              <a:rPr lang="zh-TW" altLang="en-US" dirty="0">
                <a:latin typeface="新細明體" panose="02020500000000000000" pitchFamily="18" charset="-120"/>
                <a:ea typeface="新細明體" panose="02020500000000000000" pitchFamily="18" charset="-120"/>
              </a:rPr>
              <a:t>，晉大夫趙鞅也。王良，善御者也。嬖奚，簡子幸臣。與之乘，為之御也。復之，再乘也。彊而後可，嬖奚不肯，彊之而後肯也。一朝，自晨至食時也。掌，專主也。</a:t>
            </a:r>
            <a:r>
              <a:rPr lang="zh-TW" altLang="en-US" b="1" dirty="0">
                <a:latin typeface="新細明體" panose="02020500000000000000" pitchFamily="18" charset="-120"/>
                <a:ea typeface="新細明體" panose="02020500000000000000" pitchFamily="18" charset="-120"/>
              </a:rPr>
              <a:t>範，法度也。詭遇，不正而與禽遇也。</a:t>
            </a:r>
            <a:r>
              <a:rPr lang="zh-TW" altLang="en-US" dirty="0">
                <a:latin typeface="新細明體" panose="02020500000000000000" pitchFamily="18" charset="-120"/>
                <a:ea typeface="新細明體" panose="02020500000000000000" pitchFamily="18" charset="-120"/>
              </a:rPr>
              <a:t>言奚不善射，以法馳驅則不獲，廢法詭遇而後中也</a:t>
            </a:r>
            <a:r>
              <a:rPr lang="zh-TW" altLang="en-US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。貫</a:t>
            </a:r>
            <a:r>
              <a:rPr lang="zh-TW" altLang="en-US" dirty="0">
                <a:latin typeface="新細明體" panose="02020500000000000000" pitchFamily="18" charset="-120"/>
                <a:ea typeface="新細明體" panose="02020500000000000000" pitchFamily="18" charset="-120"/>
              </a:rPr>
              <a:t>，習也</a:t>
            </a:r>
            <a:r>
              <a:rPr lang="zh-TW" altLang="en-US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。</a:t>
            </a:r>
            <a:endParaRPr lang="en-US" altLang="zh-TW" dirty="0" smtClean="0"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>
              <a:lnSpc>
                <a:spcPts val="5400"/>
              </a:lnSpc>
              <a:buFont typeface="Wingdings" panose="05000000000000000000" pitchFamily="2" charset="2"/>
              <a:buChar char="l"/>
            </a:pPr>
            <a:r>
              <a:rPr lang="zh-TW" altLang="en-US" dirty="0">
                <a:solidFill>
                  <a:schemeClr val="accent2"/>
                </a:solidFill>
              </a:rPr>
              <a:t>趙注：「橫而射之曰詭遇。</a:t>
            </a:r>
            <a:r>
              <a:rPr lang="zh-TW" altLang="en-US" dirty="0" smtClean="0">
                <a:solidFill>
                  <a:schemeClr val="accent2"/>
                </a:solidFill>
              </a:rPr>
              <a:t>」古人</a:t>
            </a:r>
            <a:r>
              <a:rPr lang="zh-TW" altLang="en-US" dirty="0" smtClean="0">
                <a:solidFill>
                  <a:schemeClr val="accent2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禽在前來者，不逆而射之；旁去又不射；惟背走者，順而射之，是為應禮之射。</a:t>
            </a:r>
            <a:endParaRPr lang="en-US" altLang="zh-TW" dirty="0" smtClean="0">
              <a:solidFill>
                <a:schemeClr val="accent2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>
              <a:lnSpc>
                <a:spcPts val="5400"/>
              </a:lnSpc>
              <a:buFont typeface="Wingdings" panose="05000000000000000000" pitchFamily="2" charset="2"/>
              <a:buChar char="l"/>
            </a:pPr>
            <a:r>
              <a:rPr lang="en-US" altLang="zh-TW" dirty="0" smtClean="0">
                <a:solidFill>
                  <a:schemeClr val="tx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《</a:t>
            </a:r>
            <a:r>
              <a:rPr lang="zh-TW" altLang="en-US" dirty="0" smtClean="0">
                <a:solidFill>
                  <a:schemeClr val="tx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周易．比</a:t>
            </a:r>
            <a:r>
              <a:rPr lang="en-US" altLang="zh-TW" dirty="0" smtClean="0">
                <a:solidFill>
                  <a:schemeClr val="tx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》</a:t>
            </a:r>
            <a:r>
              <a:rPr lang="zh-CN" altLang="en-US" dirty="0" smtClean="0">
                <a:solidFill>
                  <a:schemeClr val="tx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九五：顯比。王用三驅，失前禽</a:t>
            </a:r>
            <a:r>
              <a:rPr lang="zh-TW" altLang="en-US" dirty="0" smtClean="0">
                <a:solidFill>
                  <a:schemeClr val="tx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。</a:t>
            </a:r>
            <a:endParaRPr lang="zh-TW" altLang="en-US" dirty="0">
              <a:solidFill>
                <a:schemeClr val="tx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8259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87022" y="822428"/>
            <a:ext cx="11208538" cy="5469539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/>
              <a:t>昔者</a:t>
            </a:r>
            <a:r>
              <a:rPr lang="zh-TW" altLang="en-US" sz="3600" b="1" dirty="0"/>
              <a:t>趙簡子</a:t>
            </a:r>
            <a:r>
              <a:rPr lang="zh-TW" altLang="en-US" sz="3600" dirty="0"/>
              <a:t>使</a:t>
            </a:r>
            <a:r>
              <a:rPr lang="zh-TW" altLang="en-US" sz="3600" b="1" dirty="0"/>
              <a:t>王良</a:t>
            </a:r>
            <a:r>
              <a:rPr lang="zh-TW" altLang="en-US" sz="3600" dirty="0"/>
              <a:t>與</a:t>
            </a:r>
            <a:r>
              <a:rPr lang="zh-TW" altLang="en-US" sz="3600" b="1" dirty="0"/>
              <a:t>嬖奚</a:t>
            </a:r>
            <a:r>
              <a:rPr lang="zh-TW" altLang="en-US" sz="3600" dirty="0"/>
              <a:t>乘，終日而不獲一禽。嬖奚反命曰：</a:t>
            </a:r>
            <a:r>
              <a:rPr lang="en-US" altLang="zh-TW" sz="3600" dirty="0"/>
              <a:t>『</a:t>
            </a:r>
            <a:r>
              <a:rPr lang="zh-TW" altLang="en-US" sz="3600" dirty="0"/>
              <a:t>天下之賤工也。</a:t>
            </a:r>
            <a:r>
              <a:rPr lang="en-US" altLang="zh-TW" sz="3600" dirty="0"/>
              <a:t>』</a:t>
            </a:r>
            <a:r>
              <a:rPr lang="zh-TW" altLang="en-US" sz="3600" dirty="0"/>
              <a:t>或以告王良。良曰：</a:t>
            </a:r>
            <a:r>
              <a:rPr lang="en-US" altLang="zh-TW" sz="3600" dirty="0"/>
              <a:t>『</a:t>
            </a:r>
            <a:r>
              <a:rPr lang="zh-TW" altLang="en-US" sz="3600" dirty="0"/>
              <a:t>請復之。</a:t>
            </a:r>
            <a:r>
              <a:rPr lang="en-US" altLang="zh-TW" sz="3600" dirty="0"/>
              <a:t>』</a:t>
            </a:r>
            <a:r>
              <a:rPr lang="zh-TW" altLang="en-US" sz="3600" dirty="0"/>
              <a:t>彊而後可，一朝而獲十禽。嬖奚反命曰：</a:t>
            </a:r>
            <a:r>
              <a:rPr lang="en-US" altLang="zh-TW" sz="3600" dirty="0"/>
              <a:t>『</a:t>
            </a:r>
            <a:r>
              <a:rPr lang="zh-TW" altLang="en-US" sz="3600" dirty="0"/>
              <a:t>天下之良工也。</a:t>
            </a:r>
            <a:r>
              <a:rPr lang="en-US" altLang="zh-TW" sz="3600" dirty="0"/>
              <a:t>』</a:t>
            </a:r>
            <a:r>
              <a:rPr lang="zh-TW" altLang="en-US" sz="3600" dirty="0"/>
              <a:t>簡子曰：</a:t>
            </a:r>
            <a:r>
              <a:rPr lang="en-US" altLang="zh-TW" sz="3600" dirty="0"/>
              <a:t>『</a:t>
            </a:r>
            <a:r>
              <a:rPr lang="zh-TW" altLang="en-US" sz="3600" dirty="0"/>
              <a:t>我使掌與女乘。</a:t>
            </a:r>
            <a:r>
              <a:rPr lang="en-US" altLang="zh-TW" sz="3600" dirty="0"/>
              <a:t>』</a:t>
            </a:r>
            <a:r>
              <a:rPr lang="zh-TW" altLang="en-US" sz="3600" dirty="0"/>
              <a:t>謂王良。良不可，曰：</a:t>
            </a:r>
            <a:r>
              <a:rPr lang="en-US" altLang="zh-TW" sz="3600" dirty="0"/>
              <a:t>『</a:t>
            </a:r>
            <a:r>
              <a:rPr lang="zh-TW" altLang="en-US" sz="3600" dirty="0"/>
              <a:t>吾為之範我馳驅，終日不獲一；為之詭遇，一朝而獲十。</a:t>
            </a:r>
            <a:r>
              <a:rPr lang="zh-TW" altLang="en-US" sz="3600" dirty="0" smtClean="0"/>
              <a:t>詩</a:t>
            </a:r>
            <a:r>
              <a:rPr lang="en-US" altLang="zh-TW" sz="28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sz="2800" dirty="0">
                <a:latin typeface="DFKai-SB" panose="03000509000000000000" pitchFamily="65" charset="-120"/>
                <a:ea typeface="DFKai-SB" panose="03000509000000000000" pitchFamily="65" charset="-120"/>
              </a:rPr>
              <a:t>小</a:t>
            </a:r>
            <a:r>
              <a:rPr lang="zh-TW" altLang="en-US" sz="28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雅．車</a:t>
            </a:r>
            <a:r>
              <a:rPr lang="zh-TW" altLang="en-US" sz="2800" dirty="0">
                <a:latin typeface="DFKai-SB" panose="03000509000000000000" pitchFamily="65" charset="-120"/>
                <a:ea typeface="DFKai-SB" panose="03000509000000000000" pitchFamily="65" charset="-120"/>
              </a:rPr>
              <a:t>攻</a:t>
            </a:r>
            <a:r>
              <a:rPr lang="en-US" altLang="zh-TW" sz="28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sz="3600" dirty="0" smtClean="0"/>
              <a:t>云</a:t>
            </a:r>
            <a:r>
              <a:rPr lang="zh-TW" altLang="en-US" sz="3600" dirty="0"/>
              <a:t>：「不失其馳，舍矢如破。」我不貫與小人乘，請辭。</a:t>
            </a:r>
            <a:r>
              <a:rPr lang="en-US" altLang="zh-TW" sz="3600" dirty="0"/>
              <a:t>』</a:t>
            </a:r>
            <a:endParaRPr lang="zh-TW" altLang="en-US" sz="36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8063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71332" y="806824"/>
            <a:ext cx="10920033" cy="589877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600" b="1" dirty="0"/>
              <a:t>御者且羞與射者</a:t>
            </a:r>
            <a:r>
              <a:rPr lang="zh-TW" altLang="en-US" sz="3600" b="1" dirty="0" smtClean="0"/>
              <a:t>比</a:t>
            </a:r>
            <a:r>
              <a:rPr lang="zh-TW" altLang="en-US" sz="28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（阿黨）</a:t>
            </a:r>
            <a:r>
              <a:rPr lang="zh-TW" altLang="en-US" sz="3600" b="1" dirty="0" smtClean="0"/>
              <a:t>。</a:t>
            </a:r>
            <a:r>
              <a:rPr lang="zh-TW" altLang="en-US" sz="3600" b="1" dirty="0"/>
              <a:t>比而得禽獸，雖若丘陵，弗為也。如枉道而從彼，何也？且子過矣，枉己者，未</a:t>
            </a:r>
            <a:r>
              <a:rPr lang="zh-TW" altLang="en-US" sz="3600" b="1" dirty="0" smtClean="0"/>
              <a:t>有能</a:t>
            </a:r>
            <a:r>
              <a:rPr lang="zh-TW" altLang="en-US" sz="3600" b="1" dirty="0"/>
              <a:t>直人者也。</a:t>
            </a:r>
            <a:r>
              <a:rPr lang="zh-TW" altLang="en-US" sz="3600" b="1" dirty="0" smtClean="0"/>
              <a:t>」</a:t>
            </a:r>
            <a:endParaRPr lang="en-US" altLang="zh-TW" sz="3600" b="1" dirty="0" smtClean="0"/>
          </a:p>
          <a:p>
            <a:pPr>
              <a:lnSpc>
                <a:spcPts val="4800"/>
              </a:lnSpc>
              <a:buFont typeface="Wingdings" panose="05000000000000000000" pitchFamily="2" charset="2"/>
              <a:buChar char="l"/>
            </a:pPr>
            <a:r>
              <a:rPr lang="zh-TW" altLang="en-US" dirty="0" smtClean="0">
                <a:latin typeface="+mn-ea"/>
                <a:ea typeface="+mn-ea"/>
              </a:rPr>
              <a:t>或</a:t>
            </a:r>
            <a:r>
              <a:rPr lang="zh-TW" altLang="en-US" dirty="0">
                <a:latin typeface="+mn-ea"/>
                <a:ea typeface="+mn-ea"/>
              </a:rPr>
              <a:t>曰：「居今之世，出處去就不必一一中節，欲其一一中節，則道不得行矣。」楊氏曰：「何其不自重也，枉己其能直人乎？古之人寧道之不行，而不輕其去就；是以孔孟雖在春秋戰國之時，而進必以正，以至終不得行而死也。使不恤其去就而可以行道，孔孟當先為之矣。孔孟豈不欲道之行哉？」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0507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295401" y="388365"/>
            <a:ext cx="9601196" cy="1303867"/>
          </a:xfrm>
        </p:spPr>
        <p:txBody>
          <a:bodyPr/>
          <a:lstStyle/>
          <a:p>
            <a:r>
              <a:rPr lang="zh-TW" altLang="en-US" dirty="0" smtClean="0"/>
              <a:t>章</a:t>
            </a:r>
            <a:r>
              <a:rPr lang="zh-TW" altLang="en-US" dirty="0"/>
              <a:t>旨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35378" y="1828800"/>
            <a:ext cx="10611555" cy="404706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l"/>
            </a:pPr>
            <a:r>
              <a:rPr lang="zh-TW" altLang="en-US" sz="3600" dirty="0"/>
              <a:t>言脩禮守正，非招不</a:t>
            </a:r>
            <a:r>
              <a:rPr lang="zh-TW" altLang="en-US" sz="3600" dirty="0" smtClean="0"/>
              <a:t>往；枉</a:t>
            </a:r>
            <a:r>
              <a:rPr lang="zh-TW" altLang="en-US" sz="3600" dirty="0"/>
              <a:t>道富貴，君子不許。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2218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295401" y="163985"/>
            <a:ext cx="9601196" cy="1303867"/>
          </a:xfrm>
        </p:spPr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/>
              <a:t>萬章下</a:t>
            </a:r>
            <a:r>
              <a:rPr lang="en-US" altLang="zh-TW" dirty="0"/>
              <a:t>〉</a:t>
            </a:r>
            <a:r>
              <a:rPr lang="zh-TW" altLang="en-US" dirty="0"/>
              <a:t>第七章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41422" y="1195754"/>
            <a:ext cx="11177336" cy="4783941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  <a:spcBef>
                <a:spcPts val="0"/>
              </a:spcBef>
              <a:spcAft>
                <a:spcPts val="0"/>
              </a:spcAft>
            </a:pPr>
            <a:r>
              <a:rPr lang="zh-TW" altLang="en-US" sz="3600" dirty="0"/>
              <a:t>萬章曰：「敢問不見諸侯，何義也？」孟子曰：「在國曰市井之臣，在野曰草莽之臣，皆謂</a:t>
            </a:r>
            <a:r>
              <a:rPr lang="zh-TW" altLang="en-US" sz="3600" dirty="0" smtClean="0"/>
              <a:t>庶人</a:t>
            </a:r>
            <a:r>
              <a:rPr lang="zh-TW" altLang="en-US" sz="3600" dirty="0"/>
              <a:t>，庶人不</a:t>
            </a:r>
            <a:r>
              <a:rPr lang="zh-TW" altLang="en-US" sz="3600" u="sng" dirty="0"/>
              <a:t>傳質</a:t>
            </a:r>
            <a:r>
              <a:rPr lang="zh-TW" altLang="en-US" sz="3600" dirty="0"/>
              <a:t>為臣，不敢見於諸侯，禮也。」 </a:t>
            </a:r>
            <a:endParaRPr lang="en-US" altLang="zh-TW" sz="3600" dirty="0" smtClean="0"/>
          </a:p>
          <a:p>
            <a:pPr lvl="1">
              <a:lnSpc>
                <a:spcPts val="4800"/>
              </a:lnSpc>
              <a:spcBef>
                <a:spcPts val="0"/>
              </a:spcBef>
              <a:spcAft>
                <a:spcPts val="0"/>
              </a:spcAft>
            </a:pPr>
            <a:r>
              <a:rPr lang="zh-TW" altLang="en-US" sz="3200" dirty="0" smtClean="0"/>
              <a:t>傳質：傳，執也。質：同「贄」。朱注：質者，士執雉，庶人執鶩，相見以自通也。</a:t>
            </a:r>
            <a:endParaRPr lang="en-US" altLang="zh-TW" sz="3200" dirty="0" smtClean="0"/>
          </a:p>
          <a:p>
            <a:pPr>
              <a:lnSpc>
                <a:spcPts val="4800"/>
              </a:lnSpc>
              <a:spcBef>
                <a:spcPts val="0"/>
              </a:spcBef>
              <a:spcAft>
                <a:spcPts val="0"/>
              </a:spcAft>
            </a:pPr>
            <a:r>
              <a:rPr lang="zh-TW" altLang="en-US" sz="3600" dirty="0" smtClean="0"/>
              <a:t> 萬</a:t>
            </a:r>
            <a:r>
              <a:rPr lang="zh-TW" altLang="en-US" sz="3600" dirty="0"/>
              <a:t>章曰：「庶人，召之役則往役；君欲見之，召之則不往見之，何也？」曰：「往役，義也； 往見，不義也。」  </a:t>
            </a:r>
          </a:p>
          <a:p>
            <a:pPr>
              <a:lnSpc>
                <a:spcPts val="4800"/>
              </a:lnSpc>
              <a:spcBef>
                <a:spcPts val="0"/>
              </a:spcBef>
              <a:spcAft>
                <a:spcPts val="0"/>
              </a:spcAft>
            </a:pPr>
            <a:endParaRPr lang="zh-TW" altLang="en-US" sz="3600" dirty="0"/>
          </a:p>
          <a:p>
            <a:pPr>
              <a:lnSpc>
                <a:spcPts val="4800"/>
              </a:lnSpc>
              <a:spcBef>
                <a:spcPts val="0"/>
              </a:spcBef>
              <a:spcAft>
                <a:spcPts val="0"/>
              </a:spcAft>
            </a:pPr>
            <a:endParaRPr lang="zh-TW" altLang="en-US" sz="36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0533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41422" y="381837"/>
            <a:ext cx="11177336" cy="60719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zh-TW" altLang="en-US" sz="3600" dirty="0"/>
              <a:t> 「且君之欲見之也，何為也哉？」曰：「為其多聞也，為其賢也。」曰：「為其多聞也，則</a:t>
            </a:r>
            <a:r>
              <a:rPr lang="zh-TW" altLang="en-US" sz="3600" dirty="0" smtClean="0"/>
              <a:t>天子</a:t>
            </a:r>
            <a:r>
              <a:rPr lang="zh-TW" altLang="en-US" sz="3600" dirty="0"/>
              <a:t>不召師，而況諸侯乎！為其賢也，則吾未聞</a:t>
            </a:r>
            <a:r>
              <a:rPr lang="zh-TW" altLang="en-US" sz="3600" b="1" dirty="0"/>
              <a:t>欲見賢而召之</a:t>
            </a:r>
            <a:r>
              <a:rPr lang="zh-TW" altLang="en-US" sz="3600" dirty="0"/>
              <a:t>也。繆公亟見於子思曰：</a:t>
            </a:r>
            <a:r>
              <a:rPr lang="en-US" altLang="zh-TW" sz="3600" dirty="0"/>
              <a:t>『</a:t>
            </a:r>
            <a:r>
              <a:rPr lang="zh-TW" altLang="en-US" sz="3600" dirty="0"/>
              <a:t>古</a:t>
            </a:r>
            <a:r>
              <a:rPr lang="zh-TW" altLang="en-US" sz="3600" dirty="0" smtClean="0"/>
              <a:t>千乘</a:t>
            </a:r>
            <a:r>
              <a:rPr lang="zh-TW" altLang="en-US" sz="3600" dirty="0"/>
              <a:t>之國以友士，何如？</a:t>
            </a:r>
            <a:r>
              <a:rPr lang="en-US" altLang="zh-TW" sz="3600" dirty="0"/>
              <a:t>』</a:t>
            </a:r>
            <a:r>
              <a:rPr lang="zh-TW" altLang="en-US" sz="3600" dirty="0"/>
              <a:t>子思不悅曰：</a:t>
            </a:r>
            <a:r>
              <a:rPr lang="en-US" altLang="zh-TW" sz="3600" dirty="0"/>
              <a:t>『</a:t>
            </a:r>
            <a:r>
              <a:rPr lang="zh-TW" altLang="en-US" sz="3600" dirty="0"/>
              <a:t>古之人有言曰事之云乎？豈曰友之云乎？</a:t>
            </a:r>
            <a:r>
              <a:rPr lang="en-US" altLang="zh-TW" sz="3600" dirty="0" smtClean="0"/>
              <a:t>』</a:t>
            </a:r>
            <a:endParaRPr lang="zh-TW" altLang="en-US" sz="36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5561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41422" y="381837"/>
            <a:ext cx="11177336" cy="60719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zh-TW" altLang="en-US" sz="3600" dirty="0" smtClean="0"/>
              <a:t>子</a:t>
            </a:r>
            <a:r>
              <a:rPr lang="zh-TW" altLang="en-US" sz="3600" dirty="0"/>
              <a:t>思</a:t>
            </a:r>
            <a:r>
              <a:rPr lang="zh-TW" altLang="en-US" sz="3600" dirty="0" smtClean="0"/>
              <a:t>之不悅</a:t>
            </a:r>
            <a:r>
              <a:rPr lang="zh-TW" altLang="en-US" sz="3600" dirty="0"/>
              <a:t>也，豈不曰以位，則子君也，我臣也，何敢與君友也？以德，則子事我者也，奚可以</a:t>
            </a:r>
            <a:r>
              <a:rPr lang="zh-TW" altLang="en-US" sz="3600" dirty="0" smtClean="0"/>
              <a:t>與我</a:t>
            </a:r>
            <a:r>
              <a:rPr lang="zh-TW" altLang="en-US" sz="3600" dirty="0"/>
              <a:t>友？千乘之君，求與之友而不可得也，而況可召與？」  </a:t>
            </a:r>
          </a:p>
          <a:p>
            <a:pPr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endParaRPr lang="zh-TW" altLang="en-US" sz="36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235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2016">
              <a:srgbClr val="EBEBEB"/>
            </a:gs>
            <a:gs pos="32000">
              <a:srgbClr val="E7E7E7"/>
            </a:gs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88000"/>
                <a:lumMod val="98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41422" y="401934"/>
            <a:ext cx="11177336" cy="547393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ts val="5600"/>
              </a:lnSpc>
              <a:spcBef>
                <a:spcPts val="0"/>
              </a:spcBef>
              <a:spcAft>
                <a:spcPts val="0"/>
              </a:spcAft>
            </a:pPr>
            <a:r>
              <a:rPr lang="zh-TW" altLang="en-US" sz="3600" dirty="0"/>
              <a:t> 「齊景公田，招虞人以旌，不至，將殺之。</a:t>
            </a:r>
            <a:r>
              <a:rPr lang="en-US" altLang="zh-TW" sz="3600" dirty="0"/>
              <a:t>『</a:t>
            </a:r>
            <a:r>
              <a:rPr lang="zh-TW" altLang="en-US" sz="3600" dirty="0"/>
              <a:t>志士不忘在溝壑，勇士不忘喪其元</a:t>
            </a:r>
            <a:r>
              <a:rPr lang="en-US" altLang="zh-TW" sz="3600" dirty="0"/>
              <a:t>』</a:t>
            </a:r>
            <a:r>
              <a:rPr lang="zh-TW" altLang="en-US" sz="3600" dirty="0"/>
              <a:t>，孔子奚</a:t>
            </a:r>
            <a:r>
              <a:rPr lang="zh-TW" altLang="en-US" sz="3600" dirty="0" smtClean="0"/>
              <a:t>取焉</a:t>
            </a:r>
            <a:r>
              <a:rPr lang="zh-TW" altLang="en-US" sz="3600" dirty="0"/>
              <a:t>？取非其招不往也。」  </a:t>
            </a:r>
          </a:p>
          <a:p>
            <a:pPr>
              <a:lnSpc>
                <a:spcPts val="5600"/>
              </a:lnSpc>
              <a:spcBef>
                <a:spcPts val="0"/>
              </a:spcBef>
              <a:spcAft>
                <a:spcPts val="0"/>
              </a:spcAft>
            </a:pPr>
            <a:r>
              <a:rPr lang="zh-TW" altLang="en-US" sz="3600" dirty="0"/>
              <a:t> 曰：「敢問招虞人何以？」曰：「以皮冠。庶人以旃，士以旂，大夫以旌。」  </a:t>
            </a:r>
          </a:p>
          <a:p>
            <a:pPr>
              <a:lnSpc>
                <a:spcPts val="5600"/>
              </a:lnSpc>
              <a:spcBef>
                <a:spcPts val="0"/>
              </a:spcBef>
              <a:spcAft>
                <a:spcPts val="0"/>
              </a:spcAft>
            </a:pPr>
            <a:r>
              <a:rPr lang="zh-TW" altLang="en-US" sz="3600" dirty="0"/>
              <a:t> 「以大夫之招招虞人，虞人死不敢往；以士之招招庶人，庶人豈敢往哉！況乎以不賢人之</a:t>
            </a:r>
            <a:r>
              <a:rPr lang="zh-TW" altLang="en-US" sz="3600" dirty="0" smtClean="0"/>
              <a:t>招招</a:t>
            </a:r>
            <a:r>
              <a:rPr lang="zh-TW" altLang="en-US" sz="3600" dirty="0"/>
              <a:t>賢人乎！」  </a:t>
            </a:r>
          </a:p>
          <a:p>
            <a:pPr>
              <a:lnSpc>
                <a:spcPts val="5600"/>
              </a:lnSpc>
              <a:spcBef>
                <a:spcPts val="0"/>
              </a:spcBef>
              <a:spcAft>
                <a:spcPts val="0"/>
              </a:spcAft>
            </a:pPr>
            <a:endParaRPr lang="zh-TW" altLang="en-US" sz="36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91901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41422" y="502418"/>
            <a:ext cx="11177336" cy="607885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ts val="4800"/>
              </a:lnSpc>
              <a:spcBef>
                <a:spcPts val="0"/>
              </a:spcBef>
              <a:spcAft>
                <a:spcPts val="0"/>
              </a:spcAft>
            </a:pPr>
            <a:r>
              <a:rPr lang="zh-TW" altLang="en-US" sz="3600" dirty="0"/>
              <a:t> 「欲見賢人而不以其道，猶欲其入而閉之門也。夫義，路也；禮，門也。惟君子能由是路</a:t>
            </a:r>
            <a:r>
              <a:rPr lang="zh-TW" altLang="en-US" sz="3600" dirty="0" smtClean="0"/>
              <a:t>，出入</a:t>
            </a:r>
            <a:r>
              <a:rPr lang="zh-TW" altLang="en-US" sz="3600" dirty="0"/>
              <a:t>是門也。詩云：</a:t>
            </a:r>
            <a:r>
              <a:rPr lang="en-US" altLang="zh-TW" sz="3600" dirty="0"/>
              <a:t>『</a:t>
            </a:r>
            <a:r>
              <a:rPr lang="zh-TW" altLang="en-US" sz="3600" dirty="0"/>
              <a:t>周道如底，其直如矢；君之所履，小人所視。</a:t>
            </a:r>
            <a:r>
              <a:rPr lang="en-US" altLang="zh-TW" sz="3600" dirty="0"/>
              <a:t>』</a:t>
            </a:r>
            <a:r>
              <a:rPr lang="zh-TW" altLang="en-US" sz="3600" dirty="0"/>
              <a:t>」 </a:t>
            </a:r>
            <a:endParaRPr lang="en-US" altLang="zh-TW" sz="3600" dirty="0" smtClean="0"/>
          </a:p>
          <a:p>
            <a:pPr lvl="1">
              <a:lnSpc>
                <a:spcPts val="4800"/>
              </a:lnSpc>
              <a:spcBef>
                <a:spcPts val="0"/>
              </a:spcBef>
              <a:spcAft>
                <a:spcPts val="0"/>
              </a:spcAft>
            </a:pPr>
            <a:r>
              <a:rPr lang="zh-TW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周道：大道；底，同「砥」，礪石也。 視：效法。</a:t>
            </a:r>
            <a:endParaRPr lang="zh-TW" altLang="en-US" sz="3200" dirty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pPr>
              <a:lnSpc>
                <a:spcPts val="4800"/>
              </a:lnSpc>
              <a:spcBef>
                <a:spcPts val="0"/>
              </a:spcBef>
              <a:spcAft>
                <a:spcPts val="0"/>
              </a:spcAft>
            </a:pPr>
            <a:r>
              <a:rPr lang="zh-TW" altLang="en-US" sz="3600" dirty="0"/>
              <a:t> 萬章曰：「孔子，君命召，不俟駕而行。然則孔子非與？」曰：「孔子當仕有官職，而以其</a:t>
            </a:r>
            <a:r>
              <a:rPr lang="zh-TW" altLang="en-US" sz="3600" dirty="0" smtClean="0"/>
              <a:t>官召</a:t>
            </a:r>
            <a:r>
              <a:rPr lang="zh-TW" altLang="en-US" sz="3600" dirty="0"/>
              <a:t>之也。」 </a:t>
            </a:r>
            <a:endParaRPr lang="en-US" altLang="zh-TW" sz="3600" dirty="0" smtClean="0"/>
          </a:p>
          <a:p>
            <a:pPr lvl="1">
              <a:lnSpc>
                <a:spcPts val="4800"/>
              </a:lnSpc>
              <a:spcBef>
                <a:spcPts val="0"/>
              </a:spcBef>
              <a:spcAft>
                <a:spcPts val="0"/>
              </a:spcAft>
            </a:pPr>
            <a:r>
              <a:rPr lang="zh-TW" altLang="en-US" sz="3200" dirty="0">
                <a:solidFill>
                  <a:srgbClr val="00B050"/>
                </a:solidFill>
              </a:rPr>
              <a:t>七章言君子之志</a:t>
            </a:r>
            <a:r>
              <a:rPr lang="zh-TW" altLang="en-US" sz="3200" dirty="0" smtClean="0">
                <a:solidFill>
                  <a:srgbClr val="00B050"/>
                </a:solidFill>
              </a:rPr>
              <a:t>，志於</a:t>
            </a:r>
            <a:r>
              <a:rPr lang="zh-TW" altLang="en-US" sz="3200" dirty="0">
                <a:solidFill>
                  <a:srgbClr val="00B050"/>
                </a:solidFill>
              </a:rPr>
              <a:t>行道，不得其禮，亦不苟往。</a:t>
            </a:r>
          </a:p>
          <a:p>
            <a:pPr>
              <a:lnSpc>
                <a:spcPts val="4800"/>
              </a:lnSpc>
              <a:spcBef>
                <a:spcPts val="0"/>
              </a:spcBef>
              <a:spcAft>
                <a:spcPts val="0"/>
              </a:spcAft>
            </a:pPr>
            <a:endParaRPr lang="zh-TW" altLang="en-US" sz="36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2432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196250" y="0"/>
            <a:ext cx="9601196" cy="1303867"/>
          </a:xfrm>
        </p:spPr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滕</a:t>
            </a:r>
            <a:r>
              <a:rPr lang="zh-TW" altLang="en-US" dirty="0"/>
              <a:t>文公</a:t>
            </a:r>
            <a:r>
              <a:rPr lang="zh-TW" altLang="en-US" dirty="0" smtClean="0"/>
              <a:t>下</a:t>
            </a:r>
            <a:r>
              <a:rPr lang="en-US" altLang="zh-TW" dirty="0" smtClean="0"/>
              <a:t>〉 </a:t>
            </a:r>
            <a:r>
              <a:rPr lang="zh-TW" altLang="en-US" dirty="0" smtClean="0"/>
              <a:t>　第四章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70333" y="1200839"/>
            <a:ext cx="10970685" cy="5218434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dirty="0"/>
              <a:t>彭更問曰：「後</a:t>
            </a:r>
            <a:r>
              <a:rPr lang="zh-TW" altLang="en-US" dirty="0" smtClean="0"/>
              <a:t>車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弟子所乘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 smtClean="0"/>
              <a:t>數</a:t>
            </a:r>
            <a:r>
              <a:rPr lang="zh-TW" altLang="en-US" dirty="0"/>
              <a:t>十乘，從者數百人，以</a:t>
            </a:r>
            <a:r>
              <a:rPr lang="zh-TW" altLang="en-US" dirty="0" smtClean="0"/>
              <a:t>傳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zhuàn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 smtClean="0"/>
              <a:t>食</a:t>
            </a:r>
            <a:r>
              <a:rPr lang="zh-TW" altLang="en-US" dirty="0"/>
              <a:t>於諸侯，不以泰乎？</a:t>
            </a:r>
            <a:r>
              <a:rPr lang="zh-TW" altLang="en-US" dirty="0" smtClean="0"/>
              <a:t>」</a:t>
            </a:r>
            <a:endParaRPr lang="en-US" altLang="zh-TW" dirty="0" smtClean="0"/>
          </a:p>
          <a:p>
            <a:pPr lvl="1">
              <a:lnSpc>
                <a:spcPts val="4800"/>
              </a:lnSpc>
            </a:pP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泰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，甚也。彭更，孟子弟子，怪孟子徒眾多，而傳食於諸侯之國，得無為甚奢泰者也？</a:t>
            </a:r>
          </a:p>
          <a:p>
            <a:pPr lvl="1"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焦循：「傳食謂舍止諸侯之客館而受其飲食也。」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>
              <a:lnSpc>
                <a:spcPts val="4800"/>
              </a:lnSpc>
            </a:pPr>
            <a: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  <a:t>孟子曰：「非其道，則一簞食不可受於人；</a:t>
            </a:r>
            <a:r>
              <a:rPr lang="zh-TW" altLang="en-US" dirty="0">
                <a:solidFill>
                  <a:srgbClr val="FF0000"/>
                </a:solidFill>
              </a:rPr>
              <a:t>如其道，則舜受堯之天下</a:t>
            </a:r>
            <a: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  <a:t>，不以為泰。子以為泰 乎？」 </a:t>
            </a:r>
          </a:p>
          <a:p>
            <a:pPr lvl="1">
              <a:lnSpc>
                <a:spcPts val="4800"/>
              </a:lnSpc>
            </a:pP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2831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71332" y="554182"/>
            <a:ext cx="11225106" cy="6031346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曰：「否！士無事而食，不可也。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」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彭</a:t>
            </a:r>
            <a:r>
              <a:rPr lang="zh-TW" altLang="en-US" sz="3000" dirty="0">
                <a:solidFill>
                  <a:srgbClr val="008800"/>
                </a:solidFill>
                <a:latin typeface="Verdana" panose="020B0604030504040204" pitchFamily="34" charset="0"/>
              </a:rPr>
              <a:t>更曰：不以舜為泰也。謂仕無功而虛食人者，不可也</a:t>
            </a:r>
            <a:r>
              <a:rPr lang="zh-TW" altLang="en-US" sz="30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0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曰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：「子</a:t>
            </a:r>
            <a:r>
              <a:rPr lang="zh-TW" altLang="en-US" sz="3200" dirty="0">
                <a:solidFill>
                  <a:srgbClr val="FF0000"/>
                </a:solidFill>
                <a:latin typeface="Verdana" panose="020B0604030504040204" pitchFamily="34" charset="0"/>
              </a:rPr>
              <a:t>不通功易事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，以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羨</a:t>
            </a:r>
            <a:r>
              <a:rPr lang="en-US" altLang="zh-TW" sz="3000" dirty="0" smtClean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3000" dirty="0" smtClean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餘</a:t>
            </a:r>
            <a:r>
              <a:rPr lang="en-US" altLang="zh-TW" sz="3000" dirty="0" smtClean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補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不足，則農有餘粟，女有餘布。子如通之，則梓、匠、輪、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輿</a:t>
            </a:r>
            <a:r>
              <a:rPr lang="en-US" altLang="zh-TW" sz="3100" dirty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3100" dirty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車廂</a:t>
            </a:r>
            <a:r>
              <a:rPr lang="en-US" altLang="zh-TW" sz="3100" dirty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，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皆得食於子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孟子</a:t>
            </a:r>
            <a:r>
              <a:rPr lang="zh-TW" altLang="en-US" sz="3000" dirty="0">
                <a:solidFill>
                  <a:srgbClr val="008800"/>
                </a:solidFill>
                <a:latin typeface="Verdana" panose="020B0604030504040204" pitchFamily="34" charset="0"/>
              </a:rPr>
              <a:t>言凡人當通功易事，乃可各以奉其用。梓、匠，木工也。輪人、輿人，作車者也。交易則得食於子之所有矣。</a:t>
            </a:r>
            <a:r>
              <a:rPr lang="en-US" altLang="zh-TW" sz="3000" dirty="0">
                <a:solidFill>
                  <a:srgbClr val="008800"/>
                </a:solidFill>
                <a:latin typeface="Verdana" panose="020B0604030504040204" pitchFamily="34" charset="0"/>
              </a:rPr>
              <a:t>《</a:t>
            </a:r>
            <a:r>
              <a:rPr lang="zh-TW" altLang="en-US" sz="3000" dirty="0">
                <a:solidFill>
                  <a:srgbClr val="008800"/>
                </a:solidFill>
                <a:latin typeface="Verdana" panose="020B0604030504040204" pitchFamily="34" charset="0"/>
              </a:rPr>
              <a:t>周禮</a:t>
            </a:r>
            <a:r>
              <a:rPr lang="en-US" altLang="zh-TW" sz="3000" dirty="0">
                <a:solidFill>
                  <a:srgbClr val="008800"/>
                </a:solidFill>
                <a:latin typeface="Verdana" panose="020B0604030504040204" pitchFamily="34" charset="0"/>
              </a:rPr>
              <a:t>》</a:t>
            </a:r>
            <a:r>
              <a:rPr lang="zh-TW" altLang="en-US" sz="3000" dirty="0">
                <a:solidFill>
                  <a:srgbClr val="008800"/>
                </a:solidFill>
                <a:latin typeface="Verdana" panose="020B0604030504040204" pitchFamily="34" charset="0"/>
              </a:rPr>
              <a:t>攻木之工七，梓、匠、輪、輿，是其四</a:t>
            </a:r>
            <a:r>
              <a:rPr lang="zh-TW" altLang="en-US" sz="30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者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r>
              <a:rPr lang="en-US" altLang="zh-TW" sz="3100" dirty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3100" dirty="0" smtClean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另三</a:t>
            </a:r>
            <a:r>
              <a:rPr lang="zh-TW" altLang="en-US" sz="3100" dirty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：</a:t>
            </a:r>
            <a:r>
              <a:rPr lang="zh-CN" altLang="en-US" sz="3100" dirty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弓</a:t>
            </a:r>
            <a:r>
              <a:rPr lang="zh-CN" altLang="en-US" sz="3100" dirty="0" smtClean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、</a:t>
            </a:r>
            <a:r>
              <a:rPr lang="zh-TW" altLang="en-US" sz="3100" dirty="0" smtClean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廬</a:t>
            </a:r>
            <a:r>
              <a:rPr lang="zh-CN" altLang="en-US" sz="3100" dirty="0" smtClean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、車</a:t>
            </a:r>
            <a:r>
              <a:rPr lang="zh-TW" altLang="en-US" sz="3100" dirty="0" smtClean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。</a:t>
            </a:r>
            <a:r>
              <a:rPr lang="zh-TW" altLang="en-US" sz="3000" dirty="0" smtClean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梓人</a:t>
            </a:r>
            <a:r>
              <a:rPr lang="zh-TW" altLang="en-US" sz="3000" dirty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</a:t>
            </a:r>
            <a:r>
              <a:rPr lang="zh-TW" altLang="en-US" sz="3000" dirty="0" smtClean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造器具；匠人</a:t>
            </a:r>
            <a:r>
              <a:rPr lang="zh-TW" altLang="en-US" sz="3000" dirty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</a:t>
            </a:r>
            <a:r>
              <a:rPr lang="zh-TW" altLang="en-US" sz="3000" dirty="0" smtClean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主建築。</a:t>
            </a:r>
            <a:r>
              <a:rPr lang="en-US" altLang="zh-TW" sz="3000" dirty="0" smtClean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endParaRPr lang="zh-TW" altLang="en-US" sz="3000" dirty="0">
              <a:solidFill>
                <a:srgbClr val="0000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9905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969485" y="476328"/>
            <a:ext cx="8911687" cy="992254"/>
          </a:xfrm>
        </p:spPr>
        <p:txBody>
          <a:bodyPr/>
          <a:lstStyle/>
          <a:p>
            <a:r>
              <a:rPr lang="zh-TW" altLang="en-US" dirty="0" smtClean="0"/>
              <a:t>孫奭</a:t>
            </a:r>
            <a:r>
              <a:rPr lang="en-US" altLang="zh-TW" dirty="0"/>
              <a:t>《</a:t>
            </a:r>
            <a:r>
              <a:rPr lang="zh-TW" altLang="en-US" dirty="0" smtClean="0"/>
              <a:t>疏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</a:t>
            </a:r>
            <a:r>
              <a:rPr lang="zh-TW" altLang="en-US" dirty="0" smtClean="0">
                <a:solidFill>
                  <a:srgbClr val="FF0000"/>
                </a:solidFill>
              </a:rPr>
              <a:t>通功易事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69485" y="1468582"/>
            <a:ext cx="10535128" cy="444264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  <a:buFont typeface="Wingdings" panose="05000000000000000000" pitchFamily="2" charset="2"/>
              <a:buChar char="l"/>
            </a:pPr>
            <a:r>
              <a:rPr lang="zh-TW" altLang="en-US" sz="3600" dirty="0">
                <a:solidFill>
                  <a:srgbClr val="00B050"/>
                </a:solidFill>
                <a:latin typeface="+mn-ea"/>
              </a:rPr>
              <a:t>事與功者，蓋所作未成，則謂之</a:t>
            </a:r>
            <a:r>
              <a:rPr lang="zh-TW" altLang="en-US" sz="3600" dirty="0">
                <a:solidFill>
                  <a:srgbClr val="FF0000"/>
                </a:solidFill>
                <a:latin typeface="+mn-ea"/>
              </a:rPr>
              <a:t>事</a:t>
            </a:r>
            <a:r>
              <a:rPr lang="zh-TW" altLang="en-US" sz="3600" dirty="0">
                <a:solidFill>
                  <a:srgbClr val="00B050"/>
                </a:solidFill>
                <a:latin typeface="+mn-ea"/>
              </a:rPr>
              <a:t>；事之成，則謂之</a:t>
            </a:r>
            <a:r>
              <a:rPr lang="zh-TW" altLang="en-US" sz="3600" dirty="0">
                <a:solidFill>
                  <a:srgbClr val="FF0000"/>
                </a:solidFill>
                <a:latin typeface="+mn-ea"/>
              </a:rPr>
              <a:t>功</a:t>
            </a:r>
            <a:r>
              <a:rPr lang="zh-TW" altLang="en-US" sz="3600" dirty="0">
                <a:solidFill>
                  <a:srgbClr val="00B050"/>
                </a:solidFill>
                <a:latin typeface="+mn-ea"/>
              </a:rPr>
              <a:t>。孟子所以言之者，蓋謂梓、匠、輪、輿皆小人之功也，如得以通功易事，而皆得食於子，況有君子之功，功於道者，而乃不得傳食之於諸侯乎</a:t>
            </a:r>
            <a:r>
              <a:rPr lang="zh-TW" altLang="en-US" sz="3600" dirty="0" smtClean="0">
                <a:solidFill>
                  <a:srgbClr val="00B050"/>
                </a:solidFill>
                <a:latin typeface="+mn-ea"/>
              </a:rPr>
              <a:t>？</a:t>
            </a:r>
            <a:endParaRPr lang="en-US" altLang="zh-TW" sz="3600" dirty="0" smtClean="0">
              <a:solidFill>
                <a:srgbClr val="00B050"/>
              </a:solidFill>
              <a:latin typeface="+mn-ea"/>
            </a:endParaRPr>
          </a:p>
          <a:p>
            <a:pPr lvl="1">
              <a:lnSpc>
                <a:spcPts val="4800"/>
              </a:lnSpc>
              <a:buFont typeface="Arial" panose="020B0604020202020204" pitchFamily="34" charset="0"/>
              <a:buChar char="•"/>
            </a:pPr>
            <a:r>
              <a:rPr lang="zh-TW" altLang="en-US" sz="3200" dirty="0" smtClean="0">
                <a:solidFill>
                  <a:schemeClr val="tx1"/>
                </a:solidFill>
                <a:latin typeface="+mn-ea"/>
              </a:rPr>
              <a:t>易事：分工合作</a:t>
            </a:r>
            <a:endParaRPr lang="en-US" altLang="zh-TW" sz="3200" dirty="0" smtClean="0">
              <a:solidFill>
                <a:schemeClr val="tx1"/>
              </a:solidFill>
              <a:latin typeface="+mn-ea"/>
            </a:endParaRPr>
          </a:p>
          <a:p>
            <a:pPr lvl="1">
              <a:lnSpc>
                <a:spcPts val="4800"/>
              </a:lnSpc>
              <a:buFont typeface="Arial" panose="020B0604020202020204" pitchFamily="34" charset="0"/>
              <a:buChar char="•"/>
            </a:pPr>
            <a:r>
              <a:rPr lang="zh-TW" altLang="en-US" sz="3200" dirty="0" smtClean="0">
                <a:solidFill>
                  <a:schemeClr val="tx1"/>
                </a:solidFill>
                <a:latin typeface="+mn-ea"/>
              </a:rPr>
              <a:t>通功：共享成果</a:t>
            </a:r>
            <a:endParaRPr lang="zh-TW" altLang="en-US" sz="3200" dirty="0">
              <a:solidFill>
                <a:schemeClr val="tx1"/>
              </a:solidFill>
              <a:latin typeface="+mn-ea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8809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295402" y="331597"/>
            <a:ext cx="9601196" cy="1376624"/>
          </a:xfrm>
        </p:spPr>
        <p:txBody>
          <a:bodyPr/>
          <a:lstStyle/>
          <a:p>
            <a:r>
              <a:rPr lang="en-US" altLang="zh-TW" dirty="0" smtClean="0"/>
              <a:t>(</a:t>
            </a:r>
            <a:r>
              <a:rPr lang="zh-TW" altLang="en-US" dirty="0" smtClean="0"/>
              <a:t>附</a:t>
            </a:r>
            <a:r>
              <a:rPr lang="en-US" altLang="zh-TW" dirty="0" smtClean="0"/>
              <a:t>)</a:t>
            </a:r>
            <a:r>
              <a:rPr lang="en-US" altLang="zh-TW" dirty="0"/>
              <a:t> 〈</a:t>
            </a:r>
            <a:r>
              <a:rPr lang="zh-TW" altLang="en-US" dirty="0" smtClean="0"/>
              <a:t>滕</a:t>
            </a:r>
            <a:r>
              <a:rPr lang="zh-TW" altLang="en-US" dirty="0"/>
              <a:t>文</a:t>
            </a:r>
            <a:r>
              <a:rPr lang="zh-TW" altLang="en-US" dirty="0" smtClean="0"/>
              <a:t>公上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 第四章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71331" y="1637881"/>
            <a:ext cx="10854127" cy="5541852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/>
              <a:t>「然則治天下獨可耕且為與？有大人之事，有小人之事。</a:t>
            </a:r>
            <a:r>
              <a:rPr lang="zh-TW" altLang="en-US" sz="3600" b="1" dirty="0"/>
              <a:t>且一人之身，而百工之所為備</a:t>
            </a:r>
            <a:r>
              <a:rPr lang="zh-TW" altLang="en-US" sz="3600" dirty="0"/>
              <a:t>。如必自為而後用之，是率天下而</a:t>
            </a:r>
            <a:r>
              <a:rPr lang="zh-TW" altLang="en-US" sz="3600" b="1" dirty="0"/>
              <a:t>路</a:t>
            </a:r>
            <a:r>
              <a:rPr lang="zh-TW" altLang="en-US" sz="3600" dirty="0"/>
              <a:t>也！故曰：或勞心，或勞力；勞心者治人，勞力者治於人； 治於人者食人，治人者食於人，天下之通義也。</a:t>
            </a:r>
            <a:r>
              <a:rPr lang="zh-TW" altLang="en-US" sz="3600" dirty="0" smtClean="0"/>
              <a:t>」</a:t>
            </a:r>
            <a:endParaRPr lang="en-US" altLang="zh-TW" sz="3600" dirty="0" smtClean="0"/>
          </a:p>
          <a:p>
            <a:pPr lvl="1">
              <a:lnSpc>
                <a:spcPts val="5600"/>
              </a:lnSpc>
            </a:pPr>
            <a:r>
              <a:rPr lang="zh-TW" altLang="en-US" sz="3200" dirty="0" smtClean="0"/>
              <a:t>路：</a:t>
            </a:r>
            <a:r>
              <a:rPr lang="zh-TW" altLang="en-US" sz="3200" dirty="0"/>
              <a:t>謂</a:t>
            </a:r>
            <a:r>
              <a:rPr lang="zh-TW" altLang="en-US" sz="3200" dirty="0" smtClean="0"/>
              <a:t>奔走道路，無時休息也。</a:t>
            </a:r>
            <a:r>
              <a:rPr lang="zh-TW" altLang="en-US" sz="3200" dirty="0" smtClean="0"/>
              <a:t> </a:t>
            </a:r>
            <a:endParaRPr lang="zh-TW" altLang="en-US" sz="32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7247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71332" y="1207911"/>
            <a:ext cx="10833281" cy="4703311"/>
          </a:xfrm>
        </p:spPr>
        <p:txBody>
          <a:bodyPr>
            <a:norm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>
                <a:solidFill>
                  <a:srgbClr val="000000"/>
                </a:solidFill>
                <a:latin typeface="Verdana" panose="020B0604030504040204" pitchFamily="34" charset="0"/>
              </a:rPr>
              <a:t>於此有人焉，入則孝，出則悌，</a:t>
            </a:r>
            <a:r>
              <a:rPr lang="zh-TW" altLang="en-US" sz="3600" dirty="0">
                <a:solidFill>
                  <a:srgbClr val="FF0000"/>
                </a:solidFill>
                <a:latin typeface="Verdana" panose="020B0604030504040204" pitchFamily="34" charset="0"/>
              </a:rPr>
              <a:t>守先王之道，以待後之學者</a:t>
            </a:r>
            <a:r>
              <a:rPr lang="zh-TW" altLang="en-US" sz="3600" dirty="0">
                <a:solidFill>
                  <a:srgbClr val="000000"/>
                </a:solidFill>
                <a:latin typeface="Verdana" panose="020B0604030504040204" pitchFamily="34" charset="0"/>
              </a:rPr>
              <a:t>，而不得食於子。子何尊梓、匠、輪、輿而輕為仁義者哉？</a:t>
            </a:r>
            <a:r>
              <a:rPr lang="zh-TW" altLang="en-US" sz="36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」</a:t>
            </a:r>
            <a:endParaRPr lang="en-US" altLang="zh-TW" sz="36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 lvl="1">
              <a:lnSpc>
                <a:spcPts val="5600"/>
              </a:lnSpc>
            </a:pP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入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則事親孝，出則敬長順也。悌，順也。守先王之道，上德之士，可以化俗者。若此不得食子之祿，子何尊彼而賤此也。</a:t>
            </a: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4" name="標題 1"/>
          <p:cNvSpPr>
            <a:spLocks noGrp="1"/>
          </p:cNvSpPr>
          <p:nvPr>
            <p:ph type="title"/>
          </p:nvPr>
        </p:nvSpPr>
        <p:spPr>
          <a:xfrm>
            <a:off x="1196250" y="0"/>
            <a:ext cx="9601196" cy="1303867"/>
          </a:xfrm>
        </p:spPr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滕</a:t>
            </a:r>
            <a:r>
              <a:rPr lang="zh-TW" altLang="en-US" dirty="0"/>
              <a:t>文公</a:t>
            </a:r>
            <a:r>
              <a:rPr lang="zh-TW" altLang="en-US" dirty="0" smtClean="0"/>
              <a:t>下</a:t>
            </a:r>
            <a:r>
              <a:rPr lang="en-US" altLang="zh-TW" dirty="0" smtClean="0"/>
              <a:t>〉 </a:t>
            </a:r>
            <a:r>
              <a:rPr lang="zh-TW" altLang="en-US" dirty="0" smtClean="0"/>
              <a:t>　第四</a:t>
            </a:r>
            <a:r>
              <a:rPr lang="zh-TW" altLang="en-US" dirty="0" smtClean="0"/>
              <a:t>章（續）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603394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48299" y="729673"/>
            <a:ext cx="10656313" cy="570807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曰：「梓、匠、輪、輿，其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志</a:t>
            </a:r>
            <a:r>
              <a:rPr lang="zh-TW" altLang="en-US" dirty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（動機）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將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以求食也。君子之為道也，其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志亦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將以求食與？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」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彭</a:t>
            </a:r>
            <a:r>
              <a:rPr lang="zh-TW" altLang="en-US" sz="3000" dirty="0">
                <a:solidFill>
                  <a:srgbClr val="008800"/>
                </a:solidFill>
                <a:latin typeface="Verdana" panose="020B0604030504040204" pitchFamily="34" charset="0"/>
              </a:rPr>
              <a:t>更以為彼志於食，此亦但志食也</a:t>
            </a:r>
            <a:r>
              <a:rPr lang="zh-TW" altLang="en-US" sz="30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？</a:t>
            </a:r>
            <a:endParaRPr lang="en-US" altLang="zh-TW" sz="30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曰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：「子何以其志為哉？其有功於子，可食而</a:t>
            </a:r>
            <a:r>
              <a:rPr lang="zh-TW" altLang="en-US" sz="3200" dirty="0">
                <a:solidFill>
                  <a:srgbClr val="FF0000"/>
                </a:solidFill>
                <a:latin typeface="Verdana" panose="020B0604030504040204" pitchFamily="34" charset="0"/>
              </a:rPr>
              <a:t>食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之矣。且子</a:t>
            </a:r>
            <a:r>
              <a:rPr lang="zh-TW" altLang="en-US" sz="3200" dirty="0" smtClean="0">
                <a:solidFill>
                  <a:srgbClr val="FF0000"/>
                </a:solidFill>
                <a:latin typeface="Verdana" panose="020B0604030504040204" pitchFamily="34" charset="0"/>
              </a:rPr>
              <a:t>食</a:t>
            </a:r>
            <a:r>
              <a:rPr lang="zh-TW" altLang="en-US" sz="2800" dirty="0" smtClean="0">
                <a:solidFill>
                  <a:schemeClr val="tx1"/>
                </a:solidFill>
                <a:latin typeface="Verdana" panose="020B0604030504040204" pitchFamily="34" charset="0"/>
              </a:rPr>
              <a:t>（</a:t>
            </a:r>
            <a:r>
              <a:rPr lang="en-GB" altLang="zh-TW" sz="2800" b="1" dirty="0" err="1">
                <a:solidFill>
                  <a:schemeClr val="tx1"/>
                </a:solidFill>
              </a:rPr>
              <a:t>cì</a:t>
            </a:r>
            <a:r>
              <a:rPr lang="zh-TW" altLang="en-US" sz="2800" dirty="0" smtClean="0">
                <a:solidFill>
                  <a:schemeClr val="tx1"/>
                </a:solidFill>
                <a:latin typeface="Verdana" panose="020B0604030504040204" pitchFamily="34" charset="0"/>
              </a:rPr>
              <a:t>）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志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乎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，</a:t>
            </a:r>
            <a:r>
              <a:rPr lang="zh-TW" altLang="en-US" sz="3200" dirty="0">
                <a:solidFill>
                  <a:srgbClr val="FF0000"/>
                </a:solidFill>
                <a:latin typeface="Verdana" panose="020B0604030504040204" pitchFamily="34" charset="0"/>
              </a:rPr>
              <a:t>食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功乎？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」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孟子</a:t>
            </a:r>
            <a:r>
              <a:rPr lang="zh-TW" altLang="en-US" sz="3000" dirty="0">
                <a:solidFill>
                  <a:srgbClr val="008800"/>
                </a:solidFill>
                <a:latin typeface="Verdana" panose="020B0604030504040204" pitchFamily="34" charset="0"/>
              </a:rPr>
              <a:t>言祿以食功，子何食乎</a:t>
            </a:r>
            <a:r>
              <a:rPr lang="zh-TW" altLang="en-US" sz="30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？</a:t>
            </a:r>
            <a:endParaRPr lang="en-US" altLang="zh-TW" sz="30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曰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：「</a:t>
            </a:r>
            <a:r>
              <a:rPr lang="zh-TW" altLang="en-US" sz="3200" dirty="0">
                <a:solidFill>
                  <a:srgbClr val="FF0000"/>
                </a:solidFill>
                <a:latin typeface="Verdana" panose="020B0604030504040204" pitchFamily="34" charset="0"/>
              </a:rPr>
              <a:t>食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志。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」</a:t>
            </a:r>
            <a:r>
              <a:rPr lang="zh-TW" altLang="en-US" sz="30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彭</a:t>
            </a:r>
            <a:r>
              <a:rPr lang="zh-TW" altLang="en-US" sz="3000" dirty="0">
                <a:solidFill>
                  <a:srgbClr val="008800"/>
                </a:solidFill>
                <a:latin typeface="Verdana" panose="020B0604030504040204" pitchFamily="34" charset="0"/>
              </a:rPr>
              <a:t>更以為當食志也</a:t>
            </a:r>
            <a:r>
              <a:rPr lang="zh-TW" altLang="en-US" sz="30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zh-TW" altLang="en-US" sz="30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1527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58467" y="640081"/>
            <a:ext cx="10997314" cy="596646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曰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：「有人於此，毀瓦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畫墁，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其志將以求食也，則子食之乎？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」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  <a:spcBef>
                <a:spcPts val="0"/>
              </a:spcBef>
              <a:buFont typeface="Wingdings" panose="05000000000000000000" pitchFamily="2" charset="2"/>
              <a:buChar char="l"/>
            </a:pP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（趙注）孟子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言人但破碎瓦畫地，則復墁滅之，此無用之為也，然而其志反欲求食，則可食乎？</a:t>
            </a:r>
          </a:p>
          <a:p>
            <a:pPr>
              <a:lnSpc>
                <a:spcPts val="4800"/>
              </a:lnSpc>
              <a:spcBef>
                <a:spcPts val="0"/>
              </a:spcBef>
              <a:buFont typeface="Wingdings" panose="05000000000000000000" pitchFamily="2" charset="2"/>
              <a:buChar char="l"/>
            </a:pPr>
            <a:r>
              <a:rPr lang="zh-TW" altLang="en-US" sz="3200" dirty="0" smtClean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（朱注）墁</a:t>
            </a:r>
            <a:r>
              <a:rPr lang="zh-TW" altLang="en-US" sz="3200" dirty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，牆壁之飾也。毀瓦畫墁，言無功而有害也</a:t>
            </a:r>
            <a:r>
              <a:rPr lang="zh-TW" altLang="en-US" sz="3200" dirty="0" smtClean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。</a:t>
            </a:r>
            <a:endParaRPr lang="en-US" altLang="zh-TW" sz="3200" dirty="0" smtClean="0">
              <a:solidFill>
                <a:schemeClr val="tx1"/>
              </a:solidFill>
              <a:latin typeface="新細明體-ExtB" panose="02020500000000000000" pitchFamily="18" charset="-120"/>
              <a:ea typeface="新細明體-ExtB" panose="02020500000000000000" pitchFamily="18" charset="-120"/>
            </a:endParaRPr>
          </a:p>
          <a:p>
            <a:pPr>
              <a:lnSpc>
                <a:spcPts val="48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俞樾羣經平議云：「畫，說文：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刉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jī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劃，傷也。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墁，說文：「墁，衣車蓋也。」畫墁者，劃傷其車上之幔也。毀瓦以治屋言，乃梓匠之事；畫墁以治車言，乃輪輿之事。」</a:t>
            </a:r>
          </a:p>
          <a:p>
            <a:pPr lvl="1">
              <a:lnSpc>
                <a:spcPts val="4800"/>
              </a:lnSpc>
              <a:spcBef>
                <a:spcPts val="0"/>
              </a:spcBef>
            </a:pPr>
            <a:endParaRPr lang="en-US" altLang="zh-TW" sz="30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724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25417" y="729673"/>
            <a:ext cx="10814001" cy="5181549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  <a:spcBef>
                <a:spcPts val="0"/>
              </a:spcBef>
            </a:pPr>
            <a:r>
              <a:rPr lang="zh-TW" altLang="en-US" sz="36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曰</a:t>
            </a:r>
            <a:r>
              <a:rPr lang="zh-TW" altLang="en-US" sz="3600" dirty="0">
                <a:solidFill>
                  <a:srgbClr val="000000"/>
                </a:solidFill>
                <a:latin typeface="Verdana" panose="020B0604030504040204" pitchFamily="34" charset="0"/>
              </a:rPr>
              <a:t>：「否。</a:t>
            </a:r>
            <a:r>
              <a:rPr lang="zh-TW" altLang="en-US" sz="36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」曰</a:t>
            </a:r>
            <a:r>
              <a:rPr lang="zh-TW" altLang="en-US" sz="3600" dirty="0">
                <a:solidFill>
                  <a:srgbClr val="000000"/>
                </a:solidFill>
                <a:latin typeface="Verdana" panose="020B0604030504040204" pitchFamily="34" charset="0"/>
              </a:rPr>
              <a:t>：「然則子非食志也，食功也。</a:t>
            </a:r>
            <a:r>
              <a:rPr lang="zh-TW" altLang="en-US" sz="36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」</a:t>
            </a:r>
            <a:endParaRPr lang="en-US" altLang="zh-TW" sz="36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 lvl="1">
              <a:lnSpc>
                <a:spcPts val="5600"/>
              </a:lnSpc>
              <a:spcBef>
                <a:spcPts val="0"/>
              </a:spcBef>
            </a:pPr>
            <a:r>
              <a:rPr lang="zh-TW" altLang="en-US" sz="3200" dirty="0" smtClean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既</a:t>
            </a:r>
            <a:r>
              <a:rPr lang="zh-TW" altLang="en-US" sz="3200" dirty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曰食功，則以士為無事而食者，真尊梓匠輪輿而輕為仁義者矣</a:t>
            </a:r>
            <a:r>
              <a:rPr lang="zh-TW" altLang="en-US" sz="3200" dirty="0" smtClean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。</a:t>
            </a:r>
            <a:endParaRPr lang="en-US" altLang="zh-TW" sz="3200" dirty="0" smtClean="0">
              <a:solidFill>
                <a:schemeClr val="tx1"/>
              </a:solidFill>
              <a:latin typeface="新細明體-ExtB" panose="02020500000000000000" pitchFamily="18" charset="-120"/>
              <a:ea typeface="新細明體-ExtB" panose="02020500000000000000" pitchFamily="18" charset="-120"/>
            </a:endParaRPr>
          </a:p>
          <a:p>
            <a:pPr lvl="1">
              <a:lnSpc>
                <a:spcPts val="5600"/>
              </a:lnSpc>
              <a:spcBef>
                <a:spcPts val="0"/>
              </a:spcBef>
            </a:pPr>
            <a:r>
              <a:rPr lang="zh-TW" altLang="en-US" sz="3200" dirty="0" smtClean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 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四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章言百工食力，以祿養賢，修仁尚義，國之所尊，移風易俗，其功可珍，雖食諸侯，不為素餐。</a:t>
            </a: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3330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251335" y="170604"/>
            <a:ext cx="9601196" cy="1303867"/>
          </a:xfrm>
        </p:spPr>
        <p:txBody>
          <a:bodyPr/>
          <a:lstStyle/>
          <a:p>
            <a:r>
              <a:rPr lang="zh-TW" altLang="en-US" dirty="0" smtClean="0"/>
              <a:t>韓愈</a:t>
            </a:r>
            <a:r>
              <a:rPr lang="en-US" altLang="zh-TW" dirty="0" smtClean="0"/>
              <a:t>〈</a:t>
            </a:r>
            <a:r>
              <a:rPr lang="zh-TW" altLang="en-US" dirty="0" smtClean="0"/>
              <a:t>原道</a:t>
            </a:r>
            <a:r>
              <a:rPr lang="en-US" altLang="zh-TW" dirty="0" smtClean="0"/>
              <a:t>〉</a:t>
            </a:r>
            <a:r>
              <a:rPr lang="zh-TW" altLang="en-US" dirty="0" smtClean="0"/>
              <a:t>：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93214" y="1235947"/>
            <a:ext cx="10711398" cy="4675276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CN" altLang="en-US" sz="36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古之為民者四，今之為民者六。古之教者處其一，今之教者處其三。農之家一，而食粟之家六。工之家一，而用器之家六。賈之家一，而資焉之家六</a:t>
            </a:r>
            <a:r>
              <a:rPr lang="zh-TW" altLang="en-US" sz="36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。</a:t>
            </a:r>
            <a:r>
              <a:rPr lang="zh-CN" altLang="en-US" sz="36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奈之何民不窮且盜也</a:t>
            </a:r>
            <a:r>
              <a:rPr lang="zh-CN" altLang="en-US" sz="3600" dirty="0" smtClean="0"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？</a:t>
            </a:r>
            <a:endParaRPr lang="en-US" altLang="zh-CN" sz="3600" dirty="0" smtClean="0">
              <a:latin typeface="Malgun Gothic Semilight" panose="020B0502040204020203" pitchFamily="34" charset="-128"/>
              <a:ea typeface="Malgun Gothic Semilight" panose="020B0502040204020203" pitchFamily="34" charset="-128"/>
              <a:cs typeface="Malgun Gothic Semilight" panose="020B0502040204020203" pitchFamily="34" charset="-128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27</a:t>
            </a:fld>
            <a:endParaRPr lang="en-US" dirty="0"/>
          </a:p>
        </p:txBody>
      </p:sp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1536607271"/>
              </p:ext>
            </p:extLst>
          </p:nvPr>
        </p:nvGraphicFramePr>
        <p:xfrm>
          <a:off x="2555343" y="3957991"/>
          <a:ext cx="2976358" cy="23339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資料庫圖表 5"/>
          <p:cNvGraphicFramePr/>
          <p:nvPr>
            <p:extLst>
              <p:ext uri="{D42A27DB-BD31-4B8C-83A1-F6EECF244321}">
                <p14:modId xmlns:p14="http://schemas.microsoft.com/office/powerpoint/2010/main" val="359692864"/>
              </p:ext>
            </p:extLst>
          </p:nvPr>
        </p:nvGraphicFramePr>
        <p:xfrm>
          <a:off x="6313327" y="3876968"/>
          <a:ext cx="2976358" cy="23339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1896259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Graphic spid="5" grpId="0">
        <p:bldAsOne/>
      </p:bldGraphic>
      <p:bldGraphic spid="6" grpId="0">
        <p:bldAsOne/>
      </p:bldGraphic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77713" y="634998"/>
            <a:ext cx="9601196" cy="1072445"/>
          </a:xfrm>
        </p:spPr>
        <p:txBody>
          <a:bodyPr>
            <a:normAutofit/>
          </a:bodyPr>
          <a:lstStyle/>
          <a:p>
            <a:pPr lvl="1">
              <a:lnSpc>
                <a:spcPts val="5000"/>
              </a:lnSpc>
            </a:pPr>
            <a:r>
              <a:rPr lang="zh-TW" altLang="en-US" sz="4000" dirty="0"/>
              <a:t>求證：</a:t>
            </a:r>
            <a:r>
              <a:rPr lang="en-US" altLang="zh-TW" sz="4000" dirty="0"/>
              <a:t>1</a:t>
            </a:r>
            <a:r>
              <a:rPr lang="zh-TW" altLang="en-US" sz="4000" dirty="0"/>
              <a:t>元</a:t>
            </a:r>
            <a:r>
              <a:rPr lang="en-US" altLang="zh-TW" sz="4000" dirty="0"/>
              <a:t>=1</a:t>
            </a:r>
            <a:r>
              <a:rPr lang="zh-TW" altLang="en-US" sz="4000" dirty="0" smtClean="0"/>
              <a:t>分</a:t>
            </a:r>
            <a:endParaRPr lang="zh-TW" altLang="en-US" sz="2000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77713" y="1834443"/>
            <a:ext cx="9601196" cy="4219266"/>
          </a:xfrm>
        </p:spPr>
        <p:txBody>
          <a:bodyPr>
            <a:noAutofit/>
          </a:bodyPr>
          <a:lstStyle/>
          <a:p>
            <a:r>
              <a:rPr lang="zh-TW" altLang="en-US" dirty="0" smtClean="0"/>
              <a:t>解題</a:t>
            </a:r>
            <a:r>
              <a:rPr lang="zh-TW" altLang="en-US" dirty="0"/>
              <a:t>：</a:t>
            </a:r>
            <a:r>
              <a:rPr lang="en-US" altLang="zh-TW" dirty="0"/>
              <a:t>1</a:t>
            </a:r>
            <a:r>
              <a:rPr lang="zh-TW" altLang="en-US" dirty="0"/>
              <a:t>元</a:t>
            </a:r>
            <a:r>
              <a:rPr lang="en-US" altLang="zh-TW" dirty="0"/>
              <a:t>=100</a:t>
            </a:r>
            <a:r>
              <a:rPr lang="zh-TW" altLang="en-US" dirty="0"/>
              <a:t>分</a:t>
            </a:r>
          </a:p>
          <a:p>
            <a:r>
              <a:rPr lang="en-US" altLang="zh-TW" dirty="0"/>
              <a:t>=10</a:t>
            </a:r>
            <a:r>
              <a:rPr lang="zh-TW" altLang="en-US" dirty="0"/>
              <a:t>分</a:t>
            </a:r>
            <a:r>
              <a:rPr lang="en-US" altLang="zh-TW" dirty="0"/>
              <a:t>×10</a:t>
            </a:r>
            <a:r>
              <a:rPr lang="zh-TW" altLang="en-US" dirty="0"/>
              <a:t>分</a:t>
            </a:r>
          </a:p>
          <a:p>
            <a:r>
              <a:rPr lang="en-US" altLang="zh-TW" dirty="0"/>
              <a:t>=1</a:t>
            </a:r>
            <a:r>
              <a:rPr lang="zh-TW" altLang="en-US" dirty="0"/>
              <a:t>角 </a:t>
            </a:r>
            <a:r>
              <a:rPr lang="en-US" altLang="zh-TW" dirty="0"/>
              <a:t>×1</a:t>
            </a:r>
            <a:r>
              <a:rPr lang="zh-TW" altLang="en-US" dirty="0"/>
              <a:t>角</a:t>
            </a:r>
          </a:p>
          <a:p>
            <a:r>
              <a:rPr lang="en-US" altLang="zh-TW" dirty="0"/>
              <a:t>=0.1</a:t>
            </a:r>
            <a:r>
              <a:rPr lang="zh-TW" altLang="en-US" dirty="0"/>
              <a:t>元</a:t>
            </a:r>
            <a:r>
              <a:rPr lang="en-US" altLang="zh-TW" dirty="0"/>
              <a:t>×0.1</a:t>
            </a:r>
            <a:r>
              <a:rPr lang="zh-TW" altLang="en-US" dirty="0"/>
              <a:t>元</a:t>
            </a:r>
          </a:p>
          <a:p>
            <a:r>
              <a:rPr lang="en-US" altLang="zh-TW" dirty="0"/>
              <a:t>=0.01</a:t>
            </a:r>
            <a:r>
              <a:rPr lang="zh-TW" altLang="en-US" dirty="0"/>
              <a:t>元</a:t>
            </a:r>
          </a:p>
          <a:p>
            <a:r>
              <a:rPr lang="en-US" altLang="zh-TW" dirty="0"/>
              <a:t>=1</a:t>
            </a:r>
            <a:r>
              <a:rPr lang="zh-TW" altLang="en-US" dirty="0"/>
              <a:t>分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28</a:t>
            </a:fld>
            <a:endParaRPr lang="en-US" dirty="0"/>
          </a:p>
        </p:txBody>
      </p:sp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2127031283"/>
              </p:ext>
            </p:extLst>
          </p:nvPr>
        </p:nvGraphicFramePr>
        <p:xfrm>
          <a:off x="5147733" y="2060222"/>
          <a:ext cx="3443113" cy="280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資料庫圖表 5"/>
          <p:cNvGraphicFramePr/>
          <p:nvPr>
            <p:extLst>
              <p:ext uri="{D42A27DB-BD31-4B8C-83A1-F6EECF244321}">
                <p14:modId xmlns:p14="http://schemas.microsoft.com/office/powerpoint/2010/main" val="2392592498"/>
              </p:ext>
            </p:extLst>
          </p:nvPr>
        </p:nvGraphicFramePr>
        <p:xfrm>
          <a:off x="8269111" y="2060222"/>
          <a:ext cx="3443113" cy="280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7" name="文字方塊 6"/>
          <p:cNvSpPr txBox="1"/>
          <p:nvPr/>
        </p:nvSpPr>
        <p:spPr>
          <a:xfrm>
            <a:off x="5678311" y="5407378"/>
            <a:ext cx="57347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通功易事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則民不窮不盜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2084277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425137" y="407624"/>
            <a:ext cx="8911687" cy="1060958"/>
          </a:xfrm>
        </p:spPr>
        <p:txBody>
          <a:bodyPr>
            <a:normAutofit fontScale="90000"/>
          </a:bodyPr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告子上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  第十章：</a:t>
            </a:r>
            <a:r>
              <a:rPr lang="en-US" altLang="zh-TW" dirty="0" smtClean="0"/>
              <a:t/>
            </a:r>
            <a:br>
              <a:rPr lang="en-US" altLang="zh-TW" dirty="0" smtClean="0"/>
            </a:br>
            <a:r>
              <a:rPr lang="zh-TW" altLang="zh-TW" dirty="0" smtClean="0">
                <a:solidFill>
                  <a:srgbClr val="00B050"/>
                </a:solidFill>
              </a:rPr>
              <a:t>言</a:t>
            </a:r>
            <a:r>
              <a:rPr lang="zh-TW" altLang="zh-TW" dirty="0">
                <a:solidFill>
                  <a:srgbClr val="00B050"/>
                </a:solidFill>
              </a:rPr>
              <a:t>舍生取義，義之大者也</a:t>
            </a:r>
            <a:r>
              <a:rPr lang="zh-TW" altLang="zh-TW" dirty="0" smtClean="0">
                <a:solidFill>
                  <a:srgbClr val="00B050"/>
                </a:solidFill>
              </a:rPr>
              <a:t>。</a:t>
            </a:r>
            <a:endParaRPr lang="zh-TW" altLang="en-US" dirty="0">
              <a:solidFill>
                <a:srgbClr val="00B05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82198" y="1468582"/>
            <a:ext cx="10722414" cy="4442640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 smtClean="0"/>
              <a:t>孟子</a:t>
            </a:r>
            <a:r>
              <a:rPr lang="zh-TW" altLang="en-US" sz="3600" dirty="0"/>
              <a:t>曰：「魚，我所欲也；熊掌，亦我所欲也，二者不可得兼，舍魚而取熊掌者也。生，亦我所欲也；義，亦我所欲也，二者不可得兼，</a:t>
            </a:r>
            <a:r>
              <a:rPr lang="zh-TW" altLang="en-US" sz="3600" dirty="0">
                <a:solidFill>
                  <a:srgbClr val="FF0000"/>
                </a:solidFill>
              </a:rPr>
              <a:t>舍生而取義</a:t>
            </a:r>
            <a:r>
              <a:rPr lang="zh-TW" altLang="en-US" sz="3600" dirty="0"/>
              <a:t>者也。</a:t>
            </a:r>
          </a:p>
          <a:p>
            <a:pPr>
              <a:lnSpc>
                <a:spcPts val="5600"/>
              </a:lnSpc>
              <a:buFont typeface="Wingdings" panose="05000000000000000000" pitchFamily="2" charset="2"/>
              <a:buChar char="l"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舍，上聲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。魚與熊掌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皆美味，而熊掌尤美也。 </a:t>
            </a:r>
            <a:r>
              <a:rPr lang="zh-TW" altLang="en-US" sz="3600" dirty="0"/>
              <a:t>　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6895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60164" y="951345"/>
            <a:ext cx="10744448" cy="5544705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/>
              <a:t>生</a:t>
            </a:r>
            <a:r>
              <a:rPr lang="zh-TW" altLang="en-US" sz="3600" dirty="0"/>
              <a:t>亦我所欲，所欲有甚於生者，故不為苟得也；死亦我所惡，所惡有甚於死者，故患有所不</a:t>
            </a:r>
            <a:r>
              <a:rPr lang="zh-TW" altLang="en-US" sz="3600" b="1" dirty="0"/>
              <a:t>辟</a:t>
            </a:r>
            <a:r>
              <a:rPr lang="zh-TW" altLang="en-US" sz="3600" dirty="0"/>
              <a:t>也。</a:t>
            </a:r>
          </a:p>
          <a:p>
            <a:pPr>
              <a:lnSpc>
                <a:spcPts val="4800"/>
              </a:lnSpc>
              <a:buFont typeface="Wingdings" panose="05000000000000000000" pitchFamily="2" charset="2"/>
              <a:buChar char="l"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惡、辟，皆去聲，下同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  <a:buFont typeface="Wingdings" panose="05000000000000000000" pitchFamily="2" charset="2"/>
              <a:buChar char="l"/>
            </a:pP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釋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所以舍生取義之意。</a:t>
            </a:r>
            <a:r>
              <a:rPr lang="zh-TW" altLang="en-US" sz="36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得，得生也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。欲生惡死者，雖眾人利害之常情；而欲惡有甚於生死者，乃秉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彝</a:t>
            </a:r>
            <a:r>
              <a:rPr lang="en-US" altLang="zh-TW" sz="2800" dirty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2800" dirty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持守之常道</a:t>
            </a:r>
            <a:r>
              <a:rPr lang="en-US" altLang="zh-TW" sz="2800" dirty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義理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之良心，是以欲生而不為苟得，惡死而有所不</a:t>
            </a:r>
            <a:r>
              <a:rPr lang="zh-TW" altLang="en-US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避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也。 </a:t>
            </a:r>
            <a:endPara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4800"/>
              </a:lnSpc>
              <a:buNone/>
            </a:pPr>
            <a:r>
              <a:rPr lang="zh-TW" altLang="en-US" sz="4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義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0142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47451" y="849745"/>
            <a:ext cx="10557161" cy="5596775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/>
              <a:t>如</a:t>
            </a:r>
            <a:r>
              <a:rPr lang="zh-TW" altLang="en-US" sz="3600" dirty="0"/>
              <a:t>使人之所欲莫甚於生，則凡可以得生者，何不用也？使人之所惡莫甚於死者，則凡可以辟患者，何不為也？</a:t>
            </a:r>
          </a:p>
          <a:p>
            <a:pPr>
              <a:lnSpc>
                <a:spcPts val="4800"/>
              </a:lnSpc>
              <a:buFont typeface="Wingdings" panose="05000000000000000000" pitchFamily="2" charset="2"/>
              <a:buChar char="l"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設使人無</a:t>
            </a:r>
            <a:r>
              <a:rPr lang="zh-TW" altLang="en-US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秉彝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之良心，而但有利害之私情，則凡可以</a:t>
            </a:r>
            <a:r>
              <a:rPr lang="zh-TW" altLang="en-US" sz="3600" u="sng" dirty="0">
                <a:latin typeface="標楷體" panose="03000509000000000000" pitchFamily="65" charset="-120"/>
                <a:ea typeface="標楷體" panose="03000509000000000000" pitchFamily="65" charset="-120"/>
              </a:rPr>
              <a:t>偷生免死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者，皆將不顧禮義而為之矣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  <a:buFont typeface="Wingdings" panose="05000000000000000000" pitchFamily="2" charset="2"/>
              <a:buChar char="l"/>
            </a:pPr>
            <a:r>
              <a:rPr lang="en-US" altLang="zh-TW" sz="3600" dirty="0"/>
              <a:t>《</a:t>
            </a:r>
            <a:r>
              <a:rPr lang="zh-TW" altLang="en-US" sz="3600" dirty="0"/>
              <a:t>詩經</a:t>
            </a:r>
            <a:r>
              <a:rPr lang="en-US" altLang="zh-TW" sz="3600" dirty="0"/>
              <a:t>·</a:t>
            </a:r>
            <a:r>
              <a:rPr lang="zh-TW" altLang="en-US" sz="3600" dirty="0"/>
              <a:t>大雅</a:t>
            </a:r>
            <a:r>
              <a:rPr lang="en-US" altLang="zh-TW" sz="3600" dirty="0"/>
              <a:t>·</a:t>
            </a:r>
            <a:r>
              <a:rPr lang="zh-TW" altLang="en-US" sz="3600" dirty="0"/>
              <a:t>烝民</a:t>
            </a:r>
            <a:r>
              <a:rPr lang="en-US" altLang="zh-TW" sz="3600" dirty="0"/>
              <a:t>》</a:t>
            </a:r>
            <a:r>
              <a:rPr lang="zh-TW" altLang="en-US" sz="3600" dirty="0"/>
              <a:t>：「民之秉彝，好是懿德。」漢</a:t>
            </a:r>
            <a:r>
              <a:rPr lang="en-US" altLang="zh-TW" sz="3600" dirty="0"/>
              <a:t>·</a:t>
            </a:r>
            <a:r>
              <a:rPr lang="zh-TW" altLang="en-US" sz="3600" dirty="0"/>
              <a:t>鄭玄</a:t>
            </a:r>
            <a:r>
              <a:rPr lang="en-US" altLang="zh-TW" sz="3600" dirty="0"/>
              <a:t>·</a:t>
            </a:r>
            <a:r>
              <a:rPr lang="zh-TW" altLang="en-US" sz="3600" dirty="0"/>
              <a:t>箋：「民所執持有常道，莫不好有美德之人。</a:t>
            </a:r>
            <a:r>
              <a:rPr lang="zh-TW" altLang="en-US" sz="3600" dirty="0" smtClean="0"/>
              <a:t>」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3600" dirty="0"/>
              <a:t>　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7316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1181" y="840509"/>
            <a:ext cx="11060601" cy="5070713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/>
              <a:t>由</a:t>
            </a:r>
            <a:r>
              <a:rPr lang="zh-TW" altLang="en-US" sz="3600" dirty="0"/>
              <a:t>是則生而有不用也，由是則可以辟患而有不為也。</a:t>
            </a:r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由其必有秉彝之良心，是以其能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舍生取義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如此。 </a:t>
            </a:r>
            <a:r>
              <a:rPr lang="zh-TW" altLang="en-US" sz="3200" dirty="0"/>
              <a:t>　</a:t>
            </a:r>
          </a:p>
          <a:p>
            <a:pPr>
              <a:lnSpc>
                <a:spcPts val="4800"/>
              </a:lnSpc>
            </a:pPr>
            <a:r>
              <a:rPr lang="zh-TW" altLang="en-US" sz="3600" dirty="0"/>
              <a:t>是故所欲有甚於生者，所惡有甚於死者，非獨賢者有是心也，人皆有之，賢者能勿喪耳。</a:t>
            </a:r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喪，去聲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。羞惡之心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，人皆有之，但眾人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汨</a:t>
            </a:r>
            <a:r>
              <a:rPr lang="zh-TW" altLang="en-US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（沒）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於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利欲而忘之，惟賢者能存之而不喪耳。 </a:t>
            </a:r>
          </a:p>
          <a:p>
            <a:pPr>
              <a:lnSpc>
                <a:spcPts val="4800"/>
              </a:lnSpc>
            </a:pPr>
            <a:endParaRPr lang="zh-TW" altLang="en-US" sz="36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7301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65744" y="0"/>
            <a:ext cx="9601196" cy="1303867"/>
          </a:xfrm>
        </p:spPr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</a:t>
            </a:r>
            <a:r>
              <a:rPr lang="zh-TW" altLang="en-US" dirty="0"/>
              <a:t>子</a:t>
            </a:r>
            <a:r>
              <a:rPr lang="zh-TW" altLang="en-US" dirty="0" smtClean="0"/>
              <a:t>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</a:t>
            </a:r>
            <a:r>
              <a:rPr lang="en-US" altLang="zh-TW" dirty="0" smtClean="0"/>
              <a:t>16</a:t>
            </a:r>
            <a:r>
              <a:rPr lang="zh-TW" altLang="en-US" dirty="0" smtClean="0"/>
              <a:t>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71333" y="1115367"/>
            <a:ext cx="11151212" cy="5636415"/>
          </a:xfrm>
        </p:spPr>
        <p:txBody>
          <a:bodyPr>
            <a:normAutofit/>
          </a:bodyPr>
          <a:lstStyle/>
          <a:p>
            <a:pPr>
              <a:lnSpc>
                <a:spcPts val="4200"/>
              </a:lnSpc>
            </a:pPr>
            <a:r>
              <a:rPr lang="zh-CN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孟子曰</a:t>
            </a:r>
            <a:r>
              <a:rPr lang="zh-CN" altLang="en-US" sz="36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：有天爵者，有人爵者。</a:t>
            </a:r>
            <a:r>
              <a:rPr lang="zh-CN" altLang="en-US" sz="3600" dirty="0" smtClean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仁義忠信，樂善不倦，此天爵也；</a:t>
            </a:r>
            <a:r>
              <a:rPr lang="zh-CN" altLang="en-US" sz="36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公卿大夫，此人爵也。</a:t>
            </a:r>
            <a:endParaRPr lang="en-US" altLang="zh-CN" sz="3600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lvl="1">
              <a:lnSpc>
                <a:spcPts val="42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天爵以德，人爵以祿。</a:t>
            </a:r>
            <a:endParaRPr lang="en-US" altLang="zh-CN" sz="3200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>
              <a:lnSpc>
                <a:spcPts val="4200"/>
              </a:lnSpc>
            </a:pPr>
            <a:r>
              <a:rPr lang="zh-CN" altLang="en-US" sz="3600" dirty="0" smtClean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古之人修其天爵，而人爵從之。</a:t>
            </a:r>
            <a:r>
              <a:rPr lang="zh-CN" altLang="en-US" sz="36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今之人修其天爵，以要人爵，既得人爵，而棄其天爵，則惑之甚者也，終亦必亡而已矣。</a:t>
            </a:r>
            <a:endParaRPr lang="en-US" altLang="zh-CN" sz="3600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lvl="1">
              <a:lnSpc>
                <a:spcPts val="4200"/>
              </a:lnSpc>
            </a:pP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人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爵從之，人爵自至也。以要人爵，要，求也。得人爵，棄天爵，惑之甚也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。棄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善忘德，終必亡也。</a:t>
            </a:r>
            <a:endParaRPr lang="zh-TW" altLang="en-US" sz="32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3612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108115" y="169548"/>
            <a:ext cx="9601196" cy="1303867"/>
          </a:xfrm>
        </p:spPr>
        <p:txBody>
          <a:bodyPr/>
          <a:lstStyle/>
          <a:p>
            <a:r>
              <a:rPr lang="zh-TW" altLang="en-US" dirty="0" smtClean="0"/>
              <a:t>孫奭</a:t>
            </a:r>
            <a:r>
              <a:rPr lang="en-US" altLang="zh-TW" dirty="0"/>
              <a:t>《</a:t>
            </a:r>
            <a:r>
              <a:rPr lang="zh-TW" altLang="en-US" dirty="0" smtClean="0"/>
              <a:t>疏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49147" y="1473415"/>
            <a:ext cx="10351428" cy="4193258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  <a:buFont typeface="Arial" panose="020B0604020202020204" pitchFamily="34" charset="0"/>
              <a:buChar char="•"/>
            </a:pPr>
            <a:r>
              <a:rPr lang="zh-TW" altLang="en-US" sz="3600" dirty="0">
                <a:solidFill>
                  <a:srgbClr val="00B05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自古之</a:t>
            </a:r>
            <a:r>
              <a:rPr lang="zh-TW" altLang="en-US" sz="3600" dirty="0" smtClean="0">
                <a:solidFill>
                  <a:srgbClr val="00B05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人治</a:t>
            </a:r>
            <a:r>
              <a:rPr lang="zh-TW" altLang="en-US" sz="3600" dirty="0">
                <a:solidFill>
                  <a:srgbClr val="00B05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其天爵，而人爵自然從之，如舜耕於歷山，樂取諸人以為善，而堯自然禪其祿位，</a:t>
            </a:r>
            <a:r>
              <a:rPr lang="zh-TW" altLang="en-US" sz="3600" dirty="0" smtClean="0">
                <a:solidFill>
                  <a:srgbClr val="00B05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是修其</a:t>
            </a:r>
            <a:r>
              <a:rPr lang="zh-TW" altLang="en-US" sz="3600" dirty="0">
                <a:solidFill>
                  <a:srgbClr val="00B05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天爵而人爵從之者也。又如伊尹之徒亦是也。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1494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章</a:t>
            </a:r>
            <a:r>
              <a:rPr lang="zh-TW" altLang="en-US" dirty="0"/>
              <a:t>旨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34497" y="2200589"/>
            <a:ext cx="9962100" cy="3675279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  <a:buFont typeface="Arial" panose="020B0604020202020204" pitchFamily="34" charset="0"/>
              <a:buChar char="•"/>
            </a:pPr>
            <a:r>
              <a:rPr lang="zh-TW" altLang="en-US" sz="3600" dirty="0">
                <a:solidFill>
                  <a:srgbClr val="00B05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十六章言古人修天爵，自樂之也，今要人爵，以</a:t>
            </a:r>
            <a:r>
              <a:rPr lang="zh-TW" altLang="en-US" sz="3600" dirty="0" smtClean="0">
                <a:solidFill>
                  <a:srgbClr val="00B05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誘時也</a:t>
            </a:r>
            <a:r>
              <a:rPr lang="zh-TW" altLang="en-US" sz="3600" dirty="0">
                <a:solidFill>
                  <a:srgbClr val="00B05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，得人棄天，道之忌也</a:t>
            </a:r>
            <a:r>
              <a:rPr lang="zh-TW" altLang="en-US" sz="3600" dirty="0" smtClean="0">
                <a:solidFill>
                  <a:srgbClr val="00B05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，惑以招亡，</a:t>
            </a:r>
            <a:r>
              <a:rPr lang="zh-TW" altLang="en-US" sz="3600" dirty="0">
                <a:solidFill>
                  <a:srgbClr val="00B050"/>
                </a:solidFill>
                <a:latin typeface="Malgun Gothic Semilight" panose="020B0502040204020203" pitchFamily="34" charset="-128"/>
                <a:ea typeface="Malgun Gothic Semilight" panose="020B0502040204020203" pitchFamily="34" charset="-128"/>
                <a:cs typeface="Malgun Gothic Semilight" panose="020B0502040204020203" pitchFamily="34" charset="-128"/>
              </a:rPr>
              <a:t>小人事也。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6560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293948" y="453682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告子下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第四章</a:t>
            </a:r>
            <a:r>
              <a:rPr lang="en-US" altLang="zh-TW" dirty="0"/>
              <a:t/>
            </a:r>
            <a:br>
              <a:rPr lang="en-US" altLang="zh-TW" dirty="0"/>
            </a:br>
            <a:r>
              <a:rPr lang="zh-TW" altLang="zh-TW" dirty="0" smtClean="0">
                <a:solidFill>
                  <a:srgbClr val="00B050"/>
                </a:solidFill>
              </a:rPr>
              <a:t>言</a:t>
            </a:r>
            <a:r>
              <a:rPr lang="zh-TW" altLang="zh-TW" dirty="0">
                <a:solidFill>
                  <a:srgbClr val="00B050"/>
                </a:solidFill>
              </a:rPr>
              <a:t>上之所欲，下以為俗</a:t>
            </a:r>
            <a:r>
              <a:rPr lang="zh-TW" altLang="zh-TW" dirty="0" smtClean="0">
                <a:solidFill>
                  <a:srgbClr val="00B050"/>
                </a:solidFill>
              </a:rPr>
              <a:t>。</a:t>
            </a:r>
            <a:endParaRPr lang="zh-TW" altLang="en-US" dirty="0">
              <a:solidFill>
                <a:srgbClr val="00B05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21676" y="1969477"/>
            <a:ext cx="10682936" cy="3941745"/>
          </a:xfrm>
        </p:spPr>
        <p:txBody>
          <a:bodyPr>
            <a:noAutofit/>
          </a:bodyPr>
          <a:lstStyle/>
          <a:p>
            <a:r>
              <a:rPr lang="zh-TW" altLang="en-US" sz="3600" dirty="0" smtClean="0"/>
              <a:t>宋</a:t>
            </a:r>
            <a:r>
              <a:rPr lang="zh-TW" altLang="en-US" sz="3600" dirty="0"/>
              <a:t>牼將之楚，孟子遇於石丘。</a:t>
            </a:r>
          </a:p>
          <a:p>
            <a:pPr lvl="1"/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牼，口莖反。宋，姓；牼，名。石丘，地名。 </a:t>
            </a:r>
            <a:r>
              <a:rPr lang="zh-TW" altLang="en-US" sz="3200" dirty="0"/>
              <a:t>　</a:t>
            </a:r>
          </a:p>
          <a:p>
            <a:r>
              <a:rPr lang="zh-TW" altLang="en-US" sz="3600" dirty="0"/>
              <a:t>曰：「先生將何之？」</a:t>
            </a:r>
          </a:p>
          <a:p>
            <a:pPr lvl="1"/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趙氏曰：「學士年長者，故謂之先生。」 　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3939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71332" y="757382"/>
            <a:ext cx="10833281" cy="5723427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4000" dirty="0" smtClean="0"/>
              <a:t>曰</a:t>
            </a:r>
            <a:r>
              <a:rPr lang="zh-TW" altLang="en-US" sz="4000" dirty="0"/>
              <a:t>：「吾聞秦楚構兵，我將見楚王說而罷之。楚王不悅，我將見秦王說而罷之，二王我將有所遇焉。」</a:t>
            </a:r>
          </a:p>
          <a:p>
            <a:pPr lvl="1">
              <a:lnSpc>
                <a:spcPts val="5000"/>
              </a:lnSpc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說，音稅。時宋牼方欲見楚王，恐其不悅，則將見秦王也。遇，合也。按莊子書：「有宋鉼者，禁攻寢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兵</a:t>
            </a:r>
            <a:r>
              <a:rPr lang="zh-TW" altLang="en-US" sz="32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（息戰）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救世之戰。上說下教，強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聒</a:t>
            </a:r>
            <a:r>
              <a:rPr lang="en-US" altLang="zh-TW" sz="32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32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頻語</a:t>
            </a:r>
            <a:r>
              <a:rPr lang="en-US" altLang="zh-TW" sz="32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不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舍。」疏云：「齊宣王時人。」以事考之，疑即此人也。 　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4298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71333" y="775855"/>
            <a:ext cx="10833280" cy="5135367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4000" dirty="0" smtClean="0"/>
              <a:t>曰</a:t>
            </a:r>
            <a:r>
              <a:rPr lang="zh-TW" altLang="en-US" sz="4000" dirty="0"/>
              <a:t>：「軻也請無問其詳，願聞其指。說之將何如？」曰：「我將言其不利也。」曰：「先生之志則大矣，先生之</a:t>
            </a:r>
            <a:r>
              <a:rPr lang="zh-TW" altLang="en-US" sz="4000" dirty="0" smtClean="0"/>
              <a:t>號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名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理由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4000" dirty="0" smtClean="0"/>
              <a:t>則</a:t>
            </a:r>
            <a:r>
              <a:rPr lang="zh-TW" altLang="en-US" sz="4000" dirty="0"/>
              <a:t>不可。</a:t>
            </a:r>
          </a:p>
          <a:p>
            <a:pPr lvl="1">
              <a:lnSpc>
                <a:spcPts val="4800"/>
              </a:lnSpc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徐氏曰：「能於戰國擾攘之中，而以罷兵息民為說，其志可謂大矣；然以利為名，則不可也。」 　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0947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39220" y="573568"/>
            <a:ext cx="10645296" cy="553582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600" dirty="0" smtClean="0"/>
              <a:t>先生</a:t>
            </a:r>
            <a:r>
              <a:rPr lang="zh-TW" altLang="en-US" sz="3600" dirty="0"/>
              <a:t>以利說秦楚之王，秦楚之王悅於利，以罷三軍之師，是三軍之士樂罷而悅於利也。為人臣者懷利以事其君，為人子者懷利以事其父，為人弟者懷利以事其兄。是君臣、父子、兄弟終去仁義，懷利以相接，然而不亡者，未之有也。</a:t>
            </a:r>
          </a:p>
          <a:p>
            <a:pPr lvl="1">
              <a:lnSpc>
                <a:spcPct val="150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樂，音洛，下同。 　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7392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1181" y="738909"/>
            <a:ext cx="10733431" cy="5707611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/>
              <a:t>先生</a:t>
            </a:r>
            <a:r>
              <a:rPr lang="zh-TW" altLang="en-US" sz="3600" dirty="0"/>
              <a:t>以仁義說秦楚之王，秦楚之王悅於仁義，而罷三軍之師，是三軍之士樂罷而悅於仁義也。為人臣者懷仁義以事其君，為人子者懷仁義以事其父，為人弟者懷仁義以事其兄，是君臣、父子、兄弟去利，懷仁義以相接也。然而不王者，未之有也。何必曰利？」</a:t>
            </a:r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王，去聲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章言休兵息民，為事則一，然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其心有義利之殊，而其效有興亡之異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，學者所當深察而明辨之也。 </a:t>
            </a:r>
            <a:r>
              <a:rPr lang="zh-TW" altLang="en-US" sz="3200" dirty="0"/>
              <a:t>　</a:t>
            </a:r>
          </a:p>
          <a:p>
            <a:pPr>
              <a:lnSpc>
                <a:spcPts val="4800"/>
              </a:lnSpc>
            </a:pPr>
            <a:endParaRPr lang="zh-TW" altLang="en-US" sz="36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025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638452" y="822534"/>
            <a:ext cx="8911687" cy="927599"/>
          </a:xfrm>
        </p:spPr>
        <p:txBody>
          <a:bodyPr>
            <a:normAutofit fontScale="90000"/>
          </a:bodyPr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盡心上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  第</a:t>
            </a:r>
            <a:r>
              <a:rPr lang="en-US" altLang="zh-TW" dirty="0" smtClean="0"/>
              <a:t>25</a:t>
            </a:r>
            <a:r>
              <a:rPr lang="zh-TW" altLang="en-US" dirty="0" smtClean="0"/>
              <a:t>章</a:t>
            </a:r>
            <a:r>
              <a:rPr lang="en-US" altLang="zh-TW" dirty="0" smtClean="0"/>
              <a:t/>
            </a:r>
            <a:br>
              <a:rPr lang="en-US" altLang="zh-TW" dirty="0" smtClean="0"/>
            </a:br>
            <a:r>
              <a:rPr lang="zh-TW" altLang="zh-TW" sz="3600" dirty="0">
                <a:solidFill>
                  <a:srgbClr val="00B050"/>
                </a:solidFill>
              </a:rPr>
              <a:t>言好善從舜，好利從蹠。</a:t>
            </a:r>
            <a:endParaRPr lang="zh-TW" altLang="en-US" sz="3600" dirty="0">
              <a:solidFill>
                <a:srgbClr val="00B05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83771" y="2049864"/>
            <a:ext cx="10955647" cy="3861358"/>
          </a:xfrm>
        </p:spPr>
        <p:txBody>
          <a:bodyPr>
            <a:noAutofit/>
          </a:bodyPr>
          <a:lstStyle/>
          <a:p>
            <a:r>
              <a:rPr lang="zh-TW" altLang="en-US" sz="3600" dirty="0"/>
              <a:t>孟子曰</a:t>
            </a:r>
            <a:r>
              <a:rPr lang="zh-TW" altLang="en-US" sz="3600" dirty="0" smtClean="0"/>
              <a:t>：雞鳴而起</a:t>
            </a:r>
            <a:r>
              <a:rPr lang="zh-TW" altLang="en-US" sz="3600" dirty="0"/>
              <a:t>，孳孳為善者，舜之徒也。</a:t>
            </a:r>
          </a:p>
          <a:p>
            <a:pPr lvl="1"/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孳孳，勤勉之意。言雖未至於聖人，亦是聖人之徒也。 </a:t>
            </a:r>
            <a:r>
              <a:rPr lang="zh-TW" altLang="en-US" sz="3200" dirty="0" smtClean="0"/>
              <a:t>　</a:t>
            </a:r>
          </a:p>
          <a:p>
            <a:r>
              <a:rPr lang="zh-TW" altLang="en-US" sz="3600" dirty="0" smtClean="0"/>
              <a:t>雞鳴而起，孳孳為利者，蹠之徒也。</a:t>
            </a:r>
          </a:p>
          <a:p>
            <a:pPr lvl="1"/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蹠，盜蹠也。</a:t>
            </a:r>
            <a:r>
              <a:rPr lang="zh-TW" altLang="en-US" sz="3200" dirty="0"/>
              <a:t> 　</a:t>
            </a:r>
          </a:p>
          <a:p>
            <a:endParaRPr lang="zh-TW" altLang="en-US" sz="36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3969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82804" y="432079"/>
            <a:ext cx="11156614" cy="600891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3600" dirty="0" smtClean="0"/>
              <a:t>欲</a:t>
            </a:r>
            <a:r>
              <a:rPr lang="zh-TW" altLang="en-US" sz="3600" dirty="0"/>
              <a:t>知舜與蹠之分，無他，</a:t>
            </a:r>
            <a:r>
              <a:rPr lang="zh-TW" altLang="en-US" sz="3600" dirty="0">
                <a:solidFill>
                  <a:srgbClr val="FF0000"/>
                </a:solidFill>
              </a:rPr>
              <a:t>利與善之閒也</a:t>
            </a:r>
            <a:r>
              <a:rPr lang="zh-TW" altLang="en-US" sz="3600" dirty="0"/>
              <a:t>。」</a:t>
            </a:r>
          </a:p>
          <a:p>
            <a:pPr lvl="1">
              <a:lnSpc>
                <a:spcPct val="150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程子曰：「言閒者，謂相去不遠，所爭毫末耳。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善與利，公私而已矣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。纔出於善，便以利言也。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楊氏</a:t>
            </a:r>
            <a:r>
              <a:rPr lang="en-US" altLang="zh-TW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時</a:t>
            </a:r>
            <a:r>
              <a:rPr lang="en-US" altLang="zh-TW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曰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：「舜蹠之相去遠矣，而其分，乃在利善之閒而已，是豈可以不謹？然講之不熟，見之不明，未有不以利為義者，又學者所當深察也。」或問：「雞鳴而起，若未接物，如何為善？」程子曰：「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只主於敬，便是為善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。」 </a:t>
            </a:r>
          </a:p>
          <a:p>
            <a:pPr>
              <a:lnSpc>
                <a:spcPct val="150000"/>
              </a:lnSpc>
            </a:pPr>
            <a:endParaRPr lang="zh-TW" altLang="en-US" sz="36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2703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71332" y="684046"/>
            <a:ext cx="10874345" cy="4784386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zh-TW" altLang="en-US" sz="4400" dirty="0" smtClean="0">
                <a:solidFill>
                  <a:srgbClr val="FF0000"/>
                </a:solidFill>
              </a:rPr>
              <a:t>結  論</a:t>
            </a:r>
            <a:endParaRPr lang="en-US" altLang="zh-TW" sz="4400" dirty="0" smtClean="0">
              <a:solidFill>
                <a:srgbClr val="FF0000"/>
              </a:solidFill>
            </a:endParaRPr>
          </a:p>
          <a:p>
            <a:pPr lvl="1">
              <a:lnSpc>
                <a:spcPct val="150000"/>
              </a:lnSpc>
            </a:pPr>
            <a:r>
              <a:rPr lang="zh-TW" altLang="en-US" sz="3600" dirty="0" smtClean="0"/>
              <a:t>程伊川：「</a:t>
            </a:r>
            <a:r>
              <a:rPr lang="zh-TW" altLang="en-US" sz="3600" dirty="0"/>
              <a:t>義與利，只是個</a:t>
            </a:r>
            <a:r>
              <a:rPr lang="zh-TW" altLang="en-US" sz="3600" dirty="0">
                <a:solidFill>
                  <a:srgbClr val="FF0000"/>
                </a:solidFill>
              </a:rPr>
              <a:t>公</a:t>
            </a:r>
            <a:r>
              <a:rPr lang="zh-TW" altLang="en-US" sz="3600" dirty="0"/>
              <a:t>與</a:t>
            </a:r>
            <a:r>
              <a:rPr lang="zh-TW" altLang="en-US" sz="3600" dirty="0">
                <a:solidFill>
                  <a:srgbClr val="FF0000"/>
                </a:solidFill>
              </a:rPr>
              <a:t>私</a:t>
            </a:r>
            <a:r>
              <a:rPr lang="zh-TW" altLang="en-US" sz="3600" dirty="0" smtClean="0"/>
              <a:t>也。」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河南程氏遺書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</a:p>
          <a:p>
            <a:pPr lvl="1">
              <a:lnSpc>
                <a:spcPct val="150000"/>
              </a:lnSpc>
            </a:pPr>
            <a:r>
              <a:rPr lang="zh-TW" altLang="en-US" sz="3600" dirty="0" smtClean="0"/>
              <a:t>劉寶楠：「</a:t>
            </a:r>
            <a:r>
              <a:rPr lang="zh-TW" altLang="en-US" sz="3600" dirty="0"/>
              <a:t>小人</a:t>
            </a:r>
            <a:r>
              <a:rPr lang="zh-TW" altLang="en-US" sz="3600" dirty="0" smtClean="0"/>
              <a:t>利而後</a:t>
            </a:r>
            <a:r>
              <a:rPr lang="zh-TW" altLang="en-US" sz="3600" dirty="0"/>
              <a:t>可義，君子以利天下為</a:t>
            </a:r>
            <a:r>
              <a:rPr lang="zh-TW" altLang="en-US" sz="3600" dirty="0" smtClean="0"/>
              <a:t>義。」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論語正義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031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196251" y="255019"/>
            <a:ext cx="9601196" cy="1303867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馮</a:t>
            </a:r>
            <a:r>
              <a:rPr lang="zh-TW" altLang="en-US" dirty="0">
                <a:solidFill>
                  <a:srgbClr val="FF0000"/>
                </a:solidFill>
              </a:rPr>
              <a:t>諼</a:t>
            </a:r>
            <a:r>
              <a:rPr lang="zh-TW" altLang="en-US" dirty="0" smtClean="0">
                <a:solidFill>
                  <a:srgbClr val="FF0000"/>
                </a:solidFill>
              </a:rPr>
              <a:t>市義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5248" y="1558887"/>
            <a:ext cx="10972799" cy="5179156"/>
          </a:xfrm>
        </p:spPr>
        <p:txBody>
          <a:bodyPr>
            <a:noAutofit/>
          </a:bodyPr>
          <a:lstStyle/>
          <a:p>
            <a:pPr marL="0" indent="0">
              <a:lnSpc>
                <a:spcPts val="5400"/>
              </a:lnSpc>
              <a:buNone/>
            </a:pPr>
            <a:r>
              <a:rPr lang="zh-TW" altLang="en-US" sz="3600" dirty="0"/>
              <a:t>齊人有馮</a:t>
            </a:r>
            <a:r>
              <a:rPr lang="zh-TW" altLang="en-US" sz="3600" dirty="0" smtClean="0"/>
              <a:t>諼者</a:t>
            </a:r>
            <a:r>
              <a:rPr lang="zh-TW" altLang="en-US" sz="3600" dirty="0"/>
              <a:t>，貧乏不能自存，使人</a:t>
            </a:r>
            <a:r>
              <a:rPr lang="zh-TW" altLang="en-US" sz="3600" dirty="0" smtClean="0"/>
              <a:t>屬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託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孟嘗君，</a:t>
            </a:r>
            <a:r>
              <a:rPr lang="zh-TW" altLang="en-US" sz="3600" dirty="0"/>
              <a:t>願寄食門下。孟嘗君曰：「客何好？」曰：「客無好也！」曰：「客何能？」曰：「客無能也！」孟嘗君笑而受之，曰：「諾！」左右以君賤之也，食以草</a:t>
            </a:r>
            <a:r>
              <a:rPr lang="zh-TW" altLang="en-US" sz="3600" dirty="0" smtClean="0"/>
              <a:t>具。</a:t>
            </a:r>
            <a:r>
              <a:rPr lang="zh-TW" altLang="en-US" sz="3600" dirty="0"/>
              <a:t>居有頃，倚柱彈其劍，歌曰：「長</a:t>
            </a:r>
            <a:r>
              <a:rPr lang="zh-TW" altLang="en-US" sz="3600" dirty="0" smtClean="0"/>
              <a:t>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劍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歸來</a:t>
            </a:r>
            <a:r>
              <a:rPr lang="zh-TW" altLang="en-US" sz="3600" dirty="0"/>
              <a:t>乎！食無魚！」左右以告。孟嘗君曰：「食之，比門下之客。</a:t>
            </a:r>
            <a:r>
              <a:rPr lang="zh-TW" altLang="en-US" sz="3600" dirty="0" smtClean="0"/>
              <a:t>」</a:t>
            </a:r>
            <a:endParaRPr lang="zh-TW" altLang="en-US" sz="36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2356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71333" y="539827"/>
            <a:ext cx="10833280" cy="5981045"/>
          </a:xfrm>
        </p:spPr>
        <p:txBody>
          <a:bodyPr>
            <a:noAutofit/>
          </a:bodyPr>
          <a:lstStyle/>
          <a:p>
            <a:pPr marL="0" indent="0">
              <a:lnSpc>
                <a:spcPts val="5400"/>
              </a:lnSpc>
              <a:buNone/>
            </a:pPr>
            <a:r>
              <a:rPr lang="zh-TW" altLang="en-US" sz="3600" dirty="0" smtClean="0"/>
              <a:t>居</a:t>
            </a:r>
            <a:r>
              <a:rPr lang="zh-TW" altLang="en-US" sz="3600" dirty="0"/>
              <a:t>有頃，復彈其鋏，歌曰：「長鋏歸來乎！出無車！」左右皆笑之，以告。孟嘗君曰：「為之駕，比門下之車客。」於是，乘其車，揭其劍，過其友，曰：「孟嘗君客我！」後有頃，復彈其劍鋏，歌曰：「長鋏歸來乎！無以為家！」左右皆惡之，以為貪而不知足。孟嘗君問：「馮公有親乎？」對曰：「有老母。」孟嘗君使人給其食用，無使乏。於是馮諼不復歌</a:t>
            </a:r>
            <a:r>
              <a:rPr lang="zh-TW" altLang="en-US" sz="3600" dirty="0" smtClean="0"/>
              <a:t>。</a:t>
            </a:r>
            <a:endParaRPr lang="zh-TW" altLang="en-US" sz="36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49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71332" y="683047"/>
            <a:ext cx="10833280" cy="5928768"/>
          </a:xfrm>
        </p:spPr>
        <p:txBody>
          <a:bodyPr>
            <a:normAutofit/>
          </a:bodyPr>
          <a:lstStyle/>
          <a:p>
            <a:pPr marL="0" indent="0">
              <a:lnSpc>
                <a:spcPts val="5400"/>
              </a:lnSpc>
              <a:buNone/>
            </a:pPr>
            <a:r>
              <a:rPr lang="zh-TW" altLang="en-US" sz="3600" dirty="0" smtClean="0"/>
              <a:t>後</a:t>
            </a:r>
            <a:r>
              <a:rPr lang="zh-TW" altLang="en-US" sz="3600" dirty="0"/>
              <a:t>，孟嘗君出</a:t>
            </a:r>
            <a:r>
              <a:rPr lang="zh-TW" altLang="en-US" sz="3600" dirty="0" smtClean="0"/>
              <a:t>記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賬簿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，</a:t>
            </a:r>
            <a:r>
              <a:rPr lang="zh-TW" altLang="en-US" sz="3600" dirty="0"/>
              <a:t>問門下諸客：「誰習會計，能為</a:t>
            </a:r>
            <a:r>
              <a:rPr lang="zh-TW" altLang="en-US" sz="3600" dirty="0" smtClean="0"/>
              <a:t>文收責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債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於薛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山東省滕縣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者</a:t>
            </a:r>
            <a:r>
              <a:rPr lang="zh-TW" altLang="en-US" sz="3600" dirty="0"/>
              <a:t>乎？」馮諼署曰：「能！」孟嘗君怪之曰：「此誰也？」左右曰：「乃歌夫長鋏歸來者也。」孟嘗君笑曰：「客果有能也。吾負之，未嘗見也。」請而見之。謝曰：「文倦於事，</a:t>
            </a:r>
            <a:r>
              <a:rPr lang="zh-TW" altLang="en-US" sz="3600" dirty="0" smtClean="0"/>
              <a:t>憒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昏亂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於</a:t>
            </a:r>
            <a:r>
              <a:rPr lang="zh-TW" altLang="en-US" sz="3600" dirty="0"/>
              <a:t>憂，而性</a:t>
            </a:r>
            <a:r>
              <a:rPr lang="zh-TW" altLang="en-US" sz="3600" dirty="0" smtClean="0"/>
              <a:t>懧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懦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愚</a:t>
            </a:r>
            <a:r>
              <a:rPr lang="zh-TW" altLang="en-US" sz="3600" dirty="0"/>
              <a:t>，沈於國家之事，開罪於先生。先生不</a:t>
            </a:r>
            <a:r>
              <a:rPr lang="zh-TW" altLang="en-US" sz="3600" dirty="0" smtClean="0"/>
              <a:t>羞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（見怪）</a:t>
            </a:r>
            <a:r>
              <a:rPr lang="zh-TW" altLang="en-US" sz="3600" dirty="0" smtClean="0"/>
              <a:t>，</a:t>
            </a:r>
            <a:r>
              <a:rPr lang="zh-TW" altLang="en-US" sz="3600" dirty="0"/>
              <a:t>乃有意欲為收</a:t>
            </a:r>
            <a:r>
              <a:rPr lang="zh-TW" altLang="en-US" sz="3600" dirty="0" smtClean="0"/>
              <a:t>責於</a:t>
            </a:r>
            <a:r>
              <a:rPr lang="zh-TW" altLang="en-US" sz="3600" dirty="0"/>
              <a:t>薛乎？」馮諼曰：「願之！」</a:t>
            </a:r>
            <a:endParaRPr lang="en-US" altLang="zh-TW" sz="3600" dirty="0" smtClean="0"/>
          </a:p>
          <a:p>
            <a:pPr>
              <a:lnSpc>
                <a:spcPts val="5400"/>
              </a:lnSpc>
            </a:pPr>
            <a:endParaRPr lang="zh-TW" altLang="en-US" sz="36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2494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37282" y="1006763"/>
            <a:ext cx="10667330" cy="5163127"/>
          </a:xfrm>
        </p:spPr>
        <p:txBody>
          <a:bodyPr>
            <a:normAutofit/>
          </a:bodyPr>
          <a:lstStyle/>
          <a:p>
            <a:pPr marL="0" indent="0">
              <a:lnSpc>
                <a:spcPts val="4800"/>
              </a:lnSpc>
              <a:buNone/>
            </a:pPr>
            <a:r>
              <a:rPr lang="zh-TW" altLang="en-US" sz="3600" dirty="0"/>
              <a:t>於是，約車治裝，載券契而行。辭曰：「責收畢，以何市而反？」孟嘗君曰：「視吾家所寡有者。」驅而之薛。使吏召諸民當償者，悉來合券。券徧合</a:t>
            </a:r>
            <a:r>
              <a:rPr lang="zh-TW" altLang="en-US" sz="3600" dirty="0" smtClean="0"/>
              <a:t>，起矯</a:t>
            </a:r>
            <a:r>
              <a:rPr lang="zh-TW" altLang="en-US" sz="3600" dirty="0"/>
              <a:t>命以責賜諸民，因燒其券，民稱萬歲。長驅到齊，晨而求見。</a:t>
            </a:r>
            <a:endParaRPr lang="en-US" altLang="zh-TW" sz="3600" dirty="0"/>
          </a:p>
          <a:p>
            <a:pPr>
              <a:lnSpc>
                <a:spcPts val="4800"/>
              </a:lnSpc>
            </a:pPr>
            <a:endParaRPr lang="zh-TW" altLang="en-US" sz="36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9903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71333" y="692727"/>
            <a:ext cx="11225104" cy="5745018"/>
          </a:xfrm>
        </p:spPr>
        <p:txBody>
          <a:bodyPr>
            <a:noAutofit/>
          </a:bodyPr>
          <a:lstStyle/>
          <a:p>
            <a:pPr marL="0" indent="0">
              <a:lnSpc>
                <a:spcPts val="5400"/>
              </a:lnSpc>
              <a:buNone/>
            </a:pPr>
            <a:r>
              <a:rPr lang="zh-TW" altLang="en-US" sz="3600" dirty="0" smtClean="0"/>
              <a:t>孟嘗君</a:t>
            </a:r>
            <a:r>
              <a:rPr lang="zh-TW" altLang="en-US" sz="3600" dirty="0"/>
              <a:t>怪其疾也，衣冠而見之，曰：「責畢收乎？來何疾也？」曰：「收畢矣！」「以何市而反？」馮諼曰：「</a:t>
            </a:r>
            <a:r>
              <a:rPr lang="zh-TW" altLang="en-US" sz="3600" dirty="0" smtClean="0"/>
              <a:t>君云</a:t>
            </a:r>
            <a:r>
              <a:rPr lang="en-US" altLang="zh-TW" sz="3600" dirty="0" smtClean="0"/>
              <a:t>『</a:t>
            </a:r>
            <a:r>
              <a:rPr lang="zh-TW" altLang="en-US" sz="3600" dirty="0"/>
              <a:t>視吾家所寡有者。</a:t>
            </a:r>
            <a:r>
              <a:rPr lang="en-US" altLang="zh-TW" sz="3600" dirty="0"/>
              <a:t>』</a:t>
            </a:r>
            <a:r>
              <a:rPr lang="zh-TW" altLang="en-US" sz="3600" dirty="0"/>
              <a:t>臣竊計，君宮中積珍寶，狗馬實外廄，美人充下</a:t>
            </a:r>
            <a:r>
              <a:rPr lang="zh-TW" altLang="en-US" sz="3600" dirty="0" smtClean="0"/>
              <a:t>陳。</a:t>
            </a:r>
            <a:r>
              <a:rPr lang="zh-TW" altLang="en-US" sz="3600" dirty="0"/>
              <a:t>君家所寡有者，以義耳。竊以</a:t>
            </a:r>
            <a:r>
              <a:rPr lang="zh-TW" altLang="en-US" sz="3600" dirty="0">
                <a:solidFill>
                  <a:srgbClr val="FF0000"/>
                </a:solidFill>
              </a:rPr>
              <a:t>為君市義</a:t>
            </a:r>
            <a:r>
              <a:rPr lang="zh-TW" altLang="en-US" sz="3600" dirty="0"/>
              <a:t>。」孟嘗君曰：「市義奈何？」曰：「今君有區區之薛，不</a:t>
            </a:r>
            <a:r>
              <a:rPr lang="zh-TW" altLang="en-US" sz="3600" dirty="0" smtClean="0"/>
              <a:t>拊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撫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愛子</a:t>
            </a:r>
            <a:r>
              <a:rPr lang="zh-TW" altLang="en-US" sz="3600" dirty="0"/>
              <a:t>其民，因而賈</a:t>
            </a:r>
            <a:r>
              <a:rPr lang="zh-TW" altLang="en-US" sz="3600" dirty="0" smtClean="0"/>
              <a:t>利之</a:t>
            </a:r>
            <a:r>
              <a:rPr lang="zh-TW" altLang="en-US" sz="3600" dirty="0"/>
              <a:t>。臣竊矯君命，以責賜諸民，因燒其券，民稱萬歲，乃臣所以為君市義也。」孟嘗君不</a:t>
            </a:r>
            <a:r>
              <a:rPr lang="zh-TW" altLang="en-US" sz="3600" dirty="0" smtClean="0"/>
              <a:t>說，</a:t>
            </a:r>
            <a:r>
              <a:rPr lang="zh-TW" altLang="en-US" sz="3600" dirty="0"/>
              <a:t>曰：「諾！先生休矣。</a:t>
            </a:r>
            <a:r>
              <a:rPr lang="zh-TW" altLang="en-US" sz="3600" dirty="0" smtClean="0"/>
              <a:t>」</a:t>
            </a:r>
            <a:endParaRPr lang="zh-TW" altLang="en-US" sz="36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2886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71332" y="997527"/>
            <a:ext cx="11206631" cy="5477163"/>
          </a:xfrm>
        </p:spPr>
        <p:txBody>
          <a:bodyPr>
            <a:noAutofit/>
          </a:bodyPr>
          <a:lstStyle/>
          <a:p>
            <a:pPr marL="0" indent="0">
              <a:lnSpc>
                <a:spcPts val="5400"/>
              </a:lnSpc>
              <a:buNone/>
            </a:pPr>
            <a:r>
              <a:rPr lang="zh-TW" altLang="en-US" sz="3600" dirty="0" smtClean="0"/>
              <a:t>後</a:t>
            </a:r>
            <a:r>
              <a:rPr lang="zh-TW" altLang="en-US" sz="3600" dirty="0"/>
              <a:t>朞</a:t>
            </a:r>
            <a:r>
              <a:rPr lang="zh-TW" altLang="en-US" sz="3600" dirty="0" smtClean="0"/>
              <a:t>年，</a:t>
            </a:r>
            <a:r>
              <a:rPr lang="zh-TW" altLang="en-US" sz="3600" dirty="0"/>
              <a:t>齊王謂孟嘗君曰：「寡人不敢以先王之臣為臣。</a:t>
            </a:r>
            <a:r>
              <a:rPr lang="zh-TW" altLang="en-US" sz="3600" dirty="0" smtClean="0"/>
              <a:t>」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秦楚毀之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孟嘗君</a:t>
            </a:r>
            <a:r>
              <a:rPr lang="zh-TW" altLang="en-US" sz="3600" dirty="0"/>
              <a:t>就國於薛，未至百里，民扶老攜幼，迎君道中，終日。孟嘗君顧謂馮諼：「先生所為文市義者，乃今日見之！」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8373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141166" y="583684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王安石</a:t>
            </a:r>
            <a:r>
              <a:rPr lang="en-US" altLang="zh-TW" dirty="0" smtClean="0">
                <a:solidFill>
                  <a:srgbClr val="FF0000"/>
                </a:solidFill>
              </a:rPr>
              <a:t>〈</a:t>
            </a:r>
            <a:r>
              <a:rPr lang="zh-TW" altLang="en-US" dirty="0" smtClean="0">
                <a:solidFill>
                  <a:srgbClr val="FF0000"/>
                </a:solidFill>
              </a:rPr>
              <a:t>讀</a:t>
            </a:r>
            <a:r>
              <a:rPr lang="zh-TW" altLang="en-US" dirty="0">
                <a:solidFill>
                  <a:srgbClr val="FF0000"/>
                </a:solidFill>
              </a:rPr>
              <a:t>孟嘗君</a:t>
            </a:r>
            <a:r>
              <a:rPr lang="zh-TW" altLang="en-US" dirty="0" smtClean="0">
                <a:solidFill>
                  <a:srgbClr val="FF0000"/>
                </a:solidFill>
              </a:rPr>
              <a:t>傳</a:t>
            </a:r>
            <a:r>
              <a:rPr lang="en-US" altLang="zh-TW" dirty="0" smtClean="0">
                <a:solidFill>
                  <a:srgbClr val="FF0000"/>
                </a:solidFill>
              </a:rPr>
              <a:t>〉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71333" y="1616364"/>
            <a:ext cx="10833280" cy="4294858"/>
          </a:xfrm>
        </p:spPr>
        <p:txBody>
          <a:bodyPr>
            <a:norm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世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皆稱孟嘗君能得士，士以故歸之，而卒賴其力以脫於虎豹之秦。嗟乎！孟嘗君特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雞鳴狗盜之雄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耳，豈足以言得士？不然，擅齊之強，得一士焉，宜可以南面而制秦，尚何取雞鳴狗盜之力哉？夫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雞鳴狗盜之出其門，此士之所以不至也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5139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284386" y="229369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zh-TW" altLang="en-US" dirty="0">
                <a:solidFill>
                  <a:srgbClr val="FF0000"/>
                </a:solidFill>
              </a:rPr>
              <a:t>得劍</a:t>
            </a:r>
            <a:r>
              <a:rPr lang="zh-TW" altLang="en-US" dirty="0"/>
              <a:t>（二首</a:t>
            </a:r>
            <a:r>
              <a:rPr lang="zh-TW" altLang="en-US" dirty="0" smtClean="0"/>
              <a:t>）    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雪廬老人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71332" y="1002535"/>
            <a:ext cx="11178923" cy="5610701"/>
          </a:xfrm>
        </p:spPr>
        <p:txBody>
          <a:bodyPr>
            <a:noAutofit/>
          </a:bodyPr>
          <a:lstStyle/>
          <a:p>
            <a:pPr>
              <a:lnSpc>
                <a:spcPts val="4200"/>
              </a:lnSpc>
            </a:pP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其一</a:t>
            </a:r>
            <a:endParaRPr lang="en-US" altLang="zh-TW" sz="36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200"/>
              </a:lnSpc>
              <a:buNone/>
            </a:pP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出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匣風颼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飀，寒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泉千尺秋。觀者皆噤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瘮，真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堪比吳鉤。</a:t>
            </a:r>
          </a:p>
          <a:p>
            <a:pPr marL="0" indent="0">
              <a:lnSpc>
                <a:spcPts val="4200"/>
              </a:lnSpc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把之覽八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荒，烟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塵何茫茫。願為一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揮手，重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使日月光。</a:t>
            </a:r>
          </a:p>
          <a:p>
            <a:pPr marL="0" indent="0">
              <a:lnSpc>
                <a:spcPts val="4200"/>
              </a:lnSpc>
              <a:buNone/>
            </a:pP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誰肯效馮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煖，彈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歌客孟嘗。</a:t>
            </a:r>
          </a:p>
          <a:p>
            <a:pPr>
              <a:lnSpc>
                <a:spcPts val="4200"/>
              </a:lnSpc>
              <a:buFont typeface="Wingdings" panose="05000000000000000000" pitchFamily="2" charset="2"/>
              <a:buChar char="l"/>
            </a:pPr>
            <a:r>
              <a:rPr lang="zh-TW" altLang="zh-TW" dirty="0">
                <a:latin typeface="新細明體" panose="02020500000000000000" pitchFamily="18" charset="-120"/>
                <a:ea typeface="新細明體" panose="02020500000000000000" pitchFamily="18" charset="-120"/>
              </a:rPr>
              <a:t>劍一出鞘，頓覺冷風颼颼。劍光如深秋寒泉，不由得令人打個冷戰。寒光逼人，真可與吳鉤相比。手握寶劍，環顧四宇，時局如此混亂，煙塵何其茫茫。豈可像馮煖一樣，借劍彈歌向孟嘗君取祿？我要一揮長劍，廓清天下，使日月重光！</a:t>
            </a:r>
            <a:endParaRPr lang="zh-TW" altLang="en-US" dirty="0"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51</a:t>
            </a:fld>
            <a:endParaRPr lang="en-US" dirty="0"/>
          </a:p>
        </p:txBody>
      </p:sp>
      <p:sp>
        <p:nvSpPr>
          <p:cNvPr id="4" name="文字方塊 3"/>
          <p:cNvSpPr txBox="1"/>
          <p:nvPr/>
        </p:nvSpPr>
        <p:spPr>
          <a:xfrm>
            <a:off x="7594954" y="2186734"/>
            <a:ext cx="10226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000" dirty="0" err="1"/>
              <a:t>jìn</a:t>
            </a:r>
            <a:r>
              <a:rPr lang="en-US" altLang="zh-TW" sz="2000" dirty="0"/>
              <a:t> </a:t>
            </a:r>
            <a:r>
              <a:rPr lang="en-US" altLang="zh-TW" sz="2000" dirty="0" err="1"/>
              <a:t>shēn</a:t>
            </a:r>
            <a:endParaRPr lang="zh-TW" altLang="en-US" sz="2000" dirty="0"/>
          </a:p>
        </p:txBody>
      </p:sp>
      <p:sp>
        <p:nvSpPr>
          <p:cNvPr id="5" name="文字方塊 4"/>
          <p:cNvSpPr txBox="1"/>
          <p:nvPr/>
        </p:nvSpPr>
        <p:spPr>
          <a:xfrm>
            <a:off x="2146479" y="2171967"/>
            <a:ext cx="9698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000" dirty="0" err="1" smtClean="0"/>
              <a:t>Sōu</a:t>
            </a:r>
            <a:r>
              <a:rPr lang="zh-TW" altLang="en-US" sz="2000" dirty="0" smtClean="0"/>
              <a:t> </a:t>
            </a:r>
            <a:r>
              <a:rPr lang="en-US" altLang="zh-TW" sz="2000" dirty="0" err="1"/>
              <a:t>liú</a:t>
            </a:r>
            <a:endParaRPr lang="zh-TW" altLang="en-US" sz="2000" dirty="0"/>
          </a:p>
        </p:txBody>
      </p:sp>
    </p:spTree>
    <p:extLst>
      <p:ext uri="{BB962C8B-B14F-4D97-AF65-F5344CB8AC3E}">
        <p14:creationId xmlns:p14="http://schemas.microsoft.com/office/powerpoint/2010/main" val="2902456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82198" y="381837"/>
            <a:ext cx="11068057" cy="6039060"/>
          </a:xfrm>
        </p:spPr>
        <p:txBody>
          <a:bodyPr>
            <a:noAutofit/>
          </a:bodyPr>
          <a:lstStyle/>
          <a:p>
            <a:pPr>
              <a:lnSpc>
                <a:spcPts val="5200"/>
              </a:lnSpc>
            </a:pP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其二</a:t>
            </a:r>
            <a:endPara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5200"/>
              </a:lnSpc>
              <a:buNone/>
            </a:pP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壁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間蔚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雲氣，魑魅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遠辟易。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不訂黃金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交，肝膽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託三尺。</a:t>
            </a:r>
          </a:p>
          <a:p>
            <a:pPr marL="0" indent="0">
              <a:lnSpc>
                <a:spcPts val="5200"/>
              </a:lnSpc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凌晨素霓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吐，入夜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眾星聚。時時發龍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吟，願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為蒼生雨。</a:t>
            </a:r>
          </a:p>
          <a:p>
            <a:pPr>
              <a:lnSpc>
                <a:spcPts val="5200"/>
              </a:lnSpc>
              <a:buFont typeface="Wingdings" panose="05000000000000000000" pitchFamily="2" charset="2"/>
              <a:buChar char="l"/>
            </a:pPr>
            <a:r>
              <a:rPr lang="zh-TW" altLang="en-US" sz="36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壁上寶劍，如龍興雲，劍氣森森，懾退妖魔鬼怪。我與寶劍，肝膽相照，不以黃金訂交。凌晨日出，氣貫長虹，夜落星繁，劍光熠熠。時發龍吟，普降甘霖，廣潤蒼生！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0071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群組 1"/>
          <p:cNvGrpSpPr/>
          <p:nvPr/>
        </p:nvGrpSpPr>
        <p:grpSpPr>
          <a:xfrm>
            <a:off x="3144380" y="232736"/>
            <a:ext cx="6659820" cy="6480000"/>
            <a:chOff x="3144380" y="232736"/>
            <a:chExt cx="6659820" cy="6480000"/>
          </a:xfrm>
        </p:grpSpPr>
        <p:sp>
          <p:nvSpPr>
            <p:cNvPr id="8" name="矩形 7"/>
            <p:cNvSpPr/>
            <p:nvPr/>
          </p:nvSpPr>
          <p:spPr>
            <a:xfrm>
              <a:off x="3144380" y="232736"/>
              <a:ext cx="6658723" cy="6480000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pic>
          <p:nvPicPr>
            <p:cNvPr id="5" name="圖片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453649" y="232736"/>
              <a:ext cx="3350551" cy="6480000"/>
            </a:xfrm>
            <a:prstGeom prst="rect">
              <a:avLst/>
            </a:prstGeom>
          </p:spPr>
        </p:pic>
        <p:pic>
          <p:nvPicPr>
            <p:cNvPr id="7" name="圖片 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144380" y="232736"/>
              <a:ext cx="3251022" cy="6480000"/>
            </a:xfrm>
            <a:prstGeom prst="rect">
              <a:avLst/>
            </a:prstGeom>
          </p:spPr>
        </p:pic>
      </p:grpSp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0392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有機">
  <a:themeElements>
    <a:clrScheme name="綠黃色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有機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有機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綠黃色">
    <a:dk1>
      <a:sysClr val="windowText" lastClr="000000"/>
    </a:dk1>
    <a:lt1>
      <a:sysClr val="window" lastClr="FFFFFF"/>
    </a:lt1>
    <a:dk2>
      <a:srgbClr val="455F51"/>
    </a:dk2>
    <a:lt2>
      <a:srgbClr val="E2DFCC"/>
    </a:lt2>
    <a:accent1>
      <a:srgbClr val="99CB38"/>
    </a:accent1>
    <a:accent2>
      <a:srgbClr val="63A537"/>
    </a:accent2>
    <a:accent3>
      <a:srgbClr val="37A76F"/>
    </a:accent3>
    <a:accent4>
      <a:srgbClr val="44C1A3"/>
    </a:accent4>
    <a:accent5>
      <a:srgbClr val="4EB3CF"/>
    </a:accent5>
    <a:accent6>
      <a:srgbClr val="51C3F9"/>
    </a:accent6>
    <a:hlink>
      <a:srgbClr val="EE7B08"/>
    </a:hlink>
    <a:folHlink>
      <a:srgbClr val="977B2D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5371</TotalTime>
  <Words>7141</Words>
  <Application>Microsoft Office PowerPoint</Application>
  <PresentationFormat>寬螢幕</PresentationFormat>
  <Paragraphs>320</Paragraphs>
  <Slides>53</Slides>
  <Notes>30</Notes>
  <HiddenSlides>0</HiddenSlides>
  <MMClips>0</MMClips>
  <ScaleCrop>false</ScaleCrop>
  <HeadingPairs>
    <vt:vector size="6" baseType="variant">
      <vt:variant>
        <vt:lpstr>使用字型</vt:lpstr>
      </vt:variant>
      <vt:variant>
        <vt:i4>12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53</vt:i4>
      </vt:variant>
    </vt:vector>
  </HeadingPairs>
  <TitlesOfParts>
    <vt:vector size="66" baseType="lpstr">
      <vt:lpstr>標楷體</vt:lpstr>
      <vt:lpstr>標楷體</vt:lpstr>
      <vt:lpstr>Malgun Gothic Semilight</vt:lpstr>
      <vt:lpstr>微軟正黑體</vt:lpstr>
      <vt:lpstr>新細明體</vt:lpstr>
      <vt:lpstr>新細明體-ExtB</vt:lpstr>
      <vt:lpstr>等线</vt:lpstr>
      <vt:lpstr>Arial</vt:lpstr>
      <vt:lpstr>Calibri</vt:lpstr>
      <vt:lpstr>Garamond</vt:lpstr>
      <vt:lpstr>Verdana</vt:lpstr>
      <vt:lpstr>Wingdings</vt:lpstr>
      <vt:lpstr>有機</vt:lpstr>
      <vt:lpstr>《孟子》要義介紹</vt:lpstr>
      <vt:lpstr>《孟子》要義介紹　大綱</vt:lpstr>
      <vt:lpstr>〈滕文公下〉第一章： 言脩禮守正，非招不往；枉道富貴，君子不許。</vt:lpstr>
      <vt:lpstr>枉尺而直尋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章旨</vt:lpstr>
      <vt:lpstr>〈萬章下〉第七章</vt:lpstr>
      <vt:lpstr>PowerPoint 簡報</vt:lpstr>
      <vt:lpstr>PowerPoint 簡報</vt:lpstr>
      <vt:lpstr>PowerPoint 簡報</vt:lpstr>
      <vt:lpstr>PowerPoint 簡報</vt:lpstr>
      <vt:lpstr>〈滕文公下〉 　第四章</vt:lpstr>
      <vt:lpstr>PowerPoint 簡報</vt:lpstr>
      <vt:lpstr>孫奭《疏》：通功易事</vt:lpstr>
      <vt:lpstr>(附) 〈滕文公上〉 第四章</vt:lpstr>
      <vt:lpstr>〈滕文公下〉 　第四章（續）</vt:lpstr>
      <vt:lpstr>PowerPoint 簡報</vt:lpstr>
      <vt:lpstr>PowerPoint 簡報</vt:lpstr>
      <vt:lpstr>PowerPoint 簡報</vt:lpstr>
      <vt:lpstr>韓愈〈原道〉：</vt:lpstr>
      <vt:lpstr>求證：1元=1分</vt:lpstr>
      <vt:lpstr>〈告子上〉  第十章： 言舍生取義，義之大者也。</vt:lpstr>
      <vt:lpstr>PowerPoint 簡報</vt:lpstr>
      <vt:lpstr>PowerPoint 簡報</vt:lpstr>
      <vt:lpstr>PowerPoint 簡報</vt:lpstr>
      <vt:lpstr>〈告子上〉第16章</vt:lpstr>
      <vt:lpstr>孫奭《疏》：</vt:lpstr>
      <vt:lpstr>章旨</vt:lpstr>
      <vt:lpstr>〈告子下〉第四章 言上之所欲，下以為俗。</vt:lpstr>
      <vt:lpstr>PowerPoint 簡報</vt:lpstr>
      <vt:lpstr>PowerPoint 簡報</vt:lpstr>
      <vt:lpstr>PowerPoint 簡報</vt:lpstr>
      <vt:lpstr>PowerPoint 簡報</vt:lpstr>
      <vt:lpstr>〈盡心上〉  第25章 言好善從舜，好利從蹠。</vt:lpstr>
      <vt:lpstr>PowerPoint 簡報</vt:lpstr>
      <vt:lpstr>PowerPoint 簡報</vt:lpstr>
      <vt:lpstr>馮諼市義</vt:lpstr>
      <vt:lpstr>PowerPoint 簡報</vt:lpstr>
      <vt:lpstr>PowerPoint 簡報</vt:lpstr>
      <vt:lpstr>PowerPoint 簡報</vt:lpstr>
      <vt:lpstr>PowerPoint 簡報</vt:lpstr>
      <vt:lpstr>PowerPoint 簡報</vt:lpstr>
      <vt:lpstr>王安石〈讀孟嘗君傳〉 </vt:lpstr>
      <vt:lpstr>得劍（二首）    雪廬老人 </vt:lpstr>
      <vt:lpstr>PowerPoint 簡報</vt:lpstr>
      <vt:lpstr>PowerPoint 簡報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中庸</dc:title>
  <dc:creator>Change</dc:creator>
  <cp:lastModifiedBy>清泉 張</cp:lastModifiedBy>
  <cp:revision>408</cp:revision>
  <dcterms:created xsi:type="dcterms:W3CDTF">2017-09-05T02:29:32Z</dcterms:created>
  <dcterms:modified xsi:type="dcterms:W3CDTF">2019-12-17T22:32:13Z</dcterms:modified>
</cp:coreProperties>
</file>