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notesMasterIdLst>
    <p:notesMasterId r:id="rId3"/>
  </p:notesMasterIdLst>
  <p:handoutMasterIdLst>
    <p:handoutMasterId r:id="rId4"/>
  </p:handoutMasterIdLst>
  <p:sldIdLst>
    <p:sldId id="2259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39BC11-D6D7-AE18-4C14-BFC2F3C55929}" v="3848" dt="2025-04-24T18:00:41.7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76"/>
    <p:restoredTop sz="78474"/>
  </p:normalViewPr>
  <p:slideViewPr>
    <p:cSldViewPr snapToGrid="0" snapToObjects="1">
      <p:cViewPr varScale="1">
        <p:scale>
          <a:sx n="88" d="100"/>
          <a:sy n="88" d="100"/>
        </p:scale>
        <p:origin x="1304" y="184"/>
      </p:cViewPr>
      <p:guideLst/>
    </p:cSldViewPr>
  </p:slideViewPr>
  <p:outlineViewPr>
    <p:cViewPr>
      <p:scale>
        <a:sx n="33" d="100"/>
        <a:sy n="33" d="100"/>
      </p:scale>
      <p:origin x="-24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handoutMaster" Target="handoutMasters/handout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kye Stevens (2000785)" userId="S::2000785@student.uwtsd.ac.uk::fc59b84c-4c10-4cac-bc83-aff55c0dcfdc" providerId="AD" clId="Web-{0E39BC11-D6D7-AE18-4C14-BFC2F3C55929}"/>
    <pc:docChg chg="delSld modSld">
      <pc:chgData name="Skye Stevens (2000785)" userId="S::2000785@student.uwtsd.ac.uk::fc59b84c-4c10-4cac-bc83-aff55c0dcfdc" providerId="AD" clId="Web-{0E39BC11-D6D7-AE18-4C14-BFC2F3C55929}" dt="2025-04-24T18:00:39.905" v="3802"/>
      <pc:docMkLst>
        <pc:docMk/>
      </pc:docMkLst>
      <pc:sldChg chg="del">
        <pc:chgData name="Skye Stevens (2000785)" userId="S::2000785@student.uwtsd.ac.uk::fc59b84c-4c10-4cac-bc83-aff55c0dcfdc" providerId="AD" clId="Web-{0E39BC11-D6D7-AE18-4C14-BFC2F3C55929}" dt="2025-04-24T17:12:42.928" v="0"/>
        <pc:sldMkLst>
          <pc:docMk/>
          <pc:sldMk cId="1072604885" sldId="2168"/>
        </pc:sldMkLst>
      </pc:sldChg>
      <pc:sldChg chg="delSp modSp">
        <pc:chgData name="Skye Stevens (2000785)" userId="S::2000785@student.uwtsd.ac.uk::fc59b84c-4c10-4cac-bc83-aff55c0dcfdc" providerId="AD" clId="Web-{0E39BC11-D6D7-AE18-4C14-BFC2F3C55929}" dt="2025-04-24T18:00:39.905" v="3802"/>
        <pc:sldMkLst>
          <pc:docMk/>
          <pc:sldMk cId="4177517018" sldId="2259"/>
        </pc:sldMkLst>
        <pc:spChg chg="mod">
          <ac:chgData name="Skye Stevens (2000785)" userId="S::2000785@student.uwtsd.ac.uk::fc59b84c-4c10-4cac-bc83-aff55c0dcfdc" providerId="AD" clId="Web-{0E39BC11-D6D7-AE18-4C14-BFC2F3C55929}" dt="2025-04-24T17:59:47.982" v="3715"/>
          <ac:spMkLst>
            <pc:docMk/>
            <pc:sldMk cId="4177517018" sldId="2259"/>
            <ac:spMk id="3" creationId="{FD82EBB6-618D-C1AA-2CB2-E1A2264D3154}"/>
          </ac:spMkLst>
        </pc:spChg>
        <pc:graphicFrameChg chg="mod modGraphic">
          <ac:chgData name="Skye Stevens (2000785)" userId="S::2000785@student.uwtsd.ac.uk::fc59b84c-4c10-4cac-bc83-aff55c0dcfdc" providerId="AD" clId="Web-{0E39BC11-D6D7-AE18-4C14-BFC2F3C55929}" dt="2025-04-24T18:00:39.905" v="3802"/>
          <ac:graphicFrameMkLst>
            <pc:docMk/>
            <pc:sldMk cId="4177517018" sldId="2259"/>
            <ac:graphicFrameMk id="4" creationId="{AD511CA0-7BA0-58C1-D262-84133AD0700C}"/>
          </ac:graphicFrameMkLst>
        </pc:graphicFrameChg>
        <pc:picChg chg="del">
          <ac:chgData name="Skye Stevens (2000785)" userId="S::2000785@student.uwtsd.ac.uk::fc59b84c-4c10-4cac-bc83-aff55c0dcfdc" providerId="AD" clId="Web-{0E39BC11-D6D7-AE18-4C14-BFC2F3C55929}" dt="2025-04-24T17:19:06.079" v="855"/>
          <ac:picMkLst>
            <pc:docMk/>
            <pc:sldMk cId="4177517018" sldId="2259"/>
            <ac:picMk id="2" creationId="{F8816EA3-B307-DCC1-ADA6-C3A760AD3018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8FB4ED-E8F5-974E-ABA5-B44FE23CBE9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F3A810-8CDE-1D4E-9549-DB45F8B251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28DDB-7AE8-BB42-A6D8-E1F81F93515B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8227D-B859-CE4A-B298-807787BAD7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92C1B-2A7F-CE40-ACC2-0DB206B24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1DE4C-D86E-3344-8899-17BAA1B5AA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70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03B6-C382-FC43-B344-8433CE4EA896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04C9-0A3A-3B49-AB07-2246B6F90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1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7A38-0A4D-6A42-B30D-4B27DE920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DEAB16-42DD-D04A-9F37-C4A03C858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9BB2B-F860-5A4C-B61A-EBB591755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35C61-585C-8B47-B2EB-3065F0DD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FDF32-24D8-4B4D-86DD-DF599A6D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7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5940-5964-0B44-BC4D-9982C83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B17D5-13E0-554E-9018-45C495394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52EAA-FF23-4147-8813-E024E5EC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8360B-1C43-D645-82BB-49EC6339F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F3-7969-9449-852C-C1079396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7C860-4376-A14B-9726-F92D5DA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B6687-3E73-7E44-B9AD-3FB29EF4B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84AEA-2034-F542-85A6-C1E409A91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B334C-3F5B-A54A-B50F-C52CED96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3B191-0D43-6945-B769-C1E18644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E9C712-5E77-E14B-A59B-56F122A4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1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424B6-42D3-5447-B768-5A9A5E38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D0A3C-59C0-3849-96E9-302CBECF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81E58-94A6-994E-8321-E70B699BD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2CFC9-791F-FC4C-B429-3D1209E16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9C5DC-FEB8-D340-ACB6-440365459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5D0A6-C346-F746-812E-89F44BD21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9B4E12-229E-B34A-84CA-EB2C7ED8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CBA23-50BC-F74A-A4BB-B5589F2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E71B-3CBD-1145-9082-CB3C876F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AFBCA3-0B57-1142-A7AC-0202C438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AFF20-8FE1-814E-B64D-35453664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C3BCE-A85E-B944-8ADA-250B8165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0408B-4FA7-ED46-937B-7E4E112B7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FBF2A1-70C5-244C-B806-08D154A5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2CFE7-663F-1B4B-B56C-8DB0A5DD7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2B4C-5B27-F846-8EBA-33ABDFD2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1784A-FA4C-AC47-B873-202DD81CB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089F7-2AD2-1C40-ACF0-D249E2DDD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00E4D-9770-4348-AFF5-A788804F5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F1B8C-73DF-CF44-81B9-CDCE607C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90354-EC0C-1240-B9ED-6E4F0824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2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F606F-3BEC-554B-A834-50D159B8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3E0F50-AB31-3646-8836-A70EF0B36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6B9E-4FE9-2849-B25D-38DAF256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29424-6014-8548-BB13-D91C75B35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8F14A-ECCA-ED47-AD60-320F5D58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73979-E7AD-E140-BA8A-43C719DF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5B14-301C-784E-8CE2-E3A06C65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AFF9C-B0FE-3C4C-A0C5-CAB93616D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29B1F-B67D-DB42-925B-C992E0E88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FE2F9-E423-7A44-A895-BC2E537DF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6A2F2-F91F-2A49-A7C2-F7641BE8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0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7291D6-D031-5645-BE39-C84225F87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D49CC-A7F1-204E-9F25-E1D69EDC6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74317-C23E-184C-B6F7-F20E9D7A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0CCE7-85C1-054A-8968-3A82A48B6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55D99-B6F8-1B42-9C77-D907C3F63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321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13855-F87A-027A-616F-DC824BC52B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5E4DA6-D322-BA46-8CE8-48B4A8544594}" type="datetime1">
              <a:rPr lang="en-US"/>
              <a:pPr lvl="0"/>
              <a:t>4/24/2025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8E78F9-9BA9-0EF4-A87A-2BC9FEE238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999750-B184-77FC-4F39-F4202CB26F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9B4C6B-CE77-E24F-B687-43AE2C9C0C15}" type="slidenum"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1B6237-BB19-063A-AE61-41B72E97398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09484" y="273597"/>
            <a:ext cx="10972443" cy="1144801"/>
          </a:xfrm>
        </p:spPr>
        <p:txBody>
          <a:bodyPr lIns="0" tIns="0" rIns="0" bIns="0" anchorCtr="1"/>
          <a:lstStyle>
            <a:lvl1pPr algn="ctr" hangingPunct="0">
              <a:defRPr lang="cy-GB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5153B3-146A-508D-C872-7507F13CF8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484" y="1604515"/>
            <a:ext cx="10972443" cy="3977283"/>
          </a:xfrm>
        </p:spPr>
        <p:txBody>
          <a:bodyPr lIns="0" tIns="0" rIns="0" bIns="0"/>
          <a:lstStyle>
            <a:lvl1pPr hangingPunct="0">
              <a:spcBef>
                <a:spcPts val="1415"/>
              </a:spcBef>
              <a:defRPr lang="cy-GB" sz="3200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5976696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CE9CED-49D2-E143-840E-FD86CD0B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BA1B6-489A-8B46-B5EF-F9D103AC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2B0E-83C6-B743-B5A9-56ED5054F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E98E7-CD54-5744-8A9F-961D2641C34F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BF247-4286-0B4E-9C94-B0346DE18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12BDC-0B27-BD46-9696-730BED8C8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5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08F40A-AB3F-E4A8-FBAC-E50DF466AB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D511CA0-7BA0-58C1-D262-84133AD070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8793213"/>
              </p:ext>
            </p:extLst>
          </p:nvPr>
        </p:nvGraphicFramePr>
        <p:xfrm>
          <a:off x="144167" y="465121"/>
          <a:ext cx="11903658" cy="6522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438144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6180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4844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</a:t>
                      </a:r>
                    </a:p>
                    <a:p>
                      <a:pPr lvl="0">
                        <a:buNone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 tri (</a:t>
                      </a:r>
                      <a:r>
                        <a:rPr lang="cy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3)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cy-GB" sz="1600" b="0" i="0" u="none" strike="noStrike" baseline="0" noProof="0" dirty="0">
                          <a:solidFill>
                            <a:srgbClr val="000000"/>
                          </a:solidFill>
                          <a:latin typeface="Arial"/>
                        </a:rPr>
                        <a:t>Ieithoedd, Llythrennedd a Chyfathrebu (</a:t>
                      </a:r>
                      <a:r>
                        <a:rPr lang="cy-GB" sz="1600" b="0" i="0" u="none" strike="noStrike" baseline="0" noProof="0" dirty="0" err="1">
                          <a:solidFill>
                            <a:srgbClr val="000000"/>
                          </a:solidFill>
                          <a:latin typeface="Arial"/>
                        </a:rPr>
                        <a:t>Languages</a:t>
                      </a:r>
                      <a:r>
                        <a:rPr lang="cy-GB" sz="1600" b="0" i="0" u="none" strike="noStrike" baseline="0" noProof="0" dirty="0">
                          <a:solidFill>
                            <a:srgbClr val="000000"/>
                          </a:solidFill>
                          <a:latin typeface="Arial"/>
                        </a:rPr>
                        <a:t>, </a:t>
                      </a:r>
                      <a:r>
                        <a:rPr lang="cy-GB" sz="1600" b="0" i="0" u="none" strike="noStrike" baseline="0" noProof="0" dirty="0" err="1">
                          <a:solidFill>
                            <a:srgbClr val="000000"/>
                          </a:solidFill>
                          <a:latin typeface="Arial"/>
                        </a:rPr>
                        <a:t>literacy</a:t>
                      </a:r>
                      <a:r>
                        <a:rPr lang="cy-GB" sz="1600" b="0" i="0" u="none" strike="noStrike" baseline="0" noProof="0" dirty="0">
                          <a:solidFill>
                            <a:srgbClr val="000000"/>
                          </a:solidFill>
                          <a:latin typeface="Arial"/>
                        </a:rPr>
                        <a:t> </a:t>
                      </a:r>
                      <a:r>
                        <a:rPr lang="cy-GB" sz="1600" b="0" i="0" u="none" strike="noStrike" baseline="0" noProof="0" dirty="0" err="1">
                          <a:solidFill>
                            <a:srgbClr val="000000"/>
                          </a:solidFill>
                          <a:latin typeface="Arial"/>
                        </a:rPr>
                        <a:t>and</a:t>
                      </a:r>
                      <a:r>
                        <a:rPr lang="cy-GB" sz="1600" b="0" i="0" u="none" strike="noStrike" baseline="0" noProof="0" dirty="0">
                          <a:solidFill>
                            <a:srgbClr val="000000"/>
                          </a:solidFill>
                          <a:latin typeface="Arial"/>
                        </a:rPr>
                        <a:t> </a:t>
                      </a:r>
                      <a:r>
                        <a:rPr lang="cy-GB" sz="1600" b="0" i="0" u="none" strike="noStrike" baseline="0" noProof="0" dirty="0" err="1">
                          <a:solidFill>
                            <a:srgbClr val="000000"/>
                          </a:solidFill>
                          <a:latin typeface="Arial"/>
                        </a:rPr>
                        <a:t>Communication</a:t>
                      </a:r>
                      <a:r>
                        <a:rPr lang="cy-GB" sz="1600" b="0" i="0" u="none" strike="noStrike" baseline="0" noProof="0" dirty="0">
                          <a:solidFill>
                            <a:srgbClr val="000000"/>
                          </a:solidFill>
                          <a:latin typeface="Arial"/>
                        </a:rPr>
                        <a:t>)</a:t>
                      </a:r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Amcan y wers /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Aims</a:t>
                      </a:r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the </a:t>
                      </a:r>
                      <a:r>
                        <a:rPr lang="cy-GB" sz="16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0" indent="0">
                        <a:buNone/>
                      </a:pP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Discuss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how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you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feel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positive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emotions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give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reason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  (siarad gyda ffrindiau am sut wyt ti'n teimlo)</a:t>
                      </a:r>
                    </a:p>
                    <a:p>
                      <a:pPr marL="0" lvl="0" indent="0">
                        <a:buNone/>
                      </a:pP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Write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how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you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feeling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positive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emotions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give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reason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 (Ysgrifennu sut wyt ti'n teimlo) </a:t>
                      </a:r>
                    </a:p>
                    <a:p>
                      <a:pPr marL="0" lvl="0" indent="0">
                        <a:buNone/>
                      </a:pP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Gain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understanding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different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places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Welsh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27937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0" indent="0">
                        <a:buNone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Beth Syn bod? (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Whats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matter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)</a:t>
                      </a:r>
                    </a:p>
                    <a:p>
                      <a:pPr marL="0" lvl="0" indent="0">
                        <a:buNone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Sut wyt ti? (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How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you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)</a:t>
                      </a:r>
                    </a:p>
                    <a:p>
                      <a:pPr marL="0" lvl="0" indent="0">
                        <a:buNone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Sut wyt ti'n teimlo? (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How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you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feeling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?)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negative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emotions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0" lvl="0" indent="0">
                        <a:buNone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vocabulary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Sut Wyt ti'n teimlo?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Dw I'n _____ 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Hapus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Ardderchog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Bendigedig 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 ben y byd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achos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mynd</a:t>
                      </a: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Language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Focusing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building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sentences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Welsh 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positive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emotions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extending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achos (</a:t>
                      </a:r>
                      <a:r>
                        <a:rPr lang="cy-GB" sz="16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because</a:t>
                      </a:r>
                      <a:r>
                        <a:rPr lang="cy-GB" sz="16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 addysgu a dysgu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Teaching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Recap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lesson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about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sut wyt ti'n teimlo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negative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emotions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,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pupils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discuss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partner to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answer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question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each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to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improve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pronouncation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to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challenge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each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 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Introduce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idea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positive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emotions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,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discuss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class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their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prior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positive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emotions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 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Before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introducing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new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sentence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pattern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 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Sut wyt ti'n teimlo?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Dw i'n hapus achos dw i'n mynd i'r sinema. 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Dw i'n ar ben y byd achos dw i'n chwarae i'r parc.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Practice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sentences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partner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taking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it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turns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asking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answering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</a:t>
                      </a:r>
                      <a:r>
                        <a:rPr lang="cy-GB" sz="1200" b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question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 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writing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these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sentences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into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their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welsh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books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as a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way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to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practice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spelling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structure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Allowing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children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to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extend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where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possible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by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saying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who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they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went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dictionary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to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include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different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words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not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used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carpet. 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cy-GB" sz="12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Plenary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–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asking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question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of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syt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wyt ti'n teimlo? To the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class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once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again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,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childen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able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to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give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their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answers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what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they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wrote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there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books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or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come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up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new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sentence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extending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the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question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where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possible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 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repeition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as a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way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to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gain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understanding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new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words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2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phrases</a:t>
                      </a:r>
                      <a:r>
                        <a:rPr lang="cy-GB" sz="12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.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 / </a:t>
                      </a:r>
                      <a:r>
                        <a:rPr lang="cy-GB" sz="1800" b="1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Emotion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mats</a:t>
                      </a: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Whiteboard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(</a:t>
                      </a:r>
                      <a:r>
                        <a:rPr lang="cy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board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gwyn)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Welsh </a:t>
                      </a:r>
                      <a:r>
                        <a:rPr lang="cy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Dictionary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Writing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800" b="0" dirty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books</a:t>
                      </a: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D82EBB6-618D-C1AA-2CB2-E1A2264D3154}"/>
              </a:ext>
            </a:extLst>
          </p:cNvPr>
          <p:cNvSpPr txBox="1"/>
          <p:nvPr/>
        </p:nvSpPr>
        <p:spPr>
          <a:xfrm>
            <a:off x="2235760" y="0"/>
            <a:ext cx="7720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Cynllun gwers / lesson plan</a:t>
            </a:r>
          </a:p>
        </p:txBody>
      </p:sp>
    </p:spTree>
    <p:extLst>
      <p:ext uri="{BB962C8B-B14F-4D97-AF65-F5344CB8AC3E}">
        <p14:creationId xmlns:p14="http://schemas.microsoft.com/office/powerpoint/2010/main" val="41775170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12939</TotalTime>
  <Words>86</Words>
  <Application>Microsoft Office PowerPoint</Application>
  <PresentationFormat>Widescreen</PresentationFormat>
  <Paragraphs>27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283</cp:revision>
  <cp:lastPrinted>2021-10-08T07:29:29Z</cp:lastPrinted>
  <dcterms:created xsi:type="dcterms:W3CDTF">2021-09-26T10:48:16Z</dcterms:created>
  <dcterms:modified xsi:type="dcterms:W3CDTF">2025-04-24T18:00:45Z</dcterms:modified>
</cp:coreProperties>
</file>