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7977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639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66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882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562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74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770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733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82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00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17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892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18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3890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224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856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82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9838E79-47B9-4514-BF7E-813E2728DD8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E852B01-5234-4597-9319-7F1CCE0D0F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269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800"/>
            <a:ext cx="8001000" cy="2057400"/>
          </a:xfrm>
        </p:spPr>
        <p:txBody>
          <a:bodyPr>
            <a:normAutofit/>
          </a:bodyPr>
          <a:lstStyle/>
          <a:p>
            <a:r>
              <a:rPr lang="en-US" sz="5400" dirty="0" smtClean="0"/>
              <a:t>Analysis of Financial Statements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By: </a:t>
            </a:r>
            <a:r>
              <a:rPr lang="en-US" dirty="0" err="1" smtClean="0">
                <a:solidFill>
                  <a:schemeClr val="tx1"/>
                </a:solidFill>
              </a:rPr>
              <a:t>Albena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Ivanova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ID: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68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8588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Introduction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670179"/>
            <a:ext cx="5809894" cy="404015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Company - Ffion Ltd.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Tasks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Ratio calculation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Analysis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8022" y="1567543"/>
            <a:ext cx="4123738" cy="351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3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8588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Ratio Calculation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670179"/>
            <a:ext cx="6024498" cy="102841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Profitability ratio – ROCE, ROE, GPM, OPM, 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987" y="2994349"/>
            <a:ext cx="7577427" cy="17829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987" y="5290457"/>
            <a:ext cx="7577427" cy="68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4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8588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Ratio Calculation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1670179"/>
            <a:ext cx="6239103" cy="102841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Liquidity ratios – Current ratio and Quick 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418" y="3081149"/>
            <a:ext cx="576262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5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8588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Ratio Calculation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1670179"/>
            <a:ext cx="6239103" cy="102841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Efficiency ratios – Inventory, Debtor and Creditor 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97" y="3081149"/>
            <a:ext cx="5781675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37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8588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Analysis of ratios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1670179"/>
            <a:ext cx="8347822" cy="460932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Pros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Simplified information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Easier decision-making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Cons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Quantitative approach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Historical data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96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1557694"/>
          </a:xfrm>
        </p:spPr>
        <p:txBody>
          <a:bodyPr>
            <a:normAutofit/>
          </a:bodyPr>
          <a:lstStyle/>
          <a:p>
            <a:r>
              <a:rPr lang="en-US" sz="4800" dirty="0" smtClean="0"/>
              <a:t>Conclusion &amp; Further Questions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1670179"/>
            <a:ext cx="8347822" cy="4609323"/>
          </a:xfrm>
        </p:spPr>
        <p:txBody>
          <a:bodyPr>
            <a:normAutofit/>
          </a:bodyPr>
          <a:lstStyle/>
          <a:p>
            <a:pPr lvl="1"/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1048" y="2187736"/>
            <a:ext cx="6354147" cy="357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67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01735"/>
            <a:ext cx="8534401" cy="857898"/>
          </a:xfrm>
        </p:spPr>
        <p:txBody>
          <a:bodyPr>
            <a:normAutofit/>
          </a:bodyPr>
          <a:lstStyle/>
          <a:p>
            <a:r>
              <a:rPr lang="en-US" sz="4800" dirty="0" smtClean="0"/>
              <a:t>References: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0" y="1259633"/>
            <a:ext cx="10027333" cy="541175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Asmirantho</a:t>
            </a:r>
            <a:r>
              <a:rPr lang="en-GB" sz="2000" dirty="0">
                <a:solidFill>
                  <a:schemeClr val="tx1"/>
                </a:solidFill>
              </a:rPr>
              <a:t>, E. and </a:t>
            </a:r>
            <a:r>
              <a:rPr lang="en-GB" sz="2000" dirty="0" err="1">
                <a:solidFill>
                  <a:schemeClr val="tx1"/>
                </a:solidFill>
              </a:rPr>
              <a:t>Somantri</a:t>
            </a:r>
            <a:r>
              <a:rPr lang="en-GB" sz="2000" dirty="0">
                <a:solidFill>
                  <a:schemeClr val="tx1"/>
                </a:solidFill>
              </a:rPr>
              <a:t>, O.K., 2017. The Effect of Financial Performance on Stock Price at Pharmaceutical Sub-Sector Company Listed in Indonesia Stock Exchange. </a:t>
            </a:r>
            <a:r>
              <a:rPr lang="en-GB" sz="2000" i="1" dirty="0">
                <a:solidFill>
                  <a:schemeClr val="tx1"/>
                </a:solidFill>
              </a:rPr>
              <a:t>JIAFE (</a:t>
            </a:r>
            <a:r>
              <a:rPr lang="en-GB" sz="2000" i="1" dirty="0" err="1">
                <a:solidFill>
                  <a:schemeClr val="tx1"/>
                </a:solidFill>
              </a:rPr>
              <a:t>Jurnal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Ilmiah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Akuntansi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Fakultas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Ekonomi</a:t>
            </a:r>
            <a:r>
              <a:rPr lang="en-GB" sz="2000" i="1" dirty="0">
                <a:solidFill>
                  <a:schemeClr val="tx1"/>
                </a:solidFill>
              </a:rPr>
              <a:t>).</a:t>
            </a:r>
            <a:r>
              <a:rPr lang="en-GB" sz="2000" dirty="0">
                <a:solidFill>
                  <a:schemeClr val="tx1"/>
                </a:solidFill>
              </a:rPr>
              <a:t> 3(2). pp.94-107.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Han, Y., Oh, S. and Kim, B., 2017. Effect on the Load Transferring Properties </a:t>
            </a:r>
            <a:r>
              <a:rPr lang="en-GB" sz="2000" dirty="0" err="1">
                <a:solidFill>
                  <a:schemeClr val="tx1"/>
                </a:solidFill>
              </a:rPr>
              <a:t>Fiber</a:t>
            </a:r>
            <a:r>
              <a:rPr lang="en-GB" sz="2000" dirty="0">
                <a:solidFill>
                  <a:schemeClr val="tx1"/>
                </a:solidFill>
              </a:rPr>
              <a:t> Reinforced Steel in Concrete based on Different Mix Ratio. In </a:t>
            </a:r>
            <a:r>
              <a:rPr lang="en-GB" sz="2000" i="1" dirty="0">
                <a:solidFill>
                  <a:schemeClr val="tx1"/>
                </a:solidFill>
              </a:rPr>
              <a:t>MATEC Web of Conferences</a:t>
            </a:r>
            <a:r>
              <a:rPr lang="en-GB" sz="2000" dirty="0">
                <a:solidFill>
                  <a:schemeClr val="tx1"/>
                </a:solidFill>
              </a:rPr>
              <a:t>(Vol. 138, p. 03001). EDP Sciences.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Ijaz</a:t>
            </a:r>
            <a:r>
              <a:rPr lang="en-GB" sz="2000" dirty="0">
                <a:solidFill>
                  <a:schemeClr val="tx1"/>
                </a:solidFill>
              </a:rPr>
              <a:t>, F., 2015. Impact of Income Components in Determine the Market Value-Evidence from Pakistan Cement Industry. </a:t>
            </a:r>
            <a:r>
              <a:rPr lang="en-GB" sz="2000" i="1" dirty="0">
                <a:solidFill>
                  <a:schemeClr val="tx1"/>
                </a:solidFill>
              </a:rPr>
              <a:t>Available at SSRN 2643879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King, A., 2015. </a:t>
            </a:r>
            <a:r>
              <a:rPr lang="en-GB" sz="2000" i="1" dirty="0">
                <a:solidFill>
                  <a:schemeClr val="tx1"/>
                </a:solidFill>
              </a:rPr>
              <a:t>The Influence Of Profitability Ratios And Stock Price Of The Capital Goods Sector (A Case Study Of United Tractors, Period 2006–2013)</a:t>
            </a:r>
            <a:r>
              <a:rPr lang="en-GB" sz="2000" dirty="0">
                <a:solidFill>
                  <a:schemeClr val="tx1"/>
                </a:solidFill>
              </a:rPr>
              <a:t> (Doctoral dissertation, President University</a:t>
            </a:r>
            <a:r>
              <a:rPr lang="en-GB" sz="2000" dirty="0" smtClean="0">
                <a:solidFill>
                  <a:schemeClr val="tx1"/>
                </a:solidFill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Kurniasih</a:t>
            </a:r>
            <a:r>
              <a:rPr lang="en-GB" sz="2000" dirty="0">
                <a:solidFill>
                  <a:schemeClr val="tx1"/>
                </a:solidFill>
              </a:rPr>
              <a:t>, A., 2018. Company's Efficiency and Its Impact on Performance: A Study on State Owned Non-Financial Company Listed on Indonesian Stock Exchange. </a:t>
            </a:r>
            <a:r>
              <a:rPr lang="en-GB" sz="2000" i="1" dirty="0">
                <a:solidFill>
                  <a:schemeClr val="tx1"/>
                </a:solidFill>
              </a:rPr>
              <a:t>European Research Studies.</a:t>
            </a:r>
            <a:r>
              <a:rPr lang="en-GB" sz="2000" dirty="0">
                <a:solidFill>
                  <a:schemeClr val="tx1"/>
                </a:solidFill>
              </a:rPr>
              <a:t> 21. pp.211-226.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3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233</TotalTime>
  <Words>105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Slice</vt:lpstr>
      <vt:lpstr>Analysis of Financial Statements</vt:lpstr>
      <vt:lpstr>Introduction</vt:lpstr>
      <vt:lpstr>Ratio Calculation</vt:lpstr>
      <vt:lpstr>Ratio Calculation</vt:lpstr>
      <vt:lpstr>Ratio Calculation</vt:lpstr>
      <vt:lpstr>Analysis of ratios</vt:lpstr>
      <vt:lpstr>Conclusion &amp; Further Questions</vt:lpstr>
      <vt:lpstr>References: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Stefan</dc:creator>
  <cp:lastModifiedBy>Stefan</cp:lastModifiedBy>
  <cp:revision>9</cp:revision>
  <dcterms:created xsi:type="dcterms:W3CDTF">2019-11-24T10:29:06Z</dcterms:created>
  <dcterms:modified xsi:type="dcterms:W3CDTF">2019-11-24T14:23:01Z</dcterms:modified>
</cp:coreProperties>
</file>