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973844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696054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25537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186592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00054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99812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917280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88260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10267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155262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61691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3B84C7-CF35-4CCA-93DC-D96431A3E0A4}" type="datetimeFigureOut">
              <a:rPr kumimoji="1" lang="ja-JP" altLang="en-US" smtClean="0"/>
              <a:t>2019/8/20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A26FB-5957-45D5-BB01-49FFC561179E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82215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9687" y="500062"/>
            <a:ext cx="4112623" cy="1325563"/>
          </a:xfrm>
        </p:spPr>
        <p:txBody>
          <a:bodyPr/>
          <a:lstStyle/>
          <a:p>
            <a:r>
              <a:rPr kumimoji="1" lang="en-US" altLang="ja-JP" dirty="0" smtClean="0"/>
              <a:t>Ren</a:t>
            </a:r>
            <a:r>
              <a:rPr lang="en-US" altLang="ja-JP" dirty="0" smtClean="0"/>
              <a:t>é</a:t>
            </a:r>
            <a:r>
              <a:rPr kumimoji="1" lang="en-US" altLang="ja-JP" dirty="0" smtClean="0"/>
              <a:t> Descartes</a:t>
            </a:r>
            <a:endParaRPr kumimoji="1" lang="ja-JP" altLang="en-US" dirty="0"/>
          </a:p>
        </p:txBody>
      </p:sp>
      <p:pic>
        <p:nvPicPr>
          <p:cNvPr id="6" name="Content Placeholder 5" descr="10 Interesting Rene Descartes Facts | My Interesting Facts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2572" y="1825625"/>
            <a:ext cx="3106855" cy="4351338"/>
          </a:xfrm>
        </p:spPr>
      </p:pic>
    </p:spTree>
    <p:extLst>
      <p:ext uri="{BB962C8B-B14F-4D97-AF65-F5344CB8AC3E}">
        <p14:creationId xmlns:p14="http://schemas.microsoft.com/office/powerpoint/2010/main" val="3333219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Life of Descartes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ja-JP" dirty="0" smtClean="0"/>
              <a:t>Sickly for his entire life.</a:t>
            </a:r>
          </a:p>
          <a:p>
            <a:r>
              <a:rPr lang="en-US" altLang="ja-JP" dirty="0" smtClean="0"/>
              <a:t>It would take him hours to get out of bed in the morning.</a:t>
            </a:r>
          </a:p>
          <a:p>
            <a:r>
              <a:rPr lang="en-US" altLang="ja-JP" dirty="0" smtClean="0"/>
              <a:t>Was a soldier before becoming a philosopher.</a:t>
            </a:r>
          </a:p>
          <a:p>
            <a:r>
              <a:rPr kumimoji="1" lang="en-US" altLang="ja-JP" dirty="0" smtClean="0"/>
              <a:t>Expert swordsman.</a:t>
            </a:r>
          </a:p>
          <a:p>
            <a:r>
              <a:rPr lang="en-US" altLang="ja-JP" dirty="0" smtClean="0"/>
              <a:t>His first book was on fencing.</a:t>
            </a:r>
          </a:p>
          <a:p>
            <a:r>
              <a:rPr lang="en-US" altLang="ja-JP" dirty="0" smtClean="0"/>
              <a:t>Successfully fought off a group of robbers.</a:t>
            </a:r>
          </a:p>
          <a:p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26318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Life of Descartes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Decided to become a philosopher after some dreams and nightmares while he was serving as a soldier.</a:t>
            </a:r>
          </a:p>
          <a:p>
            <a:r>
              <a:rPr lang="en-US" altLang="ja-JP" dirty="0"/>
              <a:t>Never married.</a:t>
            </a:r>
          </a:p>
          <a:p>
            <a:r>
              <a:rPr lang="en-US" altLang="ja-JP" dirty="0" smtClean="0"/>
              <a:t>Only had one child, Francine Descartes, who died at the age of five of scarlet fever.</a:t>
            </a:r>
          </a:p>
          <a:p>
            <a:r>
              <a:rPr lang="en-US" altLang="ja-JP" dirty="0" smtClean="0"/>
              <a:t>Made a talking and moving doll in the likeness of Francine.</a:t>
            </a:r>
          </a:p>
          <a:p>
            <a:r>
              <a:rPr lang="en-US" altLang="ja-JP" dirty="0" smtClean="0"/>
              <a:t>The doll was thrown overboard by the captain of a ship Descartes was sailing on. The captain believed the talking, moving doll was the product of witchcraft.</a:t>
            </a:r>
          </a:p>
          <a:p>
            <a:pPr marL="0" indent="0">
              <a:buNone/>
            </a:pP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4077059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/>
          </a:p>
        </p:txBody>
      </p:sp>
      <p:pic>
        <p:nvPicPr>
          <p:cNvPr id="4" name="Content Placeholder 3" descr="El hombre máquina, el androide que suspira y la conciencia artificial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9456" y="1390900"/>
            <a:ext cx="3473087" cy="4891672"/>
          </a:xfrm>
        </p:spPr>
      </p:pic>
    </p:spTree>
    <p:extLst>
      <p:ext uri="{BB962C8B-B14F-4D97-AF65-F5344CB8AC3E}">
        <p14:creationId xmlns:p14="http://schemas.microsoft.com/office/powerpoint/2010/main" val="3078850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136</Words>
  <Application>Microsoft Office PowerPoint</Application>
  <PresentationFormat>Widescreen</PresentationFormat>
  <Paragraphs>14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游ゴシック</vt:lpstr>
      <vt:lpstr>游ゴシック Light</vt:lpstr>
      <vt:lpstr>Arial</vt:lpstr>
      <vt:lpstr>Office Theme</vt:lpstr>
      <vt:lpstr>René Descartes</vt:lpstr>
      <vt:lpstr>Life of Descartes</vt:lpstr>
      <vt:lpstr>Life of Descartes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 Descartes</dc:title>
  <dc:creator>sample</dc:creator>
  <cp:lastModifiedBy>sample</cp:lastModifiedBy>
  <cp:revision>6</cp:revision>
  <dcterms:created xsi:type="dcterms:W3CDTF">2019-08-19T23:49:11Z</dcterms:created>
  <dcterms:modified xsi:type="dcterms:W3CDTF">2019-08-20T07:52:49Z</dcterms:modified>
</cp:coreProperties>
</file>