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09A3C7-E1BB-4408-AABA-B96280CBCF99}" v="11966" dt="2026-02-02T11:25:06.559"/>
    <p1510:client id="{4EC8E90D-F1BE-6068-B35F-EBB61A8E1244}" v="3" dt="2026-02-02T11:19:36.1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2FE9BAF6-ABD6-3E2B-827D-FD1F5546DA16}"/>
    <pc:docChg chg="modSld">
      <pc:chgData name="Justin Evans" userId="S::j.d.evans@uwtsd.ac.uk::2ee3c1af-825e-450d-8b1e-d59252291e99" providerId="AD" clId="Web-{2FE9BAF6-ABD6-3E2B-827D-FD1F5546DA16}" dt="2026-02-02T12:27:05.499" v="8"/>
      <pc:docMkLst>
        <pc:docMk/>
      </pc:docMkLst>
      <pc:sldChg chg="modNotes">
        <pc:chgData name="Justin Evans" userId="S::j.d.evans@uwtsd.ac.uk::2ee3c1af-825e-450d-8b1e-d59252291e99" providerId="AD" clId="Web-{2FE9BAF6-ABD6-3E2B-827D-FD1F5546DA16}" dt="2026-02-02T12:26:27.794" v="0"/>
        <pc:sldMkLst>
          <pc:docMk/>
          <pc:sldMk cId="3870213925" sldId="257"/>
        </pc:sldMkLst>
      </pc:sldChg>
      <pc:sldChg chg="modNotes">
        <pc:chgData name="Justin Evans" userId="S::j.d.evans@uwtsd.ac.uk::2ee3c1af-825e-450d-8b1e-d59252291e99" providerId="AD" clId="Web-{2FE9BAF6-ABD6-3E2B-827D-FD1F5546DA16}" dt="2026-02-02T12:26:41.842" v="2"/>
        <pc:sldMkLst>
          <pc:docMk/>
          <pc:sldMk cId="1223090319" sldId="258"/>
        </pc:sldMkLst>
      </pc:sldChg>
      <pc:sldChg chg="modNotes">
        <pc:chgData name="Justin Evans" userId="S::j.d.evans@uwtsd.ac.uk::2ee3c1af-825e-450d-8b1e-d59252291e99" providerId="AD" clId="Web-{2FE9BAF6-ABD6-3E2B-827D-FD1F5546DA16}" dt="2026-02-02T12:26:31.247" v="1"/>
        <pc:sldMkLst>
          <pc:docMk/>
          <pc:sldMk cId="3800453254" sldId="259"/>
        </pc:sldMkLst>
      </pc:sldChg>
      <pc:sldChg chg="modNotes">
        <pc:chgData name="Justin Evans" userId="S::j.d.evans@uwtsd.ac.uk::2ee3c1af-825e-450d-8b1e-d59252291e99" providerId="AD" clId="Web-{2FE9BAF6-ABD6-3E2B-827D-FD1F5546DA16}" dt="2026-02-02T12:26:45.295" v="3"/>
        <pc:sldMkLst>
          <pc:docMk/>
          <pc:sldMk cId="3305149395" sldId="260"/>
        </pc:sldMkLst>
      </pc:sldChg>
      <pc:sldChg chg="modNotes">
        <pc:chgData name="Justin Evans" userId="S::j.d.evans@uwtsd.ac.uk::2ee3c1af-825e-450d-8b1e-d59252291e99" providerId="AD" clId="Web-{2FE9BAF6-ABD6-3E2B-827D-FD1F5546DA16}" dt="2026-02-02T12:26:48.014" v="4"/>
        <pc:sldMkLst>
          <pc:docMk/>
          <pc:sldMk cId="2489656621" sldId="261"/>
        </pc:sldMkLst>
      </pc:sldChg>
      <pc:sldChg chg="modNotes">
        <pc:chgData name="Justin Evans" userId="S::j.d.evans@uwtsd.ac.uk::2ee3c1af-825e-450d-8b1e-d59252291e99" providerId="AD" clId="Web-{2FE9BAF6-ABD6-3E2B-827D-FD1F5546DA16}" dt="2026-02-02T12:26:52.827" v="5"/>
        <pc:sldMkLst>
          <pc:docMk/>
          <pc:sldMk cId="805162410" sldId="262"/>
        </pc:sldMkLst>
      </pc:sldChg>
      <pc:sldChg chg="modNotes">
        <pc:chgData name="Justin Evans" userId="S::j.d.evans@uwtsd.ac.uk::2ee3c1af-825e-450d-8b1e-d59252291e99" providerId="AD" clId="Web-{2FE9BAF6-ABD6-3E2B-827D-FD1F5546DA16}" dt="2026-02-02T12:26:56.296" v="6"/>
        <pc:sldMkLst>
          <pc:docMk/>
          <pc:sldMk cId="1789840896" sldId="263"/>
        </pc:sldMkLst>
      </pc:sldChg>
      <pc:sldChg chg="modNotes">
        <pc:chgData name="Justin Evans" userId="S::j.d.evans@uwtsd.ac.uk::2ee3c1af-825e-450d-8b1e-d59252291e99" providerId="AD" clId="Web-{2FE9BAF6-ABD6-3E2B-827D-FD1F5546DA16}" dt="2026-02-02T12:27:01.530" v="7"/>
        <pc:sldMkLst>
          <pc:docMk/>
          <pc:sldMk cId="840821632" sldId="264"/>
        </pc:sldMkLst>
      </pc:sldChg>
      <pc:sldChg chg="modNotes">
        <pc:chgData name="Justin Evans" userId="S::j.d.evans@uwtsd.ac.uk::2ee3c1af-825e-450d-8b1e-d59252291e99" providerId="AD" clId="Web-{2FE9BAF6-ABD6-3E2B-827D-FD1F5546DA16}" dt="2026-02-02T12:27:05.499" v="8"/>
        <pc:sldMkLst>
          <pc:docMk/>
          <pc:sldMk cId="3944522976" sldId="2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BBDC1E-ADAB-40D2-81C4-03AC9E09B86C}" type="datetimeFigureOut">
              <a:t>2/2/2026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C890E1-7C95-4FE4-8C6F-D6CD492784B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771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33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8669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4876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0296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4219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3826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6643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3083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401FD7-A71F-4020-966D-47EE1982AA64}" type="slidenum"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9657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02/02/2026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361843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847" Type="http://schemas.openxmlformats.org/officeDocument/2006/relationships/tags" Target="../tags/tag847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858" Type="http://schemas.openxmlformats.org/officeDocument/2006/relationships/image" Target="../media/image2.png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842" Type="http://schemas.openxmlformats.org/officeDocument/2006/relationships/tags" Target="../tags/tag842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853" Type="http://schemas.openxmlformats.org/officeDocument/2006/relationships/tags" Target="../tags/tag853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846" Type="http://schemas.openxmlformats.org/officeDocument/2006/relationships/tags" Target="../tags/tag846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857" Type="http://schemas.openxmlformats.org/officeDocument/2006/relationships/slideLayout" Target="../slideLayouts/slideLayout12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467" Type="http://schemas.openxmlformats.org/officeDocument/2006/relationships/tags" Target="../tags/tag467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327" Type="http://schemas.openxmlformats.org/officeDocument/2006/relationships/tags" Target="../tags/tag327.xml"/><Relationship Id="rId534" Type="http://schemas.openxmlformats.org/officeDocument/2006/relationships/tags" Target="../tags/tag534.xml"/><Relationship Id="rId741" Type="http://schemas.openxmlformats.org/officeDocument/2006/relationships/tags" Target="../tags/tag741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380" Type="http://schemas.openxmlformats.org/officeDocument/2006/relationships/tags" Target="../tags/tag380.xml"/><Relationship Id="rId601" Type="http://schemas.openxmlformats.org/officeDocument/2006/relationships/tags" Target="../tags/tag601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503" Type="http://schemas.openxmlformats.org/officeDocument/2006/relationships/tags" Target="../tags/tag503.xml"/><Relationship Id="rId545" Type="http://schemas.openxmlformats.org/officeDocument/2006/relationships/tags" Target="../tags/tag545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752" Type="http://schemas.openxmlformats.org/officeDocument/2006/relationships/tags" Target="../tags/tag752.xml"/><Relationship Id="rId808" Type="http://schemas.openxmlformats.org/officeDocument/2006/relationships/tags" Target="../tags/tag80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841" Type="http://schemas.openxmlformats.org/officeDocument/2006/relationships/tags" Target="../tags/tag84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852" Type="http://schemas.openxmlformats.org/officeDocument/2006/relationships/tags" Target="../tags/tag85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843" Type="http://schemas.openxmlformats.org/officeDocument/2006/relationships/tags" Target="../tags/tag843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854" Type="http://schemas.openxmlformats.org/officeDocument/2006/relationships/tags" Target="../tags/tag854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845" Type="http://schemas.openxmlformats.org/officeDocument/2006/relationships/tags" Target="../tags/tag845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856" Type="http://schemas.openxmlformats.org/officeDocument/2006/relationships/tags" Target="../tags/tag85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849" Type="http://schemas.openxmlformats.org/officeDocument/2006/relationships/tags" Target="../tags/tag849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tags" Target="../tags/tag840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851" Type="http://schemas.openxmlformats.org/officeDocument/2006/relationships/tags" Target="../tags/tag851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844" Type="http://schemas.openxmlformats.org/officeDocument/2006/relationships/tags" Target="../tags/tag844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855" Type="http://schemas.openxmlformats.org/officeDocument/2006/relationships/tags" Target="../tags/tag855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848" Type="http://schemas.openxmlformats.org/officeDocument/2006/relationships/tags" Target="../tags/tag848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69" Type="http://schemas.openxmlformats.org/officeDocument/2006/relationships/tags" Target="../tags/tag369.xml"/><Relationship Id="rId576" Type="http://schemas.openxmlformats.org/officeDocument/2006/relationships/tags" Target="../tags/tag576.xml"/><Relationship Id="rId783" Type="http://schemas.openxmlformats.org/officeDocument/2006/relationships/tags" Target="../tags/tag783.xml"/><Relationship Id="rId229" Type="http://schemas.openxmlformats.org/officeDocument/2006/relationships/tags" Target="../tags/tag229.xml"/><Relationship Id="rId436" Type="http://schemas.openxmlformats.org/officeDocument/2006/relationships/tags" Target="../tags/tag436.xml"/><Relationship Id="rId643" Type="http://schemas.openxmlformats.org/officeDocument/2006/relationships/tags" Target="../tags/tag643.xml"/><Relationship Id="rId850" Type="http://schemas.openxmlformats.org/officeDocument/2006/relationships/tags" Target="../tags/tag85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map&#10;&#10;AI-generated content may be incorrect.">
            <a:extLst>
              <a:ext uri="{FF2B5EF4-FFF2-40B4-BE49-F238E27FC236}">
                <a16:creationId xmlns:a16="http://schemas.microsoft.com/office/drawing/2014/main" id="{7FFB047C-7372-3620-9CFF-36FF1C0B60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85" b="1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5" name="Picture 4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B635784E-F01F-CA4B-8959-8DDB0E42F7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17" y="5919249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213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FE41C64-36E2-A309-B3FE-1769B676EE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490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F81A6EF-E879-4C63-7713-724C9A407C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005" y="-4223"/>
            <a:ext cx="2317990" cy="856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453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circular object&#10;&#10;AI-generated content may be incorrect.">
            <a:extLst>
              <a:ext uri="{FF2B5EF4-FFF2-40B4-BE49-F238E27FC236}">
                <a16:creationId xmlns:a16="http://schemas.microsoft.com/office/drawing/2014/main" id="{15D6F5D4-3D2C-C380-EA49-B0874168C33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29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F8AB9E5D-3187-B10F-3B8F-2C2C01A24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17" y="5919249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090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4AFD7F-EFEC-37C6-CBD1-F2343D0211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490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36E9CC61-B16E-1F14-5FF7-5CA9094298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74345" y="-422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149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group of people&#10;&#10;AI-generated content may be incorrect.">
            <a:extLst>
              <a:ext uri="{FF2B5EF4-FFF2-40B4-BE49-F238E27FC236}">
                <a16:creationId xmlns:a16="http://schemas.microsoft.com/office/drawing/2014/main" id="{52F33996-CAD9-EABF-FF17-A797B5E705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94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7A56DCF2-666D-B3AD-2294-08A4858EEE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17" y="5919249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656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print of a scroll with text&#10;&#10;AI-generated content may be incorrect.">
            <a:extLst>
              <a:ext uri="{FF2B5EF4-FFF2-40B4-BE49-F238E27FC236}">
                <a16:creationId xmlns:a16="http://schemas.microsoft.com/office/drawing/2014/main" id="{26FCF220-3C63-B204-0748-89E424F6FF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490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BEDCB818-573D-21DF-01A8-C34766C12F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17" y="5919249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162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sleeping in a box&#10;&#10;AI-generated content may be incorrect.">
            <a:extLst>
              <a:ext uri="{FF2B5EF4-FFF2-40B4-BE49-F238E27FC236}">
                <a16:creationId xmlns:a16="http://schemas.microsoft.com/office/drawing/2014/main" id="{ABD10C1D-1AE5-D402-1341-03467375E9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3" b="1855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18A3D4DC-44A3-1DB7-16E7-B79EC963E6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60" y="-4223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840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ap of england with yellow dots and lines&#10;&#10;AI-generated content may be incorrect.">
            <a:extLst>
              <a:ext uri="{FF2B5EF4-FFF2-40B4-BE49-F238E27FC236}">
                <a16:creationId xmlns:a16="http://schemas.microsoft.com/office/drawing/2014/main" id="{ADD2E6E6-1F99-2120-E3FD-612E21C9BC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402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1BB6A0FC-874F-016A-B735-554AE78879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17" y="5919249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821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red vest and a stick&#10;&#10;AI-generated content may be incorrect.">
            <a:extLst>
              <a:ext uri="{FF2B5EF4-FFF2-40B4-BE49-F238E27FC236}">
                <a16:creationId xmlns:a16="http://schemas.microsoft.com/office/drawing/2014/main" id="{D6F556F2-37F2-27E5-37D5-CAB36D3301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21" b="1070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4" name="Picture 3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AF7C5CE1-99FB-94F6-4EBC-A867777AAF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17" y="5919249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522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 dirty="0">
                <a:solidFill>
                  <a:srgbClr val="FFC000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224DA0-8805-4476-AD7D-B452835B40C2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2785378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 dirty="0">
                <a:solidFill>
                  <a:srgbClr val="FFC000"/>
                </a:solidFill>
              </a:rPr>
              <a:t>Go to </a:t>
            </a:r>
            <a:r>
              <a:rPr lang="en-GB" sz="3500" b="1" dirty="0" err="1">
                <a:solidFill>
                  <a:srgbClr val="FFC000"/>
                </a:solidFill>
              </a:rPr>
              <a:t>vevox.app</a:t>
            </a:r>
            <a:endParaRPr lang="en-GB" sz="3500" dirty="0">
              <a:solidFill>
                <a:srgbClr val="FFC000"/>
              </a:solidFill>
            </a:endParaRPr>
          </a:p>
          <a:p>
            <a:pPr algn="l"/>
            <a:endParaRPr lang="en-GB" sz="3500" dirty="0">
              <a:solidFill>
                <a:srgbClr val="FFC000"/>
              </a:solidFill>
            </a:endParaRPr>
          </a:p>
          <a:p>
            <a:pPr algn="l"/>
            <a:r>
              <a:rPr lang="en-GB" sz="3500" dirty="0">
                <a:solidFill>
                  <a:srgbClr val="FFC000"/>
                </a:solidFill>
              </a:rPr>
              <a:t>Enter the session ID: </a:t>
            </a:r>
            <a:r>
              <a:rPr lang="en-GB" sz="3500" b="1" dirty="0">
                <a:solidFill>
                  <a:srgbClr val="FFC000"/>
                </a:solidFill>
              </a:rPr>
              <a:t>136-083-552</a:t>
            </a:r>
            <a:endParaRPr lang="en-GB" sz="3500" dirty="0">
              <a:solidFill>
                <a:srgbClr val="FFC000"/>
              </a:solidFill>
            </a:endParaRPr>
          </a:p>
          <a:p>
            <a:pPr algn="l"/>
            <a:endParaRPr lang="en-GB" sz="3500" dirty="0">
              <a:solidFill>
                <a:srgbClr val="FFC000"/>
              </a:solidFill>
            </a:endParaRPr>
          </a:p>
          <a:p>
            <a:pPr algn="l"/>
            <a:r>
              <a:rPr lang="en-GB" sz="3500" dirty="0">
                <a:solidFill>
                  <a:srgbClr val="FFC000"/>
                </a:solidFill>
              </a:rPr>
              <a:t>Or scan the QR code</a:t>
            </a:r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AC35E2D9-7B0E-495E-8E25-9E28D1EBA9E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4C8F3C3-F43F-42AB-B0CE-9BCE1CCC8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EA46BBE-0974-4321-8BC7-735F7C54D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82ABC01-33AB-4BD9-9AF8-8133754AB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83A24E-972B-4A10-808B-DC9A71B5A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96B0732-B7D7-4E22-A8D5-F56C91E36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263BE90-2D1C-42E0-84F9-7795C6C9B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F2334C-EB3F-4BE9-9292-05CED2E65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9CB55A1-3D3D-4EBA-939B-A472AFF5C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31B6C5-6B7B-4337-8713-7F1472E9C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B06710-55BD-458D-9C96-77D92F292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B5AC25-ED4B-4614-A8C2-EF95A6D63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61B5C2D-D6AE-466F-8615-F334FD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B635625-DEE2-4975-A535-FB587AF09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0588AFD-9075-49CC-9661-38FA3D8D53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77D883F-BE94-49A4-B2A8-E59798DBE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60D611A-FD41-4977-A1E1-19F045FA4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26A988-B31D-47D8-929F-9F4E86A19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B005B60-179E-4F5E-838B-421216390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C939E67-85AD-4995-9248-50BE90916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789A90D-240E-4809-94D3-5415F7B3CC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144B484-903A-4B8D-8756-AA1BA287E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1F9C801-B9BB-4192-B3E9-ABC53D46A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C87BEBC-35F7-4156-BD87-AC3B04764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15E9953-CB1F-4734-B2C7-115C2F45C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EF4539E-3DF8-4C3E-A15F-A04DCB732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E514413-AF16-4010-A709-EB503CAE8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17B79CC-D52A-4EEE-8A8A-98B93C77B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C9264F7-F9B2-4976-9C64-0D1395D66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56B7214-05C6-4426-9D5C-6D50DCDDD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0C14E21-E123-4C42-B15B-59241AE1A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7A83439-4D3E-4A20-A531-FB5F8003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76D10FC-96D5-4594-BCD4-7ED8DDDDC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C727D39-2D36-48D1-9AA4-36883FD2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734B6E0-A496-4C27-8260-902D68B6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C6D9490-2001-4ACC-A90C-76D085276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9A9B332C-DF0B-46E9-86EA-C64570EC1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9123507-AB0C-4725-BEC0-4B899E0C9F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D0A94B9-F1FD-46BE-8F27-A87E42C50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15D9627-1A4F-4561-BB2C-D882ADC26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6329CFD-9B75-41A3-845B-478D62679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69F69A3-5E58-4494-87E5-07248C98B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E4B66B5E-C8E8-4CA0-B18D-81C045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D2BE1C2-6169-41A6-AD0B-37AA624BE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8E58B38-E1DD-4DC1-AB55-289D51BDA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A9CFE07D-9680-406D-9C21-C4594A7C84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0872BE82-F071-44E3-8D49-90857FD1F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5C90C551-8288-4515-B0C7-E7CFDFEEC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8E7F931-F249-4477-A9EF-1682DF6AA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73ACEAC-D4B7-4FCA-9200-051936E55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906AC9D8-C2D7-4AB3-A326-4E59D21F5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56D13458-C3EE-45BD-A279-49BE7225A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84D0ABD-C9D5-4DBE-A20D-A7ED0339A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B9B75D7D-B861-46D6-8D85-27254C92C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19A5A986-A3A8-400B-A706-70BD12C5B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36C6B56-2331-4D72-BCE1-71E971160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5C9456CF-ED54-44D7-85EA-2A6DE8367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5BB4573-4CEA-431F-98DC-228E77C5D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A2647C04-BA87-49F2-A947-F02B7AB9F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63DC4736-77F2-4E20-B761-3FA5AD571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D48BEAF7-246E-474F-BE7A-D138487F0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367AAC02-1ABA-4368-BDF5-C5C18F535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1D5EBA68-5C61-47FB-9532-E104B076D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AA5065F9-C334-40A0-B4AA-F05CA5E79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D8A97B20-42D9-437E-8FDD-68D6A04A0A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BC8DFF11-9F49-4682-8346-DE585F3F6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877D0591-682D-40D1-8DFC-6ADC960EC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1E355EDC-1919-41CA-962B-5F18BBDB9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28B92A4-8758-4CAE-BC66-EA3249281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1AAFF90F-00F1-4B55-AFB4-9DD779B75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FF7E95D-E588-4195-9280-5DCCF3133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F069834C-23DE-472A-962C-2CD73CFA8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4BE7E6A-EDC1-4982-9EDE-9CC155FD5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C4AFD5B-1599-4492-AED8-87B3ADCBA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2AB41A8-239F-45EB-B87D-D259F3E25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D1EDE0BB-60AC-42AE-B071-EE70E7C15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5C5FE380-527A-4E20-AF14-AD5FB9510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9E428007-4A3C-4636-9CD0-20CFFC0BB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4E0446DC-E1A6-4F37-B5D4-08B61D7D2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6690EE30-0511-4AB8-B49E-EC5C3F3D7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FEBAC002-E5E7-4B8F-8D3A-D4ACF0284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5444234D-9915-43B6-A6CD-882DE058C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DCA5CC6A-BBD0-4308-BD00-AC6D70279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4F3F268D-5045-4476-8F58-7502EA7A5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216F3878-59D8-460F-87EA-FD7BBB667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C6FE9B09-C4F1-48AD-ABCA-5432F0321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2AA79396-8C9B-48A3-92EB-73BA52F26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EFABBCBE-2623-43E9-A9C3-FC35BE283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7F86E572-00A6-4257-B28D-5F83D1D22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0F97B98F-3A96-461C-8463-6430B9AB9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84541ABF-B36C-4D31-BC0D-369186CDA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785674C7-9AAF-44E9-917D-F97B2EACF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FB006967-8019-4E1C-8569-49DFD8ACF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FBED060D-4141-40B9-B27E-044A2CA6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A52AB7F9-BD74-4005-AE2E-38B49612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77254F45-DD27-41C3-B743-6F9C070E4D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F152AAF4-008D-44A7-A04F-60C68473AA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EF92CAE7-1E6D-4EFD-84F4-AF8C0D56D1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EF68906F-E2E0-42F8-B367-EB2CAE84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F906890A-D975-4A9A-8875-840075D21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8E61C7D3-E4CA-4E19-BFAD-89922AF84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24ED99A3-AB3D-4AF8-984F-6544CE182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32FEEC1E-80A1-49A7-9B6A-5CD536D5B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E5A6CF73-81E9-462D-889F-5B8B1C9FC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62AB49D6-596A-4D4E-9B79-15428F00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CC050DB7-06F0-44FA-B4FA-02DC5A07E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A6C1EBC4-C109-486A-83B7-BA829D53D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3081DC49-E849-4E2A-9A6F-26256F83B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1BEF65FB-5BAB-4CC8-8416-35BCA10DB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7C7AFB6D-F22A-42A8-874B-893D6A345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F78EA002-0A3B-46BA-8A2C-D37B771E6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B184672F-5B1E-4D6F-AFDA-AD4B5C83B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55E3FB87-2B1D-4063-A3C0-3AE4E45EF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B7CB46FA-0AB4-4CE4-8163-B23AFA282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B6E69803-4457-4688-8491-E43FBBA94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8D002166-85F0-4528-BF06-6B0EE1B5C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8DFE729C-5BF2-4C73-AEAA-2CF432926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1F0EAB99-138E-40AC-B7F0-C548A877D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8CCC476A-C708-44C3-83AD-EA4F039E4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A39A5E3F-C61B-4E52-B6E6-6A96A8D9C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B0B38A18-019E-4625-851B-0F54CC311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A7957BD4-DA50-4B51-8F7E-35113C6CB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0D95EC03-5D84-4F53-8660-B3DBD2C5A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460649E1-C515-4A63-94F0-3CF990F50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19A4DFE2-7604-4676-8DC0-8AD46E4C7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3C4FFDCD-C042-4928-86CE-77CC672C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BC7950BC-39B5-4C8A-AE2C-5D59550B3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20FAFD95-1D4F-44D3-8DEB-67B4D2021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92C97E94-2BEF-444D-A282-7E1AE58AD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EACEF398-A0E5-46F4-8FA8-A0041748A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BAC585DB-66C0-4C05-88B6-A2E9DFA45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9F76A4CC-FDD8-4393-92E0-F559CFF9A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AE7196C1-2F52-45FF-9BFC-DA81045A9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871B5F8F-4AB6-4C45-9E4F-7EE744390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82737952-53C5-4DBD-B450-06038124F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43B8FEB6-6BB0-4FA8-BFEB-6CCBCCBF9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681F9F4B-97A6-45D5-A37D-D78B99991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ACD46415-3BAE-4032-A37B-15ADDE24D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E5310044-BA08-4DEA-9BF8-D1A3CEEB2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793EC1C4-E00B-47F5-931E-B035AD4DE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5EF006BE-8DE7-421F-AE8B-2DF452368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37435B3D-7DCA-4A16-807F-133D13212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51A7E0DA-7A79-47CB-9D11-6083FD015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FA45DF32-A351-43F0-AEB8-58F4E445C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0F6B1407-8A4D-47C7-B063-0B9C2CE72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09CB9375-094E-47EC-85AA-FC0D5D2CC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2D235A8F-5AA0-4D74-9E27-0DECA6807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23D86D73-4AE5-4683-AE97-22A7496D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E76BB30B-8ABB-4405-A748-E0AE7C9B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CDBA7F47-CDFD-4344-A1FA-C13E1EE02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D3986153-E4D7-41FE-A339-101E76C1F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5C816CFD-5737-4715-AD2A-A2DF6A9CB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A64DD33D-4EFC-44E2-B6CD-C3DE745BE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3B13A94F-A8AB-46D4-BAA6-C9CA24E0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B5867284-D0C5-44AB-B832-33AFA7066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988FF2DF-FB14-460C-AC9A-06D34387F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2497EB5B-107C-49C0-A058-B57A7353C4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6BB084BB-D1C5-41DF-AA03-0C3C186B7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5CF349C7-0ED7-437F-A8AC-C8EA3DE9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AE868064-6AEE-493D-A850-70F825D2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0685F7E0-684A-4C96-97DD-E0DAE0A2C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44671531-65CA-426A-8872-BB646B452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6A8A778F-30EA-40CA-8AC9-3B361D795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E62170BE-0D55-4735-A026-CDC390E87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88BDE141-7414-4FC8-BB7B-41286E427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625993BB-F64A-4121-A786-9F374C2F7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3C198AB5-9D2A-4404-A012-F0310F2BE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E1388999-7E42-4ACD-BC00-582D8760E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E3B2CAEB-C09E-4B7D-A884-288A93A32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D5D5EC26-CCA0-47CA-A6FD-9946D9F3D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C19BD8B1-4DA6-4A08-8F08-E2FEF5DE6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AE4C1650-6AAA-426F-AD55-A47D86B0F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D0C0090F-E9E9-4DA6-A838-DA0DD7B6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755A2EDC-7B9E-42EC-8874-6435F1578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FDCC3871-71F2-4DD9-8ECC-1097B2AC9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EE3FC372-B65D-42AD-8A2D-A152329C8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835615B8-0141-45DA-86A0-65BFDD0F1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A7CF41CF-C827-45B4-8A05-B9CA79B1D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A19F91D9-23A4-4BE9-A81A-D6BD3A248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6B493B23-6100-47CF-A7C8-17A0E04E9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EEC5846A-4BC6-4A07-BFC1-604F2AF0D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83B12B4D-32FB-4321-A957-9A0FE291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AE5D4DB6-79B9-41C7-A91A-5D174C0FD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1936AC3D-D095-423A-84BE-613B9AE24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7DE2F26D-5E80-40F3-B0CB-62384DC58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557F1D6F-60A7-4CD8-9A6E-A8FA278C0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F92CF70F-29D9-4866-BE23-77EAE398B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7F20959B-0C52-4626-83E1-AB1762222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1E130597-A493-412E-816B-125C135F6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109393B8-367C-4D08-A3ED-A8D3B5697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4A1C4AE2-F6D2-43F4-A39C-5ACCBB0B8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7300FE4E-BEFB-4FBC-BA9D-D3680C7C4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F61518B3-F833-4B62-BF22-C0E3E8121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AE849526-9F86-48E7-9E87-C49FBF9EA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80135065-6406-4580-8D09-3E8263F1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17E02C5F-DB1D-4248-BA91-1DCDE16D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19F2B7CA-21A8-47C4-9F70-1AB6FC7C4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0CAE8F10-595A-402D-9543-CBD718527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EF315855-137C-4B2F-9815-865D83C0C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B141141F-0FF0-4887-843E-08EA3D668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2C000B3F-5215-4277-BE37-0C332ACB9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04F761FD-F4DD-444D-B21F-A87803F11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90236596-BB5B-4E72-B102-05A668B4C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23F1AE45-2182-40F6-9B61-F9080BD47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C4B5ECA6-E207-4ED5-A5BC-26F24D237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214CFB9A-901B-44AC-826D-5DA7E829D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46DB4217-9782-49A3-9E12-E983F07C7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7B1B4D55-2C8F-4C1B-87BD-8BA26760C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241C6912-C85A-4145-8CED-D6AE41035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B8A7AA04-CE36-4EB4-84B1-FF8AFEEA1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FDA2DE42-F8A7-4B96-B053-3253D1A61B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F4EC89AF-20F0-4AB8-8ABD-54356246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A69DE300-CC16-4788-BF8E-3FB14DFBC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97890696-34E6-485E-B7C2-E1A60A995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E004F8CE-B1C6-464C-8FC3-5BFA7A8A6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92AC8170-2625-46C2-8DB0-C910108BC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5964A54A-1F3A-4895-B85D-57ED2DFCA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9F456D04-0D1D-42A3-8D31-091DADBEF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9BBB000E-29AC-49B3-88F8-8C4417EF9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51AF4AF7-A159-4AD3-95AE-59BA1C409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5C4F4238-843C-464F-BC05-4A24EAB8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AB2C4754-8EA3-4BD9-9A73-662FE098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E7CBDB95-DE45-41FF-A47D-08405090E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23B9AC02-6C3A-45DB-84EA-4E8E6F5F3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7011E440-46C7-4860-BF31-E8CBB1C31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88952CDC-07C0-40FA-840C-E96D087DA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386A924A-B854-42DC-9060-8938D5F15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86FE8EFA-0C48-46FB-BE6F-0FB600210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5433A13F-B7D7-47BD-AE97-B7DCDDA5E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C4786ED5-EFE8-477D-B538-8EE5A8555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FAB2FF8D-477F-4A7E-BD0C-8028AB6D7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1D39A522-CFAA-4438-A3F2-F3516FEE4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10B10AE8-7331-4CBB-A86F-BF989D9FD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3A57FF5C-AD9B-4D4B-A4EA-C423DDC41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505A9018-3B30-4102-9F39-06C1D6A9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E0EA7277-F7D4-43E8-932A-3902A22E6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4389E32D-6511-489F-BB33-496EA0857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01A838EE-EF74-4E32-8270-F6720800B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64534C05-C131-472B-97F3-6E496F398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33B9D20B-84B3-4967-BB44-035167644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90A361D3-6C0F-4F11-B6B6-F93CD619D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A1B90FB0-333F-4225-B134-BB65FCEC2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BA219D05-30AE-4332-9FD8-935C184EE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48E126CB-7966-401F-82A3-5995AD79C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6093FD64-BA44-47DD-B866-FDC548611A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1AF736E6-BC46-4246-BA48-79B6DCB79F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51E90419-1989-4129-8F48-44D12FFEB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DD2FFC6B-B426-4E58-9F8B-D1EAEA55C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CFEF2713-A275-4713-AF01-127280964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EFC12390-EF0D-4B8E-B67E-FE150F234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3B6C84F8-7054-46C0-B871-A7FDA9E09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33A2597F-1658-4A59-91AF-F6FD8A507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CB40D511-5D50-439A-8270-F304722ED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A50E55AC-385F-4692-8B1D-360F4D1CA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3BDB8D59-2CFE-40CF-BC12-4766BBD30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3F76E2A0-02F4-4BFA-99FD-FE244506B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8C545286-240A-494C-8F72-BEA02F6D1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310A58FA-F90B-4176-9D34-3363BEE49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9E704F9E-FE11-4F89-8823-2BF3AC748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28FE4C8B-BFDC-4C62-8F86-0C52FEC4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C7BB980B-4645-41B5-B317-F92CB5CBB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43A66B88-7197-440C-9A1D-FBA15E29D4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3F1E511E-E690-41F7-BCC2-A6783D334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C3075447-6F16-4C1E-8BF0-FC26EA284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3BBCC461-A9A7-43D5-B91D-EFA28277C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DDF5EA17-0ED3-498B-9A68-2C6822E98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3E13DF98-8EB6-4B7C-B01F-C966B1118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19E38077-F64A-402B-9564-408BE91F1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251F99F9-5F54-48E1-9306-364BF5230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8D434070-AD88-49CF-A552-8640F5BDC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9049A11E-1A2C-4380-8711-18730ACF9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D77A6139-E883-4CFE-9115-C55D91D69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643627F6-8BD2-4DE6-AB64-2E93095C0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BA00F1C2-509E-4B90-AA1E-EF2005E17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04DBBB6C-EB7F-485D-B3B0-8726F38FD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54B204FB-2163-4E2B-882E-0B87DA073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F210399D-7BCE-4C03-BE00-45C75C018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AFECB585-BF67-4F26-84BB-24B6F140F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F6D24FAB-9F9B-4459-9102-81161936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A1E9013B-DEC4-4965-871A-1DED3834C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6EAB2747-72B0-478A-BC94-85278E0F2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261AFC49-DB50-4808-B173-F34D2D1BD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4E59034A-271C-4764-B48B-C03A2B6BE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7360FA43-0517-43A3-A437-B59FAE4A6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5DECFDD9-24AF-4B07-B5FF-5D8F35B948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C069BDEC-1F99-4DCF-BB5A-619831976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1A381ACB-20B3-4609-9943-A8688E303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1417C938-5DD6-4F9C-A09D-82692D70F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0A5B4243-BFB7-4C50-8F93-620EDFE91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FE09ADBD-7D7C-4528-8068-9B290AB6A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33EB83EC-BFE5-47AD-BA83-C5F2C8C17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9358C209-8CEF-4D2B-93C7-E146D7271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3B4441C0-E09C-431E-8F16-9C3F25F016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DBE5A77C-6034-4C0F-BE09-B42EEF1D3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204F6477-B4B6-4BA5-A054-F89B4E305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5479ADDC-3C2E-447E-BA93-B91C6145F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489A50DD-6206-4BB1-813F-4E48572E62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372510DF-0F13-42A7-9BA6-59AA7479F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4A5443C8-96CD-4C17-BFAD-4BC7CBF54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E88AFBF4-7019-40F1-963C-6CA483A9A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7645A427-63C9-43C9-B382-7A9BE7417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321A17E8-B676-4D96-B522-D1E54F6DF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805610CB-0BCB-40A6-ABF3-D09AEBE01F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C1724068-023D-4827-83A7-B96AFAC08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BA179D65-30F5-4DF5-972B-D76C5C21E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526E7874-92DD-4CC8-A2F0-59E0146B1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DAF8EC2F-6B4D-4FB5-8635-C5E650472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930AB082-38F1-4271-9945-307FD5816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0EC40772-122A-4ADC-899A-95AF76FCD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CDF636ED-2FDF-4A83-8525-32BA175D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E9856D97-5F4F-4AD0-96C1-1FB5F470C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2890C9D5-B451-465E-A739-791A46047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082B0DFC-D756-4B93-8B18-E1B43C485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4183AB31-C93D-409D-A5AA-E7D91EC1B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40AE0B19-B708-40BC-8D81-9242E2F2E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D1FF7ABC-00B8-46C7-A449-C28510B69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31B2F78C-9209-444B-B52B-857B6D3A2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1E48E91D-0C3C-4F46-BDA9-653A5539D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EA80293B-EE41-4643-9925-BD67F8529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FC655444-EDAA-42D2-9E96-C8E074DA7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E3B5B5C0-E258-49EE-9276-49F76C9BB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615E7F7F-40B2-4BF4-9953-BA8A5E32C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04F31185-0895-4E19-AE72-F8C38BA43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07ED8EE0-4E13-42DF-A49A-2492C228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03FD0243-0E83-463A-9351-5CF6F1845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9C591B7A-395B-41FA-92F4-5326188D1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91AD3305-724E-4220-A47A-9E5E9E091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2F4795D9-9C38-4EEC-9600-F80E6701B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C48591C2-3699-4D55-9408-C0C61AA2C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6E346DAB-3C34-4051-BE51-410737DE7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ECD53345-9D4D-47AA-A673-B3B961E90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2251C1A9-FB42-4E36-B919-4A0C2C88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C777A3E8-EFAD-41C8-9490-A7B7D7012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786D720A-A795-423C-863D-2A8EFBC1F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CD85DD52-4CD2-4414-9300-1BB9E9E72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476C9D02-9E11-4D0A-A207-FD032F006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FEF0D824-CB3A-4A28-B992-84945E95C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6DD15A91-3538-414B-AF7B-3DDEF04FF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49574390-D483-4387-AB4E-C7E5646E2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BBC81411-CB60-4695-8ABC-FA6586C17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EF0D6B50-6AC7-463F-890D-F80B5BCF9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524F6343-DE18-4426-8861-BEC0BE1BB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0CD0273C-44A8-4F6F-902D-E10C5F675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89430F51-B9D6-4187-B814-7169447CA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BFC7E45F-FE11-4B07-8022-7885DF51E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85571BBE-A6E8-4502-95E9-F9D01E2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7D3917AF-57CA-44A0-9176-219F3D90D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304440BC-9ED7-4322-A914-FD7A1FDBC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152EC6CD-87C0-4308-A480-7F87F975F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38A48566-0601-4065-B1B5-4B015B90C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A680D643-86A5-457B-BCAD-1AD635DE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6AF754E7-4681-4F3A-8DF3-2639DB383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A1D31ED9-F2B6-4554-ADDF-FBA1B6CFF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6CD3D7CD-D96A-45CA-B893-A679A0EAA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8B47BBBB-FE70-448A-BF6E-62586DAD3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5861A87D-3D7A-48DF-938D-8D74486BD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C21F4610-F590-4204-8D81-95B73858D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41369352-8641-4C96-9E7C-50438EFC2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BBC9B86C-6620-474F-A4F4-2AD477CDD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210FDD6E-4DC1-499B-BE02-3B407EB81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6B025701-DEDD-407E-B977-CFB62B59A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B89BB7AF-737B-4B80-8B77-D55E8039C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FE0E63E0-E575-42E3-96DB-8F8A310A5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942EE4D0-3256-426E-90D9-6D39E2602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C0A5352F-8E4B-4954-B0EF-2A322BE5E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FED4D843-951B-452C-B850-CE7EF66A9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AFDD8F70-1A6F-4ED0-989C-2DE958266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C659B6FC-0E43-42F3-B38D-E93A90EA9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6FEF10F9-DFCD-4F65-AE32-BF5A87514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32621C6B-89FD-4AFE-9E4D-AEEB81F3A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CB5D546A-E92D-4B2E-8AE8-40A866555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D3660203-8C3B-4168-B59A-853D4E657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3C11CD6E-9119-4369-AEDE-9A9434CCF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406279EA-653E-443E-AA71-5F6FDF254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309250CB-2956-490C-8FCD-5235BC2B5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CC3ABD70-3386-43F7-B5A2-E55F7C7B8C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FCD9AB30-9988-4FC6-BEA0-139A0923D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F5B85A15-8FCD-4924-A722-A14091CCC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134C37C2-7521-4AFC-8B7A-85F39E9C9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2A826034-63CA-4180-BAEE-A52B14AF0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2FAC2E16-D103-4CF7-BE88-028935D3B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756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6C0D6E21-4765-4CE0-B9C6-D218E06E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B3B1D77E-3803-4F2B-9491-931B68F4C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3F938F1F-86BF-4339-B97D-06AFDBC56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5217AA80-073A-458B-B064-1F8C0D696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6BE40053-89D7-4E65-9F82-7AD7BA334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0584FD5B-9AA0-4DD3-831A-DADB2DBF6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EBFD2AC0-6235-49D6-A30A-B451CFC5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176A9ACB-A88C-4C1B-9F53-58C65518E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4A813E41-CCB8-4BB1-81D3-90286DA40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B7B6E81A-041A-49E5-8F02-E38A420B2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296CA9E2-5322-4496-87BE-C16FAA32B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2FEC4AF7-9737-4438-B5E0-718FB6AD6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CCDBBA05-27C2-45BF-AA3E-F779B313D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EDA9BE0D-E364-46F7-B6AE-A581863B8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1C12D6E2-8B6F-49C1-92F2-31B970222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53A8214E-5571-4739-BFA3-92BA907C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B729A7D8-0462-4564-B25E-B269C6197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4FE24A9D-308A-46C7-B025-0B30DA9B9D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FA9DEEFC-20A4-4EFF-A1DB-FAECB9516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50851668-502D-4366-AF2B-0CCAE8A38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3CF8F6A4-696A-4BB4-9D65-43F8478A0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F731E933-EF81-4797-BC73-D757EF3F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F980C6EE-C6B0-4224-8DC7-5EC4D221F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E2080672-0B9D-40D0-B32D-CF314C4B0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87E3F2DE-5874-48B9-A7EB-96B050C17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E2A0D520-FCED-4AF8-A8C8-75B70A9E6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1E9BBFA6-A71B-4AF0-B321-C6806EF82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DA3551C2-CB20-4927-87AF-56C9AB6B2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0717C10D-DB14-487C-90EE-E5D80DDD6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33FE5A41-E767-4192-9B85-51038AA74A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CCF36FC5-39ED-460B-A637-80249A601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A61A30BB-5828-44B1-8FFF-608DFEF50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C7CC4B6E-1A8E-41CB-9A3E-A23625600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851C4EBC-9DDF-4AAB-A4B9-601AAD643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6237D5A1-1A6F-4AE2-BC83-61D609A4B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1CD8D104-1CC5-4BB7-AE1C-A85C28D4A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08FA100E-EF40-4F16-8A29-E5907264E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ED0DDC9E-D15A-4687-83F6-ED627FA21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B3ED3F28-649D-4756-87D6-F12FC41A1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34B5DD80-C43A-4D45-BD0F-F220E67EF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81D63CC9-D468-42FE-8705-D50F90F01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24042E6D-714B-48DF-A740-006B03755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08B0CF27-B134-4BFB-AA31-97AACF1E9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78CBFD57-3243-47E9-81E1-77298918E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4B5BAEC0-01E1-4396-91A9-1315881E9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1F7F77DE-E96E-4E2C-9B1E-8516D67C9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133A756E-26AC-48B9-A599-E0917FA9D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DC28B994-A1A5-41F9-B805-A63F621542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C7FF6382-1A49-4969-A896-572BB14E7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A9C04CB4-30BE-453E-BC42-B343AF767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1B45CAC7-8AE0-4CB0-A48E-4528A83208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978FBA5B-64FB-4910-9AB5-BF40C1115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2261E562-51CA-4F4A-B2DE-EA6CB1284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85899668-701E-47B9-8596-E5195032A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2A1FCBD9-A373-4E26-BF2D-027ADBC94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438D743A-5E1A-4984-9669-12FE4C13B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93962A36-116C-40A6-B297-1A03116615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81E45BC1-F061-4221-9EFE-1E5B3D1CA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55BE071F-78A7-48DB-B99E-42BBE4918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AE871C44-3BEC-4C99-9B9D-82CE67A0F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170E554E-2250-4396-B976-0FEB223BA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073D2D9B-8C15-4230-839D-D0DE89B3E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4E0914A3-2CAC-4283-8C06-AC5263B16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CF9CC6EA-28F7-42D0-B4C9-4AD832D85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A4C70D0B-F3E1-4DEB-96B8-EDFC721EA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01DF8068-7C21-4427-9E97-931C5ED89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0DB827B0-64F9-44D0-8359-790314B0A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1930A9D9-7CA1-4CF1-B8C9-DC434766C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A0D273B5-1E38-43DC-9372-B3546E7FD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1CA169A3-7AC0-4D27-BC2F-726BE4F1C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5CA8035B-C93F-440C-9659-32A856FB0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0D9B1F55-1721-48FF-9CE7-652E975E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85D0057E-4CE5-4D8A-A1E9-C26779591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D608C9EA-A7B7-4E5C-A694-B94F7048C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09D0F35E-FCCF-48FF-B9E4-091DD4AB7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A3806010-BA6B-4991-97FD-C8C7C2342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C7B80C4A-9F11-49AB-98D8-025FA29E9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57973AD5-631D-4EF1-A33C-80EE74C83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FD6A5A2D-0A34-4ACA-9589-72F62E36A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86922A63-300D-40E8-9FB1-4703C6908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9CA55A3E-3EBC-4468-88F1-78FCE95743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6A4E0D30-8764-459D-A419-194AE167C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5B2C3275-2BC7-46B0-B9F1-7945EF03F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A598F6BD-00E8-4506-BF1C-98E65AC18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094602F2-7AB4-4EAA-9789-F029E4ACC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D9B803A0-2C73-4629-AD9A-E69E19D95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97D44CCB-3588-43D0-81D7-178B29E95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04D1DFEF-7478-44A1-B574-AEFB5C0F9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B21585A6-0FE5-462C-A8A9-A7F3FB4F7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507BA621-EC23-46DC-B1B0-7149A2390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240F4375-5D13-4A68-A22D-6936DA42A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F9DA7C5E-5568-4BC4-AAE0-D46C88207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16486C7F-BF24-4BFF-834A-8A05C7B5E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CB82901D-1DE7-4A0C-8D50-803506FC6F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DD78BC1C-CA06-499B-AC35-BFF86E73C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0CCAA505-9EAD-4AF2-9289-0B1AEDAED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61534510-1043-442E-B207-8D43CE518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1AFCCA98-A67A-43C5-B621-F4E005583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A9A5F1B7-0AD3-4BD6-BE7A-5156C9192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9D972D35-F62F-4D86-9CDC-DD4422456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D021CAA9-0393-4B3D-82E2-2267E2976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3AA1D511-703F-4AC2-B56D-1C836FD3E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94E076E9-CAAA-4862-B142-01E429A37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76689BA3-65CA-4087-87A9-22FD4ED8F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2D041DC4-EC52-4B92-8AC4-B66A4234B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A6B5E934-FE52-4A11-A31A-67792E9D5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37861F02-9FB4-49B9-8EDC-755E7E90C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DBE68442-EC9D-4AED-9189-7AFC3EF9C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17CDD3EB-4F86-4DD7-A964-35FE1C281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0060370C-8A60-45C4-A1D6-FDEA53AC2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01F57D0F-619F-4CC7-80C9-CAE446BDC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8BB1D117-EA89-431E-AB90-130CBE353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146CFE3A-8E65-4EE3-9FBA-E5E99FB31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E8F00B9C-83B2-4F9B-BAEF-A29E1AB4C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6DBBD952-4B7B-47C6-B515-B95B236C9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011F6B4B-912C-4BDD-8BC8-C750AFA61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3051C66F-7E9B-49BF-9B42-0A2897FE8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2FBFE075-ABD6-4051-96A4-60D42BE6F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BB336DFD-EC8F-4B02-BA65-6D979BA64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10756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B26E8E6B-2A36-41C1-B12C-F7062A1036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0732719B-1498-4C2F-9A12-AB2BC8B8B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F8A11AE6-32AD-4F70-965B-C720A01E1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6B1DBFF2-C03A-4BF9-8865-7394A373A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353EB388-AA97-4712-987F-1753B5AF8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6F5DC635-8DBE-4100-A3A5-DA6D93AF4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582F2C4F-9BC8-4B06-B23D-A9B6ACEC1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4C4FCE22-FBF4-437E-B7B3-E98D4AC95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FCDD8B5F-13E2-4126-8D79-3462356FA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291D4CD3-A8AF-47B7-8A2C-3E1D5B0AD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570B8036-533C-4EE1-BCD1-EC9867E58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BA42A213-AA7B-4E5B-8EF7-31A446F5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C415684B-BCAD-4248-9F61-F58E0B373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7198A6DF-A15B-4ACD-8124-A9C8DA3F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4D9B46C1-5BC6-4E4D-B4BC-72902DC681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E72D4353-5613-4198-BC21-70F6C4A9B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1BD7805D-5E14-4E6B-894E-6FF20BA22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AB3F11AE-3183-42C0-94E9-0E319E153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539E364B-A520-4CF1-9E73-00ECDD50E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9932F7A0-E3F4-43D2-B3E9-F2DC62541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2442D032-A75C-4281-871B-EF3858C93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AFA32AC8-F3DE-4CC8-A81D-44AC106BC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FA1977A2-67E3-4518-9F82-E444EEEF6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74B99FF3-A308-4610-A6DB-3A07C1E50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D51D99CD-EEE4-4B98-BF0A-C435AEA9C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F82E17CD-5134-4AC3-99B1-47D09CC8F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67FC6392-64D1-4C88-B8E5-71FCB068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58B4C0AC-49C6-408A-A487-78EF33CDF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7D09B029-ECDB-4D66-BAA6-27A4990E0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77480885-DDCD-43A2-9E3D-814192DF3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4BFA1202-929C-4EDF-AB4C-04D46B797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22726742-370F-46D0-9EF7-B24773BFD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D25BB1E1-EA71-4926-900C-42FF5E0B8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5DDB0DC8-9793-4051-B2B3-88CA868C8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CCFA408E-F5B9-4B7B-B2C8-A6703AA3F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741AA4A5-505A-405A-A080-D62E1F406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2B8956BA-73C5-47DF-9AA1-CF054DB9B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861CFAF3-199D-44D8-8551-629C1D6E4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87FDF2B3-59A4-47E9-8439-945065A6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D7C89C36-CABE-4A39-B321-150C76619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C5CADCA4-E132-40B1-9BC1-A1DD3026D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2468EE35-D37C-4DA5-8CD0-ADCB50C75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839D13A5-F0FD-40C7-9DCD-22039127B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DC5796ED-E787-4BD4-8EF6-5D107EC49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0FE6C53B-7992-415E-A5AF-AB574360A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DE7685D2-9ADC-4F65-A548-628676E6E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A5FB7478-6F04-47F0-B46E-480AA834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3E17FD14-FAAD-4D51-9ADD-789C7E0A6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5DC5AF4E-7BEB-449D-84AA-713B3A1BA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F5476CCC-8FD1-43BF-9B11-B810D763C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8B7A878F-6F4F-495E-BEFA-91BC618F6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776166BD-355E-489E-85EB-FEF13C186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AFDA9CD4-975D-432C-91E4-DC29F5283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000D1BBA-B5EC-4EBB-90EE-AB34ED1CA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6A9CF18A-8116-4FB2-A190-3DCCE1D87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7167E6C4-9BE7-4CEA-AFB1-A993DBD19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F7FAC066-8DDA-4574-8885-E31469477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F5FE2D5D-46A9-44B1-B2C4-0D13F35CE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E287FEE5-9410-44B0-BFBE-9244562E8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47C97691-1052-4625-813F-00B38F4A8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08734F6F-0621-4B95-83A8-C1D7BC9D7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9740DBA7-A058-4828-B764-B17AE91DF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9FE50895-84AA-414D-8A1F-9E95847A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7061820A-E221-4199-B6E2-3A81667AA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BBF00D54-1597-463B-864F-C3D25C6C6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726397F8-612A-4A5A-956D-CEB60CAA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5979417B-2BE6-4E08-824B-C8F93E76D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2209A5FA-6A55-4874-BB71-CF029A39F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C2CE31B7-F29D-4F72-B8AA-98E06B21D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C0A09E6C-4053-4163-A6C7-5863DDA3A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0F3757DC-5586-4023-A207-7CD3EA5C1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7CB4B3CC-B610-4DA3-9080-935944C55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1E7E51E5-342D-4D83-8AB2-0F20F7BAA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EEC6EA51-8535-446A-A99C-5D392FD11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A8F32555-3AF4-4FA0-AB11-E12BEA797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8DA741E6-E801-430E-BB34-BDE15DE6A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E590455E-E4BD-4C7D-986D-B670AF5B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90A964D1-5508-4495-ABE4-1723ADA0B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08E9DBD3-C07C-4043-B8C9-AE75BC194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EED8C793-AC04-4A66-AD46-544FE7C86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0929D147-2FB1-460D-B796-685F30251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4FF0EA2C-314B-4C3A-A515-F276B44A2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53CF7FF7-6748-43CE-99C6-254C5DF90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C4246642-C924-44C4-B98E-E318CF580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A29B89C5-941B-4C9A-9665-71C8072DE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4E5392A5-8DF4-45D8-A1D4-E41BAEEE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FAE6ADDF-3C04-4778-82B3-ACA3FAA2B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CDECC385-FAB7-4DFE-BFF1-5D200554D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A9E81546-C0FB-4B4B-B713-B0EE71773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124E4368-A94C-436B-982F-4CBA19D08F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82EE7B4E-8DDA-467B-AEE5-093021681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3CF9CE8D-820D-47C7-90BA-6F5D4CE8B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CA331801-D097-4173-807A-2330C1E77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F28BAA04-DCE1-494B-ADF7-9B532E3D6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1CBCB498-5776-40B9-A590-44B7C925EE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1C7F2EC1-62D4-4DB0-BA60-ABE19F463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6B0C6AC3-0980-4A32-A61A-6E3416F54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989D9C97-B7C4-45DF-9BE5-A3CE02C519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A60F5230-0D21-487E-9742-6837AD468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D720BCCE-54A4-489E-BCA1-38F03E926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463DB3C2-65C7-461E-9535-D6292EEF5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07ED49F0-6F18-4F89-84F5-CC209AD50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A958BF33-669B-4C69-9D53-9E0CEC657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52D2137B-FE77-413E-8C5F-973387AC1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356DCEC3-E972-484B-B270-760FF80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DDEBB6BC-5C7C-4261-B1FB-5B78871BA4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E61D4451-E7D7-4D6D-AFC3-6D5595655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BD480562-AF2F-4E17-AD31-6DF588DA5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933023E2-BB0D-4F5C-92BA-E85C8C063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B19D3FAF-9257-46F0-8765-73C3628AD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0C4B8A2E-FE69-4588-8C6B-B7A03EA2DC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EDF4FB40-4889-4151-8D2A-7CC1071B2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D63E5F16-44DC-4DB8-9296-8B842A5A5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3D19B356-0393-41FE-8716-4F0065416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46998087-0E28-44C6-92BE-BAD068886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A30F45B8-D4FD-4743-8DA2-E607C4003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85A72107-C45B-4023-B46F-FB9F249A6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650DFE7B-DF12-4B75-8CBD-E958235C6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77682868-D324-46EF-8CE5-B96A35B9C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567D82B1-82B4-4CE4-B552-A2B22AE59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9BA5A1B4-A4A4-433B-8BF7-D212A33C6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9150FAA6-A22B-4F65-A870-8A44ADE66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0D600B81-E704-4AEA-A8FC-E9786D1A8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23F12DD3-8786-4EE5-BCF2-106B6B02F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E4656832-6624-4F54-9135-B1C08943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8646FA2E-871D-41FD-8CDF-A7B206471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0EB63C54-4339-4F4C-9FD5-6AA9635707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B12FE156-E6B6-4CD7-B982-2949DD9CB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BE24C017-5D0E-4415-AAF5-32C1E640D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DA9258B8-BABC-4264-8741-1D859B339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B9DDE179-8BD6-448A-8A84-97A66EEBDC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0E3DA6A6-E57B-41BB-BDDD-AE2D8265A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B4FAE2D0-89EC-41EF-BB70-514828A5D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C7BE50EF-33DF-4E04-8758-D5AE2AB43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D08D5BC1-3806-4C71-813E-1ACDEC2E7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ED2032FB-B3EE-498F-9C67-6AD70C1AD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A3133AE1-7B6D-4382-953D-0620A96EE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F2443570-98D9-4DCE-9C98-B950B91F8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D4C9426A-F90A-41BF-9DA0-A74EFE032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97BB7BE0-0C21-4A4E-8293-EF2ED5D7C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F7D47EFC-598F-42BF-8568-7F026A126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A9C473B5-B890-45E6-8A07-A43D7D0C3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BF916928-FED1-47AF-8526-BEE424A0E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A99D51E1-9A04-46C0-AB73-D6F4EE8DE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25D1B19D-3510-4389-9D84-EA8DDC76F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79C1B26D-9739-446F-AF1D-881235567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A9670EEF-18EB-4056-A055-0F582453B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E5AAB2DA-13A9-427A-AD9B-4AD39E072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A531A0F5-F912-4829-92AE-09E7CA2EC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8B0C67E6-1640-4E0B-9EAD-353B23172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247E5CD0-09D7-4882-9E99-EEC8B0591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CA1643E4-7726-4761-A4F4-65A7B132F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7D7A11D3-46AD-4E8E-9421-032B8158B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C9E6FB1F-6268-4C4B-A74B-7A66C1C01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0A00E798-1D73-48BB-B824-017CD0061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776AB52F-17D7-442A-83FB-5798AD69D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5B449BD9-D2A3-41B1-9568-F9D0B9A28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C559157D-5D7B-43F5-B571-31B79C546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67B066A3-1715-485D-B858-1FE0B65C5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17B99C0E-EF1C-487E-B27B-AE08A1AC5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C7EF88E2-E75F-4F4C-B7EF-D7A2CFED5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3FB9D4A3-2D9F-48C8-880F-A886FDD28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A39AD8C2-53BB-408C-94F8-9CACE23BE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8E191C98-4BB3-42D4-B573-CF5D1DFF7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7734F046-E810-4EC6-97CE-14C0811C5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71115734-6286-4F4D-8967-7AA9A72498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D7962872-203D-4E4C-8C90-B801A3349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5A47C04D-87F6-4C18-9C22-7CD1D826F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FDB62B68-7559-4F63-8583-4DB63ABB4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8DC40A29-523B-47D6-B000-782DF0B90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35B2B076-A4B0-4D29-8944-BA51456A9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1509C195-538F-4E80-B7A9-DC0510D1F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31FCC909-2DCB-450E-84B9-E3CF8A4E4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BEF16B84-E1FA-4490-9C8B-323EDC8C0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163A72C3-A2BA-46EC-8CD6-295F83E3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DB681C8B-D15D-4F57-8F53-504B510F3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1187F43A-35D7-4B02-94D5-8B2342864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331C9D12-D491-4507-B782-E79F991AB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AABA1DFA-5276-4E00-BB71-79F302344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D72D26FE-F95B-43BD-92F6-E0BC701E5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31DBA62A-DA34-4781-BC52-E0CAF00E7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DA759A15-89F5-40D7-88C2-65BF36E35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5A29A590-B02A-4194-9D63-3DA869624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594BFBD7-2A79-4045-8F8E-FF56E1376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355FBBA8-4630-4FE9-A4FE-21FE4C63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B5673A5C-CF5C-4602-B532-0033D3FF7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A31B1469-DD81-441B-8A4E-983DE5D40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6A05C746-F721-4D4D-92E8-837EA6C19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8C8560D1-855B-445F-A3CF-892FE2018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2E1FED28-AC15-433B-BF13-4DF662312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4690C2B9-418B-4C91-9346-9093B39AF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3FF53194-EE7C-41F2-B10A-B5B2F4551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FF76DDF2-107E-40D6-875E-D01CF4EE5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6727B2B9-B50E-415B-BF46-13098BAF99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68AEAA62-4E0E-44CF-B033-F3F11DAE8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27037780-DE43-472B-9ABF-4B94433E0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084DF778-214F-49C1-9477-D5520EFB1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5DFCC088-7C25-49E6-A277-3D8C32474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D023F0A3-39B8-4E05-933D-1C33D471EA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713C6787-54F8-4E52-9424-748F9A8BE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6FFFF14E-1D8D-4C6F-A1A9-E7A56FE7E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89752EBA-60F8-4CC1-8C5C-B7609414B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C1B51EA4-F94A-48C4-A052-291F678C1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3AF502D4-DFF5-4726-820C-5406FA90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7B49EF8A-AA27-47AA-A13A-E4ECAB99D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E482B7C8-53AD-4FE0-B55D-9C549A6BE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E1CC8361-0B8C-429D-B9BB-C88F88314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5CEF3D5C-8F57-42A0-A8F5-7B703FC9D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63383433-381D-49C4-B2FC-FC226D55A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3D15E74A-B992-4CF9-99A0-2672F6F37E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2C69D5BD-77CE-4C23-9CCC-06A189858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582FF71D-3E30-4B3C-9FC2-BAD00EC80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F643EA6E-F684-4CE1-BB35-201B6576B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A68526E7-AA14-4DAB-BF65-147386703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380F8350-72D2-407C-B8F4-09177656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B24717A8-3860-470B-A463-7B428C91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834505D0-CC95-4462-A050-C2BD45E09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F841BA18-8DFA-4AC9-B05B-064C2E5A4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2E7CBC0A-799F-4D9A-84A8-7E1AFB477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4E0BF9EB-C8B0-4DF7-84EA-905113702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9861E3B6-E715-4E8C-91FF-5D464FBDF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50EEC543-7FAA-44ED-8241-6DAF496A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11C6A593-2194-40F6-9ACD-09A7DF7FA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A9885042-8DE2-4FA1-AFAC-900AC978C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996B8013-2335-42A8-A578-7B5E1AB888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F8B364D8-F589-4462-8CD8-F9BBB50F7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8A8EA94D-03CE-4701-A54B-7F176C9E0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3AD30799-258F-46BF-88DB-64C014F7D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81474BDF-04B9-4DC6-B7E5-DDD6EB7A2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3B0EA075-A172-4DD4-A22C-A848EB59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7390123D-CA1C-4A28-AA66-11F11D234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5706A0BC-DC15-4E44-A20A-FC0B4E055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AD281349-5B3A-4F68-A3BC-1C78B4CD76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75155402-D5CA-49C3-97F7-D99E6C76C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28854FD1-CAE6-4037-83D3-3CBF33E61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756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44E1B93B-126C-4C88-BBC2-AA0297034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D35FFB2D-558C-4F52-AFDB-0B2205468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5A90CCC9-9B4B-448C-8966-EFE2F7CB9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7F59FE58-DF1A-4629-BCCE-2B7B6B28D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BC196768-0DF0-47FD-985D-3776A81C2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F4CEA380-8278-4D83-82F7-80A272F7C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DA266AF4-B94E-469D-8E10-A1D4970AD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D9B00125-DEE3-4102-84C8-7AA5A8CA05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091261A3-AAB9-4DAC-A5F5-5E50A4B99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0FE52EC6-005F-4EC0-8632-A45F36735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F72E7DC8-9ECC-4B80-A911-4903787CB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9646E4E2-B9D1-47B0-9242-A133C9D2E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2CCC5784-A6CC-42E2-84CB-693D95AEB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90F20A37-7765-45CF-9567-AE7501F10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17996079-54D1-49BC-A4FF-11D8A0B484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DE680F6C-19A9-4291-B82C-8AED758464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4B34C9A4-57A2-42F5-A3C0-B979663B3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541542FF-CC51-42A6-8CF4-6D5070030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066802FA-029E-49FE-8B6B-C91FF743D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9ABE9330-6EBA-4B5E-8DDD-A45AD22A1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43C4DB0E-A21A-4AC6-8CA5-0F3E6CD03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DCFC67E0-A335-45E8-9E9D-5DB50A2473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486B3E67-24BD-4752-8903-2169EA7BD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C5869550-BB81-4D4C-905F-8530DFA3F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F1405528-F357-414A-8FC8-70C767B97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3388C67A-F5B9-4AF4-A29F-348713EE6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8C6B2CFE-3CF9-402E-A370-A5C27F7C8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19BF05BD-5236-4315-92D8-1E0E28F2A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7C703FB7-BB33-45B8-B4F5-90294EC172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F2BCB8A6-C113-4E11-917A-38C7FFA28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ECC358E0-7B59-4217-A64E-F77B5859F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9CEE9A60-79E1-4B31-B68E-082EEEBBA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86592EE2-B799-488C-B4C8-8FC03A4E5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DDBC23F6-4D79-45D2-8E16-511FE0265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1671CE4E-5280-4947-954B-485A8CB1F3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141BDDEC-9457-4ED9-AF51-A9DE6ED69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7D6889C0-632C-4ACC-9C53-0CF41FF68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521FCC34-6A27-4092-B851-B4E43E2F9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8EB2AF22-31D8-4ED7-9433-12673336A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B1ABF0FD-C514-4CC0-AA27-C5FA99E11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521D7150-3002-44B8-AEA0-1D36641AE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A8C24A30-0B61-4CC6-A45C-A83474AB24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931132DE-A78A-4239-B567-5E6DA336E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ADA3B824-B598-442B-825C-42249B744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5C5947D4-1671-4813-B249-EF4E6B248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4FF39635-73CA-4E75-A9D4-E5E9725B4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026A664D-74AA-4C0D-A6E0-44896EB84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9E91A840-FC0C-451B-8E59-53CC27541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F1284055-B7B8-4072-A949-7B6877F1F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D826D6AF-B306-43FC-8616-697432139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EC046122-DCE4-4BFD-94C3-D9BFF1354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7693C84B-6EFE-4CC6-89D3-9A375C7D2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45708658-58CE-40F7-9D13-3BBD3DF9D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EFB1CB1B-9BA2-407A-8EEB-CEFB2B4B9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51BA6A5B-CBF2-4366-8295-779E0F422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47DBFAA4-9085-4D78-99BB-FD614FCF1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96C5E360-27B4-40E4-9685-A2587EB67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EEA44AD3-1C74-4F68-88AA-A853B313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4D3AC4C0-35E7-4A95-A43D-696CAC422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7F664666-5D14-494D-B0FF-1F4F204F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F0573D1D-38B2-478F-AC50-37192F746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BC0C6E6B-7E90-4713-9D70-BB36E837C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15A27492-822F-4A1E-B7F0-A2C7980CDC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64B24DDE-7B09-4F0D-A56B-92DDE809D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6B227650-09AA-4167-9A2B-79B6E6894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C996D956-C8BE-4A14-B429-694EA7D08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B7B54E6F-95A7-45D5-BEAB-A0393DDFD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37F70456-7A9E-4CE5-8669-9AD7DDE2C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40E9564B-D302-4C69-924F-9B7D6D908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4F4D89FE-503E-4BF0-A7B8-B33F3EFE8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D3F49134-FA61-4364-BE6F-4ACC3A4F2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F836ACDA-BC10-4890-B32D-9F9D8665C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DD8C6F6A-7A28-4CE8-A93D-7C3EFB393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AE9637AD-C3FF-4C72-A148-F3ED869DD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0BA140A5-1F16-45E5-86B2-18448EC16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21D36C35-3CFD-4351-9168-D802EAA9D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4E8D7BD5-CEFA-4A73-B0FA-7AF49C2DF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E52A4170-F5F1-443F-831E-9679675AA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FBE5432E-9388-4B07-95D0-D899E2D82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2679B5F0-B23B-4E41-9DDB-35AC03FBE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E9BC70E3-3155-409D-85DE-A7FE948BE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78CB9A68-F867-4E73-9D65-1F28A3BC1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DF6363AD-4B9E-4DFB-8AE4-9F7D6C0E0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10325139-6FBA-4AED-9F54-EEA1E1CCF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34253C23-D554-4A53-A425-742677D55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32F05211-D6F8-48E6-8A34-255460589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952493B3-7E78-49F0-960F-A1586EF05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9B33EA56-1F72-440E-85FC-14832CE13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0092C8B5-42E7-451A-8180-0D211061A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EB1BCD38-E867-4B98-93A3-105DC550D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2DB9F72E-19FE-4389-A2CB-82737913A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06E954A0-BDA0-494D-AAC9-19C738DEB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2C0DA5C7-6F1B-4BFC-B3F6-7801AA965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3052C12C-D3FF-4BAD-B619-352D1A66D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325D6B53-796E-4A78-A7A0-C5F06CCF84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443F8E5C-3749-4372-A9F1-B35E6B2E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B092C2A0-1F08-4F39-8819-92F6A7234F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417214A7-31F6-4613-9290-9A4E3C99D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66FB4D14-46F7-4439-BA74-8A5B33620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E4BE5793-1F56-4C18-8A1C-E870B5CBD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DDE27F8E-C36A-459F-A8FA-1B31C192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37194796-56C6-431D-BAA2-E78DBE32C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3ADE94FA-57E9-4E1C-BFC4-EB3AE982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3289628F-C5EB-4487-91AE-6FF06C2F9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02BAAE53-7199-4E6A-8F7A-2C8D96135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74F6ADD8-0D7B-4881-BBF9-95FFF2B3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E57BFE8B-314A-4FD2-A99A-21510A4E8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AFA70036-575F-4AA2-AB1F-FEE118B38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9E241AA8-0432-4EA2-B81D-B4576A81C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BCDF86E5-D76D-4C52-9EFE-5B33652DA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39B80B24-3BBB-44F6-A055-7C38119FC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B9E9F523-CFC5-49D9-BEA3-3C31D7DF3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2245DEFB-32F0-41B1-8A9C-D28A03467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70BAB380-13EF-454F-94B3-3BB4CCA76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246679A7-8CE6-4D3F-99A3-236731F08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B612C136-6D3D-4E39-9D84-890C5E3EF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6524B81F-0BDE-4646-93DA-7C8AF7F5E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756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857" name="Picture 856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7091ABE3-AB45-A373-2147-36ECC4D12B96}"/>
              </a:ext>
            </a:extLst>
          </p:cNvPr>
          <p:cNvPicPr>
            <a:picLocks noChangeAspect="1"/>
          </p:cNvPicPr>
          <p:nvPr/>
        </p:nvPicPr>
        <p:blipFill>
          <a:blip r:embed="rId858"/>
          <a:stretch>
            <a:fillRect/>
          </a:stretch>
        </p:blipFill>
        <p:spPr>
          <a:xfrm>
            <a:off x="-1617" y="5919249"/>
            <a:ext cx="2533650" cy="94297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3608355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  <p:tag name="VEVOX.ACCESSIBILITY.DECORATIVE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  <p:tag name="VEVOX.ACCESSIBILITY.DECORATIVE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  <p:tag name="VEVOX.ACCESSIBILITY.DECORATIVE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  <p:tag name="VEVOX.ACCESSIBILITY.DECORATIVE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  <p:tag name="VEVOX.ACCESSIBILITY.DECORATIVE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  <p:tag name="VEVOX.ACCESSIBILITY.DECORATIVE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  <p:tag name="VEVOX.ACCESSIBILITY.DECORATIVE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  <p:tag name="VEVOX.ACCESSIBILITY.DECORATIVE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  <p:tag name="VEVOX.ACCESSIBILITY.DECORATIVE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  <p:tag name="VEVOX.ACCESSIBILITY.DECORATIVE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  <p:tag name="VEVOX.ACCESSIBILITY.DECORATIVE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  <p:tag name="VEVOX.ACCESSIBILITY.DECORATIVE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  <p:tag name="VEVOX.ACCESSIBILITY.DECORATIVE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  <p:tag name="VEVOX.ACCESSIBILITY.DECORATIVE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  <p:tag name="VEVOX.ACCESSIBILITY.DECORATIVE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  <p:tag name="VEVOX.ACCESSIBILITY.DECORATIVE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  <p:tag name="VEVOX.ACCESSIBILITY.DECORATIVE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  <p:tag name="VEVOX.ACCESSIBILITY.DECORATIVE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  <p:tag name="VEVOX.ACCESSIBILITY.DECORATIVE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  <p:tag name="VEVOX.ACCESSIBILITY.DECORATIVE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  <p:tag name="VEVOX.ACCESSIBILITY.DECORATIVE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  <p:tag name="VEVOX.ACCESSIBILITY.DECORATIVE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  <p:tag name="VEVOX.ACCESSIBILITY.DECORATIVE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  <p:tag name="VEVOX.ACCESSIBILITY.DECORATIVE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  <p:tag name="VEVOX.ACCESSIBILITY.DECORATIVE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  <p:tag name="VEVOX.ACCESSIBILITY.DECORATIVE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  <p:tag name="VEVOX.ACCESSIBILITY.DECORATIVE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  <p:tag name="VEVOX.ACCESSIBILITY.DECORATIVE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  <p:tag name="VEVOX.ACCESSIBILITY.DECORATIVE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  <p:tag name="VEVOX.ACCESSIBILITY.DECORATIVE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  <p:tag name="VEVOX.ACCESSIBILITY.DECORATIVE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  <p:tag name="VEVOX.ACCESSIBILITY.DECORATIVE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  <p:tag name="VEVOX.ACCESSIBILITY.DECORATIVE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  <p:tag name="VEVOX.ACCESSIBILITY.DECORATIVE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  <p:tag name="VEVOX.ACCESSIBILITY.DECORATIVE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  <p:tag name="VEVOX.ACCESSIBILITY.DECORATIVE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  <p:tag name="VEVOX.ACCESSIBILITY.DECORATIVE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  <p:tag name="VEVOX.ACCESSIBILITY.DECORATIVE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  <p:tag name="VEVOX.ACCESSIBILITY.DECORATIVE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  <p:tag name="VEVOX.ACCESSIBILITY.DECORATIVE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  <p:tag name="VEVOX.ACCESSIBILITY.DECORATIVE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  <p:tag name="VEVOX.ACCESSIBILITY.DECORATIVE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  <p:tag name="VEVOX.ACCESSIBILITY.DECORATIVE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  <p:tag name="VEVOX.ACCESSIBILITY.DECORATIVE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  <p:tag name="VEVOX.ACCESSIBILITY.DECORATIVE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  <p:tag name="VEVOX.ACCESSIBILITY.DECORATIVE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  <p:tag name="VEVOX.ACCESSIBILITY.DECORATIVE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  <p:tag name="VEVOX.ACCESSIBILITY.DECORATIVE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  <p:tag name="VEVOX.ACCESSIBILITY.DECORATIVE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  <p:tag name="VEVOX.ACCESSIBILITY.DECORATIVE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  <p:tag name="VEVOX.ACCESSIBILITY.DECORATIVE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  <p:tag name="VEVOX.ACCESSIBILITY.DECORATIVE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  <p:tag name="VEVOX.ACCESSIBILITY.DECORATIVE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  <p:tag name="VEVOX.ACCESSIBILITY.DECORATIVE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  <p:tag name="VEVOX.ACCESSIBILITY.DECORATIVE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  <p:tag name="VEVOX.ACCESSIBILITY.DECORATIVE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  <p:tag name="VEVOX.ACCESSIBILITY.DECORATIVE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  <p:tag name="VEVOX.ACCESSIBILITY.DECORATIVE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  <p:tag name="VEVOX.ACCESSIBILITY.DECORATIVE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  <p:tag name="VEVOX.ACCESSIBILITY.DECORATIVE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  <p:tag name="VEVOX.ACCESSIBILITY.DECORATIVE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  <p:tag name="VEVOX.ACCESSIBILITY.DECORATIVE" val="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  <p:tag name="VEVOX.ACCESSIBILITY.DECORATIVE" val="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  <p:tag name="VEVOX.ACCESSIBILITY.DECORATIVE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  <p:tag name="VEVOX.ACCESSIBILITY.DECORATIVE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  <p:tag name="VEVOX.ACCESSIBILITY.DECORATIVE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  <p:tag name="VEVOX.ACCESSIBILITY.DECORATIVE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  <p:tag name="VEVOX.ACCESSIBILITY.DECORATIVE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  <p:tag name="VEVOX.ACCESSIBILITY.DECORATIVE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  <p:tag name="VEVOX.ACCESSIBILITY.DECORATIVE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  <p:tag name="VEVOX.ACCESSIBILITY.DECORATIVE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  <p:tag name="VEVOX.ACCESSIBILITY.DECORATIVE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  <p:tag name="VEVOX.ACCESSIBILITY.DECORATIVE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  <p:tag name="VEVOX.ACCESSIBILITY.DECORATIVE" val="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  <p:tag name="VEVOX.ACCESSIBILITY.DECORATIVE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  <p:tag name="VEVOX.ACCESSIBILITY.DECORATIVE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  <p:tag name="VEVOX.ACCESSIBILITY.DECORATIVE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  <p:tag name="VEVOX.ACCESSIBILITY.DECORATIVE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  <p:tag name="VEVOX.ACCESSIBILITY.DECORATIVE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  <p:tag name="VEVOX.ACCESSIBILITY.DECORATIVE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  <p:tag name="VEVOX.ACCESSIBILITY.DECORATIVE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  <p:tag name="VEVOX.ACCESSIBILITY.DECORATIVE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  <p:tag name="VEVOX.ACCESSIBILITY.DECORATIVE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  <p:tag name="VEVOX.ACCESSIBILITY.DECORATIVE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  <p:tag name="VEVOX.ACCESSIBILITY.DECORATIVE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  <p:tag name="VEVOX.ACCESSIBILITY.DECORATIVE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  <p:tag name="VEVOX.ACCESSIBILITY.DECORATIVE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  <p:tag name="VEVOX.ACCESSIBILITY.DECORATIVE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  <p:tag name="VEVOX.ACCESSIBILITY.DECORATIVE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  <p:tag name="VEVOX.ACCESSIBILITY.DECORATIVE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  <p:tag name="VEVOX.ACCESSIBILITY.DECORATIVE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  <p:tag name="VEVOX.ACCESSIBILITY.DECORATIVE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  <p:tag name="VEVOX.ACCESSIBILITY.DECORATIVE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  <p:tag name="VEVOX.ACCESSIBILITY.DECORATIVE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  <p:tag name="VEVOX.ACCESSIBILITY.DECORATIVE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  <p:tag name="VEVOX.ACCESSIBILITY.DECORATIVE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  <p:tag name="VEVOX.ACCESSIBILITY.DECORATIVE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  <p:tag name="VEVOX.ACCESSIBILITY.DECORATIVE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  <p:tag name="VEVOX.ACCESSIBILITY.DECORATIVE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  <p:tag name="VEVOX.ACCESSIBILITY.DECORATIVE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  <p:tag name="VEVOX.ACCESSIBILITY.DECORATIVE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  <p:tag name="VEVOX.ACCESSIBILITY.DECORATIVE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  <p:tag name="VEVOX.ACCESSIBILITY.DECORATIVE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  <p:tag name="VEVOX.ACCESSIBILITY.DECORATIVE" val="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  <p:tag name="VEVOX.ACCESSIBILITY.DECORATIVE" val="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  <p:tag name="VEVOX.ACCESSIBILITY.DECORATIVE" val="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  <p:tag name="VEVOX.ACCESSIBILITY.DECORATIVE" val="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  <p:tag name="VEVOX.ACCESSIBILITY.DECORATIVE" val="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  <p:tag name="VEVOX.ACCESSIBILITY.DECORATIVE" val="1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  <p:tag name="VEVOX.ACCESSIBILITY.DECORATIVE" val="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  <p:tag name="VEVOX.ACCESSIBILITY.DECORATIVE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  <p:tag name="VEVOX.ACCESSIBILITY.DECORATIVE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  <p:tag name="VEVOX.ACCESSIBILITY.DECORATIVE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  <p:tag name="VEVOX.ACCESSIBILITY.DECORATIVE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  <p:tag name="VEVOX.ACCESSIBILITY.DECORATIVE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  <p:tag name="VEVOX.ACCESSIBILITY.DECORATIVE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  <p:tag name="VEVOX.ACCESSIBILITY.DECORATIVE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  <p:tag name="VEVOX.ACCESSIBILITY.DECORATIVE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  <p:tag name="VEVOX.ACCESSIBILITY.DECORATIVE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  <p:tag name="VEVOX.ACCESSIBILITY.DECORATIVE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  <p:tag name="VEVOX.ACCESSIBILITY.DECORATIVE" val="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  <p:tag name="VEVOX.ACCESSIBILITY.DECORATIVE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  <p:tag name="VEVOX.ACCESSIBILITY.DECORATIVE" val="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  <p:tag name="VEVOX.ACCESSIBILITY.DECORATIVE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  <p:tag name="VEVOX.ACCESSIBILITY.DECORATIVE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  <p:tag name="VEVOX.ACCESSIBILITY.DECORATIVE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  <p:tag name="VEVOX.ACCESSIBILITY.DECORATIVE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  <p:tag name="VEVOX.ACCESSIBILITY.DECORATIVE" val="1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  <p:tag name="VEVOX.ACCESSIBILITY.DECORATIVE" val="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  <p:tag name="VEVOX.ACCESSIBILITY.DECORATIVE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  <p:tag name="VEVOX.ACCESSIBILITY.DECORATIVE" val="1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  <p:tag name="VEVOX.ACCESSIBILITY.DECORATIVE" val="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  <p:tag name="VEVOX.ACCESSIBILITY.DECORATIVE" val="1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  <p:tag name="VEVOX.ACCESSIBILITY.DECORATIVE" val="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  <p:tag name="VEVOX.ACCESSIBILITY.DECORATIVE" val="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  <p:tag name="VEVOX.ACCESSIBILITY.DECORATIVE" val="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  <p:tag name="VEVOX.ACCESSIBILITY.DECORATIVE" val="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  <p:tag name="VEVOX.ACCESSIBILITY.DECORATIVE" val="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  <p:tag name="VEVOX.ACCESSIBILITY.DECORATIVE" val="1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  <p:tag name="VEVOX.ACCESSIBILITY.DECORATIVE" val="1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  <p:tag name="VEVOX.ACCESSIBILITY.DECORATIVE" val="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  <p:tag name="VEVOX.ACCESSIBILITY.DECORATIVE" val="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  <p:tag name="VEVOX.ACCESSIBILITY.DECORATIVE" val="1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  <p:tag name="VEVOX.ACCESSIBILITY.DECORATIVE" val="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  <p:tag name="VEVOX.ACCESSIBILITY.DECORATIVE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  <p:tag name="VEVOX.ACCESSIBILITY.DECORATIVE" val="1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  <p:tag name="VEVOX.ACCESSIBILITY.DECORATIVE" val="1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  <p:tag name="VEVOX.ACCESSIBILITY.DECORATIVE" val="1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  <p:tag name="VEVOX.ACCESSIBILITY.DECORATIVE" val="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  <p:tag name="VEVOX.ACCESSIBILITY.DECORATIVE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  <p:tag name="VEVOX.ACCESSIBILITY.DECORATIVE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  <p:tag name="VEVOX.ACCESSIBILITY.DECORATIVE" val="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  <p:tag name="VEVOX.ACCESSIBILITY.DECORATIVE" val="1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  <p:tag name="VEVOX.ACCESSIBILITY.DECORATIVE" val="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  <p:tag name="VEVOX.ACCESSIBILITY.DECORATIVE" val="1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  <p:tag name="VEVOX.ACCESSIBILITY.DECORATIVE" val="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  <p:tag name="VEVOX.ACCESSIBILITY.DECORATIVE" val="1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  <p:tag name="VEVOX.ACCESSIBILITY.DECORATIVE" val="1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  <p:tag name="VEVOX.ACCESSIBILITY.DECORATIVE" val="1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  <p:tag name="VEVOX.ACCESSIBILITY.DECORATIVE" val="1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  <p:tag name="VEVOX.ACCESSIBILITY.DECORATIVE" val="1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  <p:tag name="VEVOX.ACCESSIBILITY.DECORATIVE" val="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  <p:tag name="VEVOX.ACCESSIBILITY.DECORATIVE" val="1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  <p:tag name="VEVOX.ACCESSIBILITY.DECORATIVE" val="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  <p:tag name="VEVOX.ACCESSIBILITY.DECORATIVE" val="1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  <p:tag name="VEVOX.ACCESSIBILITY.DECORATIVE" val="1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  <p:tag name="VEVOX.ACCESSIBILITY.DECORATIVE" val="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  <p:tag name="VEVOX.ACCESSIBILITY.DECORATIVE" val="1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  <p:tag name="VEVOX.ACCESSIBILITY.DECORATIVE" val="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  <p:tag name="VEVOX.ACCESSIBILITY.DECORATIVE" val="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  <p:tag name="VEVOX.ACCESSIBILITY.DECORATIVE" val="1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  <p:tag name="VEVOX.ACCESSIBILITY.DECORATIVE" val="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  <p:tag name="VEVOX.ACCESSIBILITY.DECORATIVE" val="1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  <p:tag name="VEVOX.ACCESSIBILITY.DECORATIVE" val="1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  <p:tag name="VEVOX.ACCESSIBILITY.DECORATIVE" val="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  <p:tag name="VEVOX.ACCESSIBILITY.DECORATIVE" val="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  <p:tag name="VEVOX.ACCESSIBILITY.DECORATIVE" val="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  <p:tag name="VEVOX.ACCESSIBILITY.DECORATIVE" val="1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  <p:tag name="VEVOX.ACCESSIBILITY.DECORATIVE" val="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  <p:tag name="VEVOX.ACCESSIBILITY.DECORATIVE" val="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  <p:tag name="VEVOX.ACCESSIBILITY.DECORATIVE" val="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  <p:tag name="VEVOX.ACCESSIBILITY.DECORATIVE" val="1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  <p:tag name="VEVOX.ACCESSIBILITY.DECORATIVE" val="1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  <p:tag name="VEVOX.ACCESSIBILITY.DECORATIVE" val="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  <p:tag name="VEVOX.ACCESSIBILITY.DECORATIVE" val="1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  <p:tag name="VEVOX.ACCESSIBILITY.DECORATIVE" val="1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  <p:tag name="VEVOX.ACCESSIBILITY.DECORATIVE" val="1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  <p:tag name="VEVOX.ACCESSIBILITY.DECORATIVE" val="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  <p:tag name="VEVOX.ACCESSIBILITY.DECORATIVE" val="1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  <p:tag name="VEVOX.ACCESSIBILITY.DECORATIVE" val="1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  <p:tag name="VEVOX.ACCESSIBILITY.DECORATIVE" val="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  <p:tag name="VEVOX.ACCESSIBILITY.DECORATIVE" val="1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  <p:tag name="VEVOX.ACCESSIBILITY.DECORATIVE" val="1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  <p:tag name="VEVOX.ACCESSIBILITY.DECORATIVE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  <p:tag name="VEVOX.ACCESSIBILITY.DECORATIVE" val="1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  <p:tag name="VEVOX.ACCESSIBILITY.DECORATIVE" val="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  <p:tag name="VEVOX.ACCESSIBILITY.DECORATIVE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  <p:tag name="VEVOX.ACCESSIBILITY.DECORATIVE" val="1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  <p:tag name="VEVOX.ACCESSIBILITY.DECORATIVE" val="1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  <p:tag name="VEVOX.ACCESSIBILITY.DECORATIVE" val="1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  <p:tag name="VEVOX.ACCESSIBILITY.DECORATIVE" val="1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  <p:tag name="VEVOX.ACCESSIBILITY.DECORATIVE" val="1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  <p:tag name="VEVOX.ACCESSIBILITY.DECORATIVE" val="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  <p:tag name="VEVOX.ACCESSIBILITY.DECORATIVE" val="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  <p:tag name="VEVOX.ACCESSIBILITY.DECORATIVE" val="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  <p:tag name="VEVOX.ACCESSIBILITY.DECORATIVE" val="1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  <p:tag name="VEVOX.ACCESSIBILITY.DECORATIVE" val="1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  <p:tag name="VEVOX.ACCESSIBILITY.DECORATIVE" val="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  <p:tag name="VEVOX.ACCESSIBILITY.DECORATIVE" val="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  <p:tag name="VEVOX.ACCESSIBILITY.DECORATIVE" val="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  <p:tag name="VEVOX.ACCESSIBILITY.DECORATIVE" val="1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  <p:tag name="VEVOX.ACCESSIBILITY.DECORATIVE" val="1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  <p:tag name="VEVOX.ACCESSIBILITY.DECORATIVE" val="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  <p:tag name="VEVOX.ACCESSIBILITY.DECORATIVE" val="1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  <p:tag name="VEVOX.ACCESSIBILITY.DECORATIVE" val="1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  <p:tag name="VEVOX.ACCESSIBILITY.DECORATIVE" val="1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  <p:tag name="VEVOX.ACCESSIBILITY.DECORATIVE" val="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  <p:tag name="VEVOX.ACCESSIBILITY.DECORATIVE" val="1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  <p:tag name="VEVOX.ACCESSIBILITY.DECORATIVE" val="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  <p:tag name="VEVOX.ACCESSIBILITY.DECORATIVE" val="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  <p:tag name="VEVOX.ACCESSIBILITY.DECORATIVE" val="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  <p:tag name="VEVOX.ACCESSIBILITY.DECORATIVE" val="1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  <p:tag name="VEVOX.ACCESSIBILITY.DECORATIVE" val="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  <p:tag name="VEVOX.ACCESSIBILITY.DECORATIVE" val="1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  <p:tag name="VEVOX.ACCESSIBILITY.DECORATIVE" val="1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  <p:tag name="VEVOX.ACCESSIBILITY.DECORATIVE" val="1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  <p:tag name="VEVOX.ACCESSIBILITY.DECORATIVE" val="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  <p:tag name="VEVOX.ACCESSIBILITY.DECORATIVE" val="1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  <p:tag name="VEVOX.ACCESSIBILITY.DECORATIVE" val="1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  <p:tag name="VEVOX.ACCESSIBILITY.DECORATIVE" val="1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  <p:tag name="VEVOX.ACCESSIBILITY.DECORATIVE" val="1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  <p:tag name="VEVOX.ACCESSIBILITY.DECORATIVE" val="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  <p:tag name="VEVOX.ACCESSIBILITY.DECORATIVE" val="1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  <p:tag name="VEVOX.ACCESSIBILITY.DECORATIVE" val="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  <p:tag name="VEVOX.ACCESSIBILITY.DECORATIVE" val="1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  <p:tag name="VEVOX.ACCESSIBILITY.DECORATIVE" val="1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  <p:tag name="VEVOX.ACCESSIBILITY.DECORATIVE" val="1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  <p:tag name="VEVOX.ACCESSIBILITY.DECORATIVE" val="1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  <p:tag name="VEVOX.ACCESSIBILITY.DECORATIVE" val="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  <p:tag name="VEVOX.ACCESSIBILITY.DECORATIVE" val="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  <p:tag name="VEVOX.ACCESSIBILITY.DECORATIVE" val="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  <p:tag name="VEVOX.ACCESSIBILITY.DECORATIVE" val="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  <p:tag name="VEVOX.ACCESSIBILITY.DECORATIVE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  <p:tag name="VEVOX.ACCESSIBILITY.DECORATIVE" val="1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  <p:tag name="VEVOX.ACCESSIBILITY.DECORATIVE" val="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  <p:tag name="VEVOX.ACCESSIBILITY.DECORATIVE" val="1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  <p:tag name="VEVOX.ACCESSIBILITY.DECORATIVE" val="1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  <p:tag name="VEVOX.ACCESSIBILITY.DECORATIVE" val="1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  <p:tag name="VEVOX.ACCESSIBILITY.DECORATIVE" val="1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  <p:tag name="VEVOX.ACCESSIBILITY.DECORATIVE" val="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  <p:tag name="VEVOX.ACCESSIBILITY.DECORATIVE" val="1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  <p:tag name="VEVOX.ACCESSIBILITY.DECORATIVE" val="1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  <p:tag name="VEVOX.ACCESSIBILITY.DECORATIVE" val="1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  <p:tag name="VEVOX.ACCESSIBILITY.DECORATIVE" val="1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  <p:tag name="VEVOX.ACCESSIBILITY.DECORATIVE" val="1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  <p:tag name="VEVOX.ACCESSIBILITY.DECORATIVE" val="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  <p:tag name="VEVOX.ACCESSIBILITY.DECORATIVE" val="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  <p:tag name="VEVOX.ACCESSIBILITY.DECORATIVE" val="1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  <p:tag name="VEVOX.ACCESSIBILITY.DECORATIVE" val="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  <p:tag name="VEVOX.ACCESSIBILITY.DECORATIVE" val="1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  <p:tag name="VEVOX.ACCESSIBILITY.DECORATIVE" val="1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  <p:tag name="VEVOX.ACCESSIBILITY.DECORATIVE" val="1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  <p:tag name="VEVOX.ACCESSIBILITY.DECORATIVE" val="1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  <p:tag name="VEVOX.ACCESSIBILITY.DECORATIVE" val="1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  <p:tag name="VEVOX.ACCESSIBILITY.DECORATIVE" val="1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  <p:tag name="VEVOX.ACCESSIBILITY.DECORATIVE" val="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  <p:tag name="VEVOX.ACCESSIBILITY.DECORATIVE" val="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  <p:tag name="VEVOX.ACCESSIBILITY.DECORATIVE" val="1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  <p:tag name="VEVOX.ACCESSIBILITY.DECORATIVE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  <p:tag name="VEVOX.ACCESSIBILITY.DECORATIVE" val="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  <p:tag name="VEVOX.ACCESSIBILITY.DECORATIVE" val="1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  <p:tag name="VEVOX.ACCESSIBILITY.DECORATIVE" val="1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  <p:tag name="VEVOX.ACCESSIBILITY.DECORATIVE" val="1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  <p:tag name="VEVOX.ACCESSIBILITY.DECORATIVE" val="1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  <p:tag name="VEVOX.ACCESSIBILITY.DECORATIVE" val="1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  <p:tag name="VEVOX.ACCESSIBILITY.DECORATIVE" val="1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  <p:tag name="VEVOX.ACCESSIBILITY.DECORATIVE" val="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  <p:tag name="VEVOX.ACCESSIBILITY.DECORATIVE" val="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  <p:tag name="VEVOX.ACCESSIBILITY.DECORATIVE" val="1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  <p:tag name="VEVOX.ACCESSIBILITY.DECORATIVE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  <p:tag name="VEVOX.ACCESSIBILITY.DECORATIVE" val="1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  <p:tag name="VEVOX.ACCESSIBILITY.DECORATIVE" val="1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  <p:tag name="VEVOX.ACCESSIBILITY.DECORATIVE" val="1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  <p:tag name="VEVOX.ACCESSIBILITY.DECORATIVE" val="1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  <p:tag name="VEVOX.ACCESSIBILITY.DECORATIVE" val="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  <p:tag name="VEVOX.ACCESSIBILITY.DECORATIVE" val="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  <p:tag name="VEVOX.ACCESSIBILITY.DECORATIVE" val="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  <p:tag name="VEVOX.ACCESSIBILITY.DECORATIVE" val="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  <p:tag name="VEVOX.ACCESSIBILITY.DECORATIVE" val="1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  <p:tag name="VEVOX.ACCESSIBILITY.DECORATIVE" val="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  <p:tag name="VEVOX.ACCESSIBILITY.DECORATIVE" val="1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  <p:tag name="VEVOX.ACCESSIBILITY.DECORATIVE" val="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  <p:tag name="VEVOX.ACCESSIBILITY.DECORATIVE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  <p:tag name="VEVOX.ACCESSIBILITY.DECORATIVE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  <p:tag name="VEVOX.ACCESSIBILITY.DECORATIVE" val="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  <p:tag name="VEVOX.ACCESSIBILITY.DECORATIVE" val="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  <p:tag name="VEVOX.ACCESSIBILITY.DECORATIVE" val="1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  <p:tag name="VEVOX.ACCESSIBILITY.DECORATIVE" val="1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  <p:tag name="VEVOX.ACCESSIBILITY.DECORATIVE" val="1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  <p:tag name="VEVOX.ACCESSIBILITY.DECORATIVE" val="1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  <p:tag name="VEVOX.ACCESSIBILITY.DECORATIVE" val="1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  <p:tag name="VEVOX.ACCESSIBILITY.DECORATIVE" val="1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  <p:tag name="VEVOX.ACCESSIBILITY.DECORATIVE" val="1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  <p:tag name="VEVOX.ACCESSIBILITY.DECORATIVE" val="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  <p:tag name="VEVOX.ACCESSIBILITY.DECORATIVE" val="1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  <p:tag name="VEVOX.ACCESSIBILITY.DECORATIVE" val="1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  <p:tag name="VEVOX.ACCESSIBILITY.DECORATIVE" val="1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  <p:tag name="VEVOX.ACCESSIBILITY.DECORATIVE" val="1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  <p:tag name="VEVOX.ACCESSIBILITY.DECORATIVE" val="1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  <p:tag name="VEVOX.ACCESSIBILITY.DECORATIVE" val="1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  <p:tag name="VEVOX.ACCESSIBILITY.DECORATIVE" val="1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  <p:tag name="VEVOX.ACCESSIBILITY.DECORATIVE" val="1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  <p:tag name="VEVOX.ACCESSIBILITY.DECORATIVE" val="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  <p:tag name="VEVOX.ACCESSIBILITY.DECORATIVE" val="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  <p:tag name="VEVOX.ACCESSIBILITY.DECORATIVE" val="1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  <p:tag name="VEVOX.ACCESSIBILITY.DECORATIVE" val="1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  <p:tag name="VEVOX.ACCESSIBILITY.DECORATIVE" val="1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  <p:tag name="VEVOX.ACCESSIBILITY.DECORATIVE" val="1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  <p:tag name="VEVOX.ACCESSIBILITY.DECORATIVE" val="1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  <p:tag name="VEVOX.ACCESSIBILITY.DECORATIVE" val="1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  <p:tag name="VEVOX.ACCESSIBILITY.DECORATIVE" val="1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  <p:tag name="VEVOX.ACCESSIBILITY.DECORATIVE" val="1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  <p:tag name="VEVOX.ACCESSIBILITY.DECORATIVE" val="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  <p:tag name="VEVOX.ACCESSIBILITY.DECORATIVE" val="1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  <p:tag name="VEVOX.ACCESSIBILITY.DECORATIVE" val="1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  <p:tag name="VEVOX.ACCESSIBILITY.DECORATIVE" val="1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  <p:tag name="VEVOX.ACCESSIBILITY.DECORATIVE" val="1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  <p:tag name="VEVOX.ACCESSIBILITY.DECORATIVE" val="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  <p:tag name="VEVOX.ACCESSIBILITY.DECORATIVE" val="1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  <p:tag name="VEVOX.ACCESSIBILITY.DECORATIVE" val="1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  <p:tag name="VEVOX.ACCESSIBILITY.DECORATIVE" val="1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  <p:tag name="VEVOX.ACCESSIBILITY.DECORATIVE" val="1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  <p:tag name="VEVOX.ACCESSIBILITY.DECORATIVE" val="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  <p:tag name="VEVOX.ACCESSIBILITY.DECORATIVE" val="1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  <p:tag name="VEVOX.ACCESSIBILITY.DECORATIVE" val="1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  <p:tag name="VEVOX.ACCESSIBILITY.DECORATIVE" val="1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  <p:tag name="VEVOX.ACCESSIBILITY.DECORATIVE" val="1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  <p:tag name="VEVOX.ACCESSIBILITY.DECORATIVE" val="1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  <p:tag name="VEVOX.ACCESSIBILITY.DECORATIVE" val="1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  <p:tag name="VEVOX.ACCESSIBILITY.DECORATIVE" val="1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  <p:tag name="VEVOX.ACCESSIBILITY.DECORATIVE" val="1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  <p:tag name="VEVOX.ACCESSIBILITY.DECORATIVE" val="1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  <p:tag name="VEVOX.ACCESSIBILITY.DECORATIVE" val="1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  <p:tag name="VEVOX.ACCESSIBILITY.DECORATIVE" val="1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  <p:tag name="VEVOX.ACCESSIBILITY.DECORATIVE" val="1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  <p:tag name="VEVOX.ACCESSIBILITY.DECORATIVE" val="1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  <p:tag name="VEVOX.ACCESSIBILITY.DECORATIVE" val="1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  <p:tag name="VEVOX.ACCESSIBILITY.DECORATIVE" val="1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  <p:tag name="VEVOX.ACCESSIBILITY.DECORATIVE" val="1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  <p:tag name="VEVOX.ACCESSIBILITY.DECORATIVE" val="1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  <p:tag name="VEVOX.ACCESSIBILITY.DECORATIVE" val="1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  <p:tag name="VEVOX.ACCESSIBILITY.DECORATIVE" val="1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  <p:tag name="VEVOX.ACCESSIBILITY.DECORATIVE" val="1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  <p:tag name="VEVOX.ACCESSIBILITY.DECORATIVE" val="1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  <p:tag name="VEVOX.ACCESSIBILITY.DECORATIVE" val="1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  <p:tag name="VEVOX.ACCESSIBILITY.DECORATIVE" val="1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  <p:tag name="VEVOX.ACCESSIBILITY.DECORATIVE" val="1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  <p:tag name="VEVOX.ACCESSIBILITY.DECORATIVE" val="1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  <p:tag name="VEVOX.ACCESSIBILITY.DECORATIVE" val="1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  <p:tag name="VEVOX.ACCESSIBILITY.DECORATIVE" val="1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  <p:tag name="VEVOX.ACCESSIBILITY.DECORATIVE" val="1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  <p:tag name="VEVOX.ACCESSIBILITY.DECORATIVE" val="1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  <p:tag name="VEVOX.ACCESSIBILITY.DECORATIVE" val="1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  <p:tag name="VEVOX.ACCESSIBILITY.DECORATIVE" val="1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  <p:tag name="VEVOX.ACCESSIBILITY.DECORATIVE" val="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  <p:tag name="VEVOX.ACCESSIBILITY.DECORATIVE" val="1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  <p:tag name="VEVOX.ACCESSIBILITY.DECORATIVE" val="1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  <p:tag name="VEVOX.ACCESSIBILITY.DECORATIVE" val="1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  <p:tag name="VEVOX.ACCESSIBILITY.DECORATIVE" val="1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  <p:tag name="VEVOX.ACCESSIBILITY.DECORATIVE" val="1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  <p:tag name="VEVOX.ACCESSIBILITY.DECORATIVE" val="1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  <p:tag name="VEVOX.ACCESSIBILITY.DECORATIVE" val="1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  <p:tag name="VEVOX.ACCESSIBILITY.DECORATIVE" val="1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  <p:tag name="VEVOX.ACCESSIBILITY.DECORATIVE" val="1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  <p:tag name="VEVOX.ACCESSIBILITY.DECORATIVE" val="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  <p:tag name="VEVOX.ACCESSIBILITY.DECORATIVE" val="1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  <p:tag name="VEVOX.ACCESSIBILITY.DECORATIVE" val="1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  <p:tag name="VEVOX.ACCESSIBILITY.DECORATIVE" val="1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  <p:tag name="VEVOX.ACCESSIBILITY.DECORATIVE" val="1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  <p:tag name="VEVOX.ACCESSIBILITY.DECORATIVE" val="1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  <p:tag name="VEVOX.ACCESSIBILITY.DECORATIVE" val="1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  <p:tag name="VEVOX.ACCESSIBILITY.DECORATIVE" val="1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  <p:tag name="VEVOX.ACCESSIBILITY.DECORATIVE" val="1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  <p:tag name="VEVOX.ACCESSIBILITY.DECORATIVE" val="1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  <p:tag name="VEVOX.ACCESSIBILITY.DECORATIVE" val="1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  <p:tag name="VEVOX.ACCESSIBILITY.DECORATIVE" val="1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  <p:tag name="VEVOX.ACCESSIBILITY.DECORATIVE" val="1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  <p:tag name="VEVOX.ACCESSIBILITY.DECORATIVE" val="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  <p:tag name="VEVOX.ACCESSIBILITY.DECORATIVE" val="1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  <p:tag name="VEVOX.ACCESSIBILITY.DECORATIVE" val="1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  <p:tag name="VEVOX.ACCESSIBILITY.DECORATIVE" val="1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  <p:tag name="VEVOX.ACCESSIBILITY.DECORATIVE" val="1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  <p:tag name="VEVOX.ACCESSIBILITY.DECORATIVE" val="1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  <p:tag name="VEVOX.ACCESSIBILITY.DECORATIVE" val="1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  <p:tag name="VEVOX.ACCESSIBILITY.DECORATIVE" val="1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  <p:tag name="VEVOX.ACCESSIBILITY.DECORATIVE" val="1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  <p:tag name="VEVOX.ACCESSIBILITY.DECORATIVE" val="1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  <p:tag name="VEVOX.ACCESSIBILITY.DECORATIVE" val="1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  <p:tag name="VEVOX.ACCESSIBILITY.DECORATIVE" val="1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  <p:tag name="VEVOX.ACCESSIBILITY.DECORATIVE" val="1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  <p:tag name="VEVOX.ACCESSIBILITY.DECORATIVE" val="1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  <p:tag name="VEVOX.ACCESSIBILITY.DECORATIVE" val="1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  <p:tag name="VEVOX.ACCESSIBILITY.DECORATIVE" val="1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  <p:tag name="VEVOX.ACCESSIBILITY.DECORATIVE" val="1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  <p:tag name="VEVOX.ACCESSIBILITY.DECORATIVE" val="1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  <p:tag name="VEVOX.ACCESSIBILITY.DECORATIVE" val="1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  <p:tag name="VEVOX.ACCESSIBILITY.DECORATIVE" val="1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  <p:tag name="VEVOX.ACCESSIBILITY.DECORATIVE" val="1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  <p:tag name="VEVOX.ACCESSIBILITY.DECORATIVE" val="1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  <p:tag name="VEVOX.ACCESSIBILITY.DECORATIVE" val="1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  <p:tag name="VEVOX.ACCESSIBILITY.DECORATIVE" val="1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  <p:tag name="VEVOX.ACCESSIBILITY.DECORATIVE" val="1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  <p:tag name="VEVOX.ACCESSIBILITY.DECORATIVE" val="1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  <p:tag name="VEVOX.ACCESSIBILITY.DECORATIVE" val="1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  <p:tag name="VEVOX.ACCESSIBILITY.DECORATIVE" val="1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  <p:tag name="VEVOX.ACCESSIBILITY.DECORATIVE" val="1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  <p:tag name="VEVOX.ACCESSIBILITY.DECORATIVE" val="1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  <p:tag name="VEVOX.ACCESSIBILITY.DECORATIVE" val="1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  <p:tag name="VEVOX.ACCESSIBILITY.DECORATIVE" val="1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  <p:tag name="VEVOX.ACCESSIBILITY.DECORATIVE" val="1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  <p:tag name="VEVOX.ACCESSIBILITY.DECORATIVE" val="1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  <p:tag name="VEVOX.ACCESSIBILITY.DECORATIVE" val="1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  <p:tag name="VEVOX.ACCESSIBILITY.DECORATIVE" val="1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  <p:tag name="VEVOX.ACCESSIBILITY.DECORATIVE" val="1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  <p:tag name="VEVOX.ACCESSIBILITY.DECORATIVE" val="1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  <p:tag name="VEVOX.ACCESSIBILITY.DECORATIVE" val="1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  <p:tag name="VEVOX.ACCESSIBILITY.DECORATIVE" val="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  <p:tag name="VEVOX.ACCESSIBILITY.DECORATIVE" val="1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  <p:tag name="VEVOX.ACCESSIBILITY.DECORATIVE" val="1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  <p:tag name="VEVOX.ACCESSIBILITY.DECORATIVE" val="1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  <p:tag name="VEVOX.ACCESSIBILITY.DECORATIVE" val="1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  <p:tag name="VEVOX.ACCESSIBILITY.DECORATIVE" val="1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  <p:tag name="VEVOX.ACCESSIBILITY.DECORATIVE" val="1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  <p:tag name="VEVOX.ACCESSIBILITY.DECORATIVE" val="1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  <p:tag name="VEVOX.ACCESSIBILITY.DECORATIVE" val="1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  <p:tag name="VEVOX.ACCESSIBILITY.DECORATIVE" val="1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  <p:tag name="VEVOX.ACCESSIBILITY.DECORATIVE" val="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  <p:tag name="VEVOX.ACCESSIBILITY.DECORATIVE" val="1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  <p:tag name="VEVOX.ACCESSIBILITY.DECORATIVE" val="1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  <p:tag name="VEVOX.ACCESSIBILITY.DECORATIVE" val="1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  <p:tag name="VEVOX.ACCESSIBILITY.DECORATIVE" val="1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  <p:tag name="VEVOX.ACCESSIBILITY.DECORATIVE" val="1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  <p:tag name="VEVOX.ACCESSIBILITY.DECORATIVE" val="1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  <p:tag name="VEVOX.ACCESSIBILITY.DECORATIVE" val="1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  <p:tag name="VEVOX.ACCESSIBILITY.DECORATIVE" val="1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  <p:tag name="VEVOX.ACCESSIBILITY.DECORATIVE" val="1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  <p:tag name="VEVOX.ACCESSIBILITY.DECORATIVE" val="1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  <p:tag name="VEVOX.ACCESSIBILITY.DECORATIVE" val="1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  <p:tag name="VEVOX.ACCESSIBILITY.DECORATIVE" val="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  <p:tag name="VEVOX.ACCESSIBILITY.DECORATIVE" val="1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  <p:tag name="VEVOX.ACCESSIBILITY.DECORATIVE" val="1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  <p:tag name="VEVOX.ACCESSIBILITY.DECORATIVE" val="1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  <p:tag name="VEVOX.ACCESSIBILITY.DECORATIVE" val="1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  <p:tag name="VEVOX.ACCESSIBILITY.DECORATIVE" val="1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  <p:tag name="VEVOX.ACCESSIBILITY.DECORATIVE" val="1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  <p:tag name="VEVOX.ACCESSIBILITY.DECORATIVE" val="1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  <p:tag name="VEVOX.ACCESSIBILITY.DECORATIVE" val="1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  <p:tag name="VEVOX.ACCESSIBILITY.DECORATIVE" val="1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  <p:tag name="VEVOX.ACCESSIBILITY.DECORATIVE" val="1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  <p:tag name="VEVOX.ACCESSIBILITY.DECORATIVE" val="1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  <p:tag name="VEVOX.ACCESSIBILITY.DECORATIVE" val="1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  <p:tag name="VEVOX.ACCESSIBILITY.DECORATIVE" val="1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  <p:tag name="VEVOX.ACCESSIBILITY.DECORATIVE" val="1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  <p:tag name="VEVOX.ACCESSIBILITY.DECORATIVE" val="1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  <p:tag name="VEVOX.ACCESSIBILITY.DECORATIVE" val="1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  <p:tag name="VEVOX.ACCESSIBILITY.DECORATIVE" val="1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  <p:tag name="VEVOX.ACCESSIBILITY.DECORATIVE" val="1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  <p:tag name="VEVOX.ACCESSIBILITY.DECORATIVE" val="1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  <p:tag name="VEVOX.ACCESSIBILITY.DECORATIVE" val="1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  <p:tag name="VEVOX.ACCESSIBILITY.DECORATIVE" val="1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  <p:tag name="VEVOX.ACCESSIBILITY.DECORATIVE" val="1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  <p:tag name="VEVOX.ACCESSIBILITY.DECORATIVE" val="1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  <p:tag name="VEVOX.ACCESSIBILITY.DECORATIVE" val="1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  <p:tag name="VEVOX.ACCESSIBILITY.DECORATIVE" val="1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  <p:tag name="VEVOX.ACCESSIBILITY.DECORATIVE" val="1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  <p:tag name="VEVOX.ACCESSIBILITY.DECORATIVE" val="1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  <p:tag name="VEVOX.ACCESSIBILITY.DECORATIVE" val="1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  <p:tag name="VEVOX.ACCESSIBILITY.DECORATIVE" val="1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  <p:tag name="VEVOX.ACCESSIBILITY.DECORATIVE" val="1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  <p:tag name="VEVOX.ACCESSIBILITY.DECORATIVE" val="1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  <p:tag name="VEVOX.ACCESSIBILITY.DECORATIVE" val="1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  <p:tag name="VEVOX.ACCESSIBILITY.DECORATIVE" val="1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  <p:tag name="VEVOX.ACCESSIBILITY.DECORATIVE" val="1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  <p:tag name="VEVOX.ACCESSIBILITY.DECORATIVE" val="1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  <p:tag name="VEVOX.ACCESSIBILITY.DECORATIVE" val="1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  <p:tag name="VEVOX.ACCESSIBILITY.DECORATIVE" val="1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  <p:tag name="VEVOX.ACCESSIBILITY.DECORATIVE" val="1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  <p:tag name="VEVOX.ACCESSIBILITY.DECORATIVE" val="1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  <p:tag name="VEVOX.ACCESSIBILITY.DECORATIVE" val="1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  <p:tag name="VEVOX.ACCESSIBILITY.DECORATIVE" val="1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  <p:tag name="VEVOX.ACCESSIBILITY.DECORATIVE" val="1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  <p:tag name="VEVOX.ACCESSIBILITY.DECORATIVE" val="1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  <p:tag name="VEVOX.ACCESSIBILITY.DECORATIVE" val="1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  <p:tag name="VEVOX.ACCESSIBILITY.DECORATIVE" val="1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  <p:tag name="VEVOX.ACCESSIBILITY.DECORATIVE" val="1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  <p:tag name="VEVOX.ACCESSIBILITY.DECORATIVE" val="1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  <p:tag name="VEVOX.ACCESSIBILITY.DECORATIVE" val="1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  <p:tag name="VEVOX.ACCESSIBILITY.DECORATIVE" val="1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  <p:tag name="VEVOX.ACCESSIBILITY.DECORATIVE" val="1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  <p:tag name="VEVOX.ACCESSIBILITY.DECORATIVE" val="1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  <p:tag name="VEVOX.ACCESSIBILITY.DECORATIVE" val="1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  <p:tag name="VEVOX.ACCESSIBILITY.DECORATIVE" val="1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  <p:tag name="VEVOX.ACCESSIBILITY.DECORATIVE" val="1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  <p:tag name="VEVOX.ACCESSIBILITY.DECORATIVE" val="1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  <p:tag name="VEVOX.ACCESSIBILITY.DECORATIVE" val="1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  <p:tag name="VEVOX.ACCESSIBILITY.DECORATIVE" val="1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  <p:tag name="VEVOX.ACCESSIBILITY.DECORATIVE" val="1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  <p:tag name="VEVOX.ACCESSIBILITY.DECORATIVE" val="1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  <p:tag name="VEVOX.ACCESSIBILITY.DECORATIVE" val="1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  <p:tag name="VEVOX.ACCESSIBILITY.DECORATIVE" val="1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  <p:tag name="VEVOX.ACCESSIBILITY.DECORATIVE" val="1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  <p:tag name="VEVOX.ACCESSIBILITY.DECORATIVE" val="1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  <p:tag name="VEVOX.ACCESSIBILITY.DECORATIVE" val="1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  <p:tag name="VEVOX.ACCESSIBILITY.DECORATIVE" val="1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  <p:tag name="VEVOX.ACCESSIBILITY.DECORATIVE" val="1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  <p:tag name="VEVOX.ACCESSIBILITY.DECORATIVE" val="1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  <p:tag name="VEVOX.ACCESSIBILITY.DECORATIVE" val="1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  <p:tag name="VEVOX.ACCESSIBILITY.DECORATIVE" val="1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  <p:tag name="VEVOX.ACCESSIBILITY.DECORATIVE" val="1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  <p:tag name="VEVOX.ACCESSIBILITY.DECORATIVE" val="1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  <p:tag name="VEVOX.ACCESSIBILITY.DECORATIVE" val="1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  <p:tag name="VEVOX.ACCESSIBILITY.DECORATIVE" val="1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  <p:tag name="VEVOX.ACCESSIBILITY.DECORATIVE" val="1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  <p:tag name="VEVOX.ACCESSIBILITY.DECORATIVE" val="1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  <p:tag name="VEVOX.ACCESSIBILITY.DECORATIVE" val="1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  <p:tag name="VEVOX.ACCESSIBILITY.DECORATIVE" val="1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  <p:tag name="VEVOX.ACCESSIBILITY.DECORATIVE" val="1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  <p:tag name="VEVOX.ACCESSIBILITY.DECORATIVE" val="1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  <p:tag name="VEVOX.ACCESSIBILITY.DECORATIVE" val="1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  <p:tag name="VEVOX.ACCESSIBILITY.DECORATIVE" val="1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  <p:tag name="VEVOX.ACCESSIBILITY.DECORATIVE" val="1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  <p:tag name="VEVOX.ACCESSIBILITY.DECORATIVE" val="1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  <p:tag name="VEVOX.ACCESSIBILITY.DECORATIVE" val="1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  <p:tag name="VEVOX.ACCESSIBILITY.DECORATIVE" val="1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  <p:tag name="VEVOX.ACCESSIBILITY.DECORATIVE" val="1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  <p:tag name="VEVOX.ACCESSIBILITY.DECORATIVE" val="1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  <p:tag name="VEVOX.ACCESSIBILITY.DECORATIVE" val="1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  <p:tag name="VEVOX.ACCESSIBILITY.DECORATIVE" val="1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  <p:tag name="VEVOX.ACCESSIBILITY.DECORATIVE" val="1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  <p:tag name="VEVOX.ACCESSIBILITY.DECORATIVE" val="1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  <p:tag name="VEVOX.ACCESSIBILITY.DECORATIVE" val="1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  <p:tag name="VEVOX.ACCESSIBILITY.DECORATIVE" val="1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  <p:tag name="VEVOX.ACCESSIBILITY.DECORATIVE" val="1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  <p:tag name="VEVOX.ACCESSIBILITY.DECORATIVE" val="1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  <p:tag name="VEVOX.ACCESSIBILITY.DECORATIVE" val="1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  <p:tag name="VEVOX.ACCESSIBILITY.DECORATIVE" val="1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  <p:tag name="VEVOX.ACCESSIBILITY.DECORATIVE" val="1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  <p:tag name="VEVOX.ACCESSIBILITY.DECORATIVE" val="1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  <p:tag name="VEVOX.ACCESSIBILITY.DECORATIVE" val="1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  <p:tag name="VEVOX.ACCESSIBILITY.DECORATIVE" val="1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  <p:tag name="VEVOX.ACCESSIBILITY.DECORATIVE" val="1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  <p:tag name="VEVOX.ACCESSIBILITY.DECORATIVE" val="1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  <p:tag name="VEVOX.ACCESSIBILITY.DECORATIVE" val="1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  <p:tag name="VEVOX.ACCESSIBILITY.DECORATIVE" val="1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  <p:tag name="VEVOX.ACCESSIBILITY.DECORATIVE" val="1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  <p:tag name="VEVOX.ACCESSIBILITY.DECORATIVE" val="1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  <p:tag name="VEVOX.ACCESSIBILITY.DECORATIVE" val="1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  <p:tag name="VEVOX.ACCESSIBILITY.DECORATIVE" val="1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  <p:tag name="VEVOX.ACCESSIBILITY.DECORATIVE" val="1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  <p:tag name="VEVOX.ACCESSIBILITY.DECORATIVE" val="1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  <p:tag name="VEVOX.ACCESSIBILITY.DECORATIVE" val="1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  <p:tag name="VEVOX.ACCESSIBILITY.DECORATIVE" val="1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  <p:tag name="VEVOX.ACCESSIBILITY.DECORATIVE" val="1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  <p:tag name="VEVOX.ACCESSIBILITY.DECORATIVE" val="1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  <p:tag name="VEVOX.ACCESSIBILITY.DECORATIVE" val="1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  <p:tag name="VEVOX.ACCESSIBILITY.DECORATIVE" val="1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  <p:tag name="VEVOX.ACCESSIBILITY.DECORATIVE" val="1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  <p:tag name="VEVOX.ACCESSIBILITY.DECORATIVE" val="1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  <p:tag name="VEVOX.ACCESSIBILITY.DECORATIVE" val="1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  <p:tag name="VEVOX.ACCESSIBILITY.DECORATIVE" val="1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  <p:tag name="VEVOX.ACCESSIBILITY.DECORATIVE" val="1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  <p:tag name="VEVOX.ACCESSIBILITY.DECORATIVE" val="1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  <p:tag name="VEVOX.ACCESSIBILITY.DECORATIVE" val="1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  <p:tag name="VEVOX.ACCESSIBILITY.DECORATIVE" val="1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  <p:tag name="VEVOX.ACCESSIBILITY.DECORATIVE" val="1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  <p:tag name="VEVOX.ACCESSIBILITY.DECORATIVE" val="1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  <p:tag name="VEVOX.ACCESSIBILITY.DECORATIVE" val="1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  <p:tag name="VEVOX.ACCESSIBILITY.DECORATIVE" val="1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  <p:tag name="VEVOX.ACCESSIBILITY.DECORATIVE" val="1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  <p:tag name="VEVOX.ACCESSIBILITY.DECORATIVE" val="1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  <p:tag name="VEVOX.ACCESSIBILITY.DECORATIVE" val="1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  <p:tag name="VEVOX.ACCESSIBILITY.DECORATIVE" val="1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  <p:tag name="VEVOX.ACCESSIBILITY.DECORATIVE" val="1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  <p:tag name="VEVOX.ACCESSIBILITY.DECORATIVE" val="1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  <p:tag name="VEVOX.ACCESSIBILITY.DECORATIVE" val="1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  <p:tag name="VEVOX.ACCESSIBILITY.DECORATIVE" val="1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  <p:tag name="VEVOX.ACCESSIBILITY.DECORATIVE" val="1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  <p:tag name="VEVOX.ACCESSIBILITY.DECORATIVE" val="1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  <p:tag name="VEVOX.ACCESSIBILITY.DECORATIVE" val="1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  <p:tag name="VEVOX.ACCESSIBILITY.DECORATIVE" val="1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  <p:tag name="VEVOX.ACCESSIBILITY.DECORATIVE" val="1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  <p:tag name="VEVOX.ACCESSIBILITY.DECORATIVE" val="1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  <p:tag name="VEVOX.ACCESSIBILITY.DECORATIVE" val="1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  <p:tag name="VEVOX.ACCESSIBILITY.DECORATIVE" val="1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  <p:tag name="VEVOX.ACCESSIBILITY.DECORATIVE" val="1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  <p:tag name="VEVOX.ACCESSIBILITY.DECORATIVE" val="1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  <p:tag name="VEVOX.ACCESSIBILITY.DECORATIVE" val="1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  <p:tag name="VEVOX.ACCESSIBILITY.DECORATIVE" val="1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  <p:tag name="VEVOX.ACCESSIBILITY.DECORATIVE" val="1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  <p:tag name="VEVOX.ACCESSIBILITY.DECORATIVE" val="1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  <p:tag name="VEVOX.ACCESSIBILITY.DECORATIVE" val="1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  <p:tag name="VEVOX.ACCESSIBILITY.DECORATIVE" val="1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  <p:tag name="VEVOX.ACCESSIBILITY.DECORATIVE" val="1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  <p:tag name="VEVOX.ACCESSIBILITY.DECORATIVE" val="1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  <p:tag name="VEVOX.ACCESSIBILITY.DECORATIVE" val="1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  <p:tag name="VEVOX.ACCESSIBILITY.DECORATIVE" val="1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  <p:tag name="VEVOX.ACCESSIBILITY.DECORATIVE" val="1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  <p:tag name="VEVOX.ACCESSIBILITY.DECORATIVE" val="1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  <p:tag name="VEVOX.ACCESSIBILITY.DECORATIVE" val="1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  <p:tag name="VEVOX.ACCESSIBILITY.DECORATIVE" val="1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  <p:tag name="VEVOX.ACCESSIBILITY.DECORATIVE" val="1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  <p:tag name="VEVOX.ACCESSIBILITY.DECORATIVE" val="1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  <p:tag name="VEVOX.ACCESSIBILITY.DECORATIVE" val="1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  <p:tag name="VEVOX.ACCESSIBILITY.DECORATIVE" val="1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  <p:tag name="VEVOX.ACCESSIBILITY.DECORATIVE" val="1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  <p:tag name="VEVOX.ACCESSIBILITY.DECORATIVE" val="1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  <p:tag name="VEVOX.ACCESSIBILITY.DECORATIVE" val="1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  <p:tag name="VEVOX.ACCESSIBILITY.DECORATIVE" val="1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  <p:tag name="VEVOX.ACCESSIBILITY.DECORATIVE" val="1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  <p:tag name="VEVOX.ACCESSIBILITY.DECORATIVE" val="1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  <p:tag name="VEVOX.ACCESSIBILITY.DECORATIVE" val="1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  <p:tag name="VEVOX.ACCESSIBILITY.DECORATIVE" val="1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  <p:tag name="VEVOX.ACCESSIBILITY.DECORATIVE" val="1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  <p:tag name="VEVOX.ACCESSIBILITY.DECORATIVE" val="1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  <p:tag name="VEVOX.ACCESSIBILITY.DECORATIVE" val="1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  <p:tag name="VEVOX.ACCESSIBILITY.DECORATIVE" val="1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  <p:tag name="VEVOX.ACCESSIBILITY.DECORATIVE" val="1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  <p:tag name="VEVOX.ACCESSIBILITY.DECORATIVE" val="1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  <p:tag name="VEVOX.ACCESSIBILITY.DECORATIVE" val="1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  <p:tag name="VEVOX.ACCESSIBILITY.DECORATIVE" val="1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  <p:tag name="VEVOX.ACCESSIBILITY.DECORATIVE" val="1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  <p:tag name="VEVOX.ACCESSIBILITY.DECORATIVE" val="1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  <p:tag name="VEVOX.ACCESSIBILITY.DECORATIVE" val="1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  <p:tag name="VEVOX.ACCESSIBILITY.DECORATIVE" val="1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  <p:tag name="VEVOX.ACCESSIBILITY.DECORATIVE" val="1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  <p:tag name="VEVOX.ACCESSIBILITY.DECORATIVE" val="1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  <p:tag name="VEVOX.ACCESSIBILITY.DECORATIVE" val="1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  <p:tag name="VEVOX.ACCESSIBILITY.DECORATIVE" val="1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  <p:tag name="VEVOX.ACCESSIBILITY.DECORATIVE" val="1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  <p:tag name="VEVOX.ACCESSIBILITY.DECORATIVE" val="1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  <p:tag name="VEVOX.ACCESSIBILITY.DECORATIVE" val="1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  <p:tag name="VEVOX.ACCESSIBILITY.DECORATIVE" val="1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  <p:tag name="VEVOX.ACCESSIBILITY.DECORATIVE" val="1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  <p:tag name="VEVOX.ACCESSIBILITY.DECORATIVE" val="1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  <p:tag name="VEVOX.ACCESSIBILITY.DECORATIVE" val="1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  <p:tag name="VEVOX.ACCESSIBILITY.DECORATIVE" val="1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  <p:tag name="VEVOX.ACCESSIBILITY.DECORATIVE" val="1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  <p:tag name="VEVOX.ACCESSIBILITY.DECORATIVE" val="1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  <p:tag name="VEVOX.ACCESSIBILITY.DECORATIVE" val="1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  <p:tag name="VEVOX.ACCESSIBILITY.DECORATIVE" val="1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  <p:tag name="VEVOX.ACCESSIBILITY.DECORATIVE" val="1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  <p:tag name="VEVOX.ACCESSIBILITY.DECORATIVE" val="1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  <p:tag name="VEVOX.ACCESSIBILITY.DECORATIVE" val="1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  <p:tag name="VEVOX.ACCESSIBILITY.DECORATIVE" val="1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  <p:tag name="VEVOX.ACCESSIBILITY.DECORATIVE" val="1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  <p:tag name="VEVOX.ACCESSIBILITY.DECORATIVE" val="1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  <p:tag name="VEVOX.ACCESSIBILITY.DECORATIVE" val="1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  <p:tag name="VEVOX.ACCESSIBILITY.DECORATIVE" val="1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  <p:tag name="VEVOX.ACCESSIBILITY.DECORATIVE" val="1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  <p:tag name="VEVOX.ACCESSIBILITY.DECORATIVE" val="1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  <p:tag name="VEVOX.ACCESSIBILITY.DECORATIVE" val="1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  <p:tag name="VEVOX.ACCESSIBILITY.DECORATIVE" val="1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  <p:tag name="VEVOX.ACCESSIBILITY.DECORATIVE" val="1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  <p:tag name="VEVOX.ACCESSIBILITY.DECORATIVE" val="1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  <p:tag name="VEVOX.ACCESSIBILITY.DECORATIVE" val="1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  <p:tag name="VEVOX.ACCESSIBILITY.DECORATIVE" val="1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  <p:tag name="VEVOX.ACCESSIBILITY.DECORATIVE" val="1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  <p:tag name="VEVOX.ACCESSIBILITY.DECORATIVE" val="1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  <p:tag name="VEVOX.ACCESSIBILITY.DECORATIVE" val="1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  <p:tag name="VEVOX.ACCESSIBILITY.DECORATIVE" val="1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  <p:tag name="VEVOX.ACCESSIBILITY.DECORATIVE" val="1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  <p:tag name="VEVOX.ACCESSIBILITY.DECORATIVE" val="1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  <p:tag name="VEVOX.ACCESSIBILITY.DECORATIVE" val="1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  <p:tag name="VEVOX.ACCESSIBILITY.DECORATIVE" val="1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  <p:tag name="VEVOX.ACCESSIBILITY.DECORATIVE" val="1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  <p:tag name="VEVOX.ACCESSIBILITY.DECORATIVE" val="1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  <p:tag name="VEVOX.ACCESSIBILITY.DECORATIVE" val="1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  <p:tag name="VEVOX.ACCESSIBILITY.DECORATIVE" val="1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  <p:tag name="VEVOX.ACCESSIBILITY.DECORATIVE" val="1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  <p:tag name="VEVOX.ACCESSIBILITY.DECORATIVE" val="1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  <p:tag name="VEVOX.ACCESSIBILITY.DECORATIVE" val="1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  <p:tag name="VEVOX.ACCESSIBILITY.DECORATIVE" val="1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  <p:tag name="VEVOX.ACCESSIBILITY.DECORATIVE" val="1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  <p:tag name="VEVOX.ACCESSIBILITY.DECORATIVE" val="1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  <p:tag name="VEVOX.ACCESSIBILITY.DECORATIVE" val="1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  <p:tag name="VEVOX.ACCESSIBILITY.DECORATIVE" val="1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  <p:tag name="VEVOX.ACCESSIBILITY.DECORATIVE" val="1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  <p:tag name="VEVOX.ACCESSIBILITY.DECORATIVE" val="1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  <p:tag name="VEVOX.ACCESSIBILITY.DECORATIVE" val="1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  <p:tag name="VEVOX.ACCESSIBILITY.DECORATIVE" val="1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  <p:tag name="VEVOX.ACCESSIBILITY.DECORATIVE" val="1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  <p:tag name="VEVOX.ACCESSIBILITY.DECORATIVE" val="1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  <p:tag name="VEVOX.ACCESSIBILITY.DECORATIVE" val="1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  <p:tag name="VEVOX.ACCESSIBILITY.DECORATIVE" val="1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  <p:tag name="VEVOX.ACCESSIBILITY.DECORATIVE" val="1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  <p:tag name="VEVOX.ACCESSIBILITY.DECORATIVE" val="1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  <p:tag name="VEVOX.ACCESSIBILITY.DECORATIVE" val="1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  <p:tag name="VEVOX.ACCESSIBILITY.DECORATIVE" val="1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  <p:tag name="VEVOX.ACCESSIBILITY.DECORATIVE" val="1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  <p:tag name="VEVOX.ACCESSIBILITY.DECORATIVE" val="1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  <p:tag name="VEVOX.ACCESSIBILITY.DECORATIVE" val="1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  <p:tag name="VEVOX.ACCESSIBILITY.DECORATIVE" val="1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  <p:tag name="VEVOX.ACCESSIBILITY.DECORATIVE" val="1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  <p:tag name="VEVOX.ACCESSIBILITY.DECORATIVE" val="1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  <p:tag name="VEVOX.ACCESSIBILITY.DECORATIVE" val="1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  <p:tag name="VEVOX.ACCESSIBILITY.DECORATIVE" val="1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  <p:tag name="VEVOX.ACCESSIBILITY.DECORATIVE" val="1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  <p:tag name="VEVOX.ACCESSIBILITY.DECORATIVE" val="1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  <p:tag name="VEVOX.ACCESSIBILITY.DECORATIVE" val="1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  <p:tag name="VEVOX.ACCESSIBILITY.DECORATIVE" val="1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  <p:tag name="VEVOX.ACCESSIBILITY.DECORATIVE" val="1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  <p:tag name="VEVOX.ACCESSIBILITY.DECORATIVE" val="1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  <p:tag name="VEVOX.ACCESSIBILITY.DECORATIVE" val="1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  <p:tag name="VEVOX.ACCESSIBILITY.DECORATIVE" val="1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  <p:tag name="VEVOX.ACCESSIBILITY.DECORATIVE" val="1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  <p:tag name="VEVOX.ACCESSIBILITY.DECORATIVE" val="1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  <p:tag name="VEVOX.ACCESSIBILITY.DECORATIVE" val="1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  <p:tag name="VEVOX.ACCESSIBILITY.DECORATIVE" val="1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  <p:tag name="VEVOX.ACCESSIBILITY.DECORATIVE" val="1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  <p:tag name="VEVOX.ACCESSIBILITY.DECORATIVE" val="1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  <p:tag name="VEVOX.ACCESSIBILITY.DECORATIVE" val="1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  <p:tag name="VEVOX.ACCESSIBILITY.DECORATIVE" val="1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  <p:tag name="VEVOX.ACCESSIBILITY.DECORATIVE" val="1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  <p:tag name="VEVOX.ACCESSIBILITY.DECORATIVE" val="1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  <p:tag name="VEVOX.ACCESSIBILITY.DECORATIVE" val="1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  <p:tag name="VEVOX.ACCESSIBILITY.DECORATIVE" val="1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  <p:tag name="VEVOX.ACCESSIBILITY.DECORATIVE" val="1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  <p:tag name="VEVOX.ACCESSIBILITY.DECORATIVE" val="1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  <p:tag name="VEVOX.ACCESSIBILITY.DECORATIVE" val="1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  <p:tag name="VEVOX.ACCESSIBILITY.DECORATIVE" val="1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  <p:tag name="VEVOX.ACCESSIBILITY.DECORATIVE" val="1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  <p:tag name="VEVOX.ACCESSIBILITY.DECORATIVE" val="1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  <p:tag name="VEVOX.ACCESSIBILITY.DECORATIVE" val="1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  <p:tag name="VEVOX.ACCESSIBILITY.DECORATIVE" val="1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  <p:tag name="VEVOX.ACCESSIBILITY.DECORATIVE" val="1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  <p:tag name="VEVOX.ACCESSIBILITY.DECORATIVE" val="1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  <p:tag name="VEVOX.ACCESSIBILITY.DECORATIVE" val="1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  <p:tag name="VEVOX.ACCESSIBILITY.DECORATIVE" val="1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  <p:tag name="VEVOX.ACCESSIBILITY.DECORATIVE" val="1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  <p:tag name="VEVOX.ACCESSIBILITY.DECORATIVE" val="1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  <p:tag name="VEVOX.ACCESSIBILITY.DECORATIVE" val="1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  <p:tag name="VEVOX.ACCESSIBILITY.DECORATIVE" val="1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  <p:tag name="VEVOX.ACCESSIBILITY.DECORATIVE" val="1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  <p:tag name="VEVOX.ACCESSIBILITY.DECORATIVE" val="1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  <p:tag name="VEVOX.ACCESSIBILITY.DECORATIVE" val="1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  <p:tag name="VEVOX.ACCESSIBILITY.DECORATIVE" val="1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  <p:tag name="VEVOX.ACCESSIBILITY.DECORATIVE" val="1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  <p:tag name="VEVOX.ACCESSIBILITY.DECORATIVE" val="1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  <p:tag name="VEVOX.ACCESSIBILITY.DECORATIVE" val="1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  <p:tag name="VEVOX.ACCESSIBILITY.DECORATIVE" val="1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  <p:tag name="VEVOX.ACCESSIBILITY.DECORATIVE" val="1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  <p:tag name="VEVOX.ACCESSIBILITY.DECORATIVE" val="1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  <p:tag name="VEVOX.ACCESSIBILITY.DECORATIVE" val="1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  <p:tag name="VEVOX.ACCESSIBILITY.DECORATIVE" val="1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  <p:tag name="VEVOX.ACCESSIBILITY.DECORATIVE" val="1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  <p:tag name="VEVOX.ACCESSIBILITY.DECORATIVE" val="1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  <p:tag name="VEVOX.ACCESSIBILITY.DECORATIVE" val="1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  <p:tag name="VEVOX.ACCESSIBILITY.DECORATIVE" val="1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  <p:tag name="VEVOX.ACCESSIBILITY.DECORATIVE" val="1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  <p:tag name="VEVOX.ACCESSIBILITY.DECORATIVE" val="1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  <p:tag name="VEVOX.ACCESSIBILITY.DECORATIVE" val="1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  <p:tag name="VEVOX.ACCESSIBILITY.DECORATIVE" val="1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  <p:tag name="VEVOX.ACCESSIBILITY.DECORATIVE" val="1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  <p:tag name="VEVOX.ACCESSIBILITY.DECORATIVE" val="1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  <p:tag name="VEVOX.ACCESSIBILITY.DECORATIVE" val="1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  <p:tag name="VEVOX.ACCESSIBILITY.DECORATIVE" val="1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  <p:tag name="VEVOX.ACCESSIBILITY.DECORATIVE" val="1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  <p:tag name="VEVOX.ACCESSIBILITY.DECORATIVE" val="1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  <p:tag name="VEVOX.ACCESSIBILITY.DECORATIVE" val="1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  <p:tag name="VEVOX.ACCESSIBILITY.DECORATIVE" val="1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  <p:tag name="VEVOX.ACCESSIBILITY.DECORATIVE" val="1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  <p:tag name="VEVOX.ACCESSIBILITY.DECORATIVE" val="1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  <p:tag name="VEVOX.ACCESSIBILITY.DECORATIVE" val="1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  <p:tag name="VEVOX.ACCESSIBILITY.DECORATIVE" val="1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  <p:tag name="VEVOX.ACCESSIBILITY.DECORATIVE" val="1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  <p:tag name="VEVOX.ACCESSIBILITY.DECORATIVE" val="1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  <p:tag name="VEVOX.ACCESSIBILITY.DECORATIVE" val="1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  <p:tag name="VEVOX.ACCESSIBILITY.DECORATIVE" val="1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  <p:tag name="VEVOX.ACCESSIBILITY.DECORATIVE" val="1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  <p:tag name="VEVOX.ACCESSIBILITY.DECORATIVE" val="1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  <p:tag name="VEVOX.ACCESSIBILITY.DECORATIVE" val="1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  <p:tag name="VEVOX.ACCESSIBILITY.DECORATIVE" val="1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  <p:tag name="VEVOX.ACCESSIBILITY.DECORATIVE" val="1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  <p:tag name="VEVOX.ACCESSIBILITY.DECORATIVE" val="1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  <p:tag name="VEVOX.ACCESSIBILITY.DECORATIVE" val="1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  <p:tag name="VEVOX.ACCESSIBILITY.DECORATIVE" val="1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  <p:tag name="VEVOX.ACCESSIBILITY.DECORATIVE" val="1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  <p:tag name="VEVOX.ACCESSIBILITY.DECORATIVE" val="1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  <p:tag name="VEVOX.ACCESSIBILITY.DECORATIVE" val="1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  <p:tag name="VEVOX.ACCESSIBILITY.DECORATIVE" val="1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  <p:tag name="VEVOX.ACCESSIBILITY.DECORATIVE" val="1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  <p:tag name="VEVOX.ACCESSIBILITY.DECORATIVE" val="1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  <p:tag name="VEVOX.ACCESSIBILITY.DECORATIVE" val="1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  <p:tag name="VEVOX.ACCESSIBILITY.DECORATIVE" val="1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  <p:tag name="VEVOX.ACCESSIBILITY.DECORATIVE" val="1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  <p:tag name="VEVOX.ACCESSIBILITY.DECORATIVE" val="1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  <p:tag name="VEVOX.ACCESSIBILITY.DECORATIVE" val="1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  <p:tag name="VEVOX.ACCESSIBILITY.DECORATIVE" val="1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  <p:tag name="VEVOX.ACCESSIBILITY.DECORATIVE" val="1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  <p:tag name="VEVOX.ACCESSIBILITY.DECORATIVE" val="1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  <p:tag name="VEVOX.ACCESSIBILITY.DECORATIVE" val="1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  <p:tag name="VEVOX.ACCESSIBILITY.DECORATIVE" val="1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  <p:tag name="VEVOX.ACCESSIBILITY.DECORATIVE" val="1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  <p:tag name="VEVOX.ACCESSIBILITY.DECORATIVE" val="1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  <p:tag name="VEVOX.ACCESSIBILITY.DECORATIVE" val="1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  <p:tag name="VEVOX.ACCESSIBILITY.DECORATIVE" val="1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  <p:tag name="VEVOX.ACCESSIBILITY.DECORATIVE" val="1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  <p:tag name="VEVOX.ACCESSIBILITY.DECORATIVE" val="1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  <p:tag name="VEVOX.ACCESSIBILITY.DECORATIVE" val="1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  <p:tag name="VEVOX.ACCESSIBILITY.DECORATIVE" val="1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  <p:tag name="VEVOX.ACCESSIBILITY.DECORATIVE" val="1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  <p:tag name="VEVOX.ACCESSIBILITY.DECORATIVE" val="1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  <p:tag name="VEVOX.ACCESSIBILITY.DECORATIVE" val="1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  <p:tag name="VEVOX.ACCESSIBILITY.DECORATIVE" val="1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  <p:tag name="VEVOX.ACCESSIBILITY.DECORATIVE" val="1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  <p:tag name="VEVOX.ACCESSIBILITY.DECORATIVE" val="1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  <p:tag name="VEVOX.ACCESSIBILITY.DECORATIVE" val="1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  <p:tag name="VEVOX.ACCESSIBILITY.DECORATIVE" val="1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  <p:tag name="VEVOX.ACCESSIBILITY.DECORATIVE" val="1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  <p:tag name="VEVOX.ACCESSIBILITY.DECORATIVE" val="1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  <p:tag name="VEVOX.ACCESSIBILITY.DECORATIVE" val="1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  <p:tag name="VEVOX.ACCESSIBILITY.DECORATIVE" val="1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  <p:tag name="VEVOX.ACCESSIBILITY.DECORATIVE" val="1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  <p:tag name="VEVOX.ACCESSIBILITY.DECORATIVE" val="1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  <p:tag name="VEVOX.ACCESSIBILITY.DECORATIVE" val="1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  <p:tag name="VEVOX.ACCESSIBILITY.DECORATIVE" val="1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  <p:tag name="VEVOX.ACCESSIBILITY.DECORATIVE" val="1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  <p:tag name="VEVOX.ACCESSIBILITY.DECORATIVE" val="1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  <p:tag name="VEVOX.ACCESSIBILITY.DECORATIVE" val="1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  <p:tag name="VEVOX.ACCESSIBILITY.DECORATIVE" val="1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  <p:tag name="VEVOX.ACCESSIBILITY.DECORATIVE" val="1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  <p:tag name="VEVOX.ACCESSIBILITY.DECORATIVE" val="1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  <p:tag name="VEVOX.ACCESSIBILITY.DECORATIVE" val="1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  <p:tag name="VEVOX.ACCESSIBILITY.DECORATIVE" val="1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  <p:tag name="VEVOX.ACCESSIBILITY.DECORATIVE" val="1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  <p:tag name="VEVOX.ACCESSIBILITY.DECORATIVE" val="1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  <p:tag name="VEVOX.ACCESSIBILITY.DECORATIVE" val="1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  <p:tag name="VEVOX.ACCESSIBILITY.DECORATIVE" val="1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  <p:tag name="VEVOX.ACCESSIBILITY.DECORATIVE" val="1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  <p:tag name="VEVOX.ACCESSIBILITY.DECORATIVE" val="1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  <p:tag name="VEVOX.ACCESSIBILITY.DECORATIVE" val="1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  <p:tag name="VEVOX.ACCESSIBILITY.DECORATIVE" val="1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  <p:tag name="VEVOX.ACCESSIBILITY.DECORATIVE" val="1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  <p:tag name="VEVOX.ACCESSIBILITY.DECORATIVE" val="1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  <p:tag name="VEVOX.ACCESSIBILITY.DECORATIVE" val="1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  <p:tag name="VEVOX.ACCESSIBILITY.DECORATIVE" val="1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  <p:tag name="VEVOX.ACCESSIBILITY.DECORATIVE" val="1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  <p:tag name="VEVOX.ACCESSIBILITY.DECORATIVE" val="1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  <p:tag name="VEVOX.ACCESSIBILITY.DECORATIVE" val="1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  <p:tag name="VEVOX.ACCESSIBILITY.DECORATIVE" val="1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  <p:tag name="VEVOX.ACCESSIBILITY.DECORATIVE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1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EBD4C06-BA30-4587-8D85-CBBD83C34623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40</TotalTime>
  <Words>4708</Words>
  <Application>Microsoft Office PowerPoint</Application>
  <PresentationFormat>Widescreen</PresentationFormat>
  <Paragraphs>261</Paragraphs>
  <Slides>10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Join the Vevox session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Justin Evans</cp:lastModifiedBy>
  <cp:revision>9</cp:revision>
  <dcterms:created xsi:type="dcterms:W3CDTF">2013-07-15T20:26:40Z</dcterms:created>
  <dcterms:modified xsi:type="dcterms:W3CDTF">2026-02-02T12:27:09Z</dcterms:modified>
</cp:coreProperties>
</file>