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25" r:id="rId1"/>
  </p:sldMasterIdLst>
  <p:notesMasterIdLst>
    <p:notesMasterId r:id="rId7"/>
  </p:notesMasterIdLst>
  <p:handoutMasterIdLst>
    <p:handoutMasterId r:id="rId8"/>
  </p:handoutMasterIdLst>
  <p:sldIdLst>
    <p:sldId id="256" r:id="rId2"/>
    <p:sldId id="257" r:id="rId3"/>
    <p:sldId id="258" r:id="rId4"/>
    <p:sldId id="259" r:id="rId5"/>
    <p:sldId id="260" r:id="rId6"/>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77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3EFB16-9076-4081-8E30-7DD7C512FF28}" v="1098" dt="2022-03-14T12:27:37.5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114" d="100"/>
          <a:sy n="114" d="100"/>
        </p:scale>
        <p:origin x="108" y="378"/>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gos Carbunaru (1709483)" userId="S::1709483@student.uwtsd.ac.uk::17fcae5e-f227-4bc6-81d1-78e7e40a883c" providerId="AD" clId="Web-{503EFB16-9076-4081-8E30-7DD7C512FF28}"/>
    <pc:docChg chg="addSld delSld modSld addMainMaster delMainMaster">
      <pc:chgData name="Dragos Carbunaru (1709483)" userId="S::1709483@student.uwtsd.ac.uk::17fcae5e-f227-4bc6-81d1-78e7e40a883c" providerId="AD" clId="Web-{503EFB16-9076-4081-8E30-7DD7C512FF28}" dt="2022-03-14T12:27:37.579" v="1130" actId="20577"/>
      <pc:docMkLst>
        <pc:docMk/>
      </pc:docMkLst>
      <pc:sldChg chg="addSp delSp modSp mod setBg modClrScheme setClrOvrMap chgLayout">
        <pc:chgData name="Dragos Carbunaru (1709483)" userId="S::1709483@student.uwtsd.ac.uk::17fcae5e-f227-4bc6-81d1-78e7e40a883c" providerId="AD" clId="Web-{503EFB16-9076-4081-8E30-7DD7C512FF28}" dt="2022-03-14T10:51:28.887" v="333"/>
        <pc:sldMkLst>
          <pc:docMk/>
          <pc:sldMk cId="3402371617" sldId="256"/>
        </pc:sldMkLst>
        <pc:spChg chg="mod">
          <ac:chgData name="Dragos Carbunaru (1709483)" userId="S::1709483@student.uwtsd.ac.uk::17fcae5e-f227-4bc6-81d1-78e7e40a883c" providerId="AD" clId="Web-{503EFB16-9076-4081-8E30-7DD7C512FF28}" dt="2022-03-14T10:51:28.887" v="333"/>
          <ac:spMkLst>
            <pc:docMk/>
            <pc:sldMk cId="3402371617" sldId="256"/>
            <ac:spMk id="2" creationId="{00000000-0000-0000-0000-000000000000}"/>
          </ac:spMkLst>
        </pc:spChg>
        <pc:spChg chg="mod">
          <ac:chgData name="Dragos Carbunaru (1709483)" userId="S::1709483@student.uwtsd.ac.uk::17fcae5e-f227-4bc6-81d1-78e7e40a883c" providerId="AD" clId="Web-{503EFB16-9076-4081-8E30-7DD7C512FF28}" dt="2022-03-14T10:51:28.887" v="333"/>
          <ac:spMkLst>
            <pc:docMk/>
            <pc:sldMk cId="3402371617" sldId="256"/>
            <ac:spMk id="3" creationId="{00000000-0000-0000-0000-000000000000}"/>
          </ac:spMkLst>
        </pc:spChg>
        <pc:spChg chg="add del">
          <ac:chgData name="Dragos Carbunaru (1709483)" userId="S::1709483@student.uwtsd.ac.uk::17fcae5e-f227-4bc6-81d1-78e7e40a883c" providerId="AD" clId="Web-{503EFB16-9076-4081-8E30-7DD7C512FF28}" dt="2022-03-14T08:04:38.160" v="2"/>
          <ac:spMkLst>
            <pc:docMk/>
            <pc:sldMk cId="3402371617" sldId="256"/>
            <ac:spMk id="9" creationId="{AD35AE2F-5E3A-49D9-8DE1-8A333BA4088E}"/>
          </ac:spMkLst>
        </pc:spChg>
        <pc:spChg chg="add del">
          <ac:chgData name="Dragos Carbunaru (1709483)" userId="S::1709483@student.uwtsd.ac.uk::17fcae5e-f227-4bc6-81d1-78e7e40a883c" providerId="AD" clId="Web-{503EFB16-9076-4081-8E30-7DD7C512FF28}" dt="2022-03-14T08:04:38.160" v="2"/>
          <ac:spMkLst>
            <pc:docMk/>
            <pc:sldMk cId="3402371617" sldId="256"/>
            <ac:spMk id="11" creationId="{04D8AD8F-EF7F-481F-B99A-B8513897050A}"/>
          </ac:spMkLst>
        </pc:spChg>
        <pc:spChg chg="add del">
          <ac:chgData name="Dragos Carbunaru (1709483)" userId="S::1709483@student.uwtsd.ac.uk::17fcae5e-f227-4bc6-81d1-78e7e40a883c" providerId="AD" clId="Web-{503EFB16-9076-4081-8E30-7DD7C512FF28}" dt="2022-03-14T08:04:38.160" v="2"/>
          <ac:spMkLst>
            <pc:docMk/>
            <pc:sldMk cId="3402371617" sldId="256"/>
            <ac:spMk id="13" creationId="{79EB4626-023C-436D-9F57-9EB46080909D}"/>
          </ac:spMkLst>
        </pc:spChg>
        <pc:spChg chg="add del">
          <ac:chgData name="Dragos Carbunaru (1709483)" userId="S::1709483@student.uwtsd.ac.uk::17fcae5e-f227-4bc6-81d1-78e7e40a883c" providerId="AD" clId="Web-{503EFB16-9076-4081-8E30-7DD7C512FF28}" dt="2022-03-14T08:50:07.525" v="22"/>
          <ac:spMkLst>
            <pc:docMk/>
            <pc:sldMk cId="3402371617" sldId="256"/>
            <ac:spMk id="18" creationId="{657F69E0-C4B0-4BEC-A689-4F8D877F05D4}"/>
          </ac:spMkLst>
        </pc:spChg>
        <pc:spChg chg="add del">
          <ac:chgData name="Dragos Carbunaru (1709483)" userId="S::1709483@student.uwtsd.ac.uk::17fcae5e-f227-4bc6-81d1-78e7e40a883c" providerId="AD" clId="Web-{503EFB16-9076-4081-8E30-7DD7C512FF28}" dt="2022-03-14T08:50:07.525" v="22"/>
          <ac:spMkLst>
            <pc:docMk/>
            <pc:sldMk cId="3402371617" sldId="256"/>
            <ac:spMk id="20" creationId="{8F51725E-A483-43B2-A6F2-C44F502FE033}"/>
          </ac:spMkLst>
        </pc:spChg>
        <pc:spChg chg="add del">
          <ac:chgData name="Dragos Carbunaru (1709483)" userId="S::1709483@student.uwtsd.ac.uk::17fcae5e-f227-4bc6-81d1-78e7e40a883c" providerId="AD" clId="Web-{503EFB16-9076-4081-8E30-7DD7C512FF28}" dt="2022-03-14T08:50:07.525" v="22"/>
          <ac:spMkLst>
            <pc:docMk/>
            <pc:sldMk cId="3402371617" sldId="256"/>
            <ac:spMk id="22" creationId="{9F6380B4-6A1C-481E-8408-B4E6C75B9B81}"/>
          </ac:spMkLst>
        </pc:spChg>
        <pc:spChg chg="add del">
          <ac:chgData name="Dragos Carbunaru (1709483)" userId="S::1709483@student.uwtsd.ac.uk::17fcae5e-f227-4bc6-81d1-78e7e40a883c" providerId="AD" clId="Web-{503EFB16-9076-4081-8E30-7DD7C512FF28}" dt="2022-03-14T09:17:45.305" v="98"/>
          <ac:spMkLst>
            <pc:docMk/>
            <pc:sldMk cId="3402371617" sldId="256"/>
            <ac:spMk id="27" creationId="{9B7AD9F6-8CE7-4299-8FC6-328F4DCD3FF9}"/>
          </ac:spMkLst>
        </pc:spChg>
        <pc:spChg chg="add del">
          <ac:chgData name="Dragos Carbunaru (1709483)" userId="S::1709483@student.uwtsd.ac.uk::17fcae5e-f227-4bc6-81d1-78e7e40a883c" providerId="AD" clId="Web-{503EFB16-9076-4081-8E30-7DD7C512FF28}" dt="2022-03-14T09:17:45.305" v="98"/>
          <ac:spMkLst>
            <pc:docMk/>
            <pc:sldMk cId="3402371617" sldId="256"/>
            <ac:spMk id="29" creationId="{F49775AF-8896-43EE-92C6-83497D6DC56F}"/>
          </ac:spMkLst>
        </pc:spChg>
        <pc:spChg chg="add del">
          <ac:chgData name="Dragos Carbunaru (1709483)" userId="S::1709483@student.uwtsd.ac.uk::17fcae5e-f227-4bc6-81d1-78e7e40a883c" providerId="AD" clId="Web-{503EFB16-9076-4081-8E30-7DD7C512FF28}" dt="2022-03-14T10:51:28.887" v="333"/>
          <ac:spMkLst>
            <pc:docMk/>
            <pc:sldMk cId="3402371617" sldId="256"/>
            <ac:spMk id="34" creationId="{9B7AD9F6-8CE7-4299-8FC6-328F4DCD3FF9}"/>
          </ac:spMkLst>
        </pc:spChg>
        <pc:spChg chg="add del">
          <ac:chgData name="Dragos Carbunaru (1709483)" userId="S::1709483@student.uwtsd.ac.uk::17fcae5e-f227-4bc6-81d1-78e7e40a883c" providerId="AD" clId="Web-{503EFB16-9076-4081-8E30-7DD7C512FF28}" dt="2022-03-14T10:51:28.887" v="333"/>
          <ac:spMkLst>
            <pc:docMk/>
            <pc:sldMk cId="3402371617" sldId="256"/>
            <ac:spMk id="36" creationId="{F49775AF-8896-43EE-92C6-83497D6DC56F}"/>
          </ac:spMkLst>
        </pc:spChg>
        <pc:spChg chg="add">
          <ac:chgData name="Dragos Carbunaru (1709483)" userId="S::1709483@student.uwtsd.ac.uk::17fcae5e-f227-4bc6-81d1-78e7e40a883c" providerId="AD" clId="Web-{503EFB16-9076-4081-8E30-7DD7C512FF28}" dt="2022-03-14T10:51:28.887" v="333"/>
          <ac:spMkLst>
            <pc:docMk/>
            <pc:sldMk cId="3402371617" sldId="256"/>
            <ac:spMk id="41" creationId="{657F69E0-C4B0-4BEC-A689-4F8D877F05D4}"/>
          </ac:spMkLst>
        </pc:spChg>
        <pc:spChg chg="add">
          <ac:chgData name="Dragos Carbunaru (1709483)" userId="S::1709483@student.uwtsd.ac.uk::17fcae5e-f227-4bc6-81d1-78e7e40a883c" providerId="AD" clId="Web-{503EFB16-9076-4081-8E30-7DD7C512FF28}" dt="2022-03-14T10:51:28.887" v="333"/>
          <ac:spMkLst>
            <pc:docMk/>
            <pc:sldMk cId="3402371617" sldId="256"/>
            <ac:spMk id="43" creationId="{9F6380B4-6A1C-481E-8408-B4E6C75B9B81}"/>
          </ac:spMkLst>
        </pc:spChg>
        <pc:picChg chg="add mod ord">
          <ac:chgData name="Dragos Carbunaru (1709483)" userId="S::1709483@student.uwtsd.ac.uk::17fcae5e-f227-4bc6-81d1-78e7e40a883c" providerId="AD" clId="Web-{503EFB16-9076-4081-8E30-7DD7C512FF28}" dt="2022-03-14T10:51:28.887" v="333"/>
          <ac:picMkLst>
            <pc:docMk/>
            <pc:sldMk cId="3402371617" sldId="256"/>
            <ac:picMk id="4" creationId="{34125725-AFD7-FFD5-5B2E-562C43FB145A}"/>
          </ac:picMkLst>
        </pc:picChg>
      </pc:sldChg>
      <pc:sldChg chg="addSp delSp modSp new mod setBg setClrOvrMap">
        <pc:chgData name="Dragos Carbunaru (1709483)" userId="S::1709483@student.uwtsd.ac.uk::17fcae5e-f227-4bc6-81d1-78e7e40a883c" providerId="AD" clId="Web-{503EFB16-9076-4081-8E30-7DD7C512FF28}" dt="2022-03-14T10:51:12.105" v="332"/>
        <pc:sldMkLst>
          <pc:docMk/>
          <pc:sldMk cId="1867810882" sldId="257"/>
        </pc:sldMkLst>
        <pc:spChg chg="mod">
          <ac:chgData name="Dragos Carbunaru (1709483)" userId="S::1709483@student.uwtsd.ac.uk::17fcae5e-f227-4bc6-81d1-78e7e40a883c" providerId="AD" clId="Web-{503EFB16-9076-4081-8E30-7DD7C512FF28}" dt="2022-03-14T10:51:12.105" v="332"/>
          <ac:spMkLst>
            <pc:docMk/>
            <pc:sldMk cId="1867810882" sldId="257"/>
            <ac:spMk id="2" creationId="{7D42B671-5591-4C17-92F8-177C34875DFC}"/>
          </ac:spMkLst>
        </pc:spChg>
        <pc:spChg chg="mod">
          <ac:chgData name="Dragos Carbunaru (1709483)" userId="S::1709483@student.uwtsd.ac.uk::17fcae5e-f227-4bc6-81d1-78e7e40a883c" providerId="AD" clId="Web-{503EFB16-9076-4081-8E30-7DD7C512FF28}" dt="2022-03-14T10:51:12.105" v="332"/>
          <ac:spMkLst>
            <pc:docMk/>
            <pc:sldMk cId="1867810882" sldId="257"/>
            <ac:spMk id="3" creationId="{BC7CAA7E-78DD-43CE-93CB-E8AF431749A2}"/>
          </ac:spMkLst>
        </pc:spChg>
        <pc:spChg chg="add del">
          <ac:chgData name="Dragos Carbunaru (1709483)" userId="S::1709483@student.uwtsd.ac.uk::17fcae5e-f227-4bc6-81d1-78e7e40a883c" providerId="AD" clId="Web-{503EFB16-9076-4081-8E30-7DD7C512FF28}" dt="2022-03-14T08:27:36.031" v="5"/>
          <ac:spMkLst>
            <pc:docMk/>
            <pc:sldMk cId="1867810882" sldId="257"/>
            <ac:spMk id="8" creationId="{3946F6A7-0B48-49A7-8E23-3C1F0993999F}"/>
          </ac:spMkLst>
        </pc:spChg>
        <pc:spChg chg="add del">
          <ac:chgData name="Dragos Carbunaru (1709483)" userId="S::1709483@student.uwtsd.ac.uk::17fcae5e-f227-4bc6-81d1-78e7e40a883c" providerId="AD" clId="Web-{503EFB16-9076-4081-8E30-7DD7C512FF28}" dt="2022-03-14T08:27:36.031" v="5"/>
          <ac:spMkLst>
            <pc:docMk/>
            <pc:sldMk cId="1867810882" sldId="257"/>
            <ac:spMk id="10" creationId="{F53AD421-C5C8-4C52-9DD0-6A594F21A5DB}"/>
          </ac:spMkLst>
        </pc:spChg>
        <pc:spChg chg="add del">
          <ac:chgData name="Dragos Carbunaru (1709483)" userId="S::1709483@student.uwtsd.ac.uk::17fcae5e-f227-4bc6-81d1-78e7e40a883c" providerId="AD" clId="Web-{503EFB16-9076-4081-8E30-7DD7C512FF28}" dt="2022-03-14T08:27:36.031" v="5"/>
          <ac:spMkLst>
            <pc:docMk/>
            <pc:sldMk cId="1867810882" sldId="257"/>
            <ac:spMk id="12" creationId="{6D7E5B0F-5185-440A-8222-321C1D118ABE}"/>
          </ac:spMkLst>
        </pc:spChg>
        <pc:spChg chg="add del">
          <ac:chgData name="Dragos Carbunaru (1709483)" userId="S::1709483@student.uwtsd.ac.uk::17fcae5e-f227-4bc6-81d1-78e7e40a883c" providerId="AD" clId="Web-{503EFB16-9076-4081-8E30-7DD7C512FF28}" dt="2022-03-14T09:16:17.210" v="97"/>
          <ac:spMkLst>
            <pc:docMk/>
            <pc:sldMk cId="1867810882" sldId="257"/>
            <ac:spMk id="14" creationId="{100EDD19-6802-4EC3-95CE-CFFAB042CFD6}"/>
          </ac:spMkLst>
        </pc:spChg>
        <pc:spChg chg="add del">
          <ac:chgData name="Dragos Carbunaru (1709483)" userId="S::1709483@student.uwtsd.ac.uk::17fcae5e-f227-4bc6-81d1-78e7e40a883c" providerId="AD" clId="Web-{503EFB16-9076-4081-8E30-7DD7C512FF28}" dt="2022-03-14T09:16:17.210" v="97"/>
          <ac:spMkLst>
            <pc:docMk/>
            <pc:sldMk cId="1867810882" sldId="257"/>
            <ac:spMk id="15" creationId="{DB17E863-922E-4C26-BD64-E8FD41D28661}"/>
          </ac:spMkLst>
        </pc:spChg>
        <pc:spChg chg="add del">
          <ac:chgData name="Dragos Carbunaru (1709483)" userId="S::1709483@student.uwtsd.ac.uk::17fcae5e-f227-4bc6-81d1-78e7e40a883c" providerId="AD" clId="Web-{503EFB16-9076-4081-8E30-7DD7C512FF28}" dt="2022-03-14T10:51:12.105" v="332"/>
          <ac:spMkLst>
            <pc:docMk/>
            <pc:sldMk cId="1867810882" sldId="257"/>
            <ac:spMk id="21" creationId="{2C61293E-6EBE-43EF-A52C-9BEBFD7679D4}"/>
          </ac:spMkLst>
        </pc:spChg>
        <pc:spChg chg="add del">
          <ac:chgData name="Dragos Carbunaru (1709483)" userId="S::1709483@student.uwtsd.ac.uk::17fcae5e-f227-4bc6-81d1-78e7e40a883c" providerId="AD" clId="Web-{503EFB16-9076-4081-8E30-7DD7C512FF28}" dt="2022-03-14T10:51:12.105" v="332"/>
          <ac:spMkLst>
            <pc:docMk/>
            <pc:sldMk cId="1867810882" sldId="257"/>
            <ac:spMk id="23" creationId="{3FCFB1DE-0B7E-48CC-BA90-B2AB0889F9D6}"/>
          </ac:spMkLst>
        </pc:spChg>
        <pc:spChg chg="add">
          <ac:chgData name="Dragos Carbunaru (1709483)" userId="S::1709483@student.uwtsd.ac.uk::17fcae5e-f227-4bc6-81d1-78e7e40a883c" providerId="AD" clId="Web-{503EFB16-9076-4081-8E30-7DD7C512FF28}" dt="2022-03-14T10:51:12.105" v="332"/>
          <ac:spMkLst>
            <pc:docMk/>
            <pc:sldMk cId="1867810882" sldId="257"/>
            <ac:spMk id="28" creationId="{A9D2268A-D939-4E78-91B6-6C7E46406788}"/>
          </ac:spMkLst>
        </pc:spChg>
        <pc:spChg chg="add">
          <ac:chgData name="Dragos Carbunaru (1709483)" userId="S::1709483@student.uwtsd.ac.uk::17fcae5e-f227-4bc6-81d1-78e7e40a883c" providerId="AD" clId="Web-{503EFB16-9076-4081-8E30-7DD7C512FF28}" dt="2022-03-14T10:51:12.105" v="332"/>
          <ac:spMkLst>
            <pc:docMk/>
            <pc:sldMk cId="1867810882" sldId="257"/>
            <ac:spMk id="30" creationId="{E0C43A58-225D-452D-8185-0D89D1EED861}"/>
          </ac:spMkLst>
        </pc:spChg>
        <pc:picChg chg="add mod ord">
          <ac:chgData name="Dragos Carbunaru (1709483)" userId="S::1709483@student.uwtsd.ac.uk::17fcae5e-f227-4bc6-81d1-78e7e40a883c" providerId="AD" clId="Web-{503EFB16-9076-4081-8E30-7DD7C512FF28}" dt="2022-03-14T10:51:12.105" v="332"/>
          <ac:picMkLst>
            <pc:docMk/>
            <pc:sldMk cId="1867810882" sldId="257"/>
            <ac:picMk id="17" creationId="{F150AA64-15F5-7674-AB2D-7B962B3F3868}"/>
          </ac:picMkLst>
        </pc:picChg>
      </pc:sldChg>
      <pc:sldChg chg="addSp delSp modSp new mod setBg setClrOvrMap">
        <pc:chgData name="Dragos Carbunaru (1709483)" userId="S::1709483@student.uwtsd.ac.uk::17fcae5e-f227-4bc6-81d1-78e7e40a883c" providerId="AD" clId="Web-{503EFB16-9076-4081-8E30-7DD7C512FF28}" dt="2022-03-14T11:24:08.011" v="609" actId="20577"/>
        <pc:sldMkLst>
          <pc:docMk/>
          <pc:sldMk cId="2127708847" sldId="258"/>
        </pc:sldMkLst>
        <pc:spChg chg="mod">
          <ac:chgData name="Dragos Carbunaru (1709483)" userId="S::1709483@student.uwtsd.ac.uk::17fcae5e-f227-4bc6-81d1-78e7e40a883c" providerId="AD" clId="Web-{503EFB16-9076-4081-8E30-7DD7C512FF28}" dt="2022-03-14T11:08:41.560" v="441"/>
          <ac:spMkLst>
            <pc:docMk/>
            <pc:sldMk cId="2127708847" sldId="258"/>
            <ac:spMk id="2" creationId="{BB50A9FD-08B9-4545-9A22-6B34CD310D30}"/>
          </ac:spMkLst>
        </pc:spChg>
        <pc:spChg chg="mod">
          <ac:chgData name="Dragos Carbunaru (1709483)" userId="S::1709483@student.uwtsd.ac.uk::17fcae5e-f227-4bc6-81d1-78e7e40a883c" providerId="AD" clId="Web-{503EFB16-9076-4081-8E30-7DD7C512FF28}" dt="2022-03-14T11:24:08.011" v="609" actId="20577"/>
          <ac:spMkLst>
            <pc:docMk/>
            <pc:sldMk cId="2127708847" sldId="258"/>
            <ac:spMk id="3" creationId="{8D91A19C-C1C5-4F02-8710-B749E17A7B9A}"/>
          </ac:spMkLst>
        </pc:spChg>
        <pc:spChg chg="add del">
          <ac:chgData name="Dragos Carbunaru (1709483)" userId="S::1709483@student.uwtsd.ac.uk::17fcae5e-f227-4bc6-81d1-78e7e40a883c" providerId="AD" clId="Web-{503EFB16-9076-4081-8E30-7DD7C512FF28}" dt="2022-03-14T11:08:41.560" v="441"/>
          <ac:spMkLst>
            <pc:docMk/>
            <pc:sldMk cId="2127708847" sldId="258"/>
            <ac:spMk id="9" creationId="{2C61293E-6EBE-43EF-A52C-9BEBFD7679D4}"/>
          </ac:spMkLst>
        </pc:spChg>
        <pc:spChg chg="add del">
          <ac:chgData name="Dragos Carbunaru (1709483)" userId="S::1709483@student.uwtsd.ac.uk::17fcae5e-f227-4bc6-81d1-78e7e40a883c" providerId="AD" clId="Web-{503EFB16-9076-4081-8E30-7DD7C512FF28}" dt="2022-03-14T11:08:41.560" v="441"/>
          <ac:spMkLst>
            <pc:docMk/>
            <pc:sldMk cId="2127708847" sldId="258"/>
            <ac:spMk id="11" creationId="{3FCFB1DE-0B7E-48CC-BA90-B2AB0889F9D6}"/>
          </ac:spMkLst>
        </pc:spChg>
        <pc:spChg chg="add">
          <ac:chgData name="Dragos Carbunaru (1709483)" userId="S::1709483@student.uwtsd.ac.uk::17fcae5e-f227-4bc6-81d1-78e7e40a883c" providerId="AD" clId="Web-{503EFB16-9076-4081-8E30-7DD7C512FF28}" dt="2022-03-14T11:08:41.560" v="441"/>
          <ac:spMkLst>
            <pc:docMk/>
            <pc:sldMk cId="2127708847" sldId="258"/>
            <ac:spMk id="16" creationId="{1A9F7B4E-B03D-4F64-BE33-00D074458D45}"/>
          </ac:spMkLst>
        </pc:spChg>
        <pc:spChg chg="add">
          <ac:chgData name="Dragos Carbunaru (1709483)" userId="S::1709483@student.uwtsd.ac.uk::17fcae5e-f227-4bc6-81d1-78e7e40a883c" providerId="AD" clId="Web-{503EFB16-9076-4081-8E30-7DD7C512FF28}" dt="2022-03-14T11:08:41.560" v="441"/>
          <ac:spMkLst>
            <pc:docMk/>
            <pc:sldMk cId="2127708847" sldId="258"/>
            <ac:spMk id="18" creationId="{1CA8A97F-67F0-4D5F-A850-0C30727D1CE3}"/>
          </ac:spMkLst>
        </pc:spChg>
        <pc:picChg chg="add mod ord">
          <ac:chgData name="Dragos Carbunaru (1709483)" userId="S::1709483@student.uwtsd.ac.uk::17fcae5e-f227-4bc6-81d1-78e7e40a883c" providerId="AD" clId="Web-{503EFB16-9076-4081-8E30-7DD7C512FF28}" dt="2022-03-14T11:08:41.560" v="441"/>
          <ac:picMkLst>
            <pc:docMk/>
            <pc:sldMk cId="2127708847" sldId="258"/>
            <ac:picMk id="5" creationId="{6D50AA18-EE9E-5D90-20D2-7B2F2C99C33F}"/>
          </ac:picMkLst>
        </pc:picChg>
      </pc:sldChg>
      <pc:sldChg chg="addSp delSp modSp new mod setBg addAnim setClrOvrMap">
        <pc:chgData name="Dragos Carbunaru (1709483)" userId="S::1709483@student.uwtsd.ac.uk::17fcae5e-f227-4bc6-81d1-78e7e40a883c" providerId="AD" clId="Web-{503EFB16-9076-4081-8E30-7DD7C512FF28}" dt="2022-03-14T12:13:47.913" v="1080" actId="20577"/>
        <pc:sldMkLst>
          <pc:docMk/>
          <pc:sldMk cId="2299646686" sldId="259"/>
        </pc:sldMkLst>
        <pc:spChg chg="mod">
          <ac:chgData name="Dragos Carbunaru (1709483)" userId="S::1709483@student.uwtsd.ac.uk::17fcae5e-f227-4bc6-81d1-78e7e40a883c" providerId="AD" clId="Web-{503EFB16-9076-4081-8E30-7DD7C512FF28}" dt="2022-03-14T12:13:16.006" v="1075"/>
          <ac:spMkLst>
            <pc:docMk/>
            <pc:sldMk cId="2299646686" sldId="259"/>
            <ac:spMk id="2" creationId="{D537EF78-4032-4570-BB5C-C8D88B2DDF94}"/>
          </ac:spMkLst>
        </pc:spChg>
        <pc:spChg chg="del">
          <ac:chgData name="Dragos Carbunaru (1709483)" userId="S::1709483@student.uwtsd.ac.uk::17fcae5e-f227-4bc6-81d1-78e7e40a883c" providerId="AD" clId="Web-{503EFB16-9076-4081-8E30-7DD7C512FF28}" dt="2022-03-14T11:26:08.280" v="624"/>
          <ac:spMkLst>
            <pc:docMk/>
            <pc:sldMk cId="2299646686" sldId="259"/>
            <ac:spMk id="3" creationId="{530F5B28-5CA0-409A-BB2D-3D880A759161}"/>
          </ac:spMkLst>
        </pc:spChg>
        <pc:spChg chg="add mod">
          <ac:chgData name="Dragos Carbunaru (1709483)" userId="S::1709483@student.uwtsd.ac.uk::17fcae5e-f227-4bc6-81d1-78e7e40a883c" providerId="AD" clId="Web-{503EFB16-9076-4081-8E30-7DD7C512FF28}" dt="2022-03-14T12:13:47.913" v="1080" actId="20577"/>
          <ac:spMkLst>
            <pc:docMk/>
            <pc:sldMk cId="2299646686" sldId="259"/>
            <ac:spMk id="4" creationId="{173ADB06-38A7-46FF-A0D8-654046873F21}"/>
          </ac:spMkLst>
        </pc:spChg>
        <pc:spChg chg="add del">
          <ac:chgData name="Dragos Carbunaru (1709483)" userId="S::1709483@student.uwtsd.ac.uk::17fcae5e-f227-4bc6-81d1-78e7e40a883c" providerId="AD" clId="Web-{503EFB16-9076-4081-8E30-7DD7C512FF28}" dt="2022-03-14T11:27:44.861" v="632"/>
          <ac:spMkLst>
            <pc:docMk/>
            <pc:sldMk cId="2299646686" sldId="259"/>
            <ac:spMk id="9" creationId="{DA381740-063A-41A4-836D-85D14980EEF0}"/>
          </ac:spMkLst>
        </pc:spChg>
        <pc:spChg chg="add del">
          <ac:chgData name="Dragos Carbunaru (1709483)" userId="S::1709483@student.uwtsd.ac.uk::17fcae5e-f227-4bc6-81d1-78e7e40a883c" providerId="AD" clId="Web-{503EFB16-9076-4081-8E30-7DD7C512FF28}" dt="2022-03-14T11:27:44.861" v="632"/>
          <ac:spMkLst>
            <pc:docMk/>
            <pc:sldMk cId="2299646686" sldId="259"/>
            <ac:spMk id="11" creationId="{D5B012D8-7F27-4758-9AC6-C889B154BD73}"/>
          </ac:spMkLst>
        </pc:spChg>
        <pc:spChg chg="add del">
          <ac:chgData name="Dragos Carbunaru (1709483)" userId="S::1709483@student.uwtsd.ac.uk::17fcae5e-f227-4bc6-81d1-78e7e40a883c" providerId="AD" clId="Web-{503EFB16-9076-4081-8E30-7DD7C512FF28}" dt="2022-03-14T11:27:44.861" v="632"/>
          <ac:spMkLst>
            <pc:docMk/>
            <pc:sldMk cId="2299646686" sldId="259"/>
            <ac:spMk id="13" creationId="{4063B759-00FC-46D1-9898-8E8625268FAF}"/>
          </ac:spMkLst>
        </pc:spChg>
        <pc:spChg chg="add del">
          <ac:chgData name="Dragos Carbunaru (1709483)" userId="S::1709483@student.uwtsd.ac.uk::17fcae5e-f227-4bc6-81d1-78e7e40a883c" providerId="AD" clId="Web-{503EFB16-9076-4081-8E30-7DD7C512FF28}" dt="2022-03-14T12:13:16.006" v="1075"/>
          <ac:spMkLst>
            <pc:docMk/>
            <pc:sldMk cId="2299646686" sldId="259"/>
            <ac:spMk id="18" creationId="{A9D2268A-D939-4E78-91B6-6C7E46406788}"/>
          </ac:spMkLst>
        </pc:spChg>
        <pc:spChg chg="add del">
          <ac:chgData name="Dragos Carbunaru (1709483)" userId="S::1709483@student.uwtsd.ac.uk::17fcae5e-f227-4bc6-81d1-78e7e40a883c" providerId="AD" clId="Web-{503EFB16-9076-4081-8E30-7DD7C512FF28}" dt="2022-03-14T12:13:16.006" v="1075"/>
          <ac:spMkLst>
            <pc:docMk/>
            <pc:sldMk cId="2299646686" sldId="259"/>
            <ac:spMk id="20" creationId="{E0C43A58-225D-452D-8185-0D89D1EED861}"/>
          </ac:spMkLst>
        </pc:spChg>
        <pc:spChg chg="add">
          <ac:chgData name="Dragos Carbunaru (1709483)" userId="S::1709483@student.uwtsd.ac.uk::17fcae5e-f227-4bc6-81d1-78e7e40a883c" providerId="AD" clId="Web-{503EFB16-9076-4081-8E30-7DD7C512FF28}" dt="2022-03-14T12:13:16.006" v="1075"/>
          <ac:spMkLst>
            <pc:docMk/>
            <pc:sldMk cId="2299646686" sldId="259"/>
            <ac:spMk id="25" creationId="{AED1D94F-BC8C-4ABD-9133-E5FE8FD01D22}"/>
          </ac:spMkLst>
        </pc:spChg>
        <pc:spChg chg="add">
          <ac:chgData name="Dragos Carbunaru (1709483)" userId="S::1709483@student.uwtsd.ac.uk::17fcae5e-f227-4bc6-81d1-78e7e40a883c" providerId="AD" clId="Web-{503EFB16-9076-4081-8E30-7DD7C512FF28}" dt="2022-03-14T12:13:16.006" v="1075"/>
          <ac:spMkLst>
            <pc:docMk/>
            <pc:sldMk cId="2299646686" sldId="259"/>
            <ac:spMk id="27" creationId="{65C49067-A40C-4881-A0C6-21B61255100C}"/>
          </ac:spMkLst>
        </pc:spChg>
        <pc:picChg chg="add mod">
          <ac:chgData name="Dragos Carbunaru (1709483)" userId="S::1709483@student.uwtsd.ac.uk::17fcae5e-f227-4bc6-81d1-78e7e40a883c" providerId="AD" clId="Web-{503EFB16-9076-4081-8E30-7DD7C512FF28}" dt="2022-03-14T12:13:16.006" v="1075"/>
          <ac:picMkLst>
            <pc:docMk/>
            <pc:sldMk cId="2299646686" sldId="259"/>
            <ac:picMk id="5" creationId="{C2ADFCAB-75F1-15AA-A4E0-1405232778DF}"/>
          </ac:picMkLst>
        </pc:picChg>
      </pc:sldChg>
      <pc:sldChg chg="addSp delSp modSp new">
        <pc:chgData name="Dragos Carbunaru (1709483)" userId="S::1709483@student.uwtsd.ac.uk::17fcae5e-f227-4bc6-81d1-78e7e40a883c" providerId="AD" clId="Web-{503EFB16-9076-4081-8E30-7DD7C512FF28}" dt="2022-03-14T12:27:37.579" v="1130" actId="20577"/>
        <pc:sldMkLst>
          <pc:docMk/>
          <pc:sldMk cId="418232183" sldId="260"/>
        </pc:sldMkLst>
        <pc:spChg chg="mod">
          <ac:chgData name="Dragos Carbunaru (1709483)" userId="S::1709483@student.uwtsd.ac.uk::17fcae5e-f227-4bc6-81d1-78e7e40a883c" providerId="AD" clId="Web-{503EFB16-9076-4081-8E30-7DD7C512FF28}" dt="2022-03-14T12:27:37.579" v="1130" actId="20577"/>
          <ac:spMkLst>
            <pc:docMk/>
            <pc:sldMk cId="418232183" sldId="260"/>
            <ac:spMk id="2" creationId="{583569E3-93AD-4890-96A6-5BD68C5BB7BE}"/>
          </ac:spMkLst>
        </pc:spChg>
        <pc:spChg chg="del">
          <ac:chgData name="Dragos Carbunaru (1709483)" userId="S::1709483@student.uwtsd.ac.uk::17fcae5e-f227-4bc6-81d1-78e7e40a883c" providerId="AD" clId="Web-{503EFB16-9076-4081-8E30-7DD7C512FF28}" dt="2022-03-14T12:25:58.185" v="1120"/>
          <ac:spMkLst>
            <pc:docMk/>
            <pc:sldMk cId="418232183" sldId="260"/>
            <ac:spMk id="3" creationId="{0DAA524C-1376-456A-8A97-20753D0B1E37}"/>
          </ac:spMkLst>
        </pc:spChg>
        <pc:picChg chg="add mod ord">
          <ac:chgData name="Dragos Carbunaru (1709483)" userId="S::1709483@student.uwtsd.ac.uk::17fcae5e-f227-4bc6-81d1-78e7e40a883c" providerId="AD" clId="Web-{503EFB16-9076-4081-8E30-7DD7C512FF28}" dt="2022-03-14T12:26:27.217" v="1121" actId="1076"/>
          <ac:picMkLst>
            <pc:docMk/>
            <pc:sldMk cId="418232183" sldId="260"/>
            <ac:picMk id="4" creationId="{3A9C9FC6-E73B-4AF9-816D-0C41D5C4FF5D}"/>
          </ac:picMkLst>
        </pc:picChg>
        <pc:picChg chg="add mod">
          <ac:chgData name="Dragos Carbunaru (1709483)" userId="S::1709483@student.uwtsd.ac.uk::17fcae5e-f227-4bc6-81d1-78e7e40a883c" providerId="AD" clId="Web-{503EFB16-9076-4081-8E30-7DD7C512FF28}" dt="2022-03-14T12:27:06.328" v="1128" actId="14100"/>
          <ac:picMkLst>
            <pc:docMk/>
            <pc:sldMk cId="418232183" sldId="260"/>
            <ac:picMk id="5" creationId="{8EB69040-CAF3-42BB-B1DE-C25F76BB8DCF}"/>
          </ac:picMkLst>
        </pc:picChg>
      </pc:sldChg>
      <pc:sldChg chg="addSp delSp modSp new del mod setBg setClrOvrMap">
        <pc:chgData name="Dragos Carbunaru (1709483)" userId="S::1709483@student.uwtsd.ac.uk::17fcae5e-f227-4bc6-81d1-78e7e40a883c" providerId="AD" clId="Web-{503EFB16-9076-4081-8E30-7DD7C512FF28}" dt="2022-03-14T12:24:38.105" v="1108"/>
        <pc:sldMkLst>
          <pc:docMk/>
          <pc:sldMk cId="4151750923" sldId="260"/>
        </pc:sldMkLst>
        <pc:spChg chg="mod">
          <ac:chgData name="Dragos Carbunaru (1709483)" userId="S::1709483@student.uwtsd.ac.uk::17fcae5e-f227-4bc6-81d1-78e7e40a883c" providerId="AD" clId="Web-{503EFB16-9076-4081-8E30-7DD7C512FF28}" dt="2022-03-14T12:17:13.670" v="1096"/>
          <ac:spMkLst>
            <pc:docMk/>
            <pc:sldMk cId="4151750923" sldId="260"/>
            <ac:spMk id="2" creationId="{BD37782A-8AF3-4460-9970-786771FD7D9C}"/>
          </ac:spMkLst>
        </pc:spChg>
        <pc:spChg chg="del">
          <ac:chgData name="Dragos Carbunaru (1709483)" userId="S::1709483@student.uwtsd.ac.uk::17fcae5e-f227-4bc6-81d1-78e7e40a883c" providerId="AD" clId="Web-{503EFB16-9076-4081-8E30-7DD7C512FF28}" dt="2022-03-14T12:16:54.794" v="1095"/>
          <ac:spMkLst>
            <pc:docMk/>
            <pc:sldMk cId="4151750923" sldId="260"/>
            <ac:spMk id="3" creationId="{D973F673-AD81-40A7-B8EF-B71E941085B5}"/>
          </ac:spMkLst>
        </pc:spChg>
        <pc:spChg chg="add">
          <ac:chgData name="Dragos Carbunaru (1709483)" userId="S::1709483@student.uwtsd.ac.uk::17fcae5e-f227-4bc6-81d1-78e7e40a883c" providerId="AD" clId="Web-{503EFB16-9076-4081-8E30-7DD7C512FF28}" dt="2022-03-14T12:17:13.670" v="1096"/>
          <ac:spMkLst>
            <pc:docMk/>
            <pc:sldMk cId="4151750923" sldId="260"/>
            <ac:spMk id="9" creationId="{AED1D94F-BC8C-4ABD-9133-E5FE8FD01D22}"/>
          </ac:spMkLst>
        </pc:spChg>
        <pc:spChg chg="add">
          <ac:chgData name="Dragos Carbunaru (1709483)" userId="S::1709483@student.uwtsd.ac.uk::17fcae5e-f227-4bc6-81d1-78e7e40a883c" providerId="AD" clId="Web-{503EFB16-9076-4081-8E30-7DD7C512FF28}" dt="2022-03-14T12:17:13.670" v="1096"/>
          <ac:spMkLst>
            <pc:docMk/>
            <pc:sldMk cId="4151750923" sldId="260"/>
            <ac:spMk id="11" creationId="{65C49067-A40C-4881-A0C6-21B61255100C}"/>
          </ac:spMkLst>
        </pc:spChg>
        <pc:graphicFrameChg chg="add mod ord modGraphic">
          <ac:chgData name="Dragos Carbunaru (1709483)" userId="S::1709483@student.uwtsd.ac.uk::17fcae5e-f227-4bc6-81d1-78e7e40a883c" providerId="AD" clId="Web-{503EFB16-9076-4081-8E30-7DD7C512FF28}" dt="2022-03-14T12:24:29.432" v="1107" actId="20577"/>
          <ac:graphicFrameMkLst>
            <pc:docMk/>
            <pc:sldMk cId="4151750923" sldId="260"/>
            <ac:graphicFrameMk id="4" creationId="{1A6DFB49-F53F-46F3-B234-61B1911E12F6}"/>
          </ac:graphicFrameMkLst>
        </pc:graphicFrameChg>
      </pc:sldChg>
      <pc:sldMasterChg chg="del delSldLayout">
        <pc:chgData name="Dragos Carbunaru (1709483)" userId="S::1709483@student.uwtsd.ac.uk::17fcae5e-f227-4bc6-81d1-78e7e40a883c" providerId="AD" clId="Web-{503EFB16-9076-4081-8E30-7DD7C512FF28}" dt="2022-03-14T07:37:13.026" v="0"/>
        <pc:sldMasterMkLst>
          <pc:docMk/>
          <pc:sldMasterMk cId="0" sldId="2147483648"/>
        </pc:sldMasterMkLst>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49"/>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50"/>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51"/>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52"/>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53"/>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54"/>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55"/>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56"/>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57"/>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58"/>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59"/>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60"/>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61"/>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63"/>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66"/>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67"/>
          </pc:sldLayoutMkLst>
        </pc:sldLayoutChg>
        <pc:sldLayoutChg chg="del">
          <pc:chgData name="Dragos Carbunaru (1709483)" userId="S::1709483@student.uwtsd.ac.uk::17fcae5e-f227-4bc6-81d1-78e7e40a883c" providerId="AD" clId="Web-{503EFB16-9076-4081-8E30-7DD7C512FF28}" dt="2022-03-14T07:37:13.026" v="0"/>
          <pc:sldLayoutMkLst>
            <pc:docMk/>
            <pc:sldMasterMk cId="0" sldId="2147483648"/>
            <pc:sldLayoutMk cId="0" sldId="2147483668"/>
          </pc:sldLayoutMkLst>
        </pc:sldLayoutChg>
      </pc:sldMasterChg>
      <pc:sldMasterChg chg="add addSldLayout">
        <pc:chgData name="Dragos Carbunaru (1709483)" userId="S::1709483@student.uwtsd.ac.uk::17fcae5e-f227-4bc6-81d1-78e7e40a883c" providerId="AD" clId="Web-{503EFB16-9076-4081-8E30-7DD7C512FF28}" dt="2022-03-14T07:37:13.026" v="0"/>
        <pc:sldMasterMkLst>
          <pc:docMk/>
          <pc:sldMasterMk cId="2190920559" sldId="2147483725"/>
        </pc:sldMasterMkLst>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3127370608" sldId="2147483714"/>
          </pc:sldLayoutMkLst>
        </pc:sldLayoutChg>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3099704050" sldId="2147483715"/>
          </pc:sldLayoutMkLst>
        </pc:sldLayoutChg>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1013102019" sldId="2147483716"/>
          </pc:sldLayoutMkLst>
        </pc:sldLayoutChg>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2464247697" sldId="2147483717"/>
          </pc:sldLayoutMkLst>
        </pc:sldLayoutChg>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876703025" sldId="2147483718"/>
          </pc:sldLayoutMkLst>
        </pc:sldLayoutChg>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645539159" sldId="2147483719"/>
          </pc:sldLayoutMkLst>
        </pc:sldLayoutChg>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3122029012" sldId="2147483720"/>
          </pc:sldLayoutMkLst>
        </pc:sldLayoutChg>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1577430206" sldId="2147483721"/>
          </pc:sldLayoutMkLst>
        </pc:sldLayoutChg>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501548768" sldId="2147483722"/>
          </pc:sldLayoutMkLst>
        </pc:sldLayoutChg>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1255871953" sldId="2147483723"/>
          </pc:sldLayoutMkLst>
        </pc:sldLayoutChg>
        <pc:sldLayoutChg chg="add">
          <pc:chgData name="Dragos Carbunaru (1709483)" userId="S::1709483@student.uwtsd.ac.uk::17fcae5e-f227-4bc6-81d1-78e7e40a883c" providerId="AD" clId="Web-{503EFB16-9076-4081-8E30-7DD7C512FF28}" dt="2022-03-14T07:37:13.026" v="0"/>
          <pc:sldLayoutMkLst>
            <pc:docMk/>
            <pc:sldMasterMk cId="2190920559" sldId="2147483725"/>
            <pc:sldLayoutMk cId="3379121263" sldId="2147483724"/>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92C4E19-8368-4673-9F53-87E2D008C30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D8AED4F-3DE1-4EB2-A85E-A2707C2135D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E33DECA-6D21-450E-8EA5-92F91A3608CC}" type="datetime1">
              <a:rPr lang="en-GB" smtClean="0"/>
              <a:t>14/03/2022</a:t>
            </a:fld>
            <a:endParaRPr lang="en-GB" dirty="0"/>
          </a:p>
        </p:txBody>
      </p:sp>
      <p:sp>
        <p:nvSpPr>
          <p:cNvPr id="4" name="Footer Placeholder 3">
            <a:extLst>
              <a:ext uri="{FF2B5EF4-FFF2-40B4-BE49-F238E27FC236}">
                <a16:creationId xmlns:a16="http://schemas.microsoft.com/office/drawing/2014/main" id="{A63ECD23-30F9-4DD5-BE0E-26794FA29A5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34F65FB9-9ACE-4651-A201-B2797BFC879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FAABB9F-CEB5-4107-8FAD-F86D72707578}" type="slidenum">
              <a:rPr lang="en-GB" smtClean="0"/>
              <a:t>‹#›</a:t>
            </a:fld>
            <a:endParaRPr lang="en-GB"/>
          </a:p>
        </p:txBody>
      </p:sp>
    </p:spTree>
    <p:extLst>
      <p:ext uri="{BB962C8B-B14F-4D97-AF65-F5344CB8AC3E}">
        <p14:creationId xmlns:p14="http://schemas.microsoft.com/office/powerpoint/2010/main" val="39057449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C21DD5-60B2-4AA8-A1F6-D8D246208762}" type="datetime1">
              <a:rPr lang="en-GB" smtClean="0"/>
              <a:pPr/>
              <a:t>14/03/2022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D1BEDC-50E9-45C7-9E89-0A952ADB1772}" type="slidenum">
              <a:rPr lang="en-GB" noProof="0" smtClean="0"/>
              <a:t>‹#›</a:t>
            </a:fld>
            <a:endParaRPr lang="en-GB" noProof="0"/>
          </a:p>
        </p:txBody>
      </p:sp>
    </p:spTree>
    <p:extLst>
      <p:ext uri="{BB962C8B-B14F-4D97-AF65-F5344CB8AC3E}">
        <p14:creationId xmlns:p14="http://schemas.microsoft.com/office/powerpoint/2010/main" val="96556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3D1BEDC-50E9-45C7-9E89-0A952ADB1772}" type="slidenum">
              <a:rPr lang="en-GB" smtClean="0"/>
              <a:t>1</a:t>
            </a:fld>
            <a:endParaRPr lang="en-GB"/>
          </a:p>
        </p:txBody>
      </p:sp>
    </p:spTree>
    <p:extLst>
      <p:ext uri="{BB962C8B-B14F-4D97-AF65-F5344CB8AC3E}">
        <p14:creationId xmlns:p14="http://schemas.microsoft.com/office/powerpoint/2010/main" val="2280456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3/14/2022</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1220290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3/14/2022</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577430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3/14/2022</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501548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3/14/2022</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255871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3/14/2022</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379121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3/14/2022</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76703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3/14/2022</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127370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3/14/2022</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9704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3/14/2022</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3102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3/14/2022</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4642476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3/14/2022</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645539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3/14/2022</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2190920559"/>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18" r:id="rId6"/>
    <p:sldLayoutId id="2147483714" r:id="rId7"/>
    <p:sldLayoutId id="2147483715" r:id="rId8"/>
    <p:sldLayoutId id="2147483716" r:id="rId9"/>
    <p:sldLayoutId id="2147483717" r:id="rId10"/>
    <p:sldLayoutId id="2147483719"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digital stock market graph">
            <a:extLst>
              <a:ext uri="{FF2B5EF4-FFF2-40B4-BE49-F238E27FC236}">
                <a16:creationId xmlns:a16="http://schemas.microsoft.com/office/drawing/2014/main" id="{34125725-AFD7-FFD5-5B2E-562C43FB145A}"/>
              </a:ext>
            </a:extLst>
          </p:cNvPr>
          <p:cNvPicPr>
            <a:picLocks noChangeAspect="1"/>
          </p:cNvPicPr>
          <p:nvPr/>
        </p:nvPicPr>
        <p:blipFill rotWithShape="1">
          <a:blip r:embed="rId3">
            <a:alphaModFix amt="50000"/>
          </a:blip>
          <a:srcRect t="6688" r="-1" b="10570"/>
          <a:stretch/>
        </p:blipFill>
        <p:spPr>
          <a:xfrm>
            <a:off x="20" y="10"/>
            <a:ext cx="12188930" cy="6857990"/>
          </a:xfrm>
          <a:prstGeom prst="rect">
            <a:avLst/>
          </a:prstGeom>
        </p:spPr>
      </p:pic>
      <p:sp>
        <p:nvSpPr>
          <p:cNvPr id="2" name="Title 1"/>
          <p:cNvSpPr>
            <a:spLocks noGrp="1"/>
          </p:cNvSpPr>
          <p:nvPr>
            <p:ph type="ctrTitle"/>
          </p:nvPr>
        </p:nvSpPr>
        <p:spPr>
          <a:xfrm>
            <a:off x="1524000" y="1122363"/>
            <a:ext cx="9144000" cy="3063240"/>
          </a:xfrm>
        </p:spPr>
        <p:txBody>
          <a:bodyPr rtlCol="0">
            <a:normAutofit/>
          </a:bodyPr>
          <a:lstStyle/>
          <a:p>
            <a:pPr algn="ctr">
              <a:lnSpc>
                <a:spcPct val="90000"/>
              </a:lnSpc>
            </a:pPr>
            <a:r>
              <a:rPr lang="en-GB" sz="10800"/>
              <a:t>Tesco quality Management</a:t>
            </a:r>
          </a:p>
        </p:txBody>
      </p:sp>
      <p:sp>
        <p:nvSpPr>
          <p:cNvPr id="3" name="Subtitle 2"/>
          <p:cNvSpPr>
            <a:spLocks noGrp="1"/>
          </p:cNvSpPr>
          <p:nvPr>
            <p:ph type="subTitle" idx="1"/>
          </p:nvPr>
        </p:nvSpPr>
        <p:spPr>
          <a:xfrm>
            <a:off x="1527048" y="4599432"/>
            <a:ext cx="9144000" cy="1536192"/>
          </a:xfrm>
        </p:spPr>
        <p:txBody>
          <a:bodyPr vert="horz" lIns="91440" tIns="45720" rIns="91440" bIns="45720" rtlCol="0">
            <a:normAutofit/>
          </a:bodyPr>
          <a:lstStyle/>
          <a:p>
            <a:pPr algn="ctr"/>
            <a:r>
              <a:rPr lang="en-GB" sz="3200" b="1"/>
              <a:t>Presentation for Customer Relationship Management in the attention of Senior Management Team of TESCO</a:t>
            </a:r>
            <a:endParaRPr lang="en-US" sz="3200"/>
          </a:p>
        </p:txBody>
      </p:sp>
      <p:sp>
        <p:nvSpPr>
          <p:cNvPr id="43" name="Rectangle 6">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237161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A9D2268A-D939-4E78-91B6-6C7E46406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Cardboard boxes on conveyor belt">
            <a:extLst>
              <a:ext uri="{FF2B5EF4-FFF2-40B4-BE49-F238E27FC236}">
                <a16:creationId xmlns:a16="http://schemas.microsoft.com/office/drawing/2014/main" id="{F150AA64-15F5-7674-AB2D-7B962B3F3868}"/>
              </a:ext>
            </a:extLst>
          </p:cNvPr>
          <p:cNvPicPr>
            <a:picLocks noChangeAspect="1"/>
          </p:cNvPicPr>
          <p:nvPr/>
        </p:nvPicPr>
        <p:blipFill rotWithShape="1">
          <a:blip r:embed="rId2">
            <a:alphaModFix amt="40000"/>
          </a:blip>
          <a:srcRect t="7865" b="7865"/>
          <a:stretch/>
        </p:blipFill>
        <p:spPr>
          <a:xfrm>
            <a:off x="20" y="10"/>
            <a:ext cx="12191979" cy="6857990"/>
          </a:xfrm>
          <a:prstGeom prst="rect">
            <a:avLst/>
          </a:prstGeom>
        </p:spPr>
      </p:pic>
      <p:sp>
        <p:nvSpPr>
          <p:cNvPr id="2" name="Title 1">
            <a:extLst>
              <a:ext uri="{FF2B5EF4-FFF2-40B4-BE49-F238E27FC236}">
                <a16:creationId xmlns:a16="http://schemas.microsoft.com/office/drawing/2014/main" id="{7D42B671-5591-4C17-92F8-177C34875DFC}"/>
              </a:ext>
            </a:extLst>
          </p:cNvPr>
          <p:cNvSpPr>
            <a:spLocks noGrp="1"/>
          </p:cNvSpPr>
          <p:nvPr>
            <p:ph type="title"/>
          </p:nvPr>
        </p:nvSpPr>
        <p:spPr>
          <a:xfrm>
            <a:off x="640080" y="853673"/>
            <a:ext cx="4023360" cy="5004794"/>
          </a:xfrm>
        </p:spPr>
        <p:txBody>
          <a:bodyPr>
            <a:normAutofit/>
          </a:bodyPr>
          <a:lstStyle/>
          <a:p>
            <a:r>
              <a:rPr lang="en-GB" sz="7200">
                <a:latin typeface="Tisa Offc Serif Pro"/>
              </a:rPr>
              <a:t>What is Quality for TESCO</a:t>
            </a:r>
          </a:p>
        </p:txBody>
      </p:sp>
      <p:sp>
        <p:nvSpPr>
          <p:cNvPr id="3" name="Content Placeholder 2">
            <a:extLst>
              <a:ext uri="{FF2B5EF4-FFF2-40B4-BE49-F238E27FC236}">
                <a16:creationId xmlns:a16="http://schemas.microsoft.com/office/drawing/2014/main" id="{BC7CAA7E-78DD-43CE-93CB-E8AF431749A2}"/>
              </a:ext>
            </a:extLst>
          </p:cNvPr>
          <p:cNvSpPr>
            <a:spLocks noGrp="1"/>
          </p:cNvSpPr>
          <p:nvPr>
            <p:ph idx="1"/>
          </p:nvPr>
        </p:nvSpPr>
        <p:spPr>
          <a:xfrm>
            <a:off x="5599083" y="853673"/>
            <a:ext cx="5715000" cy="5004794"/>
          </a:xfrm>
        </p:spPr>
        <p:txBody>
          <a:bodyPr vert="horz" lIns="91440" tIns="45720" rIns="91440" bIns="45720" rtlCol="0" anchor="ctr">
            <a:normAutofit/>
          </a:bodyPr>
          <a:lstStyle/>
          <a:p>
            <a:pPr>
              <a:lnSpc>
                <a:spcPct val="100000"/>
              </a:lnSpc>
            </a:pPr>
            <a:r>
              <a:rPr lang="en-GB" sz="2400">
                <a:latin typeface="Tisa Offc Serif Pro"/>
                <a:ea typeface="+mn-lt"/>
                <a:cs typeface="+mn-lt"/>
              </a:rPr>
              <a:t>Quality enhances a company's brand reputation in the marketplace. When a corporation establishes a positive reputation, it will attract more customers and profit.</a:t>
            </a:r>
          </a:p>
          <a:p>
            <a:pPr>
              <a:lnSpc>
                <a:spcPct val="100000"/>
              </a:lnSpc>
            </a:pPr>
            <a:r>
              <a:rPr lang="en-GB" sz="2400">
                <a:latin typeface="Tisa Offc Serif Pro"/>
                <a:ea typeface="+mn-lt"/>
                <a:cs typeface="+mn-lt"/>
              </a:rPr>
              <a:t>All non-food goods are submitted to a factory pre-shipment inspection by a Tesco colleague, a factory employee who has been trained, or an authorised third party. These inspections involve verifying that the product meets the desired quality standards, as well as ensuring that it is safe and lawful.</a:t>
            </a:r>
            <a:endParaRPr lang="en-GB" sz="2400">
              <a:latin typeface="Tisa Offc Serif Pro"/>
            </a:endParaRPr>
          </a:p>
        </p:txBody>
      </p:sp>
      <p:sp>
        <p:nvSpPr>
          <p:cNvPr id="30" name="sketchy content container">
            <a:extLst>
              <a:ext uri="{FF2B5EF4-FFF2-40B4-BE49-F238E27FC236}">
                <a16:creationId xmlns:a16="http://schemas.microsoft.com/office/drawing/2014/main" id="{E0C43A58-225D-452D-8185-0D89D1EED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8921" y="493776"/>
            <a:ext cx="6229604" cy="5722227"/>
          </a:xfrm>
          <a:custGeom>
            <a:avLst/>
            <a:gdLst>
              <a:gd name="connsiteX0" fmla="*/ 0 w 6229604"/>
              <a:gd name="connsiteY0" fmla="*/ 0 h 5722227"/>
              <a:gd name="connsiteX1" fmla="*/ 629882 w 6229604"/>
              <a:gd name="connsiteY1" fmla="*/ 0 h 5722227"/>
              <a:gd name="connsiteX2" fmla="*/ 1135172 w 6229604"/>
              <a:gd name="connsiteY2" fmla="*/ 0 h 5722227"/>
              <a:gd name="connsiteX3" fmla="*/ 1951943 w 6229604"/>
              <a:gd name="connsiteY3" fmla="*/ 0 h 5722227"/>
              <a:gd name="connsiteX4" fmla="*/ 2581825 w 6229604"/>
              <a:gd name="connsiteY4" fmla="*/ 0 h 5722227"/>
              <a:gd name="connsiteX5" fmla="*/ 3211707 w 6229604"/>
              <a:gd name="connsiteY5" fmla="*/ 0 h 5722227"/>
              <a:gd name="connsiteX6" fmla="*/ 4028477 w 6229604"/>
              <a:gd name="connsiteY6" fmla="*/ 0 h 5722227"/>
              <a:gd name="connsiteX7" fmla="*/ 4596063 w 6229604"/>
              <a:gd name="connsiteY7" fmla="*/ 0 h 5722227"/>
              <a:gd name="connsiteX8" fmla="*/ 5412834 w 6229604"/>
              <a:gd name="connsiteY8" fmla="*/ 0 h 5722227"/>
              <a:gd name="connsiteX9" fmla="*/ 6229604 w 6229604"/>
              <a:gd name="connsiteY9" fmla="*/ 0 h 5722227"/>
              <a:gd name="connsiteX10" fmla="*/ 6229604 w 6229604"/>
              <a:gd name="connsiteY10" fmla="*/ 635803 h 5722227"/>
              <a:gd name="connsiteX11" fmla="*/ 6229604 w 6229604"/>
              <a:gd name="connsiteY11" fmla="*/ 1271606 h 5722227"/>
              <a:gd name="connsiteX12" fmla="*/ 6229604 w 6229604"/>
              <a:gd name="connsiteY12" fmla="*/ 1964631 h 5722227"/>
              <a:gd name="connsiteX13" fmla="*/ 6229604 w 6229604"/>
              <a:gd name="connsiteY13" fmla="*/ 2428767 h 5722227"/>
              <a:gd name="connsiteX14" fmla="*/ 6229604 w 6229604"/>
              <a:gd name="connsiteY14" fmla="*/ 3064570 h 5722227"/>
              <a:gd name="connsiteX15" fmla="*/ 6229604 w 6229604"/>
              <a:gd name="connsiteY15" fmla="*/ 3700373 h 5722227"/>
              <a:gd name="connsiteX16" fmla="*/ 6229604 w 6229604"/>
              <a:gd name="connsiteY16" fmla="*/ 4336176 h 5722227"/>
              <a:gd name="connsiteX17" fmla="*/ 6229604 w 6229604"/>
              <a:gd name="connsiteY17" fmla="*/ 5029202 h 5722227"/>
              <a:gd name="connsiteX18" fmla="*/ 6229604 w 6229604"/>
              <a:gd name="connsiteY18" fmla="*/ 5722227 h 5722227"/>
              <a:gd name="connsiteX19" fmla="*/ 5475130 w 6229604"/>
              <a:gd name="connsiteY19" fmla="*/ 5722227 h 5722227"/>
              <a:gd name="connsiteX20" fmla="*/ 4907544 w 6229604"/>
              <a:gd name="connsiteY20" fmla="*/ 5722227 h 5722227"/>
              <a:gd name="connsiteX21" fmla="*/ 4090773 w 6229604"/>
              <a:gd name="connsiteY21" fmla="*/ 5722227 h 5722227"/>
              <a:gd name="connsiteX22" fmla="*/ 3398595 w 6229604"/>
              <a:gd name="connsiteY22" fmla="*/ 5722227 h 5722227"/>
              <a:gd name="connsiteX23" fmla="*/ 2831009 w 6229604"/>
              <a:gd name="connsiteY23" fmla="*/ 5722227 h 5722227"/>
              <a:gd name="connsiteX24" fmla="*/ 2138831 w 6229604"/>
              <a:gd name="connsiteY24" fmla="*/ 5722227 h 5722227"/>
              <a:gd name="connsiteX25" fmla="*/ 1633541 w 6229604"/>
              <a:gd name="connsiteY25" fmla="*/ 5722227 h 5722227"/>
              <a:gd name="connsiteX26" fmla="*/ 1128251 w 6229604"/>
              <a:gd name="connsiteY26" fmla="*/ 5722227 h 5722227"/>
              <a:gd name="connsiteX27" fmla="*/ 0 w 6229604"/>
              <a:gd name="connsiteY27" fmla="*/ 5722227 h 5722227"/>
              <a:gd name="connsiteX28" fmla="*/ 0 w 6229604"/>
              <a:gd name="connsiteY28" fmla="*/ 5200869 h 5722227"/>
              <a:gd name="connsiteX29" fmla="*/ 0 w 6229604"/>
              <a:gd name="connsiteY29" fmla="*/ 4450621 h 5722227"/>
              <a:gd name="connsiteX30" fmla="*/ 0 w 6229604"/>
              <a:gd name="connsiteY30" fmla="*/ 3872040 h 5722227"/>
              <a:gd name="connsiteX31" fmla="*/ 0 w 6229604"/>
              <a:gd name="connsiteY31" fmla="*/ 3407904 h 5722227"/>
              <a:gd name="connsiteX32" fmla="*/ 0 w 6229604"/>
              <a:gd name="connsiteY32" fmla="*/ 2714879 h 5722227"/>
              <a:gd name="connsiteX33" fmla="*/ 0 w 6229604"/>
              <a:gd name="connsiteY33" fmla="*/ 2193520 h 5722227"/>
              <a:gd name="connsiteX34" fmla="*/ 0 w 6229604"/>
              <a:gd name="connsiteY34" fmla="*/ 1500495 h 5722227"/>
              <a:gd name="connsiteX35" fmla="*/ 0 w 6229604"/>
              <a:gd name="connsiteY35" fmla="*/ 750248 h 5722227"/>
              <a:gd name="connsiteX36" fmla="*/ 0 w 6229604"/>
              <a:gd name="connsiteY36" fmla="*/ 0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604" h="5722227" extrusionOk="0">
                <a:moveTo>
                  <a:pt x="0" y="0"/>
                </a:moveTo>
                <a:cubicBezTo>
                  <a:pt x="134765" y="733"/>
                  <a:pt x="359555" y="-15387"/>
                  <a:pt x="629882" y="0"/>
                </a:cubicBezTo>
                <a:cubicBezTo>
                  <a:pt x="900209" y="15387"/>
                  <a:pt x="965450" y="15937"/>
                  <a:pt x="1135172" y="0"/>
                </a:cubicBezTo>
                <a:cubicBezTo>
                  <a:pt x="1304894" y="-15937"/>
                  <a:pt x="1787212" y="10921"/>
                  <a:pt x="1951943" y="0"/>
                </a:cubicBezTo>
                <a:cubicBezTo>
                  <a:pt x="2116674" y="-10921"/>
                  <a:pt x="2378222" y="13313"/>
                  <a:pt x="2581825" y="0"/>
                </a:cubicBezTo>
                <a:cubicBezTo>
                  <a:pt x="2785428" y="-13313"/>
                  <a:pt x="2915218" y="19972"/>
                  <a:pt x="3211707" y="0"/>
                </a:cubicBezTo>
                <a:cubicBezTo>
                  <a:pt x="3508196" y="-19972"/>
                  <a:pt x="3832828" y="-34359"/>
                  <a:pt x="4028477" y="0"/>
                </a:cubicBezTo>
                <a:cubicBezTo>
                  <a:pt x="4224126" y="34359"/>
                  <a:pt x="4361257" y="4467"/>
                  <a:pt x="4596063" y="0"/>
                </a:cubicBezTo>
                <a:cubicBezTo>
                  <a:pt x="4830869" y="-4467"/>
                  <a:pt x="5091403" y="-7365"/>
                  <a:pt x="5412834" y="0"/>
                </a:cubicBezTo>
                <a:cubicBezTo>
                  <a:pt x="5734265" y="7365"/>
                  <a:pt x="6034988" y="-26786"/>
                  <a:pt x="6229604" y="0"/>
                </a:cubicBezTo>
                <a:cubicBezTo>
                  <a:pt x="6208296" y="256153"/>
                  <a:pt x="6219810" y="335049"/>
                  <a:pt x="6229604" y="635803"/>
                </a:cubicBezTo>
                <a:cubicBezTo>
                  <a:pt x="6239398" y="936557"/>
                  <a:pt x="6230184" y="1092448"/>
                  <a:pt x="6229604" y="1271606"/>
                </a:cubicBezTo>
                <a:cubicBezTo>
                  <a:pt x="6229024" y="1450764"/>
                  <a:pt x="6217841" y="1797531"/>
                  <a:pt x="6229604" y="1964631"/>
                </a:cubicBezTo>
                <a:cubicBezTo>
                  <a:pt x="6241367" y="2131731"/>
                  <a:pt x="6220367" y="2235822"/>
                  <a:pt x="6229604" y="2428767"/>
                </a:cubicBezTo>
                <a:cubicBezTo>
                  <a:pt x="6238841" y="2621712"/>
                  <a:pt x="6220929" y="2925917"/>
                  <a:pt x="6229604" y="3064570"/>
                </a:cubicBezTo>
                <a:cubicBezTo>
                  <a:pt x="6238279" y="3203223"/>
                  <a:pt x="6256755" y="3501958"/>
                  <a:pt x="6229604" y="3700373"/>
                </a:cubicBezTo>
                <a:cubicBezTo>
                  <a:pt x="6202453" y="3898788"/>
                  <a:pt x="6201714" y="4046823"/>
                  <a:pt x="6229604" y="4336176"/>
                </a:cubicBezTo>
                <a:cubicBezTo>
                  <a:pt x="6257494" y="4625529"/>
                  <a:pt x="6258821" y="4774033"/>
                  <a:pt x="6229604" y="5029202"/>
                </a:cubicBezTo>
                <a:cubicBezTo>
                  <a:pt x="6200387" y="5284371"/>
                  <a:pt x="6233334" y="5383875"/>
                  <a:pt x="6229604" y="5722227"/>
                </a:cubicBezTo>
                <a:cubicBezTo>
                  <a:pt x="6016393" y="5707881"/>
                  <a:pt x="5684528" y="5751176"/>
                  <a:pt x="5475130" y="5722227"/>
                </a:cubicBezTo>
                <a:cubicBezTo>
                  <a:pt x="5265732" y="5693278"/>
                  <a:pt x="5082862" y="5732690"/>
                  <a:pt x="4907544" y="5722227"/>
                </a:cubicBezTo>
                <a:cubicBezTo>
                  <a:pt x="4732226" y="5711764"/>
                  <a:pt x="4474837" y="5716289"/>
                  <a:pt x="4090773" y="5722227"/>
                </a:cubicBezTo>
                <a:cubicBezTo>
                  <a:pt x="3706709" y="5728165"/>
                  <a:pt x="3645902" y="5723973"/>
                  <a:pt x="3398595" y="5722227"/>
                </a:cubicBezTo>
                <a:cubicBezTo>
                  <a:pt x="3151288" y="5720481"/>
                  <a:pt x="3001606" y="5732695"/>
                  <a:pt x="2831009" y="5722227"/>
                </a:cubicBezTo>
                <a:cubicBezTo>
                  <a:pt x="2660412" y="5711759"/>
                  <a:pt x="2424161" y="5689878"/>
                  <a:pt x="2138831" y="5722227"/>
                </a:cubicBezTo>
                <a:cubicBezTo>
                  <a:pt x="1853501" y="5754576"/>
                  <a:pt x="1788223" y="5720540"/>
                  <a:pt x="1633541" y="5722227"/>
                </a:cubicBezTo>
                <a:cubicBezTo>
                  <a:pt x="1478859" y="5723915"/>
                  <a:pt x="1324151" y="5739059"/>
                  <a:pt x="1128251" y="5722227"/>
                </a:cubicBezTo>
                <a:cubicBezTo>
                  <a:pt x="932351" y="5705396"/>
                  <a:pt x="522340" y="5691488"/>
                  <a:pt x="0" y="5722227"/>
                </a:cubicBezTo>
                <a:cubicBezTo>
                  <a:pt x="-8445" y="5596771"/>
                  <a:pt x="-11215" y="5344833"/>
                  <a:pt x="0" y="5200869"/>
                </a:cubicBezTo>
                <a:cubicBezTo>
                  <a:pt x="11215" y="5056905"/>
                  <a:pt x="20310" y="4693766"/>
                  <a:pt x="0" y="4450621"/>
                </a:cubicBezTo>
                <a:cubicBezTo>
                  <a:pt x="-20310" y="4207476"/>
                  <a:pt x="817" y="4075053"/>
                  <a:pt x="0" y="3872040"/>
                </a:cubicBezTo>
                <a:cubicBezTo>
                  <a:pt x="-817" y="3669027"/>
                  <a:pt x="-21729" y="3595882"/>
                  <a:pt x="0" y="3407904"/>
                </a:cubicBezTo>
                <a:cubicBezTo>
                  <a:pt x="21729" y="3219926"/>
                  <a:pt x="-30605" y="3052469"/>
                  <a:pt x="0" y="2714879"/>
                </a:cubicBezTo>
                <a:cubicBezTo>
                  <a:pt x="30605" y="2377289"/>
                  <a:pt x="-16081" y="2430808"/>
                  <a:pt x="0" y="2193520"/>
                </a:cubicBezTo>
                <a:cubicBezTo>
                  <a:pt x="16081" y="1956232"/>
                  <a:pt x="18120" y="1817979"/>
                  <a:pt x="0" y="1500495"/>
                </a:cubicBezTo>
                <a:cubicBezTo>
                  <a:pt x="-18120" y="1183011"/>
                  <a:pt x="23969" y="972269"/>
                  <a:pt x="0" y="750248"/>
                </a:cubicBezTo>
                <a:cubicBezTo>
                  <a:pt x="-23969" y="528227"/>
                  <a:pt x="-3769" y="358360"/>
                  <a:pt x="0" y="0"/>
                </a:cubicBezTo>
                <a:close/>
              </a:path>
            </a:pathLst>
          </a:custGeom>
          <a:noFill/>
          <a:ln w="25400">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6781088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A9F7B4E-B03D-4F64-BE33-00D074458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digital balance scale using circles">
            <a:extLst>
              <a:ext uri="{FF2B5EF4-FFF2-40B4-BE49-F238E27FC236}">
                <a16:creationId xmlns:a16="http://schemas.microsoft.com/office/drawing/2014/main" id="{6D50AA18-EE9E-5D90-20D2-7B2F2C99C33F}"/>
              </a:ext>
            </a:extLst>
          </p:cNvPr>
          <p:cNvPicPr>
            <a:picLocks noChangeAspect="1"/>
          </p:cNvPicPr>
          <p:nvPr/>
        </p:nvPicPr>
        <p:blipFill rotWithShape="1">
          <a:blip r:embed="rId2">
            <a:alphaModFix amt="40000"/>
          </a:blip>
          <a:srcRect b="7025"/>
          <a:stretch/>
        </p:blipFill>
        <p:spPr>
          <a:xfrm>
            <a:off x="20" y="10"/>
            <a:ext cx="12191979" cy="6857990"/>
          </a:xfrm>
          <a:prstGeom prst="rect">
            <a:avLst/>
          </a:prstGeom>
        </p:spPr>
      </p:pic>
      <p:sp>
        <p:nvSpPr>
          <p:cNvPr id="2" name="Title 1">
            <a:extLst>
              <a:ext uri="{FF2B5EF4-FFF2-40B4-BE49-F238E27FC236}">
                <a16:creationId xmlns:a16="http://schemas.microsoft.com/office/drawing/2014/main" id="{BB50A9FD-08B9-4545-9A22-6B34CD310D30}"/>
              </a:ext>
            </a:extLst>
          </p:cNvPr>
          <p:cNvSpPr>
            <a:spLocks noGrp="1"/>
          </p:cNvSpPr>
          <p:nvPr>
            <p:ph type="title"/>
          </p:nvPr>
        </p:nvSpPr>
        <p:spPr>
          <a:xfrm>
            <a:off x="838200" y="365125"/>
            <a:ext cx="10515600" cy="1325563"/>
          </a:xfrm>
        </p:spPr>
        <p:txBody>
          <a:bodyPr>
            <a:normAutofit/>
          </a:bodyPr>
          <a:lstStyle/>
          <a:p>
            <a:pPr>
              <a:lnSpc>
                <a:spcPct val="90000"/>
              </a:lnSpc>
            </a:pPr>
            <a:r>
              <a:rPr lang="en-GB" sz="6100">
                <a:latin typeface="Tisa Offc Serif Pro"/>
              </a:rPr>
              <a:t>Quality models and processes</a:t>
            </a:r>
          </a:p>
        </p:txBody>
      </p:sp>
      <p:sp>
        <p:nvSpPr>
          <p:cNvPr id="18" name="Rectangle 6">
            <a:extLst>
              <a:ext uri="{FF2B5EF4-FFF2-40B4-BE49-F238E27FC236}">
                <a16:creationId xmlns:a16="http://schemas.microsoft.com/office/drawing/2014/main" id="{1CA8A97F-67F0-4D5F-A850-0C30727D1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578" y="1802192"/>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D91A19C-C1C5-4F02-8710-B749E17A7B9A}"/>
              </a:ext>
            </a:extLst>
          </p:cNvPr>
          <p:cNvSpPr>
            <a:spLocks noGrp="1"/>
          </p:cNvSpPr>
          <p:nvPr>
            <p:ph idx="1"/>
          </p:nvPr>
        </p:nvSpPr>
        <p:spPr>
          <a:xfrm>
            <a:off x="838200" y="2004446"/>
            <a:ext cx="10515600" cy="4176897"/>
          </a:xfrm>
        </p:spPr>
        <p:txBody>
          <a:bodyPr vert="horz" lIns="91440" tIns="45720" rIns="91440" bIns="45720" rtlCol="0" anchor="t">
            <a:normAutofit fontScale="92500" lnSpcReduction="10000"/>
          </a:bodyPr>
          <a:lstStyle/>
          <a:p>
            <a:pPr>
              <a:lnSpc>
                <a:spcPct val="100000"/>
              </a:lnSpc>
            </a:pPr>
            <a:r>
              <a:rPr lang="en-GB" sz="1500" b="1" dirty="0">
                <a:latin typeface="Tisa Offc Serif Pro"/>
              </a:rPr>
              <a:t>Balance Scorecard Model-BSC  </a:t>
            </a:r>
          </a:p>
          <a:p>
            <a:pPr>
              <a:lnSpc>
                <a:spcPct val="100000"/>
              </a:lnSpc>
            </a:pPr>
            <a:r>
              <a:rPr lang="en-GB" sz="1500" dirty="0">
                <a:latin typeface="Tisa Offc Serif Pro"/>
                <a:ea typeface="+mn-lt"/>
                <a:cs typeface="+mn-lt"/>
              </a:rPr>
              <a:t>Also known as Tarket Setting and Achievement that provides </a:t>
            </a:r>
            <a:r>
              <a:rPr lang="en-GB" sz="1500" dirty="0">
                <a:solidFill>
                  <a:srgbClr val="FF0000"/>
                </a:solidFill>
                <a:latin typeface="Tisa Offc Serif Pro"/>
                <a:ea typeface="+mn-lt"/>
                <a:cs typeface="+mn-lt"/>
              </a:rPr>
              <a:t>four key areas</a:t>
            </a:r>
            <a:r>
              <a:rPr lang="en-GB" sz="1500" dirty="0">
                <a:latin typeface="Tisa Offc Serif Pro"/>
                <a:ea typeface="+mn-lt"/>
                <a:cs typeface="+mn-lt"/>
              </a:rPr>
              <a:t>: </a:t>
            </a:r>
          </a:p>
          <a:p>
            <a:pPr>
              <a:lnSpc>
                <a:spcPct val="100000"/>
              </a:lnSpc>
            </a:pPr>
            <a:r>
              <a:rPr lang="en-GB" sz="1500" dirty="0">
                <a:solidFill>
                  <a:srgbClr val="FF0000"/>
                </a:solidFill>
                <a:latin typeface="Tisa Offc Serif Pro"/>
                <a:ea typeface="+mn-lt"/>
                <a:cs typeface="+mn-lt"/>
              </a:rPr>
              <a:t>Financial Profitability</a:t>
            </a:r>
            <a:r>
              <a:rPr lang="en-GB" sz="1500" dirty="0">
                <a:latin typeface="Tisa Offc Serif Pro"/>
                <a:ea typeface="+mn-lt"/>
                <a:cs typeface="+mn-lt"/>
              </a:rPr>
              <a:t>- It provides high customer satisfaction levels; increase spend and keep the customer satisfied.  </a:t>
            </a:r>
            <a:endParaRPr lang="en-GB" sz="1500" dirty="0">
              <a:solidFill>
                <a:srgbClr val="FFFFFF"/>
              </a:solidFill>
              <a:latin typeface="Tisa Offc Serif Pro"/>
              <a:ea typeface="+mn-lt"/>
              <a:cs typeface="+mn-lt"/>
            </a:endParaRPr>
          </a:p>
          <a:p>
            <a:pPr>
              <a:lnSpc>
                <a:spcPct val="100000"/>
              </a:lnSpc>
            </a:pPr>
            <a:r>
              <a:rPr lang="en-GB" sz="1500" dirty="0">
                <a:solidFill>
                  <a:srgbClr val="FF0000"/>
                </a:solidFill>
                <a:latin typeface="Tisa Offc Serif Pro"/>
                <a:ea typeface="+mn-lt"/>
                <a:cs typeface="+mn-lt"/>
              </a:rPr>
              <a:t>Customer Perspective</a:t>
            </a:r>
            <a:r>
              <a:rPr lang="en-GB" sz="1500" dirty="0">
                <a:latin typeface="Tisa Offc Serif Pro"/>
                <a:ea typeface="+mn-lt"/>
                <a:cs typeface="+mn-lt"/>
              </a:rPr>
              <a:t>- It's an improved long term customer relationship</a:t>
            </a:r>
            <a:r>
              <a:rPr lang="en-GB" sz="1500" dirty="0">
                <a:solidFill>
                  <a:srgbClr val="FFFFFF"/>
                </a:solidFill>
                <a:latin typeface="Tisa Offc Serif Pro"/>
                <a:ea typeface="+mn-lt"/>
                <a:cs typeface="+mn-lt"/>
              </a:rPr>
              <a:t> resulting in more clients. </a:t>
            </a:r>
            <a:endParaRPr lang="en-GB" dirty="0"/>
          </a:p>
          <a:p>
            <a:pPr>
              <a:lnSpc>
                <a:spcPct val="100000"/>
              </a:lnSpc>
            </a:pPr>
            <a:r>
              <a:rPr lang="en-GB" sz="1500" dirty="0">
                <a:solidFill>
                  <a:srgbClr val="FF0000"/>
                </a:solidFill>
                <a:latin typeface="Tisa Offc Serif Pro"/>
                <a:ea typeface="+mn-lt"/>
                <a:cs typeface="+mn-lt"/>
              </a:rPr>
              <a:t>Internal View/Productivity</a:t>
            </a:r>
            <a:r>
              <a:rPr lang="en-GB" sz="1500" dirty="0">
                <a:latin typeface="Tisa Offc Serif Pro"/>
                <a:ea typeface="+mn-lt"/>
                <a:cs typeface="+mn-lt"/>
              </a:rPr>
              <a:t>- It deals with data collection perspective that identifies  CRM targets and segments. </a:t>
            </a:r>
            <a:endParaRPr lang="en-GB" dirty="0">
              <a:solidFill>
                <a:srgbClr val="FFFFFF"/>
              </a:solidFill>
              <a:latin typeface="The Hand Bold"/>
              <a:ea typeface="+mn-lt"/>
              <a:cs typeface="+mn-lt"/>
            </a:endParaRPr>
          </a:p>
          <a:p>
            <a:pPr>
              <a:lnSpc>
                <a:spcPct val="100000"/>
              </a:lnSpc>
            </a:pPr>
            <a:r>
              <a:rPr lang="en-GB" sz="1500" dirty="0">
                <a:solidFill>
                  <a:srgbClr val="FF0000"/>
                </a:solidFill>
                <a:latin typeface="Tisa Offc Serif Pro"/>
                <a:ea typeface="+mn-lt"/>
                <a:cs typeface="+mn-lt"/>
              </a:rPr>
              <a:t>Innovation-Creative Teams</a:t>
            </a:r>
            <a:r>
              <a:rPr lang="en-GB" sz="1500" dirty="0">
                <a:latin typeface="Tisa Offc Serif Pro"/>
                <a:ea typeface="+mn-lt"/>
                <a:cs typeface="+mn-lt"/>
              </a:rPr>
              <a:t>- It sets up targets for innovation process within the CRM system.</a:t>
            </a:r>
            <a:endParaRPr lang="en-GB" sz="1500" dirty="0">
              <a:latin typeface="Tisa Offc Serif Pro"/>
            </a:endParaRPr>
          </a:p>
          <a:p>
            <a:pPr>
              <a:lnSpc>
                <a:spcPct val="100000"/>
              </a:lnSpc>
            </a:pPr>
            <a:r>
              <a:rPr lang="en-GB" sz="1500" b="1" dirty="0">
                <a:latin typeface="Tisa Offc Serif Pro"/>
                <a:ea typeface="+mn-lt"/>
                <a:cs typeface="+mn-lt"/>
              </a:rPr>
              <a:t>Quality Education</a:t>
            </a:r>
          </a:p>
          <a:p>
            <a:pPr>
              <a:lnSpc>
                <a:spcPct val="100000"/>
              </a:lnSpc>
            </a:pPr>
            <a:r>
              <a:rPr lang="en-GB" sz="1500" dirty="0">
                <a:latin typeface="Tisa Offc Serif Pro"/>
                <a:ea typeface="+mn-lt"/>
                <a:cs typeface="+mn-lt"/>
              </a:rPr>
              <a:t>Tesco provides high-Quality Education System and continues to invest in training for its employees so that they can 'get on' at work and at home. TESCO aims to ensure that their employees have the skills they need to thrive in the future as the company grows. In addition to enhancing their current abilities, the quality education system provides possibilities for colleagues to reskill in areas where demand is expected to rise. There were 1,265 new apprenticeships available in 2018.</a:t>
            </a:r>
          </a:p>
          <a:p>
            <a:pPr>
              <a:lnSpc>
                <a:spcPct val="100000"/>
              </a:lnSpc>
            </a:pPr>
            <a:r>
              <a:rPr lang="en-GB" sz="1500" b="1" dirty="0">
                <a:latin typeface="Tisa Offc Serif Pro"/>
              </a:rPr>
              <a:t>Quality Manage</a:t>
            </a:r>
            <a:r>
              <a:rPr lang="en-GB" sz="1500" dirty="0">
                <a:latin typeface="Tisa Offc Serif Pro"/>
              </a:rPr>
              <a:t>- Tesco </a:t>
            </a:r>
            <a:r>
              <a:rPr lang="en-GB" sz="1500" dirty="0">
                <a:latin typeface="Tisa Offc Serif Pro"/>
                <a:ea typeface="+mn-lt"/>
                <a:cs typeface="+mn-lt"/>
              </a:rPr>
              <a:t>have a routine testing programme through which Tesco products are regularly tested by independent expert laboratories to make sure that they are safe, legal and meet the exacting quality specifications.</a:t>
            </a:r>
          </a:p>
          <a:p>
            <a:pPr>
              <a:lnSpc>
                <a:spcPct val="100000"/>
              </a:lnSpc>
            </a:pPr>
            <a:r>
              <a:rPr lang="en-GB" sz="1500" dirty="0">
                <a:latin typeface="Tisa Offc Serif Pro"/>
              </a:rPr>
              <a:t>The benefits for this Quality model is build long term relationship with customers and suppliers, build trust, and satisfaction.</a:t>
            </a:r>
          </a:p>
        </p:txBody>
      </p:sp>
    </p:spTree>
    <p:extLst>
      <p:ext uri="{BB962C8B-B14F-4D97-AF65-F5344CB8AC3E}">
        <p14:creationId xmlns:p14="http://schemas.microsoft.com/office/powerpoint/2010/main" val="2127708847"/>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AED1D94F-BC8C-4ABD-9133-E5FE8FD01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yellow figures and a red figure on the other side">
            <a:extLst>
              <a:ext uri="{FF2B5EF4-FFF2-40B4-BE49-F238E27FC236}">
                <a16:creationId xmlns:a16="http://schemas.microsoft.com/office/drawing/2014/main" id="{C2ADFCAB-75F1-15AA-A4E0-1405232778DF}"/>
              </a:ext>
            </a:extLst>
          </p:cNvPr>
          <p:cNvPicPr>
            <a:picLocks noChangeAspect="1"/>
          </p:cNvPicPr>
          <p:nvPr/>
        </p:nvPicPr>
        <p:blipFill rotWithShape="1">
          <a:blip r:embed="rId2">
            <a:alphaModFix amt="40000"/>
          </a:blip>
          <a:srcRect t="15730"/>
          <a:stretch/>
        </p:blipFill>
        <p:spPr>
          <a:xfrm>
            <a:off x="20" y="10"/>
            <a:ext cx="12191980" cy="6857989"/>
          </a:xfrm>
          <a:prstGeom prst="rect">
            <a:avLst/>
          </a:prstGeom>
        </p:spPr>
      </p:pic>
      <p:sp>
        <p:nvSpPr>
          <p:cNvPr id="2" name="Title 1">
            <a:extLst>
              <a:ext uri="{FF2B5EF4-FFF2-40B4-BE49-F238E27FC236}">
                <a16:creationId xmlns:a16="http://schemas.microsoft.com/office/drawing/2014/main" id="{D537EF78-4032-4570-BB5C-C8D88B2DDF94}"/>
              </a:ext>
            </a:extLst>
          </p:cNvPr>
          <p:cNvSpPr>
            <a:spLocks noGrp="1"/>
          </p:cNvSpPr>
          <p:nvPr>
            <p:ph type="title"/>
          </p:nvPr>
        </p:nvSpPr>
        <p:spPr>
          <a:xfrm>
            <a:off x="7525512" y="494951"/>
            <a:ext cx="4023360" cy="5722227"/>
          </a:xfrm>
        </p:spPr>
        <p:txBody>
          <a:bodyPr vert="horz" lIns="91440" tIns="45720" rIns="91440" bIns="45720" rtlCol="0" anchor="ctr">
            <a:normAutofit/>
          </a:bodyPr>
          <a:lstStyle/>
          <a:p>
            <a:r>
              <a:rPr lang="en-US" sz="7200"/>
              <a:t>Quality Models Advantage and Disadvantage</a:t>
            </a:r>
            <a:r>
              <a:rPr lang="en-US" sz="7200" dirty="0"/>
              <a:t> </a:t>
            </a:r>
          </a:p>
        </p:txBody>
      </p:sp>
      <p:sp>
        <p:nvSpPr>
          <p:cNvPr id="4" name="TextBox 3">
            <a:extLst>
              <a:ext uri="{FF2B5EF4-FFF2-40B4-BE49-F238E27FC236}">
                <a16:creationId xmlns:a16="http://schemas.microsoft.com/office/drawing/2014/main" id="{173ADB06-38A7-46FF-A0D8-654046873F21}"/>
              </a:ext>
            </a:extLst>
          </p:cNvPr>
          <p:cNvSpPr txBox="1"/>
          <p:nvPr/>
        </p:nvSpPr>
        <p:spPr>
          <a:xfrm>
            <a:off x="841248" y="850392"/>
            <a:ext cx="5824728" cy="500176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defTabSz="914400">
              <a:lnSpc>
                <a:spcPct val="110000"/>
              </a:lnSpc>
              <a:spcAft>
                <a:spcPts val="600"/>
              </a:spcAft>
              <a:buFont typeface="Arial" panose="020B0604020202020204" pitchFamily="34" charset="0"/>
              <a:buChar char="•"/>
            </a:pPr>
            <a:r>
              <a:rPr lang="en-US" b="1" dirty="0">
                <a:latin typeface="The Hand Bold"/>
              </a:rPr>
              <a:t>BSC Model: Advantage</a:t>
            </a:r>
          </a:p>
          <a:p>
            <a:pPr indent="-228600" defTabSz="914400">
              <a:lnSpc>
                <a:spcPct val="110000"/>
              </a:lnSpc>
              <a:spcAft>
                <a:spcPts val="600"/>
              </a:spcAft>
              <a:buFont typeface="Arial" panose="020B0604020202020204" pitchFamily="34" charset="0"/>
              <a:buChar char="•"/>
            </a:pPr>
            <a:r>
              <a:rPr lang="en-US" dirty="0">
                <a:latin typeface="The Hand Bold"/>
              </a:rPr>
              <a:t>build long term relationship with customers and suppliers, build trust, and satisfaction. Customer loyalty that will maximizes profit, customer lifetime value.</a:t>
            </a:r>
          </a:p>
          <a:p>
            <a:pPr indent="-228600" defTabSz="914400">
              <a:lnSpc>
                <a:spcPct val="110000"/>
              </a:lnSpc>
              <a:spcAft>
                <a:spcPts val="600"/>
              </a:spcAft>
              <a:buFont typeface="Arial" panose="020B0604020202020204" pitchFamily="34" charset="0"/>
              <a:buChar char="•"/>
            </a:pPr>
            <a:r>
              <a:rPr lang="en-US" b="1" dirty="0">
                <a:latin typeface="The Hand Bold"/>
              </a:rPr>
              <a:t>BSC Model: Disadvantage</a:t>
            </a:r>
          </a:p>
          <a:p>
            <a:pPr indent="-228600" defTabSz="914400">
              <a:lnSpc>
                <a:spcPct val="110000"/>
              </a:lnSpc>
              <a:spcAft>
                <a:spcPts val="600"/>
              </a:spcAft>
              <a:buFont typeface="Arial" panose="020B0604020202020204" pitchFamily="34" charset="0"/>
              <a:buChar char="•"/>
            </a:pPr>
            <a:r>
              <a:rPr lang="en-US" dirty="0">
                <a:latin typeface="The Hand Bold"/>
              </a:rPr>
              <a:t>In general, most defects are caused by people and system failure machine, software failure and hardware failure. Cost barriers, logistics problems, internal politics, credibility, corporate culture.</a:t>
            </a:r>
          </a:p>
          <a:p>
            <a:pPr indent="-228600" defTabSz="914400">
              <a:lnSpc>
                <a:spcPct val="110000"/>
              </a:lnSpc>
              <a:spcAft>
                <a:spcPts val="600"/>
              </a:spcAft>
              <a:buFont typeface="Arial" panose="020B0604020202020204" pitchFamily="34" charset="0"/>
              <a:buChar char="•"/>
            </a:pPr>
            <a:r>
              <a:rPr lang="en-US" b="1" dirty="0">
                <a:latin typeface="The Hand Bold"/>
              </a:rPr>
              <a:t>Total Quality Management: Advantage </a:t>
            </a:r>
          </a:p>
          <a:p>
            <a:pPr indent="-228600" defTabSz="914400">
              <a:lnSpc>
                <a:spcPct val="110000"/>
              </a:lnSpc>
              <a:spcAft>
                <a:spcPts val="600"/>
              </a:spcAft>
              <a:buFont typeface="Arial" panose="020B0604020202020204" pitchFamily="34" charset="0"/>
              <a:buChar char="•"/>
            </a:pPr>
            <a:r>
              <a:rPr lang="en-US" dirty="0">
                <a:latin typeface="The Hand Bold"/>
              </a:rPr>
              <a:t>It has high customer satisfaction approach, has trust, loyalty, target commitment with all employees, organization culture, credibility in suppliers and employees.</a:t>
            </a:r>
            <a:endParaRPr lang="en-US" b="1">
              <a:latin typeface="The Hand Bold"/>
            </a:endParaRPr>
          </a:p>
          <a:p>
            <a:pPr indent="-228600" defTabSz="914400">
              <a:lnSpc>
                <a:spcPct val="110000"/>
              </a:lnSpc>
              <a:spcAft>
                <a:spcPts val="600"/>
              </a:spcAft>
              <a:buFont typeface="Arial" panose="020B0604020202020204" pitchFamily="34" charset="0"/>
              <a:buChar char="•"/>
            </a:pPr>
            <a:r>
              <a:rPr lang="en-US" b="1" dirty="0">
                <a:latin typeface="The Hand Bold"/>
              </a:rPr>
              <a:t>Total Quality Management: Disadvantage</a:t>
            </a:r>
            <a:endParaRPr lang="en-US">
              <a:latin typeface="The Hand Bold"/>
            </a:endParaRPr>
          </a:p>
          <a:p>
            <a:pPr indent="-228600" defTabSz="914400">
              <a:lnSpc>
                <a:spcPct val="110000"/>
              </a:lnSpc>
              <a:spcAft>
                <a:spcPts val="600"/>
              </a:spcAft>
              <a:buFont typeface="Arial" panose="020B0604020202020204" pitchFamily="34" charset="0"/>
              <a:buChar char="•"/>
            </a:pPr>
            <a:r>
              <a:rPr lang="en-US" dirty="0">
                <a:latin typeface="The Hand Bold"/>
              </a:rPr>
              <a:t>Poor quality services from employees, "take it or leave it" attitude to a customer, treating employees as productive robots, competitive pricing, insufficient value for customers and employees.</a:t>
            </a:r>
            <a:endParaRPr lang="en-US" b="1">
              <a:latin typeface="The Hand Bold"/>
            </a:endParaRPr>
          </a:p>
          <a:p>
            <a:pPr indent="-228600" defTabSz="914400">
              <a:lnSpc>
                <a:spcPct val="110000"/>
              </a:lnSpc>
              <a:spcAft>
                <a:spcPts val="600"/>
              </a:spcAft>
              <a:buFont typeface="Arial" panose="020B0604020202020204" pitchFamily="34" charset="0"/>
              <a:buChar char="•"/>
            </a:pPr>
            <a:endParaRPr lang="en-US" b="1" dirty="0"/>
          </a:p>
          <a:p>
            <a:pPr indent="-228600" defTabSz="914400">
              <a:lnSpc>
                <a:spcPct val="110000"/>
              </a:lnSpc>
              <a:spcAft>
                <a:spcPts val="600"/>
              </a:spcAft>
              <a:buFont typeface="Arial" panose="020B0604020202020204" pitchFamily="34" charset="0"/>
              <a:buChar char="•"/>
            </a:pPr>
            <a:endParaRPr lang="en-US" b="1" dirty="0"/>
          </a:p>
          <a:p>
            <a:pPr indent="-228600" defTabSz="914400">
              <a:lnSpc>
                <a:spcPct val="110000"/>
              </a:lnSpc>
              <a:spcAft>
                <a:spcPts val="600"/>
              </a:spcAft>
              <a:buFont typeface="Arial" panose="020B0604020202020204" pitchFamily="34" charset="0"/>
              <a:buChar char="•"/>
            </a:pPr>
            <a:endParaRPr lang="en-US" b="1" dirty="0"/>
          </a:p>
        </p:txBody>
      </p:sp>
      <p:sp>
        <p:nvSpPr>
          <p:cNvPr id="27" name="sketchy content container">
            <a:extLst>
              <a:ext uri="{FF2B5EF4-FFF2-40B4-BE49-F238E27FC236}">
                <a16:creationId xmlns:a16="http://schemas.microsoft.com/office/drawing/2014/main" id="{65C49067-A40C-4881-A0C6-21B6125510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494951"/>
            <a:ext cx="6229604" cy="5722227"/>
          </a:xfrm>
          <a:custGeom>
            <a:avLst/>
            <a:gdLst>
              <a:gd name="connsiteX0" fmla="*/ 0 w 6229604"/>
              <a:gd name="connsiteY0" fmla="*/ 0 h 5722227"/>
              <a:gd name="connsiteX1" fmla="*/ 629882 w 6229604"/>
              <a:gd name="connsiteY1" fmla="*/ 0 h 5722227"/>
              <a:gd name="connsiteX2" fmla="*/ 1135172 w 6229604"/>
              <a:gd name="connsiteY2" fmla="*/ 0 h 5722227"/>
              <a:gd name="connsiteX3" fmla="*/ 1951943 w 6229604"/>
              <a:gd name="connsiteY3" fmla="*/ 0 h 5722227"/>
              <a:gd name="connsiteX4" fmla="*/ 2581825 w 6229604"/>
              <a:gd name="connsiteY4" fmla="*/ 0 h 5722227"/>
              <a:gd name="connsiteX5" fmla="*/ 3211707 w 6229604"/>
              <a:gd name="connsiteY5" fmla="*/ 0 h 5722227"/>
              <a:gd name="connsiteX6" fmla="*/ 4028477 w 6229604"/>
              <a:gd name="connsiteY6" fmla="*/ 0 h 5722227"/>
              <a:gd name="connsiteX7" fmla="*/ 4596063 w 6229604"/>
              <a:gd name="connsiteY7" fmla="*/ 0 h 5722227"/>
              <a:gd name="connsiteX8" fmla="*/ 5412834 w 6229604"/>
              <a:gd name="connsiteY8" fmla="*/ 0 h 5722227"/>
              <a:gd name="connsiteX9" fmla="*/ 6229604 w 6229604"/>
              <a:gd name="connsiteY9" fmla="*/ 0 h 5722227"/>
              <a:gd name="connsiteX10" fmla="*/ 6229604 w 6229604"/>
              <a:gd name="connsiteY10" fmla="*/ 635803 h 5722227"/>
              <a:gd name="connsiteX11" fmla="*/ 6229604 w 6229604"/>
              <a:gd name="connsiteY11" fmla="*/ 1271606 h 5722227"/>
              <a:gd name="connsiteX12" fmla="*/ 6229604 w 6229604"/>
              <a:gd name="connsiteY12" fmla="*/ 1964631 h 5722227"/>
              <a:gd name="connsiteX13" fmla="*/ 6229604 w 6229604"/>
              <a:gd name="connsiteY13" fmla="*/ 2428767 h 5722227"/>
              <a:gd name="connsiteX14" fmla="*/ 6229604 w 6229604"/>
              <a:gd name="connsiteY14" fmla="*/ 3064570 h 5722227"/>
              <a:gd name="connsiteX15" fmla="*/ 6229604 w 6229604"/>
              <a:gd name="connsiteY15" fmla="*/ 3700373 h 5722227"/>
              <a:gd name="connsiteX16" fmla="*/ 6229604 w 6229604"/>
              <a:gd name="connsiteY16" fmla="*/ 4336176 h 5722227"/>
              <a:gd name="connsiteX17" fmla="*/ 6229604 w 6229604"/>
              <a:gd name="connsiteY17" fmla="*/ 5029202 h 5722227"/>
              <a:gd name="connsiteX18" fmla="*/ 6229604 w 6229604"/>
              <a:gd name="connsiteY18" fmla="*/ 5722227 h 5722227"/>
              <a:gd name="connsiteX19" fmla="*/ 5475130 w 6229604"/>
              <a:gd name="connsiteY19" fmla="*/ 5722227 h 5722227"/>
              <a:gd name="connsiteX20" fmla="*/ 4907544 w 6229604"/>
              <a:gd name="connsiteY20" fmla="*/ 5722227 h 5722227"/>
              <a:gd name="connsiteX21" fmla="*/ 4090773 w 6229604"/>
              <a:gd name="connsiteY21" fmla="*/ 5722227 h 5722227"/>
              <a:gd name="connsiteX22" fmla="*/ 3398595 w 6229604"/>
              <a:gd name="connsiteY22" fmla="*/ 5722227 h 5722227"/>
              <a:gd name="connsiteX23" fmla="*/ 2831009 w 6229604"/>
              <a:gd name="connsiteY23" fmla="*/ 5722227 h 5722227"/>
              <a:gd name="connsiteX24" fmla="*/ 2138831 w 6229604"/>
              <a:gd name="connsiteY24" fmla="*/ 5722227 h 5722227"/>
              <a:gd name="connsiteX25" fmla="*/ 1633541 w 6229604"/>
              <a:gd name="connsiteY25" fmla="*/ 5722227 h 5722227"/>
              <a:gd name="connsiteX26" fmla="*/ 1128251 w 6229604"/>
              <a:gd name="connsiteY26" fmla="*/ 5722227 h 5722227"/>
              <a:gd name="connsiteX27" fmla="*/ 0 w 6229604"/>
              <a:gd name="connsiteY27" fmla="*/ 5722227 h 5722227"/>
              <a:gd name="connsiteX28" fmla="*/ 0 w 6229604"/>
              <a:gd name="connsiteY28" fmla="*/ 5200869 h 5722227"/>
              <a:gd name="connsiteX29" fmla="*/ 0 w 6229604"/>
              <a:gd name="connsiteY29" fmla="*/ 4450621 h 5722227"/>
              <a:gd name="connsiteX30" fmla="*/ 0 w 6229604"/>
              <a:gd name="connsiteY30" fmla="*/ 3872040 h 5722227"/>
              <a:gd name="connsiteX31" fmla="*/ 0 w 6229604"/>
              <a:gd name="connsiteY31" fmla="*/ 3407904 h 5722227"/>
              <a:gd name="connsiteX32" fmla="*/ 0 w 6229604"/>
              <a:gd name="connsiteY32" fmla="*/ 2714879 h 5722227"/>
              <a:gd name="connsiteX33" fmla="*/ 0 w 6229604"/>
              <a:gd name="connsiteY33" fmla="*/ 2193520 h 5722227"/>
              <a:gd name="connsiteX34" fmla="*/ 0 w 6229604"/>
              <a:gd name="connsiteY34" fmla="*/ 1500495 h 5722227"/>
              <a:gd name="connsiteX35" fmla="*/ 0 w 6229604"/>
              <a:gd name="connsiteY35" fmla="*/ 750248 h 5722227"/>
              <a:gd name="connsiteX36" fmla="*/ 0 w 6229604"/>
              <a:gd name="connsiteY36" fmla="*/ 0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604" h="5722227" extrusionOk="0">
                <a:moveTo>
                  <a:pt x="0" y="0"/>
                </a:moveTo>
                <a:cubicBezTo>
                  <a:pt x="134765" y="733"/>
                  <a:pt x="359555" y="-15387"/>
                  <a:pt x="629882" y="0"/>
                </a:cubicBezTo>
                <a:cubicBezTo>
                  <a:pt x="900209" y="15387"/>
                  <a:pt x="965450" y="15937"/>
                  <a:pt x="1135172" y="0"/>
                </a:cubicBezTo>
                <a:cubicBezTo>
                  <a:pt x="1304894" y="-15937"/>
                  <a:pt x="1787212" y="10921"/>
                  <a:pt x="1951943" y="0"/>
                </a:cubicBezTo>
                <a:cubicBezTo>
                  <a:pt x="2116674" y="-10921"/>
                  <a:pt x="2378222" y="13313"/>
                  <a:pt x="2581825" y="0"/>
                </a:cubicBezTo>
                <a:cubicBezTo>
                  <a:pt x="2785428" y="-13313"/>
                  <a:pt x="2915218" y="19972"/>
                  <a:pt x="3211707" y="0"/>
                </a:cubicBezTo>
                <a:cubicBezTo>
                  <a:pt x="3508196" y="-19972"/>
                  <a:pt x="3832828" y="-34359"/>
                  <a:pt x="4028477" y="0"/>
                </a:cubicBezTo>
                <a:cubicBezTo>
                  <a:pt x="4224126" y="34359"/>
                  <a:pt x="4361257" y="4467"/>
                  <a:pt x="4596063" y="0"/>
                </a:cubicBezTo>
                <a:cubicBezTo>
                  <a:pt x="4830869" y="-4467"/>
                  <a:pt x="5091403" y="-7365"/>
                  <a:pt x="5412834" y="0"/>
                </a:cubicBezTo>
                <a:cubicBezTo>
                  <a:pt x="5734265" y="7365"/>
                  <a:pt x="6034988" y="-26786"/>
                  <a:pt x="6229604" y="0"/>
                </a:cubicBezTo>
                <a:cubicBezTo>
                  <a:pt x="6208296" y="256153"/>
                  <a:pt x="6219810" y="335049"/>
                  <a:pt x="6229604" y="635803"/>
                </a:cubicBezTo>
                <a:cubicBezTo>
                  <a:pt x="6239398" y="936557"/>
                  <a:pt x="6230184" y="1092448"/>
                  <a:pt x="6229604" y="1271606"/>
                </a:cubicBezTo>
                <a:cubicBezTo>
                  <a:pt x="6229024" y="1450764"/>
                  <a:pt x="6217841" y="1797531"/>
                  <a:pt x="6229604" y="1964631"/>
                </a:cubicBezTo>
                <a:cubicBezTo>
                  <a:pt x="6241367" y="2131731"/>
                  <a:pt x="6220367" y="2235822"/>
                  <a:pt x="6229604" y="2428767"/>
                </a:cubicBezTo>
                <a:cubicBezTo>
                  <a:pt x="6238841" y="2621712"/>
                  <a:pt x="6220929" y="2925917"/>
                  <a:pt x="6229604" y="3064570"/>
                </a:cubicBezTo>
                <a:cubicBezTo>
                  <a:pt x="6238279" y="3203223"/>
                  <a:pt x="6256755" y="3501958"/>
                  <a:pt x="6229604" y="3700373"/>
                </a:cubicBezTo>
                <a:cubicBezTo>
                  <a:pt x="6202453" y="3898788"/>
                  <a:pt x="6201714" y="4046823"/>
                  <a:pt x="6229604" y="4336176"/>
                </a:cubicBezTo>
                <a:cubicBezTo>
                  <a:pt x="6257494" y="4625529"/>
                  <a:pt x="6258821" y="4774033"/>
                  <a:pt x="6229604" y="5029202"/>
                </a:cubicBezTo>
                <a:cubicBezTo>
                  <a:pt x="6200387" y="5284371"/>
                  <a:pt x="6233334" y="5383875"/>
                  <a:pt x="6229604" y="5722227"/>
                </a:cubicBezTo>
                <a:cubicBezTo>
                  <a:pt x="6016393" y="5707881"/>
                  <a:pt x="5684528" y="5751176"/>
                  <a:pt x="5475130" y="5722227"/>
                </a:cubicBezTo>
                <a:cubicBezTo>
                  <a:pt x="5265732" y="5693278"/>
                  <a:pt x="5082862" y="5732690"/>
                  <a:pt x="4907544" y="5722227"/>
                </a:cubicBezTo>
                <a:cubicBezTo>
                  <a:pt x="4732226" y="5711764"/>
                  <a:pt x="4474837" y="5716289"/>
                  <a:pt x="4090773" y="5722227"/>
                </a:cubicBezTo>
                <a:cubicBezTo>
                  <a:pt x="3706709" y="5728165"/>
                  <a:pt x="3645902" y="5723973"/>
                  <a:pt x="3398595" y="5722227"/>
                </a:cubicBezTo>
                <a:cubicBezTo>
                  <a:pt x="3151288" y="5720481"/>
                  <a:pt x="3001606" y="5732695"/>
                  <a:pt x="2831009" y="5722227"/>
                </a:cubicBezTo>
                <a:cubicBezTo>
                  <a:pt x="2660412" y="5711759"/>
                  <a:pt x="2424161" y="5689878"/>
                  <a:pt x="2138831" y="5722227"/>
                </a:cubicBezTo>
                <a:cubicBezTo>
                  <a:pt x="1853501" y="5754576"/>
                  <a:pt x="1788223" y="5720540"/>
                  <a:pt x="1633541" y="5722227"/>
                </a:cubicBezTo>
                <a:cubicBezTo>
                  <a:pt x="1478859" y="5723915"/>
                  <a:pt x="1324151" y="5739059"/>
                  <a:pt x="1128251" y="5722227"/>
                </a:cubicBezTo>
                <a:cubicBezTo>
                  <a:pt x="932351" y="5705396"/>
                  <a:pt x="522340" y="5691488"/>
                  <a:pt x="0" y="5722227"/>
                </a:cubicBezTo>
                <a:cubicBezTo>
                  <a:pt x="-8445" y="5596771"/>
                  <a:pt x="-11215" y="5344833"/>
                  <a:pt x="0" y="5200869"/>
                </a:cubicBezTo>
                <a:cubicBezTo>
                  <a:pt x="11215" y="5056905"/>
                  <a:pt x="20310" y="4693766"/>
                  <a:pt x="0" y="4450621"/>
                </a:cubicBezTo>
                <a:cubicBezTo>
                  <a:pt x="-20310" y="4207476"/>
                  <a:pt x="817" y="4075053"/>
                  <a:pt x="0" y="3872040"/>
                </a:cubicBezTo>
                <a:cubicBezTo>
                  <a:pt x="-817" y="3669027"/>
                  <a:pt x="-21729" y="3595882"/>
                  <a:pt x="0" y="3407904"/>
                </a:cubicBezTo>
                <a:cubicBezTo>
                  <a:pt x="21729" y="3219926"/>
                  <a:pt x="-30605" y="3052469"/>
                  <a:pt x="0" y="2714879"/>
                </a:cubicBezTo>
                <a:cubicBezTo>
                  <a:pt x="30605" y="2377289"/>
                  <a:pt x="-16081" y="2430808"/>
                  <a:pt x="0" y="2193520"/>
                </a:cubicBezTo>
                <a:cubicBezTo>
                  <a:pt x="16081" y="1956232"/>
                  <a:pt x="18120" y="1817979"/>
                  <a:pt x="0" y="1500495"/>
                </a:cubicBezTo>
                <a:cubicBezTo>
                  <a:pt x="-18120" y="1183011"/>
                  <a:pt x="23969" y="972269"/>
                  <a:pt x="0" y="750248"/>
                </a:cubicBezTo>
                <a:cubicBezTo>
                  <a:pt x="-23969" y="528227"/>
                  <a:pt x="-3769" y="358360"/>
                  <a:pt x="0" y="0"/>
                </a:cubicBezTo>
                <a:close/>
              </a:path>
            </a:pathLst>
          </a:custGeom>
          <a:noFill/>
          <a:ln w="25400">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964668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569E3-93AD-4890-96A6-5BD68C5BB7BE}"/>
              </a:ext>
            </a:extLst>
          </p:cNvPr>
          <p:cNvSpPr>
            <a:spLocks noGrp="1"/>
          </p:cNvSpPr>
          <p:nvPr>
            <p:ph type="title"/>
          </p:nvPr>
        </p:nvSpPr>
        <p:spPr/>
        <p:txBody>
          <a:bodyPr/>
          <a:lstStyle/>
          <a:p>
            <a:pPr algn="ctr"/>
            <a:r>
              <a:rPr lang="en-GB" b="1" dirty="0">
                <a:latin typeface="The Serif Hand Black"/>
              </a:rPr>
              <a:t>Swot analysis</a:t>
            </a:r>
          </a:p>
        </p:txBody>
      </p:sp>
      <p:pic>
        <p:nvPicPr>
          <p:cNvPr id="4" name="Picture 4" descr="Table&#10;&#10;Description automatically generated">
            <a:extLst>
              <a:ext uri="{FF2B5EF4-FFF2-40B4-BE49-F238E27FC236}">
                <a16:creationId xmlns:a16="http://schemas.microsoft.com/office/drawing/2014/main" id="{3A9C9FC6-E73B-4AF9-816D-0C41D5C4FF5D}"/>
              </a:ext>
            </a:extLst>
          </p:cNvPr>
          <p:cNvPicPr>
            <a:picLocks noGrp="1" noChangeAspect="1"/>
          </p:cNvPicPr>
          <p:nvPr>
            <p:ph idx="1"/>
          </p:nvPr>
        </p:nvPicPr>
        <p:blipFill>
          <a:blip r:embed="rId2"/>
          <a:stretch>
            <a:fillRect/>
          </a:stretch>
        </p:blipFill>
        <p:spPr>
          <a:xfrm>
            <a:off x="384618" y="1920091"/>
            <a:ext cx="5233838" cy="4251960"/>
          </a:xfrm>
        </p:spPr>
      </p:pic>
      <p:pic>
        <p:nvPicPr>
          <p:cNvPr id="5" name="Picture 5" descr="Table&#10;&#10;Description automatically generated">
            <a:extLst>
              <a:ext uri="{FF2B5EF4-FFF2-40B4-BE49-F238E27FC236}">
                <a16:creationId xmlns:a16="http://schemas.microsoft.com/office/drawing/2014/main" id="{8EB69040-CAF3-42BB-B1DE-C25F76BB8DCF}"/>
              </a:ext>
            </a:extLst>
          </p:cNvPr>
          <p:cNvPicPr>
            <a:picLocks noChangeAspect="1"/>
          </p:cNvPicPr>
          <p:nvPr/>
        </p:nvPicPr>
        <p:blipFill>
          <a:blip r:embed="rId3"/>
          <a:stretch>
            <a:fillRect/>
          </a:stretch>
        </p:blipFill>
        <p:spPr>
          <a:xfrm>
            <a:off x="5895278" y="1918065"/>
            <a:ext cx="5754031" cy="4202039"/>
          </a:xfrm>
          <a:prstGeom prst="rect">
            <a:avLst/>
          </a:prstGeom>
        </p:spPr>
      </p:pic>
    </p:spTree>
    <p:extLst>
      <p:ext uri="{BB962C8B-B14F-4D97-AF65-F5344CB8AC3E}">
        <p14:creationId xmlns:p14="http://schemas.microsoft.com/office/powerpoint/2010/main" val="418232183"/>
      </p:ext>
    </p:extLst>
  </p:cSld>
  <p:clrMapOvr>
    <a:masterClrMapping/>
  </p:clrMapOvr>
</p:sld>
</file>

<file path=ppt/theme/theme1.xml><?xml version="1.0" encoding="utf-8"?>
<a:theme xmlns:a="http://schemas.openxmlformats.org/drawingml/2006/main" name="SketchyVTI">
  <a:themeElements>
    <a:clrScheme name="AnalogousFromRegularSeedLeftStep">
      <a:dk1>
        <a:srgbClr val="000000"/>
      </a:dk1>
      <a:lt1>
        <a:srgbClr val="FFFFFF"/>
      </a:lt1>
      <a:dk2>
        <a:srgbClr val="202539"/>
      </a:dk2>
      <a:lt2>
        <a:srgbClr val="E2E8E8"/>
      </a:lt2>
      <a:accent1>
        <a:srgbClr val="C34D55"/>
      </a:accent1>
      <a:accent2>
        <a:srgbClr val="B13B74"/>
      </a:accent2>
      <a:accent3>
        <a:srgbClr val="C34DB7"/>
      </a:accent3>
      <a:accent4>
        <a:srgbClr val="8C3BB1"/>
      </a:accent4>
      <a:accent5>
        <a:srgbClr val="6C4DC3"/>
      </a:accent5>
      <a:accent6>
        <a:srgbClr val="3B4DB1"/>
      </a:accent6>
      <a:hlink>
        <a:srgbClr val="30928B"/>
      </a:hlink>
      <a:folHlink>
        <a:srgbClr val="7F7F7F"/>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TC104033937[[fn=Vapor Trail]]</Template>
  <TotalTime>0</TotalTime>
  <Words>1</Words>
  <Application>Microsoft Office PowerPoint</Application>
  <PresentationFormat>Widescreen</PresentationFormat>
  <Paragraphs>1</Paragraphs>
  <Slides>5</Slides>
  <Notes>1</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SketchyVTI</vt:lpstr>
      <vt:lpstr>Tesco quality Management</vt:lpstr>
      <vt:lpstr>What is Quality for TESCO</vt:lpstr>
      <vt:lpstr>Quality models and processes</vt:lpstr>
      <vt:lpstr>Quality Models Advantage and Disadvantage </vt:lpstr>
      <vt:lpstr>Swot analysis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430</cp:revision>
  <dcterms:created xsi:type="dcterms:W3CDTF">2022-03-14T07:35:37Z</dcterms:created>
  <dcterms:modified xsi:type="dcterms:W3CDTF">2022-03-14T12:27:47Z</dcterms:modified>
</cp:coreProperties>
</file>