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4"/>
  </p:notesMasterIdLst>
  <p:sldIdLst>
    <p:sldId id="289" r:id="rId2"/>
    <p:sldId id="258" r:id="rId3"/>
    <p:sldId id="376" r:id="rId4"/>
    <p:sldId id="260" r:id="rId5"/>
    <p:sldId id="261" r:id="rId6"/>
    <p:sldId id="262" r:id="rId7"/>
    <p:sldId id="394" r:id="rId8"/>
    <p:sldId id="285" r:id="rId9"/>
    <p:sldId id="264" r:id="rId10"/>
    <p:sldId id="377" r:id="rId11"/>
    <p:sldId id="378" r:id="rId12"/>
    <p:sldId id="395" r:id="rId13"/>
    <p:sldId id="384" r:id="rId14"/>
    <p:sldId id="263" r:id="rId15"/>
    <p:sldId id="396" r:id="rId16"/>
    <p:sldId id="266" r:id="rId17"/>
    <p:sldId id="271" r:id="rId18"/>
    <p:sldId id="385" r:id="rId19"/>
    <p:sldId id="379" r:id="rId20"/>
    <p:sldId id="278" r:id="rId21"/>
    <p:sldId id="270" r:id="rId22"/>
    <p:sldId id="389" r:id="rId23"/>
    <p:sldId id="391" r:id="rId24"/>
    <p:sldId id="392" r:id="rId25"/>
    <p:sldId id="283" r:id="rId26"/>
    <p:sldId id="390" r:id="rId27"/>
    <p:sldId id="288" r:id="rId28"/>
    <p:sldId id="374" r:id="rId29"/>
    <p:sldId id="393" r:id="rId30"/>
    <p:sldId id="388" r:id="rId31"/>
    <p:sldId id="290" r:id="rId32"/>
    <p:sldId id="291" r:id="rId33"/>
    <p:sldId id="293" r:id="rId34"/>
    <p:sldId id="292" r:id="rId35"/>
    <p:sldId id="296" r:id="rId36"/>
    <p:sldId id="297" r:id="rId37"/>
    <p:sldId id="298" r:id="rId38"/>
    <p:sldId id="380" r:id="rId39"/>
    <p:sldId id="299" r:id="rId40"/>
    <p:sldId id="375" r:id="rId41"/>
    <p:sldId id="300" r:id="rId42"/>
    <p:sldId id="301" r:id="rId43"/>
    <p:sldId id="386" r:id="rId44"/>
    <p:sldId id="302" r:id="rId45"/>
    <p:sldId id="303" r:id="rId46"/>
    <p:sldId id="304" r:id="rId47"/>
    <p:sldId id="366" r:id="rId48"/>
    <p:sldId id="307" r:id="rId49"/>
    <p:sldId id="308" r:id="rId50"/>
    <p:sldId id="363" r:id="rId51"/>
    <p:sldId id="309" r:id="rId52"/>
    <p:sldId id="312" r:id="rId53"/>
    <p:sldId id="362" r:id="rId54"/>
    <p:sldId id="381" r:id="rId55"/>
    <p:sldId id="367" r:id="rId56"/>
    <p:sldId id="364" r:id="rId57"/>
    <p:sldId id="314" r:id="rId58"/>
    <p:sldId id="372" r:id="rId59"/>
    <p:sldId id="387" r:id="rId60"/>
    <p:sldId id="373" r:id="rId61"/>
    <p:sldId id="319" r:id="rId62"/>
    <p:sldId id="368" r:id="rId63"/>
    <p:sldId id="369" r:id="rId64"/>
    <p:sldId id="317" r:id="rId65"/>
    <p:sldId id="370" r:id="rId66"/>
    <p:sldId id="318" r:id="rId67"/>
    <p:sldId id="305" r:id="rId68"/>
    <p:sldId id="320" r:id="rId69"/>
    <p:sldId id="284" r:id="rId70"/>
    <p:sldId id="350" r:id="rId71"/>
    <p:sldId id="351" r:id="rId72"/>
    <p:sldId id="352" r:id="rId73"/>
    <p:sldId id="353" r:id="rId74"/>
    <p:sldId id="355" r:id="rId75"/>
    <p:sldId id="356" r:id="rId76"/>
    <p:sldId id="357" r:id="rId77"/>
    <p:sldId id="382" r:id="rId78"/>
    <p:sldId id="358" r:id="rId79"/>
    <p:sldId id="361" r:id="rId80"/>
    <p:sldId id="359" r:id="rId81"/>
    <p:sldId id="383" r:id="rId82"/>
    <p:sldId id="365"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3375D3-DCD4-4C0D-A06D-AC09C5022770}" v="21" dt="2021-02-05T09:57:05.2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53" autoAdjust="0"/>
    <p:restoredTop sz="94660"/>
  </p:normalViewPr>
  <p:slideViewPr>
    <p:cSldViewPr snapToGrid="0">
      <p:cViewPr varScale="1">
        <p:scale>
          <a:sx n="106" d="100"/>
          <a:sy n="106" d="100"/>
        </p:scale>
        <p:origin x="120" y="282"/>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microsoft.com/office/2016/11/relationships/changesInfo" Target="changesInfos/changesInfo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commentAuthors" Target="commen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853375D3-DCD4-4C0D-A06D-AC09C5022770}"/>
    <pc:docChg chg="undo custSel addSld delSld modSld sldOrd">
      <pc:chgData name="Felicity Page" userId="f5bf5ff9cac893f2" providerId="LiveId" clId="{853375D3-DCD4-4C0D-A06D-AC09C5022770}" dt="2021-02-05T09:57:05.202" v="2514"/>
      <pc:docMkLst>
        <pc:docMk/>
      </pc:docMkLst>
      <pc:sldChg chg="addSp delSp modSp mod setBg setClrOvrMap">
        <pc:chgData name="Felicity Page" userId="f5bf5ff9cac893f2" providerId="LiveId" clId="{853375D3-DCD4-4C0D-A06D-AC09C5022770}" dt="2021-01-31T13:52:42.663" v="1517" actId="26606"/>
        <pc:sldMkLst>
          <pc:docMk/>
          <pc:sldMk cId="0" sldId="258"/>
        </pc:sldMkLst>
        <pc:spChg chg="add">
          <ac:chgData name="Felicity Page" userId="f5bf5ff9cac893f2" providerId="LiveId" clId="{853375D3-DCD4-4C0D-A06D-AC09C5022770}" dt="2021-01-31T13:52:42.663" v="1517" actId="26606"/>
          <ac:spMkLst>
            <pc:docMk/>
            <pc:sldMk cId="0" sldId="258"/>
            <ac:spMk id="77" creationId="{9228552E-C8B1-4A80-8448-0787CE0FC704}"/>
          </ac:spMkLst>
        </pc:spChg>
        <pc:spChg chg="del">
          <ac:chgData name="Felicity Page" userId="f5bf5ff9cac893f2" providerId="LiveId" clId="{853375D3-DCD4-4C0D-A06D-AC09C5022770}" dt="2021-01-31T13:52:42.663" v="1517" actId="26606"/>
          <ac:spMkLst>
            <pc:docMk/>
            <pc:sldMk cId="0" sldId="258"/>
            <ac:spMk id="137" creationId="{457D4A72-F4F1-498A-B083-59E8C50B7892}"/>
          </ac:spMkLst>
        </pc:spChg>
        <pc:spChg chg="mod">
          <ac:chgData name="Felicity Page" userId="f5bf5ff9cac893f2" providerId="LiveId" clId="{853375D3-DCD4-4C0D-A06D-AC09C5022770}" dt="2021-01-31T13:52:42.663" v="1517" actId="26606"/>
          <ac:spMkLst>
            <pc:docMk/>
            <pc:sldMk cId="0" sldId="258"/>
            <ac:spMk id="11267" creationId="{0640C4A1-1185-451A-838D-96777C4ECB89}"/>
          </ac:spMkLst>
        </pc:spChg>
        <pc:graphicFrameChg chg="mod modGraphic">
          <ac:chgData name="Felicity Page" userId="f5bf5ff9cac893f2" providerId="LiveId" clId="{853375D3-DCD4-4C0D-A06D-AC09C5022770}" dt="2021-01-31T13:52:42.663" v="1517" actId="26606"/>
          <ac:graphicFrameMkLst>
            <pc:docMk/>
            <pc:sldMk cId="0" sldId="258"/>
            <ac:graphicFrameMk id="11269" creationId="{B9FC6699-BEE3-49BD-B8C8-DEDB0404EE44}"/>
          </ac:graphicFrameMkLst>
        </pc:graphicFrameChg>
        <pc:picChg chg="del">
          <ac:chgData name="Felicity Page" userId="f5bf5ff9cac893f2" providerId="LiveId" clId="{853375D3-DCD4-4C0D-A06D-AC09C5022770}" dt="2021-01-31T13:52:42.663" v="1517" actId="26606"/>
          <ac:picMkLst>
            <pc:docMk/>
            <pc:sldMk cId="0" sldId="258"/>
            <ac:picMk id="139" creationId="{C7FF3303-6FC3-4637-A201-B4CCC1C992CF}"/>
          </ac:picMkLst>
        </pc:picChg>
        <pc:picChg chg="add">
          <ac:chgData name="Felicity Page" userId="f5bf5ff9cac893f2" providerId="LiveId" clId="{853375D3-DCD4-4C0D-A06D-AC09C5022770}" dt="2021-01-31T13:52:42.663" v="1517" actId="26606"/>
          <ac:picMkLst>
            <pc:docMk/>
            <pc:sldMk cId="0" sldId="258"/>
            <ac:picMk id="11271" creationId="{6B544698-4F94-4382-91F5-05BD9B5F5EFC}"/>
          </ac:picMkLst>
        </pc:picChg>
      </pc:sldChg>
      <pc:sldChg chg="ord">
        <pc:chgData name="Felicity Page" userId="f5bf5ff9cac893f2" providerId="LiveId" clId="{853375D3-DCD4-4C0D-A06D-AC09C5022770}" dt="2021-02-01T09:15:33.284" v="1905"/>
        <pc:sldMkLst>
          <pc:docMk/>
          <pc:sldMk cId="0" sldId="263"/>
        </pc:sldMkLst>
      </pc:sldChg>
      <pc:sldChg chg="ord">
        <pc:chgData name="Felicity Page" userId="f5bf5ff9cac893f2" providerId="LiveId" clId="{853375D3-DCD4-4C0D-A06D-AC09C5022770}" dt="2021-01-31T13:53:13.231" v="1519"/>
        <pc:sldMkLst>
          <pc:docMk/>
          <pc:sldMk cId="0" sldId="264"/>
        </pc:sldMkLst>
      </pc:sldChg>
      <pc:sldChg chg="modSp mod ord">
        <pc:chgData name="Felicity Page" userId="f5bf5ff9cac893f2" providerId="LiveId" clId="{853375D3-DCD4-4C0D-A06D-AC09C5022770}" dt="2021-02-05T09:34:09.504" v="2421"/>
        <pc:sldMkLst>
          <pc:docMk/>
          <pc:sldMk cId="580385507" sldId="283"/>
        </pc:sldMkLst>
        <pc:graphicFrameChg chg="modGraphic">
          <ac:chgData name="Felicity Page" userId="f5bf5ff9cac893f2" providerId="LiveId" clId="{853375D3-DCD4-4C0D-A06D-AC09C5022770}" dt="2021-02-01T09:31:25.613" v="2087" actId="20577"/>
          <ac:graphicFrameMkLst>
            <pc:docMk/>
            <pc:sldMk cId="580385507" sldId="283"/>
            <ac:graphicFrameMk id="8" creationId="{2E5522C3-052C-4CB4-BCD7-F6B9D7387761}"/>
          </ac:graphicFrameMkLst>
        </pc:graphicFrameChg>
      </pc:sldChg>
      <pc:sldChg chg="ord">
        <pc:chgData name="Felicity Page" userId="f5bf5ff9cac893f2" providerId="LiveId" clId="{853375D3-DCD4-4C0D-A06D-AC09C5022770}" dt="2021-02-05T09:54:39.761" v="2474"/>
        <pc:sldMkLst>
          <pc:docMk/>
          <pc:sldMk cId="2294529828" sldId="285"/>
        </pc:sldMkLst>
      </pc:sldChg>
      <pc:sldChg chg="ord">
        <pc:chgData name="Felicity Page" userId="f5bf5ff9cac893f2" providerId="LiveId" clId="{853375D3-DCD4-4C0D-A06D-AC09C5022770}" dt="2021-01-27T13:51:43.026" v="2"/>
        <pc:sldMkLst>
          <pc:docMk/>
          <pc:sldMk cId="0" sldId="307"/>
        </pc:sldMkLst>
      </pc:sldChg>
      <pc:sldChg chg="ord">
        <pc:chgData name="Felicity Page" userId="f5bf5ff9cac893f2" providerId="LiveId" clId="{853375D3-DCD4-4C0D-A06D-AC09C5022770}" dt="2021-01-27T13:57:31.528" v="228"/>
        <pc:sldMkLst>
          <pc:docMk/>
          <pc:sldMk cId="2602960567" sldId="317"/>
        </pc:sldMkLst>
      </pc:sldChg>
      <pc:sldChg chg="ord">
        <pc:chgData name="Felicity Page" userId="f5bf5ff9cac893f2" providerId="LiveId" clId="{853375D3-DCD4-4C0D-A06D-AC09C5022770}" dt="2021-01-27T13:59:17.810" v="498"/>
        <pc:sldMkLst>
          <pc:docMk/>
          <pc:sldMk cId="2256300128" sldId="318"/>
        </pc:sldMkLst>
      </pc:sldChg>
      <pc:sldChg chg="ord">
        <pc:chgData name="Felicity Page" userId="f5bf5ff9cac893f2" providerId="LiveId" clId="{853375D3-DCD4-4C0D-A06D-AC09C5022770}" dt="2021-01-31T13:32:01.228" v="1121"/>
        <pc:sldMkLst>
          <pc:docMk/>
          <pc:sldMk cId="556429283" sldId="319"/>
        </pc:sldMkLst>
      </pc:sldChg>
      <pc:sldChg chg="addSp delSp modSp mod setBg">
        <pc:chgData name="Felicity Page" userId="f5bf5ff9cac893f2" providerId="LiveId" clId="{853375D3-DCD4-4C0D-A06D-AC09C5022770}" dt="2021-01-27T13:57:09.552" v="225" actId="26606"/>
        <pc:sldMkLst>
          <pc:docMk/>
          <pc:sldMk cId="732521116" sldId="362"/>
        </pc:sldMkLst>
        <pc:spChg chg="mod">
          <ac:chgData name="Felicity Page" userId="f5bf5ff9cac893f2" providerId="LiveId" clId="{853375D3-DCD4-4C0D-A06D-AC09C5022770}" dt="2021-01-27T13:57:09.552" v="225" actId="26606"/>
          <ac:spMkLst>
            <pc:docMk/>
            <pc:sldMk cId="732521116" sldId="362"/>
            <ac:spMk id="2" creationId="{4E10145D-7A8C-4D61-A703-03577EF5663D}"/>
          </ac:spMkLst>
        </pc:spChg>
        <pc:spChg chg="del">
          <ac:chgData name="Felicity Page" userId="f5bf5ff9cac893f2" providerId="LiveId" clId="{853375D3-DCD4-4C0D-A06D-AC09C5022770}" dt="2021-01-27T13:56:07.476" v="216" actId="26606"/>
          <ac:spMkLst>
            <pc:docMk/>
            <pc:sldMk cId="732521116" sldId="362"/>
            <ac:spMk id="71" creationId="{16C5FA50-8D52-4617-AF91-5C7B1C8352F1}"/>
          </ac:spMkLst>
        </pc:spChg>
        <pc:spChg chg="del">
          <ac:chgData name="Felicity Page" userId="f5bf5ff9cac893f2" providerId="LiveId" clId="{853375D3-DCD4-4C0D-A06D-AC09C5022770}" dt="2021-01-27T13:56:07.476" v="216" actId="26606"/>
          <ac:spMkLst>
            <pc:docMk/>
            <pc:sldMk cId="732521116" sldId="362"/>
            <ac:spMk id="73" creationId="{E223798C-12AD-4B0C-A50C-D676347D67CF}"/>
          </ac:spMkLst>
        </pc:spChg>
        <pc:spChg chg="add del">
          <ac:chgData name="Felicity Page" userId="f5bf5ff9cac893f2" providerId="LiveId" clId="{853375D3-DCD4-4C0D-A06D-AC09C5022770}" dt="2021-01-27T13:57:09.552" v="225" actId="26606"/>
          <ac:spMkLst>
            <pc:docMk/>
            <pc:sldMk cId="732521116" sldId="362"/>
            <ac:spMk id="135" creationId="{3FA8EA49-487B-4E62-AC3C-3D4A96EF0A26}"/>
          </ac:spMkLst>
        </pc:spChg>
        <pc:spChg chg="add del">
          <ac:chgData name="Felicity Page" userId="f5bf5ff9cac893f2" providerId="LiveId" clId="{853375D3-DCD4-4C0D-A06D-AC09C5022770}" dt="2021-01-27T13:57:09.552" v="225" actId="26606"/>
          <ac:spMkLst>
            <pc:docMk/>
            <pc:sldMk cId="732521116" sldId="362"/>
            <ac:spMk id="137" creationId="{F3C8D54F-CA08-42F3-9924-FBA3CB680F28}"/>
          </ac:spMkLst>
        </pc:spChg>
        <pc:spChg chg="add">
          <ac:chgData name="Felicity Page" userId="f5bf5ff9cac893f2" providerId="LiveId" clId="{853375D3-DCD4-4C0D-A06D-AC09C5022770}" dt="2021-01-27T13:57:09.552" v="225" actId="26606"/>
          <ac:spMkLst>
            <pc:docMk/>
            <pc:sldMk cId="732521116" sldId="362"/>
            <ac:spMk id="192" creationId="{3FA8EA49-487B-4E62-AC3C-3D4A96EF0A26}"/>
          </ac:spMkLst>
        </pc:spChg>
        <pc:spChg chg="add">
          <ac:chgData name="Felicity Page" userId="f5bf5ff9cac893f2" providerId="LiveId" clId="{853375D3-DCD4-4C0D-A06D-AC09C5022770}" dt="2021-01-27T13:57:09.552" v="225" actId="26606"/>
          <ac:spMkLst>
            <pc:docMk/>
            <pc:sldMk cId="732521116" sldId="362"/>
            <ac:spMk id="193" creationId="{F3C8D54F-CA08-42F3-9924-FBA3CB680F28}"/>
          </ac:spMkLst>
        </pc:spChg>
        <pc:picChg chg="mod">
          <ac:chgData name="Felicity Page" userId="f5bf5ff9cac893f2" providerId="LiveId" clId="{853375D3-DCD4-4C0D-A06D-AC09C5022770}" dt="2021-01-27T13:56:07.476" v="216" actId="26606"/>
          <ac:picMkLst>
            <pc:docMk/>
            <pc:sldMk cId="732521116" sldId="362"/>
            <ac:picMk id="3074" creationId="{898FB8D0-EED4-4FA6-BE97-8ACEF1E08BB3}"/>
          </ac:picMkLst>
        </pc:picChg>
      </pc:sldChg>
      <pc:sldChg chg="ord">
        <pc:chgData name="Felicity Page" userId="f5bf5ff9cac893f2" providerId="LiveId" clId="{853375D3-DCD4-4C0D-A06D-AC09C5022770}" dt="2021-02-01T09:09:54.907" v="1899"/>
        <pc:sldMkLst>
          <pc:docMk/>
          <pc:sldMk cId="2915873074" sldId="365"/>
        </pc:sldMkLst>
      </pc:sldChg>
      <pc:sldChg chg="addSp delSp modSp new mod ord setBg">
        <pc:chgData name="Felicity Page" userId="f5bf5ff9cac893f2" providerId="LiveId" clId="{853375D3-DCD4-4C0D-A06D-AC09C5022770}" dt="2021-01-31T13:46:13.235" v="1415" actId="5793"/>
        <pc:sldMkLst>
          <pc:docMk/>
          <pc:sldMk cId="3107254950" sldId="366"/>
        </pc:sldMkLst>
        <pc:spChg chg="mod">
          <ac:chgData name="Felicity Page" userId="f5bf5ff9cac893f2" providerId="LiveId" clId="{853375D3-DCD4-4C0D-A06D-AC09C5022770}" dt="2021-01-31T13:46:13.235" v="1415" actId="5793"/>
          <ac:spMkLst>
            <pc:docMk/>
            <pc:sldMk cId="3107254950" sldId="366"/>
            <ac:spMk id="2" creationId="{30766BED-DDC3-4E12-A0D4-1A03802F7EBB}"/>
          </ac:spMkLst>
        </pc:spChg>
        <pc:spChg chg="del">
          <ac:chgData name="Felicity Page" userId="f5bf5ff9cac893f2" providerId="LiveId" clId="{853375D3-DCD4-4C0D-A06D-AC09C5022770}" dt="2021-01-27T13:52:20.981" v="30" actId="931"/>
          <ac:spMkLst>
            <pc:docMk/>
            <pc:sldMk cId="3107254950" sldId="366"/>
            <ac:spMk id="3" creationId="{35554EAA-09BB-487A-9EAC-3FD7CEF1356C}"/>
          </ac:spMkLst>
        </pc:spChg>
        <pc:spChg chg="add">
          <ac:chgData name="Felicity Page" userId="f5bf5ff9cac893f2" providerId="LiveId" clId="{853375D3-DCD4-4C0D-A06D-AC09C5022770}" dt="2021-01-27T13:52:30.349" v="33" actId="26606"/>
          <ac:spMkLst>
            <pc:docMk/>
            <pc:sldMk cId="3107254950" sldId="366"/>
            <ac:spMk id="10" creationId="{0BC9EFE1-D8CB-4668-9980-DB108327A794}"/>
          </ac:spMkLst>
        </pc:spChg>
        <pc:spChg chg="add">
          <ac:chgData name="Felicity Page" userId="f5bf5ff9cac893f2" providerId="LiveId" clId="{853375D3-DCD4-4C0D-A06D-AC09C5022770}" dt="2021-01-27T13:52:30.349" v="33" actId="26606"/>
          <ac:spMkLst>
            <pc:docMk/>
            <pc:sldMk cId="3107254950" sldId="366"/>
            <ac:spMk id="14" creationId="{77DA6D33-2D62-458C-BF5D-DBF612FD557E}"/>
          </ac:spMkLst>
        </pc:spChg>
        <pc:picChg chg="add mod">
          <ac:chgData name="Felicity Page" userId="f5bf5ff9cac893f2" providerId="LiveId" clId="{853375D3-DCD4-4C0D-A06D-AC09C5022770}" dt="2021-01-27T13:52:30.349" v="33" actId="26606"/>
          <ac:picMkLst>
            <pc:docMk/>
            <pc:sldMk cId="3107254950" sldId="366"/>
            <ac:picMk id="5" creationId="{497D352F-EC54-4044-81D7-2FF0278B9722}"/>
          </ac:picMkLst>
        </pc:picChg>
        <pc:picChg chg="add">
          <ac:chgData name="Felicity Page" userId="f5bf5ff9cac893f2" providerId="LiveId" clId="{853375D3-DCD4-4C0D-A06D-AC09C5022770}" dt="2021-01-27T13:52:30.349" v="33" actId="26606"/>
          <ac:picMkLst>
            <pc:docMk/>
            <pc:sldMk cId="3107254950" sldId="366"/>
            <ac:picMk id="12" creationId="{7CBAE1BD-B8E4-4029-8AA2-C77E4FED9864}"/>
          </ac:picMkLst>
        </pc:picChg>
      </pc:sldChg>
      <pc:sldChg chg="addSp delSp modSp new mod ord setBg">
        <pc:chgData name="Felicity Page" userId="f5bf5ff9cac893f2" providerId="LiveId" clId="{853375D3-DCD4-4C0D-A06D-AC09C5022770}" dt="2021-01-27T13:55:46.984" v="215" actId="26606"/>
        <pc:sldMkLst>
          <pc:docMk/>
          <pc:sldMk cId="2421885950" sldId="367"/>
        </pc:sldMkLst>
        <pc:spChg chg="mod">
          <ac:chgData name="Felicity Page" userId="f5bf5ff9cac893f2" providerId="LiveId" clId="{853375D3-DCD4-4C0D-A06D-AC09C5022770}" dt="2021-01-27T13:55:46.984" v="215" actId="26606"/>
          <ac:spMkLst>
            <pc:docMk/>
            <pc:sldMk cId="2421885950" sldId="367"/>
            <ac:spMk id="2" creationId="{CCA2C379-9AA6-4626-A2BA-FEC1A1DB5C7E}"/>
          </ac:spMkLst>
        </pc:spChg>
        <pc:spChg chg="mod">
          <ac:chgData name="Felicity Page" userId="f5bf5ff9cac893f2" providerId="LiveId" clId="{853375D3-DCD4-4C0D-A06D-AC09C5022770}" dt="2021-01-27T13:55:46.984" v="215" actId="26606"/>
          <ac:spMkLst>
            <pc:docMk/>
            <pc:sldMk cId="2421885950" sldId="367"/>
            <ac:spMk id="3" creationId="{E00F267D-E282-4ACF-9723-367D85042058}"/>
          </ac:spMkLst>
        </pc:spChg>
        <pc:spChg chg="add del">
          <ac:chgData name="Felicity Page" userId="f5bf5ff9cac893f2" providerId="LiveId" clId="{853375D3-DCD4-4C0D-A06D-AC09C5022770}" dt="2021-01-27T13:55:46.971" v="214" actId="26606"/>
          <ac:spMkLst>
            <pc:docMk/>
            <pc:sldMk cId="2421885950" sldId="367"/>
            <ac:spMk id="8" creationId="{23962611-DFD5-4092-AAFD-559E3DFCE2C9}"/>
          </ac:spMkLst>
        </pc:spChg>
        <pc:spChg chg="add">
          <ac:chgData name="Felicity Page" userId="f5bf5ff9cac893f2" providerId="LiveId" clId="{853375D3-DCD4-4C0D-A06D-AC09C5022770}" dt="2021-01-27T13:55:46.984" v="215" actId="26606"/>
          <ac:spMkLst>
            <pc:docMk/>
            <pc:sldMk cId="2421885950" sldId="367"/>
            <ac:spMk id="12" creationId="{63CDDC8E-3FD0-4545-A664-7661835B4586}"/>
          </ac:spMkLst>
        </pc:spChg>
        <pc:spChg chg="add">
          <ac:chgData name="Felicity Page" userId="f5bf5ff9cac893f2" providerId="LiveId" clId="{853375D3-DCD4-4C0D-A06D-AC09C5022770}" dt="2021-01-27T13:55:46.984" v="215" actId="26606"/>
          <ac:spMkLst>
            <pc:docMk/>
            <pc:sldMk cId="2421885950" sldId="367"/>
            <ac:spMk id="13" creationId="{4913D8DA-B72B-46FB-9E5D-656A0EB0A476}"/>
          </ac:spMkLst>
        </pc:spChg>
        <pc:picChg chg="add">
          <ac:chgData name="Felicity Page" userId="f5bf5ff9cac893f2" providerId="LiveId" clId="{853375D3-DCD4-4C0D-A06D-AC09C5022770}" dt="2021-01-27T13:55:46.984" v="215" actId="26606"/>
          <ac:picMkLst>
            <pc:docMk/>
            <pc:sldMk cId="2421885950" sldId="367"/>
            <ac:picMk id="7" creationId="{DDCF45E3-7549-419F-BFFE-8BDDCD904C47}"/>
          </ac:picMkLst>
        </pc:picChg>
        <pc:picChg chg="add del">
          <ac:chgData name="Felicity Page" userId="f5bf5ff9cac893f2" providerId="LiveId" clId="{853375D3-DCD4-4C0D-A06D-AC09C5022770}" dt="2021-01-27T13:55:46.971" v="214" actId="26606"/>
          <ac:picMkLst>
            <pc:docMk/>
            <pc:sldMk cId="2421885950" sldId="367"/>
            <ac:picMk id="10" creationId="{2270F1FA-0425-408F-9861-80BF5AFB276D}"/>
          </ac:picMkLst>
        </pc:picChg>
      </pc:sldChg>
      <pc:sldChg chg="addSp delSp modSp new mod setBg">
        <pc:chgData name="Felicity Page" userId="f5bf5ff9cac893f2" providerId="LiveId" clId="{853375D3-DCD4-4C0D-A06D-AC09C5022770}" dt="2021-01-27T13:58:29.251" v="378" actId="26606"/>
        <pc:sldMkLst>
          <pc:docMk/>
          <pc:sldMk cId="1298816887" sldId="368"/>
        </pc:sldMkLst>
        <pc:spChg chg="mod">
          <ac:chgData name="Felicity Page" userId="f5bf5ff9cac893f2" providerId="LiveId" clId="{853375D3-DCD4-4C0D-A06D-AC09C5022770}" dt="2021-01-27T13:58:29.251" v="378" actId="26606"/>
          <ac:spMkLst>
            <pc:docMk/>
            <pc:sldMk cId="1298816887" sldId="368"/>
            <ac:spMk id="2" creationId="{0C213CFB-E683-4DD3-9EAD-BB846A624DC1}"/>
          </ac:spMkLst>
        </pc:spChg>
        <pc:spChg chg="mod">
          <ac:chgData name="Felicity Page" userId="f5bf5ff9cac893f2" providerId="LiveId" clId="{853375D3-DCD4-4C0D-A06D-AC09C5022770}" dt="2021-01-27T13:58:29.251" v="378" actId="26606"/>
          <ac:spMkLst>
            <pc:docMk/>
            <pc:sldMk cId="1298816887" sldId="368"/>
            <ac:spMk id="3" creationId="{DB41959A-F4E5-4CD4-99B1-FE4B4DD4C781}"/>
          </ac:spMkLst>
        </pc:spChg>
        <pc:spChg chg="add del">
          <ac:chgData name="Felicity Page" userId="f5bf5ff9cac893f2" providerId="LiveId" clId="{853375D3-DCD4-4C0D-A06D-AC09C5022770}" dt="2021-01-27T13:58:25.911" v="373" actId="26606"/>
          <ac:spMkLst>
            <pc:docMk/>
            <pc:sldMk cId="1298816887" sldId="368"/>
            <ac:spMk id="8" creationId="{327D73B4-9F5C-4A64-A179-51B9500CB8B5}"/>
          </ac:spMkLst>
        </pc:spChg>
        <pc:spChg chg="add del">
          <ac:chgData name="Felicity Page" userId="f5bf5ff9cac893f2" providerId="LiveId" clId="{853375D3-DCD4-4C0D-A06D-AC09C5022770}" dt="2021-01-27T13:58:25.911" v="373" actId="26606"/>
          <ac:spMkLst>
            <pc:docMk/>
            <pc:sldMk cId="1298816887" sldId="368"/>
            <ac:spMk id="10" creationId="{C1F06963-6374-4B48-844F-071A9BAAAE02}"/>
          </ac:spMkLst>
        </pc:spChg>
        <pc:spChg chg="add del">
          <ac:chgData name="Felicity Page" userId="f5bf5ff9cac893f2" providerId="LiveId" clId="{853375D3-DCD4-4C0D-A06D-AC09C5022770}" dt="2021-01-27T13:58:25.911" v="373" actId="26606"/>
          <ac:spMkLst>
            <pc:docMk/>
            <pc:sldMk cId="1298816887" sldId="368"/>
            <ac:spMk id="12" creationId="{6CB927A4-E432-4310-9CD5-E89FF5063179}"/>
          </ac:spMkLst>
        </pc:spChg>
        <pc:spChg chg="add del">
          <ac:chgData name="Felicity Page" userId="f5bf5ff9cac893f2" providerId="LiveId" clId="{853375D3-DCD4-4C0D-A06D-AC09C5022770}" dt="2021-01-27T13:58:25.911" v="373" actId="26606"/>
          <ac:spMkLst>
            <pc:docMk/>
            <pc:sldMk cId="1298816887" sldId="368"/>
            <ac:spMk id="14" creationId="{1453BF6C-B012-48B7-B4E8-6D7AC7C27D02}"/>
          </ac:spMkLst>
        </pc:spChg>
        <pc:spChg chg="add del">
          <ac:chgData name="Felicity Page" userId="f5bf5ff9cac893f2" providerId="LiveId" clId="{853375D3-DCD4-4C0D-A06D-AC09C5022770}" dt="2021-01-27T13:58:25.911" v="373" actId="26606"/>
          <ac:spMkLst>
            <pc:docMk/>
            <pc:sldMk cId="1298816887" sldId="368"/>
            <ac:spMk id="16" creationId="{E3020543-B24B-4EC4-8FFC-8DD88EEA91A8}"/>
          </ac:spMkLst>
        </pc:spChg>
        <pc:spChg chg="add del">
          <ac:chgData name="Felicity Page" userId="f5bf5ff9cac893f2" providerId="LiveId" clId="{853375D3-DCD4-4C0D-A06D-AC09C5022770}" dt="2021-01-27T13:58:27.855" v="375" actId="26606"/>
          <ac:spMkLst>
            <pc:docMk/>
            <pc:sldMk cId="1298816887" sldId="368"/>
            <ac:spMk id="20" creationId="{A2679492-7988-4050-9056-542444452411}"/>
          </ac:spMkLst>
        </pc:spChg>
        <pc:spChg chg="add del">
          <ac:chgData name="Felicity Page" userId="f5bf5ff9cac893f2" providerId="LiveId" clId="{853375D3-DCD4-4C0D-A06D-AC09C5022770}" dt="2021-01-27T13:58:27.855" v="375" actId="26606"/>
          <ac:spMkLst>
            <pc:docMk/>
            <pc:sldMk cId="1298816887" sldId="368"/>
            <ac:spMk id="21" creationId="{B091B163-7D61-4891-ABCF-5C13D9C418D0}"/>
          </ac:spMkLst>
        </pc:spChg>
        <pc:spChg chg="add del">
          <ac:chgData name="Felicity Page" userId="f5bf5ff9cac893f2" providerId="LiveId" clId="{853375D3-DCD4-4C0D-A06D-AC09C5022770}" dt="2021-01-27T13:58:29.236" v="377" actId="26606"/>
          <ac:spMkLst>
            <pc:docMk/>
            <pc:sldMk cId="1298816887" sldId="368"/>
            <ac:spMk id="25" creationId="{33CD251C-A887-4D2F-925B-FC097198538B}"/>
          </ac:spMkLst>
        </pc:spChg>
        <pc:spChg chg="add del">
          <ac:chgData name="Felicity Page" userId="f5bf5ff9cac893f2" providerId="LiveId" clId="{853375D3-DCD4-4C0D-A06D-AC09C5022770}" dt="2021-01-27T13:58:29.236" v="377" actId="26606"/>
          <ac:spMkLst>
            <pc:docMk/>
            <pc:sldMk cId="1298816887" sldId="368"/>
            <ac:spMk id="28" creationId="{662A3FAA-D056-4098-8115-EA61EAF068CF}"/>
          </ac:spMkLst>
        </pc:spChg>
        <pc:spChg chg="add">
          <ac:chgData name="Felicity Page" userId="f5bf5ff9cac893f2" providerId="LiveId" clId="{853375D3-DCD4-4C0D-A06D-AC09C5022770}" dt="2021-01-27T13:58:29.251" v="378" actId="26606"/>
          <ac:spMkLst>
            <pc:docMk/>
            <pc:sldMk cId="1298816887" sldId="368"/>
            <ac:spMk id="30" creationId="{327D73B4-9F5C-4A64-A179-51B9500CB8B5}"/>
          </ac:spMkLst>
        </pc:spChg>
        <pc:spChg chg="add">
          <ac:chgData name="Felicity Page" userId="f5bf5ff9cac893f2" providerId="LiveId" clId="{853375D3-DCD4-4C0D-A06D-AC09C5022770}" dt="2021-01-27T13:58:29.251" v="378" actId="26606"/>
          <ac:spMkLst>
            <pc:docMk/>
            <pc:sldMk cId="1298816887" sldId="368"/>
            <ac:spMk id="31" creationId="{C1F06963-6374-4B48-844F-071A9BAAAE02}"/>
          </ac:spMkLst>
        </pc:spChg>
        <pc:spChg chg="add">
          <ac:chgData name="Felicity Page" userId="f5bf5ff9cac893f2" providerId="LiveId" clId="{853375D3-DCD4-4C0D-A06D-AC09C5022770}" dt="2021-01-27T13:58:29.251" v="378" actId="26606"/>
          <ac:spMkLst>
            <pc:docMk/>
            <pc:sldMk cId="1298816887" sldId="368"/>
            <ac:spMk id="32" creationId="{6CB927A4-E432-4310-9CD5-E89FF5063179}"/>
          </ac:spMkLst>
        </pc:spChg>
        <pc:spChg chg="add">
          <ac:chgData name="Felicity Page" userId="f5bf5ff9cac893f2" providerId="LiveId" clId="{853375D3-DCD4-4C0D-A06D-AC09C5022770}" dt="2021-01-27T13:58:29.251" v="378" actId="26606"/>
          <ac:spMkLst>
            <pc:docMk/>
            <pc:sldMk cId="1298816887" sldId="368"/>
            <ac:spMk id="33" creationId="{1453BF6C-B012-48B7-B4E8-6D7AC7C27D02}"/>
          </ac:spMkLst>
        </pc:spChg>
        <pc:spChg chg="add">
          <ac:chgData name="Felicity Page" userId="f5bf5ff9cac893f2" providerId="LiveId" clId="{853375D3-DCD4-4C0D-A06D-AC09C5022770}" dt="2021-01-27T13:58:29.251" v="378" actId="26606"/>
          <ac:spMkLst>
            <pc:docMk/>
            <pc:sldMk cId="1298816887" sldId="368"/>
            <ac:spMk id="34" creationId="{E3020543-B24B-4EC4-8FFC-8DD88EEA91A8}"/>
          </ac:spMkLst>
        </pc:spChg>
        <pc:grpChg chg="add del">
          <ac:chgData name="Felicity Page" userId="f5bf5ff9cac893f2" providerId="LiveId" clId="{853375D3-DCD4-4C0D-A06D-AC09C5022770}" dt="2021-01-27T13:58:27.855" v="375" actId="26606"/>
          <ac:grpSpMkLst>
            <pc:docMk/>
            <pc:sldMk cId="1298816887" sldId="368"/>
            <ac:grpSpMk id="22" creationId="{0474DF76-993E-44DE-AFB0-C416182ACECF}"/>
          </ac:grpSpMkLst>
        </pc:grpChg>
        <pc:grpChg chg="add del">
          <ac:chgData name="Felicity Page" userId="f5bf5ff9cac893f2" providerId="LiveId" clId="{853375D3-DCD4-4C0D-A06D-AC09C5022770}" dt="2021-01-27T13:58:29.236" v="377" actId="26606"/>
          <ac:grpSpMkLst>
            <pc:docMk/>
            <pc:sldMk cId="1298816887" sldId="368"/>
            <ac:grpSpMk id="26" creationId="{2C3846A5-A498-4C9E-B4DC-13532657D717}"/>
          </ac:grpSpMkLst>
        </pc:grpChg>
        <pc:cxnChg chg="add del">
          <ac:chgData name="Felicity Page" userId="f5bf5ff9cac893f2" providerId="LiveId" clId="{853375D3-DCD4-4C0D-A06D-AC09C5022770}" dt="2021-01-27T13:58:27.855" v="375" actId="26606"/>
          <ac:cxnSpMkLst>
            <pc:docMk/>
            <pc:sldMk cId="1298816887" sldId="368"/>
            <ac:cxnSpMk id="17" creationId="{C49DA8F6-BCC1-4447-B54C-57856834B94B}"/>
          </ac:cxnSpMkLst>
        </pc:cxnChg>
        <pc:cxnChg chg="add del">
          <ac:chgData name="Felicity Page" userId="f5bf5ff9cac893f2" providerId="LiveId" clId="{853375D3-DCD4-4C0D-A06D-AC09C5022770}" dt="2021-01-27T13:58:25.911" v="373" actId="26606"/>
          <ac:cxnSpMkLst>
            <pc:docMk/>
            <pc:sldMk cId="1298816887" sldId="368"/>
            <ac:cxnSpMk id="18" creationId="{C49DA8F6-BCC1-4447-B54C-57856834B94B}"/>
          </ac:cxnSpMkLst>
        </pc:cxnChg>
        <pc:cxnChg chg="add">
          <ac:chgData name="Felicity Page" userId="f5bf5ff9cac893f2" providerId="LiveId" clId="{853375D3-DCD4-4C0D-A06D-AC09C5022770}" dt="2021-01-27T13:58:29.251" v="378" actId="26606"/>
          <ac:cxnSpMkLst>
            <pc:docMk/>
            <pc:sldMk cId="1298816887" sldId="368"/>
            <ac:cxnSpMk id="35" creationId="{C49DA8F6-BCC1-4447-B54C-57856834B94B}"/>
          </ac:cxnSpMkLst>
        </pc:cxnChg>
      </pc:sldChg>
      <pc:sldChg chg="addSp modSp new mod ord setBg">
        <pc:chgData name="Felicity Page" userId="f5bf5ff9cac893f2" providerId="LiveId" clId="{853375D3-DCD4-4C0D-A06D-AC09C5022770}" dt="2021-01-31T13:36:16.624" v="1207" actId="20577"/>
        <pc:sldMkLst>
          <pc:docMk/>
          <pc:sldMk cId="597545178" sldId="369"/>
        </pc:sldMkLst>
        <pc:spChg chg="mod">
          <ac:chgData name="Felicity Page" userId="f5bf5ff9cac893f2" providerId="LiveId" clId="{853375D3-DCD4-4C0D-A06D-AC09C5022770}" dt="2021-01-27T13:59:05.691" v="493" actId="26606"/>
          <ac:spMkLst>
            <pc:docMk/>
            <pc:sldMk cId="597545178" sldId="369"/>
            <ac:spMk id="2" creationId="{6FB18390-33BF-4FEF-A372-244CC00CF7B3}"/>
          </ac:spMkLst>
        </pc:spChg>
        <pc:spChg chg="mod">
          <ac:chgData name="Felicity Page" userId="f5bf5ff9cac893f2" providerId="LiveId" clId="{853375D3-DCD4-4C0D-A06D-AC09C5022770}" dt="2021-01-31T13:36:16.624" v="1207" actId="20577"/>
          <ac:spMkLst>
            <pc:docMk/>
            <pc:sldMk cId="597545178" sldId="369"/>
            <ac:spMk id="3" creationId="{0EBD27AF-37AA-43F9-8BF2-C9D2C068EF5C}"/>
          </ac:spMkLst>
        </pc:spChg>
        <pc:spChg chg="add">
          <ac:chgData name="Felicity Page" userId="f5bf5ff9cac893f2" providerId="LiveId" clId="{853375D3-DCD4-4C0D-A06D-AC09C5022770}" dt="2021-01-27T13:59:05.691" v="493" actId="26606"/>
          <ac:spMkLst>
            <pc:docMk/>
            <pc:sldMk cId="597545178" sldId="369"/>
            <ac:spMk id="8" creationId="{6D6CDB20-394C-4D51-9C5B-8751E21338DC}"/>
          </ac:spMkLst>
        </pc:spChg>
        <pc:spChg chg="add">
          <ac:chgData name="Felicity Page" userId="f5bf5ff9cac893f2" providerId="LiveId" clId="{853375D3-DCD4-4C0D-A06D-AC09C5022770}" dt="2021-01-27T13:59:05.691" v="493" actId="26606"/>
          <ac:spMkLst>
            <pc:docMk/>
            <pc:sldMk cId="597545178" sldId="369"/>
            <ac:spMk id="10" creationId="{46DFD1E0-DCA7-47E6-B78B-6ECDDF873DD6}"/>
          </ac:spMkLst>
        </pc:spChg>
        <pc:spChg chg="add">
          <ac:chgData name="Felicity Page" userId="f5bf5ff9cac893f2" providerId="LiveId" clId="{853375D3-DCD4-4C0D-A06D-AC09C5022770}" dt="2021-01-27T13:59:05.691" v="493" actId="26606"/>
          <ac:spMkLst>
            <pc:docMk/>
            <pc:sldMk cId="597545178" sldId="369"/>
            <ac:spMk id="12" creationId="{8AAB0B1E-BB97-40E0-8DCD-D1197A0E1D6A}"/>
          </ac:spMkLst>
        </pc:spChg>
        <pc:cxnChg chg="add">
          <ac:chgData name="Felicity Page" userId="f5bf5ff9cac893f2" providerId="LiveId" clId="{853375D3-DCD4-4C0D-A06D-AC09C5022770}" dt="2021-01-27T13:59:05.691" v="493" actId="26606"/>
          <ac:cxnSpMkLst>
            <pc:docMk/>
            <pc:sldMk cId="597545178" sldId="369"/>
            <ac:cxnSpMk id="14" creationId="{F492F8DF-EE34-4FC5-9FFE-76EB2E3BBA95}"/>
          </ac:cxnSpMkLst>
        </pc:cxnChg>
      </pc:sldChg>
      <pc:sldChg chg="addSp delSp modSp new mod setBg addAnim delAnim">
        <pc:chgData name="Felicity Page" userId="f5bf5ff9cac893f2" providerId="LiveId" clId="{853375D3-DCD4-4C0D-A06D-AC09C5022770}" dt="2021-01-31T13:36:35.842" v="1214" actId="20577"/>
        <pc:sldMkLst>
          <pc:docMk/>
          <pc:sldMk cId="1898131429" sldId="370"/>
        </pc:sldMkLst>
        <pc:spChg chg="mod">
          <ac:chgData name="Felicity Page" userId="f5bf5ff9cac893f2" providerId="LiveId" clId="{853375D3-DCD4-4C0D-A06D-AC09C5022770}" dt="2021-01-27T14:00:13.159" v="663" actId="26606"/>
          <ac:spMkLst>
            <pc:docMk/>
            <pc:sldMk cId="1898131429" sldId="370"/>
            <ac:spMk id="2" creationId="{C31D3059-0768-4D52-AD47-7A698E6E04C1}"/>
          </ac:spMkLst>
        </pc:spChg>
        <pc:spChg chg="mod">
          <ac:chgData name="Felicity Page" userId="f5bf5ff9cac893f2" providerId="LiveId" clId="{853375D3-DCD4-4C0D-A06D-AC09C5022770}" dt="2021-01-31T13:36:35.842" v="1214" actId="20577"/>
          <ac:spMkLst>
            <pc:docMk/>
            <pc:sldMk cId="1898131429" sldId="370"/>
            <ac:spMk id="3" creationId="{7B692531-D7D5-49AC-A10D-72147D6C9380}"/>
          </ac:spMkLst>
        </pc:spChg>
        <pc:spChg chg="add del">
          <ac:chgData name="Felicity Page" userId="f5bf5ff9cac893f2" providerId="LiveId" clId="{853375D3-DCD4-4C0D-A06D-AC09C5022770}" dt="2021-01-27T14:00:13.148" v="662" actId="26606"/>
          <ac:spMkLst>
            <pc:docMk/>
            <pc:sldMk cId="1898131429" sldId="370"/>
            <ac:spMk id="8" creationId="{327D73B4-9F5C-4A64-A179-51B9500CB8B5}"/>
          </ac:spMkLst>
        </pc:spChg>
        <pc:spChg chg="add del">
          <ac:chgData name="Felicity Page" userId="f5bf5ff9cac893f2" providerId="LiveId" clId="{853375D3-DCD4-4C0D-A06D-AC09C5022770}" dt="2021-01-27T14:00:13.148" v="662" actId="26606"/>
          <ac:spMkLst>
            <pc:docMk/>
            <pc:sldMk cId="1898131429" sldId="370"/>
            <ac:spMk id="10" creationId="{C1F06963-6374-4B48-844F-071A9BAAAE02}"/>
          </ac:spMkLst>
        </pc:spChg>
        <pc:spChg chg="add del">
          <ac:chgData name="Felicity Page" userId="f5bf5ff9cac893f2" providerId="LiveId" clId="{853375D3-DCD4-4C0D-A06D-AC09C5022770}" dt="2021-01-27T14:00:13.148" v="662" actId="26606"/>
          <ac:spMkLst>
            <pc:docMk/>
            <pc:sldMk cId="1898131429" sldId="370"/>
            <ac:spMk id="12" creationId="{6CB927A4-E432-4310-9CD5-E89FF5063179}"/>
          </ac:spMkLst>
        </pc:spChg>
        <pc:spChg chg="add del">
          <ac:chgData name="Felicity Page" userId="f5bf5ff9cac893f2" providerId="LiveId" clId="{853375D3-DCD4-4C0D-A06D-AC09C5022770}" dt="2021-01-27T14:00:13.148" v="662" actId="26606"/>
          <ac:spMkLst>
            <pc:docMk/>
            <pc:sldMk cId="1898131429" sldId="370"/>
            <ac:spMk id="14" creationId="{1453BF6C-B012-48B7-B4E8-6D7AC7C27D02}"/>
          </ac:spMkLst>
        </pc:spChg>
        <pc:spChg chg="add del">
          <ac:chgData name="Felicity Page" userId="f5bf5ff9cac893f2" providerId="LiveId" clId="{853375D3-DCD4-4C0D-A06D-AC09C5022770}" dt="2021-01-27T14:00:13.148" v="662" actId="26606"/>
          <ac:spMkLst>
            <pc:docMk/>
            <pc:sldMk cId="1898131429" sldId="370"/>
            <ac:spMk id="16" creationId="{E3020543-B24B-4EC4-8FFC-8DD88EEA91A8}"/>
          </ac:spMkLst>
        </pc:spChg>
        <pc:spChg chg="add">
          <ac:chgData name="Felicity Page" userId="f5bf5ff9cac893f2" providerId="LiveId" clId="{853375D3-DCD4-4C0D-A06D-AC09C5022770}" dt="2021-01-27T14:00:13.159" v="663" actId="26606"/>
          <ac:spMkLst>
            <pc:docMk/>
            <pc:sldMk cId="1898131429" sldId="370"/>
            <ac:spMk id="20" creationId="{6D6CDB20-394C-4D51-9C5B-8751E21338DC}"/>
          </ac:spMkLst>
        </pc:spChg>
        <pc:spChg chg="add">
          <ac:chgData name="Felicity Page" userId="f5bf5ff9cac893f2" providerId="LiveId" clId="{853375D3-DCD4-4C0D-A06D-AC09C5022770}" dt="2021-01-27T14:00:13.159" v="663" actId="26606"/>
          <ac:spMkLst>
            <pc:docMk/>
            <pc:sldMk cId="1898131429" sldId="370"/>
            <ac:spMk id="21" creationId="{46DFD1E0-DCA7-47E6-B78B-6ECDDF873DD6}"/>
          </ac:spMkLst>
        </pc:spChg>
        <pc:spChg chg="add">
          <ac:chgData name="Felicity Page" userId="f5bf5ff9cac893f2" providerId="LiveId" clId="{853375D3-DCD4-4C0D-A06D-AC09C5022770}" dt="2021-01-27T14:00:13.159" v="663" actId="26606"/>
          <ac:spMkLst>
            <pc:docMk/>
            <pc:sldMk cId="1898131429" sldId="370"/>
            <ac:spMk id="22" creationId="{8AAB0B1E-BB97-40E0-8DCD-D1197A0E1D6A}"/>
          </ac:spMkLst>
        </pc:spChg>
        <pc:cxnChg chg="add del">
          <ac:chgData name="Felicity Page" userId="f5bf5ff9cac893f2" providerId="LiveId" clId="{853375D3-DCD4-4C0D-A06D-AC09C5022770}" dt="2021-01-27T14:00:13.148" v="662" actId="26606"/>
          <ac:cxnSpMkLst>
            <pc:docMk/>
            <pc:sldMk cId="1898131429" sldId="370"/>
            <ac:cxnSpMk id="18" creationId="{C49DA8F6-BCC1-4447-B54C-57856834B94B}"/>
          </ac:cxnSpMkLst>
        </pc:cxnChg>
        <pc:cxnChg chg="add">
          <ac:chgData name="Felicity Page" userId="f5bf5ff9cac893f2" providerId="LiveId" clId="{853375D3-DCD4-4C0D-A06D-AC09C5022770}" dt="2021-01-27T14:00:13.159" v="663" actId="26606"/>
          <ac:cxnSpMkLst>
            <pc:docMk/>
            <pc:sldMk cId="1898131429" sldId="370"/>
            <ac:cxnSpMk id="23" creationId="{F492F8DF-EE34-4FC5-9FFE-76EB2E3BBA95}"/>
          </ac:cxnSpMkLst>
        </pc:cxnChg>
      </pc:sldChg>
      <pc:sldChg chg="addSp delSp modSp new del mod ord setBg modAnim">
        <pc:chgData name="Felicity Page" userId="f5bf5ff9cac893f2" providerId="LiveId" clId="{853375D3-DCD4-4C0D-A06D-AC09C5022770}" dt="2021-02-05T09:52:44.129" v="2449" actId="47"/>
        <pc:sldMkLst>
          <pc:docMk/>
          <pc:sldMk cId="2184230305" sldId="371"/>
        </pc:sldMkLst>
        <pc:spChg chg="mod">
          <ac:chgData name="Felicity Page" userId="f5bf5ff9cac893f2" providerId="LiveId" clId="{853375D3-DCD4-4C0D-A06D-AC09C5022770}" dt="2021-01-28T12:37:34.773" v="740" actId="26606"/>
          <ac:spMkLst>
            <pc:docMk/>
            <pc:sldMk cId="2184230305" sldId="371"/>
            <ac:spMk id="2" creationId="{76FD5DF5-BA9B-4E69-803D-DFBC4B535A6A}"/>
          </ac:spMkLst>
        </pc:spChg>
        <pc:spChg chg="del">
          <ac:chgData name="Felicity Page" userId="f5bf5ff9cac893f2" providerId="LiveId" clId="{853375D3-DCD4-4C0D-A06D-AC09C5022770}" dt="2021-01-28T12:37:25.513" v="737"/>
          <ac:spMkLst>
            <pc:docMk/>
            <pc:sldMk cId="2184230305" sldId="371"/>
            <ac:spMk id="3" creationId="{F1127569-D424-472B-96D8-621032594136}"/>
          </ac:spMkLst>
        </pc:spChg>
        <pc:spChg chg="add del">
          <ac:chgData name="Felicity Page" userId="f5bf5ff9cac893f2" providerId="LiveId" clId="{853375D3-DCD4-4C0D-A06D-AC09C5022770}" dt="2021-01-28T12:37:34.742" v="739" actId="26606"/>
          <ac:spMkLst>
            <pc:docMk/>
            <pc:sldMk cId="2184230305" sldId="371"/>
            <ac:spMk id="9" creationId="{AF1E5E62-9EB9-408E-AE53-A04A4C8110DE}"/>
          </ac:spMkLst>
        </pc:spChg>
        <pc:spChg chg="add del">
          <ac:chgData name="Felicity Page" userId="f5bf5ff9cac893f2" providerId="LiveId" clId="{853375D3-DCD4-4C0D-A06D-AC09C5022770}" dt="2021-01-28T12:37:34.742" v="739" actId="26606"/>
          <ac:spMkLst>
            <pc:docMk/>
            <pc:sldMk cId="2184230305" sldId="371"/>
            <ac:spMk id="11" creationId="{9C5704B2-7C5B-4738-AF0D-4A2756A69FA1}"/>
          </ac:spMkLst>
        </pc:spChg>
        <pc:spChg chg="add del">
          <ac:chgData name="Felicity Page" userId="f5bf5ff9cac893f2" providerId="LiveId" clId="{853375D3-DCD4-4C0D-A06D-AC09C5022770}" dt="2021-01-28T12:37:34.742" v="739" actId="26606"/>
          <ac:spMkLst>
            <pc:docMk/>
            <pc:sldMk cId="2184230305" sldId="371"/>
            <ac:spMk id="13" creationId="{DFB36DC4-A410-4DF1-8453-1D85743F5E07}"/>
          </ac:spMkLst>
        </pc:spChg>
        <pc:spChg chg="add">
          <ac:chgData name="Felicity Page" userId="f5bf5ff9cac893f2" providerId="LiveId" clId="{853375D3-DCD4-4C0D-A06D-AC09C5022770}" dt="2021-01-28T12:37:34.773" v="740" actId="26606"/>
          <ac:spMkLst>
            <pc:docMk/>
            <pc:sldMk cId="2184230305" sldId="371"/>
            <ac:spMk id="31" creationId="{FD8F1113-2E3C-46E3-B54F-B7F421EEFD11}"/>
          </ac:spMkLst>
        </pc:spChg>
        <pc:spChg chg="add">
          <ac:chgData name="Felicity Page" userId="f5bf5ff9cac893f2" providerId="LiveId" clId="{853375D3-DCD4-4C0D-A06D-AC09C5022770}" dt="2021-01-28T12:37:34.773" v="740" actId="26606"/>
          <ac:spMkLst>
            <pc:docMk/>
            <pc:sldMk cId="2184230305" sldId="371"/>
            <ac:spMk id="32" creationId="{4F37E7FB-7372-47E3-914E-7CF7E94B1C49}"/>
          </ac:spMkLst>
        </pc:spChg>
        <pc:spChg chg="add">
          <ac:chgData name="Felicity Page" userId="f5bf5ff9cac893f2" providerId="LiveId" clId="{853375D3-DCD4-4C0D-A06D-AC09C5022770}" dt="2021-01-28T12:37:34.773" v="740" actId="26606"/>
          <ac:spMkLst>
            <pc:docMk/>
            <pc:sldMk cId="2184230305" sldId="371"/>
            <ac:spMk id="34" creationId="{16E168E2-3256-43A5-9298-9E5A6AE8F736}"/>
          </ac:spMkLst>
        </pc:spChg>
        <pc:grpChg chg="add">
          <ac:chgData name="Felicity Page" userId="f5bf5ff9cac893f2" providerId="LiveId" clId="{853375D3-DCD4-4C0D-A06D-AC09C5022770}" dt="2021-01-28T12:37:34.773" v="740" actId="26606"/>
          <ac:grpSpMkLst>
            <pc:docMk/>
            <pc:sldMk cId="2184230305" sldId="371"/>
            <ac:grpSpMk id="33" creationId="{465DDECC-A11E-434E-87B2-8997CD3832FD}"/>
          </ac:grpSpMkLst>
        </pc:grpChg>
        <pc:picChg chg="add mod">
          <ac:chgData name="Felicity Page" userId="f5bf5ff9cac893f2" providerId="LiveId" clId="{853375D3-DCD4-4C0D-A06D-AC09C5022770}" dt="2021-01-28T12:37:34.773" v="740" actId="26606"/>
          <ac:picMkLst>
            <pc:docMk/>
            <pc:sldMk cId="2184230305" sldId="371"/>
            <ac:picMk id="4" creationId="{5DF8E4E1-1F6C-4100-92AC-219FFF3975A8}"/>
          </ac:picMkLst>
        </pc:picChg>
      </pc:sldChg>
      <pc:sldChg chg="modSp new mod ord">
        <pc:chgData name="Felicity Page" userId="f5bf5ff9cac893f2" providerId="LiveId" clId="{853375D3-DCD4-4C0D-A06D-AC09C5022770}" dt="2021-01-31T13:31:50.624" v="1118" actId="20577"/>
        <pc:sldMkLst>
          <pc:docMk/>
          <pc:sldMk cId="1984984858" sldId="372"/>
        </pc:sldMkLst>
        <pc:spChg chg="mod">
          <ac:chgData name="Felicity Page" userId="f5bf5ff9cac893f2" providerId="LiveId" clId="{853375D3-DCD4-4C0D-A06D-AC09C5022770}" dt="2021-01-31T13:26:59.843" v="785" actId="20577"/>
          <ac:spMkLst>
            <pc:docMk/>
            <pc:sldMk cId="1984984858" sldId="372"/>
            <ac:spMk id="2" creationId="{5CC7A704-13F6-49C5-9755-C811EA255593}"/>
          </ac:spMkLst>
        </pc:spChg>
        <pc:spChg chg="mod">
          <ac:chgData name="Felicity Page" userId="f5bf5ff9cac893f2" providerId="LiveId" clId="{853375D3-DCD4-4C0D-A06D-AC09C5022770}" dt="2021-01-31T13:31:50.624" v="1118" actId="20577"/>
          <ac:spMkLst>
            <pc:docMk/>
            <pc:sldMk cId="1984984858" sldId="372"/>
            <ac:spMk id="3" creationId="{37408E48-BF79-416F-A5E0-BD56942CF469}"/>
          </ac:spMkLst>
        </pc:spChg>
      </pc:sldChg>
      <pc:sldChg chg="addSp delSp modSp">
        <pc:chgData name="Felicity Page" userId="f5bf5ff9cac893f2" providerId="LiveId" clId="{853375D3-DCD4-4C0D-A06D-AC09C5022770}" dt="2021-01-31T13:32:41.663" v="1122"/>
        <pc:sldMkLst>
          <pc:docMk/>
          <pc:sldMk cId="3727588212" sldId="373"/>
        </pc:sldMkLst>
        <pc:spChg chg="del">
          <ac:chgData name="Felicity Page" userId="f5bf5ff9cac893f2" providerId="LiveId" clId="{853375D3-DCD4-4C0D-A06D-AC09C5022770}" dt="2021-01-31T13:32:41.663" v="1122"/>
          <ac:spMkLst>
            <pc:docMk/>
            <pc:sldMk cId="3727588212" sldId="373"/>
            <ac:spMk id="3" creationId="{A887ECB9-AAD8-47FF-B06A-852F8687172C}"/>
          </ac:spMkLst>
        </pc:spChg>
        <pc:picChg chg="add mod">
          <ac:chgData name="Felicity Page" userId="f5bf5ff9cac893f2" providerId="LiveId" clId="{853375D3-DCD4-4C0D-A06D-AC09C5022770}" dt="2021-01-31T13:32:41.663" v="1122"/>
          <ac:picMkLst>
            <pc:docMk/>
            <pc:sldMk cId="3727588212" sldId="373"/>
            <ac:picMk id="1026" creationId="{10A01CD9-F07E-4545-BDB8-DF12BD31EEE2}"/>
          </ac:picMkLst>
        </pc:picChg>
      </pc:sldChg>
      <pc:sldChg chg="modSp new add del mod">
        <pc:chgData name="Felicity Page" userId="f5bf5ff9cac893f2" providerId="LiveId" clId="{853375D3-DCD4-4C0D-A06D-AC09C5022770}" dt="2021-01-31T13:34:14.650" v="1159" actId="20577"/>
        <pc:sldMkLst>
          <pc:docMk/>
          <pc:sldMk cId="4121785212" sldId="373"/>
        </pc:sldMkLst>
        <pc:spChg chg="mod">
          <ac:chgData name="Felicity Page" userId="f5bf5ff9cac893f2" providerId="LiveId" clId="{853375D3-DCD4-4C0D-A06D-AC09C5022770}" dt="2021-01-31T13:34:14.650" v="1159" actId="20577"/>
          <ac:spMkLst>
            <pc:docMk/>
            <pc:sldMk cId="4121785212" sldId="373"/>
            <ac:spMk id="2" creationId="{9E135EE9-EDC5-4414-91CC-70F2F8BE4B55}"/>
          </ac:spMkLst>
        </pc:spChg>
      </pc:sldChg>
      <pc:sldChg chg="addSp modSp new mod ord setBg">
        <pc:chgData name="Felicity Page" userId="f5bf5ff9cac893f2" providerId="LiveId" clId="{853375D3-DCD4-4C0D-A06D-AC09C5022770}" dt="2021-01-31T13:57:44.240" v="1710"/>
        <pc:sldMkLst>
          <pc:docMk/>
          <pc:sldMk cId="2628983055" sldId="374"/>
        </pc:sldMkLst>
        <pc:spChg chg="mod">
          <ac:chgData name="Felicity Page" userId="f5bf5ff9cac893f2" providerId="LiveId" clId="{853375D3-DCD4-4C0D-A06D-AC09C5022770}" dt="2021-01-31T13:44:04.994" v="1368" actId="26606"/>
          <ac:spMkLst>
            <pc:docMk/>
            <pc:sldMk cId="2628983055" sldId="374"/>
            <ac:spMk id="2" creationId="{0D20D4AE-8016-406B-B478-8F62D011056D}"/>
          </ac:spMkLst>
        </pc:spChg>
        <pc:spChg chg="mod">
          <ac:chgData name="Felicity Page" userId="f5bf5ff9cac893f2" providerId="LiveId" clId="{853375D3-DCD4-4C0D-A06D-AC09C5022770}" dt="2021-01-31T13:44:04.994" v="1368" actId="26606"/>
          <ac:spMkLst>
            <pc:docMk/>
            <pc:sldMk cId="2628983055" sldId="374"/>
            <ac:spMk id="3" creationId="{81EDBC8B-FA73-4B39-95CB-73DCB8F1094E}"/>
          </ac:spMkLst>
        </pc:spChg>
        <pc:spChg chg="add">
          <ac:chgData name="Felicity Page" userId="f5bf5ff9cac893f2" providerId="LiveId" clId="{853375D3-DCD4-4C0D-A06D-AC09C5022770}" dt="2021-01-31T13:44:04.994" v="1368" actId="26606"/>
          <ac:spMkLst>
            <pc:docMk/>
            <pc:sldMk cId="2628983055" sldId="374"/>
            <ac:spMk id="8" creationId="{09588DA8-065E-4F6F-8EFD-43104AB2E0CF}"/>
          </ac:spMkLst>
        </pc:spChg>
        <pc:spChg chg="add">
          <ac:chgData name="Felicity Page" userId="f5bf5ff9cac893f2" providerId="LiveId" clId="{853375D3-DCD4-4C0D-A06D-AC09C5022770}" dt="2021-01-31T13:44:04.994" v="1368" actId="26606"/>
          <ac:spMkLst>
            <pc:docMk/>
            <pc:sldMk cId="2628983055" sldId="374"/>
            <ac:spMk id="10" creationId="{C4285719-470E-454C-AF62-8323075F1F5B}"/>
          </ac:spMkLst>
        </pc:spChg>
        <pc:spChg chg="add">
          <ac:chgData name="Felicity Page" userId="f5bf5ff9cac893f2" providerId="LiveId" clId="{853375D3-DCD4-4C0D-A06D-AC09C5022770}" dt="2021-01-31T13:44:04.994" v="1368" actId="26606"/>
          <ac:spMkLst>
            <pc:docMk/>
            <pc:sldMk cId="2628983055" sldId="374"/>
            <ac:spMk id="12" creationId="{CD9FE4EF-C4D8-49A0-B2FF-81D8DB7D8A24}"/>
          </ac:spMkLst>
        </pc:spChg>
        <pc:spChg chg="add">
          <ac:chgData name="Felicity Page" userId="f5bf5ff9cac893f2" providerId="LiveId" clId="{853375D3-DCD4-4C0D-A06D-AC09C5022770}" dt="2021-01-31T13:44:04.994" v="1368" actId="26606"/>
          <ac:spMkLst>
            <pc:docMk/>
            <pc:sldMk cId="2628983055" sldId="374"/>
            <ac:spMk id="14" creationId="{4300840D-0A0B-4512-BACA-B439D5B9C57C}"/>
          </ac:spMkLst>
        </pc:spChg>
        <pc:spChg chg="add">
          <ac:chgData name="Felicity Page" userId="f5bf5ff9cac893f2" providerId="LiveId" clId="{853375D3-DCD4-4C0D-A06D-AC09C5022770}" dt="2021-01-31T13:44:04.994" v="1368" actId="26606"/>
          <ac:spMkLst>
            <pc:docMk/>
            <pc:sldMk cId="2628983055" sldId="374"/>
            <ac:spMk id="16" creationId="{D2B78728-A580-49A7-84F9-6EF6F583ADE0}"/>
          </ac:spMkLst>
        </pc:spChg>
        <pc:spChg chg="add">
          <ac:chgData name="Felicity Page" userId="f5bf5ff9cac893f2" providerId="LiveId" clId="{853375D3-DCD4-4C0D-A06D-AC09C5022770}" dt="2021-01-31T13:44:04.994" v="1368" actId="26606"/>
          <ac:spMkLst>
            <pc:docMk/>
            <pc:sldMk cId="2628983055" sldId="374"/>
            <ac:spMk id="18" creationId="{38FAA1A1-D861-433F-88FA-1E9D6FD31D11}"/>
          </ac:spMkLst>
        </pc:spChg>
        <pc:spChg chg="add">
          <ac:chgData name="Felicity Page" userId="f5bf5ff9cac893f2" providerId="LiveId" clId="{853375D3-DCD4-4C0D-A06D-AC09C5022770}" dt="2021-01-31T13:44:04.994" v="1368" actId="26606"/>
          <ac:spMkLst>
            <pc:docMk/>
            <pc:sldMk cId="2628983055" sldId="374"/>
            <ac:spMk id="20" creationId="{8D71EDA1-87BF-4D5D-AB79-F346FD19278A}"/>
          </ac:spMkLst>
        </pc:spChg>
      </pc:sldChg>
      <pc:sldChg chg="modSp new add del mod ord">
        <pc:chgData name="Felicity Page" userId="f5bf5ff9cac893f2" providerId="LiveId" clId="{853375D3-DCD4-4C0D-A06D-AC09C5022770}" dt="2021-01-31T13:45:53.870" v="1397"/>
        <pc:sldMkLst>
          <pc:docMk/>
          <pc:sldMk cId="2993959679" sldId="375"/>
        </pc:sldMkLst>
        <pc:spChg chg="mod">
          <ac:chgData name="Felicity Page" userId="f5bf5ff9cac893f2" providerId="LiveId" clId="{853375D3-DCD4-4C0D-A06D-AC09C5022770}" dt="2021-01-31T13:44:30.522" v="1393" actId="20577"/>
          <ac:spMkLst>
            <pc:docMk/>
            <pc:sldMk cId="2993959679" sldId="375"/>
            <ac:spMk id="2" creationId="{F05BE03F-8A72-4A56-88CE-64C9765274DA}"/>
          </ac:spMkLst>
        </pc:spChg>
      </pc:sldChg>
      <pc:sldChg chg="addSp delSp modSp">
        <pc:chgData name="Felicity Page" userId="f5bf5ff9cac893f2" providerId="LiveId" clId="{853375D3-DCD4-4C0D-A06D-AC09C5022770}" dt="2021-01-31T13:45:35.607" v="1394"/>
        <pc:sldMkLst>
          <pc:docMk/>
          <pc:sldMk cId="3074533481" sldId="375"/>
        </pc:sldMkLst>
        <pc:spChg chg="del">
          <ac:chgData name="Felicity Page" userId="f5bf5ff9cac893f2" providerId="LiveId" clId="{853375D3-DCD4-4C0D-A06D-AC09C5022770}" dt="2021-01-31T13:45:35.607" v="1394"/>
          <ac:spMkLst>
            <pc:docMk/>
            <pc:sldMk cId="3074533481" sldId="375"/>
            <ac:spMk id="3" creationId="{9E393F51-47D9-4E3E-9594-1B315E4E37A6}"/>
          </ac:spMkLst>
        </pc:spChg>
        <pc:picChg chg="add mod">
          <ac:chgData name="Felicity Page" userId="f5bf5ff9cac893f2" providerId="LiveId" clId="{853375D3-DCD4-4C0D-A06D-AC09C5022770}" dt="2021-01-31T13:45:35.607" v="1394"/>
          <ac:picMkLst>
            <pc:docMk/>
            <pc:sldMk cId="3074533481" sldId="375"/>
            <ac:picMk id="2050" creationId="{76796F61-3EA4-4688-9377-72B9E5F6801C}"/>
          </ac:picMkLst>
        </pc:picChg>
      </pc:sldChg>
      <pc:sldChg chg="addSp delSp modSp new mod ord setBg modClrScheme chgLayout">
        <pc:chgData name="Felicity Page" userId="f5bf5ff9cac893f2" providerId="LiveId" clId="{853375D3-DCD4-4C0D-A06D-AC09C5022770}" dt="2021-01-31T13:48:48.782" v="1516" actId="26606"/>
        <pc:sldMkLst>
          <pc:docMk/>
          <pc:sldMk cId="2643377581" sldId="376"/>
        </pc:sldMkLst>
        <pc:spChg chg="del mod ord">
          <ac:chgData name="Felicity Page" userId="f5bf5ff9cac893f2" providerId="LiveId" clId="{853375D3-DCD4-4C0D-A06D-AC09C5022770}" dt="2021-01-31T13:48:00.778" v="1419" actId="700"/>
          <ac:spMkLst>
            <pc:docMk/>
            <pc:sldMk cId="2643377581" sldId="376"/>
            <ac:spMk id="2" creationId="{D50B0421-F633-467B-845D-E27D4F406DFA}"/>
          </ac:spMkLst>
        </pc:spChg>
        <pc:spChg chg="del mod ord">
          <ac:chgData name="Felicity Page" userId="f5bf5ff9cac893f2" providerId="LiveId" clId="{853375D3-DCD4-4C0D-A06D-AC09C5022770}" dt="2021-01-31T13:48:00.778" v="1419" actId="700"/>
          <ac:spMkLst>
            <pc:docMk/>
            <pc:sldMk cId="2643377581" sldId="376"/>
            <ac:spMk id="3" creationId="{99C00E3A-4CC1-4C91-8038-4DF549E4D39A}"/>
          </ac:spMkLst>
        </pc:spChg>
        <pc:spChg chg="del">
          <ac:chgData name="Felicity Page" userId="f5bf5ff9cac893f2" providerId="LiveId" clId="{853375D3-DCD4-4C0D-A06D-AC09C5022770}" dt="2021-01-31T13:48:00.778" v="1419" actId="700"/>
          <ac:spMkLst>
            <pc:docMk/>
            <pc:sldMk cId="2643377581" sldId="376"/>
            <ac:spMk id="4" creationId="{181F732C-7DA5-4079-9099-C5F181434F98}"/>
          </ac:spMkLst>
        </pc:spChg>
        <pc:spChg chg="add mod ord">
          <ac:chgData name="Felicity Page" userId="f5bf5ff9cac893f2" providerId="LiveId" clId="{853375D3-DCD4-4C0D-A06D-AC09C5022770}" dt="2021-01-31T13:48:48.782" v="1516" actId="26606"/>
          <ac:spMkLst>
            <pc:docMk/>
            <pc:sldMk cId="2643377581" sldId="376"/>
            <ac:spMk id="5" creationId="{7375497E-668F-4550-A331-07A533D17F73}"/>
          </ac:spMkLst>
        </pc:spChg>
        <pc:spChg chg="add mod ord">
          <ac:chgData name="Felicity Page" userId="f5bf5ff9cac893f2" providerId="LiveId" clId="{853375D3-DCD4-4C0D-A06D-AC09C5022770}" dt="2021-01-31T13:48:48.782" v="1516" actId="26606"/>
          <ac:spMkLst>
            <pc:docMk/>
            <pc:sldMk cId="2643377581" sldId="376"/>
            <ac:spMk id="6" creationId="{54832F71-60FF-4EDB-A972-FA044D6A84B4}"/>
          </ac:spMkLst>
        </pc:spChg>
        <pc:spChg chg="add">
          <ac:chgData name="Felicity Page" userId="f5bf5ff9cac893f2" providerId="LiveId" clId="{853375D3-DCD4-4C0D-A06D-AC09C5022770}" dt="2021-01-31T13:48:48.782" v="1516" actId="26606"/>
          <ac:spMkLst>
            <pc:docMk/>
            <pc:sldMk cId="2643377581" sldId="376"/>
            <ac:spMk id="12" creationId="{1CDD8E39-EA14-4679-9655-1BFF5A7B63EE}"/>
          </ac:spMkLst>
        </pc:spChg>
        <pc:picChg chg="add">
          <ac:chgData name="Felicity Page" userId="f5bf5ff9cac893f2" providerId="LiveId" clId="{853375D3-DCD4-4C0D-A06D-AC09C5022770}" dt="2021-01-31T13:48:48.782" v="1516" actId="26606"/>
          <ac:picMkLst>
            <pc:docMk/>
            <pc:sldMk cId="2643377581" sldId="376"/>
            <ac:picMk id="8" creationId="{F95E8D3A-0B0B-4832-8503-E87293F7480F}"/>
          </ac:picMkLst>
        </pc:picChg>
      </pc:sldChg>
      <pc:sldChg chg="modSp new mod">
        <pc:chgData name="Felicity Page" userId="f5bf5ff9cac893f2" providerId="LiveId" clId="{853375D3-DCD4-4C0D-A06D-AC09C5022770}" dt="2021-01-31T13:53:56.677" v="1647" actId="20577"/>
        <pc:sldMkLst>
          <pc:docMk/>
          <pc:sldMk cId="3741964536" sldId="377"/>
        </pc:sldMkLst>
        <pc:spChg chg="mod">
          <ac:chgData name="Felicity Page" userId="f5bf5ff9cac893f2" providerId="LiveId" clId="{853375D3-DCD4-4C0D-A06D-AC09C5022770}" dt="2021-01-31T13:53:45.100" v="1611" actId="20577"/>
          <ac:spMkLst>
            <pc:docMk/>
            <pc:sldMk cId="3741964536" sldId="377"/>
            <ac:spMk id="2" creationId="{ED324A34-FC6B-4F41-BBD6-539BABED505E}"/>
          </ac:spMkLst>
        </pc:spChg>
        <pc:spChg chg="mod">
          <ac:chgData name="Felicity Page" userId="f5bf5ff9cac893f2" providerId="LiveId" clId="{853375D3-DCD4-4C0D-A06D-AC09C5022770}" dt="2021-01-31T13:53:56.677" v="1647" actId="20577"/>
          <ac:spMkLst>
            <pc:docMk/>
            <pc:sldMk cId="3741964536" sldId="377"/>
            <ac:spMk id="3" creationId="{8D079153-5124-4967-8C20-74BD91E84233}"/>
          </ac:spMkLst>
        </pc:spChg>
      </pc:sldChg>
      <pc:sldChg chg="addSp modSp new mod ord setBg">
        <pc:chgData name="Felicity Page" userId="f5bf5ff9cac893f2" providerId="LiveId" clId="{853375D3-DCD4-4C0D-A06D-AC09C5022770}" dt="2021-01-31T13:56:35.198" v="1662" actId="26606"/>
        <pc:sldMkLst>
          <pc:docMk/>
          <pc:sldMk cId="1474925592" sldId="378"/>
        </pc:sldMkLst>
        <pc:spChg chg="mod">
          <ac:chgData name="Felicity Page" userId="f5bf5ff9cac893f2" providerId="LiveId" clId="{853375D3-DCD4-4C0D-A06D-AC09C5022770}" dt="2021-01-31T13:56:35.198" v="1662" actId="26606"/>
          <ac:spMkLst>
            <pc:docMk/>
            <pc:sldMk cId="1474925592" sldId="378"/>
            <ac:spMk id="2" creationId="{48D5A132-44FA-4463-8E8C-C373BE08E689}"/>
          </ac:spMkLst>
        </pc:spChg>
        <pc:spChg chg="mod">
          <ac:chgData name="Felicity Page" userId="f5bf5ff9cac893f2" providerId="LiveId" clId="{853375D3-DCD4-4C0D-A06D-AC09C5022770}" dt="2021-01-31T13:56:35.198" v="1662" actId="26606"/>
          <ac:spMkLst>
            <pc:docMk/>
            <pc:sldMk cId="1474925592" sldId="378"/>
            <ac:spMk id="3" creationId="{60ADB84B-FF4E-43F7-B388-3A93DC7CDD14}"/>
          </ac:spMkLst>
        </pc:spChg>
        <pc:spChg chg="add">
          <ac:chgData name="Felicity Page" userId="f5bf5ff9cac893f2" providerId="LiveId" clId="{853375D3-DCD4-4C0D-A06D-AC09C5022770}" dt="2021-01-31T13:56:35.198" v="1662" actId="26606"/>
          <ac:spMkLst>
            <pc:docMk/>
            <pc:sldMk cId="1474925592" sldId="378"/>
            <ac:spMk id="8" creationId="{09588DA8-065E-4F6F-8EFD-43104AB2E0CF}"/>
          </ac:spMkLst>
        </pc:spChg>
        <pc:spChg chg="add">
          <ac:chgData name="Felicity Page" userId="f5bf5ff9cac893f2" providerId="LiveId" clId="{853375D3-DCD4-4C0D-A06D-AC09C5022770}" dt="2021-01-31T13:56:35.198" v="1662" actId="26606"/>
          <ac:spMkLst>
            <pc:docMk/>
            <pc:sldMk cId="1474925592" sldId="378"/>
            <ac:spMk id="10" creationId="{C4285719-470E-454C-AF62-8323075F1F5B}"/>
          </ac:spMkLst>
        </pc:spChg>
        <pc:spChg chg="add">
          <ac:chgData name="Felicity Page" userId="f5bf5ff9cac893f2" providerId="LiveId" clId="{853375D3-DCD4-4C0D-A06D-AC09C5022770}" dt="2021-01-31T13:56:35.198" v="1662" actId="26606"/>
          <ac:spMkLst>
            <pc:docMk/>
            <pc:sldMk cId="1474925592" sldId="378"/>
            <ac:spMk id="12" creationId="{CD9FE4EF-C4D8-49A0-B2FF-81D8DB7D8A24}"/>
          </ac:spMkLst>
        </pc:spChg>
        <pc:spChg chg="add">
          <ac:chgData name="Felicity Page" userId="f5bf5ff9cac893f2" providerId="LiveId" clId="{853375D3-DCD4-4C0D-A06D-AC09C5022770}" dt="2021-01-31T13:56:35.198" v="1662" actId="26606"/>
          <ac:spMkLst>
            <pc:docMk/>
            <pc:sldMk cId="1474925592" sldId="378"/>
            <ac:spMk id="14" creationId="{4300840D-0A0B-4512-BACA-B439D5B9C57C}"/>
          </ac:spMkLst>
        </pc:spChg>
        <pc:spChg chg="add">
          <ac:chgData name="Felicity Page" userId="f5bf5ff9cac893f2" providerId="LiveId" clId="{853375D3-DCD4-4C0D-A06D-AC09C5022770}" dt="2021-01-31T13:56:35.198" v="1662" actId="26606"/>
          <ac:spMkLst>
            <pc:docMk/>
            <pc:sldMk cId="1474925592" sldId="378"/>
            <ac:spMk id="16" creationId="{D2B78728-A580-49A7-84F9-6EF6F583ADE0}"/>
          </ac:spMkLst>
        </pc:spChg>
        <pc:spChg chg="add">
          <ac:chgData name="Felicity Page" userId="f5bf5ff9cac893f2" providerId="LiveId" clId="{853375D3-DCD4-4C0D-A06D-AC09C5022770}" dt="2021-01-31T13:56:35.198" v="1662" actId="26606"/>
          <ac:spMkLst>
            <pc:docMk/>
            <pc:sldMk cId="1474925592" sldId="378"/>
            <ac:spMk id="18" creationId="{38FAA1A1-D861-433F-88FA-1E9D6FD31D11}"/>
          </ac:spMkLst>
        </pc:spChg>
        <pc:spChg chg="add">
          <ac:chgData name="Felicity Page" userId="f5bf5ff9cac893f2" providerId="LiveId" clId="{853375D3-DCD4-4C0D-A06D-AC09C5022770}" dt="2021-01-31T13:56:35.198" v="1662" actId="26606"/>
          <ac:spMkLst>
            <pc:docMk/>
            <pc:sldMk cId="1474925592" sldId="378"/>
            <ac:spMk id="20" creationId="{8D71EDA1-87BF-4D5D-AB79-F346FD19278A}"/>
          </ac:spMkLst>
        </pc:spChg>
      </pc:sldChg>
      <pc:sldChg chg="addSp modSp new mod setBg">
        <pc:chgData name="Felicity Page" userId="f5bf5ff9cac893f2" providerId="LiveId" clId="{853375D3-DCD4-4C0D-A06D-AC09C5022770}" dt="2021-01-31T13:57:12.248" v="1708" actId="26606"/>
        <pc:sldMkLst>
          <pc:docMk/>
          <pc:sldMk cId="215814247" sldId="379"/>
        </pc:sldMkLst>
        <pc:spChg chg="mod">
          <ac:chgData name="Felicity Page" userId="f5bf5ff9cac893f2" providerId="LiveId" clId="{853375D3-DCD4-4C0D-A06D-AC09C5022770}" dt="2021-01-31T13:57:12.248" v="1708" actId="26606"/>
          <ac:spMkLst>
            <pc:docMk/>
            <pc:sldMk cId="215814247" sldId="379"/>
            <ac:spMk id="2" creationId="{D6AD95CD-FFDE-4EAF-8DB9-9263962ACD72}"/>
          </ac:spMkLst>
        </pc:spChg>
        <pc:spChg chg="mod">
          <ac:chgData name="Felicity Page" userId="f5bf5ff9cac893f2" providerId="LiveId" clId="{853375D3-DCD4-4C0D-A06D-AC09C5022770}" dt="2021-01-31T13:57:12.248" v="1708" actId="26606"/>
          <ac:spMkLst>
            <pc:docMk/>
            <pc:sldMk cId="215814247" sldId="379"/>
            <ac:spMk id="3" creationId="{020F6DE1-4C4E-4621-BD33-63BC0FC18324}"/>
          </ac:spMkLst>
        </pc:spChg>
        <pc:spChg chg="add">
          <ac:chgData name="Felicity Page" userId="f5bf5ff9cac893f2" providerId="LiveId" clId="{853375D3-DCD4-4C0D-A06D-AC09C5022770}" dt="2021-01-31T13:57:12.248" v="1708" actId="26606"/>
          <ac:spMkLst>
            <pc:docMk/>
            <pc:sldMk cId="215814247" sldId="379"/>
            <ac:spMk id="9" creationId="{87CC2527-562A-4F69-B487-4371E5B243E7}"/>
          </ac:spMkLst>
        </pc:spChg>
        <pc:picChg chg="add">
          <ac:chgData name="Felicity Page" userId="f5bf5ff9cac893f2" providerId="LiveId" clId="{853375D3-DCD4-4C0D-A06D-AC09C5022770}" dt="2021-01-31T13:57:12.248" v="1708" actId="26606"/>
          <ac:picMkLst>
            <pc:docMk/>
            <pc:sldMk cId="215814247" sldId="379"/>
            <ac:picMk id="5" creationId="{55CE512A-3BD9-4548-9A2C-5CF1691B6598}"/>
          </ac:picMkLst>
        </pc:picChg>
        <pc:cxnChg chg="add">
          <ac:chgData name="Felicity Page" userId="f5bf5ff9cac893f2" providerId="LiveId" clId="{853375D3-DCD4-4C0D-A06D-AC09C5022770}" dt="2021-01-31T13:57:12.248" v="1708" actId="26606"/>
          <ac:cxnSpMkLst>
            <pc:docMk/>
            <pc:sldMk cId="215814247" sldId="379"/>
            <ac:cxnSpMk id="11" creationId="{BCDAEC91-5BCE-4B55-9CC0-43EF94CB734B}"/>
          </ac:cxnSpMkLst>
        </pc:cxnChg>
      </pc:sldChg>
      <pc:sldChg chg="addSp modSp new mod setBg">
        <pc:chgData name="Felicity Page" userId="f5bf5ff9cac893f2" providerId="LiveId" clId="{853375D3-DCD4-4C0D-A06D-AC09C5022770}" dt="2021-01-31T13:58:39.094" v="1827" actId="26606"/>
        <pc:sldMkLst>
          <pc:docMk/>
          <pc:sldMk cId="3636948309" sldId="380"/>
        </pc:sldMkLst>
        <pc:spChg chg="mod">
          <ac:chgData name="Felicity Page" userId="f5bf5ff9cac893f2" providerId="LiveId" clId="{853375D3-DCD4-4C0D-A06D-AC09C5022770}" dt="2021-01-31T13:58:39.094" v="1827" actId="26606"/>
          <ac:spMkLst>
            <pc:docMk/>
            <pc:sldMk cId="3636948309" sldId="380"/>
            <ac:spMk id="2" creationId="{6049E6E8-4519-494F-9DA1-BB7A01268FC7}"/>
          </ac:spMkLst>
        </pc:spChg>
        <pc:spChg chg="mod">
          <ac:chgData name="Felicity Page" userId="f5bf5ff9cac893f2" providerId="LiveId" clId="{853375D3-DCD4-4C0D-A06D-AC09C5022770}" dt="2021-01-31T13:58:39.094" v="1827" actId="26606"/>
          <ac:spMkLst>
            <pc:docMk/>
            <pc:sldMk cId="3636948309" sldId="380"/>
            <ac:spMk id="3" creationId="{AD365795-93E3-43A5-AA8C-050720357D5F}"/>
          </ac:spMkLst>
        </pc:spChg>
        <pc:spChg chg="add">
          <ac:chgData name="Felicity Page" userId="f5bf5ff9cac893f2" providerId="LiveId" clId="{853375D3-DCD4-4C0D-A06D-AC09C5022770}" dt="2021-01-31T13:58:39.094" v="1827" actId="26606"/>
          <ac:spMkLst>
            <pc:docMk/>
            <pc:sldMk cId="3636948309" sldId="380"/>
            <ac:spMk id="9" creationId="{C93D702E-F4E0-47FC-A74C-ECD9647A81AA}"/>
          </ac:spMkLst>
        </pc:spChg>
        <pc:picChg chg="add">
          <ac:chgData name="Felicity Page" userId="f5bf5ff9cac893f2" providerId="LiveId" clId="{853375D3-DCD4-4C0D-A06D-AC09C5022770}" dt="2021-01-31T13:58:39.094" v="1827" actId="26606"/>
          <ac:picMkLst>
            <pc:docMk/>
            <pc:sldMk cId="3636948309" sldId="380"/>
            <ac:picMk id="5" creationId="{6930105F-2BE7-4408-9651-86AA9992E253}"/>
          </ac:picMkLst>
        </pc:picChg>
      </pc:sldChg>
      <pc:sldChg chg="addSp delSp modSp new mod modAnim">
        <pc:chgData name="Felicity Page" userId="f5bf5ff9cac893f2" providerId="LiveId" clId="{853375D3-DCD4-4C0D-A06D-AC09C5022770}" dt="2021-02-01T09:07:42.722" v="1851"/>
        <pc:sldMkLst>
          <pc:docMk/>
          <pc:sldMk cId="235589235" sldId="381"/>
        </pc:sldMkLst>
        <pc:spChg chg="mod">
          <ac:chgData name="Felicity Page" userId="f5bf5ff9cac893f2" providerId="LiveId" clId="{853375D3-DCD4-4C0D-A06D-AC09C5022770}" dt="2021-02-01T09:07:03.533" v="1850" actId="20577"/>
          <ac:spMkLst>
            <pc:docMk/>
            <pc:sldMk cId="235589235" sldId="381"/>
            <ac:spMk id="2" creationId="{7C8645FE-FF31-4C9E-A462-1D289B63002B}"/>
          </ac:spMkLst>
        </pc:spChg>
        <pc:spChg chg="del">
          <ac:chgData name="Felicity Page" userId="f5bf5ff9cac893f2" providerId="LiveId" clId="{853375D3-DCD4-4C0D-A06D-AC09C5022770}" dt="2021-02-01T09:07:42.722" v="1851"/>
          <ac:spMkLst>
            <pc:docMk/>
            <pc:sldMk cId="235589235" sldId="381"/>
            <ac:spMk id="3" creationId="{71801895-575B-4E92-B9F2-37D485654889}"/>
          </ac:spMkLst>
        </pc:spChg>
        <pc:picChg chg="add mod">
          <ac:chgData name="Felicity Page" userId="f5bf5ff9cac893f2" providerId="LiveId" clId="{853375D3-DCD4-4C0D-A06D-AC09C5022770}" dt="2021-02-01T09:07:42.722" v="1851"/>
          <ac:picMkLst>
            <pc:docMk/>
            <pc:sldMk cId="235589235" sldId="381"/>
            <ac:picMk id="4" creationId="{9BDFFBC7-5F13-40FE-9408-EA387D6F1152}"/>
          </ac:picMkLst>
        </pc:picChg>
      </pc:sldChg>
      <pc:sldChg chg="delSp modSp new add del mod modClrScheme chgLayout">
        <pc:chgData name="Felicity Page" userId="f5bf5ff9cac893f2" providerId="LiveId" clId="{853375D3-DCD4-4C0D-A06D-AC09C5022770}" dt="2021-02-01T09:09:38.124" v="1897" actId="22"/>
        <pc:sldMkLst>
          <pc:docMk/>
          <pc:sldMk cId="2517345955" sldId="382"/>
        </pc:sldMkLst>
        <pc:spChg chg="del mod">
          <ac:chgData name="Felicity Page" userId="f5bf5ff9cac893f2" providerId="LiveId" clId="{853375D3-DCD4-4C0D-A06D-AC09C5022770}" dt="2021-02-01T09:09:34.759" v="1895" actId="700"/>
          <ac:spMkLst>
            <pc:docMk/>
            <pc:sldMk cId="2517345955" sldId="382"/>
            <ac:spMk id="2" creationId="{EC2A5C9E-D504-4E85-A040-49C668AC9932}"/>
          </ac:spMkLst>
        </pc:spChg>
        <pc:spChg chg="del">
          <ac:chgData name="Felicity Page" userId="f5bf5ff9cac893f2" providerId="LiveId" clId="{853375D3-DCD4-4C0D-A06D-AC09C5022770}" dt="2021-02-01T09:09:34.759" v="1895" actId="700"/>
          <ac:spMkLst>
            <pc:docMk/>
            <pc:sldMk cId="2517345955" sldId="382"/>
            <ac:spMk id="3" creationId="{BB63C8F0-86FA-4433-B1F5-AAD612BAD022}"/>
          </ac:spMkLst>
        </pc:spChg>
      </pc:sldChg>
      <pc:sldChg chg="addSp">
        <pc:chgData name="Felicity Page" userId="f5bf5ff9cac893f2" providerId="LiveId" clId="{853375D3-DCD4-4C0D-A06D-AC09C5022770}" dt="2021-02-01T09:09:38.103" v="1896"/>
        <pc:sldMkLst>
          <pc:docMk/>
          <pc:sldMk cId="2916469473" sldId="382"/>
        </pc:sldMkLst>
        <pc:picChg chg="add">
          <ac:chgData name="Felicity Page" userId="f5bf5ff9cac893f2" providerId="LiveId" clId="{853375D3-DCD4-4C0D-A06D-AC09C5022770}" dt="2021-02-01T09:09:38.103" v="1896"/>
          <ac:picMkLst>
            <pc:docMk/>
            <pc:sldMk cId="2916469473" sldId="382"/>
            <ac:picMk id="1026" creationId="{B540472C-B8E1-4F8F-AC88-A36A24A04953}"/>
          </ac:picMkLst>
        </pc:picChg>
      </pc:sldChg>
      <pc:sldChg chg="new add del">
        <pc:chgData name="Felicity Page" userId="f5bf5ff9cac893f2" providerId="LiveId" clId="{853375D3-DCD4-4C0D-A06D-AC09C5022770}" dt="2021-02-01T09:14:45.654" v="1902" actId="22"/>
        <pc:sldMkLst>
          <pc:docMk/>
          <pc:sldMk cId="372135392" sldId="383"/>
        </pc:sldMkLst>
      </pc:sldChg>
      <pc:sldChg chg="addSp">
        <pc:chgData name="Felicity Page" userId="f5bf5ff9cac893f2" providerId="LiveId" clId="{853375D3-DCD4-4C0D-A06D-AC09C5022770}" dt="2021-02-01T09:14:45.638" v="1901"/>
        <pc:sldMkLst>
          <pc:docMk/>
          <pc:sldMk cId="480864585" sldId="383"/>
        </pc:sldMkLst>
        <pc:picChg chg="add">
          <ac:chgData name="Felicity Page" userId="f5bf5ff9cac893f2" providerId="LiveId" clId="{853375D3-DCD4-4C0D-A06D-AC09C5022770}" dt="2021-02-01T09:14:45.638" v="1901"/>
          <ac:picMkLst>
            <pc:docMk/>
            <pc:sldMk cId="480864585" sldId="383"/>
            <ac:picMk id="2050" creationId="{01BD5879-9FC8-4435-8703-291FA9C331AB}"/>
          </ac:picMkLst>
        </pc:picChg>
      </pc:sldChg>
      <pc:sldChg chg="addSp delSp modSp new mod setBg">
        <pc:chgData name="Felicity Page" userId="f5bf5ff9cac893f2" providerId="LiveId" clId="{853375D3-DCD4-4C0D-A06D-AC09C5022770}" dt="2021-02-01T09:16:23.144" v="2060" actId="26606"/>
        <pc:sldMkLst>
          <pc:docMk/>
          <pc:sldMk cId="2127606575" sldId="384"/>
        </pc:sldMkLst>
        <pc:spChg chg="mod">
          <ac:chgData name="Felicity Page" userId="f5bf5ff9cac893f2" providerId="LiveId" clId="{853375D3-DCD4-4C0D-A06D-AC09C5022770}" dt="2021-02-01T09:16:23.144" v="2060" actId="26606"/>
          <ac:spMkLst>
            <pc:docMk/>
            <pc:sldMk cId="2127606575" sldId="384"/>
            <ac:spMk id="2" creationId="{A94447E5-257D-4991-8B74-666BB28E7A1C}"/>
          </ac:spMkLst>
        </pc:spChg>
        <pc:spChg chg="del mod">
          <ac:chgData name="Felicity Page" userId="f5bf5ff9cac893f2" providerId="LiveId" clId="{853375D3-DCD4-4C0D-A06D-AC09C5022770}" dt="2021-02-01T09:16:23.144" v="2060" actId="26606"/>
          <ac:spMkLst>
            <pc:docMk/>
            <pc:sldMk cId="2127606575" sldId="384"/>
            <ac:spMk id="3" creationId="{10A47D9A-4006-4864-86D5-C0212661901E}"/>
          </ac:spMkLst>
        </pc:spChg>
        <pc:spChg chg="add">
          <ac:chgData name="Felicity Page" userId="f5bf5ff9cac893f2" providerId="LiveId" clId="{853375D3-DCD4-4C0D-A06D-AC09C5022770}" dt="2021-02-01T09:16:23.144" v="2060" actId="26606"/>
          <ac:spMkLst>
            <pc:docMk/>
            <pc:sldMk cId="2127606575" sldId="384"/>
            <ac:spMk id="9" creationId="{6166C6D1-23AC-49C4-BA07-238E4E9F8CEB}"/>
          </ac:spMkLst>
        </pc:spChg>
        <pc:spChg chg="add">
          <ac:chgData name="Felicity Page" userId="f5bf5ff9cac893f2" providerId="LiveId" clId="{853375D3-DCD4-4C0D-A06D-AC09C5022770}" dt="2021-02-01T09:16:23.144" v="2060" actId="26606"/>
          <ac:spMkLst>
            <pc:docMk/>
            <pc:sldMk cId="2127606575" sldId="384"/>
            <ac:spMk id="11" creationId="{B775CD93-9DF2-48CB-9F57-1BCA9A46C7FA}"/>
          </ac:spMkLst>
        </pc:spChg>
        <pc:spChg chg="add">
          <ac:chgData name="Felicity Page" userId="f5bf5ff9cac893f2" providerId="LiveId" clId="{853375D3-DCD4-4C0D-A06D-AC09C5022770}" dt="2021-02-01T09:16:23.144" v="2060" actId="26606"/>
          <ac:spMkLst>
            <pc:docMk/>
            <pc:sldMk cId="2127606575" sldId="384"/>
            <ac:spMk id="13" creationId="{E186B68C-84BC-4A6E-99D1-EE87483C1349}"/>
          </ac:spMkLst>
        </pc:spChg>
        <pc:spChg chg="add">
          <ac:chgData name="Felicity Page" userId="f5bf5ff9cac893f2" providerId="LiveId" clId="{853375D3-DCD4-4C0D-A06D-AC09C5022770}" dt="2021-02-01T09:16:23.144" v="2060" actId="26606"/>
          <ac:spMkLst>
            <pc:docMk/>
            <pc:sldMk cId="2127606575" sldId="384"/>
            <ac:spMk id="15" creationId="{1C091803-41C2-48E0-9228-5148460C7479}"/>
          </ac:spMkLst>
        </pc:spChg>
        <pc:graphicFrameChg chg="add">
          <ac:chgData name="Felicity Page" userId="f5bf5ff9cac893f2" providerId="LiveId" clId="{853375D3-DCD4-4C0D-A06D-AC09C5022770}" dt="2021-02-01T09:16:23.144" v="2060" actId="26606"/>
          <ac:graphicFrameMkLst>
            <pc:docMk/>
            <pc:sldMk cId="2127606575" sldId="384"/>
            <ac:graphicFrameMk id="5" creationId="{D25EF242-B5C1-4CD4-8DED-9594683EC517}"/>
          </ac:graphicFrameMkLst>
        </pc:graphicFrameChg>
      </pc:sldChg>
      <pc:sldChg chg="addSp delSp modSp new mod modAnim">
        <pc:chgData name="Felicity Page" userId="f5bf5ff9cac893f2" providerId="LiveId" clId="{853375D3-DCD4-4C0D-A06D-AC09C5022770}" dt="2021-02-01T09:26:11.220" v="2073"/>
        <pc:sldMkLst>
          <pc:docMk/>
          <pc:sldMk cId="2828903679" sldId="385"/>
        </pc:sldMkLst>
        <pc:spChg chg="mod">
          <ac:chgData name="Felicity Page" userId="f5bf5ff9cac893f2" providerId="LiveId" clId="{853375D3-DCD4-4C0D-A06D-AC09C5022770}" dt="2021-02-01T09:25:59.920" v="2072" actId="20577"/>
          <ac:spMkLst>
            <pc:docMk/>
            <pc:sldMk cId="2828903679" sldId="385"/>
            <ac:spMk id="2" creationId="{011CE84F-FD5D-40C9-BBB2-C412E94CCE6D}"/>
          </ac:spMkLst>
        </pc:spChg>
        <pc:spChg chg="del">
          <ac:chgData name="Felicity Page" userId="f5bf5ff9cac893f2" providerId="LiveId" clId="{853375D3-DCD4-4C0D-A06D-AC09C5022770}" dt="2021-02-01T09:26:11.220" v="2073"/>
          <ac:spMkLst>
            <pc:docMk/>
            <pc:sldMk cId="2828903679" sldId="385"/>
            <ac:spMk id="3" creationId="{3020F5CA-99F5-41AA-8F33-6CFB6F0AC7C2}"/>
          </ac:spMkLst>
        </pc:spChg>
        <pc:picChg chg="add mod">
          <ac:chgData name="Felicity Page" userId="f5bf5ff9cac893f2" providerId="LiveId" clId="{853375D3-DCD4-4C0D-A06D-AC09C5022770}" dt="2021-02-01T09:26:11.220" v="2073"/>
          <ac:picMkLst>
            <pc:docMk/>
            <pc:sldMk cId="2828903679" sldId="385"/>
            <ac:picMk id="4" creationId="{8A9B56A7-D3B5-4B65-A821-F70EC5A87CFC}"/>
          </ac:picMkLst>
        </pc:picChg>
      </pc:sldChg>
      <pc:sldChg chg="addSp delSp modSp new mod modAnim">
        <pc:chgData name="Felicity Page" userId="f5bf5ff9cac893f2" providerId="LiveId" clId="{853375D3-DCD4-4C0D-A06D-AC09C5022770}" dt="2021-02-01T09:33:59.245" v="2105"/>
        <pc:sldMkLst>
          <pc:docMk/>
          <pc:sldMk cId="3868963830" sldId="386"/>
        </pc:sldMkLst>
        <pc:spChg chg="mod">
          <ac:chgData name="Felicity Page" userId="f5bf5ff9cac893f2" providerId="LiveId" clId="{853375D3-DCD4-4C0D-A06D-AC09C5022770}" dt="2021-02-01T09:33:13.401" v="2104" actId="20577"/>
          <ac:spMkLst>
            <pc:docMk/>
            <pc:sldMk cId="3868963830" sldId="386"/>
            <ac:spMk id="2" creationId="{D78BCC76-16DC-4E29-BF02-505B1696E631}"/>
          </ac:spMkLst>
        </pc:spChg>
        <pc:spChg chg="del">
          <ac:chgData name="Felicity Page" userId="f5bf5ff9cac893f2" providerId="LiveId" clId="{853375D3-DCD4-4C0D-A06D-AC09C5022770}" dt="2021-02-01T09:33:59.245" v="2105"/>
          <ac:spMkLst>
            <pc:docMk/>
            <pc:sldMk cId="3868963830" sldId="386"/>
            <ac:spMk id="3" creationId="{81B44013-02F6-4010-8BDA-D5D71D6CA654}"/>
          </ac:spMkLst>
        </pc:spChg>
        <pc:picChg chg="add mod">
          <ac:chgData name="Felicity Page" userId="f5bf5ff9cac893f2" providerId="LiveId" clId="{853375D3-DCD4-4C0D-A06D-AC09C5022770}" dt="2021-02-01T09:33:59.245" v="2105"/>
          <ac:picMkLst>
            <pc:docMk/>
            <pc:sldMk cId="3868963830" sldId="386"/>
            <ac:picMk id="4" creationId="{49D0DC4F-1661-4388-BBEC-7F0772D11A75}"/>
          </ac:picMkLst>
        </pc:picChg>
      </pc:sldChg>
      <pc:sldChg chg="addSp delSp modSp new add del mod ord">
        <pc:chgData name="Felicity Page" userId="f5bf5ff9cac893f2" providerId="LiveId" clId="{853375D3-DCD4-4C0D-A06D-AC09C5022770}" dt="2021-02-01T09:50:19.969" v="2331" actId="1076"/>
        <pc:sldMkLst>
          <pc:docMk/>
          <pc:sldMk cId="347012446" sldId="387"/>
        </pc:sldMkLst>
        <pc:spChg chg="add mod">
          <ac:chgData name="Felicity Page" userId="f5bf5ff9cac893f2" providerId="LiveId" clId="{853375D3-DCD4-4C0D-A06D-AC09C5022770}" dt="2021-02-01T09:47:37.924" v="2155" actId="20577"/>
          <ac:spMkLst>
            <pc:docMk/>
            <pc:sldMk cId="347012446" sldId="387"/>
            <ac:spMk id="2" creationId="{0519DCD6-136A-4984-9537-F0FDDFCB960F}"/>
          </ac:spMkLst>
        </pc:spChg>
        <pc:spChg chg="add mod">
          <ac:chgData name="Felicity Page" userId="f5bf5ff9cac893f2" providerId="LiveId" clId="{853375D3-DCD4-4C0D-A06D-AC09C5022770}" dt="2021-02-01T09:48:51.916" v="2225" actId="20577"/>
          <ac:spMkLst>
            <pc:docMk/>
            <pc:sldMk cId="347012446" sldId="387"/>
            <ac:spMk id="3" creationId="{00DCF0D9-2863-4CDE-94EF-78C810C20BD0}"/>
          </ac:spMkLst>
        </pc:spChg>
        <pc:spChg chg="add del">
          <ac:chgData name="Felicity Page" userId="f5bf5ff9cac893f2" providerId="LiveId" clId="{853375D3-DCD4-4C0D-A06D-AC09C5022770}" dt="2021-02-01T09:46:20.447" v="2108" actId="22"/>
          <ac:spMkLst>
            <pc:docMk/>
            <pc:sldMk cId="347012446" sldId="387"/>
            <ac:spMk id="3" creationId="{0EC15647-50D3-43D8-AB74-1C611A3783F8}"/>
          </ac:spMkLst>
        </pc:spChg>
        <pc:spChg chg="add mod">
          <ac:chgData name="Felicity Page" userId="f5bf5ff9cac893f2" providerId="LiveId" clId="{853375D3-DCD4-4C0D-A06D-AC09C5022770}" dt="2021-02-01T09:49:40.279" v="2289" actId="20577"/>
          <ac:spMkLst>
            <pc:docMk/>
            <pc:sldMk cId="347012446" sldId="387"/>
            <ac:spMk id="4" creationId="{AFD11B44-2D86-4D54-82B3-8576C28B36FF}"/>
          </ac:spMkLst>
        </pc:spChg>
        <pc:spChg chg="add mod">
          <ac:chgData name="Felicity Page" userId="f5bf5ff9cac893f2" providerId="LiveId" clId="{853375D3-DCD4-4C0D-A06D-AC09C5022770}" dt="2021-02-01T09:50:19.969" v="2331" actId="1076"/>
          <ac:spMkLst>
            <pc:docMk/>
            <pc:sldMk cId="347012446" sldId="387"/>
            <ac:spMk id="5" creationId="{C665C246-6A6D-4216-9391-87AC479C094B}"/>
          </ac:spMkLst>
        </pc:spChg>
      </pc:sldChg>
      <pc:sldChg chg="addSp">
        <pc:chgData name="Felicity Page" userId="f5bf5ff9cac893f2" providerId="LiveId" clId="{853375D3-DCD4-4C0D-A06D-AC09C5022770}" dt="2021-02-01T09:46:39.589" v="2109"/>
        <pc:sldMkLst>
          <pc:docMk/>
          <pc:sldMk cId="1456468255" sldId="387"/>
        </pc:sldMkLst>
        <pc:picChg chg="add">
          <ac:chgData name="Felicity Page" userId="f5bf5ff9cac893f2" providerId="LiveId" clId="{853375D3-DCD4-4C0D-A06D-AC09C5022770}" dt="2021-02-01T09:46:39.589" v="2109"/>
          <ac:picMkLst>
            <pc:docMk/>
            <pc:sldMk cId="1456468255" sldId="387"/>
            <ac:picMk id="1026" creationId="{46DADB86-216E-46A7-B904-184DD1BDC695}"/>
          </ac:picMkLst>
        </pc:picChg>
      </pc:sldChg>
      <pc:sldChg chg="addSp delSp modSp new mod ord modAnim">
        <pc:chgData name="Felicity Page" userId="f5bf5ff9cac893f2" providerId="LiveId" clId="{853375D3-DCD4-4C0D-A06D-AC09C5022770}" dt="2021-02-01T11:17:14.416" v="2340"/>
        <pc:sldMkLst>
          <pc:docMk/>
          <pc:sldMk cId="1315414706" sldId="388"/>
        </pc:sldMkLst>
        <pc:spChg chg="mod">
          <ac:chgData name="Felicity Page" userId="f5bf5ff9cac893f2" providerId="LiveId" clId="{853375D3-DCD4-4C0D-A06D-AC09C5022770}" dt="2021-02-01T11:16:11.288" v="2337" actId="20577"/>
          <ac:spMkLst>
            <pc:docMk/>
            <pc:sldMk cId="1315414706" sldId="388"/>
            <ac:spMk id="2" creationId="{C08DFDB1-8107-4B19-B1F0-0D70D3AFAEB9}"/>
          </ac:spMkLst>
        </pc:spChg>
        <pc:spChg chg="del">
          <ac:chgData name="Felicity Page" userId="f5bf5ff9cac893f2" providerId="LiveId" clId="{853375D3-DCD4-4C0D-A06D-AC09C5022770}" dt="2021-02-01T11:17:14.416" v="2340"/>
          <ac:spMkLst>
            <pc:docMk/>
            <pc:sldMk cId="1315414706" sldId="388"/>
            <ac:spMk id="3" creationId="{A69ED701-98CA-405A-8F54-0EEEDD316823}"/>
          </ac:spMkLst>
        </pc:spChg>
        <pc:picChg chg="add mod">
          <ac:chgData name="Felicity Page" userId="f5bf5ff9cac893f2" providerId="LiveId" clId="{853375D3-DCD4-4C0D-A06D-AC09C5022770}" dt="2021-02-01T11:17:14.416" v="2340"/>
          <ac:picMkLst>
            <pc:docMk/>
            <pc:sldMk cId="1315414706" sldId="388"/>
            <ac:picMk id="4" creationId="{304C7F1F-62D2-4CD9-AA4D-7093A5D01D04}"/>
          </ac:picMkLst>
        </pc:picChg>
      </pc:sldChg>
      <pc:sldChg chg="addSp delSp modSp new mod ord modAnim">
        <pc:chgData name="Felicity Page" userId="f5bf5ff9cac893f2" providerId="LiveId" clId="{853375D3-DCD4-4C0D-A06D-AC09C5022770}" dt="2021-02-05T09:27:23.715" v="2378"/>
        <pc:sldMkLst>
          <pc:docMk/>
          <pc:sldMk cId="1759426692" sldId="389"/>
        </pc:sldMkLst>
        <pc:spChg chg="mod">
          <ac:chgData name="Felicity Page" userId="f5bf5ff9cac893f2" providerId="LiveId" clId="{853375D3-DCD4-4C0D-A06D-AC09C5022770}" dt="2021-02-05T09:27:09.917" v="2377" actId="20577"/>
          <ac:spMkLst>
            <pc:docMk/>
            <pc:sldMk cId="1759426692" sldId="389"/>
            <ac:spMk id="2" creationId="{2D7C68B2-7CA5-439A-A935-C0B3F843CB74}"/>
          </ac:spMkLst>
        </pc:spChg>
        <pc:spChg chg="del">
          <ac:chgData name="Felicity Page" userId="f5bf5ff9cac893f2" providerId="LiveId" clId="{853375D3-DCD4-4C0D-A06D-AC09C5022770}" dt="2021-02-05T09:27:23.715" v="2378"/>
          <ac:spMkLst>
            <pc:docMk/>
            <pc:sldMk cId="1759426692" sldId="389"/>
            <ac:spMk id="3" creationId="{9CC2C40D-01C1-469D-AAA0-2218888CE242}"/>
          </ac:spMkLst>
        </pc:spChg>
        <pc:picChg chg="add mod">
          <ac:chgData name="Felicity Page" userId="f5bf5ff9cac893f2" providerId="LiveId" clId="{853375D3-DCD4-4C0D-A06D-AC09C5022770}" dt="2021-02-05T09:27:23.715" v="2378"/>
          <ac:picMkLst>
            <pc:docMk/>
            <pc:sldMk cId="1759426692" sldId="389"/>
            <ac:picMk id="4" creationId="{43AEFE63-72E0-43A7-8E13-0A40350947C3}"/>
          </ac:picMkLst>
        </pc:picChg>
      </pc:sldChg>
      <pc:sldChg chg="addSp delSp modSp">
        <pc:chgData name="Felicity Page" userId="f5bf5ff9cac893f2" providerId="LiveId" clId="{853375D3-DCD4-4C0D-A06D-AC09C5022770}" dt="2021-02-05T09:51:10.763" v="2447"/>
        <pc:sldMkLst>
          <pc:docMk/>
          <pc:sldMk cId="470588466" sldId="390"/>
        </pc:sldMkLst>
        <pc:spChg chg="del">
          <ac:chgData name="Felicity Page" userId="f5bf5ff9cac893f2" providerId="LiveId" clId="{853375D3-DCD4-4C0D-A06D-AC09C5022770}" dt="2021-02-05T09:51:10.763" v="2447"/>
          <ac:spMkLst>
            <pc:docMk/>
            <pc:sldMk cId="470588466" sldId="390"/>
            <ac:spMk id="3" creationId="{5A24A337-934F-420D-98D2-69B0836954D2}"/>
          </ac:spMkLst>
        </pc:spChg>
        <pc:picChg chg="add mod">
          <ac:chgData name="Felicity Page" userId="f5bf5ff9cac893f2" providerId="LiveId" clId="{853375D3-DCD4-4C0D-A06D-AC09C5022770}" dt="2021-02-05T09:51:10.763" v="2447"/>
          <ac:picMkLst>
            <pc:docMk/>
            <pc:sldMk cId="470588466" sldId="390"/>
            <ac:picMk id="1026" creationId="{3DE20942-DC8C-459A-B5A6-FEFA8D8134EE}"/>
          </ac:picMkLst>
        </pc:picChg>
      </pc:sldChg>
      <pc:sldChg chg="modSp new add del mod">
        <pc:chgData name="Felicity Page" userId="f5bf5ff9cac893f2" providerId="LiveId" clId="{853375D3-DCD4-4C0D-A06D-AC09C5022770}" dt="2021-02-05T09:51:10.778" v="2448" actId="22"/>
        <pc:sldMkLst>
          <pc:docMk/>
          <pc:sldMk cId="1701661118" sldId="390"/>
        </pc:sldMkLst>
        <pc:spChg chg="mod">
          <ac:chgData name="Felicity Page" userId="f5bf5ff9cac893f2" providerId="LiveId" clId="{853375D3-DCD4-4C0D-A06D-AC09C5022770}" dt="2021-02-05T09:38:24.462" v="2446" actId="20577"/>
          <ac:spMkLst>
            <pc:docMk/>
            <pc:sldMk cId="1701661118" sldId="390"/>
            <ac:spMk id="2" creationId="{6B4622F0-CCD1-44AD-8CBD-44FEEC7C5FCD}"/>
          </ac:spMkLst>
        </pc:spChg>
      </pc:sldChg>
      <pc:sldChg chg="addSp delSp modSp new mod ord modAnim">
        <pc:chgData name="Felicity Page" userId="f5bf5ff9cac893f2" providerId="LiveId" clId="{853375D3-DCD4-4C0D-A06D-AC09C5022770}" dt="2021-02-05T09:34:06.295" v="2419" actId="20577"/>
        <pc:sldMkLst>
          <pc:docMk/>
          <pc:sldMk cId="4093915364" sldId="391"/>
        </pc:sldMkLst>
        <pc:spChg chg="mod">
          <ac:chgData name="Felicity Page" userId="f5bf5ff9cac893f2" providerId="LiveId" clId="{853375D3-DCD4-4C0D-A06D-AC09C5022770}" dt="2021-02-05T09:34:06.295" v="2419" actId="20577"/>
          <ac:spMkLst>
            <pc:docMk/>
            <pc:sldMk cId="4093915364" sldId="391"/>
            <ac:spMk id="2" creationId="{59FA083B-2D6C-4173-83C8-F7D9ACFB31BC}"/>
          </ac:spMkLst>
        </pc:spChg>
        <pc:spChg chg="del">
          <ac:chgData name="Felicity Page" userId="f5bf5ff9cac893f2" providerId="LiveId" clId="{853375D3-DCD4-4C0D-A06D-AC09C5022770}" dt="2021-02-05T09:33:36.850" v="2404"/>
          <ac:spMkLst>
            <pc:docMk/>
            <pc:sldMk cId="4093915364" sldId="391"/>
            <ac:spMk id="3" creationId="{CB5586A8-6B54-4C5C-82DB-A34F2154E456}"/>
          </ac:spMkLst>
        </pc:spChg>
        <pc:picChg chg="add mod">
          <ac:chgData name="Felicity Page" userId="f5bf5ff9cac893f2" providerId="LiveId" clId="{853375D3-DCD4-4C0D-A06D-AC09C5022770}" dt="2021-02-05T09:33:36.850" v="2404"/>
          <ac:picMkLst>
            <pc:docMk/>
            <pc:sldMk cId="4093915364" sldId="391"/>
            <ac:picMk id="4" creationId="{54829E3B-E619-4E52-9304-FB83742C0071}"/>
          </ac:picMkLst>
        </pc:picChg>
      </pc:sldChg>
      <pc:sldChg chg="addSp delSp modSp new mod modAnim">
        <pc:chgData name="Felicity Page" userId="f5bf5ff9cac893f2" providerId="LiveId" clId="{853375D3-DCD4-4C0D-A06D-AC09C5022770}" dt="2021-02-05T09:38:09.057" v="2432"/>
        <pc:sldMkLst>
          <pc:docMk/>
          <pc:sldMk cId="2044605282" sldId="392"/>
        </pc:sldMkLst>
        <pc:spChg chg="mod">
          <ac:chgData name="Felicity Page" userId="f5bf5ff9cac893f2" providerId="LiveId" clId="{853375D3-DCD4-4C0D-A06D-AC09C5022770}" dt="2021-02-05T09:34:16.220" v="2431" actId="20577"/>
          <ac:spMkLst>
            <pc:docMk/>
            <pc:sldMk cId="2044605282" sldId="392"/>
            <ac:spMk id="2" creationId="{9BB6F083-7B73-44B3-AEAB-16B092A6F146}"/>
          </ac:spMkLst>
        </pc:spChg>
        <pc:spChg chg="del">
          <ac:chgData name="Felicity Page" userId="f5bf5ff9cac893f2" providerId="LiveId" clId="{853375D3-DCD4-4C0D-A06D-AC09C5022770}" dt="2021-02-05T09:38:09.057" v="2432"/>
          <ac:spMkLst>
            <pc:docMk/>
            <pc:sldMk cId="2044605282" sldId="392"/>
            <ac:spMk id="3" creationId="{C8D2E395-E67B-4418-BD84-50C1B0D26D65}"/>
          </ac:spMkLst>
        </pc:spChg>
        <pc:picChg chg="add mod">
          <ac:chgData name="Felicity Page" userId="f5bf5ff9cac893f2" providerId="LiveId" clId="{853375D3-DCD4-4C0D-A06D-AC09C5022770}" dt="2021-02-05T09:38:09.057" v="2432"/>
          <ac:picMkLst>
            <pc:docMk/>
            <pc:sldMk cId="2044605282" sldId="392"/>
            <ac:picMk id="4" creationId="{1AE5D0E8-41ED-4B51-9B03-F0C6B2BC6291}"/>
          </ac:picMkLst>
        </pc:picChg>
      </pc:sldChg>
      <pc:sldChg chg="addSp delSp modSp new mod modAnim">
        <pc:chgData name="Felicity Page" userId="f5bf5ff9cac893f2" providerId="LiveId" clId="{853375D3-DCD4-4C0D-A06D-AC09C5022770}" dt="2021-02-05T09:53:08.231" v="2471"/>
        <pc:sldMkLst>
          <pc:docMk/>
          <pc:sldMk cId="3164753570" sldId="393"/>
        </pc:sldMkLst>
        <pc:spChg chg="mod">
          <ac:chgData name="Felicity Page" userId="f5bf5ff9cac893f2" providerId="LiveId" clId="{853375D3-DCD4-4C0D-A06D-AC09C5022770}" dt="2021-02-05T09:52:54.006" v="2470" actId="20577"/>
          <ac:spMkLst>
            <pc:docMk/>
            <pc:sldMk cId="3164753570" sldId="393"/>
            <ac:spMk id="2" creationId="{7CDE7CE8-3DF1-42B9-84EF-51043D140905}"/>
          </ac:spMkLst>
        </pc:spChg>
        <pc:spChg chg="del">
          <ac:chgData name="Felicity Page" userId="f5bf5ff9cac893f2" providerId="LiveId" clId="{853375D3-DCD4-4C0D-A06D-AC09C5022770}" dt="2021-02-05T09:53:08.231" v="2471"/>
          <ac:spMkLst>
            <pc:docMk/>
            <pc:sldMk cId="3164753570" sldId="393"/>
            <ac:spMk id="3" creationId="{27EF2125-E875-47CF-83A9-061B72C33A7A}"/>
          </ac:spMkLst>
        </pc:spChg>
        <pc:picChg chg="add mod">
          <ac:chgData name="Felicity Page" userId="f5bf5ff9cac893f2" providerId="LiveId" clId="{853375D3-DCD4-4C0D-A06D-AC09C5022770}" dt="2021-02-05T09:53:08.231" v="2471"/>
          <ac:picMkLst>
            <pc:docMk/>
            <pc:sldMk cId="3164753570" sldId="393"/>
            <ac:picMk id="4" creationId="{B39D0192-3187-4380-8181-37C73BB34F65}"/>
          </ac:picMkLst>
        </pc:picChg>
      </pc:sldChg>
      <pc:sldChg chg="addSp delSp modSp new mod modAnim">
        <pc:chgData name="Felicity Page" userId="f5bf5ff9cac893f2" providerId="LiveId" clId="{853375D3-DCD4-4C0D-A06D-AC09C5022770}" dt="2021-02-05T09:54:54.821" v="2481"/>
        <pc:sldMkLst>
          <pc:docMk/>
          <pc:sldMk cId="372266230" sldId="394"/>
        </pc:sldMkLst>
        <pc:spChg chg="mod">
          <ac:chgData name="Felicity Page" userId="f5bf5ff9cac893f2" providerId="LiveId" clId="{853375D3-DCD4-4C0D-A06D-AC09C5022770}" dt="2021-02-05T09:54:42.951" v="2480" actId="20577"/>
          <ac:spMkLst>
            <pc:docMk/>
            <pc:sldMk cId="372266230" sldId="394"/>
            <ac:spMk id="2" creationId="{96612A78-9561-4C15-9108-DB1C7C19CF8A}"/>
          </ac:spMkLst>
        </pc:spChg>
        <pc:spChg chg="del">
          <ac:chgData name="Felicity Page" userId="f5bf5ff9cac893f2" providerId="LiveId" clId="{853375D3-DCD4-4C0D-A06D-AC09C5022770}" dt="2021-02-05T09:54:54.821" v="2481"/>
          <ac:spMkLst>
            <pc:docMk/>
            <pc:sldMk cId="372266230" sldId="394"/>
            <ac:spMk id="3" creationId="{42F992EF-205B-4AD1-AC8F-7580AFEB8CF2}"/>
          </ac:spMkLst>
        </pc:spChg>
        <pc:picChg chg="add mod">
          <ac:chgData name="Felicity Page" userId="f5bf5ff9cac893f2" providerId="LiveId" clId="{853375D3-DCD4-4C0D-A06D-AC09C5022770}" dt="2021-02-05T09:54:54.821" v="2481"/>
          <ac:picMkLst>
            <pc:docMk/>
            <pc:sldMk cId="372266230" sldId="394"/>
            <ac:picMk id="4" creationId="{0F98283E-8C4E-49ED-B38C-271EBA107DE4}"/>
          </ac:picMkLst>
        </pc:picChg>
      </pc:sldChg>
      <pc:sldChg chg="addSp delSp modSp">
        <pc:chgData name="Felicity Page" userId="f5bf5ff9cac893f2" providerId="LiveId" clId="{853375D3-DCD4-4C0D-A06D-AC09C5022770}" dt="2021-02-05T09:55:38.483" v="2495"/>
        <pc:sldMkLst>
          <pc:docMk/>
          <pc:sldMk cId="1711815127" sldId="395"/>
        </pc:sldMkLst>
        <pc:spChg chg="del">
          <ac:chgData name="Felicity Page" userId="f5bf5ff9cac893f2" providerId="LiveId" clId="{853375D3-DCD4-4C0D-A06D-AC09C5022770}" dt="2021-02-05T09:55:38.483" v="2495"/>
          <ac:spMkLst>
            <pc:docMk/>
            <pc:sldMk cId="1711815127" sldId="395"/>
            <ac:spMk id="3" creationId="{6728E99C-00CA-4991-909A-BFF7C74992F8}"/>
          </ac:spMkLst>
        </pc:spChg>
        <pc:picChg chg="add mod">
          <ac:chgData name="Felicity Page" userId="f5bf5ff9cac893f2" providerId="LiveId" clId="{853375D3-DCD4-4C0D-A06D-AC09C5022770}" dt="2021-02-05T09:55:38.483" v="2495"/>
          <ac:picMkLst>
            <pc:docMk/>
            <pc:sldMk cId="1711815127" sldId="395"/>
            <ac:picMk id="2050" creationId="{E1B1F447-D258-4586-BC0A-CE13B6EA4A1B}"/>
          </ac:picMkLst>
        </pc:picChg>
      </pc:sldChg>
      <pc:sldChg chg="addSp modSp new add del mod setBg">
        <pc:chgData name="Felicity Page" userId="f5bf5ff9cac893f2" providerId="LiveId" clId="{853375D3-DCD4-4C0D-A06D-AC09C5022770}" dt="2021-02-05T09:55:41.001" v="2497" actId="26606"/>
        <pc:sldMkLst>
          <pc:docMk/>
          <pc:sldMk cId="2322687050" sldId="395"/>
        </pc:sldMkLst>
        <pc:spChg chg="mod">
          <ac:chgData name="Felicity Page" userId="f5bf5ff9cac893f2" providerId="LiveId" clId="{853375D3-DCD4-4C0D-A06D-AC09C5022770}" dt="2021-02-05T09:55:41.001" v="2497" actId="26606"/>
          <ac:spMkLst>
            <pc:docMk/>
            <pc:sldMk cId="2322687050" sldId="395"/>
            <ac:spMk id="2" creationId="{40FDC135-463F-41FE-B605-D5C2639C639F}"/>
          </ac:spMkLst>
        </pc:spChg>
        <pc:spChg chg="add">
          <ac:chgData name="Felicity Page" userId="f5bf5ff9cac893f2" providerId="LiveId" clId="{853375D3-DCD4-4C0D-A06D-AC09C5022770}" dt="2021-02-05T09:55:41.001" v="2497" actId="26606"/>
          <ac:spMkLst>
            <pc:docMk/>
            <pc:sldMk cId="2322687050" sldId="395"/>
            <ac:spMk id="71" creationId="{62542EEC-4F7C-4AE2-933E-EAC8EB3FA378}"/>
          </ac:spMkLst>
        </pc:spChg>
        <pc:spChg chg="add">
          <ac:chgData name="Felicity Page" userId="f5bf5ff9cac893f2" providerId="LiveId" clId="{853375D3-DCD4-4C0D-A06D-AC09C5022770}" dt="2021-02-05T09:55:41.001" v="2497" actId="26606"/>
          <ac:spMkLst>
            <pc:docMk/>
            <pc:sldMk cId="2322687050" sldId="395"/>
            <ac:spMk id="73" creationId="{B81933D1-5615-42C7-9C0B-4EB7105CCE2D}"/>
          </ac:spMkLst>
        </pc:spChg>
        <pc:spChg chg="add">
          <ac:chgData name="Felicity Page" userId="f5bf5ff9cac893f2" providerId="LiveId" clId="{853375D3-DCD4-4C0D-A06D-AC09C5022770}" dt="2021-02-05T09:55:41.001" v="2497" actId="26606"/>
          <ac:spMkLst>
            <pc:docMk/>
            <pc:sldMk cId="2322687050" sldId="395"/>
            <ac:spMk id="75" creationId="{19C9EAEA-39D0-4B0E-A0EB-51E7B26740B1}"/>
          </ac:spMkLst>
        </pc:spChg>
        <pc:grpChg chg="add">
          <ac:chgData name="Felicity Page" userId="f5bf5ff9cac893f2" providerId="LiveId" clId="{853375D3-DCD4-4C0D-A06D-AC09C5022770}" dt="2021-02-05T09:55:41.001" v="2497" actId="26606"/>
          <ac:grpSpMkLst>
            <pc:docMk/>
            <pc:sldMk cId="2322687050" sldId="395"/>
            <ac:grpSpMk id="77" creationId="{032D8612-31EB-44CF-A1D0-14FD4C705424}"/>
          </ac:grpSpMkLst>
        </pc:grpChg>
        <pc:picChg chg="mod">
          <ac:chgData name="Felicity Page" userId="f5bf5ff9cac893f2" providerId="LiveId" clId="{853375D3-DCD4-4C0D-A06D-AC09C5022770}" dt="2021-02-05T09:55:41.001" v="2497" actId="26606"/>
          <ac:picMkLst>
            <pc:docMk/>
            <pc:sldMk cId="2322687050" sldId="395"/>
            <ac:picMk id="2050" creationId="{E1B1F447-D258-4586-BC0A-CE13B6EA4A1B}"/>
          </ac:picMkLst>
        </pc:picChg>
      </pc:sldChg>
      <pc:sldChg chg="addSp delSp modSp new mod modAnim">
        <pc:chgData name="Felicity Page" userId="f5bf5ff9cac893f2" providerId="LiveId" clId="{853375D3-DCD4-4C0D-A06D-AC09C5022770}" dt="2021-02-05T09:57:05.202" v="2514"/>
        <pc:sldMkLst>
          <pc:docMk/>
          <pc:sldMk cId="658820256" sldId="396"/>
        </pc:sldMkLst>
        <pc:spChg chg="mod">
          <ac:chgData name="Felicity Page" userId="f5bf5ff9cac893f2" providerId="LiveId" clId="{853375D3-DCD4-4C0D-A06D-AC09C5022770}" dt="2021-02-05T09:56:52.996" v="2513" actId="20577"/>
          <ac:spMkLst>
            <pc:docMk/>
            <pc:sldMk cId="658820256" sldId="396"/>
            <ac:spMk id="2" creationId="{CA7B5940-AEC3-41C3-98B6-CA769C22C682}"/>
          </ac:spMkLst>
        </pc:spChg>
        <pc:spChg chg="del">
          <ac:chgData name="Felicity Page" userId="f5bf5ff9cac893f2" providerId="LiveId" clId="{853375D3-DCD4-4C0D-A06D-AC09C5022770}" dt="2021-02-05T09:57:05.202" v="2514"/>
          <ac:spMkLst>
            <pc:docMk/>
            <pc:sldMk cId="658820256" sldId="396"/>
            <ac:spMk id="3" creationId="{3BF37DB4-2176-4051-81ED-4449A16BB242}"/>
          </ac:spMkLst>
        </pc:spChg>
        <pc:picChg chg="add mod">
          <ac:chgData name="Felicity Page" userId="f5bf5ff9cac893f2" providerId="LiveId" clId="{853375D3-DCD4-4C0D-A06D-AC09C5022770}" dt="2021-02-05T09:57:05.202" v="2514"/>
          <ac:picMkLst>
            <pc:docMk/>
            <pc:sldMk cId="658820256" sldId="396"/>
            <ac:picMk id="4" creationId="{0BAE1052-9863-424E-B156-91974B3BDF75}"/>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63C05C7-1523-4D8A-9CC5-7366F8C8A0F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144BB16-3354-4C78-A63B-FE552BAABF65}">
      <dgm:prSet/>
      <dgm:spPr/>
      <dgm:t>
        <a:bodyPr/>
        <a:lstStyle/>
        <a:p>
          <a:r>
            <a:rPr lang="en-US"/>
            <a:t>In this session we will have a recap of what we have discussed and will give the answers to your homework</a:t>
          </a:r>
        </a:p>
      </dgm:t>
    </dgm:pt>
    <dgm:pt modelId="{846F34F6-75DA-41E0-9D36-468FA1B24A8A}" type="parTrans" cxnId="{5F5CD5F9-F144-4597-BA2E-02629833CC15}">
      <dgm:prSet/>
      <dgm:spPr/>
      <dgm:t>
        <a:bodyPr/>
        <a:lstStyle/>
        <a:p>
          <a:endParaRPr lang="en-US"/>
        </a:p>
      </dgm:t>
    </dgm:pt>
    <dgm:pt modelId="{5FDC50E2-2292-4F7F-80B6-6A60AD292E43}" type="sibTrans" cxnId="{5F5CD5F9-F144-4597-BA2E-02629833CC15}">
      <dgm:prSet/>
      <dgm:spPr/>
      <dgm:t>
        <a:bodyPr/>
        <a:lstStyle/>
        <a:p>
          <a:endParaRPr lang="en-US"/>
        </a:p>
      </dgm:t>
    </dgm:pt>
    <dgm:pt modelId="{13BCA865-94DF-4D59-A076-AD6E7012DB1E}">
      <dgm:prSet/>
      <dgm:spPr/>
      <dgm:t>
        <a:bodyPr/>
        <a:lstStyle/>
        <a:p>
          <a:r>
            <a:rPr lang="en-US"/>
            <a:t>Please feel free to ask lots of questions. </a:t>
          </a:r>
        </a:p>
      </dgm:t>
    </dgm:pt>
    <dgm:pt modelId="{2492EE3B-FDE8-4A3F-BB27-3E4196F74802}" type="parTrans" cxnId="{9B92A230-94B6-41CD-A2DB-B79BEED909A4}">
      <dgm:prSet/>
      <dgm:spPr/>
      <dgm:t>
        <a:bodyPr/>
        <a:lstStyle/>
        <a:p>
          <a:endParaRPr lang="en-US"/>
        </a:p>
      </dgm:t>
    </dgm:pt>
    <dgm:pt modelId="{C9E4C6D0-37A9-408C-A327-643754B02C49}" type="sibTrans" cxnId="{9B92A230-94B6-41CD-A2DB-B79BEED909A4}">
      <dgm:prSet/>
      <dgm:spPr/>
      <dgm:t>
        <a:bodyPr/>
        <a:lstStyle/>
        <a:p>
          <a:endParaRPr lang="en-US"/>
        </a:p>
      </dgm:t>
    </dgm:pt>
    <dgm:pt modelId="{F22640F6-5A6F-4228-BD5E-FC348FAC9CA7}" type="pres">
      <dgm:prSet presAssocID="{863C05C7-1523-4D8A-9CC5-7366F8C8A0F3}" presName="root" presStyleCnt="0">
        <dgm:presLayoutVars>
          <dgm:dir/>
          <dgm:resizeHandles val="exact"/>
        </dgm:presLayoutVars>
      </dgm:prSet>
      <dgm:spPr/>
    </dgm:pt>
    <dgm:pt modelId="{81A2E2DA-70C3-4D7C-B0AB-DAF3167AC2AD}" type="pres">
      <dgm:prSet presAssocID="{7144BB16-3354-4C78-A63B-FE552BAABF65}" presName="compNode" presStyleCnt="0"/>
      <dgm:spPr/>
    </dgm:pt>
    <dgm:pt modelId="{A0CA7363-D217-4856-A5EF-BAC57827641C}" type="pres">
      <dgm:prSet presAssocID="{7144BB16-3354-4C78-A63B-FE552BAABF65}" presName="bgRect" presStyleLbl="bgShp" presStyleIdx="0" presStyleCnt="2"/>
      <dgm:spPr/>
    </dgm:pt>
    <dgm:pt modelId="{5F78C65E-C567-414D-8AE7-A2C2667D8912}" type="pres">
      <dgm:prSet presAssocID="{7144BB16-3354-4C78-A63B-FE552BAABF6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7670E1F-DCEC-4B24-B069-C62A042CF40B}" type="pres">
      <dgm:prSet presAssocID="{7144BB16-3354-4C78-A63B-FE552BAABF65}" presName="spaceRect" presStyleCnt="0"/>
      <dgm:spPr/>
    </dgm:pt>
    <dgm:pt modelId="{DE3B59C2-588A-4C43-ADD3-76503591A1CC}" type="pres">
      <dgm:prSet presAssocID="{7144BB16-3354-4C78-A63B-FE552BAABF65}" presName="parTx" presStyleLbl="revTx" presStyleIdx="0" presStyleCnt="2">
        <dgm:presLayoutVars>
          <dgm:chMax val="0"/>
          <dgm:chPref val="0"/>
        </dgm:presLayoutVars>
      </dgm:prSet>
      <dgm:spPr/>
    </dgm:pt>
    <dgm:pt modelId="{884020B3-BA3E-4260-B9A3-BA32785D199D}" type="pres">
      <dgm:prSet presAssocID="{5FDC50E2-2292-4F7F-80B6-6A60AD292E43}" presName="sibTrans" presStyleCnt="0"/>
      <dgm:spPr/>
    </dgm:pt>
    <dgm:pt modelId="{5DFB690F-1844-40AD-AF02-4B1A5CC712D3}" type="pres">
      <dgm:prSet presAssocID="{13BCA865-94DF-4D59-A076-AD6E7012DB1E}" presName="compNode" presStyleCnt="0"/>
      <dgm:spPr/>
    </dgm:pt>
    <dgm:pt modelId="{4B868E82-EC4D-490D-B1FE-3ADD4116AAE9}" type="pres">
      <dgm:prSet presAssocID="{13BCA865-94DF-4D59-A076-AD6E7012DB1E}" presName="bgRect" presStyleLbl="bgShp" presStyleIdx="1" presStyleCnt="2"/>
      <dgm:spPr/>
    </dgm:pt>
    <dgm:pt modelId="{0ECC72B1-C99A-4703-A3B2-678373E24022}" type="pres">
      <dgm:prSet presAssocID="{13BCA865-94DF-4D59-A076-AD6E7012DB1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2A4F7779-AFA7-467D-87E1-695853597009}" type="pres">
      <dgm:prSet presAssocID="{13BCA865-94DF-4D59-A076-AD6E7012DB1E}" presName="spaceRect" presStyleCnt="0"/>
      <dgm:spPr/>
    </dgm:pt>
    <dgm:pt modelId="{3628B29C-72F5-437F-8C58-855D0512121F}" type="pres">
      <dgm:prSet presAssocID="{13BCA865-94DF-4D59-A076-AD6E7012DB1E}" presName="parTx" presStyleLbl="revTx" presStyleIdx="1" presStyleCnt="2">
        <dgm:presLayoutVars>
          <dgm:chMax val="0"/>
          <dgm:chPref val="0"/>
        </dgm:presLayoutVars>
      </dgm:prSet>
      <dgm:spPr/>
    </dgm:pt>
  </dgm:ptLst>
  <dgm:cxnLst>
    <dgm:cxn modelId="{92708326-B9B3-4680-82F7-C1AE40D5F63E}" type="presOf" srcId="{7144BB16-3354-4C78-A63B-FE552BAABF65}" destId="{DE3B59C2-588A-4C43-ADD3-76503591A1CC}" srcOrd="0" destOrd="0" presId="urn:microsoft.com/office/officeart/2018/2/layout/IconVerticalSolidList"/>
    <dgm:cxn modelId="{9B92A230-94B6-41CD-A2DB-B79BEED909A4}" srcId="{863C05C7-1523-4D8A-9CC5-7366F8C8A0F3}" destId="{13BCA865-94DF-4D59-A076-AD6E7012DB1E}" srcOrd="1" destOrd="0" parTransId="{2492EE3B-FDE8-4A3F-BB27-3E4196F74802}" sibTransId="{C9E4C6D0-37A9-408C-A327-643754B02C49}"/>
    <dgm:cxn modelId="{88396F9C-7287-43E0-8ED8-ACFA9713ADE5}" type="presOf" srcId="{863C05C7-1523-4D8A-9CC5-7366F8C8A0F3}" destId="{F22640F6-5A6F-4228-BD5E-FC348FAC9CA7}" srcOrd="0" destOrd="0" presId="urn:microsoft.com/office/officeart/2018/2/layout/IconVerticalSolidList"/>
    <dgm:cxn modelId="{AC264ABD-B88E-4DE6-B06C-3D4660BC9A48}" type="presOf" srcId="{13BCA865-94DF-4D59-A076-AD6E7012DB1E}" destId="{3628B29C-72F5-437F-8C58-855D0512121F}" srcOrd="0" destOrd="0" presId="urn:microsoft.com/office/officeart/2018/2/layout/IconVerticalSolidList"/>
    <dgm:cxn modelId="{5F5CD5F9-F144-4597-BA2E-02629833CC15}" srcId="{863C05C7-1523-4D8A-9CC5-7366F8C8A0F3}" destId="{7144BB16-3354-4C78-A63B-FE552BAABF65}" srcOrd="0" destOrd="0" parTransId="{846F34F6-75DA-41E0-9D36-468FA1B24A8A}" sibTransId="{5FDC50E2-2292-4F7F-80B6-6A60AD292E43}"/>
    <dgm:cxn modelId="{97694F43-7406-4EFF-9516-73541DE6DB94}" type="presParOf" srcId="{F22640F6-5A6F-4228-BD5E-FC348FAC9CA7}" destId="{81A2E2DA-70C3-4D7C-B0AB-DAF3167AC2AD}" srcOrd="0" destOrd="0" presId="urn:microsoft.com/office/officeart/2018/2/layout/IconVerticalSolidList"/>
    <dgm:cxn modelId="{263EE934-3C20-4B65-9BB6-9B7470B4B615}" type="presParOf" srcId="{81A2E2DA-70C3-4D7C-B0AB-DAF3167AC2AD}" destId="{A0CA7363-D217-4856-A5EF-BAC57827641C}" srcOrd="0" destOrd="0" presId="urn:microsoft.com/office/officeart/2018/2/layout/IconVerticalSolidList"/>
    <dgm:cxn modelId="{7FED7499-B49E-4237-B79E-AB7228AADF95}" type="presParOf" srcId="{81A2E2DA-70C3-4D7C-B0AB-DAF3167AC2AD}" destId="{5F78C65E-C567-414D-8AE7-A2C2667D8912}" srcOrd="1" destOrd="0" presId="urn:microsoft.com/office/officeart/2018/2/layout/IconVerticalSolidList"/>
    <dgm:cxn modelId="{C967F974-5AE0-4044-9416-CCCA236C6E15}" type="presParOf" srcId="{81A2E2DA-70C3-4D7C-B0AB-DAF3167AC2AD}" destId="{17670E1F-DCEC-4B24-B069-C62A042CF40B}" srcOrd="2" destOrd="0" presId="urn:microsoft.com/office/officeart/2018/2/layout/IconVerticalSolidList"/>
    <dgm:cxn modelId="{8DACA3B2-A024-4574-91EC-DE0972B2DECC}" type="presParOf" srcId="{81A2E2DA-70C3-4D7C-B0AB-DAF3167AC2AD}" destId="{DE3B59C2-588A-4C43-ADD3-76503591A1CC}" srcOrd="3" destOrd="0" presId="urn:microsoft.com/office/officeart/2018/2/layout/IconVerticalSolidList"/>
    <dgm:cxn modelId="{676946EB-9DC3-4A96-9282-232BCA796A16}" type="presParOf" srcId="{F22640F6-5A6F-4228-BD5E-FC348FAC9CA7}" destId="{884020B3-BA3E-4260-B9A3-BA32785D199D}" srcOrd="1" destOrd="0" presId="urn:microsoft.com/office/officeart/2018/2/layout/IconVerticalSolidList"/>
    <dgm:cxn modelId="{D25C73B2-D381-4DF1-BCBD-5033B183EFA9}" type="presParOf" srcId="{F22640F6-5A6F-4228-BD5E-FC348FAC9CA7}" destId="{5DFB690F-1844-40AD-AF02-4B1A5CC712D3}" srcOrd="2" destOrd="0" presId="urn:microsoft.com/office/officeart/2018/2/layout/IconVerticalSolidList"/>
    <dgm:cxn modelId="{04238E00-154B-4601-B876-F5269FCBDF1B}" type="presParOf" srcId="{5DFB690F-1844-40AD-AF02-4B1A5CC712D3}" destId="{4B868E82-EC4D-490D-B1FE-3ADD4116AAE9}" srcOrd="0" destOrd="0" presId="urn:microsoft.com/office/officeart/2018/2/layout/IconVerticalSolidList"/>
    <dgm:cxn modelId="{536D3630-29D2-4BF1-9A80-991949FEFE0F}" type="presParOf" srcId="{5DFB690F-1844-40AD-AF02-4B1A5CC712D3}" destId="{0ECC72B1-C99A-4703-A3B2-678373E24022}" srcOrd="1" destOrd="0" presId="urn:microsoft.com/office/officeart/2018/2/layout/IconVerticalSolidList"/>
    <dgm:cxn modelId="{47F1C241-93F5-4B36-B85B-C1B6C25222B9}" type="presParOf" srcId="{5DFB690F-1844-40AD-AF02-4B1A5CC712D3}" destId="{2A4F7779-AFA7-467D-87E1-695853597009}" srcOrd="2" destOrd="0" presId="urn:microsoft.com/office/officeart/2018/2/layout/IconVerticalSolidList"/>
    <dgm:cxn modelId="{31E503C6-90E6-41D4-BEB8-43A7B7C3D86F}" type="presParOf" srcId="{5DFB690F-1844-40AD-AF02-4B1A5CC712D3}" destId="{3628B29C-72F5-437F-8C58-855D051212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909249-E5D9-492E-B061-1B8FABFCCB52}"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phldrT="1"/>
      <dgm:spPr/>
      <dgm:t>
        <a:bodyPr/>
        <a:lstStyle/>
        <a:p>
          <a:r>
            <a:rPr lang="en-US"/>
            <a:t>1</a:t>
          </a:r>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phldrT="2"/>
      <dgm:spPr/>
      <dgm:t>
        <a:bodyPr/>
        <a:lstStyle/>
        <a:p>
          <a:r>
            <a:rPr lang="en-US"/>
            <a:t>2</a:t>
          </a:r>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phldrT="3"/>
      <dgm:spPr/>
      <dgm:t>
        <a:bodyPr/>
        <a:lstStyle/>
        <a:p>
          <a:r>
            <a:rPr lang="en-US"/>
            <a:t>3</a:t>
          </a:r>
        </a:p>
      </dgm:t>
    </dgm:pt>
    <dgm:pt modelId="{D60A16A2-820E-496B-AD3D-A2DD64EAAB5A}" type="pres">
      <dgm:prSet presAssocID="{9F909249-E5D9-492E-B061-1B8FABFCCB52}" presName="Name0" presStyleCnt="0">
        <dgm:presLayoutVars>
          <dgm:animLvl val="lvl"/>
          <dgm:resizeHandles val="exact"/>
        </dgm:presLayoutVars>
      </dgm:prSet>
      <dgm:spPr/>
    </dgm:pt>
    <dgm:pt modelId="{506E96A3-7351-4AD5-BAC6-C28F096A3CA1}" type="pres">
      <dgm:prSet presAssocID="{8E17B7C7-584A-435D-B68A-AF4C6233DF04}" presName="compositeNode" presStyleCnt="0">
        <dgm:presLayoutVars>
          <dgm:bulletEnabled val="1"/>
        </dgm:presLayoutVars>
      </dgm:prSet>
      <dgm:spPr/>
    </dgm:pt>
    <dgm:pt modelId="{73D0BDDB-B987-4D9D-A3A3-7E0AC3224323}" type="pres">
      <dgm:prSet presAssocID="{8E17B7C7-584A-435D-B68A-AF4C6233DF04}" presName="bgRect" presStyleLbl="bgAccFollowNode1" presStyleIdx="0" presStyleCnt="3"/>
      <dgm:spPr/>
    </dgm:pt>
    <dgm:pt modelId="{9671F9C4-2E0D-4D6A-8870-0548551A226F}" type="pres">
      <dgm:prSet presAssocID="{90963966-5A3D-4C21-B16B-3CAD9F1BD671}" presName="sibTransNodeCircle" presStyleLbl="alignNode1" presStyleIdx="0" presStyleCnt="6">
        <dgm:presLayoutVars>
          <dgm:chMax val="0"/>
          <dgm:bulletEnabled/>
        </dgm:presLayoutVars>
      </dgm:prSet>
      <dgm:spPr/>
    </dgm:pt>
    <dgm:pt modelId="{95A5494B-ED7C-456A-9664-4A61B5877312}" type="pres">
      <dgm:prSet presAssocID="{8E17B7C7-584A-435D-B68A-AF4C6233DF04}" presName="bottomLine" presStyleLbl="alignNode1" presStyleIdx="1" presStyleCnt="6">
        <dgm:presLayoutVars/>
      </dgm:prSet>
      <dgm:spPr/>
    </dgm:pt>
    <dgm:pt modelId="{5615C6C0-016E-464F-AC54-DC0CD1FF0D0C}" type="pres">
      <dgm:prSet presAssocID="{8E17B7C7-584A-435D-B68A-AF4C6233DF04}" presName="nodeText" presStyleLbl="bgAccFollowNode1" presStyleIdx="0" presStyleCnt="3">
        <dgm:presLayoutVars>
          <dgm:bulletEnabled val="1"/>
        </dgm:presLayoutVars>
      </dgm:prSet>
      <dgm:spPr/>
    </dgm:pt>
    <dgm:pt modelId="{2CBA63A7-E46E-4C35-9F13-A32519A5554B}" type="pres">
      <dgm:prSet presAssocID="{90963966-5A3D-4C21-B16B-3CAD9F1BD671}" presName="sibTrans" presStyleCnt="0"/>
      <dgm:spPr/>
    </dgm:pt>
    <dgm:pt modelId="{B4237A33-80D1-4848-AAF8-F4AA8B2F5B82}" type="pres">
      <dgm:prSet presAssocID="{145DE507-57C6-4F67-A4A6-F47E9182C6D8}" presName="compositeNode" presStyleCnt="0">
        <dgm:presLayoutVars>
          <dgm:bulletEnabled val="1"/>
        </dgm:presLayoutVars>
      </dgm:prSet>
      <dgm:spPr/>
    </dgm:pt>
    <dgm:pt modelId="{8274D434-C385-43B8-9B87-D8ABA19BC1C5}" type="pres">
      <dgm:prSet presAssocID="{145DE507-57C6-4F67-A4A6-F47E9182C6D8}" presName="bgRect" presStyleLbl="bgAccFollowNode1" presStyleIdx="1" presStyleCnt="3"/>
      <dgm:spPr/>
    </dgm:pt>
    <dgm:pt modelId="{EE4F67DB-4B8A-4251-B59E-274991CA465B}" type="pres">
      <dgm:prSet presAssocID="{2CD2DB75-F2D9-44FE-A707-6D2A1F906C8A}" presName="sibTransNodeCircle" presStyleLbl="alignNode1" presStyleIdx="2" presStyleCnt="6">
        <dgm:presLayoutVars>
          <dgm:chMax val="0"/>
          <dgm:bulletEnabled/>
        </dgm:presLayoutVars>
      </dgm:prSet>
      <dgm:spPr/>
    </dgm:pt>
    <dgm:pt modelId="{BA7C081B-8FF5-48DF-B5E7-E3AF5BF84C8A}" type="pres">
      <dgm:prSet presAssocID="{145DE507-57C6-4F67-A4A6-F47E9182C6D8}" presName="bottomLine" presStyleLbl="alignNode1" presStyleIdx="3" presStyleCnt="6">
        <dgm:presLayoutVars/>
      </dgm:prSet>
      <dgm:spPr/>
    </dgm:pt>
    <dgm:pt modelId="{05AECC71-65D6-4891-88C5-32548D573191}" type="pres">
      <dgm:prSet presAssocID="{145DE507-57C6-4F67-A4A6-F47E9182C6D8}" presName="nodeText" presStyleLbl="bgAccFollowNode1" presStyleIdx="1" presStyleCnt="3">
        <dgm:presLayoutVars>
          <dgm:bulletEnabled val="1"/>
        </dgm:presLayoutVars>
      </dgm:prSet>
      <dgm:spPr/>
    </dgm:pt>
    <dgm:pt modelId="{48226713-99AF-4103-B83D-799D33CE6A69}" type="pres">
      <dgm:prSet presAssocID="{2CD2DB75-F2D9-44FE-A707-6D2A1F906C8A}" presName="sibTrans" presStyleCnt="0"/>
      <dgm:spPr/>
    </dgm:pt>
    <dgm:pt modelId="{13982052-E2C1-495D-9508-46A1837C3E8C}" type="pres">
      <dgm:prSet presAssocID="{315A2CA8-AD44-43CE-988F-39CD31A4981E}" presName="compositeNode" presStyleCnt="0">
        <dgm:presLayoutVars>
          <dgm:bulletEnabled val="1"/>
        </dgm:presLayoutVars>
      </dgm:prSet>
      <dgm:spPr/>
    </dgm:pt>
    <dgm:pt modelId="{BC506A0D-9377-4609-B618-96E2D24EFBED}" type="pres">
      <dgm:prSet presAssocID="{315A2CA8-AD44-43CE-988F-39CD31A4981E}" presName="bgRect" presStyleLbl="bgAccFollowNode1" presStyleIdx="2" presStyleCnt="3"/>
      <dgm:spPr/>
    </dgm:pt>
    <dgm:pt modelId="{2EC0A85F-B468-4738-A41B-48E7E0975788}" type="pres">
      <dgm:prSet presAssocID="{8A04390E-0094-44E6-B5A7-B1C5C0709BDD}" presName="sibTransNodeCircle" presStyleLbl="alignNode1" presStyleIdx="4" presStyleCnt="6">
        <dgm:presLayoutVars>
          <dgm:chMax val="0"/>
          <dgm:bulletEnabled/>
        </dgm:presLayoutVars>
      </dgm:prSet>
      <dgm:spPr/>
    </dgm:pt>
    <dgm:pt modelId="{4D4D3814-5F0A-4F5D-99EB-42A5DCE9E421}" type="pres">
      <dgm:prSet presAssocID="{315A2CA8-AD44-43CE-988F-39CD31A4981E}" presName="bottomLine" presStyleLbl="alignNode1" presStyleIdx="5" presStyleCnt="6">
        <dgm:presLayoutVars/>
      </dgm:prSet>
      <dgm:spPr/>
    </dgm:pt>
    <dgm:pt modelId="{AEB528B4-7D02-4BD8-A32F-FC816203AACE}" type="pres">
      <dgm:prSet presAssocID="{315A2CA8-AD44-43CE-988F-39CD31A4981E}" presName="nodeText" presStyleLbl="bgAccFollowNode1" presStyleIdx="2" presStyleCnt="3">
        <dgm:presLayoutVars>
          <dgm:bulletEnabled val="1"/>
        </dgm:presLayoutVars>
      </dgm:prSet>
      <dgm:spPr/>
    </dgm:pt>
  </dgm:ptLst>
  <dgm:cxnLst>
    <dgm:cxn modelId="{798AED1B-F3C1-44D2-B0B6-F360514C3C2F}" type="presOf" srcId="{9F909249-E5D9-492E-B061-1B8FABFCCB52}" destId="{D60A16A2-820E-496B-AD3D-A2DD64EAAB5A}" srcOrd="0" destOrd="0" presId="urn:microsoft.com/office/officeart/2016/7/layout/BasicLinearProcessNumbered"/>
    <dgm:cxn modelId="{69920F29-BF72-4208-AB86-F45073D5229D}" type="presOf" srcId="{8E17B7C7-584A-435D-B68A-AF4C6233DF04}" destId="{73D0BDDB-B987-4D9D-A3A3-7E0AC3224323}" srcOrd="0" destOrd="0" presId="urn:microsoft.com/office/officeart/2016/7/layout/BasicLinearProcessNumbered"/>
    <dgm:cxn modelId="{A30BF329-7EA9-4758-9A21-E7C35ACCB42D}" type="presOf" srcId="{315A2CA8-AD44-43CE-988F-39CD31A4981E}" destId="{BC506A0D-9377-4609-B618-96E2D24EFBED}" srcOrd="0" destOrd="0" presId="urn:microsoft.com/office/officeart/2016/7/layout/BasicLinearProcessNumbered"/>
    <dgm:cxn modelId="{9D562035-2798-42A5-8F80-788A9BBB9040}" type="presOf" srcId="{315A2CA8-AD44-43CE-988F-39CD31A4981E}" destId="{AEB528B4-7D02-4BD8-A32F-FC816203AACE}" srcOrd="1" destOrd="0" presId="urn:microsoft.com/office/officeart/2016/7/layout/BasicLinearProcessNumbered"/>
    <dgm:cxn modelId="{A8656A36-0FE9-4065-99AC-D092153EAF7E}" srcId="{9F909249-E5D9-492E-B061-1B8FABFCCB52}" destId="{145DE507-57C6-4F67-A4A6-F47E9182C6D8}" srcOrd="1" destOrd="0" parTransId="{97C7423C-82FC-47E9-B31C-0BBF106C27F8}" sibTransId="{2CD2DB75-F2D9-44FE-A707-6D2A1F906C8A}"/>
    <dgm:cxn modelId="{7876563F-CE91-4308-8CC5-87D3D7626A6F}" type="presOf" srcId="{8E17B7C7-584A-435D-B68A-AF4C6233DF04}" destId="{5615C6C0-016E-464F-AC54-DC0CD1FF0D0C}" srcOrd="1" destOrd="0" presId="urn:microsoft.com/office/officeart/2016/7/layout/BasicLinearProcessNumbered"/>
    <dgm:cxn modelId="{268BD75F-A915-4336-8C03-3665ECF5C037}" type="presOf" srcId="{2CD2DB75-F2D9-44FE-A707-6D2A1F906C8A}" destId="{EE4F67DB-4B8A-4251-B59E-274991CA465B}" srcOrd="0" destOrd="0" presId="urn:microsoft.com/office/officeart/2016/7/layout/BasicLinearProcessNumbered"/>
    <dgm:cxn modelId="{5250A375-99DF-4296-B819-D7E51A38F68E}" srcId="{9F909249-E5D9-492E-B061-1B8FABFCCB52}" destId="{315A2CA8-AD44-43CE-988F-39CD31A4981E}" srcOrd="2" destOrd="0" parTransId="{3EBF51C3-2F5A-4405-B763-EAE6B7104870}" sibTransId="{8A04390E-0094-44E6-B5A7-B1C5C0709BDD}"/>
    <dgm:cxn modelId="{2580BDA8-4D58-4515-9315-57AFDDD9653B}" type="presOf" srcId="{8A04390E-0094-44E6-B5A7-B1C5C0709BDD}" destId="{2EC0A85F-B468-4738-A41B-48E7E0975788}" srcOrd="0" destOrd="0" presId="urn:microsoft.com/office/officeart/2016/7/layout/BasicLinearProcessNumbered"/>
    <dgm:cxn modelId="{31F47BB2-6A9B-45DC-AFA1-F63A2F66E4B3}" type="presOf" srcId="{145DE507-57C6-4F67-A4A6-F47E9182C6D8}" destId="{8274D434-C385-43B8-9B87-D8ABA19BC1C5}" srcOrd="0" destOrd="0" presId="urn:microsoft.com/office/officeart/2016/7/layout/BasicLinearProcessNumbered"/>
    <dgm:cxn modelId="{39D6F9CE-81CD-4C79-8BE5-1296F69FF8D1}" type="presOf" srcId="{145DE507-57C6-4F67-A4A6-F47E9182C6D8}" destId="{05AECC71-65D6-4891-88C5-32548D573191}" srcOrd="1" destOrd="0" presId="urn:microsoft.com/office/officeart/2016/7/layout/BasicLinearProcessNumbered"/>
    <dgm:cxn modelId="{A6B94CDE-5395-44F2-B4B0-90A6CF7CBB11}" type="presOf" srcId="{90963966-5A3D-4C21-B16B-3CAD9F1BD671}" destId="{9671F9C4-2E0D-4D6A-8870-0548551A226F}" srcOrd="0" destOrd="0" presId="urn:microsoft.com/office/officeart/2016/7/layout/BasicLinearProcessNumbered"/>
    <dgm:cxn modelId="{F44E36F8-FBDC-41A5-BB50-80D9A9462BD8}" srcId="{9F909249-E5D9-492E-B061-1B8FABFCCB52}" destId="{8E17B7C7-584A-435D-B68A-AF4C6233DF04}" srcOrd="0" destOrd="0" parTransId="{C9FEEB31-5BF1-4A63-8382-CAAC6F22BEC7}" sibTransId="{90963966-5A3D-4C21-B16B-3CAD9F1BD671}"/>
    <dgm:cxn modelId="{7ACCA866-48E2-4E3C-A832-01FCC49AEC64}" type="presParOf" srcId="{D60A16A2-820E-496B-AD3D-A2DD64EAAB5A}" destId="{506E96A3-7351-4AD5-BAC6-C28F096A3CA1}" srcOrd="0" destOrd="0" presId="urn:microsoft.com/office/officeart/2016/7/layout/BasicLinearProcessNumbered"/>
    <dgm:cxn modelId="{3740DE30-7C89-4811-B23A-1F4BEAE4ED91}" type="presParOf" srcId="{506E96A3-7351-4AD5-BAC6-C28F096A3CA1}" destId="{73D0BDDB-B987-4D9D-A3A3-7E0AC3224323}" srcOrd="0" destOrd="0" presId="urn:microsoft.com/office/officeart/2016/7/layout/BasicLinearProcessNumbered"/>
    <dgm:cxn modelId="{22F22B08-CEDE-44BB-A019-A20120EF0C83}" type="presParOf" srcId="{506E96A3-7351-4AD5-BAC6-C28F096A3CA1}" destId="{9671F9C4-2E0D-4D6A-8870-0548551A226F}" srcOrd="1" destOrd="0" presId="urn:microsoft.com/office/officeart/2016/7/layout/BasicLinearProcessNumbered"/>
    <dgm:cxn modelId="{51172B8D-A928-4A2D-ACA4-DE1B57546082}" type="presParOf" srcId="{506E96A3-7351-4AD5-BAC6-C28F096A3CA1}" destId="{95A5494B-ED7C-456A-9664-4A61B5877312}" srcOrd="2" destOrd="0" presId="urn:microsoft.com/office/officeart/2016/7/layout/BasicLinearProcessNumbered"/>
    <dgm:cxn modelId="{EB76E1A3-5B3A-40B5-B2FD-EE4413C01607}" type="presParOf" srcId="{506E96A3-7351-4AD5-BAC6-C28F096A3CA1}" destId="{5615C6C0-016E-464F-AC54-DC0CD1FF0D0C}" srcOrd="3" destOrd="0" presId="urn:microsoft.com/office/officeart/2016/7/layout/BasicLinearProcessNumbered"/>
    <dgm:cxn modelId="{DF140795-0E78-49E8-B58E-CE60520290B8}" type="presParOf" srcId="{D60A16A2-820E-496B-AD3D-A2DD64EAAB5A}" destId="{2CBA63A7-E46E-4C35-9F13-A32519A5554B}" srcOrd="1" destOrd="0" presId="urn:microsoft.com/office/officeart/2016/7/layout/BasicLinearProcessNumbered"/>
    <dgm:cxn modelId="{EA63699C-9B21-4370-ACC4-16E302B3670E}" type="presParOf" srcId="{D60A16A2-820E-496B-AD3D-A2DD64EAAB5A}" destId="{B4237A33-80D1-4848-AAF8-F4AA8B2F5B82}" srcOrd="2" destOrd="0" presId="urn:microsoft.com/office/officeart/2016/7/layout/BasicLinearProcessNumbered"/>
    <dgm:cxn modelId="{65DB8AAE-F550-42A0-931A-72EE85B5C3E6}" type="presParOf" srcId="{B4237A33-80D1-4848-AAF8-F4AA8B2F5B82}" destId="{8274D434-C385-43B8-9B87-D8ABA19BC1C5}" srcOrd="0" destOrd="0" presId="urn:microsoft.com/office/officeart/2016/7/layout/BasicLinearProcessNumbered"/>
    <dgm:cxn modelId="{E1413E15-D782-416E-8B33-535E62C1F58F}" type="presParOf" srcId="{B4237A33-80D1-4848-AAF8-F4AA8B2F5B82}" destId="{EE4F67DB-4B8A-4251-B59E-274991CA465B}" srcOrd="1" destOrd="0" presId="urn:microsoft.com/office/officeart/2016/7/layout/BasicLinearProcessNumbered"/>
    <dgm:cxn modelId="{FE1BA6E3-57AB-4152-86F7-B05818B62879}" type="presParOf" srcId="{B4237A33-80D1-4848-AAF8-F4AA8B2F5B82}" destId="{BA7C081B-8FF5-48DF-B5E7-E3AF5BF84C8A}" srcOrd="2" destOrd="0" presId="urn:microsoft.com/office/officeart/2016/7/layout/BasicLinearProcessNumbered"/>
    <dgm:cxn modelId="{E1E09FD5-0678-4ACF-8608-653E31D8AC4F}" type="presParOf" srcId="{B4237A33-80D1-4848-AAF8-F4AA8B2F5B82}" destId="{05AECC71-65D6-4891-88C5-32548D573191}" srcOrd="3" destOrd="0" presId="urn:microsoft.com/office/officeart/2016/7/layout/BasicLinearProcessNumbered"/>
    <dgm:cxn modelId="{9B7B7E7A-EB2D-465F-891A-13EC57DBE9D3}" type="presParOf" srcId="{D60A16A2-820E-496B-AD3D-A2DD64EAAB5A}" destId="{48226713-99AF-4103-B83D-799D33CE6A69}" srcOrd="3" destOrd="0" presId="urn:microsoft.com/office/officeart/2016/7/layout/BasicLinearProcessNumbered"/>
    <dgm:cxn modelId="{59002620-F46A-4B7A-8553-E1A8423C4740}" type="presParOf" srcId="{D60A16A2-820E-496B-AD3D-A2DD64EAAB5A}" destId="{13982052-E2C1-495D-9508-46A1837C3E8C}" srcOrd="4" destOrd="0" presId="urn:microsoft.com/office/officeart/2016/7/layout/BasicLinearProcessNumbered"/>
    <dgm:cxn modelId="{D39250FB-6919-4284-B1F5-FBB37CB99249}" type="presParOf" srcId="{13982052-E2C1-495D-9508-46A1837C3E8C}" destId="{BC506A0D-9377-4609-B618-96E2D24EFBED}" srcOrd="0" destOrd="0" presId="urn:microsoft.com/office/officeart/2016/7/layout/BasicLinearProcessNumbered"/>
    <dgm:cxn modelId="{017FDD63-F4F9-4362-AE84-B5630D443455}" type="presParOf" srcId="{13982052-E2C1-495D-9508-46A1837C3E8C}" destId="{2EC0A85F-B468-4738-A41B-48E7E0975788}" srcOrd="1" destOrd="0" presId="urn:microsoft.com/office/officeart/2016/7/layout/BasicLinearProcessNumbered"/>
    <dgm:cxn modelId="{F4772646-B405-46D6-AC54-989D4B071479}" type="presParOf" srcId="{13982052-E2C1-495D-9508-46A1837C3E8C}" destId="{4D4D3814-5F0A-4F5D-99EB-42A5DCE9E421}" srcOrd="2" destOrd="0" presId="urn:microsoft.com/office/officeart/2016/7/layout/BasicLinearProcessNumbered"/>
    <dgm:cxn modelId="{BB09F2CC-CE9D-4F2C-824C-D9B954215F9C}" type="presParOf" srcId="{13982052-E2C1-495D-9508-46A1837C3E8C}" destId="{AEB528B4-7D02-4BD8-A32F-FC816203AACE}"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372CFF-29C4-4641-8EDE-196FFFA56E6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2E5E79E-6472-4F2D-BCFF-C3B482095927}">
      <dgm:prSet/>
      <dgm:spPr/>
      <dgm:t>
        <a:bodyPr/>
        <a:lstStyle/>
        <a:p>
          <a:r>
            <a:rPr lang="en-GB"/>
            <a:t>What is the function of red blood cells?</a:t>
          </a:r>
          <a:endParaRPr lang="en-US"/>
        </a:p>
      </dgm:t>
    </dgm:pt>
    <dgm:pt modelId="{11DF42DF-8800-4781-82CF-2A426C87C223}" type="parTrans" cxnId="{BCD02F7F-4EEB-46D4-9843-A0749B995EBA}">
      <dgm:prSet/>
      <dgm:spPr/>
      <dgm:t>
        <a:bodyPr/>
        <a:lstStyle/>
        <a:p>
          <a:endParaRPr lang="en-US"/>
        </a:p>
      </dgm:t>
    </dgm:pt>
    <dgm:pt modelId="{D986DB3F-205E-4F08-B216-B69C67DDF69B}" type="sibTrans" cxnId="{BCD02F7F-4EEB-46D4-9843-A0749B995EBA}">
      <dgm:prSet/>
      <dgm:spPr/>
      <dgm:t>
        <a:bodyPr/>
        <a:lstStyle/>
        <a:p>
          <a:endParaRPr lang="en-US"/>
        </a:p>
      </dgm:t>
    </dgm:pt>
    <dgm:pt modelId="{358AFA3D-1ECC-4511-96F3-6634C8AC50B2}">
      <dgm:prSet/>
      <dgm:spPr/>
      <dgm:t>
        <a:bodyPr/>
        <a:lstStyle/>
        <a:p>
          <a:r>
            <a:rPr lang="en-GB"/>
            <a:t>What is another name for red blood cells ?</a:t>
          </a:r>
          <a:endParaRPr lang="en-US"/>
        </a:p>
      </dgm:t>
    </dgm:pt>
    <dgm:pt modelId="{09144607-7BC2-449D-B99D-96C0464C400A}" type="parTrans" cxnId="{6C6CDFB9-9DF1-4624-8C50-A5CBD44E6F70}">
      <dgm:prSet/>
      <dgm:spPr/>
      <dgm:t>
        <a:bodyPr/>
        <a:lstStyle/>
        <a:p>
          <a:endParaRPr lang="en-US"/>
        </a:p>
      </dgm:t>
    </dgm:pt>
    <dgm:pt modelId="{327BB90D-43DE-48B9-8FCA-69EF12BF155B}" type="sibTrans" cxnId="{6C6CDFB9-9DF1-4624-8C50-A5CBD44E6F70}">
      <dgm:prSet/>
      <dgm:spPr/>
      <dgm:t>
        <a:bodyPr/>
        <a:lstStyle/>
        <a:p>
          <a:endParaRPr lang="en-US"/>
        </a:p>
      </dgm:t>
    </dgm:pt>
    <dgm:pt modelId="{0D4687CB-88D3-407D-BAB9-D756024CE2BF}" type="pres">
      <dgm:prSet presAssocID="{0E372CFF-29C4-4641-8EDE-196FFFA56E60}" presName="hierChild1" presStyleCnt="0">
        <dgm:presLayoutVars>
          <dgm:chPref val="1"/>
          <dgm:dir/>
          <dgm:animOne val="branch"/>
          <dgm:animLvl val="lvl"/>
          <dgm:resizeHandles/>
        </dgm:presLayoutVars>
      </dgm:prSet>
      <dgm:spPr/>
    </dgm:pt>
    <dgm:pt modelId="{A56C17E2-4342-44CE-92F5-8D9CB6A57358}" type="pres">
      <dgm:prSet presAssocID="{52E5E79E-6472-4F2D-BCFF-C3B482095927}" presName="hierRoot1" presStyleCnt="0"/>
      <dgm:spPr/>
    </dgm:pt>
    <dgm:pt modelId="{E3E4F8B0-F04F-45F1-8771-65BD586BF829}" type="pres">
      <dgm:prSet presAssocID="{52E5E79E-6472-4F2D-BCFF-C3B482095927}" presName="composite" presStyleCnt="0"/>
      <dgm:spPr/>
    </dgm:pt>
    <dgm:pt modelId="{E34D55E5-BEBF-49C9-ABBC-9F0C19221314}" type="pres">
      <dgm:prSet presAssocID="{52E5E79E-6472-4F2D-BCFF-C3B482095927}" presName="background" presStyleLbl="node0" presStyleIdx="0" presStyleCnt="2"/>
      <dgm:spPr/>
    </dgm:pt>
    <dgm:pt modelId="{922C9879-FB7C-4129-B9F2-87D6480C3635}" type="pres">
      <dgm:prSet presAssocID="{52E5E79E-6472-4F2D-BCFF-C3B482095927}" presName="text" presStyleLbl="fgAcc0" presStyleIdx="0" presStyleCnt="2">
        <dgm:presLayoutVars>
          <dgm:chPref val="3"/>
        </dgm:presLayoutVars>
      </dgm:prSet>
      <dgm:spPr/>
    </dgm:pt>
    <dgm:pt modelId="{90FFD807-D60E-4269-84C9-424DB313E271}" type="pres">
      <dgm:prSet presAssocID="{52E5E79E-6472-4F2D-BCFF-C3B482095927}" presName="hierChild2" presStyleCnt="0"/>
      <dgm:spPr/>
    </dgm:pt>
    <dgm:pt modelId="{7EA40B0F-BDDE-40B3-AB4B-765B13CD7F56}" type="pres">
      <dgm:prSet presAssocID="{358AFA3D-1ECC-4511-96F3-6634C8AC50B2}" presName="hierRoot1" presStyleCnt="0"/>
      <dgm:spPr/>
    </dgm:pt>
    <dgm:pt modelId="{67A832E2-9807-49DA-8A85-DA941C14940E}" type="pres">
      <dgm:prSet presAssocID="{358AFA3D-1ECC-4511-96F3-6634C8AC50B2}" presName="composite" presStyleCnt="0"/>
      <dgm:spPr/>
    </dgm:pt>
    <dgm:pt modelId="{DD3D8CF2-B5C4-418A-942B-5C49173FB961}" type="pres">
      <dgm:prSet presAssocID="{358AFA3D-1ECC-4511-96F3-6634C8AC50B2}" presName="background" presStyleLbl="node0" presStyleIdx="1" presStyleCnt="2"/>
      <dgm:spPr/>
    </dgm:pt>
    <dgm:pt modelId="{5BC3DDB5-F8AA-4A06-89AC-1BC76D70B01B}" type="pres">
      <dgm:prSet presAssocID="{358AFA3D-1ECC-4511-96F3-6634C8AC50B2}" presName="text" presStyleLbl="fgAcc0" presStyleIdx="1" presStyleCnt="2">
        <dgm:presLayoutVars>
          <dgm:chPref val="3"/>
        </dgm:presLayoutVars>
      </dgm:prSet>
      <dgm:spPr/>
    </dgm:pt>
    <dgm:pt modelId="{CD488BA6-1564-4CF9-824A-C4D0C968BC37}" type="pres">
      <dgm:prSet presAssocID="{358AFA3D-1ECC-4511-96F3-6634C8AC50B2}" presName="hierChild2" presStyleCnt="0"/>
      <dgm:spPr/>
    </dgm:pt>
  </dgm:ptLst>
  <dgm:cxnLst>
    <dgm:cxn modelId="{71E6786F-A692-417C-AFD2-9BA5DE96AED2}" type="presOf" srcId="{0E372CFF-29C4-4641-8EDE-196FFFA56E60}" destId="{0D4687CB-88D3-407D-BAB9-D756024CE2BF}" srcOrd="0" destOrd="0" presId="urn:microsoft.com/office/officeart/2005/8/layout/hierarchy1"/>
    <dgm:cxn modelId="{BCD02F7F-4EEB-46D4-9843-A0749B995EBA}" srcId="{0E372CFF-29C4-4641-8EDE-196FFFA56E60}" destId="{52E5E79E-6472-4F2D-BCFF-C3B482095927}" srcOrd="0" destOrd="0" parTransId="{11DF42DF-8800-4781-82CF-2A426C87C223}" sibTransId="{D986DB3F-205E-4F08-B216-B69C67DDF69B}"/>
    <dgm:cxn modelId="{8A45C28E-CF0E-4C8C-8792-7F1682C21936}" type="presOf" srcId="{358AFA3D-1ECC-4511-96F3-6634C8AC50B2}" destId="{5BC3DDB5-F8AA-4A06-89AC-1BC76D70B01B}" srcOrd="0" destOrd="0" presId="urn:microsoft.com/office/officeart/2005/8/layout/hierarchy1"/>
    <dgm:cxn modelId="{6C6CDFB9-9DF1-4624-8C50-A5CBD44E6F70}" srcId="{0E372CFF-29C4-4641-8EDE-196FFFA56E60}" destId="{358AFA3D-1ECC-4511-96F3-6634C8AC50B2}" srcOrd="1" destOrd="0" parTransId="{09144607-7BC2-449D-B99D-96C0464C400A}" sibTransId="{327BB90D-43DE-48B9-8FCA-69EF12BF155B}"/>
    <dgm:cxn modelId="{7DF531CA-682C-4234-9190-5036EDE3F0ED}" type="presOf" srcId="{52E5E79E-6472-4F2D-BCFF-C3B482095927}" destId="{922C9879-FB7C-4129-B9F2-87D6480C3635}" srcOrd="0" destOrd="0" presId="urn:microsoft.com/office/officeart/2005/8/layout/hierarchy1"/>
    <dgm:cxn modelId="{CFA65287-F3BC-4F8D-92F0-DF4C5EAE3691}" type="presParOf" srcId="{0D4687CB-88D3-407D-BAB9-D756024CE2BF}" destId="{A56C17E2-4342-44CE-92F5-8D9CB6A57358}" srcOrd="0" destOrd="0" presId="urn:microsoft.com/office/officeart/2005/8/layout/hierarchy1"/>
    <dgm:cxn modelId="{278516F1-A5DD-4F8F-B2F4-1BAB4C618208}" type="presParOf" srcId="{A56C17E2-4342-44CE-92F5-8D9CB6A57358}" destId="{E3E4F8B0-F04F-45F1-8771-65BD586BF829}" srcOrd="0" destOrd="0" presId="urn:microsoft.com/office/officeart/2005/8/layout/hierarchy1"/>
    <dgm:cxn modelId="{12AEAEF5-916B-4F2E-85CB-FF9AAED446D1}" type="presParOf" srcId="{E3E4F8B0-F04F-45F1-8771-65BD586BF829}" destId="{E34D55E5-BEBF-49C9-ABBC-9F0C19221314}" srcOrd="0" destOrd="0" presId="urn:microsoft.com/office/officeart/2005/8/layout/hierarchy1"/>
    <dgm:cxn modelId="{0D1EDF55-7755-4BD2-A3BE-C252E3FBE2BF}" type="presParOf" srcId="{E3E4F8B0-F04F-45F1-8771-65BD586BF829}" destId="{922C9879-FB7C-4129-B9F2-87D6480C3635}" srcOrd="1" destOrd="0" presId="urn:microsoft.com/office/officeart/2005/8/layout/hierarchy1"/>
    <dgm:cxn modelId="{F6E1CB6E-2D2C-4626-9C66-CA81B778E2D0}" type="presParOf" srcId="{A56C17E2-4342-44CE-92F5-8D9CB6A57358}" destId="{90FFD807-D60E-4269-84C9-424DB313E271}" srcOrd="1" destOrd="0" presId="urn:microsoft.com/office/officeart/2005/8/layout/hierarchy1"/>
    <dgm:cxn modelId="{CB63DB89-8F70-40DD-908E-A98C6FFE8954}" type="presParOf" srcId="{0D4687CB-88D3-407D-BAB9-D756024CE2BF}" destId="{7EA40B0F-BDDE-40B3-AB4B-765B13CD7F56}" srcOrd="1" destOrd="0" presId="urn:microsoft.com/office/officeart/2005/8/layout/hierarchy1"/>
    <dgm:cxn modelId="{EEB886CF-53ED-42A9-99F4-98DD329F3729}" type="presParOf" srcId="{7EA40B0F-BDDE-40B3-AB4B-765B13CD7F56}" destId="{67A832E2-9807-49DA-8A85-DA941C14940E}" srcOrd="0" destOrd="0" presId="urn:microsoft.com/office/officeart/2005/8/layout/hierarchy1"/>
    <dgm:cxn modelId="{07AC051A-27AE-41E5-B221-8B45720D09D6}" type="presParOf" srcId="{67A832E2-9807-49DA-8A85-DA941C14940E}" destId="{DD3D8CF2-B5C4-418A-942B-5C49173FB961}" srcOrd="0" destOrd="0" presId="urn:microsoft.com/office/officeart/2005/8/layout/hierarchy1"/>
    <dgm:cxn modelId="{22BA62CD-E2FC-4E0B-B053-948845A86FED}" type="presParOf" srcId="{67A832E2-9807-49DA-8A85-DA941C14940E}" destId="{5BC3DDB5-F8AA-4A06-89AC-1BC76D70B01B}" srcOrd="1" destOrd="0" presId="urn:microsoft.com/office/officeart/2005/8/layout/hierarchy1"/>
    <dgm:cxn modelId="{89D14F6E-301E-4535-AC27-DB4F8D85A84E}" type="presParOf" srcId="{7EA40B0F-BDDE-40B3-AB4B-765B13CD7F56}" destId="{CD488BA6-1564-4CF9-824A-C4D0C968BC3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E3C9B6-2212-420D-B853-D89B5964692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D14650B-B8DE-4786-B5C9-76691850E519}">
      <dgm:prSet/>
      <dgm:spPr/>
      <dgm:t>
        <a:bodyPr/>
        <a:lstStyle/>
        <a:p>
          <a:pPr>
            <a:lnSpc>
              <a:spcPct val="100000"/>
            </a:lnSpc>
          </a:pPr>
          <a:r>
            <a:rPr lang="en-US"/>
            <a:t>Carry blood away from the heart at high pressure.</a:t>
          </a:r>
        </a:p>
      </dgm:t>
    </dgm:pt>
    <dgm:pt modelId="{08C53C5A-1F1A-459C-91D3-469AAC57725D}" type="parTrans" cxnId="{EF67A01E-4AEE-4073-BAFA-2A040279ECF6}">
      <dgm:prSet/>
      <dgm:spPr/>
      <dgm:t>
        <a:bodyPr/>
        <a:lstStyle/>
        <a:p>
          <a:endParaRPr lang="en-US"/>
        </a:p>
      </dgm:t>
    </dgm:pt>
    <dgm:pt modelId="{8E42534C-85D9-4A0F-ABC1-9ED199FEBD2F}" type="sibTrans" cxnId="{EF67A01E-4AEE-4073-BAFA-2A040279ECF6}">
      <dgm:prSet/>
      <dgm:spPr/>
      <dgm:t>
        <a:bodyPr/>
        <a:lstStyle/>
        <a:p>
          <a:endParaRPr lang="en-US"/>
        </a:p>
      </dgm:t>
    </dgm:pt>
    <dgm:pt modelId="{114A1C23-5024-4B06-A558-9BF1190A1CFF}">
      <dgm:prSet/>
      <dgm:spPr/>
      <dgm:t>
        <a:bodyPr/>
        <a:lstStyle/>
        <a:p>
          <a:pPr>
            <a:lnSpc>
              <a:spcPct val="100000"/>
            </a:lnSpc>
          </a:pPr>
          <a:r>
            <a:rPr lang="en-US"/>
            <a:t>Arteries require elastic walls to cope with the pressure caused when the ventricles contract and  muscle to provide a further contraction to help move the blood. The muscles also help dilate (open) the artery to increase blood flow. </a:t>
          </a:r>
        </a:p>
      </dgm:t>
    </dgm:pt>
    <dgm:pt modelId="{558506C8-5B30-4C45-963D-7901A96BCC7A}" type="parTrans" cxnId="{7EB25182-C68E-48C2-898D-788972EA4F4D}">
      <dgm:prSet/>
      <dgm:spPr/>
      <dgm:t>
        <a:bodyPr/>
        <a:lstStyle/>
        <a:p>
          <a:endParaRPr lang="en-US"/>
        </a:p>
      </dgm:t>
    </dgm:pt>
    <dgm:pt modelId="{4B7EF6DF-8DF2-4E20-A7F2-52ADB327C87A}" type="sibTrans" cxnId="{7EB25182-C68E-48C2-898D-788972EA4F4D}">
      <dgm:prSet/>
      <dgm:spPr/>
      <dgm:t>
        <a:bodyPr/>
        <a:lstStyle/>
        <a:p>
          <a:endParaRPr lang="en-US"/>
        </a:p>
      </dgm:t>
    </dgm:pt>
    <dgm:pt modelId="{BDA15977-C7A5-48DB-8803-36E23A207B25}" type="pres">
      <dgm:prSet presAssocID="{A5E3C9B6-2212-420D-B853-D89B59646927}" presName="root" presStyleCnt="0">
        <dgm:presLayoutVars>
          <dgm:dir/>
          <dgm:resizeHandles val="exact"/>
        </dgm:presLayoutVars>
      </dgm:prSet>
      <dgm:spPr/>
    </dgm:pt>
    <dgm:pt modelId="{62862A54-2CAB-45E3-9C7D-B68EA46267B2}" type="pres">
      <dgm:prSet presAssocID="{DD14650B-B8DE-4786-B5C9-76691850E519}" presName="compNode" presStyleCnt="0"/>
      <dgm:spPr/>
    </dgm:pt>
    <dgm:pt modelId="{0B3845B0-24DE-4F6E-9F66-3C70DC4A5571}" type="pres">
      <dgm:prSet presAssocID="{DD14650B-B8DE-4786-B5C9-76691850E519}" presName="bgRect" presStyleLbl="bgShp" presStyleIdx="0" presStyleCnt="2"/>
      <dgm:spPr/>
    </dgm:pt>
    <dgm:pt modelId="{066379AE-F984-493B-AC03-59F0E82A6186}" type="pres">
      <dgm:prSet presAssocID="{DD14650B-B8DE-4786-B5C9-76691850E5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rt Organ"/>
        </a:ext>
      </dgm:extLst>
    </dgm:pt>
    <dgm:pt modelId="{50EDD686-BC92-4FDE-B6B6-761705AD22F5}" type="pres">
      <dgm:prSet presAssocID="{DD14650B-B8DE-4786-B5C9-76691850E519}" presName="spaceRect" presStyleCnt="0"/>
      <dgm:spPr/>
    </dgm:pt>
    <dgm:pt modelId="{80429F54-91A4-4969-A317-35C2ADC75713}" type="pres">
      <dgm:prSet presAssocID="{DD14650B-B8DE-4786-B5C9-76691850E519}" presName="parTx" presStyleLbl="revTx" presStyleIdx="0" presStyleCnt="2">
        <dgm:presLayoutVars>
          <dgm:chMax val="0"/>
          <dgm:chPref val="0"/>
        </dgm:presLayoutVars>
      </dgm:prSet>
      <dgm:spPr/>
    </dgm:pt>
    <dgm:pt modelId="{1638B6B1-4129-4C5A-A95D-59D7C5BAC0E8}" type="pres">
      <dgm:prSet presAssocID="{8E42534C-85D9-4A0F-ABC1-9ED199FEBD2F}" presName="sibTrans" presStyleCnt="0"/>
      <dgm:spPr/>
    </dgm:pt>
    <dgm:pt modelId="{B4553170-E7C7-4B45-BFAE-6C53F6E55A19}" type="pres">
      <dgm:prSet presAssocID="{114A1C23-5024-4B06-A558-9BF1190A1CFF}" presName="compNode" presStyleCnt="0"/>
      <dgm:spPr/>
    </dgm:pt>
    <dgm:pt modelId="{02B86D70-9B23-4ADF-B3AD-0BA43E484A8D}" type="pres">
      <dgm:prSet presAssocID="{114A1C23-5024-4B06-A558-9BF1190A1CFF}" presName="bgRect" presStyleLbl="bgShp" presStyleIdx="1" presStyleCnt="2"/>
      <dgm:spPr/>
    </dgm:pt>
    <dgm:pt modelId="{744E313E-0B1C-4A94-B129-3D20B1135F5A}" type="pres">
      <dgm:prSet presAssocID="{114A1C23-5024-4B06-A558-9BF1190A1CF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with Pulse"/>
        </a:ext>
      </dgm:extLst>
    </dgm:pt>
    <dgm:pt modelId="{5B89E47A-A500-48A8-BA5E-63E2274CEE00}" type="pres">
      <dgm:prSet presAssocID="{114A1C23-5024-4B06-A558-9BF1190A1CFF}" presName="spaceRect" presStyleCnt="0"/>
      <dgm:spPr/>
    </dgm:pt>
    <dgm:pt modelId="{99E80637-168E-4D2D-841A-B0310AD478C9}" type="pres">
      <dgm:prSet presAssocID="{114A1C23-5024-4B06-A558-9BF1190A1CFF}" presName="parTx" presStyleLbl="revTx" presStyleIdx="1" presStyleCnt="2">
        <dgm:presLayoutVars>
          <dgm:chMax val="0"/>
          <dgm:chPref val="0"/>
        </dgm:presLayoutVars>
      </dgm:prSet>
      <dgm:spPr/>
    </dgm:pt>
  </dgm:ptLst>
  <dgm:cxnLst>
    <dgm:cxn modelId="{22D8870B-8AA5-4CCC-B038-F4BE0E1B3C95}" type="presOf" srcId="{DD14650B-B8DE-4786-B5C9-76691850E519}" destId="{80429F54-91A4-4969-A317-35C2ADC75713}" srcOrd="0" destOrd="0" presId="urn:microsoft.com/office/officeart/2018/2/layout/IconVerticalSolidList"/>
    <dgm:cxn modelId="{EF67A01E-4AEE-4073-BAFA-2A040279ECF6}" srcId="{A5E3C9B6-2212-420D-B853-D89B59646927}" destId="{DD14650B-B8DE-4786-B5C9-76691850E519}" srcOrd="0" destOrd="0" parTransId="{08C53C5A-1F1A-459C-91D3-469AAC57725D}" sibTransId="{8E42534C-85D9-4A0F-ABC1-9ED199FEBD2F}"/>
    <dgm:cxn modelId="{FB31DC79-6CDE-4544-BA53-55AEDE0EA431}" type="presOf" srcId="{114A1C23-5024-4B06-A558-9BF1190A1CFF}" destId="{99E80637-168E-4D2D-841A-B0310AD478C9}" srcOrd="0" destOrd="0" presId="urn:microsoft.com/office/officeart/2018/2/layout/IconVerticalSolidList"/>
    <dgm:cxn modelId="{05360782-B254-42A1-982D-D5F3C25564FB}" type="presOf" srcId="{A5E3C9B6-2212-420D-B853-D89B59646927}" destId="{BDA15977-C7A5-48DB-8803-36E23A207B25}" srcOrd="0" destOrd="0" presId="urn:microsoft.com/office/officeart/2018/2/layout/IconVerticalSolidList"/>
    <dgm:cxn modelId="{7EB25182-C68E-48C2-898D-788972EA4F4D}" srcId="{A5E3C9B6-2212-420D-B853-D89B59646927}" destId="{114A1C23-5024-4B06-A558-9BF1190A1CFF}" srcOrd="1" destOrd="0" parTransId="{558506C8-5B30-4C45-963D-7901A96BCC7A}" sibTransId="{4B7EF6DF-8DF2-4E20-A7F2-52ADB327C87A}"/>
    <dgm:cxn modelId="{A53A9F96-467A-4CF5-9049-66D861B2D469}" type="presParOf" srcId="{BDA15977-C7A5-48DB-8803-36E23A207B25}" destId="{62862A54-2CAB-45E3-9C7D-B68EA46267B2}" srcOrd="0" destOrd="0" presId="urn:microsoft.com/office/officeart/2018/2/layout/IconVerticalSolidList"/>
    <dgm:cxn modelId="{3E4D090F-D54E-4F70-BF7D-F856A162430B}" type="presParOf" srcId="{62862A54-2CAB-45E3-9C7D-B68EA46267B2}" destId="{0B3845B0-24DE-4F6E-9F66-3C70DC4A5571}" srcOrd="0" destOrd="0" presId="urn:microsoft.com/office/officeart/2018/2/layout/IconVerticalSolidList"/>
    <dgm:cxn modelId="{D2A58AEB-F2F3-41E8-B107-045C749FD189}" type="presParOf" srcId="{62862A54-2CAB-45E3-9C7D-B68EA46267B2}" destId="{066379AE-F984-493B-AC03-59F0E82A6186}" srcOrd="1" destOrd="0" presId="urn:microsoft.com/office/officeart/2018/2/layout/IconVerticalSolidList"/>
    <dgm:cxn modelId="{2ECE9792-AF1A-46DE-9E57-2DF4747CEF68}" type="presParOf" srcId="{62862A54-2CAB-45E3-9C7D-B68EA46267B2}" destId="{50EDD686-BC92-4FDE-B6B6-761705AD22F5}" srcOrd="2" destOrd="0" presId="urn:microsoft.com/office/officeart/2018/2/layout/IconVerticalSolidList"/>
    <dgm:cxn modelId="{A6C3AEFA-D62D-4D52-B462-6B2BB75A157A}" type="presParOf" srcId="{62862A54-2CAB-45E3-9C7D-B68EA46267B2}" destId="{80429F54-91A4-4969-A317-35C2ADC75713}" srcOrd="3" destOrd="0" presId="urn:microsoft.com/office/officeart/2018/2/layout/IconVerticalSolidList"/>
    <dgm:cxn modelId="{E3FD5CB0-729C-4E2B-8E8F-5257928D9D02}" type="presParOf" srcId="{BDA15977-C7A5-48DB-8803-36E23A207B25}" destId="{1638B6B1-4129-4C5A-A95D-59D7C5BAC0E8}" srcOrd="1" destOrd="0" presId="urn:microsoft.com/office/officeart/2018/2/layout/IconVerticalSolidList"/>
    <dgm:cxn modelId="{7AE958A4-B9A8-41A1-AA0F-FC948DAD1763}" type="presParOf" srcId="{BDA15977-C7A5-48DB-8803-36E23A207B25}" destId="{B4553170-E7C7-4B45-BFAE-6C53F6E55A19}" srcOrd="2" destOrd="0" presId="urn:microsoft.com/office/officeart/2018/2/layout/IconVerticalSolidList"/>
    <dgm:cxn modelId="{2495672B-0B82-457E-B125-EBA1E349A2B9}" type="presParOf" srcId="{B4553170-E7C7-4B45-BFAE-6C53F6E55A19}" destId="{02B86D70-9B23-4ADF-B3AD-0BA43E484A8D}" srcOrd="0" destOrd="0" presId="urn:microsoft.com/office/officeart/2018/2/layout/IconVerticalSolidList"/>
    <dgm:cxn modelId="{642851BF-47A5-4242-BA25-3E4C01A7F8D7}" type="presParOf" srcId="{B4553170-E7C7-4B45-BFAE-6C53F6E55A19}" destId="{744E313E-0B1C-4A94-B129-3D20B1135F5A}" srcOrd="1" destOrd="0" presId="urn:microsoft.com/office/officeart/2018/2/layout/IconVerticalSolidList"/>
    <dgm:cxn modelId="{0CA2F467-D035-43D9-A899-F292BCF71836}" type="presParOf" srcId="{B4553170-E7C7-4B45-BFAE-6C53F6E55A19}" destId="{5B89E47A-A500-48A8-BA5E-63E2274CEE00}" srcOrd="2" destOrd="0" presId="urn:microsoft.com/office/officeart/2018/2/layout/IconVerticalSolidList"/>
    <dgm:cxn modelId="{81D86E18-E4F5-44E4-8429-D018FDA2C674}" type="presParOf" srcId="{B4553170-E7C7-4B45-BFAE-6C53F6E55A19}" destId="{99E80637-168E-4D2D-841A-B0310AD478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07E9A0-483E-4C6B-9510-D765AC5F2DF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985D68-014B-4D46-8A96-06CB7FE3DAF1}">
      <dgm:prSet/>
      <dgm:spPr/>
      <dgm:t>
        <a:bodyPr/>
        <a:lstStyle/>
        <a:p>
          <a:r>
            <a:rPr lang="en-GB"/>
            <a:t>Arteries carry blood at high  PRESSURE away from the HEART .</a:t>
          </a:r>
          <a:endParaRPr lang="en-US"/>
        </a:p>
      </dgm:t>
    </dgm:pt>
    <dgm:pt modelId="{9F0EF015-D944-462A-B44B-53F3934475D8}" type="parTrans" cxnId="{999A93FD-2C5F-4C51-83DD-DDCF5BA43A5E}">
      <dgm:prSet/>
      <dgm:spPr/>
      <dgm:t>
        <a:bodyPr/>
        <a:lstStyle/>
        <a:p>
          <a:endParaRPr lang="en-US"/>
        </a:p>
      </dgm:t>
    </dgm:pt>
    <dgm:pt modelId="{87CDEBAA-2120-485D-A4B3-66850D6D6B00}" type="sibTrans" cxnId="{999A93FD-2C5F-4C51-83DD-DDCF5BA43A5E}">
      <dgm:prSet/>
      <dgm:spPr/>
      <dgm:t>
        <a:bodyPr/>
        <a:lstStyle/>
        <a:p>
          <a:endParaRPr lang="en-US"/>
        </a:p>
      </dgm:t>
    </dgm:pt>
    <dgm:pt modelId="{18EC8F0B-EDC5-442F-8F49-42E003EB00AD}">
      <dgm:prSet/>
      <dgm:spPr/>
      <dgm:t>
        <a:bodyPr/>
        <a:lstStyle/>
        <a:p>
          <a:r>
            <a:rPr lang="en-US" b="0" i="0"/>
            <a:t>The blood in most arteries is oxygenated  blood  VEINS  drain the blood back from the tissue to the heart at lower pressure pressure</a:t>
          </a:r>
          <a:endParaRPr lang="en-US"/>
        </a:p>
      </dgm:t>
    </dgm:pt>
    <dgm:pt modelId="{E47C7E3D-C5B9-4C2B-B419-48C1C62EC89B}" type="parTrans" cxnId="{DDFCA122-322B-4578-8C11-DFF9FD0F80C6}">
      <dgm:prSet/>
      <dgm:spPr/>
      <dgm:t>
        <a:bodyPr/>
        <a:lstStyle/>
        <a:p>
          <a:endParaRPr lang="en-US"/>
        </a:p>
      </dgm:t>
    </dgm:pt>
    <dgm:pt modelId="{FFDDFDB8-7B6E-4FD6-8EDF-3912F4E933E7}" type="sibTrans" cxnId="{DDFCA122-322B-4578-8C11-DFF9FD0F80C6}">
      <dgm:prSet/>
      <dgm:spPr/>
      <dgm:t>
        <a:bodyPr/>
        <a:lstStyle/>
        <a:p>
          <a:endParaRPr lang="en-US"/>
        </a:p>
      </dgm:t>
    </dgm:pt>
    <dgm:pt modelId="{CB32C9DC-D66C-4D4B-B8A5-24897EA11908}">
      <dgm:prSet/>
      <dgm:spPr/>
      <dgm:t>
        <a:bodyPr/>
        <a:lstStyle/>
        <a:p>
          <a:r>
            <a:rPr lang="en-US" b="0" i="0"/>
            <a:t>Veins have THINER walls than arteries and carry deoxygenated  blood back to the heart.</a:t>
          </a:r>
          <a:endParaRPr lang="en-US"/>
        </a:p>
      </dgm:t>
    </dgm:pt>
    <dgm:pt modelId="{0CDC5EBC-9C89-4FAD-B073-15FBE90AE0E0}" type="parTrans" cxnId="{FDCB2C5E-2A16-4140-9949-DC30D23DFF76}">
      <dgm:prSet/>
      <dgm:spPr/>
      <dgm:t>
        <a:bodyPr/>
        <a:lstStyle/>
        <a:p>
          <a:endParaRPr lang="en-US"/>
        </a:p>
      </dgm:t>
    </dgm:pt>
    <dgm:pt modelId="{175D2C5D-03EA-44AB-A93A-BD90777BA417}" type="sibTrans" cxnId="{FDCB2C5E-2A16-4140-9949-DC30D23DFF76}">
      <dgm:prSet/>
      <dgm:spPr/>
      <dgm:t>
        <a:bodyPr/>
        <a:lstStyle/>
        <a:p>
          <a:endParaRPr lang="en-US"/>
        </a:p>
      </dgm:t>
    </dgm:pt>
    <dgm:pt modelId="{3F147DD9-BDD6-43C5-8D84-B6AD5B7AEF33}" type="pres">
      <dgm:prSet presAssocID="{5507E9A0-483E-4C6B-9510-D765AC5F2DFC}" presName="linear" presStyleCnt="0">
        <dgm:presLayoutVars>
          <dgm:animLvl val="lvl"/>
          <dgm:resizeHandles val="exact"/>
        </dgm:presLayoutVars>
      </dgm:prSet>
      <dgm:spPr/>
    </dgm:pt>
    <dgm:pt modelId="{6ADB89FF-8FC8-4086-B745-D223A414030E}" type="pres">
      <dgm:prSet presAssocID="{6C985D68-014B-4D46-8A96-06CB7FE3DAF1}" presName="parentText" presStyleLbl="node1" presStyleIdx="0" presStyleCnt="3">
        <dgm:presLayoutVars>
          <dgm:chMax val="0"/>
          <dgm:bulletEnabled val="1"/>
        </dgm:presLayoutVars>
      </dgm:prSet>
      <dgm:spPr/>
    </dgm:pt>
    <dgm:pt modelId="{7E009659-93D4-4B26-9C86-93894491A7B8}" type="pres">
      <dgm:prSet presAssocID="{87CDEBAA-2120-485D-A4B3-66850D6D6B00}" presName="spacer" presStyleCnt="0"/>
      <dgm:spPr/>
    </dgm:pt>
    <dgm:pt modelId="{3B758F35-28A5-42A4-B6CD-3B4C39AA1679}" type="pres">
      <dgm:prSet presAssocID="{18EC8F0B-EDC5-442F-8F49-42E003EB00AD}" presName="parentText" presStyleLbl="node1" presStyleIdx="1" presStyleCnt="3">
        <dgm:presLayoutVars>
          <dgm:chMax val="0"/>
          <dgm:bulletEnabled val="1"/>
        </dgm:presLayoutVars>
      </dgm:prSet>
      <dgm:spPr/>
    </dgm:pt>
    <dgm:pt modelId="{6C96766C-1383-4C18-AFFF-42D8D0A18A3B}" type="pres">
      <dgm:prSet presAssocID="{FFDDFDB8-7B6E-4FD6-8EDF-3912F4E933E7}" presName="spacer" presStyleCnt="0"/>
      <dgm:spPr/>
    </dgm:pt>
    <dgm:pt modelId="{54990D99-6ECB-4B51-9B9A-A313DDFEA913}" type="pres">
      <dgm:prSet presAssocID="{CB32C9DC-D66C-4D4B-B8A5-24897EA11908}" presName="parentText" presStyleLbl="node1" presStyleIdx="2" presStyleCnt="3">
        <dgm:presLayoutVars>
          <dgm:chMax val="0"/>
          <dgm:bulletEnabled val="1"/>
        </dgm:presLayoutVars>
      </dgm:prSet>
      <dgm:spPr/>
    </dgm:pt>
  </dgm:ptLst>
  <dgm:cxnLst>
    <dgm:cxn modelId="{DE3CC511-6E5F-49FB-A354-A954E17499EB}" type="presOf" srcId="{18EC8F0B-EDC5-442F-8F49-42E003EB00AD}" destId="{3B758F35-28A5-42A4-B6CD-3B4C39AA1679}" srcOrd="0" destOrd="0" presId="urn:microsoft.com/office/officeart/2005/8/layout/vList2"/>
    <dgm:cxn modelId="{44B8CF14-9E02-4FCA-BD2C-0F6E71DF23EC}" type="presOf" srcId="{CB32C9DC-D66C-4D4B-B8A5-24897EA11908}" destId="{54990D99-6ECB-4B51-9B9A-A313DDFEA913}" srcOrd="0" destOrd="0" presId="urn:microsoft.com/office/officeart/2005/8/layout/vList2"/>
    <dgm:cxn modelId="{DDFCA122-322B-4578-8C11-DFF9FD0F80C6}" srcId="{5507E9A0-483E-4C6B-9510-D765AC5F2DFC}" destId="{18EC8F0B-EDC5-442F-8F49-42E003EB00AD}" srcOrd="1" destOrd="0" parTransId="{E47C7E3D-C5B9-4C2B-B419-48C1C62EC89B}" sibTransId="{FFDDFDB8-7B6E-4FD6-8EDF-3912F4E933E7}"/>
    <dgm:cxn modelId="{FDCB2C5E-2A16-4140-9949-DC30D23DFF76}" srcId="{5507E9A0-483E-4C6B-9510-D765AC5F2DFC}" destId="{CB32C9DC-D66C-4D4B-B8A5-24897EA11908}" srcOrd="2" destOrd="0" parTransId="{0CDC5EBC-9C89-4FAD-B073-15FBE90AE0E0}" sibTransId="{175D2C5D-03EA-44AB-A93A-BD90777BA417}"/>
    <dgm:cxn modelId="{DB075197-9DC2-4B0B-A887-078A75ADF7CA}" type="presOf" srcId="{5507E9A0-483E-4C6B-9510-D765AC5F2DFC}" destId="{3F147DD9-BDD6-43C5-8D84-B6AD5B7AEF33}" srcOrd="0" destOrd="0" presId="urn:microsoft.com/office/officeart/2005/8/layout/vList2"/>
    <dgm:cxn modelId="{8FB12EE1-E351-4D4D-BE87-293AF74FBCB0}" type="presOf" srcId="{6C985D68-014B-4D46-8A96-06CB7FE3DAF1}" destId="{6ADB89FF-8FC8-4086-B745-D223A414030E}" srcOrd="0" destOrd="0" presId="urn:microsoft.com/office/officeart/2005/8/layout/vList2"/>
    <dgm:cxn modelId="{999A93FD-2C5F-4C51-83DD-DDCF5BA43A5E}" srcId="{5507E9A0-483E-4C6B-9510-D765AC5F2DFC}" destId="{6C985D68-014B-4D46-8A96-06CB7FE3DAF1}" srcOrd="0" destOrd="0" parTransId="{9F0EF015-D944-462A-B44B-53F3934475D8}" sibTransId="{87CDEBAA-2120-485D-A4B3-66850D6D6B00}"/>
    <dgm:cxn modelId="{8DBD93D9-73BD-428E-BF14-7C4EAA9B6F8E}" type="presParOf" srcId="{3F147DD9-BDD6-43C5-8D84-B6AD5B7AEF33}" destId="{6ADB89FF-8FC8-4086-B745-D223A414030E}" srcOrd="0" destOrd="0" presId="urn:microsoft.com/office/officeart/2005/8/layout/vList2"/>
    <dgm:cxn modelId="{3FB5DDBD-A87A-4C93-8458-EA8A61A0F569}" type="presParOf" srcId="{3F147DD9-BDD6-43C5-8D84-B6AD5B7AEF33}" destId="{7E009659-93D4-4B26-9C86-93894491A7B8}" srcOrd="1" destOrd="0" presId="urn:microsoft.com/office/officeart/2005/8/layout/vList2"/>
    <dgm:cxn modelId="{8A0A2EEE-4458-4CEE-BD00-DAFEDAD4F25C}" type="presParOf" srcId="{3F147DD9-BDD6-43C5-8D84-B6AD5B7AEF33}" destId="{3B758F35-28A5-42A4-B6CD-3B4C39AA1679}" srcOrd="2" destOrd="0" presId="urn:microsoft.com/office/officeart/2005/8/layout/vList2"/>
    <dgm:cxn modelId="{A9182EC7-E154-48A7-A39D-42F0A1E6FCFA}" type="presParOf" srcId="{3F147DD9-BDD6-43C5-8D84-B6AD5B7AEF33}" destId="{6C96766C-1383-4C18-AFFF-42D8D0A18A3B}" srcOrd="3" destOrd="0" presId="urn:microsoft.com/office/officeart/2005/8/layout/vList2"/>
    <dgm:cxn modelId="{0F9472A9-A8C6-419D-861F-4752A83C56D3}" type="presParOf" srcId="{3F147DD9-BDD6-43C5-8D84-B6AD5B7AEF33}" destId="{54990D99-6ECB-4B51-9B9A-A313DDFEA91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2CE710-6EF2-415D-874B-0351D572C2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8D3993-531C-4C77-A350-FFA0D445323D}">
      <dgm:prSet/>
      <dgm:spPr/>
      <dgm:t>
        <a:bodyPr/>
        <a:lstStyle/>
        <a:p>
          <a:r>
            <a:rPr lang="en-GB"/>
            <a:t>Veins have VALVES to prevent the BACKFLOW of blood Capillaries are the smallest blood vessels </a:t>
          </a:r>
          <a:endParaRPr lang="en-US"/>
        </a:p>
      </dgm:t>
    </dgm:pt>
    <dgm:pt modelId="{CABB1711-F043-497B-A796-DF5005C871F9}" type="parTrans" cxnId="{64C7BB31-3BFA-4446-A1DD-5F84AD556B8E}">
      <dgm:prSet/>
      <dgm:spPr/>
      <dgm:t>
        <a:bodyPr/>
        <a:lstStyle/>
        <a:p>
          <a:endParaRPr lang="en-US"/>
        </a:p>
      </dgm:t>
    </dgm:pt>
    <dgm:pt modelId="{5E80324A-3133-4055-A524-7EC7DBE72B35}" type="sibTrans" cxnId="{64C7BB31-3BFA-4446-A1DD-5F84AD556B8E}">
      <dgm:prSet/>
      <dgm:spPr/>
      <dgm:t>
        <a:bodyPr/>
        <a:lstStyle/>
        <a:p>
          <a:endParaRPr lang="en-US"/>
        </a:p>
      </dgm:t>
    </dgm:pt>
    <dgm:pt modelId="{9E6AF9C1-303D-435B-911E-132776ED23CE}">
      <dgm:prSet/>
      <dgm:spPr/>
      <dgm:t>
        <a:bodyPr/>
        <a:lstStyle/>
        <a:p>
          <a:r>
            <a:rPr lang="en-GB"/>
            <a:t>Capillaries are where gases are exchanged, including Carbon dioxide and OXYGEN.</a:t>
          </a:r>
          <a:endParaRPr lang="en-US"/>
        </a:p>
      </dgm:t>
    </dgm:pt>
    <dgm:pt modelId="{81548374-FE52-4019-83AE-F05FB9F5BF05}" type="parTrans" cxnId="{AA3FE4A5-798B-4207-8C30-45C7DF3AF69E}">
      <dgm:prSet/>
      <dgm:spPr/>
      <dgm:t>
        <a:bodyPr/>
        <a:lstStyle/>
        <a:p>
          <a:endParaRPr lang="en-US"/>
        </a:p>
      </dgm:t>
    </dgm:pt>
    <dgm:pt modelId="{6D199DE3-1E73-4873-B36A-28854E198AAE}" type="sibTrans" cxnId="{AA3FE4A5-798B-4207-8C30-45C7DF3AF69E}">
      <dgm:prSet/>
      <dgm:spPr/>
      <dgm:t>
        <a:bodyPr/>
        <a:lstStyle/>
        <a:p>
          <a:endParaRPr lang="en-US"/>
        </a:p>
      </dgm:t>
    </dgm:pt>
    <dgm:pt modelId="{6019EC9B-19C4-4BC8-8D67-9FA1FB8AEE8E}" type="pres">
      <dgm:prSet presAssocID="{872CE710-6EF2-415D-874B-0351D572C2BD}" presName="root" presStyleCnt="0">
        <dgm:presLayoutVars>
          <dgm:dir/>
          <dgm:resizeHandles val="exact"/>
        </dgm:presLayoutVars>
      </dgm:prSet>
      <dgm:spPr/>
    </dgm:pt>
    <dgm:pt modelId="{B4E7C90A-3D31-45CF-AC5C-472B573AFA8B}" type="pres">
      <dgm:prSet presAssocID="{0E8D3993-531C-4C77-A350-FFA0D445323D}" presName="compNode" presStyleCnt="0"/>
      <dgm:spPr/>
    </dgm:pt>
    <dgm:pt modelId="{2BB1AE5D-F0D9-4C3E-978E-90B9A0EC2654}" type="pres">
      <dgm:prSet presAssocID="{0E8D3993-531C-4C77-A350-FFA0D445323D}" presName="bgRect" presStyleLbl="bgShp" presStyleIdx="0" presStyleCnt="2"/>
      <dgm:spPr/>
    </dgm:pt>
    <dgm:pt modelId="{9376F5BB-6377-4A71-8A6F-FD603108D10E}" type="pres">
      <dgm:prSet presAssocID="{0E8D3993-531C-4C77-A350-FFA0D445323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A6B877BF-4327-4D40-B7CC-CA85DAB88C8F}" type="pres">
      <dgm:prSet presAssocID="{0E8D3993-531C-4C77-A350-FFA0D445323D}" presName="spaceRect" presStyleCnt="0"/>
      <dgm:spPr/>
    </dgm:pt>
    <dgm:pt modelId="{9E8E8CDD-FCD5-407A-BFB1-2A805B2B42E7}" type="pres">
      <dgm:prSet presAssocID="{0E8D3993-531C-4C77-A350-FFA0D445323D}" presName="parTx" presStyleLbl="revTx" presStyleIdx="0" presStyleCnt="2">
        <dgm:presLayoutVars>
          <dgm:chMax val="0"/>
          <dgm:chPref val="0"/>
        </dgm:presLayoutVars>
      </dgm:prSet>
      <dgm:spPr/>
    </dgm:pt>
    <dgm:pt modelId="{8358503E-6015-4B3B-9AA0-DD4490B7D8E0}" type="pres">
      <dgm:prSet presAssocID="{5E80324A-3133-4055-A524-7EC7DBE72B35}" presName="sibTrans" presStyleCnt="0"/>
      <dgm:spPr/>
    </dgm:pt>
    <dgm:pt modelId="{E5BD6B38-AE58-4CDE-ACDF-63A43FA01753}" type="pres">
      <dgm:prSet presAssocID="{9E6AF9C1-303D-435B-911E-132776ED23CE}" presName="compNode" presStyleCnt="0"/>
      <dgm:spPr/>
    </dgm:pt>
    <dgm:pt modelId="{9824D41B-3AF9-4D08-A3E8-9ADEFC7B8874}" type="pres">
      <dgm:prSet presAssocID="{9E6AF9C1-303D-435B-911E-132776ED23CE}" presName="bgRect" presStyleLbl="bgShp" presStyleIdx="1" presStyleCnt="2"/>
      <dgm:spPr/>
    </dgm:pt>
    <dgm:pt modelId="{AA007F5F-BF74-4E80-B649-71F8BEA7A4A9}" type="pres">
      <dgm:prSet presAssocID="{9E6AF9C1-303D-435B-911E-132776ED23C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86BC3053-41A6-4780-A688-CF4FCF7DBFB3}" type="pres">
      <dgm:prSet presAssocID="{9E6AF9C1-303D-435B-911E-132776ED23CE}" presName="spaceRect" presStyleCnt="0"/>
      <dgm:spPr/>
    </dgm:pt>
    <dgm:pt modelId="{E6405F2F-B51A-4873-81E8-6FC9A84116E3}" type="pres">
      <dgm:prSet presAssocID="{9E6AF9C1-303D-435B-911E-132776ED23CE}" presName="parTx" presStyleLbl="revTx" presStyleIdx="1" presStyleCnt="2">
        <dgm:presLayoutVars>
          <dgm:chMax val="0"/>
          <dgm:chPref val="0"/>
        </dgm:presLayoutVars>
      </dgm:prSet>
      <dgm:spPr/>
    </dgm:pt>
  </dgm:ptLst>
  <dgm:cxnLst>
    <dgm:cxn modelId="{705B282B-F112-4851-A51A-45EAB191C362}" type="presOf" srcId="{872CE710-6EF2-415D-874B-0351D572C2BD}" destId="{6019EC9B-19C4-4BC8-8D67-9FA1FB8AEE8E}" srcOrd="0" destOrd="0" presId="urn:microsoft.com/office/officeart/2018/2/layout/IconVerticalSolidList"/>
    <dgm:cxn modelId="{64C7BB31-3BFA-4446-A1DD-5F84AD556B8E}" srcId="{872CE710-6EF2-415D-874B-0351D572C2BD}" destId="{0E8D3993-531C-4C77-A350-FFA0D445323D}" srcOrd="0" destOrd="0" parTransId="{CABB1711-F043-497B-A796-DF5005C871F9}" sibTransId="{5E80324A-3133-4055-A524-7EC7DBE72B35}"/>
    <dgm:cxn modelId="{D7D4A599-B58E-4EAC-82D1-F5DCA09DE2D7}" type="presOf" srcId="{0E8D3993-531C-4C77-A350-FFA0D445323D}" destId="{9E8E8CDD-FCD5-407A-BFB1-2A805B2B42E7}" srcOrd="0" destOrd="0" presId="urn:microsoft.com/office/officeart/2018/2/layout/IconVerticalSolidList"/>
    <dgm:cxn modelId="{AA3FE4A5-798B-4207-8C30-45C7DF3AF69E}" srcId="{872CE710-6EF2-415D-874B-0351D572C2BD}" destId="{9E6AF9C1-303D-435B-911E-132776ED23CE}" srcOrd="1" destOrd="0" parTransId="{81548374-FE52-4019-83AE-F05FB9F5BF05}" sibTransId="{6D199DE3-1E73-4873-B36A-28854E198AAE}"/>
    <dgm:cxn modelId="{695C92EE-6077-433A-8EFE-34FD5F03F3A4}" type="presOf" srcId="{9E6AF9C1-303D-435B-911E-132776ED23CE}" destId="{E6405F2F-B51A-4873-81E8-6FC9A84116E3}" srcOrd="0" destOrd="0" presId="urn:microsoft.com/office/officeart/2018/2/layout/IconVerticalSolidList"/>
    <dgm:cxn modelId="{7EE550AA-56FD-4D8C-AD20-EB5D6223311A}" type="presParOf" srcId="{6019EC9B-19C4-4BC8-8D67-9FA1FB8AEE8E}" destId="{B4E7C90A-3D31-45CF-AC5C-472B573AFA8B}" srcOrd="0" destOrd="0" presId="urn:microsoft.com/office/officeart/2018/2/layout/IconVerticalSolidList"/>
    <dgm:cxn modelId="{C74CE7BA-1E18-4269-AD51-BB24D6DE77D9}" type="presParOf" srcId="{B4E7C90A-3D31-45CF-AC5C-472B573AFA8B}" destId="{2BB1AE5D-F0D9-4C3E-978E-90B9A0EC2654}" srcOrd="0" destOrd="0" presId="urn:microsoft.com/office/officeart/2018/2/layout/IconVerticalSolidList"/>
    <dgm:cxn modelId="{4C8F61BE-B13F-4A3E-9A85-7BD467B75109}" type="presParOf" srcId="{B4E7C90A-3D31-45CF-AC5C-472B573AFA8B}" destId="{9376F5BB-6377-4A71-8A6F-FD603108D10E}" srcOrd="1" destOrd="0" presId="urn:microsoft.com/office/officeart/2018/2/layout/IconVerticalSolidList"/>
    <dgm:cxn modelId="{B2DEEF27-B0D9-439D-A5D3-80A7E5FF95C1}" type="presParOf" srcId="{B4E7C90A-3D31-45CF-AC5C-472B573AFA8B}" destId="{A6B877BF-4327-4D40-B7CC-CA85DAB88C8F}" srcOrd="2" destOrd="0" presId="urn:microsoft.com/office/officeart/2018/2/layout/IconVerticalSolidList"/>
    <dgm:cxn modelId="{E8A2B035-069F-435D-A527-147BE0DB5485}" type="presParOf" srcId="{B4E7C90A-3D31-45CF-AC5C-472B573AFA8B}" destId="{9E8E8CDD-FCD5-407A-BFB1-2A805B2B42E7}" srcOrd="3" destOrd="0" presId="urn:microsoft.com/office/officeart/2018/2/layout/IconVerticalSolidList"/>
    <dgm:cxn modelId="{F363B30A-6FD2-4438-AA3A-9AFEAA3B4E78}" type="presParOf" srcId="{6019EC9B-19C4-4BC8-8D67-9FA1FB8AEE8E}" destId="{8358503E-6015-4B3B-9AA0-DD4490B7D8E0}" srcOrd="1" destOrd="0" presId="urn:microsoft.com/office/officeart/2018/2/layout/IconVerticalSolidList"/>
    <dgm:cxn modelId="{2274E3D9-01A4-46F6-A79C-FD47189FF241}" type="presParOf" srcId="{6019EC9B-19C4-4BC8-8D67-9FA1FB8AEE8E}" destId="{E5BD6B38-AE58-4CDE-ACDF-63A43FA01753}" srcOrd="2" destOrd="0" presId="urn:microsoft.com/office/officeart/2018/2/layout/IconVerticalSolidList"/>
    <dgm:cxn modelId="{F8A2AC89-04E6-4702-BF69-9124F8BFC118}" type="presParOf" srcId="{E5BD6B38-AE58-4CDE-ACDF-63A43FA01753}" destId="{9824D41B-3AF9-4D08-A3E8-9ADEFC7B8874}" srcOrd="0" destOrd="0" presId="urn:microsoft.com/office/officeart/2018/2/layout/IconVerticalSolidList"/>
    <dgm:cxn modelId="{0FD988FB-FABE-411C-93F5-86C1635A7092}" type="presParOf" srcId="{E5BD6B38-AE58-4CDE-ACDF-63A43FA01753}" destId="{AA007F5F-BF74-4E80-B649-71F8BEA7A4A9}" srcOrd="1" destOrd="0" presId="urn:microsoft.com/office/officeart/2018/2/layout/IconVerticalSolidList"/>
    <dgm:cxn modelId="{9C14AD14-2A4F-4CD4-9861-0DC0BE66C6E5}" type="presParOf" srcId="{E5BD6B38-AE58-4CDE-ACDF-63A43FA01753}" destId="{86BC3053-41A6-4780-A688-CF4FCF7DBFB3}" srcOrd="2" destOrd="0" presId="urn:microsoft.com/office/officeart/2018/2/layout/IconVerticalSolidList"/>
    <dgm:cxn modelId="{F3F2BAA6-43CB-4631-8A1D-72092B293C94}" type="presParOf" srcId="{E5BD6B38-AE58-4CDE-ACDF-63A43FA01753}" destId="{E6405F2F-B51A-4873-81E8-6FC9A84116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A7363-D217-4856-A5EF-BAC57827641C}">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8C65E-C567-414D-8AE7-A2C2667D8912}">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3B59C2-588A-4C43-ADD3-76503591A1CC}">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In this session we will have a recap of what we have discussed and will give the answers to your homework</a:t>
          </a:r>
        </a:p>
      </dsp:txBody>
      <dsp:txXfrm>
        <a:off x="2039300" y="956381"/>
        <a:ext cx="4474303" cy="1765627"/>
      </dsp:txXfrm>
    </dsp:sp>
    <dsp:sp modelId="{4B868E82-EC4D-490D-B1FE-3ADD4116AAE9}">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C72B1-C99A-4703-A3B2-678373E24022}">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8B29C-72F5-437F-8C58-855D0512121F}">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Please feel free to ask lots of questions. </a:t>
          </a:r>
        </a:p>
      </dsp:txBody>
      <dsp:txXfrm>
        <a:off x="2039300" y="3163416"/>
        <a:ext cx="4474303"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0BDDB-B987-4D9D-A3A3-7E0AC3224323}">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US" sz="2600" kern="1200"/>
            <a:t>The average human has 5 litres of blood</a:t>
          </a:r>
        </a:p>
      </dsp:txBody>
      <dsp:txXfrm>
        <a:off x="0" y="1653508"/>
        <a:ext cx="3286125" cy="2610802"/>
      </dsp:txXfrm>
    </dsp:sp>
    <dsp:sp modelId="{9671F9C4-2E0D-4D6A-8870-0548551A226F}">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95A5494B-ED7C-456A-9664-4A61B5877312}">
      <dsp:nvSpPr>
        <dsp:cNvPr id="0" name=""/>
        <dsp:cNvSpPr/>
      </dsp:nvSpPr>
      <dsp:spPr>
        <a:xfrm>
          <a:off x="0" y="4351266"/>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74D434-C385-43B8-9B87-D8ABA19BC1C5}">
      <dsp:nvSpPr>
        <dsp:cNvPr id="0" name=""/>
        <dsp:cNvSpPr/>
      </dsp:nvSpPr>
      <dsp:spPr>
        <a:xfrm>
          <a:off x="3614737" y="0"/>
          <a:ext cx="3286125" cy="4351338"/>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US" sz="2600" kern="1200"/>
            <a:t>It is a transporting fluid</a:t>
          </a:r>
        </a:p>
      </dsp:txBody>
      <dsp:txXfrm>
        <a:off x="3614737" y="1653508"/>
        <a:ext cx="3286125" cy="2610802"/>
      </dsp:txXfrm>
    </dsp:sp>
    <dsp:sp modelId="{EE4F67DB-4B8A-4251-B59E-274991CA465B}">
      <dsp:nvSpPr>
        <dsp:cNvPr id="0" name=""/>
        <dsp:cNvSpPr/>
      </dsp:nvSpPr>
      <dsp:spPr>
        <a:xfrm>
          <a:off x="4605099" y="435133"/>
          <a:ext cx="1305401" cy="1305401"/>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BA7C081B-8FF5-48DF-B5E7-E3AF5BF84C8A}">
      <dsp:nvSpPr>
        <dsp:cNvPr id="0" name=""/>
        <dsp:cNvSpPr/>
      </dsp:nvSpPr>
      <dsp:spPr>
        <a:xfrm>
          <a:off x="3614737" y="4351266"/>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506A0D-9377-4609-B618-96E2D24EFBED}">
      <dsp:nvSpPr>
        <dsp:cNvPr id="0" name=""/>
        <dsp:cNvSpPr/>
      </dsp:nvSpPr>
      <dsp:spPr>
        <a:xfrm>
          <a:off x="7229475" y="0"/>
          <a:ext cx="3286125" cy="4351338"/>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US" sz="2600" kern="1200"/>
            <a:t>It carries vital substances to all parts of the body</a:t>
          </a:r>
        </a:p>
      </dsp:txBody>
      <dsp:txXfrm>
        <a:off x="7229475" y="1653508"/>
        <a:ext cx="3286125" cy="2610802"/>
      </dsp:txXfrm>
    </dsp:sp>
    <dsp:sp modelId="{2EC0A85F-B468-4738-A41B-48E7E0975788}">
      <dsp:nvSpPr>
        <dsp:cNvPr id="0" name=""/>
        <dsp:cNvSpPr/>
      </dsp:nvSpPr>
      <dsp:spPr>
        <a:xfrm>
          <a:off x="8219836" y="435133"/>
          <a:ext cx="1305401" cy="1305401"/>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4D4D3814-5F0A-4F5D-99EB-42A5DCE9E421}">
      <dsp:nvSpPr>
        <dsp:cNvPr id="0" name=""/>
        <dsp:cNvSpPr/>
      </dsp:nvSpPr>
      <dsp:spPr>
        <a:xfrm>
          <a:off x="7229475" y="4351266"/>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D55E5-BEBF-49C9-ABBC-9F0C19221314}">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C9879-FB7C-4129-B9F2-87D6480C3635}">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What is the function of red blood cells?</a:t>
          </a:r>
          <a:endParaRPr lang="en-US" sz="4700" kern="1200"/>
        </a:p>
      </dsp:txBody>
      <dsp:txXfrm>
        <a:off x="706207" y="551349"/>
        <a:ext cx="4264426" cy="2647776"/>
      </dsp:txXfrm>
    </dsp:sp>
    <dsp:sp modelId="{DD3D8CF2-B5C4-418A-942B-5C49173FB961}">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3DDB5-F8AA-4A06-89AC-1BC76D70B01B}">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What is another name for red blood cells ?</a:t>
          </a:r>
          <a:endParaRPr lang="en-US" sz="4700" kern="1200"/>
        </a:p>
      </dsp:txBody>
      <dsp:txXfrm>
        <a:off x="6119647" y="551349"/>
        <a:ext cx="4264426" cy="26477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845B0-24DE-4F6E-9F66-3C70DC4A5571}">
      <dsp:nvSpPr>
        <dsp:cNvPr id="0" name=""/>
        <dsp:cNvSpPr/>
      </dsp:nvSpPr>
      <dsp:spPr>
        <a:xfrm>
          <a:off x="0" y="341740"/>
          <a:ext cx="5181600" cy="14451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6379AE-F984-493B-AC03-59F0E82A6186}">
      <dsp:nvSpPr>
        <dsp:cNvPr id="0" name=""/>
        <dsp:cNvSpPr/>
      </dsp:nvSpPr>
      <dsp:spPr>
        <a:xfrm>
          <a:off x="437146" y="666891"/>
          <a:ext cx="794812" cy="794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29F54-91A4-4969-A317-35C2ADC75713}">
      <dsp:nvSpPr>
        <dsp:cNvPr id="0" name=""/>
        <dsp:cNvSpPr/>
      </dsp:nvSpPr>
      <dsp:spPr>
        <a:xfrm>
          <a:off x="1669105" y="341740"/>
          <a:ext cx="3387406" cy="1670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38" tIns="176838" rIns="176838" bIns="176838" numCol="1" spcCol="1270" anchor="ctr" anchorCtr="0">
          <a:noAutofit/>
        </a:bodyPr>
        <a:lstStyle/>
        <a:p>
          <a:pPr marL="0" lvl="0" indent="0" algn="l" defTabSz="622300">
            <a:lnSpc>
              <a:spcPct val="100000"/>
            </a:lnSpc>
            <a:spcBef>
              <a:spcPct val="0"/>
            </a:spcBef>
            <a:spcAft>
              <a:spcPct val="35000"/>
            </a:spcAft>
            <a:buNone/>
          </a:pPr>
          <a:r>
            <a:rPr lang="en-US" sz="1400" kern="1200"/>
            <a:t>Carry blood away from the heart at high pressure.</a:t>
          </a:r>
        </a:p>
      </dsp:txBody>
      <dsp:txXfrm>
        <a:off x="1669105" y="341740"/>
        <a:ext cx="3387406" cy="1670912"/>
      </dsp:txXfrm>
    </dsp:sp>
    <dsp:sp modelId="{02B86D70-9B23-4ADF-B3AD-0BA43E484A8D}">
      <dsp:nvSpPr>
        <dsp:cNvPr id="0" name=""/>
        <dsp:cNvSpPr/>
      </dsp:nvSpPr>
      <dsp:spPr>
        <a:xfrm>
          <a:off x="0" y="2338684"/>
          <a:ext cx="5181600" cy="14451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4E313E-0B1C-4A94-B129-3D20B1135F5A}">
      <dsp:nvSpPr>
        <dsp:cNvPr id="0" name=""/>
        <dsp:cNvSpPr/>
      </dsp:nvSpPr>
      <dsp:spPr>
        <a:xfrm>
          <a:off x="437146" y="2663835"/>
          <a:ext cx="794812" cy="794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80637-168E-4D2D-841A-B0310AD478C9}">
      <dsp:nvSpPr>
        <dsp:cNvPr id="0" name=""/>
        <dsp:cNvSpPr/>
      </dsp:nvSpPr>
      <dsp:spPr>
        <a:xfrm>
          <a:off x="1669105" y="2338684"/>
          <a:ext cx="3387406" cy="1670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38" tIns="176838" rIns="176838" bIns="176838" numCol="1" spcCol="1270" anchor="ctr" anchorCtr="0">
          <a:noAutofit/>
        </a:bodyPr>
        <a:lstStyle/>
        <a:p>
          <a:pPr marL="0" lvl="0" indent="0" algn="l" defTabSz="622300">
            <a:lnSpc>
              <a:spcPct val="100000"/>
            </a:lnSpc>
            <a:spcBef>
              <a:spcPct val="0"/>
            </a:spcBef>
            <a:spcAft>
              <a:spcPct val="35000"/>
            </a:spcAft>
            <a:buNone/>
          </a:pPr>
          <a:r>
            <a:rPr lang="en-US" sz="1400" kern="1200"/>
            <a:t>Arteries require elastic walls to cope with the pressure caused when the ventricles contract and  muscle to provide a further contraction to help move the blood. The muscles also help dilate (open) the artery to increase blood flow. </a:t>
          </a:r>
        </a:p>
      </dsp:txBody>
      <dsp:txXfrm>
        <a:off x="1669105" y="2338684"/>
        <a:ext cx="3387406" cy="16709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B89FF-8FC8-4086-B745-D223A414030E}">
      <dsp:nvSpPr>
        <dsp:cNvPr id="0" name=""/>
        <dsp:cNvSpPr/>
      </dsp:nvSpPr>
      <dsp:spPr>
        <a:xfrm>
          <a:off x="0" y="36958"/>
          <a:ext cx="6367912" cy="20548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Arteries carry blood at high  PRESSURE away from the HEART .</a:t>
          </a:r>
          <a:endParaRPr lang="en-US" sz="2900" kern="1200"/>
        </a:p>
      </dsp:txBody>
      <dsp:txXfrm>
        <a:off x="100311" y="137269"/>
        <a:ext cx="6167290" cy="1854263"/>
      </dsp:txXfrm>
    </dsp:sp>
    <dsp:sp modelId="{3B758F35-28A5-42A4-B6CD-3B4C39AA1679}">
      <dsp:nvSpPr>
        <dsp:cNvPr id="0" name=""/>
        <dsp:cNvSpPr/>
      </dsp:nvSpPr>
      <dsp:spPr>
        <a:xfrm>
          <a:off x="0" y="2175363"/>
          <a:ext cx="6367912" cy="205488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a:t>The blood in most arteries is oxygenated  blood  VEINS  drain the blood back from the tissue to the heart at lower pressure pressure</a:t>
          </a:r>
          <a:endParaRPr lang="en-US" sz="2900" kern="1200"/>
        </a:p>
      </dsp:txBody>
      <dsp:txXfrm>
        <a:off x="100311" y="2275674"/>
        <a:ext cx="6167290" cy="1854263"/>
      </dsp:txXfrm>
    </dsp:sp>
    <dsp:sp modelId="{54990D99-6ECB-4B51-9B9A-A313DDFEA913}">
      <dsp:nvSpPr>
        <dsp:cNvPr id="0" name=""/>
        <dsp:cNvSpPr/>
      </dsp:nvSpPr>
      <dsp:spPr>
        <a:xfrm>
          <a:off x="0" y="4313769"/>
          <a:ext cx="6367912" cy="20548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a:t>Veins have THINER walls than arteries and carry deoxygenated  blood back to the heart.</a:t>
          </a:r>
          <a:endParaRPr lang="en-US" sz="2900" kern="1200"/>
        </a:p>
      </dsp:txBody>
      <dsp:txXfrm>
        <a:off x="100311" y="4414080"/>
        <a:ext cx="6167290" cy="18542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1AE5D-F0D9-4C3E-978E-90B9A0EC2654}">
      <dsp:nvSpPr>
        <dsp:cNvPr id="0" name=""/>
        <dsp:cNvSpPr/>
      </dsp:nvSpPr>
      <dsp:spPr>
        <a:xfrm>
          <a:off x="0" y="905470"/>
          <a:ext cx="6269038" cy="16716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6F5BB-6377-4A71-8A6F-FD603108D10E}">
      <dsp:nvSpPr>
        <dsp:cNvPr id="0" name=""/>
        <dsp:cNvSpPr/>
      </dsp:nvSpPr>
      <dsp:spPr>
        <a:xfrm>
          <a:off x="505670" y="1281588"/>
          <a:ext cx="919400" cy="919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8E8CDD-FCD5-407A-BFB1-2A805B2B42E7}">
      <dsp:nvSpPr>
        <dsp:cNvPr id="0" name=""/>
        <dsp:cNvSpPr/>
      </dsp:nvSpPr>
      <dsp:spPr>
        <a:xfrm>
          <a:off x="1930741" y="905470"/>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22350">
            <a:lnSpc>
              <a:spcPct val="90000"/>
            </a:lnSpc>
            <a:spcBef>
              <a:spcPct val="0"/>
            </a:spcBef>
            <a:spcAft>
              <a:spcPct val="35000"/>
            </a:spcAft>
            <a:buNone/>
          </a:pPr>
          <a:r>
            <a:rPr lang="en-GB" sz="2300" kern="1200"/>
            <a:t>Veins have VALVES to prevent the BACKFLOW of blood Capillaries are the smallest blood vessels </a:t>
          </a:r>
          <a:endParaRPr lang="en-US" sz="2300" kern="1200"/>
        </a:p>
      </dsp:txBody>
      <dsp:txXfrm>
        <a:off x="1930741" y="905470"/>
        <a:ext cx="4338296" cy="1671637"/>
      </dsp:txXfrm>
    </dsp:sp>
    <dsp:sp modelId="{9824D41B-3AF9-4D08-A3E8-9ADEFC7B8874}">
      <dsp:nvSpPr>
        <dsp:cNvPr id="0" name=""/>
        <dsp:cNvSpPr/>
      </dsp:nvSpPr>
      <dsp:spPr>
        <a:xfrm>
          <a:off x="0" y="2995017"/>
          <a:ext cx="6269038" cy="16716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007F5F-BF74-4E80-B649-71F8BEA7A4A9}">
      <dsp:nvSpPr>
        <dsp:cNvPr id="0" name=""/>
        <dsp:cNvSpPr/>
      </dsp:nvSpPr>
      <dsp:spPr>
        <a:xfrm>
          <a:off x="505670" y="3371135"/>
          <a:ext cx="919400" cy="919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405F2F-B51A-4873-81E8-6FC9A84116E3}">
      <dsp:nvSpPr>
        <dsp:cNvPr id="0" name=""/>
        <dsp:cNvSpPr/>
      </dsp:nvSpPr>
      <dsp:spPr>
        <a:xfrm>
          <a:off x="1930741" y="2995017"/>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22350">
            <a:lnSpc>
              <a:spcPct val="90000"/>
            </a:lnSpc>
            <a:spcBef>
              <a:spcPct val="0"/>
            </a:spcBef>
            <a:spcAft>
              <a:spcPct val="35000"/>
            </a:spcAft>
            <a:buNone/>
          </a:pPr>
          <a:r>
            <a:rPr lang="en-GB" sz="2300" kern="1200"/>
            <a:t>Capillaries are where gases are exchanged, including Carbon dioxide and OXYGEN.</a:t>
          </a:r>
          <a:endParaRPr lang="en-US" sz="2300" kern="1200"/>
        </a:p>
      </dsp:txBody>
      <dsp:txXfrm>
        <a:off x="1930741" y="2995017"/>
        <a:ext cx="4338296" cy="16716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940CB-A4BE-414B-A4C8-E54767B04935}" type="datetimeFigureOut">
              <a:rPr lang="en-GB" smtClean="0"/>
              <a:t>05/02/2021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5B741-B8B0-4FDE-8D8D-21B401C5FEB7}" type="slidenum">
              <a:rPr lang="en-GB" smtClean="0"/>
              <a:t>‹#›</a:t>
            </a:fld>
            <a:endParaRPr lang="en-GB"/>
          </a:p>
        </p:txBody>
      </p:sp>
    </p:spTree>
    <p:extLst>
      <p:ext uri="{BB962C8B-B14F-4D97-AF65-F5344CB8AC3E}">
        <p14:creationId xmlns:p14="http://schemas.microsoft.com/office/powerpoint/2010/main" val="359120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2</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95BBDEC-ACD0-43BE-8C7B-CA15A2BB5746}"/>
              </a:ext>
            </a:extLst>
          </p:cNvPr>
          <p:cNvSpPr>
            <a:spLocks noGrp="1" noChangeArrowheads="1"/>
          </p:cNvSpPr>
          <p:nvPr>
            <p:ph type="sldNum" sz="quarter" idx="5"/>
          </p:nvPr>
        </p:nvSpPr>
        <p:spPr>
          <a:ln/>
        </p:spPr>
        <p:txBody>
          <a:bodyPr/>
          <a:lstStyle/>
          <a:p>
            <a:fld id="{A524227F-6640-41F2-B179-40B37D7705F0}" type="slidenum">
              <a:rPr lang="en-GB" altLang="en-US"/>
              <a:pPr/>
              <a:t>4</a:t>
            </a:fld>
            <a:endParaRPr lang="en-GB" altLang="en-US"/>
          </a:p>
        </p:txBody>
      </p:sp>
      <p:sp>
        <p:nvSpPr>
          <p:cNvPr id="34818" name="Rectangle 2">
            <a:extLst>
              <a:ext uri="{FF2B5EF4-FFF2-40B4-BE49-F238E27FC236}">
                <a16:creationId xmlns:a16="http://schemas.microsoft.com/office/drawing/2014/main" id="{50C864AD-E26E-408B-8ECD-17BC96E327D8}"/>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FB315D9B-FF1F-4ACE-B61F-D7B6758CA51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AE50C1E-E236-44C0-85C1-3D708A8A06AA}"/>
              </a:ext>
            </a:extLst>
          </p:cNvPr>
          <p:cNvSpPr>
            <a:spLocks noGrp="1" noChangeArrowheads="1"/>
          </p:cNvSpPr>
          <p:nvPr>
            <p:ph type="sldNum" sz="quarter" idx="5"/>
          </p:nvPr>
        </p:nvSpPr>
        <p:spPr>
          <a:ln/>
        </p:spPr>
        <p:txBody>
          <a:bodyPr/>
          <a:lstStyle/>
          <a:p>
            <a:fld id="{60536AC1-96FC-451B-8741-500ED0DF1DC2}" type="slidenum">
              <a:rPr lang="en-GB" altLang="en-US"/>
              <a:pPr/>
              <a:t>5</a:t>
            </a:fld>
            <a:endParaRPr lang="en-GB" altLang="en-US"/>
          </a:p>
        </p:txBody>
      </p:sp>
      <p:sp>
        <p:nvSpPr>
          <p:cNvPr id="35842" name="Rectangle 2">
            <a:extLst>
              <a:ext uri="{FF2B5EF4-FFF2-40B4-BE49-F238E27FC236}">
                <a16:creationId xmlns:a16="http://schemas.microsoft.com/office/drawing/2014/main" id="{DDA0637F-5ACF-4694-B920-DB1EF2CECF88}"/>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9D2F674-A044-43B6-AAE5-1FF475243C1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6</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9</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88DCD1-7B76-45B5-8FA8-0135BD0CC2B2}"/>
              </a:ext>
            </a:extLst>
          </p:cNvPr>
          <p:cNvSpPr>
            <a:spLocks noGrp="1" noChangeArrowheads="1"/>
          </p:cNvSpPr>
          <p:nvPr>
            <p:ph type="sldNum" sz="quarter" idx="5"/>
          </p:nvPr>
        </p:nvSpPr>
        <p:spPr>
          <a:ln/>
        </p:spPr>
        <p:txBody>
          <a:bodyPr/>
          <a:lstStyle/>
          <a:p>
            <a:fld id="{E7FD8E60-8581-420A-8DE7-DA3593B58683}" type="slidenum">
              <a:rPr lang="en-GB" altLang="en-US"/>
              <a:pPr/>
              <a:t>14</a:t>
            </a:fld>
            <a:endParaRPr lang="en-GB" altLang="en-US"/>
          </a:p>
        </p:txBody>
      </p:sp>
      <p:sp>
        <p:nvSpPr>
          <p:cNvPr id="37890" name="Rectangle 2">
            <a:extLst>
              <a:ext uri="{FF2B5EF4-FFF2-40B4-BE49-F238E27FC236}">
                <a16:creationId xmlns:a16="http://schemas.microsoft.com/office/drawing/2014/main" id="{E6820831-1C9B-4F73-9E56-309722B65226}"/>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02976DE6-B92E-4523-9532-C0AA3584946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0AA01C-2305-4014-BA23-56B12AE6569B}"/>
              </a:ext>
            </a:extLst>
          </p:cNvPr>
          <p:cNvSpPr>
            <a:spLocks noGrp="1" noChangeArrowheads="1"/>
          </p:cNvSpPr>
          <p:nvPr>
            <p:ph type="sldNum" sz="quarter" idx="5"/>
          </p:nvPr>
        </p:nvSpPr>
        <p:spPr>
          <a:ln/>
        </p:spPr>
        <p:txBody>
          <a:bodyPr/>
          <a:lstStyle/>
          <a:p>
            <a:fld id="{4CD0A64B-B778-4619-9919-B742F24F1A17}" type="slidenum">
              <a:rPr lang="en-GB" altLang="en-US"/>
              <a:pPr/>
              <a:t>16</a:t>
            </a:fld>
            <a:endParaRPr lang="en-GB" altLang="en-US"/>
          </a:p>
        </p:txBody>
      </p:sp>
      <p:sp>
        <p:nvSpPr>
          <p:cNvPr id="38914" name="Rectangle 2">
            <a:extLst>
              <a:ext uri="{FF2B5EF4-FFF2-40B4-BE49-F238E27FC236}">
                <a16:creationId xmlns:a16="http://schemas.microsoft.com/office/drawing/2014/main" id="{B9D7BE5C-46EB-4256-A035-3A1042779E5B}"/>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24A2E0AD-D432-4864-B9C0-44F001D1C17E}"/>
              </a:ext>
            </a:extLst>
          </p:cNvPr>
          <p:cNvSpPr>
            <a:spLocks noGrp="1" noChangeArrowheads="1"/>
          </p:cNvSpPr>
          <p:nvPr>
            <p:ph type="body" idx="1"/>
          </p:nvPr>
        </p:nvSpPr>
        <p:spPr/>
        <p:txBody>
          <a:bodyPr/>
          <a:lstStyle/>
          <a:p>
            <a:endParaRPr lang="en-GB"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01208F-9ED2-42CA-AFEF-6AEA7B772555}"/>
              </a:ext>
            </a:extLst>
          </p:cNvPr>
          <p:cNvSpPr>
            <a:spLocks noGrp="1" noChangeArrowheads="1"/>
          </p:cNvSpPr>
          <p:nvPr>
            <p:ph type="sldNum" sz="quarter" idx="5"/>
          </p:nvPr>
        </p:nvSpPr>
        <p:spPr>
          <a:ln/>
        </p:spPr>
        <p:txBody>
          <a:bodyPr/>
          <a:lstStyle/>
          <a:p>
            <a:fld id="{578DCFBD-591B-4E87-9EC4-28C73D16285A}" type="slidenum">
              <a:rPr lang="en-GB" altLang="en-US"/>
              <a:pPr/>
              <a:t>17</a:t>
            </a:fld>
            <a:endParaRPr lang="en-GB" altLang="en-US"/>
          </a:p>
        </p:txBody>
      </p:sp>
      <p:sp>
        <p:nvSpPr>
          <p:cNvPr id="39938" name="Rectangle 2">
            <a:extLst>
              <a:ext uri="{FF2B5EF4-FFF2-40B4-BE49-F238E27FC236}">
                <a16:creationId xmlns:a16="http://schemas.microsoft.com/office/drawing/2014/main" id="{8F6041CE-C799-4884-ABF5-2A2700A1CD3C}"/>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3E47EEE5-ECB3-49F9-8BFA-2EC49D5DF08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20</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CE2CF2-03F0-4AC4-847D-15F4702F6BAB}"/>
              </a:ext>
            </a:extLst>
          </p:cNvPr>
          <p:cNvSpPr>
            <a:spLocks noGrp="1" noChangeArrowheads="1"/>
          </p:cNvSpPr>
          <p:nvPr>
            <p:ph type="sldNum" sz="quarter" idx="5"/>
          </p:nvPr>
        </p:nvSpPr>
        <p:spPr>
          <a:ln/>
        </p:spPr>
        <p:txBody>
          <a:bodyPr/>
          <a:lstStyle/>
          <a:p>
            <a:fld id="{F6D11050-D54B-4938-83C0-824FAF396254}" type="slidenum">
              <a:rPr lang="en-GB" altLang="en-US"/>
              <a:pPr/>
              <a:t>21</a:t>
            </a:fld>
            <a:endParaRPr lang="en-GB" altLang="en-US"/>
          </a:p>
        </p:txBody>
      </p:sp>
      <p:sp>
        <p:nvSpPr>
          <p:cNvPr id="47106" name="Rectangle 2">
            <a:extLst>
              <a:ext uri="{FF2B5EF4-FFF2-40B4-BE49-F238E27FC236}">
                <a16:creationId xmlns:a16="http://schemas.microsoft.com/office/drawing/2014/main" id="{7394D5A5-142A-4290-9EC1-D8C3B3B4A3AF}"/>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0D2AE6BC-6992-443D-A15F-E47C1ED03961}"/>
              </a:ext>
            </a:extLst>
          </p:cNvPr>
          <p:cNvSpPr>
            <a:spLocks noGrp="1" noChangeArrowheads="1"/>
          </p:cNvSpPr>
          <p:nvPr>
            <p:ph type="body" idx="1"/>
          </p:nvPr>
        </p:nvSpPr>
        <p:spPr/>
        <p:txBody>
          <a:bodyPr/>
          <a:lstStyle/>
          <a:p>
            <a:r>
              <a:rPr lang="en-US" sz="1400" dirty="0"/>
              <a:t>Lymphocytes are the white blood cells involved in the specific immune response. They produce antibodies that respond to specific antigens on the surface of pathogens. Memory cells remain in the blood stream and lead to a quicker and stronger defense against a secondary infection by the same pathogen</a:t>
            </a:r>
            <a:r>
              <a:rPr lang="en-US" dirty="0"/>
              <a:t>..</a:t>
            </a:r>
          </a:p>
          <a:p>
            <a:endParaRPr lang="en-US" altLang="en-US" dirty="0"/>
          </a:p>
          <a:p>
            <a:pPr fontAlgn="t"/>
            <a:r>
              <a:rPr lang="en-US" sz="1400" b="1" dirty="0"/>
              <a:t>Communicable diseases</a:t>
            </a:r>
          </a:p>
          <a:p>
            <a:pPr fontAlgn="t"/>
            <a:r>
              <a:rPr lang="en-US" sz="1400" dirty="0"/>
              <a:t>Pathogens are disease-causing viruses, bacteria, fungi or protists, which can infect animals and plants. The  immune system, defends the body from pathogens.</a:t>
            </a:r>
          </a:p>
          <a:p>
            <a:endParaRPr lang="en-GB" altLang="en-US" sz="1400" dirty="0"/>
          </a:p>
          <a:p>
            <a:r>
              <a:rPr lang="en-US" sz="1400" dirty="0"/>
              <a:t>Some pathogens produce </a:t>
            </a:r>
            <a:r>
              <a:rPr lang="en-US" sz="1400" b="1" dirty="0"/>
              <a:t>toxins</a:t>
            </a:r>
            <a:r>
              <a:rPr lang="en-US" sz="1400" dirty="0"/>
              <a:t> which make you feel ill. Lymphocytes can also produce antitoxins to </a:t>
            </a:r>
            <a:r>
              <a:rPr lang="en-US" sz="1400" dirty="0" err="1"/>
              <a:t>neutralise</a:t>
            </a:r>
            <a:r>
              <a:rPr lang="en-US" sz="1400" dirty="0"/>
              <a:t> these toxins. Both the antibodies and antitoxins are highly specific to the antigen on the pathogen, thus the lymphocytes that produce them are called 'specific'.</a:t>
            </a:r>
            <a:endParaRPr lang="en-GB" altLang="en-US" sz="14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Vasoconstriction is the narrowing of the blood vessels resulting from contraction of the muscular wall of the vessels, in particular the large arteries and small arterioles. The process is the opposite of vasodilation, the widening of blood vessels. The process is particularly important in controlling hemorrhage and reducing acute blood loss. When blood vessels constrict, the flow of blood is restricted or decreased, thus retaining body heat or increasing vascular resistance. This makes the skin turn paler because less blood reaches the surface, reducing the radiation of heat. On a larger level, vasoconstriction is one mechanism by which the body regulates and maintains mean arterial pressure</a:t>
            </a:r>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37</a:t>
            </a:fld>
            <a:endParaRPr lang="en-GB"/>
          </a:p>
        </p:txBody>
      </p:sp>
    </p:spTree>
    <p:extLst>
      <p:ext uri="{BB962C8B-B14F-4D97-AF65-F5344CB8AC3E}">
        <p14:creationId xmlns:p14="http://schemas.microsoft.com/office/powerpoint/2010/main" val="3195706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exchange of oxygen, nutrients, and waste between your blood and tissues also happens in your capillaries. This happens through two processes:</a:t>
            </a:r>
          </a:p>
          <a:p>
            <a:r>
              <a:rPr lang="en-US" b="1" dirty="0"/>
              <a:t>Passive diffusion. </a:t>
            </a:r>
            <a:r>
              <a:rPr lang="en-US" dirty="0"/>
              <a:t>This is the movement of a substance from an area of higher concentration to an area of lower concentration.</a:t>
            </a:r>
          </a:p>
          <a:p>
            <a:r>
              <a:rPr lang="en-US" b="1" dirty="0"/>
              <a:t>Pinocytosis. </a:t>
            </a:r>
            <a:r>
              <a:rPr lang="en-US" dirty="0"/>
              <a:t>This refers to the process through which your body’s cells actively take in small molecules, such as fats and proteins.</a:t>
            </a:r>
          </a:p>
          <a:p>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41</a:t>
            </a:fld>
            <a:endParaRPr lang="en-GB"/>
          </a:p>
        </p:txBody>
      </p:sp>
    </p:spTree>
    <p:extLst>
      <p:ext uri="{BB962C8B-B14F-4D97-AF65-F5344CB8AC3E}">
        <p14:creationId xmlns:p14="http://schemas.microsoft.com/office/powerpoint/2010/main" val="2048676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59245BD-68E8-4960-90C5-47CB8089ED27}"/>
              </a:ext>
            </a:extLst>
          </p:cNvPr>
          <p:cNvSpPr>
            <a:spLocks noGrp="1" noRot="1" noChangeAspect="1" noChangeArrowheads="1" noTextEdit="1"/>
          </p:cNvSpPr>
          <p:nvPr>
            <p:ph type="sldImg"/>
          </p:nvPr>
        </p:nvSpPr>
        <p:spPr>
          <a:ln/>
        </p:spPr>
      </p:sp>
      <p:sp>
        <p:nvSpPr>
          <p:cNvPr id="7171" name="Notes Placeholder 2">
            <a:extLst>
              <a:ext uri="{FF2B5EF4-FFF2-40B4-BE49-F238E27FC236}">
                <a16:creationId xmlns:a16="http://schemas.microsoft.com/office/drawing/2014/main" id="{2A1ADAD7-6376-4812-87BC-45F3F830B3F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Clr>
                <a:srgbClr val="339933"/>
              </a:buClr>
              <a:tabLst>
                <a:tab pos="2743200" algn="l"/>
              </a:tabLst>
            </a:pPr>
            <a:r>
              <a:rPr lang="en-US" altLang="en-US" sz="1100"/>
              <a:t>Humans have a closed circulatory system, typical of all vertebrates, in which blood is confined to vessels and is distinct from the interstitial fluid.</a:t>
            </a:r>
          </a:p>
          <a:p>
            <a:pPr eaLnBrk="1" hangingPunct="1">
              <a:buClr>
                <a:srgbClr val="339933"/>
              </a:buClr>
              <a:tabLst>
                <a:tab pos="2743200" algn="l"/>
              </a:tabLst>
            </a:pPr>
            <a:endParaRPr lang="en-US" altLang="en-US" sz="1100"/>
          </a:p>
          <a:p>
            <a:pPr lvl="1" eaLnBrk="1" hangingPunct="1">
              <a:buClr>
                <a:srgbClr val="339933"/>
              </a:buClr>
              <a:tabLst>
                <a:tab pos="2743200" algn="l"/>
              </a:tabLst>
            </a:pPr>
            <a:r>
              <a:rPr lang="en-US" altLang="en-US" sz="1100"/>
              <a:t>The heart pumps blood into large vessels </a:t>
            </a:r>
            <a:br>
              <a:rPr lang="en-US" altLang="en-US" sz="1100"/>
            </a:br>
            <a:r>
              <a:rPr lang="en-US" altLang="en-US" sz="1100"/>
              <a:t>that branch into smaller ones leading into the organs.</a:t>
            </a:r>
          </a:p>
          <a:p>
            <a:pPr lvl="1" eaLnBrk="1" hangingPunct="1">
              <a:buClr>
                <a:srgbClr val="339933"/>
              </a:buClr>
              <a:tabLst>
                <a:tab pos="2743200" algn="l"/>
              </a:tabLst>
            </a:pPr>
            <a:endParaRPr lang="en-US" altLang="en-US" sz="1100"/>
          </a:p>
          <a:p>
            <a:pPr lvl="1" eaLnBrk="1" hangingPunct="1">
              <a:buClr>
                <a:srgbClr val="339933"/>
              </a:buClr>
              <a:tabLst>
                <a:tab pos="2743200" algn="l"/>
              </a:tabLst>
            </a:pPr>
            <a:r>
              <a:rPr lang="en-US" altLang="en-US" sz="1100"/>
              <a:t>Materials are exchanged by diffusion between the blood and the interstitial fluid bathing the cells.</a:t>
            </a:r>
          </a:p>
          <a:p>
            <a:pPr lvl="1" eaLnBrk="1" hangingPunct="1">
              <a:buClr>
                <a:srgbClr val="339933"/>
              </a:buClr>
              <a:tabLst>
                <a:tab pos="2743200" algn="l"/>
              </a:tabLst>
            </a:pPr>
            <a:endParaRPr lang="en-US" altLang="en-US" sz="1100"/>
          </a:p>
          <a:p>
            <a:pPr eaLnBrk="1" hangingPunct="1">
              <a:tabLst>
                <a:tab pos="2743200" algn="l"/>
              </a:tabLst>
            </a:pPr>
            <a:r>
              <a:rPr lang="en-US" altLang="en-US" sz="1100"/>
              <a:t>Three Major Elements – Heart, Blood Vessels, &amp; Blood</a:t>
            </a:r>
          </a:p>
          <a:p>
            <a:pPr lvl="1" eaLnBrk="1" hangingPunct="1">
              <a:tabLst>
                <a:tab pos="2743200" algn="l"/>
              </a:tabLst>
            </a:pPr>
            <a:r>
              <a:rPr lang="en-US" altLang="en-US" sz="1100"/>
              <a:t>1.  The Heart- cardiac muscle tissue</a:t>
            </a:r>
          </a:p>
          <a:p>
            <a:pPr lvl="1" eaLnBrk="1" hangingPunct="1">
              <a:tabLst>
                <a:tab pos="2743200" algn="l"/>
              </a:tabLst>
            </a:pPr>
            <a:r>
              <a:rPr lang="en-US" altLang="en-US" sz="1100"/>
              <a:t>highly interconnected cells</a:t>
            </a:r>
          </a:p>
          <a:p>
            <a:pPr lvl="1" eaLnBrk="1" hangingPunct="1">
              <a:tabLst>
                <a:tab pos="2743200" algn="l"/>
              </a:tabLst>
            </a:pPr>
            <a:r>
              <a:rPr lang="en-US" altLang="en-US" sz="1100"/>
              <a:t>four chambers</a:t>
            </a:r>
          </a:p>
          <a:p>
            <a:pPr lvl="2" eaLnBrk="1" hangingPunct="1">
              <a:tabLst>
                <a:tab pos="2743200" algn="l"/>
              </a:tabLst>
            </a:pPr>
            <a:r>
              <a:rPr lang="en-US" altLang="en-US" sz="1100"/>
              <a:t>Right atrium</a:t>
            </a:r>
          </a:p>
          <a:p>
            <a:pPr lvl="2" eaLnBrk="1" hangingPunct="1">
              <a:tabLst>
                <a:tab pos="2743200" algn="l"/>
              </a:tabLst>
            </a:pPr>
            <a:r>
              <a:rPr lang="en-US" altLang="en-US" sz="1100"/>
              <a:t>Right ventricle</a:t>
            </a:r>
          </a:p>
          <a:p>
            <a:pPr lvl="2" eaLnBrk="1" hangingPunct="1">
              <a:tabLst>
                <a:tab pos="2743200" algn="l"/>
              </a:tabLst>
            </a:pPr>
            <a:r>
              <a:rPr lang="en-US" altLang="en-US" sz="1100"/>
              <a:t>Left atrium</a:t>
            </a:r>
          </a:p>
          <a:p>
            <a:pPr lvl="2" eaLnBrk="1" hangingPunct="1">
              <a:tabLst>
                <a:tab pos="2743200" algn="l"/>
              </a:tabLst>
            </a:pPr>
            <a:r>
              <a:rPr lang="en-US" altLang="en-US" sz="1100"/>
              <a:t>Left ventricle</a:t>
            </a:r>
          </a:p>
          <a:p>
            <a:pPr>
              <a:tabLst>
                <a:tab pos="2743200" algn="l"/>
              </a:tabLst>
            </a:pPr>
            <a:endParaRPr lang="en-GB" altLang="en-US"/>
          </a:p>
        </p:txBody>
      </p:sp>
      <p:sp>
        <p:nvSpPr>
          <p:cNvPr id="7172" name="Slide Number Placeholder 3">
            <a:extLst>
              <a:ext uri="{FF2B5EF4-FFF2-40B4-BE49-F238E27FC236}">
                <a16:creationId xmlns:a16="http://schemas.microsoft.com/office/drawing/2014/main" id="{5F490971-1EB1-496E-A1FF-E1311FE2EA0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3573308-A039-4278-A82C-1EF5AEEFEFA5}" type="slidenum">
              <a:rPr lang="en-US" altLang="en-US" smtClean="0">
                <a:latin typeface="Arial" panose="020B0604020202020204" pitchFamily="34" charset="0"/>
              </a:rPr>
              <a:pPr/>
              <a:t>48</a:t>
            </a:fld>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513E7D56-C617-4658-81CA-69F475444EB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FFFDD39-0214-42E4-876E-671FFCE3235A}" type="slidenum">
              <a:rPr lang="en-US" altLang="en-US" smtClean="0">
                <a:latin typeface="Arial" panose="020B0604020202020204" pitchFamily="34" charset="0"/>
              </a:rPr>
              <a:pPr/>
              <a:t>49</a:t>
            </a:fld>
            <a:endParaRPr lang="en-US" altLang="en-US">
              <a:latin typeface="Arial" panose="020B0604020202020204" pitchFamily="34" charset="0"/>
            </a:endParaRPr>
          </a:p>
        </p:txBody>
      </p:sp>
      <p:sp>
        <p:nvSpPr>
          <p:cNvPr id="9219" name="Rectangle 2">
            <a:extLst>
              <a:ext uri="{FF2B5EF4-FFF2-40B4-BE49-F238E27FC236}">
                <a16:creationId xmlns:a16="http://schemas.microsoft.com/office/drawing/2014/main" id="{750A3BE5-58DF-4D2F-B903-E3DCB4F69573}"/>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12458AD6-D695-4D24-86B2-403176608CA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F52C5070-3171-4C57-985A-6067FCACBC7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6BCC7F8-42DE-4ADD-A783-AA52FB580D88}" type="slidenum">
              <a:rPr lang="en-US" altLang="en-US" smtClean="0">
                <a:latin typeface="Arial" panose="020B0604020202020204" pitchFamily="34" charset="0"/>
              </a:rPr>
              <a:pPr/>
              <a:t>51</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5364D907-1334-460E-A85E-66D3027F49DC}"/>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4F32FFFC-3D31-44C1-B87D-026360FBBFA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t>Blood enters the heart through two large veins – the posterior (inferior) and the anterior (superior) vena cava – carrying deoxygenated blood from the body into the right atrium.</a:t>
            </a:r>
          </a:p>
          <a:p>
            <a:r>
              <a:rPr lang="en-US" altLang="en-US"/>
              <a:t>Blood flows from the right atrium into the right ventricle through the tricuspid valve. When the ventricle is full, the tricuspid valve shuts to prevent blood flowing backwards into the atrium.</a:t>
            </a:r>
          </a:p>
          <a:p>
            <a:r>
              <a:rPr lang="en-US" altLang="en-US"/>
              <a:t>Blood leaves the heart through the pulmonic valve into the pulmonary artery and flows to the lungs.</a:t>
            </a:r>
          </a:p>
          <a:p>
            <a:r>
              <a:rPr lang="en-US" altLang="en-US"/>
              <a:t>The pulmonary vein carries oxygen-rich blood from the lungs into the left atrium.</a:t>
            </a:r>
          </a:p>
          <a:p>
            <a:r>
              <a:rPr lang="en-US" altLang="en-US"/>
              <a:t>Blood flows from the left atrium into the left ventricle through the open mitral valve. When the ventricle is full, the mitral valve shuts to prevent blood from flowing backwards into the atrium.</a:t>
            </a:r>
          </a:p>
          <a:p>
            <a:r>
              <a:rPr lang="en-US" altLang="en-US"/>
              <a:t>Blood leaves the heart through the aortic valve into the aorta and to the rest of the body.</a:t>
            </a:r>
          </a:p>
          <a:p>
            <a:endParaRPr lang="en-US" altLang="en-US"/>
          </a:p>
          <a:p>
            <a:endParaRPr lang="en-US" altLang="en-US"/>
          </a:p>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6601640-A86F-455F-98B5-2D6F6F72A26D}"/>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0DFD8BA-EF5C-4B7C-AFE9-A120C16982E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t>THE HEART WALL.</a:t>
            </a:r>
          </a:p>
          <a:p>
            <a:pPr eaLnBrk="1" hangingPunct="1"/>
            <a:endParaRPr lang="en-US" altLang="en-US"/>
          </a:p>
          <a:p>
            <a:pPr eaLnBrk="1" hangingPunct="1"/>
            <a:r>
              <a:rPr lang="en-US" altLang="en-US"/>
              <a:t>Three layers of tissue</a:t>
            </a:r>
          </a:p>
          <a:p>
            <a:pPr lvl="1" eaLnBrk="1" hangingPunct="1">
              <a:buClr>
                <a:srgbClr val="FF0000"/>
              </a:buClr>
            </a:pPr>
            <a:r>
              <a:rPr lang="en-US" altLang="en-US">
                <a:solidFill>
                  <a:srgbClr val="000099"/>
                </a:solidFill>
              </a:rPr>
              <a:t>Epicardium</a:t>
            </a:r>
            <a:r>
              <a:rPr lang="en-US" altLang="en-US"/>
              <a:t>: This serous membrane of smooth outer surface of heart</a:t>
            </a:r>
          </a:p>
          <a:p>
            <a:pPr lvl="1" eaLnBrk="1" hangingPunct="1">
              <a:buClr>
                <a:srgbClr val="FF0000"/>
              </a:buClr>
            </a:pPr>
            <a:r>
              <a:rPr lang="en-US" altLang="en-US">
                <a:solidFill>
                  <a:srgbClr val="000099"/>
                </a:solidFill>
              </a:rPr>
              <a:t>Myocardium</a:t>
            </a:r>
            <a:r>
              <a:rPr lang="en-US" altLang="en-US"/>
              <a:t>: Middle layer composed of cardiac muscle cell and responsibility for heart contracting</a:t>
            </a:r>
          </a:p>
          <a:p>
            <a:pPr lvl="1" eaLnBrk="1" hangingPunct="1">
              <a:buClr>
                <a:srgbClr val="FF0000"/>
              </a:buClr>
            </a:pPr>
            <a:r>
              <a:rPr lang="en-US" altLang="en-US">
                <a:solidFill>
                  <a:srgbClr val="000099"/>
                </a:solidFill>
              </a:rPr>
              <a:t>Endocardium</a:t>
            </a:r>
            <a:r>
              <a:rPr lang="en-US" altLang="en-US"/>
              <a:t>: Smooth inner surface of heart chambers</a:t>
            </a:r>
          </a:p>
          <a:p>
            <a:endParaRPr lang="en-GB" altLang="en-US"/>
          </a:p>
        </p:txBody>
      </p:sp>
      <p:sp>
        <p:nvSpPr>
          <p:cNvPr id="19460" name="Slide Number Placeholder 3">
            <a:extLst>
              <a:ext uri="{FF2B5EF4-FFF2-40B4-BE49-F238E27FC236}">
                <a16:creationId xmlns:a16="http://schemas.microsoft.com/office/drawing/2014/main" id="{55E10451-DA69-4129-8C36-5820C0535C4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21D11123-E458-4E69-A83E-D96B369ABA41}" type="slidenum">
              <a:rPr lang="en-US" altLang="en-US" smtClean="0">
                <a:latin typeface="Arial" panose="020B0604020202020204" pitchFamily="34" charset="0"/>
              </a:rPr>
              <a:pPr/>
              <a:t>52</a:t>
            </a:fld>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C8771A63-CD2E-43F3-A01C-1F87A21906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774B976A-67CF-447E-8766-30AF289674E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Clr>
                <a:schemeClr val="tx1"/>
              </a:buClr>
            </a:pPr>
            <a:r>
              <a:rPr lang="en-US" altLang="en-US">
                <a:solidFill>
                  <a:srgbClr val="000099"/>
                </a:solidFill>
              </a:rPr>
              <a:t>CARDIAC ARTHYMIA</a:t>
            </a:r>
          </a:p>
          <a:p>
            <a:pPr eaLnBrk="1" hangingPunct="1">
              <a:buClr>
                <a:schemeClr val="tx1"/>
              </a:buClr>
            </a:pPr>
            <a:endParaRPr lang="en-US" altLang="en-US">
              <a:solidFill>
                <a:srgbClr val="000099"/>
              </a:solidFill>
            </a:endParaRPr>
          </a:p>
          <a:p>
            <a:pPr eaLnBrk="1" hangingPunct="1">
              <a:buClr>
                <a:schemeClr val="tx1"/>
              </a:buClr>
            </a:pPr>
            <a:r>
              <a:rPr lang="en-US" altLang="en-US">
                <a:solidFill>
                  <a:srgbClr val="000099"/>
                </a:solidFill>
              </a:rPr>
              <a:t>Tachycardia</a:t>
            </a:r>
            <a:r>
              <a:rPr lang="en-US" altLang="en-US"/>
              <a:t>: Heart rate in excess of 100bpm</a:t>
            </a:r>
          </a:p>
          <a:p>
            <a:pPr eaLnBrk="1" hangingPunct="1">
              <a:buClr>
                <a:schemeClr val="tx1"/>
              </a:buClr>
            </a:pPr>
            <a:r>
              <a:rPr lang="en-US" altLang="en-US">
                <a:solidFill>
                  <a:srgbClr val="000099"/>
                </a:solidFill>
              </a:rPr>
              <a:t>Bradycardia</a:t>
            </a:r>
            <a:r>
              <a:rPr lang="en-US" altLang="en-US"/>
              <a:t>: Heart rate less than 60 bpm</a:t>
            </a:r>
          </a:p>
          <a:p>
            <a:pPr eaLnBrk="1" hangingPunct="1">
              <a:buClr>
                <a:schemeClr val="tx1"/>
              </a:buClr>
            </a:pPr>
            <a:r>
              <a:rPr lang="en-US" altLang="en-US">
                <a:solidFill>
                  <a:srgbClr val="000099"/>
                </a:solidFill>
              </a:rPr>
              <a:t>Sinus arrhythmia</a:t>
            </a:r>
            <a:r>
              <a:rPr lang="en-US" altLang="en-US"/>
              <a:t>: Heart rate varies 5% during respiratory cycle and up to 30% during deep respiration</a:t>
            </a:r>
          </a:p>
          <a:p>
            <a:pPr eaLnBrk="1" hangingPunct="1">
              <a:buClr>
                <a:schemeClr val="tx1"/>
              </a:buClr>
            </a:pPr>
            <a:r>
              <a:rPr lang="en-US" altLang="en-US">
                <a:solidFill>
                  <a:srgbClr val="000099"/>
                </a:solidFill>
              </a:rPr>
              <a:t>Premature atrial contractions</a:t>
            </a:r>
            <a:r>
              <a:rPr lang="en-US" altLang="en-US"/>
              <a:t>: Occasional shortened intervals between one contraction and succeeding, frequently occurs in healthy people</a:t>
            </a:r>
          </a:p>
          <a:p>
            <a:pPr eaLnBrk="1" hangingPunct="1">
              <a:buClr>
                <a:schemeClr val="tx1"/>
              </a:buClr>
            </a:pPr>
            <a:endParaRPr lang="en-US" altLang="en-US"/>
          </a:p>
          <a:p>
            <a:pPr eaLnBrk="1" hangingPunct="1">
              <a:buClr>
                <a:schemeClr val="tx1"/>
              </a:buClr>
            </a:pPr>
            <a:r>
              <a:rPr lang="en-US" altLang="en-US"/>
              <a:t>The cardiac conduction system is a group of specialized cardiac muscle cells in the walls of the heart that send signals to the heart muscle causing it to contract. The main components of the cardiac conduction system are the SA node, AV node, bundle of His, bundle branches, and Purkinje fibers. The SA node (anatomical pacemaker) starts the sequence by causing the atrial muscles to contract. From there, the signal travels to the AV node, through the bundle of His, down the bundle branches, and through the Purkinje fibers, causing the ventricles to contract. This signal creates an electrical current that can be seen on a graph called an Electrocardiogram (EKG or ECG). Doctors use an EKG to monitor the cardiac conduction system's electrical activity in the heart.</a:t>
            </a:r>
          </a:p>
          <a:p>
            <a:endParaRPr lang="en-GB" altLang="en-US"/>
          </a:p>
        </p:txBody>
      </p:sp>
      <p:sp>
        <p:nvSpPr>
          <p:cNvPr id="22532" name="Slide Number Placeholder 3">
            <a:extLst>
              <a:ext uri="{FF2B5EF4-FFF2-40B4-BE49-F238E27FC236}">
                <a16:creationId xmlns:a16="http://schemas.microsoft.com/office/drawing/2014/main" id="{27095F88-7939-42B4-A80E-5BEEA0AE7CC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9751CDA-1476-473E-BF9F-72B43818B78D}" type="slidenum">
              <a:rPr lang="en-US" altLang="en-US" smtClean="0">
                <a:latin typeface="Arial" panose="020B0604020202020204" pitchFamily="34" charset="0"/>
              </a:rPr>
              <a:pPr/>
              <a:t>57</a:t>
            </a:fld>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9775"/>
            <a:ext cx="6581775" cy="3703638"/>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E17889B-980F-4D3F-AFEE-EEC61C993D1A}" type="slidenum">
              <a:rPr lang="en-US" smtClean="0"/>
              <a:pPr>
                <a:defRPr/>
              </a:pPr>
              <a:t>61</a:t>
            </a:fld>
            <a:endParaRPr lang="en-US"/>
          </a:p>
        </p:txBody>
      </p:sp>
    </p:spTree>
    <p:extLst>
      <p:ext uri="{BB962C8B-B14F-4D97-AF65-F5344CB8AC3E}">
        <p14:creationId xmlns:p14="http://schemas.microsoft.com/office/powerpoint/2010/main" val="12838722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4D58FA-62D1-4576-9301-878AABEB71E4}" type="slidenum">
              <a:rPr lang="en-US"/>
              <a:pPr/>
              <a:t>64</a:t>
            </a:fld>
            <a:endParaRPr lang="en-US" dirty="0"/>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007033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E4246C-CDC6-4A6B-BB8A-B8CD590B6B0F}" type="slidenum">
              <a:rPr lang="en-US"/>
              <a:pPr/>
              <a:t>69</a:t>
            </a:fld>
            <a:endParaRPr lang="en-US" dirty="0"/>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2770820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DB6503-E405-40A8-9694-3A16B763732F}" type="slidenum">
              <a:rPr lang="en-US"/>
              <a:pPr/>
              <a:t>71</a:t>
            </a:fld>
            <a:endParaRPr lang="en-US" dirty="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638373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12833F3A-91BF-42A9-860B-DF2EDFD09B1E}" type="slidenum">
              <a:rPr lang="en-US" smtClean="0"/>
              <a:pPr/>
              <a:t>72</a:t>
            </a:fld>
            <a:endParaRPr lang="en-US"/>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954019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03511F-EAFE-48B7-8C61-C701190EE4AA}" type="slidenum">
              <a:rPr lang="en-US"/>
              <a:pPr/>
              <a:t>80</a:t>
            </a:fld>
            <a:endParaRPr lang="en-US" dirty="0"/>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r>
              <a:rPr lang="en-US" dirty="0"/>
              <a:t>Homeostatic mechanisms for the regulation of blood pressure include the following reflex centers in the medulla oblongata: *</a:t>
            </a:r>
          </a:p>
          <a:p>
            <a:r>
              <a:rPr lang="en-US" dirty="0"/>
              <a:t>* the Cardioacceleratory center, which increases heart rate, </a:t>
            </a:r>
          </a:p>
          <a:p>
            <a:r>
              <a:rPr lang="en-US" dirty="0"/>
              <a:t>* the Cardioinhibitory center, which decreases heart rate, and </a:t>
            </a:r>
          </a:p>
          <a:p>
            <a:r>
              <a:rPr lang="en-US" dirty="0"/>
              <a:t>* the vasomotor center in the aortic arch and the carotid sinuses, which can change the diameter of the arteries and arterioles causing vasoconstriction or vasodilation.</a:t>
            </a:r>
          </a:p>
          <a:p>
            <a:r>
              <a:rPr lang="en-US" dirty="0"/>
              <a:t>In addition to the reflex centers in the medulla, there are peripheral baroreceptors * in the walls of the aortic arch , the carotid sinuses and nearly every other elastic artery in the heck and thorax which are sensitive to changes in blood pressure. * </a:t>
            </a:r>
          </a:p>
          <a:p>
            <a:r>
              <a:rPr lang="en-US" dirty="0"/>
              <a:t>* A sudden increase in blood pressure * will cause the Cardioinhibitory center  * to decrease heart rate * and will stimulate the vasomotor center * to increase the diameter of arterioles, thus reducing the blood pressure.</a:t>
            </a:r>
          </a:p>
          <a:p>
            <a:r>
              <a:rPr lang="en-US" dirty="0"/>
              <a:t>* A sudden drop in blood pressure noted by the baroreceptors * will stimulate the Cardioacceleratory center  to increase heart rate * while stimulating the vasomotor center  to decrease * the diameter of arterioles to increase blood pressure. *</a:t>
            </a:r>
          </a:p>
        </p:txBody>
      </p:sp>
    </p:spTree>
    <p:extLst>
      <p:ext uri="{BB962C8B-B14F-4D97-AF65-F5344CB8AC3E}">
        <p14:creationId xmlns:p14="http://schemas.microsoft.com/office/powerpoint/2010/main" val="3162505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ED12-671A-4691-97B5-9FC1286A1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E61546-63F4-4DC7-B5F3-4BC1208D0B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41A658-BE75-497E-BAA7-68B272106563}"/>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5" name="Footer Placeholder 4">
            <a:extLst>
              <a:ext uri="{FF2B5EF4-FFF2-40B4-BE49-F238E27FC236}">
                <a16:creationId xmlns:a16="http://schemas.microsoft.com/office/drawing/2014/main" id="{380FAE33-A5C9-48A2-82F0-95CD009C72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8D38A-3AB7-449E-A603-7613D0469D7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651592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01B-1D36-427D-BD17-AE9AE52B64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6E417-4FE6-47B6-BC90-E839BA3AE6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D54E3-4FA2-4547-8D34-3F6E9232286E}"/>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5" name="Footer Placeholder 4">
            <a:extLst>
              <a:ext uri="{FF2B5EF4-FFF2-40B4-BE49-F238E27FC236}">
                <a16:creationId xmlns:a16="http://schemas.microsoft.com/office/drawing/2014/main" id="{A96287AD-FEE0-4D8D-9814-C35DF1CB2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130A50-3035-4F81-A4E4-B680D8B3820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724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E7D4-C943-4DF8-9CAD-AD69B554A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2011D6-496D-41EB-8430-833E44DA58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3B1A37-D149-424C-BAB0-907834A8A9F5}"/>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5" name="Footer Placeholder 4">
            <a:extLst>
              <a:ext uri="{FF2B5EF4-FFF2-40B4-BE49-F238E27FC236}">
                <a16:creationId xmlns:a16="http://schemas.microsoft.com/office/drawing/2014/main" id="{882F6A20-8470-4083-9AB2-978A32915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C41E7-B20A-423B-AC7C-0C4EF63C2B5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01934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2FA0-1B5C-41C0-8691-B5D0077FC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B74E4-C441-4BEB-A908-1B861B19CD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B5512D-75FC-491D-90CF-38196C9366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15A1B0-0871-4AB5-86CC-A8EDA68D097E}"/>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6" name="Footer Placeholder 5">
            <a:extLst>
              <a:ext uri="{FF2B5EF4-FFF2-40B4-BE49-F238E27FC236}">
                <a16:creationId xmlns:a16="http://schemas.microsoft.com/office/drawing/2014/main" id="{260F59E2-308E-4558-8497-19B3DEC8A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B0D1F-EE60-4E2C-89FF-AC1C5E955CF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595854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F08-6D91-4F44-BF4D-57B6F536A1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92ED1-6B53-47C2-87FB-ACAB05F7AD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66C227-12A1-4E65-9582-612A89468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ABF4C-387D-4B4E-BA0E-4EAD621898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1388C9-23F4-4B2F-BBFF-3C46AF1ADC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7ACEA7-19FB-44DE-8A60-420ED3C9A19F}"/>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8" name="Footer Placeholder 7">
            <a:extLst>
              <a:ext uri="{FF2B5EF4-FFF2-40B4-BE49-F238E27FC236}">
                <a16:creationId xmlns:a16="http://schemas.microsoft.com/office/drawing/2014/main" id="{C923BBC6-F1A2-4BD5-BF15-A25A9E83B2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945D30-BF00-4800-BF40-8447E8B33699}"/>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26883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83A0-96FE-4084-81A9-9EE3757674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31F0E-061B-43CF-974B-1BE69DA7F51D}"/>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4" name="Footer Placeholder 3">
            <a:extLst>
              <a:ext uri="{FF2B5EF4-FFF2-40B4-BE49-F238E27FC236}">
                <a16:creationId xmlns:a16="http://schemas.microsoft.com/office/drawing/2014/main" id="{986811FB-F20A-4F86-ACD2-125AA2A0F7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D941C6-D2FB-45EE-A173-092C45F1663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74411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E39C6-A1F6-4991-B3E8-189B8E07646E}"/>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3" name="Footer Placeholder 2">
            <a:extLst>
              <a:ext uri="{FF2B5EF4-FFF2-40B4-BE49-F238E27FC236}">
                <a16:creationId xmlns:a16="http://schemas.microsoft.com/office/drawing/2014/main" id="{F5E5ADF8-0558-4C78-97D7-A38B59CF7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748ACC-1882-43FB-B1CB-9AC4EB61C2B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84882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C3BF-274B-4B39-AF97-4B2F53A89D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3E1BB-833C-4564-ADF2-92D823096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D5C7AD-7E68-4B9F-9D6F-95105441A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8E69E7-B2A2-4267-B43A-5BA5D8C312CD}"/>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6" name="Footer Placeholder 5">
            <a:extLst>
              <a:ext uri="{FF2B5EF4-FFF2-40B4-BE49-F238E27FC236}">
                <a16:creationId xmlns:a16="http://schemas.microsoft.com/office/drawing/2014/main" id="{063EC115-84D5-492B-BB4C-1D4350C30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0B328C-8F3B-45AF-B5BB-2549E42D916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674957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2FD9-27D1-4B53-9D7A-70DD184F3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98D33D-384C-4643-9371-163947804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CE9314-DC54-4520-9406-E20A28C27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D4D70-2E59-447B-92ED-A048755FA50D}"/>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6" name="Footer Placeholder 5">
            <a:extLst>
              <a:ext uri="{FF2B5EF4-FFF2-40B4-BE49-F238E27FC236}">
                <a16:creationId xmlns:a16="http://schemas.microsoft.com/office/drawing/2014/main" id="{23D97826-655C-441F-8AFB-D5D1316D89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C0D9D-0B01-439E-ACFD-E46C3AD9633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21336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8A06-A319-4BC3-99CE-24AAE8EA5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DDEEC9-3248-4EF4-8ACB-E498386AB1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5237-022B-47F1-8938-931C3D73C296}"/>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5" name="Footer Placeholder 4">
            <a:extLst>
              <a:ext uri="{FF2B5EF4-FFF2-40B4-BE49-F238E27FC236}">
                <a16:creationId xmlns:a16="http://schemas.microsoft.com/office/drawing/2014/main" id="{8DD3FF27-1A27-41F0-9765-7C22FF615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E304D-D79B-47F2-9AC4-FA9BD7E433E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79278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155F8-149C-4FD3-9A2F-BF5D6A381E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16A42-3272-4C8B-B328-433B8563F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792F-D627-4390-8BAC-6A4F80CDCBCA}"/>
              </a:ext>
            </a:extLst>
          </p:cNvPr>
          <p:cNvSpPr>
            <a:spLocks noGrp="1"/>
          </p:cNvSpPr>
          <p:nvPr>
            <p:ph type="dt" sz="half" idx="10"/>
          </p:nvPr>
        </p:nvSpPr>
        <p:spPr/>
        <p:txBody>
          <a:bodyPr/>
          <a:lstStyle/>
          <a:p>
            <a:fld id="{848B7FDA-E679-44D3-8630-6B889BF7BD89}" type="datetimeFigureOut">
              <a:rPr lang="en-GB" smtClean="0"/>
              <a:t>05/02/2021</a:t>
            </a:fld>
            <a:endParaRPr lang="en-GB"/>
          </a:p>
        </p:txBody>
      </p:sp>
      <p:sp>
        <p:nvSpPr>
          <p:cNvPr id="5" name="Footer Placeholder 4">
            <a:extLst>
              <a:ext uri="{FF2B5EF4-FFF2-40B4-BE49-F238E27FC236}">
                <a16:creationId xmlns:a16="http://schemas.microsoft.com/office/drawing/2014/main" id="{5DA0066C-637B-4EED-9857-9A3715B14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62E95-2A49-4D13-B3E1-DC1D429EE095}"/>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616306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2631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04800" y="1295400"/>
            <a:ext cx="5842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350000" y="1295400"/>
            <a:ext cx="5842000" cy="5257800"/>
          </a:xfrm>
        </p:spPr>
        <p:txBody>
          <a:bodyPr rtlCol="0">
            <a:normAutofit/>
          </a:bodyPr>
          <a:lstStyle/>
          <a:p>
            <a:pPr lvl="0"/>
            <a:endParaRPr lang="en-GB" noProof="0" dirty="0"/>
          </a:p>
        </p:txBody>
      </p:sp>
      <p:sp>
        <p:nvSpPr>
          <p:cNvPr id="5" name="Date Placeholder 3">
            <a:extLst>
              <a:ext uri="{FF2B5EF4-FFF2-40B4-BE49-F238E27FC236}">
                <a16:creationId xmlns:a16="http://schemas.microsoft.com/office/drawing/2014/main" id="{D2B3DDF6-2B36-4F0F-BC10-59BA04986A2D}"/>
              </a:ext>
            </a:extLst>
          </p:cNvPr>
          <p:cNvSpPr>
            <a:spLocks noGrp="1"/>
          </p:cNvSpPr>
          <p:nvPr>
            <p:ph type="dt" sz="half" idx="10"/>
          </p:nvPr>
        </p:nvSpPr>
        <p:spPr/>
        <p:txBody>
          <a:bodyPr/>
          <a:lstStyle>
            <a:lvl1pPr>
              <a:defRPr/>
            </a:lvl1pPr>
          </a:lstStyle>
          <a:p>
            <a:pPr>
              <a:defRPr/>
            </a:pPr>
            <a:endParaRPr lang="en-US" altLang="en-US"/>
          </a:p>
        </p:txBody>
      </p:sp>
      <p:sp>
        <p:nvSpPr>
          <p:cNvPr id="6" name="Footer Placeholder 4">
            <a:extLst>
              <a:ext uri="{FF2B5EF4-FFF2-40B4-BE49-F238E27FC236}">
                <a16:creationId xmlns:a16="http://schemas.microsoft.com/office/drawing/2014/main" id="{371F1DE6-02C8-4D41-B2CC-43E9B74EEF76}"/>
              </a:ext>
            </a:extLst>
          </p:cNvPr>
          <p:cNvSpPr>
            <a:spLocks noGrp="1"/>
          </p:cNvSpPr>
          <p:nvPr>
            <p:ph type="ftr" sz="quarter" idx="11"/>
          </p:nvPr>
        </p:nvSpPr>
        <p:spPr/>
        <p:txBody>
          <a:bodyPr/>
          <a:lstStyle>
            <a:lvl1pPr>
              <a:defRPr/>
            </a:lvl1pPr>
          </a:lstStyle>
          <a:p>
            <a:pPr>
              <a:defRPr/>
            </a:pPr>
            <a:endParaRPr lang="en-US" altLang="en-US"/>
          </a:p>
        </p:txBody>
      </p:sp>
      <p:sp>
        <p:nvSpPr>
          <p:cNvPr id="7" name="Slide Number Placeholder 5">
            <a:extLst>
              <a:ext uri="{FF2B5EF4-FFF2-40B4-BE49-F238E27FC236}">
                <a16:creationId xmlns:a16="http://schemas.microsoft.com/office/drawing/2014/main" id="{950C8C60-9A18-4003-BD29-042FDA334C58}"/>
              </a:ext>
            </a:extLst>
          </p:cNvPr>
          <p:cNvSpPr>
            <a:spLocks noGrp="1"/>
          </p:cNvSpPr>
          <p:nvPr>
            <p:ph type="sldNum" sz="quarter" idx="12"/>
          </p:nvPr>
        </p:nvSpPr>
        <p:spPr/>
        <p:txBody>
          <a:bodyPr/>
          <a:lstStyle>
            <a:lvl1pPr>
              <a:defRPr/>
            </a:lvl1pPr>
          </a:lstStyle>
          <a:p>
            <a:pPr>
              <a:defRPr/>
            </a:pPr>
            <a:fld id="{455072CE-49F0-4675-B633-532FDAB9F2C9}" type="slidenum">
              <a:rPr lang="en-US" altLang="en-US"/>
              <a:pPr>
                <a:defRPr/>
              </a:pPr>
              <a:t>‹#›</a:t>
            </a:fld>
            <a:endParaRPr lang="en-US" altLang="en-US"/>
          </a:p>
        </p:txBody>
      </p:sp>
    </p:spTree>
    <p:extLst>
      <p:ext uri="{BB962C8B-B14F-4D97-AF65-F5344CB8AC3E}">
        <p14:creationId xmlns:p14="http://schemas.microsoft.com/office/powerpoint/2010/main" val="759089553"/>
      </p:ext>
    </p:extLst>
  </p:cSld>
  <p:clrMapOvr>
    <a:masterClrMapping/>
  </p:clrMapOvr>
  <p:transition spd="med">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301625"/>
            <a:ext cx="10363200" cy="1462088"/>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39"/>
          <p:cNvSpPr>
            <a:spLocks noGrp="1" noChangeArrowheads="1"/>
          </p:cNvSpPr>
          <p:nvPr>
            <p:ph type="dt" sz="half" idx="10"/>
          </p:nvPr>
        </p:nvSpPr>
        <p:spPr/>
        <p:txBody>
          <a:bodyPr/>
          <a:lstStyle>
            <a:lvl1pPr>
              <a:defRPr/>
            </a:lvl1pPr>
          </a:lstStyle>
          <a:p>
            <a:pPr>
              <a:defRPr/>
            </a:pPr>
            <a:endParaRPr lang="en-US" altLang="zh-CN"/>
          </a:p>
        </p:txBody>
      </p:sp>
      <p:sp>
        <p:nvSpPr>
          <p:cNvPr id="6" name="Rectangle 140"/>
          <p:cNvSpPr>
            <a:spLocks noGrp="1" noChangeArrowheads="1"/>
          </p:cNvSpPr>
          <p:nvPr>
            <p:ph type="ftr" sz="quarter" idx="11"/>
          </p:nvPr>
        </p:nvSpPr>
        <p:spPr/>
        <p:txBody>
          <a:bodyPr/>
          <a:lstStyle>
            <a:lvl1pPr>
              <a:defRPr/>
            </a:lvl1pPr>
          </a:lstStyle>
          <a:p>
            <a:pPr>
              <a:defRPr/>
            </a:pPr>
            <a:endParaRPr lang="en-US" altLang="zh-CN"/>
          </a:p>
        </p:txBody>
      </p:sp>
      <p:sp>
        <p:nvSpPr>
          <p:cNvPr id="7" name="Rectangle 141"/>
          <p:cNvSpPr>
            <a:spLocks noGrp="1" noChangeArrowheads="1"/>
          </p:cNvSpPr>
          <p:nvPr>
            <p:ph type="sldNum" sz="quarter" idx="12"/>
          </p:nvPr>
        </p:nvSpPr>
        <p:spPr/>
        <p:txBody>
          <a:bodyPr/>
          <a:lstStyle>
            <a:lvl1pPr>
              <a:defRPr/>
            </a:lvl1pPr>
          </a:lstStyle>
          <a:p>
            <a:pPr>
              <a:defRPr/>
            </a:pPr>
            <a:fld id="{2F4704AF-18E5-483D-8F47-1FD0A634B1E0}" type="slidenum">
              <a:rPr lang="en-US" altLang="zh-CN"/>
              <a:pPr>
                <a:defRPr/>
              </a:pPr>
              <a:t>‹#›</a:t>
            </a:fld>
            <a:endParaRPr lang="en-US" altLang="zh-CN"/>
          </a:p>
        </p:txBody>
      </p:sp>
    </p:spTree>
    <p:extLst>
      <p:ext uri="{BB962C8B-B14F-4D97-AF65-F5344CB8AC3E}">
        <p14:creationId xmlns:p14="http://schemas.microsoft.com/office/powerpoint/2010/main" val="3149505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09EA0-3240-49A7-987A-FBFEFE2E7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3D70FB-30B1-4EBC-A67B-3E2D4F9C2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CC769-4293-4B01-BD8B-CA3C75B1DA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8B7FDA-E679-44D3-8630-6B889BF7BD89}" type="datetimeFigureOut">
              <a:rPr lang="en-GB" smtClean="0"/>
              <a:t>05/02/2021</a:t>
            </a:fld>
            <a:endParaRPr lang="en-GB"/>
          </a:p>
        </p:txBody>
      </p:sp>
      <p:sp>
        <p:nvSpPr>
          <p:cNvPr id="5" name="Footer Placeholder 4">
            <a:extLst>
              <a:ext uri="{FF2B5EF4-FFF2-40B4-BE49-F238E27FC236}">
                <a16:creationId xmlns:a16="http://schemas.microsoft.com/office/drawing/2014/main" id="{B44F7745-74A2-4790-B916-4E24F1B9BE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1717F5-A2D4-4B14-B2A4-5DB8BD4A18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131EC-E23C-4B04-9091-E43B8FA6B80F}" type="slidenum">
              <a:rPr lang="en-GB" smtClean="0"/>
              <a:t>‹#›</a:t>
            </a:fld>
            <a:endParaRPr lang="en-GB"/>
          </a:p>
        </p:txBody>
      </p:sp>
    </p:spTree>
    <p:extLst>
      <p:ext uri="{BB962C8B-B14F-4D97-AF65-F5344CB8AC3E}">
        <p14:creationId xmlns:p14="http://schemas.microsoft.com/office/powerpoint/2010/main" val="3063427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lgfl.skoool.co.uk/viewdetails_ks3.aspx?id=61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stmYYdpdV-E?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h8yAcKruJwU?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s7-gXCMzwcE?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djJ2ieJxzjQ?feature=oembed" TargetMode="External"/><Relationship Id="rId5" Type="http://schemas.openxmlformats.org/officeDocument/2006/relationships/image" Target="../media/image18.jpeg"/><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E1KU7XH1vk4?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qYKfLRSmNG8?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yLLkCiov_dw?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LXFQG4Ugreo?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R2jA-QcWmiI?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webmd.com/dvt/blood-clots" TargetMode="External"/><Relationship Id="rId2" Type="http://schemas.openxmlformats.org/officeDocument/2006/relationships/hyperlink" Target="https://www.webmd.com/heart/anatomy-picture-of-blood" TargetMode="External"/><Relationship Id="rId1" Type="http://schemas.openxmlformats.org/officeDocument/2006/relationships/slideLayout" Target="../slideLayouts/slideLayout2.xml"/><Relationship Id="rId4" Type="http://schemas.openxmlformats.org/officeDocument/2006/relationships/hyperlink" Target="https://www.webmd.com/dvt/default.htm"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webmd.com/dvt/video/pulmonary-embolism" TargetMode="External"/><Relationship Id="rId3" Type="http://schemas.openxmlformats.org/officeDocument/2006/relationships/hyperlink" Target="https://www.webmd.com/pain-management/default.htm" TargetMode="External"/><Relationship Id="rId7" Type="http://schemas.openxmlformats.org/officeDocument/2006/relationships/hyperlink" Target="https://www.webmd.com/lung/picture-of-the-lungs" TargetMode="External"/><Relationship Id="rId2" Type="http://schemas.openxmlformats.org/officeDocument/2006/relationships/hyperlink" Target="https://www.webmd.com/dvt/ss/slideshow-deep-vein-thrombosis-overview" TargetMode="External"/><Relationship Id="rId1" Type="http://schemas.openxmlformats.org/officeDocument/2006/relationships/slideLayout" Target="../slideLayouts/slideLayout2.xml"/><Relationship Id="rId6" Type="http://schemas.openxmlformats.org/officeDocument/2006/relationships/hyperlink" Target="https://www.webmd.com/a-to-z-guides/rm-quiz-blood-basics" TargetMode="External"/><Relationship Id="rId5" Type="http://schemas.openxmlformats.org/officeDocument/2006/relationships/hyperlink" Target="https://www.webmd.com/dvt/blood-clot-symptoms" TargetMode="External"/><Relationship Id="rId4" Type="http://schemas.openxmlformats.org/officeDocument/2006/relationships/hyperlink" Target="https://www.webmd.com/skin-problems-and-treatments/picture-of-the-skin"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0.gif"/><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ivyroses.com/Biology/Transport/Transport-Systems.php"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32.jpg"/><Relationship Id="rId4" Type="http://schemas.openxmlformats.org/officeDocument/2006/relationships/hyperlink" Target="https://www.ivyroses.com/HumanBody/Blood/Blood_StructureandFunctions.php"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ivyroses.com/HumanBody/Blood/Blood_StructureandFunctions.php" TargetMode="External"/><Relationship Id="rId2" Type="http://schemas.openxmlformats.org/officeDocument/2006/relationships/image" Target="../media/image34.jpg"/><Relationship Id="rId1" Type="http://schemas.openxmlformats.org/officeDocument/2006/relationships/slideLayout" Target="../slideLayouts/slideLayout4.xml"/><Relationship Id="rId4" Type="http://schemas.openxmlformats.org/officeDocument/2006/relationships/hyperlink" Target="https://www.ivyroses.com/HumanBody/Blood/Heart_Structure.php"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video" Target="https://www.youtube.com/embed/UNDT2rwMItQ?feature=oembed" TargetMode="External"/><Relationship Id="rId6" Type="http://schemas.openxmlformats.org/officeDocument/2006/relationships/hyperlink" Target="https://www.healthline.com/health/venous-system" TargetMode="External"/><Relationship Id="rId5" Type="http://schemas.openxmlformats.org/officeDocument/2006/relationships/hyperlink" Target="https://www.healthline.com/human-body-maps/heart" TargetMode="External"/><Relationship Id="rId4" Type="http://schemas.openxmlformats.org/officeDocument/2006/relationships/image" Target="../media/image36.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iqRTd1NY-pU?feature=oembed" TargetMode="Externa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oHMmtqKgs50?feature=oembed" TargetMode="External"/><Relationship Id="rId4" Type="http://schemas.openxmlformats.org/officeDocument/2006/relationships/image" Target="../media/image45.jpeg"/></Relationships>
</file>

<file path=ppt/slides/_rels/slide4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5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2.xml"/><Relationship Id="rId1" Type="http://schemas.openxmlformats.org/officeDocument/2006/relationships/video" Target="https://www.youtube.com/embed/KSbbDnbSEyM?feature=oembed"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7K2icszdxQc?feature=oembed"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66.wmf"/></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4.xml"/></Relationships>
</file>

<file path=ppt/slides/_rels/slide76.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oleObject" Target="../embeddings/oleObject2.bin"/><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slideLayout" Target="../slideLayouts/slideLayout2.xml"/><Relationship Id="rId1" Type="http://schemas.openxmlformats.org/officeDocument/2006/relationships/video" Target="https://www.youtube.com/embed/M0vpn6YVwiI?feature=oembed" TargetMode="Externa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2.xml"/><Relationship Id="rId1" Type="http://schemas.openxmlformats.org/officeDocument/2006/relationships/video" Target="https://www.youtube.com/embed/ajLgwCygHsc?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E6785C-7A54-4F57-872F-68D06317DCBE}"/>
              </a:ext>
            </a:extLst>
          </p:cNvPr>
          <p:cNvSpPr>
            <a:spLocks noGrp="1"/>
          </p:cNvSpPr>
          <p:nvPr>
            <p:ph type="title"/>
          </p:nvPr>
        </p:nvSpPr>
        <p:spPr>
          <a:xfrm>
            <a:off x="863029" y="1012004"/>
            <a:ext cx="3416158" cy="4795408"/>
          </a:xfrm>
        </p:spPr>
        <p:txBody>
          <a:bodyPr>
            <a:normAutofit/>
          </a:bodyPr>
          <a:lstStyle/>
          <a:p>
            <a:r>
              <a:rPr lang="en-US">
                <a:solidFill>
                  <a:srgbClr val="FFFFFF"/>
                </a:solidFill>
              </a:rPr>
              <a:t>Recap Session</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30A1DBCC-D799-4813-8ECF-6D4B62E8B914}"/>
              </a:ext>
            </a:extLst>
          </p:cNvPr>
          <p:cNvGraphicFramePr>
            <a:graphicFrameLocks noGrp="1"/>
          </p:cNvGraphicFramePr>
          <p:nvPr>
            <p:ph idx="1"/>
            <p:extLst>
              <p:ext uri="{D42A27DB-BD31-4B8C-83A1-F6EECF244321}">
                <p14:modId xmlns:p14="http://schemas.microsoft.com/office/powerpoint/2010/main" val="332484076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184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71" name="Picture 11270">
            <a:extLst>
              <a:ext uri="{FF2B5EF4-FFF2-40B4-BE49-F238E27FC236}">
                <a16:creationId xmlns:a16="http://schemas.microsoft.com/office/drawing/2014/main" id="{6B544698-4F94-4382-91F5-05BD9B5F5EFC}"/>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838200" y="365125"/>
            <a:ext cx="105156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4400" b="1">
                <a:solidFill>
                  <a:srgbClr val="FFFFFF"/>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42823532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3D render of cells">
            <a:extLst>
              <a:ext uri="{FF2B5EF4-FFF2-40B4-BE49-F238E27FC236}">
                <a16:creationId xmlns:a16="http://schemas.microsoft.com/office/drawing/2014/main" id="{F95E8D3A-0B0B-4832-8503-E87293F7480F}"/>
              </a:ext>
            </a:extLst>
          </p:cNvPr>
          <p:cNvPicPr>
            <a:picLocks noChangeAspect="1"/>
          </p:cNvPicPr>
          <p:nvPr/>
        </p:nvPicPr>
        <p:blipFill rotWithShape="1">
          <a:blip r:embed="rId2"/>
          <a:srcRect/>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5" name="Title 4">
            <a:extLst>
              <a:ext uri="{FF2B5EF4-FFF2-40B4-BE49-F238E27FC236}">
                <a16:creationId xmlns:a16="http://schemas.microsoft.com/office/drawing/2014/main" id="{7375497E-668F-4550-A331-07A533D17F73}"/>
              </a:ext>
            </a:extLst>
          </p:cNvPr>
          <p:cNvSpPr>
            <a:spLocks noGrp="1"/>
          </p:cNvSpPr>
          <p:nvPr>
            <p:ph type="title"/>
          </p:nvPr>
        </p:nvSpPr>
        <p:spPr>
          <a:xfrm>
            <a:off x="5801709" y="3159719"/>
            <a:ext cx="5552090" cy="1336081"/>
          </a:xfrm>
        </p:spPr>
        <p:txBody>
          <a:bodyPr anchor="b">
            <a:normAutofit/>
          </a:bodyPr>
          <a:lstStyle/>
          <a:p>
            <a:r>
              <a:rPr lang="en-GB" dirty="0"/>
              <a:t>Brain spark questions </a:t>
            </a:r>
          </a:p>
        </p:txBody>
      </p:sp>
      <p:sp>
        <p:nvSpPr>
          <p:cNvPr id="6" name="Content Placeholder 5">
            <a:extLst>
              <a:ext uri="{FF2B5EF4-FFF2-40B4-BE49-F238E27FC236}">
                <a16:creationId xmlns:a16="http://schemas.microsoft.com/office/drawing/2014/main" id="{54832F71-60FF-4EDB-A972-FA044D6A84B4}"/>
              </a:ext>
            </a:extLst>
          </p:cNvPr>
          <p:cNvSpPr>
            <a:spLocks noGrp="1"/>
          </p:cNvSpPr>
          <p:nvPr>
            <p:ph idx="1"/>
          </p:nvPr>
        </p:nvSpPr>
        <p:spPr>
          <a:xfrm>
            <a:off x="5801709" y="4572000"/>
            <a:ext cx="5552089" cy="1647825"/>
          </a:xfrm>
        </p:spPr>
        <p:txBody>
          <a:bodyPr>
            <a:normAutofit/>
          </a:bodyPr>
          <a:lstStyle/>
          <a:p>
            <a:r>
              <a:rPr lang="en-GB" sz="2000" dirty="0"/>
              <a:t>What are red blood cells called and what are their functions?</a:t>
            </a:r>
          </a:p>
          <a:p>
            <a:endParaRPr lang="en-GB" sz="2000" dirty="0"/>
          </a:p>
        </p:txBody>
      </p:sp>
    </p:spTree>
    <p:extLst>
      <p:ext uri="{BB962C8B-B14F-4D97-AF65-F5344CB8AC3E}">
        <p14:creationId xmlns:p14="http://schemas.microsoft.com/office/powerpoint/2010/main" val="2643377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A431DD5-52CF-4120-8893-081A29CF9463}"/>
              </a:ext>
            </a:extLst>
          </p:cNvPr>
          <p:cNvSpPr>
            <a:spLocks noGrp="1" noChangeArrowheads="1"/>
          </p:cNvSpPr>
          <p:nvPr>
            <p:ph type="body" sz="half" idx="2"/>
          </p:nvPr>
        </p:nvSpPr>
        <p:spPr>
          <a:xfrm>
            <a:off x="6934200" y="1066801"/>
            <a:ext cx="3538538" cy="5040313"/>
          </a:xfrm>
        </p:spPr>
        <p:txBody>
          <a:bodyPr>
            <a:normAutofit fontScale="92500" lnSpcReduction="10000"/>
          </a:bodyPr>
          <a:lstStyle/>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plasma (55%)</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red blood cells</a:t>
            </a:r>
          </a:p>
          <a:p>
            <a:pPr>
              <a:buFont typeface="Wingdings" panose="05000000000000000000" pitchFamily="2" charset="2"/>
              <a:buNone/>
            </a:pPr>
            <a:r>
              <a:rPr lang="en-GB" altLang="en-US" sz="3200">
                <a:latin typeface="Comic Sans MS" panose="030F0702030302020204" pitchFamily="66" charset="0"/>
              </a:rPr>
              <a:t>(5-6-million /ml)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white blood cells</a:t>
            </a:r>
          </a:p>
          <a:p>
            <a:pPr>
              <a:buFont typeface="Wingdings" panose="05000000000000000000" pitchFamily="2" charset="2"/>
              <a:buNone/>
            </a:pPr>
            <a:r>
              <a:rPr lang="en-GB" altLang="en-US" sz="3200">
                <a:latin typeface="Comic Sans MS" panose="030F0702030302020204" pitchFamily="66" charset="0"/>
              </a:rPr>
              <a:t>(5000/ml)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platelets</a:t>
            </a:r>
          </a:p>
          <a:p>
            <a:pPr>
              <a:buFont typeface="Wingdings" panose="05000000000000000000" pitchFamily="2" charset="2"/>
              <a:buNone/>
            </a:pPr>
            <a:endParaRPr lang="en-GB" altLang="en-US" sz="3200">
              <a:latin typeface="Comic Sans MS" panose="030F0702030302020204" pitchFamily="66" charset="0"/>
            </a:endParaRPr>
          </a:p>
        </p:txBody>
      </p:sp>
      <p:pic>
        <p:nvPicPr>
          <p:cNvPr id="13315" name="Picture 3" descr="Human blood smear showing red and white blood cells ,  ">
            <a:extLst>
              <a:ext uri="{FF2B5EF4-FFF2-40B4-BE49-F238E27FC236}">
                <a16:creationId xmlns:a16="http://schemas.microsoft.com/office/drawing/2014/main" id="{A3BC030B-D359-46FE-96EA-DFF56FE0A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981075"/>
            <a:ext cx="3890962" cy="5113338"/>
          </a:xfrm>
          <a:prstGeom prst="rect">
            <a:avLst/>
          </a:prstGeom>
          <a:noFill/>
          <a:extLst>
            <a:ext uri="{909E8E84-426E-40DD-AFC4-6F175D3DCCD1}">
              <a14:hiddenFill xmlns:a14="http://schemas.microsoft.com/office/drawing/2010/main">
                <a:solidFill>
                  <a:srgbClr val="FFFFFF"/>
                </a:solidFill>
              </a14:hiddenFill>
            </a:ext>
          </a:extLst>
        </p:spPr>
      </p:pic>
      <p:sp>
        <p:nvSpPr>
          <p:cNvPr id="13316" name="Line 4">
            <a:extLst>
              <a:ext uri="{FF2B5EF4-FFF2-40B4-BE49-F238E27FC236}">
                <a16:creationId xmlns:a16="http://schemas.microsoft.com/office/drawing/2014/main" id="{719706ED-BCFF-4060-9A55-FE95478CF4B0}"/>
              </a:ext>
            </a:extLst>
          </p:cNvPr>
          <p:cNvSpPr>
            <a:spLocks noChangeShapeType="1"/>
          </p:cNvSpPr>
          <p:nvPr/>
        </p:nvSpPr>
        <p:spPr bwMode="auto">
          <a:xfrm flipH="1" flipV="1">
            <a:off x="5016500" y="1196975"/>
            <a:ext cx="1892300"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7" name="Line 5">
            <a:extLst>
              <a:ext uri="{FF2B5EF4-FFF2-40B4-BE49-F238E27FC236}">
                <a16:creationId xmlns:a16="http://schemas.microsoft.com/office/drawing/2014/main" id="{33696BF0-52FB-4DDF-88DA-01C7B9461291}"/>
              </a:ext>
            </a:extLst>
          </p:cNvPr>
          <p:cNvSpPr>
            <a:spLocks noChangeShapeType="1"/>
          </p:cNvSpPr>
          <p:nvPr/>
        </p:nvSpPr>
        <p:spPr bwMode="auto">
          <a:xfrm>
            <a:off x="4583113" y="1844675"/>
            <a:ext cx="2387600" cy="15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8" name="Line 6">
            <a:extLst>
              <a:ext uri="{FF2B5EF4-FFF2-40B4-BE49-F238E27FC236}">
                <a16:creationId xmlns:a16="http://schemas.microsoft.com/office/drawing/2014/main" id="{1927223C-25B2-4D5D-94FC-8976DE835A1F}"/>
              </a:ext>
            </a:extLst>
          </p:cNvPr>
          <p:cNvSpPr>
            <a:spLocks noChangeShapeType="1"/>
          </p:cNvSpPr>
          <p:nvPr/>
        </p:nvSpPr>
        <p:spPr bwMode="auto">
          <a:xfrm>
            <a:off x="5448300" y="2852739"/>
            <a:ext cx="1481138" cy="15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9" name="Line 7">
            <a:extLst>
              <a:ext uri="{FF2B5EF4-FFF2-40B4-BE49-F238E27FC236}">
                <a16:creationId xmlns:a16="http://schemas.microsoft.com/office/drawing/2014/main" id="{EB211E49-CE24-4A6D-BAEB-7A020E7705CC}"/>
              </a:ext>
            </a:extLst>
          </p:cNvPr>
          <p:cNvSpPr>
            <a:spLocks noChangeShapeType="1"/>
          </p:cNvSpPr>
          <p:nvPr/>
        </p:nvSpPr>
        <p:spPr bwMode="auto">
          <a:xfrm>
            <a:off x="3719514" y="3573464"/>
            <a:ext cx="3375025" cy="5032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0" name="Line 8">
            <a:extLst>
              <a:ext uri="{FF2B5EF4-FFF2-40B4-BE49-F238E27FC236}">
                <a16:creationId xmlns:a16="http://schemas.microsoft.com/office/drawing/2014/main" id="{D5852A89-0F14-4093-A2EA-534342639FDB}"/>
              </a:ext>
            </a:extLst>
          </p:cNvPr>
          <p:cNvSpPr>
            <a:spLocks noChangeShapeType="1"/>
          </p:cNvSpPr>
          <p:nvPr/>
        </p:nvSpPr>
        <p:spPr bwMode="auto">
          <a:xfrm flipV="1">
            <a:off x="3792539" y="4149726"/>
            <a:ext cx="3292475" cy="3587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1" name="Line 9">
            <a:extLst>
              <a:ext uri="{FF2B5EF4-FFF2-40B4-BE49-F238E27FC236}">
                <a16:creationId xmlns:a16="http://schemas.microsoft.com/office/drawing/2014/main" id="{B10EAD3C-37DA-4D9C-9CFF-102489A163F0}"/>
              </a:ext>
            </a:extLst>
          </p:cNvPr>
          <p:cNvSpPr>
            <a:spLocks noChangeShapeType="1"/>
          </p:cNvSpPr>
          <p:nvPr/>
        </p:nvSpPr>
        <p:spPr bwMode="auto">
          <a:xfrm>
            <a:off x="4440238" y="4797425"/>
            <a:ext cx="2551112"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Rectangle 10">
            <a:extLst>
              <a:ext uri="{FF2B5EF4-FFF2-40B4-BE49-F238E27FC236}">
                <a16:creationId xmlns:a16="http://schemas.microsoft.com/office/drawing/2014/main" id="{04061955-CB00-4D2B-A34D-5A64EA98249E}"/>
              </a:ext>
            </a:extLst>
          </p:cNvPr>
          <p:cNvSpPr>
            <a:spLocks noChangeArrowheads="1"/>
          </p:cNvSpPr>
          <p:nvPr/>
        </p:nvSpPr>
        <p:spPr bwMode="auto">
          <a:xfrm>
            <a:off x="3886200" y="304801"/>
            <a:ext cx="19834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hlinkClick r:id="rId4"/>
              </a:rPr>
              <a:t>skool blood plasma</a:t>
            </a:r>
            <a:endParaRPr lang="en-GB" altLang="en-US"/>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6ECB66C-447E-4946-BF14-7DFF1C39A16D}"/>
              </a:ext>
            </a:extLst>
          </p:cNvPr>
          <p:cNvSpPr>
            <a:spLocks noGrp="1" noChangeArrowheads="1"/>
          </p:cNvSpPr>
          <p:nvPr>
            <p:ph type="title"/>
          </p:nvPr>
        </p:nvSpPr>
        <p:spPr/>
        <p:txBody>
          <a:bodyPr/>
          <a:lstStyle/>
          <a:p>
            <a:r>
              <a:rPr lang="en-GB" altLang="en-US"/>
              <a:t>x 1000</a:t>
            </a:r>
          </a:p>
        </p:txBody>
      </p:sp>
      <p:sp>
        <p:nvSpPr>
          <p:cNvPr id="2" name="Content Placeholder 1">
            <a:extLst>
              <a:ext uri="{FF2B5EF4-FFF2-40B4-BE49-F238E27FC236}">
                <a16:creationId xmlns:a16="http://schemas.microsoft.com/office/drawing/2014/main" id="{0C469B3F-CCEC-44B2-9CDC-9D13061BE465}"/>
              </a:ext>
            </a:extLst>
          </p:cNvPr>
          <p:cNvSpPr>
            <a:spLocks noGrp="1"/>
          </p:cNvSpPr>
          <p:nvPr>
            <p:ph sz="half" idx="1"/>
          </p:nvPr>
        </p:nvSpPr>
        <p:spPr/>
        <p:txBody>
          <a:bodyPr>
            <a:normAutofit lnSpcReduction="10000"/>
          </a:bodyPr>
          <a:lstStyle/>
          <a:p>
            <a:endParaRPr lang="en-GB"/>
          </a:p>
        </p:txBody>
      </p:sp>
      <p:sp>
        <p:nvSpPr>
          <p:cNvPr id="3" name="Content Placeholder 2">
            <a:extLst>
              <a:ext uri="{FF2B5EF4-FFF2-40B4-BE49-F238E27FC236}">
                <a16:creationId xmlns:a16="http://schemas.microsoft.com/office/drawing/2014/main" id="{1E3F9F78-7D2E-46F8-8955-43917435E17E}"/>
              </a:ext>
            </a:extLst>
          </p:cNvPr>
          <p:cNvSpPr>
            <a:spLocks noGrp="1"/>
          </p:cNvSpPr>
          <p:nvPr>
            <p:ph sz="half" idx="2"/>
          </p:nvPr>
        </p:nvSpPr>
        <p:spPr/>
        <p:txBody>
          <a:bodyPr>
            <a:normAutofit lnSpcReduction="10000"/>
          </a:bodyPr>
          <a:lstStyle/>
          <a:p>
            <a:r>
              <a:rPr lang="en-US" dirty="0"/>
              <a:t>Plasma is the liquid portion of the blood 55 % of total volume.</a:t>
            </a:r>
          </a:p>
          <a:p>
            <a:r>
              <a:rPr lang="en-US" dirty="0"/>
              <a:t>Straw </a:t>
            </a:r>
            <a:r>
              <a:rPr lang="en-US" dirty="0" err="1"/>
              <a:t>coloured</a:t>
            </a:r>
            <a:r>
              <a:rPr lang="en-US" dirty="0"/>
              <a:t>  liquid portion of the blood consisting of 90-92 % water and a range of dissolves substances such as enzymes, hormones, gases, plasma proteins, waste products. All of which have a vital part to pay in maintaining the internal environment or homeostasis. </a:t>
            </a:r>
            <a:endParaRPr lang="en-GB" dirty="0"/>
          </a:p>
        </p:txBody>
      </p:sp>
      <p:pic>
        <p:nvPicPr>
          <p:cNvPr id="14339" name="Picture 3">
            <a:extLst>
              <a:ext uri="{FF2B5EF4-FFF2-40B4-BE49-F238E27FC236}">
                <a16:creationId xmlns:a16="http://schemas.microsoft.com/office/drawing/2014/main" id="{1F95159D-4463-4763-8729-9ACAFABCF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286375" cy="418147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BDCCE728-E4CA-4E8B-8A9C-C62422BE26BE}"/>
              </a:ext>
            </a:extLst>
          </p:cNvPr>
          <p:cNvCxnSpPr/>
          <p:nvPr/>
        </p:nvCxnSpPr>
        <p:spPr>
          <a:xfrm flipH="1">
            <a:off x="5075339" y="855677"/>
            <a:ext cx="360727" cy="12331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2A78-9561-4C15-9108-DB1C7C19CF8A}"/>
              </a:ext>
            </a:extLst>
          </p:cNvPr>
          <p:cNvSpPr>
            <a:spLocks noGrp="1"/>
          </p:cNvSpPr>
          <p:nvPr>
            <p:ph type="title"/>
          </p:nvPr>
        </p:nvSpPr>
        <p:spPr/>
        <p:txBody>
          <a:bodyPr/>
          <a:lstStyle/>
          <a:p>
            <a:r>
              <a:rPr lang="en-GB" dirty="0"/>
              <a:t>Recap </a:t>
            </a:r>
          </a:p>
        </p:txBody>
      </p:sp>
      <p:pic>
        <p:nvPicPr>
          <p:cNvPr id="4" name="Online Media 3" title="BLOOD PLASMA - COMPOSITION OF BLOOD PLASMA - PLASMA VOLUME">
            <a:hlinkClick r:id="" action="ppaction://media"/>
            <a:extLst>
              <a:ext uri="{FF2B5EF4-FFF2-40B4-BE49-F238E27FC236}">
                <a16:creationId xmlns:a16="http://schemas.microsoft.com/office/drawing/2014/main" id="{0F98283E-8C4E-49ED-B38C-271EBA107DE4}"/>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2266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Clotting- (Fibrinogen →Fibrin)</a:t>
            </a:r>
          </a:p>
        </p:txBody>
      </p:sp>
      <p:sp>
        <p:nvSpPr>
          <p:cNvPr id="5" name="Content Placeholder 4"/>
          <p:cNvSpPr>
            <a:spLocks noGrp="1"/>
          </p:cNvSpPr>
          <p:nvPr>
            <p:ph sz="half" idx="2"/>
          </p:nvPr>
        </p:nvSpPr>
        <p:spPr>
          <a:xfrm>
            <a:off x="4965431" y="2438400"/>
            <a:ext cx="6586489" cy="3785419"/>
          </a:xfrm>
        </p:spPr>
        <p:txBody>
          <a:bodyPr vert="horz" lIns="91440" tIns="45720" rIns="91440" bIns="45720" rtlCol="0">
            <a:normAutofit/>
          </a:bodyPr>
          <a:lstStyle/>
          <a:p>
            <a:r>
              <a:rPr lang="en-US" sz="2000"/>
              <a:t>Blood vessel damaged</a:t>
            </a:r>
          </a:p>
          <a:p>
            <a:r>
              <a:rPr lang="en-US" sz="2000"/>
              <a:t>Platelets release enzymes causing a reaction</a:t>
            </a:r>
          </a:p>
          <a:p>
            <a:r>
              <a:rPr lang="en-US" sz="2000"/>
              <a:t>Final reaction is soluble protein changed to insoluble protein</a:t>
            </a:r>
          </a:p>
          <a:p>
            <a:r>
              <a:rPr lang="en-US" sz="2000"/>
              <a:t>Fibres produced trap blood cells and form clot</a:t>
            </a:r>
          </a:p>
        </p:txBody>
      </p:sp>
      <p:pic>
        <p:nvPicPr>
          <p:cNvPr id="7170" name="Picture 2"/>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529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8"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4A34-FC6B-4F41-BBD6-539BABED505E}"/>
              </a:ext>
            </a:extLst>
          </p:cNvPr>
          <p:cNvSpPr>
            <a:spLocks noGrp="1"/>
          </p:cNvSpPr>
          <p:nvPr>
            <p:ph type="title"/>
          </p:nvPr>
        </p:nvSpPr>
        <p:spPr/>
        <p:txBody>
          <a:bodyPr/>
          <a:lstStyle/>
          <a:p>
            <a:r>
              <a:rPr lang="en-GB" dirty="0"/>
              <a:t>Brain spark question!</a:t>
            </a:r>
          </a:p>
        </p:txBody>
      </p:sp>
      <p:sp>
        <p:nvSpPr>
          <p:cNvPr id="3" name="Content Placeholder 2">
            <a:extLst>
              <a:ext uri="{FF2B5EF4-FFF2-40B4-BE49-F238E27FC236}">
                <a16:creationId xmlns:a16="http://schemas.microsoft.com/office/drawing/2014/main" id="{8D079153-5124-4967-8C20-74BD91E84233}"/>
              </a:ext>
            </a:extLst>
          </p:cNvPr>
          <p:cNvSpPr>
            <a:spLocks noGrp="1"/>
          </p:cNvSpPr>
          <p:nvPr>
            <p:ph idx="1"/>
          </p:nvPr>
        </p:nvSpPr>
        <p:spPr/>
        <p:txBody>
          <a:bodyPr/>
          <a:lstStyle/>
          <a:p>
            <a:r>
              <a:rPr lang="en-GB" dirty="0"/>
              <a:t>Where are red blood cells made? </a:t>
            </a:r>
          </a:p>
        </p:txBody>
      </p:sp>
    </p:spTree>
    <p:extLst>
      <p:ext uri="{BB962C8B-B14F-4D97-AF65-F5344CB8AC3E}">
        <p14:creationId xmlns:p14="http://schemas.microsoft.com/office/powerpoint/2010/main" val="3741964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5A132-44FA-4463-8E8C-C373BE08E68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Answer!</a:t>
            </a:r>
          </a:p>
        </p:txBody>
      </p:sp>
      <p:sp>
        <p:nvSpPr>
          <p:cNvPr id="3" name="Content Placeholder 2">
            <a:extLst>
              <a:ext uri="{FF2B5EF4-FFF2-40B4-BE49-F238E27FC236}">
                <a16:creationId xmlns:a16="http://schemas.microsoft.com/office/drawing/2014/main" id="{60ADB84B-FF4E-43F7-B388-3A93DC7CDD14}"/>
              </a:ext>
            </a:extLst>
          </p:cNvPr>
          <p:cNvSpPr>
            <a:spLocks noGrp="1"/>
          </p:cNvSpPr>
          <p:nvPr>
            <p:ph idx="1"/>
          </p:nvPr>
        </p:nvSpPr>
        <p:spPr>
          <a:xfrm>
            <a:off x="4810259" y="649480"/>
            <a:ext cx="6555347" cy="5546047"/>
          </a:xfrm>
        </p:spPr>
        <p:txBody>
          <a:bodyPr anchor="ctr">
            <a:normAutofit/>
          </a:bodyPr>
          <a:lstStyle/>
          <a:p>
            <a:r>
              <a:rPr lang="en-US" sz="2000" b="0" i="0" dirty="0">
                <a:effectLst/>
                <a:latin typeface="Roboto"/>
              </a:rPr>
              <a:t>Red blood cells, most white blood cells, and platelets are produced in the </a:t>
            </a:r>
            <a:r>
              <a:rPr lang="en-US" sz="2000" b="1" i="0" dirty="0">
                <a:effectLst/>
                <a:latin typeface="Roboto"/>
              </a:rPr>
              <a:t>bone marrow</a:t>
            </a:r>
            <a:r>
              <a:rPr lang="en-US" sz="2000" b="0" i="0" dirty="0">
                <a:effectLst/>
                <a:latin typeface="Roboto"/>
              </a:rPr>
              <a:t>, the soft fatty tissue inside bone cavities. </a:t>
            </a:r>
          </a:p>
          <a:p>
            <a:r>
              <a:rPr lang="en-US" sz="2000" b="0" i="0" dirty="0">
                <a:effectLst/>
                <a:latin typeface="Roboto"/>
              </a:rPr>
              <a:t>Two types of white blood cells, T and B cells (lymphocytes), are also produced in the lymph nodes and spleen, and T cells are produced and mature in the thymus gland.</a:t>
            </a:r>
            <a:endParaRPr lang="en-GB" sz="2000" dirty="0"/>
          </a:p>
        </p:txBody>
      </p:sp>
    </p:spTree>
    <p:extLst>
      <p:ext uri="{BB962C8B-B14F-4D97-AF65-F5344CB8AC3E}">
        <p14:creationId xmlns:p14="http://schemas.microsoft.com/office/powerpoint/2010/main" val="1474925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2542EEC-4F7C-4AE2-933E-EAC8EB3FA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DC135-463F-41FE-B605-D5C2639C639F}"/>
              </a:ext>
            </a:extLst>
          </p:cNvPr>
          <p:cNvSpPr>
            <a:spLocks noGrp="1"/>
          </p:cNvSpPr>
          <p:nvPr>
            <p:ph type="title"/>
          </p:nvPr>
        </p:nvSpPr>
        <p:spPr>
          <a:xfrm>
            <a:off x="7041856" y="3113415"/>
            <a:ext cx="4036334" cy="2387600"/>
          </a:xfrm>
        </p:spPr>
        <p:txBody>
          <a:bodyPr vert="horz" lIns="91440" tIns="45720" rIns="91440" bIns="45720" rtlCol="0" anchor="t">
            <a:normAutofit/>
          </a:bodyPr>
          <a:lstStyle/>
          <a:p>
            <a:r>
              <a:rPr lang="en-US" sz="5400"/>
              <a:t>Bone marrow </a:t>
            </a:r>
          </a:p>
        </p:txBody>
      </p:sp>
      <p:sp>
        <p:nvSpPr>
          <p:cNvPr id="73" name="Rectangle 72">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Picture Bone Marrow">
            <a:extLst>
              <a:ext uri="{FF2B5EF4-FFF2-40B4-BE49-F238E27FC236}">
                <a16:creationId xmlns:a16="http://schemas.microsoft.com/office/drawing/2014/main" id="{E1B1F447-D258-4586-BC0A-CE13B6EA4A1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082"/>
          <a:stretch/>
        </p:blipFill>
        <p:spPr bwMode="auto">
          <a:xfrm>
            <a:off x="733507" y="666728"/>
            <a:ext cx="5536001" cy="5465791"/>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3154317"/>
            <a:ext cx="731521" cy="673460"/>
            <a:chOff x="3940602" y="308034"/>
            <a:chExt cx="2116791" cy="3428999"/>
          </a:xfrm>
          <a:solidFill>
            <a:schemeClr val="accent4"/>
          </a:solidFill>
        </p:grpSpPr>
        <p:sp>
          <p:nvSpPr>
            <p:cNvPr id="78" name="Rectangle 7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22687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94447E5-257D-4991-8B74-666BB28E7A1C}"/>
              </a:ext>
            </a:extLst>
          </p:cNvPr>
          <p:cNvSpPr>
            <a:spLocks noGrp="1"/>
          </p:cNvSpPr>
          <p:nvPr>
            <p:ph type="title"/>
          </p:nvPr>
        </p:nvSpPr>
        <p:spPr>
          <a:xfrm>
            <a:off x="3045213" y="731520"/>
            <a:ext cx="6089904" cy="1426464"/>
          </a:xfrm>
        </p:spPr>
        <p:txBody>
          <a:bodyPr>
            <a:normAutofit/>
          </a:bodyPr>
          <a:lstStyle/>
          <a:p>
            <a:pPr algn="ctr"/>
            <a:r>
              <a:rPr lang="en-GB" dirty="0">
                <a:solidFill>
                  <a:srgbClr val="FFFFFF"/>
                </a:solidFill>
              </a:rPr>
              <a:t>Brain spark question</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5EF242-B5C1-4CD4-8DED-9594683EC517}"/>
              </a:ext>
            </a:extLst>
          </p:cNvPr>
          <p:cNvGraphicFramePr>
            <a:graphicFrameLocks noGrp="1"/>
          </p:cNvGraphicFramePr>
          <p:nvPr>
            <p:ph idx="1"/>
            <p:extLst>
              <p:ext uri="{D42A27DB-BD31-4B8C-83A1-F6EECF244321}">
                <p14:modId xmlns:p14="http://schemas.microsoft.com/office/powerpoint/2010/main" val="1477779073"/>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606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6A5FD8B-7DE6-4238-A9A8-BE18E9051FED}"/>
              </a:ext>
            </a:extLst>
          </p:cNvPr>
          <p:cNvSpPr>
            <a:spLocks noGrp="1" noChangeArrowheads="1"/>
          </p:cNvSpPr>
          <p:nvPr>
            <p:ph type="body" sz="half" idx="2"/>
          </p:nvPr>
        </p:nvSpPr>
        <p:spPr>
          <a:xfrm>
            <a:off x="6024563" y="1125538"/>
            <a:ext cx="4248150" cy="4525962"/>
          </a:xfrm>
        </p:spPr>
        <p:txBody>
          <a:bodyPr/>
          <a:lstStyle/>
          <a:p>
            <a:pPr>
              <a:buFont typeface="Wingdings" panose="05000000000000000000" pitchFamily="2" charset="2"/>
              <a:buNone/>
            </a:pPr>
            <a:r>
              <a:rPr lang="en-GB" altLang="en-US" sz="3200" b="1" u="sng">
                <a:latin typeface="Comic Sans MS" panose="030F0702030302020204" pitchFamily="66" charset="0"/>
              </a:rPr>
              <a:t>Red blood cells</a:t>
            </a:r>
            <a:r>
              <a:rPr lang="en-GB" altLang="en-US" sz="3200">
                <a:latin typeface="Comic Sans MS" panose="030F0702030302020204" pitchFamily="66" charset="0"/>
              </a:rPr>
              <a:t> (RBCs)</a:t>
            </a:r>
          </a:p>
          <a:p>
            <a:pPr>
              <a:buFont typeface="Wingdings" panose="05000000000000000000" pitchFamily="2" charset="2"/>
              <a:buNone/>
            </a:pPr>
            <a:endParaRPr lang="en-GB" altLang="en-US" sz="3200">
              <a:latin typeface="Comic Sans MS" panose="030F0702030302020204" pitchFamily="66" charset="0"/>
            </a:endParaRPr>
          </a:p>
          <a:p>
            <a:r>
              <a:rPr lang="en-GB" altLang="en-US" sz="3200">
                <a:latin typeface="Comic Sans MS" panose="030F0702030302020204" pitchFamily="66" charset="0"/>
              </a:rPr>
              <a:t>transport </a:t>
            </a:r>
            <a:r>
              <a:rPr lang="en-GB" altLang="en-US" sz="3200" b="1" u="sng">
                <a:latin typeface="Comic Sans MS" panose="030F0702030302020204" pitchFamily="66" charset="0"/>
              </a:rPr>
              <a:t>oxygen</a:t>
            </a:r>
          </a:p>
          <a:p>
            <a:r>
              <a:rPr lang="en-GB" altLang="en-US" sz="3200">
                <a:latin typeface="Comic Sans MS" panose="030F0702030302020204" pitchFamily="66" charset="0"/>
              </a:rPr>
              <a:t>specialised to do this</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Also carry some CO</a:t>
            </a:r>
            <a:r>
              <a:rPr lang="en-GB" altLang="en-US" sz="3200" baseline="-25000">
                <a:latin typeface="Comic Sans MS" panose="030F0702030302020204" pitchFamily="66" charset="0"/>
              </a:rPr>
              <a:t>2</a:t>
            </a:r>
          </a:p>
        </p:txBody>
      </p:sp>
      <p:pic>
        <p:nvPicPr>
          <p:cNvPr id="16387" name="Picture 3" descr="Human blood smear showing red and white blood cells ,  ">
            <a:extLst>
              <a:ext uri="{FF2B5EF4-FFF2-40B4-BE49-F238E27FC236}">
                <a16:creationId xmlns:a16="http://schemas.microsoft.com/office/drawing/2014/main" id="{538FCFEC-0050-4E05-8B91-1A04F86A8FB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125538"/>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8" name="Line 4">
            <a:extLst>
              <a:ext uri="{FF2B5EF4-FFF2-40B4-BE49-F238E27FC236}">
                <a16:creationId xmlns:a16="http://schemas.microsoft.com/office/drawing/2014/main" id="{05C0A210-2DD7-4DAD-BD4F-CBCB3D124A3B}"/>
              </a:ext>
            </a:extLst>
          </p:cNvPr>
          <p:cNvSpPr>
            <a:spLocks noChangeShapeType="1"/>
          </p:cNvSpPr>
          <p:nvPr/>
        </p:nvSpPr>
        <p:spPr bwMode="auto">
          <a:xfrm>
            <a:off x="5159376" y="1341438"/>
            <a:ext cx="7921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5940-AEC3-41C3-98B6-CA769C22C682}"/>
              </a:ext>
            </a:extLst>
          </p:cNvPr>
          <p:cNvSpPr>
            <a:spLocks noGrp="1"/>
          </p:cNvSpPr>
          <p:nvPr>
            <p:ph type="title"/>
          </p:nvPr>
        </p:nvSpPr>
        <p:spPr/>
        <p:txBody>
          <a:bodyPr/>
          <a:lstStyle/>
          <a:p>
            <a:r>
              <a:rPr lang="en-GB" dirty="0"/>
              <a:t>Red blood cells</a:t>
            </a:r>
          </a:p>
        </p:txBody>
      </p:sp>
      <p:pic>
        <p:nvPicPr>
          <p:cNvPr id="4" name="Online Media 3" title="Video 6 Red Blood Cell Function">
            <a:hlinkClick r:id="" action="ppaction://media"/>
            <a:extLst>
              <a:ext uri="{FF2B5EF4-FFF2-40B4-BE49-F238E27FC236}">
                <a16:creationId xmlns:a16="http://schemas.microsoft.com/office/drawing/2014/main" id="{0BAE1052-9863-424E-B156-91974B3BDF7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658820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A81FBF5-2DBC-4894-8FD5-3D4DA260C34B}"/>
              </a:ext>
            </a:extLst>
          </p:cNvPr>
          <p:cNvSpPr>
            <a:spLocks noGrp="1" noChangeArrowheads="1"/>
          </p:cNvSpPr>
          <p:nvPr>
            <p:ph type="body" sz="half" idx="2"/>
          </p:nvPr>
        </p:nvSpPr>
        <p:spPr>
          <a:xfrm>
            <a:off x="5715000" y="609600"/>
            <a:ext cx="4953000" cy="5327650"/>
          </a:xfrm>
        </p:spPr>
        <p:txBody>
          <a:bodyPr>
            <a:normAutofit lnSpcReduction="10000"/>
          </a:bodyPr>
          <a:lstStyle/>
          <a:p>
            <a:pPr>
              <a:buFont typeface="Wingdings" panose="05000000000000000000" pitchFamily="2" charset="2"/>
              <a:buNone/>
            </a:pPr>
            <a:r>
              <a:rPr lang="en-GB" altLang="en-US" b="1" u="sng">
                <a:latin typeface="Comic Sans MS" panose="030F0702030302020204" pitchFamily="66" charset="0"/>
              </a:rPr>
              <a:t>White blood cells</a:t>
            </a:r>
          </a:p>
          <a:p>
            <a:pPr>
              <a:buFont typeface="Wingdings" panose="05000000000000000000" pitchFamily="2" charset="2"/>
              <a:buNone/>
            </a:pPr>
            <a:endParaRPr lang="en-GB" altLang="en-US" b="1" u="sng">
              <a:latin typeface="Comic Sans MS" panose="030F0702030302020204" pitchFamily="66" charset="0"/>
            </a:endParaRPr>
          </a:p>
          <a:p>
            <a:r>
              <a:rPr lang="en-GB" altLang="en-US">
                <a:latin typeface="Comic Sans MS" panose="030F0702030302020204" pitchFamily="66" charset="0"/>
              </a:rPr>
              <a:t>the bodies “</a:t>
            </a:r>
            <a:r>
              <a:rPr lang="en-GB" altLang="en-US" b="1">
                <a:latin typeface="Comic Sans MS" panose="030F0702030302020204" pitchFamily="66" charset="0"/>
              </a:rPr>
              <a:t>defence</a:t>
            </a:r>
            <a:r>
              <a:rPr lang="en-GB" altLang="en-US">
                <a:latin typeface="Comic Sans MS" panose="030F0702030302020204" pitchFamily="66" charset="0"/>
              </a:rPr>
              <a:t>”</a:t>
            </a:r>
          </a:p>
          <a:p>
            <a:r>
              <a:rPr lang="en-GB" altLang="en-US">
                <a:latin typeface="Comic Sans MS" panose="030F0702030302020204" pitchFamily="66" charset="0"/>
              </a:rPr>
              <a:t>part of the immune system</a:t>
            </a:r>
          </a:p>
          <a:p>
            <a:r>
              <a:rPr lang="en-GB" altLang="en-US">
                <a:latin typeface="Comic Sans MS" panose="030F0702030302020204" pitchFamily="66" charset="0"/>
              </a:rPr>
              <a:t>much </a:t>
            </a:r>
            <a:r>
              <a:rPr lang="en-GB" altLang="en-US" b="1">
                <a:latin typeface="Comic Sans MS" panose="030F0702030302020204" pitchFamily="66" charset="0"/>
              </a:rPr>
              <a:t>larger</a:t>
            </a:r>
            <a:r>
              <a:rPr lang="en-GB" altLang="en-US">
                <a:latin typeface="Comic Sans MS" panose="030F0702030302020204" pitchFamily="66" charset="0"/>
              </a:rPr>
              <a:t> than RBCs</a:t>
            </a:r>
          </a:p>
          <a:p>
            <a:r>
              <a:rPr lang="en-GB" altLang="en-US">
                <a:latin typeface="Comic Sans MS" panose="030F0702030302020204" pitchFamily="66" charset="0"/>
              </a:rPr>
              <a:t>far </a:t>
            </a:r>
            <a:r>
              <a:rPr lang="en-GB" altLang="en-US" b="1">
                <a:latin typeface="Comic Sans MS" panose="030F0702030302020204" pitchFamily="66" charset="0"/>
              </a:rPr>
              <a:t>fewer</a:t>
            </a:r>
          </a:p>
          <a:p>
            <a:r>
              <a:rPr lang="en-GB" altLang="en-US">
                <a:latin typeface="Comic Sans MS" panose="030F0702030302020204" pitchFamily="66" charset="0"/>
              </a:rPr>
              <a:t>have a nucleus</a:t>
            </a:r>
          </a:p>
          <a:p>
            <a:r>
              <a:rPr lang="en-GB" altLang="en-US">
                <a:latin typeface="Comic Sans MS" panose="030F0702030302020204" pitchFamily="66" charset="0"/>
              </a:rPr>
              <a:t>4000-13000 per mm</a:t>
            </a:r>
            <a:r>
              <a:rPr lang="en-GB" altLang="en-US" baseline="30000">
                <a:latin typeface="Comic Sans MS" panose="030F0702030302020204" pitchFamily="66" charset="0"/>
              </a:rPr>
              <a:t>3</a:t>
            </a:r>
          </a:p>
          <a:p>
            <a:r>
              <a:rPr lang="en-GB" altLang="en-US">
                <a:latin typeface="Comic Sans MS" panose="030F0702030302020204" pitchFamily="66" charset="0"/>
              </a:rPr>
              <a:t>2 types </a:t>
            </a:r>
          </a:p>
          <a:p>
            <a:pPr>
              <a:buFont typeface="Wingdings" panose="05000000000000000000" pitchFamily="2" charset="2"/>
              <a:buNone/>
            </a:pPr>
            <a:r>
              <a:rPr lang="en-GB" altLang="en-US">
                <a:latin typeface="Comic Sans MS" panose="030F0702030302020204" pitchFamily="66" charset="0"/>
              </a:rPr>
              <a:t> phagocytes and lymphocytes</a:t>
            </a:r>
          </a:p>
          <a:p>
            <a:pPr>
              <a:buFont typeface="Wingdings" panose="05000000000000000000" pitchFamily="2" charset="2"/>
              <a:buNone/>
            </a:pPr>
            <a:endParaRPr lang="en-GB" altLang="en-US">
              <a:latin typeface="Comic Sans MS" panose="030F0702030302020204" pitchFamily="66" charset="0"/>
            </a:endParaRPr>
          </a:p>
        </p:txBody>
      </p:sp>
      <p:pic>
        <p:nvPicPr>
          <p:cNvPr id="19459" name="Picture 3" descr="Human blood smear showing red and white blood cells ,  ">
            <a:extLst>
              <a:ext uri="{FF2B5EF4-FFF2-40B4-BE49-F238E27FC236}">
                <a16:creationId xmlns:a16="http://schemas.microsoft.com/office/drawing/2014/main" id="{B12FCCD3-D000-4558-AA9D-05D301E3D51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351088" y="1196975"/>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0" name="Line 4">
            <a:extLst>
              <a:ext uri="{FF2B5EF4-FFF2-40B4-BE49-F238E27FC236}">
                <a16:creationId xmlns:a16="http://schemas.microsoft.com/office/drawing/2014/main" id="{E869972F-EABD-451E-8057-84365C29B58C}"/>
              </a:ext>
            </a:extLst>
          </p:cNvPr>
          <p:cNvSpPr>
            <a:spLocks noChangeShapeType="1"/>
          </p:cNvSpPr>
          <p:nvPr/>
        </p:nvSpPr>
        <p:spPr bwMode="auto">
          <a:xfrm flipV="1">
            <a:off x="3287714" y="1125538"/>
            <a:ext cx="2663825" cy="86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F3D2F84-DEDD-4A78-8896-953D36B930D7}"/>
              </a:ext>
            </a:extLst>
          </p:cNvPr>
          <p:cNvSpPr>
            <a:spLocks noGrp="1" noChangeArrowheads="1"/>
          </p:cNvSpPr>
          <p:nvPr>
            <p:ph type="body" sz="half" idx="2"/>
          </p:nvPr>
        </p:nvSpPr>
        <p:spPr>
          <a:xfrm>
            <a:off x="6096000" y="1052514"/>
            <a:ext cx="4038600" cy="4897437"/>
          </a:xfrm>
        </p:spPr>
        <p:txBody>
          <a:bodyPr>
            <a:normAutofit lnSpcReduction="10000"/>
          </a:bodyPr>
          <a:lstStyle/>
          <a:p>
            <a:pPr>
              <a:lnSpc>
                <a:spcPct val="90000"/>
              </a:lnSpc>
              <a:buFont typeface="Wingdings" panose="05000000000000000000" pitchFamily="2" charset="2"/>
              <a:buNone/>
            </a:pPr>
            <a:r>
              <a:rPr lang="en-GB" altLang="en-US" sz="2600" b="1" u="sng">
                <a:latin typeface="Comic Sans MS" panose="030F0702030302020204" pitchFamily="66" charset="0"/>
              </a:rPr>
              <a:t>Platelets</a:t>
            </a:r>
          </a:p>
          <a:p>
            <a:pPr>
              <a:lnSpc>
                <a:spcPct val="90000"/>
              </a:lnSpc>
              <a:buFont typeface="Wingdings" panose="05000000000000000000" pitchFamily="2" charset="2"/>
              <a:buNone/>
            </a:pPr>
            <a:r>
              <a:rPr lang="en-GB" altLang="en-US" sz="2600">
                <a:latin typeface="Comic Sans MS" panose="030F0702030302020204" pitchFamily="66" charset="0"/>
              </a:rPr>
              <a:t>if you get cut:-</a:t>
            </a:r>
          </a:p>
          <a:p>
            <a:pPr>
              <a:lnSpc>
                <a:spcPct val="90000"/>
              </a:lnSpc>
            </a:pPr>
            <a:r>
              <a:rPr lang="en-GB" altLang="en-US" sz="2600">
                <a:latin typeface="Comic Sans MS" panose="030F0702030302020204" pitchFamily="66" charset="0"/>
              </a:rPr>
              <a:t>platelets produce </a:t>
            </a:r>
          </a:p>
          <a:p>
            <a:pPr>
              <a:lnSpc>
                <a:spcPct val="90000"/>
              </a:lnSpc>
              <a:buFont typeface="Wingdings" panose="05000000000000000000" pitchFamily="2" charset="2"/>
              <a:buNone/>
            </a:pPr>
            <a:r>
              <a:rPr lang="en-GB" altLang="en-US" sz="2600">
                <a:latin typeface="Comic Sans MS" panose="030F0702030302020204" pitchFamily="66" charset="0"/>
              </a:rPr>
              <a:t>    tiny </a:t>
            </a:r>
            <a:r>
              <a:rPr lang="en-GB" altLang="en-US" sz="2600" u="sng">
                <a:latin typeface="Comic Sans MS" panose="030F0702030302020204" pitchFamily="66" charset="0"/>
              </a:rPr>
              <a:t>fibrin</a:t>
            </a:r>
            <a:r>
              <a:rPr lang="en-GB" altLang="en-US" sz="2600">
                <a:latin typeface="Comic Sans MS" panose="030F0702030302020204" pitchFamily="66" charset="0"/>
              </a:rPr>
              <a:t> threads </a:t>
            </a:r>
          </a:p>
          <a:p>
            <a:pPr>
              <a:lnSpc>
                <a:spcPct val="90000"/>
              </a:lnSpc>
            </a:pPr>
            <a:r>
              <a:rPr lang="en-GB" altLang="en-US" sz="2600">
                <a:latin typeface="Comic Sans MS" panose="030F0702030302020204" pitchFamily="66" charset="0"/>
              </a:rPr>
              <a:t>these form a web-like </a:t>
            </a:r>
          </a:p>
          <a:p>
            <a:pPr>
              <a:lnSpc>
                <a:spcPct val="90000"/>
              </a:lnSpc>
              <a:buFont typeface="Wingdings" panose="05000000000000000000" pitchFamily="2" charset="2"/>
              <a:buNone/>
            </a:pPr>
            <a:r>
              <a:rPr lang="en-GB" altLang="en-US" sz="2600">
                <a:latin typeface="Comic Sans MS" panose="030F0702030302020204" pitchFamily="66" charset="0"/>
              </a:rPr>
              <a:t>    mesh that traps blood </a:t>
            </a:r>
          </a:p>
          <a:p>
            <a:pPr>
              <a:lnSpc>
                <a:spcPct val="90000"/>
              </a:lnSpc>
              <a:buFont typeface="Wingdings" panose="05000000000000000000" pitchFamily="2" charset="2"/>
              <a:buNone/>
            </a:pPr>
            <a:r>
              <a:rPr lang="en-GB" altLang="en-US" sz="2600">
                <a:latin typeface="Comic Sans MS" panose="030F0702030302020204" pitchFamily="66" charset="0"/>
              </a:rPr>
              <a:t>    cells.</a:t>
            </a:r>
          </a:p>
          <a:p>
            <a:pPr>
              <a:lnSpc>
                <a:spcPct val="90000"/>
              </a:lnSpc>
            </a:pPr>
            <a:r>
              <a:rPr lang="en-GB" altLang="en-US" sz="2600">
                <a:latin typeface="Comic Sans MS" panose="030F0702030302020204" pitchFamily="66" charset="0"/>
              </a:rPr>
              <a:t>these harden forming a clot, or "scab." </a:t>
            </a:r>
          </a:p>
          <a:p>
            <a:pPr>
              <a:lnSpc>
                <a:spcPct val="90000"/>
              </a:lnSpc>
            </a:pPr>
            <a:r>
              <a:rPr lang="en-GB" altLang="en-US" sz="2600">
                <a:latin typeface="Comic Sans MS" panose="030F0702030302020204" pitchFamily="66" charset="0"/>
              </a:rPr>
              <a:t>150,000 to 400,000 per mm</a:t>
            </a:r>
            <a:r>
              <a:rPr lang="en-GB" altLang="en-US" sz="2600" baseline="30000">
                <a:latin typeface="Comic Sans MS" panose="030F0702030302020204" pitchFamily="66" charset="0"/>
              </a:rPr>
              <a:t>3</a:t>
            </a:r>
          </a:p>
        </p:txBody>
      </p:sp>
      <p:pic>
        <p:nvPicPr>
          <p:cNvPr id="24579" name="Picture 3" descr="Human blood smear showing red and white blood cells ,  ">
            <a:extLst>
              <a:ext uri="{FF2B5EF4-FFF2-40B4-BE49-F238E27FC236}">
                <a16:creationId xmlns:a16="http://schemas.microsoft.com/office/drawing/2014/main" id="{D40980A6-AC53-48BA-BA0E-B8DB4082AA6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052513"/>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0" name="Line 4">
            <a:extLst>
              <a:ext uri="{FF2B5EF4-FFF2-40B4-BE49-F238E27FC236}">
                <a16:creationId xmlns:a16="http://schemas.microsoft.com/office/drawing/2014/main" id="{F41BFD28-2E81-4C92-9E37-F9E600B68244}"/>
              </a:ext>
            </a:extLst>
          </p:cNvPr>
          <p:cNvSpPr>
            <a:spLocks noChangeShapeType="1"/>
          </p:cNvSpPr>
          <p:nvPr/>
        </p:nvSpPr>
        <p:spPr bwMode="auto">
          <a:xfrm>
            <a:off x="5016500" y="1196975"/>
            <a:ext cx="1150938"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a:extLst>
              <a:ext uri="{FF2B5EF4-FFF2-40B4-BE49-F238E27FC236}">
                <a16:creationId xmlns:a16="http://schemas.microsoft.com/office/drawing/2014/main" id="{7B54376B-4385-4DD7-8E07-54F8AF1625D1}"/>
              </a:ext>
            </a:extLst>
          </p:cNvPr>
          <p:cNvSpPr>
            <a:spLocks noChangeShapeType="1"/>
          </p:cNvSpPr>
          <p:nvPr/>
        </p:nvSpPr>
        <p:spPr bwMode="auto">
          <a:xfrm flipV="1">
            <a:off x="3503614" y="1412876"/>
            <a:ext cx="2663825" cy="7921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CE84F-FD5D-40C9-BBB2-C412E94CCE6D}"/>
              </a:ext>
            </a:extLst>
          </p:cNvPr>
          <p:cNvSpPr>
            <a:spLocks noGrp="1"/>
          </p:cNvSpPr>
          <p:nvPr>
            <p:ph type="title"/>
          </p:nvPr>
        </p:nvSpPr>
        <p:spPr/>
        <p:txBody>
          <a:bodyPr/>
          <a:lstStyle/>
          <a:p>
            <a:r>
              <a:rPr lang="en-GB" dirty="0"/>
              <a:t>Recap time </a:t>
            </a:r>
          </a:p>
        </p:txBody>
      </p:sp>
      <p:pic>
        <p:nvPicPr>
          <p:cNvPr id="4" name="Online Media 3" title="GCSE Science Biology (9-1) - Blood and Blood Vessels">
            <a:hlinkClick r:id="" action="ppaction://media"/>
            <a:extLst>
              <a:ext uri="{FF2B5EF4-FFF2-40B4-BE49-F238E27FC236}">
                <a16:creationId xmlns:a16="http://schemas.microsoft.com/office/drawing/2014/main" id="{8A9B56A7-D3B5-4B65-A821-F70EC5A87CF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828903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glowing light bulb in sea of unlit bulbs">
            <a:extLst>
              <a:ext uri="{FF2B5EF4-FFF2-40B4-BE49-F238E27FC236}">
                <a16:creationId xmlns:a16="http://schemas.microsoft.com/office/drawing/2014/main" id="{55CE512A-3BD9-4548-9A2C-5CF1691B6598}"/>
              </a:ext>
            </a:extLst>
          </p:cNvPr>
          <p:cNvPicPr>
            <a:picLocks noChangeAspect="1"/>
          </p:cNvPicPr>
          <p:nvPr/>
        </p:nvPicPr>
        <p:blipFill rotWithShape="1">
          <a:blip r:embed="rId2"/>
          <a:srcRect t="22912" b="2088"/>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6AD95CD-FFDE-4EAF-8DB9-9263962ACD72}"/>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Brain spark question.</a:t>
            </a:r>
          </a:p>
        </p:txBody>
      </p:sp>
      <p:sp>
        <p:nvSpPr>
          <p:cNvPr id="3" name="Content Placeholder 2">
            <a:extLst>
              <a:ext uri="{FF2B5EF4-FFF2-40B4-BE49-F238E27FC236}">
                <a16:creationId xmlns:a16="http://schemas.microsoft.com/office/drawing/2014/main" id="{020F6DE1-4C4E-4621-BD33-63BC0FC18324}"/>
              </a:ext>
            </a:extLst>
          </p:cNvPr>
          <p:cNvSpPr>
            <a:spLocks noGrp="1"/>
          </p:cNvSpPr>
          <p:nvPr>
            <p:ph idx="1"/>
          </p:nvPr>
        </p:nvSpPr>
        <p:spPr>
          <a:xfrm>
            <a:off x="7782910" y="5242675"/>
            <a:ext cx="4330262" cy="683284"/>
          </a:xfrm>
        </p:spPr>
        <p:txBody>
          <a:bodyPr vert="horz" lIns="91440" tIns="45720" rIns="91440" bIns="45720" rtlCol="0">
            <a:normAutofit/>
          </a:bodyPr>
          <a:lstStyle/>
          <a:p>
            <a:pPr marL="0" indent="0" algn="ctr">
              <a:buNone/>
            </a:pPr>
            <a:r>
              <a:rPr lang="en-US" sz="2000"/>
              <a:t>What is hypoxia? </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814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extLst>
              <p:ext uri="{D42A27DB-BD31-4B8C-83A1-F6EECF244321}">
                <p14:modId xmlns:p14="http://schemas.microsoft.com/office/powerpoint/2010/main" val="3753936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7DD2934C-EA37-41FA-949A-2BA8E1E4AB2F}"/>
              </a:ext>
            </a:extLst>
          </p:cNvPr>
          <p:cNvSpPr>
            <a:spLocks noGrp="1" noChangeArrowheads="1"/>
          </p:cNvSpPr>
          <p:nvPr>
            <p:ph type="title"/>
          </p:nvPr>
        </p:nvSpPr>
        <p:spPr>
          <a:xfrm>
            <a:off x="838201" y="373946"/>
            <a:ext cx="5114150" cy="1325563"/>
          </a:xfrm>
        </p:spPr>
        <p:txBody>
          <a:bodyPr>
            <a:normAutofit/>
          </a:bodyPr>
          <a:lstStyle/>
          <a:p>
            <a:r>
              <a:rPr lang="en-GB" altLang="en-US" b="1" u="sng" dirty="0">
                <a:latin typeface="Comic Sans MS" panose="030F0702030302020204" pitchFamily="66" charset="0"/>
              </a:rPr>
              <a:t>Lymphocytes</a:t>
            </a:r>
          </a:p>
        </p:txBody>
      </p:sp>
      <p:sp>
        <p:nvSpPr>
          <p:cNvPr id="23555" name="Rectangle 3">
            <a:extLst>
              <a:ext uri="{FF2B5EF4-FFF2-40B4-BE49-F238E27FC236}">
                <a16:creationId xmlns:a16="http://schemas.microsoft.com/office/drawing/2014/main" id="{A9CB3BD7-A0BA-470D-9787-B3868FB98E15}"/>
              </a:ext>
            </a:extLst>
          </p:cNvPr>
          <p:cNvSpPr>
            <a:spLocks noGrp="1" noChangeArrowheads="1"/>
          </p:cNvSpPr>
          <p:nvPr>
            <p:ph type="body" idx="1"/>
          </p:nvPr>
        </p:nvSpPr>
        <p:spPr>
          <a:xfrm>
            <a:off x="838201" y="1825625"/>
            <a:ext cx="5114150" cy="4351338"/>
          </a:xfrm>
        </p:spPr>
        <p:txBody>
          <a:bodyPr>
            <a:normAutofit/>
          </a:bodyPr>
          <a:lstStyle/>
          <a:p>
            <a:pPr>
              <a:buFont typeface="Wingdings" panose="05000000000000000000" pitchFamily="2" charset="2"/>
              <a:buNone/>
            </a:pPr>
            <a:r>
              <a:rPr lang="en-GB" altLang="en-US">
                <a:latin typeface="Comic Sans MS" panose="030F0702030302020204" pitchFamily="66" charset="0"/>
              </a:rPr>
              <a:t>Provide a </a:t>
            </a:r>
            <a:r>
              <a:rPr lang="en-GB" altLang="en-US" b="1">
                <a:latin typeface="Comic Sans MS" panose="030F0702030302020204" pitchFamily="66" charset="0"/>
              </a:rPr>
              <a:t>specific immune response</a:t>
            </a:r>
            <a:r>
              <a:rPr lang="en-GB" altLang="en-US">
                <a:latin typeface="Comic Sans MS" panose="030F0702030302020204" pitchFamily="66" charset="0"/>
              </a:rPr>
              <a:t> to</a:t>
            </a:r>
          </a:p>
          <a:p>
            <a:pPr>
              <a:buFont typeface="Wingdings" panose="05000000000000000000" pitchFamily="2" charset="2"/>
              <a:buNone/>
            </a:pPr>
            <a:r>
              <a:rPr lang="en-GB" altLang="en-US">
                <a:latin typeface="Comic Sans MS" panose="030F0702030302020204" pitchFamily="66" charset="0"/>
              </a:rPr>
              <a:t>infectious diseases.</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Two Types T –cells and B- cells</a:t>
            </a:r>
          </a:p>
          <a:p>
            <a:pPr>
              <a:buFont typeface="Wingdings" panose="05000000000000000000" pitchFamily="2" charset="2"/>
              <a:buNone/>
            </a:pPr>
            <a:r>
              <a:rPr lang="en-GB" altLang="en-US">
                <a:latin typeface="Comic Sans MS" panose="030F0702030302020204" pitchFamily="66" charset="0"/>
              </a:rPr>
              <a:t>					</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They produce </a:t>
            </a:r>
            <a:r>
              <a:rPr lang="en-GB" altLang="en-US" b="1">
                <a:latin typeface="Comic Sans MS" panose="030F0702030302020204" pitchFamily="66" charset="0"/>
              </a:rPr>
              <a:t>antibodies</a:t>
            </a:r>
            <a:r>
              <a:rPr lang="en-GB" altLang="en-US">
                <a:latin typeface="Comic Sans MS" panose="030F0702030302020204" pitchFamily="66" charset="0"/>
              </a:rPr>
              <a:t>.</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p:txBody>
      </p:sp>
      <p:sp>
        <p:nvSpPr>
          <p:cNvPr id="139" name="Oval 13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Arc 14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3556" name="Picture 4">
            <a:extLst>
              <a:ext uri="{FF2B5EF4-FFF2-40B4-BE49-F238E27FC236}">
                <a16:creationId xmlns:a16="http://schemas.microsoft.com/office/drawing/2014/main" id="{36C2525F-9A3D-4F13-86D7-5051A81DD4B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57" b="-1"/>
          <a:stretch/>
        </p:blipFill>
        <p:spPr bwMode="auto">
          <a:xfrm>
            <a:off x="6356704" y="533712"/>
            <a:ext cx="2169783"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Online Media 1" title="Lymphocytes - The Immune System">
            <a:hlinkClick r:id="" action="ppaction://media"/>
            <a:extLst>
              <a:ext uri="{FF2B5EF4-FFF2-40B4-BE49-F238E27FC236}">
                <a16:creationId xmlns:a16="http://schemas.microsoft.com/office/drawing/2014/main" id="{49735E2C-552D-419C-87AD-FB44659389A6}"/>
              </a:ext>
            </a:extLst>
          </p:cNvPr>
          <p:cNvPicPr>
            <a:picLocks noRot="1" noChangeAspect="1"/>
          </p:cNvPicPr>
          <p:nvPr>
            <a:videoFile r:link="rId1"/>
          </p:nvPr>
        </p:nvPicPr>
        <p:blipFill>
          <a:blip r:embed="rId5"/>
          <a:stretch>
            <a:fillRect/>
          </a:stretch>
        </p:blipFill>
        <p:spPr>
          <a:xfrm>
            <a:off x="6088760" y="3094182"/>
            <a:ext cx="5480502" cy="3082781"/>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C68B2-7CA5-439A-A935-C0B3F843CB74}"/>
              </a:ext>
            </a:extLst>
          </p:cNvPr>
          <p:cNvSpPr>
            <a:spLocks noGrp="1"/>
          </p:cNvSpPr>
          <p:nvPr>
            <p:ph type="title"/>
          </p:nvPr>
        </p:nvSpPr>
        <p:spPr/>
        <p:txBody>
          <a:bodyPr/>
          <a:lstStyle/>
          <a:p>
            <a:r>
              <a:rPr lang="en-GB" dirty="0"/>
              <a:t>Neutrophils </a:t>
            </a:r>
          </a:p>
        </p:txBody>
      </p:sp>
      <p:pic>
        <p:nvPicPr>
          <p:cNvPr id="4" name="Online Media 3" title="How White Blood Cells Work   YouTube">
            <a:hlinkClick r:id="" action="ppaction://media"/>
            <a:extLst>
              <a:ext uri="{FF2B5EF4-FFF2-40B4-BE49-F238E27FC236}">
                <a16:creationId xmlns:a16="http://schemas.microsoft.com/office/drawing/2014/main" id="{43AEFE63-72E0-43A7-8E13-0A40350947C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759426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A083B-2D6C-4173-83C8-F7D9ACFB31BC}"/>
              </a:ext>
            </a:extLst>
          </p:cNvPr>
          <p:cNvSpPr>
            <a:spLocks noGrp="1"/>
          </p:cNvSpPr>
          <p:nvPr>
            <p:ph type="title"/>
          </p:nvPr>
        </p:nvSpPr>
        <p:spPr/>
        <p:txBody>
          <a:bodyPr/>
          <a:lstStyle/>
          <a:p>
            <a:r>
              <a:rPr lang="en-GB" dirty="0"/>
              <a:t>Monocytes Phagocytes</a:t>
            </a:r>
          </a:p>
        </p:txBody>
      </p:sp>
      <p:pic>
        <p:nvPicPr>
          <p:cNvPr id="4" name="Online Media 3" title="BBC Types of white blood cell phagocytes   YouTube">
            <a:hlinkClick r:id="" action="ppaction://media"/>
            <a:extLst>
              <a:ext uri="{FF2B5EF4-FFF2-40B4-BE49-F238E27FC236}">
                <a16:creationId xmlns:a16="http://schemas.microsoft.com/office/drawing/2014/main" id="{54829E3B-E619-4E52-9304-FB83742C007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09391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6F083-7B73-44B3-AEAB-16B092A6F146}"/>
              </a:ext>
            </a:extLst>
          </p:cNvPr>
          <p:cNvSpPr>
            <a:spLocks noGrp="1"/>
          </p:cNvSpPr>
          <p:nvPr>
            <p:ph type="title"/>
          </p:nvPr>
        </p:nvSpPr>
        <p:spPr/>
        <p:txBody>
          <a:bodyPr/>
          <a:lstStyle/>
          <a:p>
            <a:r>
              <a:rPr lang="en-GB" dirty="0"/>
              <a:t>Lymphocytes </a:t>
            </a:r>
          </a:p>
        </p:txBody>
      </p:sp>
      <p:pic>
        <p:nvPicPr>
          <p:cNvPr id="4" name="Online Media 3" title="Video 17 White Cell Lymphocytes">
            <a:hlinkClick r:id="" action="ppaction://media"/>
            <a:extLst>
              <a:ext uri="{FF2B5EF4-FFF2-40B4-BE49-F238E27FC236}">
                <a16:creationId xmlns:a16="http://schemas.microsoft.com/office/drawing/2014/main" id="{1AE5D0E8-41ED-4B51-9B03-F0C6B2BC629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04460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3E28-2F64-4E1C-B728-5BE00D5FA7A9}"/>
              </a:ext>
            </a:extLst>
          </p:cNvPr>
          <p:cNvSpPr>
            <a:spLocks noGrp="1"/>
          </p:cNvSpPr>
          <p:nvPr>
            <p:ph type="title"/>
          </p:nvPr>
        </p:nvSpPr>
        <p:spPr/>
        <p:txBody>
          <a:bodyPr/>
          <a:lstStyle/>
          <a:p>
            <a:r>
              <a:rPr lang="en-US" dirty="0"/>
              <a:t>At a glance functions of white blood cells</a:t>
            </a:r>
            <a:endParaRPr lang="en-GB" dirty="0"/>
          </a:p>
        </p:txBody>
      </p:sp>
      <p:graphicFrame>
        <p:nvGraphicFramePr>
          <p:cNvPr id="8" name="Table 8">
            <a:extLst>
              <a:ext uri="{FF2B5EF4-FFF2-40B4-BE49-F238E27FC236}">
                <a16:creationId xmlns:a16="http://schemas.microsoft.com/office/drawing/2014/main" id="{2E5522C3-052C-4CB4-BCD7-F6B9D7387761}"/>
              </a:ext>
            </a:extLst>
          </p:cNvPr>
          <p:cNvGraphicFramePr>
            <a:graphicFrameLocks noGrp="1"/>
          </p:cNvGraphicFramePr>
          <p:nvPr>
            <p:ph idx="1"/>
            <p:extLst>
              <p:ext uri="{D42A27DB-BD31-4B8C-83A1-F6EECF244321}">
                <p14:modId xmlns:p14="http://schemas.microsoft.com/office/powerpoint/2010/main" val="3049620953"/>
              </p:ext>
            </p:extLst>
          </p:nvPr>
        </p:nvGraphicFramePr>
        <p:xfrm>
          <a:off x="1920380" y="1826260"/>
          <a:ext cx="7010398" cy="35763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59066350"/>
                    </a:ext>
                  </a:extLst>
                </a:gridCol>
                <a:gridCol w="3505199">
                  <a:extLst>
                    <a:ext uri="{9D8B030D-6E8A-4147-A177-3AD203B41FA5}">
                      <a16:colId xmlns:a16="http://schemas.microsoft.com/office/drawing/2014/main" val="280132425"/>
                    </a:ext>
                  </a:extLst>
                </a:gridCol>
              </a:tblGrid>
              <a:tr h="370840">
                <a:tc>
                  <a:txBody>
                    <a:bodyPr/>
                    <a:lstStyle/>
                    <a:p>
                      <a:r>
                        <a:rPr lang="en-US" dirty="0"/>
                        <a:t>White blood cell</a:t>
                      </a:r>
                      <a:endParaRPr lang="en-GB" dirty="0"/>
                    </a:p>
                  </a:txBody>
                  <a:tcPr/>
                </a:tc>
                <a:tc>
                  <a:txBody>
                    <a:bodyPr/>
                    <a:lstStyle/>
                    <a:p>
                      <a:r>
                        <a:rPr lang="en-US" dirty="0"/>
                        <a:t>Function </a:t>
                      </a:r>
                      <a:endParaRPr lang="en-GB" dirty="0"/>
                    </a:p>
                  </a:txBody>
                  <a:tcPr/>
                </a:tc>
                <a:extLst>
                  <a:ext uri="{0D108BD9-81ED-4DB2-BD59-A6C34878D82A}">
                    <a16:rowId xmlns:a16="http://schemas.microsoft.com/office/drawing/2014/main" val="3227209706"/>
                  </a:ext>
                </a:extLst>
              </a:tr>
              <a:tr h="370840">
                <a:tc>
                  <a:txBody>
                    <a:bodyPr/>
                    <a:lstStyle/>
                    <a:p>
                      <a:r>
                        <a:rPr lang="en-US" dirty="0"/>
                        <a:t>Neutrophils </a:t>
                      </a:r>
                      <a:endParaRPr lang="en-GB" dirty="0"/>
                    </a:p>
                  </a:txBody>
                  <a:tcPr/>
                </a:tc>
                <a:tc>
                  <a:txBody>
                    <a:bodyPr/>
                    <a:lstStyle/>
                    <a:p>
                      <a:r>
                        <a:rPr lang="en-US" dirty="0"/>
                        <a:t>Bacterial or fungal infection the most common first responders in microbial infections </a:t>
                      </a:r>
                      <a:endParaRPr lang="en-GB" dirty="0"/>
                    </a:p>
                  </a:txBody>
                  <a:tcPr/>
                </a:tc>
                <a:extLst>
                  <a:ext uri="{0D108BD9-81ED-4DB2-BD59-A6C34878D82A}">
                    <a16:rowId xmlns:a16="http://schemas.microsoft.com/office/drawing/2014/main" val="230215984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Eosinophils</a:t>
                      </a:r>
                      <a:endParaRPr lang="en-GB" b="0" dirty="0"/>
                    </a:p>
                    <a:p>
                      <a:endParaRPr lang="en-GB" dirty="0"/>
                    </a:p>
                  </a:txBody>
                  <a:tcPr/>
                </a:tc>
                <a:tc>
                  <a:txBody>
                    <a:bodyPr/>
                    <a:lstStyle/>
                    <a:p>
                      <a:r>
                        <a:rPr lang="en-US" dirty="0"/>
                        <a:t>Parasitic infections and allergic response ( inflammatory)</a:t>
                      </a:r>
                      <a:endParaRPr lang="en-GB" dirty="0"/>
                    </a:p>
                  </a:txBody>
                  <a:tcPr/>
                </a:tc>
                <a:extLst>
                  <a:ext uri="{0D108BD9-81ED-4DB2-BD59-A6C34878D82A}">
                    <a16:rowId xmlns:a16="http://schemas.microsoft.com/office/drawing/2014/main" val="754532777"/>
                  </a:ext>
                </a:extLst>
              </a:tr>
              <a:tr h="370840">
                <a:tc>
                  <a:txBody>
                    <a:bodyPr/>
                    <a:lstStyle/>
                    <a:p>
                      <a:r>
                        <a:rPr lang="en-US" dirty="0"/>
                        <a:t>Basophils</a:t>
                      </a:r>
                      <a:endParaRPr lang="en-GB" dirty="0"/>
                    </a:p>
                  </a:txBody>
                  <a:tcPr/>
                </a:tc>
                <a:tc>
                  <a:txBody>
                    <a:bodyPr/>
                    <a:lstStyle/>
                    <a:p>
                      <a:r>
                        <a:rPr lang="en-US" dirty="0"/>
                        <a:t>Allergic and antigen response release histamine produce Ige </a:t>
                      </a:r>
                      <a:endParaRPr lang="en-GB" dirty="0"/>
                    </a:p>
                  </a:txBody>
                  <a:tcPr/>
                </a:tc>
                <a:extLst>
                  <a:ext uri="{0D108BD9-81ED-4DB2-BD59-A6C34878D82A}">
                    <a16:rowId xmlns:a16="http://schemas.microsoft.com/office/drawing/2014/main" val="493767200"/>
                  </a:ext>
                </a:extLst>
              </a:tr>
              <a:tr h="370840">
                <a:tc>
                  <a:txBody>
                    <a:bodyPr/>
                    <a:lstStyle/>
                    <a:p>
                      <a:r>
                        <a:rPr lang="en-US" dirty="0"/>
                        <a:t>Monocytes </a:t>
                      </a:r>
                      <a:endParaRPr lang="en-GB" dirty="0"/>
                    </a:p>
                  </a:txBody>
                  <a:tcPr/>
                </a:tc>
                <a:tc>
                  <a:txBody>
                    <a:bodyPr/>
                    <a:lstStyle/>
                    <a:p>
                      <a:r>
                        <a:rPr lang="en-US" dirty="0"/>
                        <a:t>Phagocytosis of pathogens </a:t>
                      </a:r>
                      <a:endParaRPr lang="en-GB" dirty="0"/>
                    </a:p>
                  </a:txBody>
                  <a:tcPr/>
                </a:tc>
                <a:extLst>
                  <a:ext uri="{0D108BD9-81ED-4DB2-BD59-A6C34878D82A}">
                    <a16:rowId xmlns:a16="http://schemas.microsoft.com/office/drawing/2014/main" val="3284628344"/>
                  </a:ext>
                </a:extLst>
              </a:tr>
              <a:tr h="370840">
                <a:tc>
                  <a:txBody>
                    <a:bodyPr/>
                    <a:lstStyle/>
                    <a:p>
                      <a:r>
                        <a:rPr lang="en-US" dirty="0"/>
                        <a:t>Lymphocytes </a:t>
                      </a:r>
                    </a:p>
                    <a:p>
                      <a:endParaRPr lang="en-GB" dirty="0"/>
                    </a:p>
                  </a:txBody>
                  <a:tcPr/>
                </a:tc>
                <a:tc>
                  <a:txBody>
                    <a:bodyPr/>
                    <a:lstStyle/>
                    <a:p>
                      <a:r>
                        <a:rPr lang="en-US" dirty="0"/>
                        <a:t>Includes B cells and T cells produce antibodies</a:t>
                      </a:r>
                      <a:endParaRPr lang="en-GB" dirty="0"/>
                    </a:p>
                  </a:txBody>
                  <a:tcPr/>
                </a:tc>
                <a:extLst>
                  <a:ext uri="{0D108BD9-81ED-4DB2-BD59-A6C34878D82A}">
                    <a16:rowId xmlns:a16="http://schemas.microsoft.com/office/drawing/2014/main" val="116028272"/>
                  </a:ext>
                </a:extLst>
              </a:tr>
            </a:tbl>
          </a:graphicData>
        </a:graphic>
      </p:graphicFrame>
    </p:spTree>
    <p:extLst>
      <p:ext uri="{BB962C8B-B14F-4D97-AF65-F5344CB8AC3E}">
        <p14:creationId xmlns:p14="http://schemas.microsoft.com/office/powerpoint/2010/main" val="580385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622F0-CCD1-44AD-8CBD-44FEEC7C5FCD}"/>
              </a:ext>
            </a:extLst>
          </p:cNvPr>
          <p:cNvSpPr>
            <a:spLocks noGrp="1"/>
          </p:cNvSpPr>
          <p:nvPr>
            <p:ph type="title"/>
          </p:nvPr>
        </p:nvSpPr>
        <p:spPr/>
        <p:txBody>
          <a:bodyPr/>
          <a:lstStyle/>
          <a:p>
            <a:r>
              <a:rPr lang="en-GB" dirty="0" err="1"/>
              <a:t>Esonophils</a:t>
            </a:r>
            <a:r>
              <a:rPr lang="en-GB" dirty="0"/>
              <a:t> and basophils </a:t>
            </a:r>
          </a:p>
        </p:txBody>
      </p:sp>
      <p:pic>
        <p:nvPicPr>
          <p:cNvPr id="1026" name="Picture 2" descr="See the source image">
            <a:extLst>
              <a:ext uri="{FF2B5EF4-FFF2-40B4-BE49-F238E27FC236}">
                <a16:creationId xmlns:a16="http://schemas.microsoft.com/office/drawing/2014/main" id="{3DE20942-DC8C-459A-B5A6-FEFA8D8134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1661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640079" y="2053641"/>
            <a:ext cx="3669161" cy="2760098"/>
          </a:xfrm>
        </p:spPr>
        <p:txBody>
          <a:bodyPr>
            <a:normAutofit/>
          </a:bodyPr>
          <a:lstStyle/>
          <a:p>
            <a:r>
              <a:rPr lang="en-US">
                <a:solidFill>
                  <a:srgbClr val="FFFFFF"/>
                </a:solidFill>
              </a:rPr>
              <a:t>How to remember? </a:t>
            </a:r>
            <a:endParaRPr lang="en-GB">
              <a:solidFill>
                <a:srgbClr val="FFFFFF"/>
              </a:solidFill>
            </a:endParaRPr>
          </a:p>
        </p:txBody>
      </p:sp>
      <p:sp>
        <p:nvSpPr>
          <p:cNvPr id="3" name="Content Placeholder 2">
            <a:extLst>
              <a:ext uri="{FF2B5EF4-FFF2-40B4-BE49-F238E27FC236}">
                <a16:creationId xmlns:a16="http://schemas.microsoft.com/office/drawing/2014/main" id="{87FBBE45-C3C0-4E7E-AAD4-5FFD4F904FEC}"/>
              </a:ext>
            </a:extLst>
          </p:cNvPr>
          <p:cNvSpPr>
            <a:spLocks noGrp="1"/>
          </p:cNvSpPr>
          <p:nvPr>
            <p:ph idx="1"/>
          </p:nvPr>
        </p:nvSpPr>
        <p:spPr>
          <a:xfrm>
            <a:off x="6090574" y="801866"/>
            <a:ext cx="5306084" cy="5230634"/>
          </a:xfrm>
        </p:spPr>
        <p:txBody>
          <a:bodyPr anchor="ctr">
            <a:normAutofit/>
          </a:bodyPr>
          <a:lstStyle/>
          <a:p>
            <a:pPr fontAlgn="base"/>
            <a:r>
              <a:rPr lang="en-US" sz="2400" b="1" i="0" dirty="0">
                <a:solidFill>
                  <a:srgbClr val="000000"/>
                </a:solidFill>
                <a:effectLst/>
                <a:latin typeface="-apple-system"/>
              </a:rPr>
              <a:t>N</a:t>
            </a:r>
            <a:r>
              <a:rPr lang="en-US" sz="2400" b="0" i="0" dirty="0">
                <a:solidFill>
                  <a:srgbClr val="000000"/>
                </a:solidFill>
                <a:effectLst/>
                <a:latin typeface="-apple-system"/>
              </a:rPr>
              <a:t>ever – </a:t>
            </a:r>
            <a:r>
              <a:rPr lang="en-US" sz="2400" b="1" i="0" dirty="0">
                <a:solidFill>
                  <a:srgbClr val="000000"/>
                </a:solidFill>
                <a:effectLst/>
                <a:latin typeface="-apple-system"/>
              </a:rPr>
              <a:t>N</a:t>
            </a:r>
            <a:r>
              <a:rPr lang="en-US" sz="2400" b="0" i="0" dirty="0">
                <a:solidFill>
                  <a:srgbClr val="000000"/>
                </a:solidFill>
                <a:effectLst/>
                <a:latin typeface="-apple-system"/>
              </a:rPr>
              <a:t>eutrophils most prevalent so bacterial infections first responders! </a:t>
            </a:r>
          </a:p>
          <a:p>
            <a:pPr fontAlgn="base"/>
            <a:r>
              <a:rPr lang="en-US" sz="2400" b="1" i="0" dirty="0">
                <a:solidFill>
                  <a:srgbClr val="000000"/>
                </a:solidFill>
                <a:effectLst/>
                <a:latin typeface="-apple-system"/>
              </a:rPr>
              <a:t>L</a:t>
            </a:r>
            <a:r>
              <a:rPr lang="en-US" sz="2400" b="0" i="0" dirty="0">
                <a:solidFill>
                  <a:srgbClr val="000000"/>
                </a:solidFill>
                <a:effectLst/>
                <a:latin typeface="-apple-system"/>
              </a:rPr>
              <a:t>et – </a:t>
            </a:r>
            <a:r>
              <a:rPr lang="en-US" sz="2400" b="1" i="0" dirty="0">
                <a:solidFill>
                  <a:srgbClr val="000000"/>
                </a:solidFill>
                <a:effectLst/>
                <a:latin typeface="-apple-system"/>
              </a:rPr>
              <a:t>L</a:t>
            </a:r>
            <a:r>
              <a:rPr lang="en-US" sz="2400" b="0" i="0" dirty="0">
                <a:solidFill>
                  <a:srgbClr val="000000"/>
                </a:solidFill>
                <a:effectLst/>
                <a:latin typeface="-apple-system"/>
              </a:rPr>
              <a:t>ymphocytes B and T cells produce antibodies </a:t>
            </a:r>
          </a:p>
          <a:p>
            <a:pPr fontAlgn="base"/>
            <a:r>
              <a:rPr lang="en-US" sz="2400" b="1" i="0" dirty="0">
                <a:solidFill>
                  <a:srgbClr val="000000"/>
                </a:solidFill>
                <a:effectLst/>
                <a:latin typeface="-apple-system"/>
              </a:rPr>
              <a:t>M</a:t>
            </a:r>
            <a:r>
              <a:rPr lang="en-US" sz="2400" b="0" i="0" dirty="0">
                <a:solidFill>
                  <a:srgbClr val="000000"/>
                </a:solidFill>
                <a:effectLst/>
                <a:latin typeface="-apple-system"/>
              </a:rPr>
              <a:t>onkeys – </a:t>
            </a:r>
            <a:r>
              <a:rPr lang="en-US" sz="2400" b="1" i="0" dirty="0">
                <a:solidFill>
                  <a:srgbClr val="000000"/>
                </a:solidFill>
                <a:effectLst/>
                <a:latin typeface="-apple-system"/>
              </a:rPr>
              <a:t>M</a:t>
            </a:r>
            <a:r>
              <a:rPr lang="en-US" sz="2400" b="0" i="0" dirty="0">
                <a:solidFill>
                  <a:srgbClr val="000000"/>
                </a:solidFill>
                <a:effectLst/>
                <a:latin typeface="-apple-system"/>
              </a:rPr>
              <a:t>onocytes- remember munch ) phagocytosis eat the bacteria </a:t>
            </a:r>
          </a:p>
          <a:p>
            <a:pPr fontAlgn="base"/>
            <a:r>
              <a:rPr lang="en-US" sz="2400" b="1" i="0" dirty="0">
                <a:solidFill>
                  <a:srgbClr val="000000"/>
                </a:solidFill>
                <a:effectLst/>
                <a:latin typeface="-apple-system"/>
              </a:rPr>
              <a:t>E</a:t>
            </a:r>
            <a:r>
              <a:rPr lang="en-US" sz="2400" b="0" i="0" dirty="0">
                <a:solidFill>
                  <a:srgbClr val="000000"/>
                </a:solidFill>
                <a:effectLst/>
                <a:latin typeface="-apple-system"/>
              </a:rPr>
              <a:t>at – </a:t>
            </a:r>
            <a:r>
              <a:rPr lang="en-US" sz="2400" b="1" i="0" dirty="0">
                <a:solidFill>
                  <a:srgbClr val="000000"/>
                </a:solidFill>
                <a:effectLst/>
                <a:latin typeface="-apple-system"/>
              </a:rPr>
              <a:t>E</a:t>
            </a:r>
            <a:r>
              <a:rPr lang="en-US" sz="2400" b="0" i="0" dirty="0">
                <a:solidFill>
                  <a:srgbClr val="000000"/>
                </a:solidFill>
                <a:effectLst/>
                <a:latin typeface="-apple-system"/>
              </a:rPr>
              <a:t>osinophils- parasites and allergic responses inflammatory.</a:t>
            </a:r>
          </a:p>
          <a:p>
            <a:pPr fontAlgn="base"/>
            <a:r>
              <a:rPr lang="en-US" sz="2400" b="1" i="0" dirty="0">
                <a:solidFill>
                  <a:srgbClr val="000000"/>
                </a:solidFill>
                <a:effectLst/>
                <a:latin typeface="-apple-system"/>
              </a:rPr>
              <a:t>B</a:t>
            </a:r>
            <a:r>
              <a:rPr lang="en-US" sz="2400" b="0" i="0" dirty="0">
                <a:solidFill>
                  <a:srgbClr val="000000"/>
                </a:solidFill>
                <a:effectLst/>
                <a:latin typeface="-apple-system"/>
              </a:rPr>
              <a:t>ananas – </a:t>
            </a:r>
            <a:r>
              <a:rPr lang="en-US" sz="2400" b="1" i="0" dirty="0">
                <a:solidFill>
                  <a:srgbClr val="000000"/>
                </a:solidFill>
                <a:effectLst/>
                <a:latin typeface="-apple-system"/>
              </a:rPr>
              <a:t>B</a:t>
            </a:r>
            <a:r>
              <a:rPr lang="en-US" sz="2400" b="0" i="0" dirty="0">
                <a:solidFill>
                  <a:srgbClr val="000000"/>
                </a:solidFill>
                <a:effectLst/>
                <a:latin typeface="-apple-system"/>
              </a:rPr>
              <a:t>asophils </a:t>
            </a:r>
            <a:r>
              <a:rPr lang="en-US" sz="2400" dirty="0">
                <a:solidFill>
                  <a:srgbClr val="000000"/>
                </a:solidFill>
              </a:rPr>
              <a:t>Allergic and antigen response release histamine.</a:t>
            </a:r>
            <a:endParaRPr lang="en-GB" sz="2400" dirty="0">
              <a:solidFill>
                <a:srgbClr val="000000"/>
              </a:solidFill>
            </a:endParaRPr>
          </a:p>
          <a:p>
            <a:pPr fontAlgn="base"/>
            <a:endParaRPr lang="en-US" sz="2400" b="0" i="0" dirty="0">
              <a:solidFill>
                <a:srgbClr val="000000"/>
              </a:solidFill>
              <a:effectLst/>
              <a:latin typeface="-apple-system"/>
            </a:endParaRPr>
          </a:p>
          <a:p>
            <a:endParaRPr lang="en-GB" sz="2400" dirty="0">
              <a:solidFill>
                <a:srgbClr val="000000"/>
              </a:solidFill>
            </a:endParaRPr>
          </a:p>
        </p:txBody>
      </p:sp>
    </p:spTree>
    <p:extLst>
      <p:ext uri="{BB962C8B-B14F-4D97-AF65-F5344CB8AC3E}">
        <p14:creationId xmlns:p14="http://schemas.microsoft.com/office/powerpoint/2010/main" val="992166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0D4AE-8016-406B-B478-8F62D011056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Break out group</a:t>
            </a:r>
          </a:p>
        </p:txBody>
      </p:sp>
      <p:sp>
        <p:nvSpPr>
          <p:cNvPr id="3" name="Content Placeholder 2">
            <a:extLst>
              <a:ext uri="{FF2B5EF4-FFF2-40B4-BE49-F238E27FC236}">
                <a16:creationId xmlns:a16="http://schemas.microsoft.com/office/drawing/2014/main" id="{81EDBC8B-FA73-4B39-95CB-73DCB8F1094E}"/>
              </a:ext>
            </a:extLst>
          </p:cNvPr>
          <p:cNvSpPr>
            <a:spLocks noGrp="1"/>
          </p:cNvSpPr>
          <p:nvPr>
            <p:ph idx="1"/>
          </p:nvPr>
        </p:nvSpPr>
        <p:spPr>
          <a:xfrm>
            <a:off x="4810259" y="649480"/>
            <a:ext cx="6555347" cy="5546047"/>
          </a:xfrm>
        </p:spPr>
        <p:txBody>
          <a:bodyPr anchor="ctr">
            <a:normAutofit/>
          </a:bodyPr>
          <a:lstStyle/>
          <a:p>
            <a:r>
              <a:rPr lang="en-GB" sz="2000" dirty="0"/>
              <a:t>Describe what a DVT is Deep vein thrombosis?</a:t>
            </a:r>
          </a:p>
          <a:p>
            <a:r>
              <a:rPr lang="en-GB" sz="2000" dirty="0"/>
              <a:t>What increases your risk of getting DVT?</a:t>
            </a:r>
          </a:p>
          <a:p>
            <a:r>
              <a:rPr lang="en-GB" sz="2000" dirty="0"/>
              <a:t>How can they be prevented?</a:t>
            </a:r>
          </a:p>
        </p:txBody>
      </p:sp>
    </p:spTree>
    <p:extLst>
      <p:ext uri="{BB962C8B-B14F-4D97-AF65-F5344CB8AC3E}">
        <p14:creationId xmlns:p14="http://schemas.microsoft.com/office/powerpoint/2010/main" val="26289830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E7CE8-3DF1-42B9-84EF-51043D140905}"/>
              </a:ext>
            </a:extLst>
          </p:cNvPr>
          <p:cNvSpPr>
            <a:spLocks noGrp="1"/>
          </p:cNvSpPr>
          <p:nvPr>
            <p:ph type="title"/>
          </p:nvPr>
        </p:nvSpPr>
        <p:spPr/>
        <p:txBody>
          <a:bodyPr/>
          <a:lstStyle/>
          <a:p>
            <a:r>
              <a:rPr lang="en-GB" dirty="0"/>
              <a:t>Break and video time</a:t>
            </a:r>
          </a:p>
        </p:txBody>
      </p:sp>
      <p:pic>
        <p:nvPicPr>
          <p:cNvPr id="4" name="Online Media 3" title="How white blood cells move around | Immune system physiology | NCLEX-RN | Khan Academy">
            <a:hlinkClick r:id="" action="ppaction://media"/>
            <a:extLst>
              <a:ext uri="{FF2B5EF4-FFF2-40B4-BE49-F238E27FC236}">
                <a16:creationId xmlns:a16="http://schemas.microsoft.com/office/drawing/2014/main" id="{B39D0192-3187-4380-8181-37C73BB34F6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164753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DFDB1-8107-4B19-B1F0-0D70D3AFAEB9}"/>
              </a:ext>
            </a:extLst>
          </p:cNvPr>
          <p:cNvSpPr>
            <a:spLocks noGrp="1"/>
          </p:cNvSpPr>
          <p:nvPr>
            <p:ph type="title"/>
          </p:nvPr>
        </p:nvSpPr>
        <p:spPr/>
        <p:txBody>
          <a:bodyPr/>
          <a:lstStyle/>
          <a:p>
            <a:r>
              <a:rPr lang="en-GB" dirty="0"/>
              <a:t>DVT</a:t>
            </a:r>
          </a:p>
        </p:txBody>
      </p:sp>
      <p:pic>
        <p:nvPicPr>
          <p:cNvPr id="4" name="Online Media 3" title="Deep vein thrombosis (DVT) - Risk factors">
            <a:hlinkClick r:id="" action="ppaction://media"/>
            <a:extLst>
              <a:ext uri="{FF2B5EF4-FFF2-40B4-BE49-F238E27FC236}">
                <a16:creationId xmlns:a16="http://schemas.microsoft.com/office/drawing/2014/main" id="{304C7F1F-62D2-4CD9-AA4D-7093A5D01D04}"/>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1541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ED0EB-F243-498C-A391-8BDBE6D7B8D1}"/>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is a DVT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1510F6-649A-4B67-9155-28DC9DB9C38D}"/>
              </a:ext>
            </a:extLst>
          </p:cNvPr>
          <p:cNvSpPr>
            <a:spLocks noGrp="1"/>
          </p:cNvSpPr>
          <p:nvPr>
            <p:ph idx="1"/>
          </p:nvPr>
        </p:nvSpPr>
        <p:spPr>
          <a:xfrm>
            <a:off x="4447308" y="591344"/>
            <a:ext cx="6906491" cy="5585619"/>
          </a:xfrm>
        </p:spPr>
        <p:txBody>
          <a:bodyPr anchor="ctr">
            <a:normAutofit/>
          </a:bodyPr>
          <a:lstStyle/>
          <a:p>
            <a:r>
              <a:rPr lang="en-US" b="0" i="0" dirty="0">
                <a:effectLst/>
                <a:latin typeface="Source Sans Pro" panose="020B0503030403020204" pitchFamily="34" charset="0"/>
              </a:rPr>
              <a:t> If </a:t>
            </a:r>
            <a:r>
              <a:rPr lang="en-US" b="0" i="0" u="none" strike="noStrike" dirty="0">
                <a:effectLst/>
                <a:latin typeface="Source Sans Pro" panose="020B0503030403020204" pitchFamily="34" charset="0"/>
                <a:hlinkClick r:id="rId2"/>
              </a:rPr>
              <a:t>blood</a:t>
            </a:r>
            <a:r>
              <a:rPr lang="en-US" b="0" i="0" dirty="0">
                <a:effectLst/>
                <a:latin typeface="Source Sans Pro" panose="020B0503030403020204" pitchFamily="34" charset="0"/>
              </a:rPr>
              <a:t> moves too slowly through your veins, it can cause a clump of blood cells called a clot. When a </a:t>
            </a:r>
            <a:r>
              <a:rPr lang="en-US" b="0" i="0" u="none" strike="noStrike" dirty="0">
                <a:effectLst/>
                <a:latin typeface="Source Sans Pro" panose="020B0503030403020204" pitchFamily="34" charset="0"/>
                <a:hlinkClick r:id="rId3"/>
              </a:rPr>
              <a:t>blood clot</a:t>
            </a:r>
            <a:r>
              <a:rPr lang="en-US" b="0" i="0" dirty="0">
                <a:effectLst/>
                <a:latin typeface="Source Sans Pro" panose="020B0503030403020204" pitchFamily="34" charset="0"/>
              </a:rPr>
              <a:t> forms in a vein deep inside your body, it causes what doctors call </a:t>
            </a:r>
            <a:r>
              <a:rPr lang="en-US" b="0" i="0" u="none" strike="noStrike" dirty="0">
                <a:effectLst/>
                <a:latin typeface="Source Sans Pro" panose="020B0503030403020204" pitchFamily="34" charset="0"/>
                <a:hlinkClick r:id="rId4"/>
              </a:rPr>
              <a:t>deep vein thrombosis</a:t>
            </a:r>
            <a:r>
              <a:rPr lang="en-US" b="0" i="0" dirty="0">
                <a:effectLst/>
                <a:latin typeface="Source Sans Pro" panose="020B0503030403020204" pitchFamily="34" charset="0"/>
              </a:rPr>
              <a:t> (DVT). This is most likely to happen in your lower leg, thigh, or pelvis. But it can occur in other parts of your body, too.</a:t>
            </a:r>
          </a:p>
          <a:p>
            <a:r>
              <a:rPr lang="en-US" b="0" i="0" dirty="0">
                <a:effectLst/>
                <a:latin typeface="Source Sans Pro" panose="020B0503030403020204" pitchFamily="34" charset="0"/>
              </a:rPr>
              <a:t>DVT can lead to major health problems. In some cases, it can be fatal.</a:t>
            </a:r>
          </a:p>
          <a:p>
            <a:endParaRPr lang="en-GB" dirty="0"/>
          </a:p>
        </p:txBody>
      </p:sp>
    </p:spTree>
    <p:extLst>
      <p:ext uri="{BB962C8B-B14F-4D97-AF65-F5344CB8AC3E}">
        <p14:creationId xmlns:p14="http://schemas.microsoft.com/office/powerpoint/2010/main" val="1213288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4B737-E1A5-4C90-A83A-D4475EF0691F}"/>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Source Sans Pro" panose="020B0503030403020204" pitchFamily="34" charset="0"/>
              </a:rPr>
              <a:t>What Are the Signs?</a:t>
            </a:r>
            <a:br>
              <a:rPr lang="en-US" b="1" i="0">
                <a:solidFill>
                  <a:srgbClr val="FFFFFF"/>
                </a:solidFill>
                <a:effectLst/>
                <a:latin typeface="Source Sans Pro" panose="020B0503030403020204" pitchFamily="34" charset="0"/>
              </a:rPr>
            </a:br>
            <a:endParaRPr lang="en-GB">
              <a:solidFill>
                <a:srgbClr val="FFFFFF"/>
              </a:solidFill>
            </a:endParaRP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BCA510-FA93-4480-8CF9-B13467819B8C}"/>
              </a:ext>
            </a:extLst>
          </p:cNvPr>
          <p:cNvSpPr>
            <a:spLocks noGrp="1"/>
          </p:cNvSpPr>
          <p:nvPr>
            <p:ph idx="1"/>
          </p:nvPr>
        </p:nvSpPr>
        <p:spPr>
          <a:xfrm>
            <a:off x="4447308" y="591344"/>
            <a:ext cx="6906491" cy="5585619"/>
          </a:xfrm>
        </p:spPr>
        <p:txBody>
          <a:bodyPr anchor="ctr">
            <a:normAutofit/>
          </a:bodyPr>
          <a:lstStyle/>
          <a:p>
            <a:r>
              <a:rPr lang="en-US" sz="2600" b="0" i="0">
                <a:effectLst/>
                <a:latin typeface="Source Sans Pro" panose="020B0503030403020204" pitchFamily="34" charset="0"/>
              </a:rPr>
              <a:t>Not everyone with </a:t>
            </a:r>
            <a:r>
              <a:rPr lang="en-US" sz="2600" b="0" i="0" u="none" strike="noStrike">
                <a:effectLst/>
                <a:latin typeface="Source Sans Pro" panose="020B0503030403020204" pitchFamily="34" charset="0"/>
                <a:hlinkClick r:id="rId2"/>
              </a:rPr>
              <a:t>DVT</a:t>
            </a:r>
            <a:r>
              <a:rPr lang="en-US" sz="2600" b="0" i="0">
                <a:effectLst/>
                <a:latin typeface="Source Sans Pro" panose="020B0503030403020204" pitchFamily="34" charset="0"/>
              </a:rPr>
              <a:t> shows symptoms. But you might notice any of the following:</a:t>
            </a:r>
          </a:p>
          <a:p>
            <a:pPr>
              <a:buFont typeface="Arial" panose="020B0604020202020204" pitchFamily="34" charset="0"/>
              <a:buChar char="•"/>
            </a:pPr>
            <a:r>
              <a:rPr lang="en-US" sz="2600" b="0" i="0">
                <a:effectLst/>
                <a:latin typeface="Source Sans Pro" panose="020B0503030403020204" pitchFamily="34" charset="0"/>
              </a:rPr>
              <a:t>Leg or arm swelling that comes on without warning</a:t>
            </a:r>
          </a:p>
          <a:p>
            <a:pPr>
              <a:buFont typeface="Arial" panose="020B0604020202020204" pitchFamily="34" charset="0"/>
              <a:buChar char="•"/>
            </a:pPr>
            <a:r>
              <a:rPr lang="en-US" sz="2600" b="0" i="0" u="none" strike="noStrike">
                <a:effectLst/>
                <a:latin typeface="Source Sans Pro" panose="020B0503030403020204" pitchFamily="34" charset="0"/>
                <a:hlinkClick r:id="rId3"/>
              </a:rPr>
              <a:t>Pain</a:t>
            </a:r>
            <a:r>
              <a:rPr lang="en-US" sz="2600" b="0" i="0">
                <a:effectLst/>
                <a:latin typeface="Source Sans Pro" panose="020B0503030403020204" pitchFamily="34" charset="0"/>
              </a:rPr>
              <a:t> or soreness when you stand or walk</a:t>
            </a:r>
          </a:p>
          <a:p>
            <a:pPr>
              <a:buFont typeface="Arial" panose="020B0604020202020204" pitchFamily="34" charset="0"/>
              <a:buChar char="•"/>
            </a:pPr>
            <a:r>
              <a:rPr lang="en-US" sz="2600" b="0" i="0">
                <a:effectLst/>
                <a:latin typeface="Source Sans Pro" panose="020B0503030403020204" pitchFamily="34" charset="0"/>
              </a:rPr>
              <a:t>Warmth in the area that hurts</a:t>
            </a:r>
          </a:p>
          <a:p>
            <a:pPr>
              <a:buFont typeface="Arial" panose="020B0604020202020204" pitchFamily="34" charset="0"/>
              <a:buChar char="•"/>
            </a:pPr>
            <a:r>
              <a:rPr lang="en-US" sz="2600" b="0" i="0">
                <a:effectLst/>
                <a:latin typeface="Source Sans Pro" panose="020B0503030403020204" pitchFamily="34" charset="0"/>
              </a:rPr>
              <a:t>Enlarged veins</a:t>
            </a:r>
          </a:p>
          <a:p>
            <a:pPr>
              <a:buFont typeface="Arial" panose="020B0604020202020204" pitchFamily="34" charset="0"/>
              <a:buChar char="•"/>
            </a:pPr>
            <a:r>
              <a:rPr lang="en-US" sz="2600" b="0" i="0" u="none" strike="noStrike">
                <a:effectLst/>
                <a:latin typeface="Source Sans Pro" panose="020B0503030403020204" pitchFamily="34" charset="0"/>
                <a:hlinkClick r:id="rId4"/>
              </a:rPr>
              <a:t>Skin</a:t>
            </a:r>
            <a:r>
              <a:rPr lang="en-US" sz="2600" b="0" i="0">
                <a:effectLst/>
                <a:latin typeface="Source Sans Pro" panose="020B0503030403020204" pitchFamily="34" charset="0"/>
              </a:rPr>
              <a:t> that looks red or blue</a:t>
            </a:r>
          </a:p>
          <a:p>
            <a:r>
              <a:rPr lang="en-US" sz="2600" b="0" i="0">
                <a:effectLst/>
                <a:latin typeface="Source Sans Pro" panose="020B0503030403020204" pitchFamily="34" charset="0"/>
              </a:rPr>
              <a:t>If a </a:t>
            </a:r>
            <a:r>
              <a:rPr lang="en-US" sz="2600" b="0" i="0" u="none" strike="noStrike">
                <a:effectLst/>
                <a:latin typeface="Source Sans Pro" panose="020B0503030403020204" pitchFamily="34" charset="0"/>
                <a:hlinkClick r:id="rId5"/>
              </a:rPr>
              <a:t>blood clot</a:t>
            </a:r>
            <a:r>
              <a:rPr lang="en-US" sz="2600" b="0" i="0">
                <a:effectLst/>
                <a:latin typeface="Source Sans Pro" panose="020B0503030403020204" pitchFamily="34" charset="0"/>
              </a:rPr>
              <a:t> breaks free and moves through your bloodstream, it can get stuck in a </a:t>
            </a:r>
            <a:r>
              <a:rPr lang="en-US" sz="2600" b="0" i="0" u="none" strike="noStrike">
                <a:effectLst/>
                <a:latin typeface="Source Sans Pro" panose="020B0503030403020204" pitchFamily="34" charset="0"/>
                <a:hlinkClick r:id="rId6"/>
              </a:rPr>
              <a:t>blood</a:t>
            </a:r>
            <a:r>
              <a:rPr lang="en-US" sz="2600" b="0" i="0">
                <a:effectLst/>
                <a:latin typeface="Source Sans Pro" panose="020B0503030403020204" pitchFamily="34" charset="0"/>
              </a:rPr>
              <a:t> vessel of your </a:t>
            </a:r>
            <a:r>
              <a:rPr lang="en-US" sz="2600" b="0" i="0" u="none" strike="noStrike">
                <a:effectLst/>
                <a:latin typeface="Source Sans Pro" panose="020B0503030403020204" pitchFamily="34" charset="0"/>
                <a:hlinkClick r:id="rId7"/>
              </a:rPr>
              <a:t>lung</a:t>
            </a:r>
            <a:r>
              <a:rPr lang="en-US" sz="2600" b="0" i="0">
                <a:effectLst/>
                <a:latin typeface="Source Sans Pro" panose="020B0503030403020204" pitchFamily="34" charset="0"/>
              </a:rPr>
              <a:t>. Doctors call this a </a:t>
            </a:r>
            <a:r>
              <a:rPr lang="en-US" sz="2600" b="0" i="0" u="none" strike="noStrike">
                <a:effectLst/>
                <a:latin typeface="Source Sans Pro" panose="020B0503030403020204" pitchFamily="34" charset="0"/>
                <a:hlinkClick r:id="rId8"/>
              </a:rPr>
              <a:t>pulmonary embolism</a:t>
            </a:r>
            <a:r>
              <a:rPr lang="en-US" sz="2600" b="0" i="0">
                <a:effectLst/>
                <a:latin typeface="Source Sans Pro" panose="020B0503030403020204" pitchFamily="34" charset="0"/>
              </a:rPr>
              <a:t>, or PE. It can be fatal.</a:t>
            </a:r>
          </a:p>
          <a:p>
            <a:endParaRPr lang="en-GB" sz="2600"/>
          </a:p>
        </p:txBody>
      </p:sp>
    </p:spTree>
    <p:extLst>
      <p:ext uri="{BB962C8B-B14F-4D97-AF65-F5344CB8AC3E}">
        <p14:creationId xmlns:p14="http://schemas.microsoft.com/office/powerpoint/2010/main" val="562545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E6F28-DD6D-4B92-B4AD-EC57939AAA64}"/>
              </a:ext>
            </a:extLst>
          </p:cNvPr>
          <p:cNvSpPr>
            <a:spLocks noGrp="1"/>
          </p:cNvSpPr>
          <p:nvPr>
            <p:ph type="title"/>
          </p:nvPr>
        </p:nvSpPr>
        <p:spPr>
          <a:xfrm>
            <a:off x="686834" y="1153572"/>
            <a:ext cx="3200400" cy="4461163"/>
          </a:xfrm>
        </p:spPr>
        <p:txBody>
          <a:bodyPr>
            <a:normAutofit/>
          </a:bodyPr>
          <a:lstStyle/>
          <a:p>
            <a:r>
              <a:rPr lang="en-US">
                <a:solidFill>
                  <a:srgbClr val="FFFFFF"/>
                </a:solidFill>
              </a:rPr>
              <a:t>Prevention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686BD7-8498-4CAE-8728-88CA17656833}"/>
              </a:ext>
            </a:extLst>
          </p:cNvPr>
          <p:cNvSpPr>
            <a:spLocks noGrp="1"/>
          </p:cNvSpPr>
          <p:nvPr>
            <p:ph idx="1"/>
          </p:nvPr>
        </p:nvSpPr>
        <p:spPr>
          <a:xfrm>
            <a:off x="4447308" y="591344"/>
            <a:ext cx="6906491" cy="5585619"/>
          </a:xfrm>
        </p:spPr>
        <p:txBody>
          <a:bodyPr anchor="ctr">
            <a:normAutofit/>
          </a:bodyPr>
          <a:lstStyle/>
          <a:p>
            <a:r>
              <a:rPr lang="en-US" dirty="0"/>
              <a:t>Encourage regular mobility</a:t>
            </a:r>
          </a:p>
          <a:p>
            <a:r>
              <a:rPr lang="en-US" dirty="0"/>
              <a:t>Keep patients hydrated.</a:t>
            </a:r>
          </a:p>
          <a:p>
            <a:r>
              <a:rPr lang="en-US" dirty="0"/>
              <a:t>If prescribed TEDS or foot or calf pumps ensure they are worn.</a:t>
            </a:r>
          </a:p>
          <a:p>
            <a:r>
              <a:rPr lang="en-US" dirty="0"/>
              <a:t>Encourage patients to move around even in bed and not cross legs</a:t>
            </a:r>
            <a:endParaRPr lang="en-GB" dirty="0"/>
          </a:p>
        </p:txBody>
      </p:sp>
    </p:spTree>
    <p:extLst>
      <p:ext uri="{BB962C8B-B14F-4D97-AF65-F5344CB8AC3E}">
        <p14:creationId xmlns:p14="http://schemas.microsoft.com/office/powerpoint/2010/main" val="33839224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D8C7B-36A9-43C3-9344-A55B05B01648}"/>
              </a:ext>
            </a:extLst>
          </p:cNvPr>
          <p:cNvSpPr>
            <a:spLocks noGrp="1"/>
          </p:cNvSpPr>
          <p:nvPr>
            <p:ph type="title"/>
          </p:nvPr>
        </p:nvSpPr>
        <p:spPr>
          <a:xfrm>
            <a:off x="686834" y="1153572"/>
            <a:ext cx="3200400" cy="4461163"/>
          </a:xfrm>
        </p:spPr>
        <p:txBody>
          <a:bodyPr>
            <a:normAutofit/>
          </a:bodyPr>
          <a:lstStyle/>
          <a:p>
            <a:r>
              <a:rPr lang="en-US">
                <a:solidFill>
                  <a:srgbClr val="FFFFFF"/>
                </a:solidFill>
              </a:rPr>
              <a:t>Risk Factors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455FA0-1E06-4045-A787-0C9FC5B52433}"/>
              </a:ext>
            </a:extLst>
          </p:cNvPr>
          <p:cNvSpPr>
            <a:spLocks noGrp="1"/>
          </p:cNvSpPr>
          <p:nvPr>
            <p:ph idx="1"/>
          </p:nvPr>
        </p:nvSpPr>
        <p:spPr>
          <a:xfrm>
            <a:off x="4447308" y="591344"/>
            <a:ext cx="6906491" cy="5585619"/>
          </a:xfrm>
        </p:spPr>
        <p:txBody>
          <a:bodyPr anchor="ctr">
            <a:normAutofit/>
          </a:bodyPr>
          <a:lstStyle/>
          <a:p>
            <a:r>
              <a:rPr lang="en-US" sz="2000" b="0" i="0" dirty="0">
                <a:effectLst/>
                <a:latin typeface="Proxima Nova"/>
              </a:rPr>
              <a:t>DVT occurs most commonly in people age 50 and over. It’s also more commonly seen in people who:</a:t>
            </a:r>
          </a:p>
          <a:p>
            <a:r>
              <a:rPr lang="en-US" sz="2000" b="0" i="0" dirty="0">
                <a:effectLst/>
                <a:latin typeface="Proxima Nova"/>
              </a:rPr>
              <a:t>Obese patients body mass index above 30 </a:t>
            </a:r>
          </a:p>
          <a:p>
            <a:pPr>
              <a:buFont typeface="Arial" panose="020B0604020202020204" pitchFamily="34" charset="0"/>
              <a:buChar char="•"/>
            </a:pPr>
            <a:r>
              <a:rPr lang="en-US" sz="2000" dirty="0">
                <a:latin typeface="Proxima Nova"/>
              </a:rPr>
              <a:t>Pregnant </a:t>
            </a:r>
            <a:r>
              <a:rPr lang="en-US" sz="2000" b="0" i="0" dirty="0">
                <a:effectLst/>
                <a:latin typeface="Proxima Nova"/>
              </a:rPr>
              <a:t>or first six weeks postpartum</a:t>
            </a:r>
          </a:p>
          <a:p>
            <a:pPr>
              <a:buFont typeface="Arial" panose="020B0604020202020204" pitchFamily="34" charset="0"/>
              <a:buChar char="•"/>
            </a:pPr>
            <a:r>
              <a:rPr lang="en-US" sz="2000" b="0" i="0" dirty="0">
                <a:effectLst/>
                <a:latin typeface="Proxima Nova"/>
              </a:rPr>
              <a:t>Family history</a:t>
            </a:r>
          </a:p>
          <a:p>
            <a:pPr>
              <a:buFont typeface="Arial" panose="020B0604020202020204" pitchFamily="34" charset="0"/>
              <a:buChar char="•"/>
            </a:pPr>
            <a:r>
              <a:rPr lang="en-US" sz="2000" b="0" i="0" dirty="0" err="1">
                <a:effectLst/>
                <a:latin typeface="Proxima Nova"/>
              </a:rPr>
              <a:t>Venflon</a:t>
            </a:r>
            <a:r>
              <a:rPr lang="en-US" sz="2000" b="0" i="0" dirty="0">
                <a:effectLst/>
                <a:latin typeface="Proxima Nova"/>
              </a:rPr>
              <a:t> / catheter in vein </a:t>
            </a:r>
          </a:p>
          <a:p>
            <a:pPr>
              <a:buFont typeface="Arial" panose="020B0604020202020204" pitchFamily="34" charset="0"/>
              <a:buChar char="•"/>
            </a:pPr>
            <a:r>
              <a:rPr lang="en-US" sz="2000" b="0" i="0" dirty="0">
                <a:effectLst/>
                <a:latin typeface="Proxima Nova"/>
              </a:rPr>
              <a:t>have an injury to a deep vein</a:t>
            </a:r>
          </a:p>
          <a:p>
            <a:pPr>
              <a:buFont typeface="Arial" panose="020B0604020202020204" pitchFamily="34" charset="0"/>
              <a:buChar char="•"/>
            </a:pPr>
            <a:r>
              <a:rPr lang="en-US" sz="2000" b="0" i="0" dirty="0">
                <a:effectLst/>
                <a:latin typeface="Proxima Nova"/>
              </a:rPr>
              <a:t>Post Surgical</a:t>
            </a:r>
          </a:p>
          <a:p>
            <a:pPr>
              <a:buFont typeface="Arial" panose="020B0604020202020204" pitchFamily="34" charset="0"/>
              <a:buChar char="•"/>
            </a:pPr>
            <a:r>
              <a:rPr lang="en-US" sz="2000" b="0" i="0" dirty="0">
                <a:effectLst/>
                <a:latin typeface="Proxima Nova"/>
              </a:rPr>
              <a:t>Birth Control pills / or HRT</a:t>
            </a:r>
          </a:p>
          <a:p>
            <a:pPr>
              <a:buFont typeface="Arial" panose="020B0604020202020204" pitchFamily="34" charset="0"/>
              <a:buChar char="•"/>
            </a:pPr>
            <a:r>
              <a:rPr lang="en-US" sz="2000" b="0" i="0" dirty="0">
                <a:effectLst/>
                <a:latin typeface="Proxima Nova"/>
              </a:rPr>
              <a:t>Smokers  especially if also overweight</a:t>
            </a:r>
          </a:p>
          <a:p>
            <a:pPr>
              <a:buFont typeface="Arial" panose="020B0604020202020204" pitchFamily="34" charset="0"/>
              <a:buChar char="•"/>
            </a:pPr>
            <a:r>
              <a:rPr lang="en-US" sz="2000" b="0" i="0" dirty="0">
                <a:effectLst/>
                <a:latin typeface="Proxima Nova"/>
              </a:rPr>
              <a:t>Bed bound or limited movement </a:t>
            </a:r>
          </a:p>
          <a:p>
            <a:pPr>
              <a:buFont typeface="Arial" panose="020B0604020202020204" pitchFamily="34" charset="0"/>
              <a:buChar char="•"/>
            </a:pPr>
            <a:endParaRPr lang="en-US" sz="2000" b="0" i="0" dirty="0">
              <a:effectLst/>
              <a:latin typeface="Proxima Nova"/>
            </a:endParaRPr>
          </a:p>
          <a:p>
            <a:pPr>
              <a:buFont typeface="Arial" panose="020B0604020202020204" pitchFamily="34" charset="0"/>
              <a:buChar char="•"/>
            </a:pPr>
            <a:r>
              <a:rPr lang="en-US" sz="2000" b="0" i="0" dirty="0">
                <a:effectLst/>
                <a:latin typeface="Proxima Nova"/>
              </a:rPr>
              <a:t>have sustained a recent fracture involving the pelvis, hips, or lower extremities</a:t>
            </a:r>
          </a:p>
          <a:p>
            <a:endParaRPr lang="en-GB" sz="2000" dirty="0"/>
          </a:p>
        </p:txBody>
      </p:sp>
    </p:spTree>
    <p:extLst>
      <p:ext uri="{BB962C8B-B14F-4D97-AF65-F5344CB8AC3E}">
        <p14:creationId xmlns:p14="http://schemas.microsoft.com/office/powerpoint/2010/main" val="29612642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graphicFrame>
        <p:nvGraphicFramePr>
          <p:cNvPr id="12" name="Content Placeholder 5">
            <a:extLst>
              <a:ext uri="{FF2B5EF4-FFF2-40B4-BE49-F238E27FC236}">
                <a16:creationId xmlns:a16="http://schemas.microsoft.com/office/drawing/2014/main" id="{20AD2796-9108-49FE-ABC6-E66A2F73F26F}"/>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7">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1424904" y="2494450"/>
            <a:ext cx="4053545" cy="3563159"/>
          </a:xfrm>
        </p:spPr>
        <p:txBody>
          <a:bodyPr vert="horz" lIns="91440" tIns="45720" rIns="91440" bIns="45720" rtlCol="0">
            <a:normAutofit/>
          </a:bodyPr>
          <a:lstStyle/>
          <a:p>
            <a:r>
              <a:rPr lang="en-US" sz="1700"/>
              <a:t>Provide the tubing to take blood back to the heart. </a:t>
            </a:r>
          </a:p>
          <a:p>
            <a:r>
              <a:rPr lang="en-US" sz="1700"/>
              <a:t>Veins have a thinner wall because they do not have to deal with constant changes in blood pressure with heart contractions, and the blood moves more slowly through them. </a:t>
            </a:r>
          </a:p>
          <a:p>
            <a:r>
              <a:rPr lang="en-US" sz="1700"/>
              <a:t>They contain valves, which help to prevent blood flowing in the wrong direction. This is needed especially in veins that are bringing blood up-wards against gravity</a:t>
            </a:r>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429" b="4821"/>
          <a:stretch/>
        </p:blipFill>
        <p:spPr>
          <a:xfrm>
            <a:off x="6098892" y="2492376"/>
            <a:ext cx="4802404" cy="3563372"/>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DF15A33-F922-4E0A-B797-CA7E3CEF0BE7}"/>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Arterioles </a:t>
            </a:r>
          </a:p>
        </p:txBody>
      </p:sp>
      <p:sp>
        <p:nvSpPr>
          <p:cNvPr id="3" name="Content Placeholder 2">
            <a:extLst>
              <a:ext uri="{FF2B5EF4-FFF2-40B4-BE49-F238E27FC236}">
                <a16:creationId xmlns:a16="http://schemas.microsoft.com/office/drawing/2014/main" id="{7DD9E61E-6E34-4ACC-B984-589E769FE10A}"/>
              </a:ext>
            </a:extLst>
          </p:cNvPr>
          <p:cNvSpPr>
            <a:spLocks noGrp="1"/>
          </p:cNvSpPr>
          <p:nvPr>
            <p:ph sz="half" idx="1"/>
          </p:nvPr>
        </p:nvSpPr>
        <p:spPr>
          <a:xfrm>
            <a:off x="1424904" y="2494450"/>
            <a:ext cx="4053545" cy="3563159"/>
          </a:xfrm>
        </p:spPr>
        <p:txBody>
          <a:bodyPr vert="horz" lIns="91440" tIns="45720" rIns="91440" bIns="45720" rtlCol="0">
            <a:normAutofit/>
          </a:bodyPr>
          <a:lstStyle/>
          <a:p>
            <a:r>
              <a:rPr lang="en-US" sz="1700" b="1"/>
              <a:t>Arterioles</a:t>
            </a:r>
            <a:r>
              <a:rPr lang="en-US" sz="1700"/>
              <a:t> are tiny branches of arteries that lead to capillaries. </a:t>
            </a:r>
            <a:r>
              <a:rPr lang="en-US" sz="1700" b="1"/>
              <a:t>Arterioles</a:t>
            </a:r>
            <a:r>
              <a:rPr lang="en-US" sz="1700"/>
              <a:t> are under the control of the sympathetic nervous system and constrict and dilate to </a:t>
            </a:r>
            <a:r>
              <a:rPr lang="en-US" sz="1700" u="sng"/>
              <a:t>regulate blood flow</a:t>
            </a:r>
            <a:r>
              <a:rPr lang="en-US" sz="1700"/>
              <a:t>.</a:t>
            </a:r>
          </a:p>
          <a:p>
            <a:pPr marL="0"/>
            <a:r>
              <a:rPr lang="en-US" sz="1700"/>
              <a:t>The </a:t>
            </a:r>
            <a:r>
              <a:rPr lang="en-US" sz="1700" u="sng"/>
              <a:t>functions</a:t>
            </a:r>
            <a:r>
              <a:rPr lang="en-US" sz="1700"/>
              <a:t> of </a:t>
            </a:r>
            <a:r>
              <a:rPr lang="en-US" sz="1700" b="1"/>
              <a:t>arterioles</a:t>
            </a:r>
            <a:r>
              <a:rPr lang="en-US" sz="1700"/>
              <a:t> include:</a:t>
            </a:r>
          </a:p>
          <a:p>
            <a:r>
              <a:rPr lang="en-US" sz="1700">
                <a:hlinkClick r:id="rId3">
                  <a:extLst>
                    <a:ext uri="{A12FA001-AC4F-418D-AE19-62706E023703}">
                      <ahyp:hlinkClr xmlns:ahyp="http://schemas.microsoft.com/office/drawing/2018/hyperlinkcolor" val="tx"/>
                    </a:ext>
                  </a:extLst>
                </a:hlinkClick>
              </a:rPr>
              <a:t>Transport</a:t>
            </a:r>
            <a:r>
              <a:rPr lang="en-US" sz="1700"/>
              <a:t> </a:t>
            </a:r>
            <a:r>
              <a:rPr lang="en-US" sz="1700">
                <a:hlinkClick r:id="rId4">
                  <a:extLst>
                    <a:ext uri="{A12FA001-AC4F-418D-AE19-62706E023703}">
                      <ahyp:hlinkClr xmlns:ahyp="http://schemas.microsoft.com/office/drawing/2018/hyperlinkcolor" val="tx"/>
                    </a:ext>
                  </a:extLst>
                </a:hlinkClick>
              </a:rPr>
              <a:t>blood</a:t>
            </a:r>
            <a:r>
              <a:rPr lang="en-US" sz="1700"/>
              <a:t> from arteries to capillaries</a:t>
            </a:r>
          </a:p>
          <a:p>
            <a:r>
              <a:rPr lang="en-US" sz="1700" b="1"/>
              <a:t>Arterioles</a:t>
            </a:r>
            <a:r>
              <a:rPr lang="en-US" sz="1700"/>
              <a:t> are the main regulators of blood flow and pressure.</a:t>
            </a:r>
          </a:p>
          <a:p>
            <a:pPr marL="0"/>
            <a:br>
              <a:rPr lang="en-US" sz="1700"/>
            </a:br>
            <a:endParaRPr lang="en-US" sz="1700"/>
          </a:p>
        </p:txBody>
      </p:sp>
      <p:pic>
        <p:nvPicPr>
          <p:cNvPr id="7" name="Content Placeholder 6" descr="A picture containing food&#10;&#10;Description automatically generated">
            <a:extLst>
              <a:ext uri="{FF2B5EF4-FFF2-40B4-BE49-F238E27FC236}">
                <a16:creationId xmlns:a16="http://schemas.microsoft.com/office/drawing/2014/main" id="{D4C25381-3895-489D-9080-F47D4CE86A6D}"/>
              </a:ext>
            </a:extLst>
          </p:cNvPr>
          <p:cNvPicPr>
            <a:picLocks noGrp="1" noChangeAspect="1"/>
          </p:cNvPicPr>
          <p:nvPr>
            <p:ph sz="half" idx="2"/>
          </p:nvPr>
        </p:nvPicPr>
        <p:blipFill rotWithShape="1">
          <a:blip r:embed="rId5">
            <a:extLst>
              <a:ext uri="{28A0092B-C50C-407E-A947-70E740481C1C}">
                <a14:useLocalDpi xmlns:a14="http://schemas.microsoft.com/office/drawing/2010/main" val="0"/>
              </a:ext>
            </a:extLst>
          </a:blip>
          <a:srcRect t="1067"/>
          <a:stretch/>
        </p:blipFill>
        <p:spPr>
          <a:xfrm>
            <a:off x="6098892" y="2492376"/>
            <a:ext cx="4802404" cy="3563372"/>
          </a:xfrm>
          <a:prstGeom prst="rect">
            <a:avLst/>
          </a:prstGeom>
        </p:spPr>
      </p:pic>
    </p:spTree>
    <p:extLst>
      <p:ext uri="{BB962C8B-B14F-4D97-AF65-F5344CB8AC3E}">
        <p14:creationId xmlns:p14="http://schemas.microsoft.com/office/powerpoint/2010/main" val="34413351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9E6E8-4519-494F-9DA1-BB7A01268FC7}"/>
              </a:ext>
            </a:extLst>
          </p:cNvPr>
          <p:cNvSpPr>
            <a:spLocks noGrp="1"/>
          </p:cNvSpPr>
          <p:nvPr>
            <p:ph type="title"/>
          </p:nvPr>
        </p:nvSpPr>
        <p:spPr>
          <a:xfrm>
            <a:off x="1524000" y="3851974"/>
            <a:ext cx="9144000" cy="1152663"/>
          </a:xfrm>
        </p:spPr>
        <p:txBody>
          <a:bodyPr vert="horz" lIns="91440" tIns="45720" rIns="91440" bIns="45720" rtlCol="0" anchor="b">
            <a:normAutofit/>
          </a:bodyPr>
          <a:lstStyle/>
          <a:p>
            <a:pPr algn="ctr"/>
            <a:r>
              <a:rPr lang="en-US"/>
              <a:t>Brain spark question!</a:t>
            </a:r>
          </a:p>
        </p:txBody>
      </p:sp>
      <p:sp>
        <p:nvSpPr>
          <p:cNvPr id="3" name="Content Placeholder 2">
            <a:extLst>
              <a:ext uri="{FF2B5EF4-FFF2-40B4-BE49-F238E27FC236}">
                <a16:creationId xmlns:a16="http://schemas.microsoft.com/office/drawing/2014/main" id="{AD365795-93E3-43A5-AA8C-050720357D5F}"/>
              </a:ext>
            </a:extLst>
          </p:cNvPr>
          <p:cNvSpPr>
            <a:spLocks noGrp="1"/>
          </p:cNvSpPr>
          <p:nvPr>
            <p:ph idx="1"/>
          </p:nvPr>
        </p:nvSpPr>
        <p:spPr>
          <a:xfrm>
            <a:off x="1524000" y="5071718"/>
            <a:ext cx="9144000" cy="646785"/>
          </a:xfrm>
        </p:spPr>
        <p:txBody>
          <a:bodyPr vert="horz" lIns="91440" tIns="45720" rIns="91440" bIns="45720" rtlCol="0">
            <a:normAutofit/>
          </a:bodyPr>
          <a:lstStyle/>
          <a:p>
            <a:pPr marL="0" indent="0" algn="ctr">
              <a:buNone/>
            </a:pPr>
            <a:r>
              <a:rPr lang="en-US" sz="2400"/>
              <a:t>Describe the flow of blood through the vessels on leaving the aorta.</a:t>
            </a:r>
          </a:p>
        </p:txBody>
      </p:sp>
      <p:pic>
        <p:nvPicPr>
          <p:cNvPr id="5" name="Picture 4" descr="Paint colour explosion on a white background">
            <a:extLst>
              <a:ext uri="{FF2B5EF4-FFF2-40B4-BE49-F238E27FC236}">
                <a16:creationId xmlns:a16="http://schemas.microsoft.com/office/drawing/2014/main" id="{6930105F-2BE7-4408-9651-86AA9992E253}"/>
              </a:ext>
            </a:extLst>
          </p:cNvPr>
          <p:cNvPicPr>
            <a:picLocks noChangeAspect="1"/>
          </p:cNvPicPr>
          <p:nvPr/>
        </p:nvPicPr>
        <p:blipFill rotWithShape="1">
          <a:blip r:embed="rId2"/>
          <a:srcRect t="32078" b="31569"/>
          <a:stretch/>
        </p:blipFill>
        <p:spPr>
          <a:xfrm>
            <a:off x="838201" y="10"/>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p:spPr>
      </p:pic>
    </p:spTree>
    <p:extLst>
      <p:ext uri="{BB962C8B-B14F-4D97-AF65-F5344CB8AC3E}">
        <p14:creationId xmlns:p14="http://schemas.microsoft.com/office/powerpoint/2010/main" val="36369483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Venules </a:t>
            </a:r>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43" b="1873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4223982" y="3752850"/>
            <a:ext cx="7485413" cy="2452687"/>
          </a:xfrm>
        </p:spPr>
        <p:txBody>
          <a:bodyPr vert="horz" lIns="91440" tIns="45720" rIns="91440" bIns="45720" rtlCol="0" anchor="ctr">
            <a:normAutofit/>
          </a:bodyPr>
          <a:lstStyle/>
          <a:p>
            <a:r>
              <a:rPr lang="en-US" sz="1800" b="1"/>
              <a:t>venules</a:t>
            </a:r>
            <a:r>
              <a:rPr lang="en-US" sz="1800"/>
              <a:t> are minute vessels that drain </a:t>
            </a:r>
            <a:r>
              <a:rPr lang="en-US" sz="1800">
                <a:hlinkClick r:id="rId3"/>
              </a:rPr>
              <a:t>blood</a:t>
            </a:r>
            <a:r>
              <a:rPr lang="en-US" sz="1800"/>
              <a:t> from capillaries into veins.</a:t>
            </a:r>
          </a:p>
          <a:p>
            <a:r>
              <a:rPr lang="en-US" sz="1800"/>
              <a:t>Many venules unite to form a vein.</a:t>
            </a:r>
          </a:p>
          <a:p>
            <a:pPr marL="0"/>
            <a:endParaRPr lang="en-US" sz="1800"/>
          </a:p>
          <a:p>
            <a:r>
              <a:rPr lang="en-US" sz="1800"/>
              <a:t>Drains blood from capillaries into veins, for return to the </a:t>
            </a:r>
            <a:r>
              <a:rPr lang="en-US" sz="1800">
                <a:hlinkClick r:id="rId4"/>
              </a:rPr>
              <a:t>heart</a:t>
            </a:r>
            <a:r>
              <a:rPr lang="en-US" sz="1800"/>
              <a:t>.</a:t>
            </a:r>
          </a:p>
          <a:p>
            <a:endParaRPr lang="en-US" sz="1800"/>
          </a:p>
          <a:p>
            <a:endParaRPr lang="en-US" sz="1800"/>
          </a:p>
        </p:txBody>
      </p:sp>
    </p:spTree>
    <p:extLst>
      <p:ext uri="{BB962C8B-B14F-4D97-AF65-F5344CB8AC3E}">
        <p14:creationId xmlns:p14="http://schemas.microsoft.com/office/powerpoint/2010/main" val="42292368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BE03F-8A72-4A56-88CE-64C9765274DA}"/>
              </a:ext>
            </a:extLst>
          </p:cNvPr>
          <p:cNvSpPr>
            <a:spLocks noGrp="1"/>
          </p:cNvSpPr>
          <p:nvPr>
            <p:ph type="title"/>
          </p:nvPr>
        </p:nvSpPr>
        <p:spPr/>
        <p:txBody>
          <a:bodyPr/>
          <a:lstStyle/>
          <a:p>
            <a:r>
              <a:rPr lang="en-GB" dirty="0"/>
              <a:t>Layers of blood vessels </a:t>
            </a:r>
          </a:p>
        </p:txBody>
      </p:sp>
      <p:pic>
        <p:nvPicPr>
          <p:cNvPr id="2050" name="Picture 2" descr="See the source image">
            <a:extLst>
              <a:ext uri="{FF2B5EF4-FFF2-40B4-BE49-F238E27FC236}">
                <a16:creationId xmlns:a16="http://schemas.microsoft.com/office/drawing/2014/main" id="{76796F61-3EA4-4688-9377-72B9E5F680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3959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1740-D700-4B7C-AE39-0B2DCD2C61CC}"/>
              </a:ext>
            </a:extLst>
          </p:cNvPr>
          <p:cNvSpPr>
            <a:spLocks noGrp="1"/>
          </p:cNvSpPr>
          <p:nvPr>
            <p:ph type="title"/>
          </p:nvPr>
        </p:nvSpPr>
        <p:spPr>
          <a:xfrm>
            <a:off x="6617740" y="802955"/>
            <a:ext cx="4766330" cy="1454051"/>
          </a:xfrm>
        </p:spPr>
        <p:txBody>
          <a:bodyPr vert="horz" lIns="91440" tIns="45720" rIns="91440" bIns="45720" rtlCol="0" anchor="ctr">
            <a:normAutofit/>
          </a:bodyPr>
          <a:lstStyle/>
          <a:p>
            <a:r>
              <a:rPr lang="en-US" sz="3600" kern="1200">
                <a:solidFill>
                  <a:srgbClr val="000000"/>
                </a:solidFill>
                <a:latin typeface="+mj-lt"/>
                <a:ea typeface="+mj-ea"/>
                <a:cs typeface="+mj-cs"/>
              </a:rPr>
              <a:t>Capillaries </a:t>
            </a:r>
          </a:p>
        </p:txBody>
      </p:sp>
      <p:pic>
        <p:nvPicPr>
          <p:cNvPr id="5" name="Online Media 4" title="Passive Transport: Simple Diffusion">
            <a:hlinkClick r:id="" action="ppaction://media"/>
            <a:extLst>
              <a:ext uri="{FF2B5EF4-FFF2-40B4-BE49-F238E27FC236}">
                <a16:creationId xmlns:a16="http://schemas.microsoft.com/office/drawing/2014/main" id="{17A4F22F-7822-405A-9693-4FBB52443E9F}"/>
              </a:ext>
            </a:extLst>
          </p:cNvPr>
          <p:cNvPicPr>
            <a:picLocks noGrp="1" noRot="1" noChangeAspect="1"/>
          </p:cNvPicPr>
          <p:nvPr>
            <p:ph sz="half" idx="2"/>
            <a:videoFile r:link="rId1"/>
          </p:nvPr>
        </p:nvPicPr>
        <p:blipFill>
          <a:blip r:embed="rId4"/>
          <a:stretch>
            <a:fillRect/>
          </a:stretch>
        </p:blipFill>
        <p:spPr>
          <a:xfrm>
            <a:off x="338328" y="2725769"/>
            <a:ext cx="4142232" cy="2330005"/>
          </a:xfrm>
          <a:prstGeom prst="rect">
            <a:avLst/>
          </a:prstGeom>
        </p:spPr>
      </p:pic>
      <p:sp>
        <p:nvSpPr>
          <p:cNvPr id="3" name="Content Placeholder 2">
            <a:extLst>
              <a:ext uri="{FF2B5EF4-FFF2-40B4-BE49-F238E27FC236}">
                <a16:creationId xmlns:a16="http://schemas.microsoft.com/office/drawing/2014/main" id="{0B761B1F-4436-4CF8-8540-7E9B13E61195}"/>
              </a:ext>
            </a:extLst>
          </p:cNvPr>
          <p:cNvSpPr>
            <a:spLocks noGrp="1"/>
          </p:cNvSpPr>
          <p:nvPr>
            <p:ph sz="half" idx="1"/>
          </p:nvPr>
        </p:nvSpPr>
        <p:spPr>
          <a:xfrm>
            <a:off x="6621072" y="2421683"/>
            <a:ext cx="4765949" cy="3353476"/>
          </a:xfrm>
        </p:spPr>
        <p:txBody>
          <a:bodyPr vert="horz" lIns="91440" tIns="45720" rIns="91440" bIns="45720" rtlCol="0" anchor="t">
            <a:normAutofit/>
          </a:bodyPr>
          <a:lstStyle/>
          <a:p>
            <a:r>
              <a:rPr lang="en-US" sz="1800">
                <a:solidFill>
                  <a:srgbClr val="000000"/>
                </a:solidFill>
              </a:rPr>
              <a:t>Capillaries are very tiny blood vessels — so small that a single red blood cell can barely fit through them.</a:t>
            </a:r>
          </a:p>
          <a:p>
            <a:r>
              <a:rPr lang="en-US" sz="1800">
                <a:solidFill>
                  <a:srgbClr val="000000"/>
                </a:solidFill>
              </a:rPr>
              <a:t>They help to connect your arteries and veins in addition to facilitating the exchange of certain elements between your blood and tissues.</a:t>
            </a:r>
          </a:p>
          <a:p>
            <a:r>
              <a:rPr lang="en-US" sz="1800">
                <a:solidFill>
                  <a:srgbClr val="000000"/>
                </a:solidFill>
              </a:rPr>
              <a:t>Capillaries connect the arterial system — which includes the blood vessels that carry blood away from your </a:t>
            </a:r>
            <a:r>
              <a:rPr lang="en-US" sz="1800">
                <a:solidFill>
                  <a:srgbClr val="000000"/>
                </a:solidFill>
                <a:hlinkClick r:id="rId5"/>
              </a:rPr>
              <a:t>heart</a:t>
            </a:r>
            <a:r>
              <a:rPr lang="en-US" sz="1800">
                <a:solidFill>
                  <a:srgbClr val="000000"/>
                </a:solidFill>
              </a:rPr>
              <a:t> — to your </a:t>
            </a:r>
            <a:r>
              <a:rPr lang="en-US" sz="1800">
                <a:solidFill>
                  <a:srgbClr val="000000"/>
                </a:solidFill>
                <a:hlinkClick r:id="rId6"/>
              </a:rPr>
              <a:t>venous system</a:t>
            </a:r>
            <a:r>
              <a:rPr lang="en-US" sz="1800">
                <a:solidFill>
                  <a:srgbClr val="000000"/>
                </a:solidFill>
              </a:rPr>
              <a:t>. Your venous system includes the blood vessels that carry blood back to your heart</a:t>
            </a:r>
          </a:p>
          <a:p>
            <a:endParaRPr lang="en-US" sz="1800">
              <a:solidFill>
                <a:srgbClr val="000000"/>
              </a:solidFill>
            </a:endParaRPr>
          </a:p>
        </p:txBody>
      </p:sp>
    </p:spTree>
    <p:extLst>
      <p:ext uri="{BB962C8B-B14F-4D97-AF65-F5344CB8AC3E}">
        <p14:creationId xmlns:p14="http://schemas.microsoft.com/office/powerpoint/2010/main" val="224015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6C0DC-2249-43B7-8DA9-1A66030E9BFB}"/>
              </a:ext>
            </a:extLst>
          </p:cNvPr>
          <p:cNvSpPr>
            <a:spLocks noGrp="1"/>
          </p:cNvSpPr>
          <p:nvPr>
            <p:ph type="title"/>
          </p:nvPr>
        </p:nvSpPr>
        <p:spPr/>
        <p:txBody>
          <a:bodyPr/>
          <a:lstStyle/>
          <a:p>
            <a:r>
              <a:rPr lang="en-US" dirty="0"/>
              <a:t>Homework </a:t>
            </a:r>
            <a:endParaRPr lang="en-GB" dirty="0"/>
          </a:p>
        </p:txBody>
      </p:sp>
      <p:sp>
        <p:nvSpPr>
          <p:cNvPr id="3" name="Content Placeholder 2">
            <a:extLst>
              <a:ext uri="{FF2B5EF4-FFF2-40B4-BE49-F238E27FC236}">
                <a16:creationId xmlns:a16="http://schemas.microsoft.com/office/drawing/2014/main" id="{71F696B7-F62B-492C-B6E5-BF19CF79E651}"/>
              </a:ext>
            </a:extLst>
          </p:cNvPr>
          <p:cNvSpPr>
            <a:spLocks noGrp="1"/>
          </p:cNvSpPr>
          <p:nvPr>
            <p:ph idx="1"/>
          </p:nvPr>
        </p:nvSpPr>
        <p:spPr/>
        <p:txBody>
          <a:bodyPr/>
          <a:lstStyle/>
          <a:p>
            <a:pPr marL="0" indent="0" algn="ctr">
              <a:lnSpc>
                <a:spcPct val="115000"/>
              </a:lnSpc>
              <a:spcAft>
                <a:spcPts val="1000"/>
              </a:spcAft>
              <a:buNone/>
            </a:pPr>
            <a:r>
              <a:rPr lang="en-GB" sz="1800" b="1" u="sng" dirty="0">
                <a:effectLst/>
                <a:latin typeface="Comic Sans MS" panose="030F0702030302020204" pitchFamily="66" charset="0"/>
                <a:ea typeface="Calibri" panose="020F0502020204030204" pitchFamily="34" charset="0"/>
                <a:cs typeface="Times New Roman" panose="02020603050405020304" pitchFamily="18" charset="0"/>
              </a:rPr>
              <a:t>Blood vessels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There are three main types of blood vessels: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1. Veins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2. Arteries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3. Capillaries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958729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BCC76-16DC-4E29-BF02-505B1696E631}"/>
              </a:ext>
            </a:extLst>
          </p:cNvPr>
          <p:cNvSpPr>
            <a:spLocks noGrp="1"/>
          </p:cNvSpPr>
          <p:nvPr>
            <p:ph type="title"/>
          </p:nvPr>
        </p:nvSpPr>
        <p:spPr/>
        <p:txBody>
          <a:bodyPr/>
          <a:lstStyle/>
          <a:p>
            <a:r>
              <a:rPr lang="en-GB" dirty="0"/>
              <a:t>Blood vessels </a:t>
            </a:r>
          </a:p>
        </p:txBody>
      </p:sp>
      <p:pic>
        <p:nvPicPr>
          <p:cNvPr id="4" name="Online Media 3" title="Arteries, arterioles, venules, and veins | Health &amp; Medicine | Khan Academy">
            <a:hlinkClick r:id="" action="ppaction://media"/>
            <a:extLst>
              <a:ext uri="{FF2B5EF4-FFF2-40B4-BE49-F238E27FC236}">
                <a16:creationId xmlns:a16="http://schemas.microsoft.com/office/drawing/2014/main" id="{49D0DC4F-1661-4388-BBEC-7F0772D11A7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86896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A146095-338C-4EAC-8A50-E83CF5A5A1E2}"/>
              </a:ext>
            </a:extLst>
          </p:cNvPr>
          <p:cNvSpPr>
            <a:spLocks noGrp="1"/>
          </p:cNvSpPr>
          <p:nvPr>
            <p:ph type="title"/>
          </p:nvPr>
        </p:nvSpPr>
        <p:spPr>
          <a:xfrm>
            <a:off x="786385" y="841248"/>
            <a:ext cx="3515244" cy="5340097"/>
          </a:xfrm>
        </p:spPr>
        <p:txBody>
          <a:bodyPr anchor="ctr">
            <a:normAutofit/>
          </a:bodyPr>
          <a:lstStyle/>
          <a:p>
            <a:pPr>
              <a:spcAft>
                <a:spcPts val="1000"/>
              </a:spcAft>
            </a:pPr>
            <a:r>
              <a:rPr lang="en-US" sz="4800">
                <a:solidFill>
                  <a:schemeClr val="bg1"/>
                </a:solidFill>
              </a:rPr>
              <a:t>Homework Continued</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ED806C50-91CF-4D50-A7A1-5934DD568F5A}"/>
              </a:ext>
            </a:extLst>
          </p:cNvPr>
          <p:cNvGraphicFramePr>
            <a:graphicFrameLocks noGrp="1"/>
          </p:cNvGraphicFramePr>
          <p:nvPr>
            <p:ph idx="1"/>
            <p:extLst>
              <p:ext uri="{D42A27DB-BD31-4B8C-83A1-F6EECF244321}">
                <p14:modId xmlns:p14="http://schemas.microsoft.com/office/powerpoint/2010/main" val="296812888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30592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EDF1D-086B-4A4A-A896-A72008A6063F}"/>
              </a:ext>
            </a:extLst>
          </p:cNvPr>
          <p:cNvSpPr>
            <a:spLocks noGrp="1"/>
          </p:cNvSpPr>
          <p:nvPr>
            <p:ph type="title"/>
          </p:nvPr>
        </p:nvSpPr>
        <p:spPr>
          <a:xfrm>
            <a:off x="943277" y="712269"/>
            <a:ext cx="3370998" cy="5502264"/>
          </a:xfrm>
        </p:spPr>
        <p:txBody>
          <a:bodyPr>
            <a:normAutofit/>
          </a:bodyPr>
          <a:lstStyle/>
          <a:p>
            <a:r>
              <a:rPr lang="en-US">
                <a:solidFill>
                  <a:srgbClr val="FFFFFF"/>
                </a:solidFill>
              </a:rPr>
              <a:t>Homework continued </a:t>
            </a:r>
            <a:endParaRPr lang="en-GB">
              <a:solidFill>
                <a:srgbClr val="FFFFFF"/>
              </a:solidFill>
            </a:endParaRP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DAD5EB-8528-4B59-B60F-42B6924CA1C4}"/>
              </a:ext>
            </a:extLst>
          </p:cNvPr>
          <p:cNvGraphicFramePr>
            <a:graphicFrameLocks noGrp="1"/>
          </p:cNvGraphicFramePr>
          <p:nvPr>
            <p:ph idx="1"/>
            <p:extLst>
              <p:ext uri="{D42A27DB-BD31-4B8C-83A1-F6EECF244321}">
                <p14:modId xmlns:p14="http://schemas.microsoft.com/office/powerpoint/2010/main" val="544948065"/>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46062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able&#10;&#10;Description automatically generated">
            <a:extLst>
              <a:ext uri="{FF2B5EF4-FFF2-40B4-BE49-F238E27FC236}">
                <a16:creationId xmlns:a16="http://schemas.microsoft.com/office/drawing/2014/main" id="{60E1576C-C8CF-4CA7-877D-AC61F87048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46383" y="643467"/>
            <a:ext cx="7299233" cy="5571066"/>
          </a:xfrm>
          <a:prstGeom prst="rect">
            <a:avLst/>
          </a:prstGeom>
        </p:spPr>
      </p:pic>
    </p:spTree>
    <p:extLst>
      <p:ext uri="{BB962C8B-B14F-4D97-AF65-F5344CB8AC3E}">
        <p14:creationId xmlns:p14="http://schemas.microsoft.com/office/powerpoint/2010/main" val="27773893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0766BED-DDC3-4E12-A0D4-1A03802F7EBB}"/>
              </a:ext>
            </a:extLst>
          </p:cNvPr>
          <p:cNvSpPr>
            <a:spLocks noGrp="1"/>
          </p:cNvSpPr>
          <p:nvPr>
            <p:ph type="title"/>
          </p:nvPr>
        </p:nvSpPr>
        <p:spPr>
          <a:xfrm>
            <a:off x="6585882" y="4267832"/>
            <a:ext cx="4805996" cy="1401448"/>
          </a:xfrm>
        </p:spPr>
        <p:txBody>
          <a:bodyPr vert="horz" lIns="91440" tIns="45720" rIns="91440" bIns="45720" rtlCol="0" anchor="t">
            <a:normAutofit fontScale="90000"/>
          </a:bodyPr>
          <a:lstStyle/>
          <a:p>
            <a:r>
              <a:rPr lang="en-US" dirty="0">
                <a:solidFill>
                  <a:srgbClr val="000000"/>
                </a:solidFill>
              </a:rPr>
              <a:t>Can you label the heart ? Go six minutes </a:t>
            </a: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linedrawing&#10;&#10;Description automatically generated">
            <a:extLst>
              <a:ext uri="{FF2B5EF4-FFF2-40B4-BE49-F238E27FC236}">
                <a16:creationId xmlns:a16="http://schemas.microsoft.com/office/drawing/2014/main" id="{497D352F-EC54-4044-81D7-2FF0278B9722}"/>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t="3337" r="1" b="1"/>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1072549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9A18ADD-11BE-41E9-86C4-AC1AA675D280}"/>
              </a:ext>
            </a:extLst>
          </p:cNvPr>
          <p:cNvSpPr>
            <a:spLocks noGrp="1"/>
          </p:cNvSpPr>
          <p:nvPr>
            <p:ph type="title"/>
          </p:nvPr>
        </p:nvSpPr>
        <p:spPr/>
        <p:txBody>
          <a:bodyPr/>
          <a:lstStyle/>
          <a:p>
            <a:r>
              <a:rPr lang="en-US" altLang="en-US"/>
              <a:t>The Heart and how it works. </a:t>
            </a:r>
            <a:endParaRPr lang="en-GB" altLang="en-US"/>
          </a:p>
        </p:txBody>
      </p:sp>
      <p:pic>
        <p:nvPicPr>
          <p:cNvPr id="4" name="Online Media 3" title="How the Heart Works 3D Video.flv">
            <a:hlinkClick r:id="" action="ppaction://media"/>
            <a:extLst>
              <a:ext uri="{FF2B5EF4-FFF2-40B4-BE49-F238E27FC236}">
                <a16:creationId xmlns:a16="http://schemas.microsoft.com/office/drawing/2014/main" id="{4D6CE8B6-56D8-4EE9-870D-B5E29DE3F59E}"/>
              </a:ext>
            </a:extLst>
          </p:cNvPr>
          <p:cNvPicPr>
            <a:picLocks noGrp="1" noRot="1" noChangeAspect="1"/>
          </p:cNvPicPr>
          <p:nvPr>
            <p:ph idx="1"/>
            <a:videoFile r:link="rId1"/>
          </p:nvPr>
        </p:nvPicPr>
        <p:blipFill>
          <a:blip r:embed="rId4"/>
          <a:stretch>
            <a:fillRect/>
          </a:stretch>
        </p:blipFill>
        <p:spPr>
          <a:xfrm>
            <a:off x="2228850" y="1825625"/>
            <a:ext cx="7735888" cy="435133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0E47B25E-C76D-4E3D-B50D-150FA8BBBC76}"/>
              </a:ext>
            </a:extLst>
          </p:cNvPr>
          <p:cNvSpPr>
            <a:spLocks noGrp="1"/>
          </p:cNvSpPr>
          <p:nvPr>
            <p:ph type="title"/>
          </p:nvPr>
        </p:nvSpPr>
        <p:spPr/>
        <p:txBody>
          <a:bodyPr/>
          <a:lstStyle/>
          <a:p>
            <a:pPr eaLnBrk="1" hangingPunct="1"/>
            <a:r>
              <a:rPr lang="en-US" altLang="en-US"/>
              <a:t>The Cardiovascular System</a:t>
            </a:r>
          </a:p>
        </p:txBody>
      </p:sp>
      <p:sp>
        <p:nvSpPr>
          <p:cNvPr id="8195" name="Rectangle 3">
            <a:extLst>
              <a:ext uri="{FF2B5EF4-FFF2-40B4-BE49-F238E27FC236}">
                <a16:creationId xmlns:a16="http://schemas.microsoft.com/office/drawing/2014/main" id="{26D668DF-DE1F-4098-8AFE-36DD523D8B08}"/>
              </a:ext>
            </a:extLst>
          </p:cNvPr>
          <p:cNvSpPr>
            <a:spLocks noGrp="1"/>
          </p:cNvSpPr>
          <p:nvPr>
            <p:ph type="body" sz="half" idx="1"/>
          </p:nvPr>
        </p:nvSpPr>
        <p:spPr>
          <a:xfrm>
            <a:off x="1752600" y="1295400"/>
            <a:ext cx="4724400" cy="5257800"/>
          </a:xfrm>
        </p:spPr>
        <p:txBody>
          <a:bodyPr/>
          <a:lstStyle/>
          <a:p>
            <a:pPr marL="0" indent="0"/>
            <a:r>
              <a:rPr lang="en-US" altLang="en-US"/>
              <a:t>Three Major Elements – Heart, Blood Vessels, &amp; Blood</a:t>
            </a:r>
          </a:p>
          <a:p>
            <a:pPr marL="457200" lvl="1" indent="0"/>
            <a:r>
              <a:rPr lang="en-US" altLang="en-US"/>
              <a:t>1.  </a:t>
            </a:r>
            <a:r>
              <a:rPr lang="en-US" altLang="en-US">
                <a:solidFill>
                  <a:schemeClr val="folHlink"/>
                </a:solidFill>
              </a:rPr>
              <a:t>The Heart</a:t>
            </a:r>
            <a:r>
              <a:rPr lang="en-US" altLang="en-US"/>
              <a:t>- cardiac muscle tissue</a:t>
            </a:r>
          </a:p>
          <a:p>
            <a:pPr marL="457200" lvl="1" indent="0"/>
            <a:r>
              <a:rPr lang="en-US" altLang="en-US"/>
              <a:t>highly interconnected cells</a:t>
            </a:r>
          </a:p>
          <a:p>
            <a:pPr marL="457200" lvl="1" indent="0"/>
            <a:r>
              <a:rPr lang="en-US" altLang="en-US"/>
              <a:t>four chambers</a:t>
            </a:r>
          </a:p>
          <a:p>
            <a:pPr marL="914400" lvl="2" indent="0"/>
            <a:r>
              <a:rPr lang="en-US" altLang="en-US"/>
              <a:t>Right atrium</a:t>
            </a:r>
          </a:p>
          <a:p>
            <a:pPr marL="914400" lvl="2" indent="0"/>
            <a:r>
              <a:rPr lang="en-US" altLang="en-US"/>
              <a:t>Right ventricle</a:t>
            </a:r>
          </a:p>
          <a:p>
            <a:pPr marL="914400" lvl="2" indent="0"/>
            <a:r>
              <a:rPr lang="en-US" altLang="en-US"/>
              <a:t>Left atrium</a:t>
            </a:r>
          </a:p>
          <a:p>
            <a:pPr marL="914400" lvl="2" indent="0"/>
            <a:r>
              <a:rPr lang="en-US" altLang="en-US"/>
              <a:t>Left ventricle</a:t>
            </a:r>
          </a:p>
        </p:txBody>
      </p:sp>
      <p:pic>
        <p:nvPicPr>
          <p:cNvPr id="8196" name="Picture 9" descr="1">
            <a:extLst>
              <a:ext uri="{FF2B5EF4-FFF2-40B4-BE49-F238E27FC236}">
                <a16:creationId xmlns:a16="http://schemas.microsoft.com/office/drawing/2014/main" id="{EFCB3C31-B839-4295-AF73-165092AA7CF1}"/>
              </a:ext>
            </a:extLst>
          </p:cNvPr>
          <p:cNvPicPr>
            <a:picLocks noGrp="1" noChangeAspect="1" noChangeArrowheads="1"/>
          </p:cNvPicPr>
          <p:nvPr>
            <p:ph type="chart" sz="half" idx="2"/>
          </p:nvPr>
        </p:nvPicPr>
        <p:blipFill>
          <a:blip r:embed="rId3">
            <a:extLst>
              <a:ext uri="{28A0092B-C50C-407E-A947-70E740481C1C}">
                <a14:useLocalDpi xmlns:a14="http://schemas.microsoft.com/office/drawing/2010/main" val="0"/>
              </a:ext>
            </a:extLst>
          </a:blip>
          <a:srcRect/>
          <a:stretch>
            <a:fillRect/>
          </a:stretch>
        </p:blipFill>
        <p:spPr>
          <a:xfrm>
            <a:off x="6286500" y="2051050"/>
            <a:ext cx="4381500" cy="37465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See the source image">
            <a:extLst>
              <a:ext uri="{FF2B5EF4-FFF2-40B4-BE49-F238E27FC236}">
                <a16:creationId xmlns:a16="http://schemas.microsoft.com/office/drawing/2014/main" id="{63C3645B-5ECE-4882-81EA-E30383F6CD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368"/>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6234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3">
            <a:extLst>
              <a:ext uri="{FF2B5EF4-FFF2-40B4-BE49-F238E27FC236}">
                <a16:creationId xmlns:a16="http://schemas.microsoft.com/office/drawing/2014/main" id="{624AC10B-7A1D-43C0-81B4-36BDADB5E6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000"/>
          <a:stretch>
            <a:fillRect/>
          </a:stretch>
        </p:blipFill>
        <p:spPr bwMode="auto">
          <a:xfrm>
            <a:off x="1981200" y="228600"/>
            <a:ext cx="8305800" cy="622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5">
            <a:extLst>
              <a:ext uri="{FF2B5EF4-FFF2-40B4-BE49-F238E27FC236}">
                <a16:creationId xmlns:a16="http://schemas.microsoft.com/office/drawing/2014/main" id="{70427B1B-A1DE-4793-A93A-319FC0AA04E2}"/>
              </a:ext>
            </a:extLst>
          </p:cNvPr>
          <p:cNvSpPr>
            <a:spLocks noGrp="1"/>
          </p:cNvSpPr>
          <p:nvPr>
            <p:ph idx="1"/>
          </p:nvPr>
        </p:nvSpPr>
        <p:spPr/>
        <p:txBody>
          <a:bodyPr/>
          <a:lstStyle/>
          <a:p>
            <a:pPr lvl="1" eaLnBrk="1" hangingPunct="1"/>
            <a:endParaRPr lang="en-US" altLang="en-US"/>
          </a:p>
          <a:p>
            <a:pPr lvl="1" eaLnBrk="1" hangingPunct="1"/>
            <a:endParaRPr lang="en-US" alt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BEAD046-C1AE-4A0A-AB2F-6BDE92630DC8}"/>
              </a:ext>
            </a:extLst>
          </p:cNvPr>
          <p:cNvSpPr>
            <a:spLocks noGrp="1"/>
          </p:cNvSpPr>
          <p:nvPr>
            <p:ph type="title"/>
          </p:nvPr>
        </p:nvSpPr>
        <p:spPr>
          <a:xfrm>
            <a:off x="2209800" y="76200"/>
            <a:ext cx="7772400" cy="1143000"/>
          </a:xfrm>
        </p:spPr>
        <p:txBody>
          <a:bodyPr/>
          <a:lstStyle/>
          <a:p>
            <a:pPr eaLnBrk="1" hangingPunct="1"/>
            <a:r>
              <a:rPr lang="en-US" altLang="en-US"/>
              <a:t>Blood Flow Through Heart</a:t>
            </a:r>
          </a:p>
        </p:txBody>
      </p:sp>
      <p:pic>
        <p:nvPicPr>
          <p:cNvPr id="18435" name="Picture 3" descr="20_10a">
            <a:extLst>
              <a:ext uri="{FF2B5EF4-FFF2-40B4-BE49-F238E27FC236}">
                <a16:creationId xmlns:a16="http://schemas.microsoft.com/office/drawing/2014/main" id="{93EA6B39-A550-4FCC-B3AE-51408AC2CB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1905000"/>
            <a:ext cx="43434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descr="20_10b">
            <a:extLst>
              <a:ext uri="{FF2B5EF4-FFF2-40B4-BE49-F238E27FC236}">
                <a16:creationId xmlns:a16="http://schemas.microsoft.com/office/drawing/2014/main" id="{1954D868-CB17-4DF1-A3CD-8CB96333D2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1905000"/>
            <a:ext cx="43434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145D-7A8C-4D61-A703-03577EF5663D}"/>
              </a:ext>
            </a:extLst>
          </p:cNvPr>
          <p:cNvSpPr>
            <a:spLocks noGrp="1"/>
          </p:cNvSpPr>
          <p:nvPr>
            <p:ph type="title"/>
          </p:nvPr>
        </p:nvSpPr>
        <p:spPr>
          <a:xfrm>
            <a:off x="8153400" y="640081"/>
            <a:ext cx="3398518" cy="5255364"/>
          </a:xfrm>
        </p:spPr>
        <p:txBody>
          <a:bodyPr vert="horz" lIns="91440" tIns="45720" rIns="91440" bIns="45720" rtlCol="0" anchor="ctr">
            <a:normAutofit/>
          </a:bodyPr>
          <a:lstStyle/>
          <a:p>
            <a:r>
              <a:rPr lang="en-US" sz="3000" dirty="0"/>
              <a:t>Layers of the heart.</a:t>
            </a:r>
            <a:br>
              <a:rPr lang="en-US" sz="3000" dirty="0"/>
            </a:br>
            <a:r>
              <a:rPr lang="en-US" sz="3000" dirty="0"/>
              <a:t>T</a:t>
            </a:r>
            <a:r>
              <a:rPr lang="en-US" sz="3000" b="0" i="0" dirty="0">
                <a:effectLst/>
              </a:rPr>
              <a:t>he wall of the heart consists of three layers: the </a:t>
            </a:r>
            <a:r>
              <a:rPr lang="en-US" sz="3000" b="1" i="0" dirty="0">
                <a:effectLst/>
              </a:rPr>
              <a:t>epicardium (external layer), the myocardium</a:t>
            </a:r>
            <a:r>
              <a:rPr lang="en-US" sz="3000" b="0" i="0" dirty="0">
                <a:effectLst/>
              </a:rPr>
              <a:t> (middle layer) and the </a:t>
            </a:r>
            <a:r>
              <a:rPr lang="en-US" sz="3000" b="1" i="0" dirty="0">
                <a:effectLst/>
              </a:rPr>
              <a:t>endocardium</a:t>
            </a:r>
            <a:r>
              <a:rPr lang="en-US" sz="3000" b="0" i="0" dirty="0">
                <a:effectLst/>
              </a:rPr>
              <a:t> (inner layer)</a:t>
            </a:r>
            <a:br>
              <a:rPr lang="en-US" sz="3000" dirty="0"/>
            </a:br>
            <a:endParaRPr lang="en-US" sz="3000" dirty="0"/>
          </a:p>
        </p:txBody>
      </p:sp>
      <p:sp>
        <p:nvSpPr>
          <p:cNvPr id="192" name="Rectangle 191">
            <a:extLst>
              <a:ext uri="{FF2B5EF4-FFF2-40B4-BE49-F238E27FC236}">
                <a16:creationId xmlns:a16="http://schemas.microsoft.com/office/drawing/2014/main" id="{3FA8EA49-487B-4E62-AC3C-3D4A96EF0A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ounded Rectangle 9">
            <a:extLst>
              <a:ext uri="{FF2B5EF4-FFF2-40B4-BE49-F238E27FC236}">
                <a16:creationId xmlns:a16="http://schemas.microsoft.com/office/drawing/2014/main" id="{F3C8D54F-CA08-42F3-9924-FBA3CB680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208" y="484632"/>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ee the source image">
            <a:extLst>
              <a:ext uri="{FF2B5EF4-FFF2-40B4-BE49-F238E27FC236}">
                <a16:creationId xmlns:a16="http://schemas.microsoft.com/office/drawing/2014/main" id="{898FB8D0-EED4-4FA6-BE97-8ACEF1E08BB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5124" b="3"/>
          <a:stretch/>
        </p:blipFill>
        <p:spPr bwMode="auto">
          <a:xfrm>
            <a:off x="951882" y="965595"/>
            <a:ext cx="5632217"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5211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45FE-FF31-4C9E-A462-1D289B63002B}"/>
              </a:ext>
            </a:extLst>
          </p:cNvPr>
          <p:cNvSpPr>
            <a:spLocks noGrp="1"/>
          </p:cNvSpPr>
          <p:nvPr>
            <p:ph type="title"/>
          </p:nvPr>
        </p:nvSpPr>
        <p:spPr/>
        <p:txBody>
          <a:bodyPr/>
          <a:lstStyle/>
          <a:p>
            <a:r>
              <a:rPr lang="en-GB" dirty="0"/>
              <a:t>Need a little help? </a:t>
            </a:r>
          </a:p>
        </p:txBody>
      </p:sp>
      <p:pic>
        <p:nvPicPr>
          <p:cNvPr id="4" name="Online Media 3" title="Circulatory System Rap (Pump it Up!)">
            <a:hlinkClick r:id="" action="ppaction://media"/>
            <a:extLst>
              <a:ext uri="{FF2B5EF4-FFF2-40B4-BE49-F238E27FC236}">
                <a16:creationId xmlns:a16="http://schemas.microsoft.com/office/drawing/2014/main" id="{9BDFFBC7-5F13-40FE-9408-EA387D6F1152}"/>
              </a:ext>
            </a:extLst>
          </p:cNvPr>
          <p:cNvPicPr>
            <a:picLocks noGrp="1" noRot="1" noChangeAspect="1"/>
          </p:cNvPicPr>
          <p:nvPr>
            <p:ph idx="1"/>
            <a:videoFile r:link="rId1"/>
          </p:nvPr>
        </p:nvPicPr>
        <p:blipFill>
          <a:blip r:embed="rId3"/>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235589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C379-9AA6-4626-A2BA-FEC1A1DB5C7E}"/>
              </a:ext>
            </a:extLst>
          </p:cNvPr>
          <p:cNvSpPr>
            <a:spLocks noGrp="1"/>
          </p:cNvSpPr>
          <p:nvPr>
            <p:ph type="title"/>
          </p:nvPr>
        </p:nvSpPr>
        <p:spPr>
          <a:xfrm>
            <a:off x="6413111" y="640081"/>
            <a:ext cx="5138808" cy="3352473"/>
          </a:xfrm>
          <a:noFill/>
        </p:spPr>
        <p:txBody>
          <a:bodyPr vert="horz" lIns="91440" tIns="45720" rIns="91440" bIns="45720" rtlCol="0" anchor="b">
            <a:normAutofit/>
          </a:bodyPr>
          <a:lstStyle/>
          <a:p>
            <a:pPr algn="ctr"/>
            <a:r>
              <a:rPr lang="en-US" sz="5600" kern="1200">
                <a:solidFill>
                  <a:schemeClr val="tx1"/>
                </a:solidFill>
                <a:latin typeface="+mj-lt"/>
                <a:ea typeface="+mj-ea"/>
                <a:cs typeface="+mj-cs"/>
              </a:rPr>
              <a:t>Can you describe the electrical circuit of the heart remember </a:t>
            </a:r>
          </a:p>
        </p:txBody>
      </p:sp>
      <p:sp>
        <p:nvSpPr>
          <p:cNvPr id="3" name="Content Placeholder 2">
            <a:extLst>
              <a:ext uri="{FF2B5EF4-FFF2-40B4-BE49-F238E27FC236}">
                <a16:creationId xmlns:a16="http://schemas.microsoft.com/office/drawing/2014/main" id="{E00F267D-E282-4ACF-9723-367D85042058}"/>
              </a:ext>
            </a:extLst>
          </p:cNvPr>
          <p:cNvSpPr>
            <a:spLocks noGrp="1"/>
          </p:cNvSpPr>
          <p:nvPr>
            <p:ph idx="1"/>
          </p:nvPr>
        </p:nvSpPr>
        <p:spPr>
          <a:xfrm>
            <a:off x="6413110" y="4157147"/>
            <a:ext cx="5138809" cy="2060774"/>
          </a:xfrm>
          <a:noFill/>
        </p:spPr>
        <p:txBody>
          <a:bodyPr vert="horz" lIns="91440" tIns="45720" rIns="91440" bIns="45720" rtlCol="0">
            <a:normAutofit/>
          </a:bodyPr>
          <a:lstStyle/>
          <a:p>
            <a:pPr marL="0" indent="0" algn="ctr">
              <a:buNone/>
            </a:pPr>
            <a:r>
              <a:rPr lang="en-US" sz="2400" kern="1200" dirty="0">
                <a:solidFill>
                  <a:schemeClr val="tx1"/>
                </a:solidFill>
                <a:latin typeface="+mn-lt"/>
                <a:ea typeface="+mn-ea"/>
                <a:cs typeface="+mn-cs"/>
              </a:rPr>
              <a:t>You have three minutes to find out or to write them down in the group chat go!</a:t>
            </a:r>
          </a:p>
        </p:txBody>
      </p:sp>
      <p:sp>
        <p:nvSpPr>
          <p:cNvPr id="13" name="Rectangle 9">
            <a:extLst>
              <a:ext uri="{FF2B5EF4-FFF2-40B4-BE49-F238E27FC236}">
                <a16:creationId xmlns:a16="http://schemas.microsoft.com/office/drawing/2014/main" id="{4913D8DA-B72B-46FB-9E5D-656A0EB0A4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6107584" cy="6861717"/>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6">
            <a:extLst>
              <a:ext uri="{FF2B5EF4-FFF2-40B4-BE49-F238E27FC236}">
                <a16:creationId xmlns:a16="http://schemas.microsoft.com/office/drawing/2014/main" id="{63CDDC8E-3FD0-4545-A664-7661835B4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at">
            <a:extLst>
              <a:ext uri="{FF2B5EF4-FFF2-40B4-BE49-F238E27FC236}">
                <a16:creationId xmlns:a16="http://schemas.microsoft.com/office/drawing/2014/main" id="{DDCF45E3-7549-419F-BFFE-8BDDCD904C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6500" y="1344157"/>
            <a:ext cx="4169664" cy="4169664"/>
          </a:xfrm>
          <a:prstGeom prst="rect">
            <a:avLst/>
          </a:prstGeom>
          <a:effectLst/>
        </p:spPr>
      </p:pic>
    </p:spTree>
    <p:extLst>
      <p:ext uri="{BB962C8B-B14F-4D97-AF65-F5344CB8AC3E}">
        <p14:creationId xmlns:p14="http://schemas.microsoft.com/office/powerpoint/2010/main" val="24218859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BFC1F-AE90-4B1E-8300-B239FD88E6B7}"/>
              </a:ext>
            </a:extLst>
          </p:cNvPr>
          <p:cNvSpPr>
            <a:spLocks noGrp="1"/>
          </p:cNvSpPr>
          <p:nvPr>
            <p:ph type="title"/>
          </p:nvPr>
        </p:nvSpPr>
        <p:spPr/>
        <p:txBody>
          <a:bodyPr/>
          <a:lstStyle/>
          <a:p>
            <a:r>
              <a:rPr lang="en-GB" dirty="0"/>
              <a:t>Conduction system of the heart </a:t>
            </a:r>
          </a:p>
        </p:txBody>
      </p:sp>
      <p:pic>
        <p:nvPicPr>
          <p:cNvPr id="4" name="Online Media 3" title="Electrical system of the heart | Circulatory system physiology | NCLEX-RN | Khan Academy">
            <a:hlinkClick r:id="" action="ppaction://media"/>
            <a:extLst>
              <a:ext uri="{FF2B5EF4-FFF2-40B4-BE49-F238E27FC236}">
                <a16:creationId xmlns:a16="http://schemas.microsoft.com/office/drawing/2014/main" id="{40736791-405C-4DB6-A116-9EDDCEB0903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4081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1F10A8B-2A5E-410F-8148-AD6BB132B6F3}"/>
              </a:ext>
            </a:extLst>
          </p:cNvPr>
          <p:cNvSpPr>
            <a:spLocks noGrp="1"/>
          </p:cNvSpPr>
          <p:nvPr>
            <p:ph type="title"/>
          </p:nvPr>
        </p:nvSpPr>
        <p:spPr>
          <a:xfrm>
            <a:off x="2209800" y="76200"/>
            <a:ext cx="7772400" cy="1143000"/>
          </a:xfrm>
        </p:spPr>
        <p:txBody>
          <a:bodyPr/>
          <a:lstStyle/>
          <a:p>
            <a:pPr eaLnBrk="1" hangingPunct="1"/>
            <a:r>
              <a:rPr lang="en-US" altLang="en-US"/>
              <a:t>Conducting System of Heart</a:t>
            </a:r>
          </a:p>
        </p:txBody>
      </p:sp>
      <p:pic>
        <p:nvPicPr>
          <p:cNvPr id="21507" name="Picture 3" descr="20_13">
            <a:extLst>
              <a:ext uri="{FF2B5EF4-FFF2-40B4-BE49-F238E27FC236}">
                <a16:creationId xmlns:a16="http://schemas.microsoft.com/office/drawing/2014/main" id="{BC0BC05A-A6B1-4408-B56F-A9F999CD04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29540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A704-13F6-49C5-9755-C811EA255593}"/>
              </a:ext>
            </a:extLst>
          </p:cNvPr>
          <p:cNvSpPr>
            <a:spLocks noGrp="1"/>
          </p:cNvSpPr>
          <p:nvPr>
            <p:ph type="title"/>
          </p:nvPr>
        </p:nvSpPr>
        <p:spPr/>
        <p:txBody>
          <a:bodyPr/>
          <a:lstStyle/>
          <a:p>
            <a:r>
              <a:rPr lang="en-GB" dirty="0"/>
              <a:t>Some of you have asked how! </a:t>
            </a:r>
          </a:p>
        </p:txBody>
      </p:sp>
      <p:sp>
        <p:nvSpPr>
          <p:cNvPr id="3" name="Content Placeholder 2">
            <a:extLst>
              <a:ext uri="{FF2B5EF4-FFF2-40B4-BE49-F238E27FC236}">
                <a16:creationId xmlns:a16="http://schemas.microsoft.com/office/drawing/2014/main" id="{37408E48-BF79-416F-A5E0-BD56942CF469}"/>
              </a:ext>
            </a:extLst>
          </p:cNvPr>
          <p:cNvSpPr>
            <a:spLocks noGrp="1"/>
          </p:cNvSpPr>
          <p:nvPr>
            <p:ph idx="1"/>
          </p:nvPr>
        </p:nvSpPr>
        <p:spPr/>
        <p:txBody>
          <a:bodyPr/>
          <a:lstStyle/>
          <a:p>
            <a:r>
              <a:rPr lang="en-GB" dirty="0"/>
              <a:t>In the SA node you have pacemaker cells that can generate a spontaneous action potential. A change in the charge!</a:t>
            </a:r>
          </a:p>
          <a:p>
            <a:r>
              <a:rPr lang="en-GB" dirty="0"/>
              <a:t>Cardiac Myocytes are the cells that do the squeezing </a:t>
            </a:r>
          </a:p>
          <a:p>
            <a:r>
              <a:rPr lang="en-GB" dirty="0"/>
              <a:t>The Charge is sent across from the right atrium to the left atrium and to the ventricles through depolarisation. </a:t>
            </a:r>
          </a:p>
          <a:p>
            <a:r>
              <a:rPr lang="en-US" b="0" i="0" dirty="0">
                <a:solidFill>
                  <a:srgbClr val="111111"/>
                </a:solidFill>
                <a:effectLst/>
                <a:latin typeface="Roboto"/>
              </a:rPr>
              <a:t>Resting potential (resting membrane potential) the </a:t>
            </a:r>
            <a:r>
              <a:rPr lang="en-US" b="1" i="0" dirty="0">
                <a:solidFill>
                  <a:srgbClr val="111111"/>
                </a:solidFill>
                <a:effectLst/>
                <a:latin typeface="Roboto"/>
              </a:rPr>
              <a:t>difference in potential across the membrane of a cell when it is at rest</a:t>
            </a:r>
            <a:r>
              <a:rPr lang="en-US" b="0" i="0" dirty="0">
                <a:solidFill>
                  <a:srgbClr val="111111"/>
                </a:solidFill>
                <a:effectLst/>
                <a:latin typeface="Roboto"/>
              </a:rPr>
              <a:t>, i.e., fully repolarized. In cardiac physiology this occurs during electrical diastole in pacemaker cells and continuously in non pacemaker cells.</a:t>
            </a:r>
            <a:endParaRPr lang="en-GB" dirty="0"/>
          </a:p>
        </p:txBody>
      </p:sp>
    </p:spTree>
    <p:extLst>
      <p:ext uri="{BB962C8B-B14F-4D97-AF65-F5344CB8AC3E}">
        <p14:creationId xmlns:p14="http://schemas.microsoft.com/office/powerpoint/2010/main" val="19849848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46DADB86-216E-46A7-B904-184DD1BDC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9888" y="0"/>
            <a:ext cx="891222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519DCD6-136A-4984-9537-F0FDDFCB960F}"/>
              </a:ext>
            </a:extLst>
          </p:cNvPr>
          <p:cNvSpPr txBox="1"/>
          <p:nvPr/>
        </p:nvSpPr>
        <p:spPr>
          <a:xfrm>
            <a:off x="2004969" y="1031846"/>
            <a:ext cx="1651991" cy="923330"/>
          </a:xfrm>
          <a:prstGeom prst="rect">
            <a:avLst/>
          </a:prstGeom>
          <a:noFill/>
        </p:spPr>
        <p:txBody>
          <a:bodyPr wrap="none" rtlCol="0">
            <a:spAutoFit/>
          </a:bodyPr>
          <a:lstStyle/>
          <a:p>
            <a:r>
              <a:rPr lang="en-GB" dirty="0"/>
              <a:t>Potassium – 92 </a:t>
            </a:r>
          </a:p>
          <a:p>
            <a:r>
              <a:rPr lang="en-GB" dirty="0"/>
              <a:t>Sodium + 67</a:t>
            </a:r>
          </a:p>
          <a:p>
            <a:r>
              <a:rPr lang="en-GB" dirty="0"/>
              <a:t>Calcium +123 </a:t>
            </a:r>
          </a:p>
        </p:txBody>
      </p:sp>
      <p:sp>
        <p:nvSpPr>
          <p:cNvPr id="3" name="TextBox 2">
            <a:extLst>
              <a:ext uri="{FF2B5EF4-FFF2-40B4-BE49-F238E27FC236}">
                <a16:creationId xmlns:a16="http://schemas.microsoft.com/office/drawing/2014/main" id="{00DCF0D9-2863-4CDE-94EF-78C810C20BD0}"/>
              </a:ext>
            </a:extLst>
          </p:cNvPr>
          <p:cNvSpPr txBox="1"/>
          <p:nvPr/>
        </p:nvSpPr>
        <p:spPr>
          <a:xfrm>
            <a:off x="7097087" y="4269996"/>
            <a:ext cx="5640854" cy="646331"/>
          </a:xfrm>
          <a:prstGeom prst="rect">
            <a:avLst/>
          </a:prstGeom>
          <a:noFill/>
        </p:spPr>
        <p:txBody>
          <a:bodyPr wrap="square" rtlCol="0">
            <a:spAutoFit/>
          </a:bodyPr>
          <a:lstStyle/>
          <a:p>
            <a:r>
              <a:rPr lang="en-GB" dirty="0"/>
              <a:t>SA node pacemaker cells generate spontaneous</a:t>
            </a:r>
          </a:p>
          <a:p>
            <a:r>
              <a:rPr lang="en-GB" dirty="0"/>
              <a:t>Action potentials </a:t>
            </a:r>
          </a:p>
        </p:txBody>
      </p:sp>
      <p:sp>
        <p:nvSpPr>
          <p:cNvPr id="4" name="TextBox 3">
            <a:extLst>
              <a:ext uri="{FF2B5EF4-FFF2-40B4-BE49-F238E27FC236}">
                <a16:creationId xmlns:a16="http://schemas.microsoft.com/office/drawing/2014/main" id="{AFD11B44-2D86-4D54-82B3-8576C28B36FF}"/>
              </a:ext>
            </a:extLst>
          </p:cNvPr>
          <p:cNvSpPr txBox="1"/>
          <p:nvPr/>
        </p:nvSpPr>
        <p:spPr>
          <a:xfrm>
            <a:off x="9732783" y="2562837"/>
            <a:ext cx="2716641" cy="646331"/>
          </a:xfrm>
          <a:prstGeom prst="rect">
            <a:avLst/>
          </a:prstGeom>
          <a:noFill/>
        </p:spPr>
        <p:txBody>
          <a:bodyPr wrap="none" rtlCol="0">
            <a:spAutoFit/>
          </a:bodyPr>
          <a:lstStyle/>
          <a:p>
            <a:r>
              <a:rPr lang="en-GB" dirty="0"/>
              <a:t>Cardiac myocytes cells that</a:t>
            </a:r>
          </a:p>
          <a:p>
            <a:r>
              <a:rPr lang="en-GB" dirty="0"/>
              <a:t>Squeeze </a:t>
            </a:r>
          </a:p>
        </p:txBody>
      </p:sp>
      <p:sp>
        <p:nvSpPr>
          <p:cNvPr id="5" name="TextBox 4">
            <a:extLst>
              <a:ext uri="{FF2B5EF4-FFF2-40B4-BE49-F238E27FC236}">
                <a16:creationId xmlns:a16="http://schemas.microsoft.com/office/drawing/2014/main" id="{C665C246-6A6D-4216-9391-87AC479C094B}"/>
              </a:ext>
            </a:extLst>
          </p:cNvPr>
          <p:cNvSpPr txBox="1"/>
          <p:nvPr/>
        </p:nvSpPr>
        <p:spPr>
          <a:xfrm>
            <a:off x="258996" y="3582099"/>
            <a:ext cx="1380891" cy="923330"/>
          </a:xfrm>
          <a:prstGeom prst="rect">
            <a:avLst/>
          </a:prstGeom>
          <a:noFill/>
        </p:spPr>
        <p:txBody>
          <a:bodyPr wrap="none" rtlCol="0">
            <a:spAutoFit/>
          </a:bodyPr>
          <a:lstStyle/>
          <a:p>
            <a:r>
              <a:rPr lang="en-GB" dirty="0"/>
              <a:t>Membrane</a:t>
            </a:r>
          </a:p>
          <a:p>
            <a:r>
              <a:rPr lang="en-GB" dirty="0"/>
              <a:t>Resting </a:t>
            </a:r>
          </a:p>
          <a:p>
            <a:r>
              <a:rPr lang="en-GB" dirty="0"/>
              <a:t>Potential -90</a:t>
            </a:r>
          </a:p>
        </p:txBody>
      </p:sp>
    </p:spTree>
    <p:extLst>
      <p:ext uri="{BB962C8B-B14F-4D97-AF65-F5344CB8AC3E}">
        <p14:creationId xmlns:p14="http://schemas.microsoft.com/office/powerpoint/2010/main" val="3470124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35EE9-EDC5-4414-91CC-70F2F8BE4B55}"/>
              </a:ext>
            </a:extLst>
          </p:cNvPr>
          <p:cNvSpPr>
            <a:spLocks noGrp="1"/>
          </p:cNvSpPr>
          <p:nvPr>
            <p:ph type="title"/>
          </p:nvPr>
        </p:nvSpPr>
        <p:spPr/>
        <p:txBody>
          <a:bodyPr/>
          <a:lstStyle/>
          <a:p>
            <a:r>
              <a:rPr lang="en-GB" dirty="0"/>
              <a:t>Action potentials </a:t>
            </a:r>
          </a:p>
        </p:txBody>
      </p:sp>
      <p:pic>
        <p:nvPicPr>
          <p:cNvPr id="1026" name="Picture 2" descr="Pin su Nursing">
            <a:extLst>
              <a:ext uri="{FF2B5EF4-FFF2-40B4-BE49-F238E27FC236}">
                <a16:creationId xmlns:a16="http://schemas.microsoft.com/office/drawing/2014/main" id="{10A01CD9-F07E-4545-BDB8-DF12BD31EEE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65376" y="1825625"/>
            <a:ext cx="10461247"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7852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4" name="Rectangle 2"/>
          <p:cNvSpPr>
            <a:spLocks noGrp="1" noChangeArrowheads="1"/>
          </p:cNvSpPr>
          <p:nvPr>
            <p:ph type="title"/>
          </p:nvPr>
        </p:nvSpPr>
        <p:spPr>
          <a:xfrm>
            <a:off x="838200" y="894027"/>
            <a:ext cx="3494362" cy="4782873"/>
          </a:xfrm>
        </p:spPr>
        <p:txBody>
          <a:bodyPr>
            <a:normAutofit/>
          </a:bodyPr>
          <a:lstStyle/>
          <a:p>
            <a:pPr algn="r"/>
            <a:r>
              <a:rPr lang="en-US">
                <a:solidFill>
                  <a:schemeClr val="bg1"/>
                </a:solidFill>
              </a:rPr>
              <a:t>Arterial Blood Pressure</a:t>
            </a:r>
          </a:p>
        </p:txBody>
      </p:sp>
      <p:cxnSp>
        <p:nvCxnSpPr>
          <p:cNvPr id="140" name="Straight Connector 13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95235" name="Rectangle 3"/>
          <p:cNvSpPr>
            <a:spLocks noGrp="1" noChangeArrowheads="1"/>
          </p:cNvSpPr>
          <p:nvPr>
            <p:ph idx="1"/>
          </p:nvPr>
        </p:nvSpPr>
        <p:spPr>
          <a:xfrm>
            <a:off x="4976032" y="894027"/>
            <a:ext cx="6377768" cy="4782873"/>
          </a:xfrm>
        </p:spPr>
        <p:txBody>
          <a:bodyPr anchor="ctr">
            <a:normAutofit/>
          </a:bodyPr>
          <a:lstStyle/>
          <a:p>
            <a:r>
              <a:rPr lang="en-US" sz="2400">
                <a:solidFill>
                  <a:schemeClr val="bg1"/>
                </a:solidFill>
              </a:rPr>
              <a:t>Expressed as systolic/diastolic</a:t>
            </a:r>
          </a:p>
          <a:p>
            <a:r>
              <a:rPr lang="en-US" sz="2400">
                <a:solidFill>
                  <a:schemeClr val="bg1"/>
                </a:solidFill>
              </a:rPr>
              <a:t>Adult</a:t>
            </a:r>
          </a:p>
          <a:p>
            <a:pPr lvl="1"/>
            <a:r>
              <a:rPr lang="en-US">
                <a:solidFill>
                  <a:schemeClr val="bg1"/>
                </a:solidFill>
              </a:rPr>
              <a:t>Normal – 120/80 mmHg</a:t>
            </a:r>
          </a:p>
          <a:p>
            <a:pPr lvl="1"/>
            <a:r>
              <a:rPr lang="en-US">
                <a:solidFill>
                  <a:schemeClr val="bg1"/>
                </a:solidFill>
              </a:rPr>
              <a:t>High – 140/90 mmHg</a:t>
            </a:r>
          </a:p>
          <a:p>
            <a:r>
              <a:rPr lang="en-US" sz="2400">
                <a:solidFill>
                  <a:schemeClr val="bg1"/>
                </a:solidFill>
              </a:rPr>
              <a:t>Systolic pressure (top number)</a:t>
            </a:r>
          </a:p>
          <a:p>
            <a:pPr lvl="1"/>
            <a:r>
              <a:rPr lang="en-US">
                <a:solidFill>
                  <a:schemeClr val="bg1"/>
                </a:solidFill>
              </a:rPr>
              <a:t>Pressure generated during ventricular contraction</a:t>
            </a:r>
          </a:p>
          <a:p>
            <a:r>
              <a:rPr lang="en-US" sz="2400">
                <a:solidFill>
                  <a:schemeClr val="bg1"/>
                </a:solidFill>
              </a:rPr>
              <a:t>Diastolic pressure</a:t>
            </a:r>
          </a:p>
          <a:p>
            <a:pPr lvl="1"/>
            <a:r>
              <a:rPr lang="en-US">
                <a:solidFill>
                  <a:schemeClr val="bg1"/>
                </a:solidFill>
              </a:rPr>
              <a:t>Pressure during cardiac relaxation</a:t>
            </a:r>
          </a:p>
          <a:p>
            <a:pPr lvl="1"/>
            <a:endParaRPr lang="en-US">
              <a:solidFill>
                <a:schemeClr val="bg1"/>
              </a:solidFill>
            </a:endParaRPr>
          </a:p>
          <a:p>
            <a:pPr lvl="1">
              <a:buNone/>
            </a:pPr>
            <a:endParaRPr lang="en-US">
              <a:solidFill>
                <a:schemeClr val="bg1"/>
              </a:solidFill>
            </a:endParaRPr>
          </a:p>
          <a:p>
            <a:pPr lvl="1">
              <a:buNone/>
            </a:pPr>
            <a:endParaRPr lang="en-US">
              <a:solidFill>
                <a:schemeClr val="bg1"/>
              </a:solidFill>
            </a:endParaRPr>
          </a:p>
          <a:p>
            <a:pPr lvl="1">
              <a:buNone/>
            </a:pPr>
            <a:endParaRPr lang="en-US">
              <a:solidFill>
                <a:schemeClr val="bg1"/>
              </a:solidFill>
            </a:endParaRPr>
          </a:p>
        </p:txBody>
      </p:sp>
    </p:spTree>
    <p:extLst>
      <p:ext uri="{BB962C8B-B14F-4D97-AF65-F5344CB8AC3E}">
        <p14:creationId xmlns:p14="http://schemas.microsoft.com/office/powerpoint/2010/main" val="556429283"/>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13CFB-E683-4DD3-9EAD-BB846A624DC1}"/>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Quick questions put in the chat </a:t>
            </a:r>
          </a:p>
        </p:txBody>
      </p:sp>
      <p:sp>
        <p:nvSpPr>
          <p:cNvPr id="3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B41959A-F4E5-4CD4-99B1-FE4B4DD4C781}"/>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What is hypertension</a:t>
            </a:r>
          </a:p>
          <a:p>
            <a:r>
              <a:rPr lang="en-GB" sz="2000" dirty="0">
                <a:solidFill>
                  <a:schemeClr val="tx1">
                    <a:alpha val="80000"/>
                  </a:schemeClr>
                </a:solidFill>
              </a:rPr>
              <a:t>What is hypotension.</a:t>
            </a:r>
          </a:p>
          <a:p>
            <a:r>
              <a:rPr lang="en-GB" sz="2000" dirty="0">
                <a:solidFill>
                  <a:schemeClr val="tx1">
                    <a:alpha val="80000"/>
                  </a:schemeClr>
                </a:solidFill>
              </a:rPr>
              <a:t>What Blood pressures are associated with these?</a:t>
            </a:r>
          </a:p>
        </p:txBody>
      </p:sp>
      <p:sp>
        <p:nvSpPr>
          <p:cNvPr id="3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5"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881688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B18390-33BF-4FEF-A372-244CC00CF7B3}"/>
              </a:ext>
            </a:extLst>
          </p:cNvPr>
          <p:cNvSpPr>
            <a:spLocks noGrp="1"/>
          </p:cNvSpPr>
          <p:nvPr>
            <p:ph type="title"/>
          </p:nvPr>
        </p:nvSpPr>
        <p:spPr>
          <a:xfrm>
            <a:off x="1288060" y="1369938"/>
            <a:ext cx="3210854" cy="4114800"/>
          </a:xfrm>
        </p:spPr>
        <p:txBody>
          <a:bodyPr>
            <a:normAutofit/>
          </a:bodyPr>
          <a:lstStyle/>
          <a:p>
            <a:pPr algn="r"/>
            <a:r>
              <a:rPr lang="en-GB" dirty="0"/>
              <a:t>Food for thought question</a:t>
            </a:r>
            <a:endParaRPr lang="en-GB"/>
          </a:p>
        </p:txBody>
      </p:sp>
      <p:cxnSp>
        <p:nvCxnSpPr>
          <p:cNvPr id="14" name="Straight Connector 13">
            <a:extLst>
              <a:ext uri="{FF2B5EF4-FFF2-40B4-BE49-F238E27FC236}">
                <a16:creationId xmlns:a16="http://schemas.microsoft.com/office/drawing/2014/main" id="{F492F8DF-EE34-4FC5-9FFE-76EB2E3BB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168614" y="3429000"/>
            <a:ext cx="3200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BD27AF-37AA-43F9-8BF2-C9D2C068EF5C}"/>
              </a:ext>
            </a:extLst>
          </p:cNvPr>
          <p:cNvSpPr>
            <a:spLocks noGrp="1"/>
          </p:cNvSpPr>
          <p:nvPr>
            <p:ph idx="1"/>
          </p:nvPr>
        </p:nvSpPr>
        <p:spPr>
          <a:xfrm>
            <a:off x="5030505" y="1371600"/>
            <a:ext cx="5872185" cy="4114800"/>
          </a:xfrm>
        </p:spPr>
        <p:txBody>
          <a:bodyPr anchor="ctr">
            <a:normAutofit/>
          </a:bodyPr>
          <a:lstStyle/>
          <a:p>
            <a:r>
              <a:rPr lang="en-GB" sz="2200" dirty="0"/>
              <a:t>What are the consequences of having a high blood pressure? Class break out time be prepared to feedback. </a:t>
            </a:r>
          </a:p>
        </p:txBody>
      </p:sp>
    </p:spTree>
    <p:extLst>
      <p:ext uri="{BB962C8B-B14F-4D97-AF65-F5344CB8AC3E}">
        <p14:creationId xmlns:p14="http://schemas.microsoft.com/office/powerpoint/2010/main" val="5975451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2800" dirty="0"/>
              <a:t>            </a:t>
            </a:r>
            <a:r>
              <a:rPr lang="en-US" sz="2800" dirty="0">
                <a:solidFill>
                  <a:srgbClr val="7030A0"/>
                </a:solidFill>
              </a:rPr>
              <a:t>Effects of High Blood Pressure on Body</a:t>
            </a:r>
            <a:endParaRPr lang="en-GB" sz="2800" dirty="0">
              <a:solidFill>
                <a:srgbClr val="7030A0"/>
              </a:solidFill>
            </a:endParaRPr>
          </a:p>
        </p:txBody>
      </p:sp>
      <p:sp>
        <p:nvSpPr>
          <p:cNvPr id="8195" name="Rectangle 3"/>
          <p:cNvSpPr>
            <a:spLocks noGrp="1" noChangeArrowheads="1"/>
          </p:cNvSpPr>
          <p:nvPr>
            <p:ph idx="1"/>
          </p:nvPr>
        </p:nvSpPr>
        <p:spPr>
          <a:xfrm>
            <a:off x="3786189" y="1792289"/>
            <a:ext cx="3965575" cy="4333875"/>
          </a:xfrm>
        </p:spPr>
        <p:txBody>
          <a:bodyPr>
            <a:normAutofit/>
          </a:bodyPr>
          <a:lstStyle/>
          <a:p>
            <a:r>
              <a:rPr lang="en-US" sz="3600" dirty="0">
                <a:solidFill>
                  <a:srgbClr val="7030A0"/>
                </a:solidFill>
              </a:rPr>
              <a:t>Hardening of the arteries</a:t>
            </a:r>
          </a:p>
          <a:p>
            <a:r>
              <a:rPr lang="en-US" sz="3600" dirty="0">
                <a:solidFill>
                  <a:srgbClr val="7030A0"/>
                </a:solidFill>
              </a:rPr>
              <a:t>Stroke</a:t>
            </a:r>
          </a:p>
          <a:p>
            <a:r>
              <a:rPr lang="en-US" sz="3600" dirty="0">
                <a:solidFill>
                  <a:srgbClr val="7030A0"/>
                </a:solidFill>
              </a:rPr>
              <a:t>Heart attack</a:t>
            </a:r>
          </a:p>
          <a:p>
            <a:r>
              <a:rPr lang="en-US" sz="3600" dirty="0">
                <a:solidFill>
                  <a:srgbClr val="7030A0"/>
                </a:solidFill>
              </a:rPr>
              <a:t>Kidney damage</a:t>
            </a:r>
          </a:p>
          <a:p>
            <a:r>
              <a:rPr lang="en-US" sz="3600" dirty="0">
                <a:solidFill>
                  <a:srgbClr val="7030A0"/>
                </a:solidFill>
              </a:rPr>
              <a:t>Blindness</a:t>
            </a:r>
            <a:endParaRPr lang="en-GB" sz="3600" dirty="0">
              <a:solidFill>
                <a:srgbClr val="7030A0"/>
              </a:solidFill>
            </a:endParaRPr>
          </a:p>
        </p:txBody>
      </p:sp>
      <p:pic>
        <p:nvPicPr>
          <p:cNvPr id="8196" name="Picture 4"/>
          <p:cNvPicPr>
            <a:picLocks noChangeAspect="1" noChangeArrowheads="1"/>
          </p:cNvPicPr>
          <p:nvPr/>
        </p:nvPicPr>
        <p:blipFill>
          <a:blip r:embed="rId3" cstate="print"/>
          <a:srcRect/>
          <a:stretch>
            <a:fillRect/>
          </a:stretch>
        </p:blipFill>
        <p:spPr bwMode="auto">
          <a:xfrm>
            <a:off x="1991545" y="1947580"/>
            <a:ext cx="1296144" cy="2195820"/>
          </a:xfrm>
          <a:prstGeom prst="rect">
            <a:avLst/>
          </a:prstGeom>
          <a:noFill/>
          <a:ln w="9525">
            <a:noFill/>
            <a:miter lim="800000"/>
            <a:headEnd/>
            <a:tailEnd/>
          </a:ln>
          <a:effectLst/>
        </p:spPr>
      </p:pic>
      <p:pic>
        <p:nvPicPr>
          <p:cNvPr id="8197" name="Picture 5"/>
          <p:cNvPicPr>
            <a:picLocks noChangeAspect="1" noChangeArrowheads="1"/>
          </p:cNvPicPr>
          <p:nvPr/>
        </p:nvPicPr>
        <p:blipFill>
          <a:blip r:embed="rId4" cstate="print"/>
          <a:srcRect/>
          <a:stretch>
            <a:fillRect/>
          </a:stretch>
        </p:blipFill>
        <p:spPr bwMode="auto">
          <a:xfrm>
            <a:off x="1905001" y="4114800"/>
            <a:ext cx="1528763" cy="2514600"/>
          </a:xfrm>
          <a:prstGeom prst="rect">
            <a:avLst/>
          </a:prstGeom>
          <a:noFill/>
          <a:ln w="9525">
            <a:noFill/>
            <a:miter lim="800000"/>
            <a:headEnd/>
            <a:tailEnd/>
          </a:ln>
          <a:effectLst/>
        </p:spPr>
      </p:pic>
      <p:pic>
        <p:nvPicPr>
          <p:cNvPr id="8198" name="Picture 6"/>
          <p:cNvPicPr>
            <a:picLocks noChangeAspect="1" noChangeArrowheads="1"/>
          </p:cNvPicPr>
          <p:nvPr/>
        </p:nvPicPr>
        <p:blipFill>
          <a:blip r:embed="rId5" cstate="print"/>
          <a:srcRect/>
          <a:stretch>
            <a:fillRect/>
          </a:stretch>
        </p:blipFill>
        <p:spPr bwMode="auto">
          <a:xfrm>
            <a:off x="6781801" y="5029200"/>
            <a:ext cx="1554163" cy="1828800"/>
          </a:xfrm>
          <a:prstGeom prst="rect">
            <a:avLst/>
          </a:prstGeom>
          <a:noFill/>
          <a:ln w="9525">
            <a:noFill/>
            <a:miter lim="800000"/>
            <a:headEnd/>
            <a:tailEnd/>
          </a:ln>
          <a:effectLst/>
        </p:spPr>
      </p:pic>
      <p:pic>
        <p:nvPicPr>
          <p:cNvPr id="8199" name="Picture 7"/>
          <p:cNvPicPr>
            <a:picLocks noChangeAspect="1" noChangeArrowheads="1"/>
          </p:cNvPicPr>
          <p:nvPr/>
        </p:nvPicPr>
        <p:blipFill>
          <a:blip r:embed="rId6" cstate="print"/>
          <a:srcRect/>
          <a:stretch>
            <a:fillRect/>
          </a:stretch>
        </p:blipFill>
        <p:spPr bwMode="auto">
          <a:xfrm>
            <a:off x="8686801" y="3657600"/>
            <a:ext cx="1393825" cy="2362200"/>
          </a:xfrm>
          <a:prstGeom prst="rect">
            <a:avLst/>
          </a:prstGeom>
          <a:noFill/>
          <a:ln w="9525">
            <a:noFill/>
            <a:miter lim="800000"/>
            <a:headEnd/>
            <a:tailEnd/>
          </a:ln>
          <a:effectLst/>
        </p:spPr>
      </p:pic>
      <p:pic>
        <p:nvPicPr>
          <p:cNvPr id="8200" name="Picture 8"/>
          <p:cNvPicPr>
            <a:picLocks noChangeAspect="1" noChangeArrowheads="1"/>
          </p:cNvPicPr>
          <p:nvPr/>
        </p:nvPicPr>
        <p:blipFill>
          <a:blip r:embed="rId7" cstate="print"/>
          <a:srcRect/>
          <a:stretch>
            <a:fillRect/>
          </a:stretch>
        </p:blipFill>
        <p:spPr bwMode="auto">
          <a:xfrm>
            <a:off x="8305801" y="1295400"/>
            <a:ext cx="1393825" cy="2362200"/>
          </a:xfrm>
          <a:prstGeom prst="rect">
            <a:avLst/>
          </a:prstGeom>
          <a:noFill/>
          <a:ln w="9525">
            <a:noFill/>
            <a:miter lim="800000"/>
            <a:headEnd/>
            <a:tailEnd/>
          </a:ln>
          <a:effectLst/>
        </p:spPr>
      </p:pic>
      <p:sp>
        <p:nvSpPr>
          <p:cNvPr id="10" name="Cloud Callout 9"/>
          <p:cNvSpPr/>
          <p:nvPr/>
        </p:nvSpPr>
        <p:spPr>
          <a:xfrm>
            <a:off x="1775520" y="0"/>
            <a:ext cx="1656184" cy="15567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8F8F8"/>
                </a:solidFill>
              </a:rPr>
              <a:t>Food for thought</a:t>
            </a:r>
          </a:p>
          <a:p>
            <a:pPr algn="ctr"/>
            <a:endParaRPr lang="en-GB" dirty="0"/>
          </a:p>
        </p:txBody>
      </p:sp>
    </p:spTree>
    <p:extLst>
      <p:ext uri="{BB962C8B-B14F-4D97-AF65-F5344CB8AC3E}">
        <p14:creationId xmlns:p14="http://schemas.microsoft.com/office/powerpoint/2010/main" val="2602960567"/>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D3059-0768-4D52-AD47-7A698E6E04C1}"/>
              </a:ext>
            </a:extLst>
          </p:cNvPr>
          <p:cNvSpPr>
            <a:spLocks noGrp="1"/>
          </p:cNvSpPr>
          <p:nvPr>
            <p:ph type="title"/>
          </p:nvPr>
        </p:nvSpPr>
        <p:spPr>
          <a:xfrm>
            <a:off x="1288060" y="1369938"/>
            <a:ext cx="3210854" cy="4114800"/>
          </a:xfrm>
        </p:spPr>
        <p:txBody>
          <a:bodyPr>
            <a:normAutofit/>
          </a:bodyPr>
          <a:lstStyle/>
          <a:p>
            <a:pPr algn="r"/>
            <a:r>
              <a:rPr lang="en-GB"/>
              <a:t>What are the modifiable and non modifiable causes of hypertension</a:t>
            </a:r>
          </a:p>
        </p:txBody>
      </p:sp>
      <p:cxnSp>
        <p:nvCxnSpPr>
          <p:cNvPr id="23" name="Straight Connector 13">
            <a:extLst>
              <a:ext uri="{FF2B5EF4-FFF2-40B4-BE49-F238E27FC236}">
                <a16:creationId xmlns:a16="http://schemas.microsoft.com/office/drawing/2014/main" id="{F492F8DF-EE34-4FC5-9FFE-76EB2E3BB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168614" y="3429000"/>
            <a:ext cx="3200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92531-D7D5-49AC-A10D-72147D6C9380}"/>
              </a:ext>
            </a:extLst>
          </p:cNvPr>
          <p:cNvSpPr>
            <a:spLocks noGrp="1"/>
          </p:cNvSpPr>
          <p:nvPr>
            <p:ph idx="1"/>
          </p:nvPr>
        </p:nvSpPr>
        <p:spPr>
          <a:xfrm>
            <a:off x="5030505" y="1371600"/>
            <a:ext cx="5872185" cy="4114800"/>
          </a:xfrm>
        </p:spPr>
        <p:txBody>
          <a:bodyPr anchor="ctr">
            <a:normAutofit/>
          </a:bodyPr>
          <a:lstStyle/>
          <a:p>
            <a:r>
              <a:rPr lang="en-GB" sz="2200" dirty="0"/>
              <a:t>You have 15  minutes to research or answer go……..</a:t>
            </a:r>
          </a:p>
        </p:txBody>
      </p:sp>
    </p:spTree>
    <p:extLst>
      <p:ext uri="{BB962C8B-B14F-4D97-AF65-F5344CB8AC3E}">
        <p14:creationId xmlns:p14="http://schemas.microsoft.com/office/powerpoint/2010/main" val="1898131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656" y="476672"/>
            <a:ext cx="7211144" cy="940966"/>
          </a:xfrm>
        </p:spPr>
        <p:txBody>
          <a:bodyPr>
            <a:noAutofit/>
          </a:bodyPr>
          <a:lstStyle/>
          <a:p>
            <a:r>
              <a:rPr lang="en-GB" sz="2400" dirty="0">
                <a:solidFill>
                  <a:srgbClr val="7030A0"/>
                </a:solidFill>
              </a:rPr>
              <a:t>An adult’s blood pressure is considered high when the readings are greater than 140 mm Hg systolic or 90 mm Hg diastolic (BHS, 2004)</a:t>
            </a:r>
          </a:p>
        </p:txBody>
      </p:sp>
      <p:sp>
        <p:nvSpPr>
          <p:cNvPr id="3" name="Content Placeholder 2"/>
          <p:cNvSpPr>
            <a:spLocks noGrp="1"/>
          </p:cNvSpPr>
          <p:nvPr>
            <p:ph sz="half" idx="1"/>
          </p:nvPr>
        </p:nvSpPr>
        <p:spPr>
          <a:xfrm>
            <a:off x="2438400" y="1772816"/>
            <a:ext cx="3749040" cy="4246984"/>
          </a:xfrm>
        </p:spPr>
        <p:txBody>
          <a:bodyPr>
            <a:normAutofit fontScale="77500" lnSpcReduction="20000"/>
          </a:bodyPr>
          <a:lstStyle/>
          <a:p>
            <a:pPr>
              <a:buNone/>
            </a:pPr>
            <a:r>
              <a:rPr lang="en-GB" sz="3100" b="1" u="sng" dirty="0">
                <a:solidFill>
                  <a:srgbClr val="FF0000"/>
                </a:solidFill>
              </a:rPr>
              <a:t>Non-modifiable Risk Factors:</a:t>
            </a:r>
          </a:p>
          <a:p>
            <a:r>
              <a:rPr lang="en-GB" sz="3100" dirty="0">
                <a:solidFill>
                  <a:srgbClr val="7030A0"/>
                </a:solidFill>
              </a:rPr>
              <a:t>Age</a:t>
            </a:r>
          </a:p>
          <a:p>
            <a:r>
              <a:rPr lang="en-GB" sz="3100" dirty="0">
                <a:solidFill>
                  <a:srgbClr val="7030A0"/>
                </a:solidFill>
              </a:rPr>
              <a:t> male sex</a:t>
            </a:r>
          </a:p>
          <a:p>
            <a:r>
              <a:rPr lang="en-GB" sz="3100" dirty="0">
                <a:solidFill>
                  <a:srgbClr val="7030A0"/>
                </a:solidFill>
              </a:rPr>
              <a:t> family history</a:t>
            </a:r>
          </a:p>
          <a:p>
            <a:r>
              <a:rPr lang="en-GB" sz="3100" dirty="0">
                <a:solidFill>
                  <a:srgbClr val="7030A0"/>
                </a:solidFill>
              </a:rPr>
              <a:t>Primary cause of raised cholesterol (genetic)</a:t>
            </a:r>
          </a:p>
          <a:p>
            <a:r>
              <a:rPr lang="en-GB" sz="3100" dirty="0">
                <a:solidFill>
                  <a:srgbClr val="7030A0"/>
                </a:solidFill>
              </a:rPr>
              <a:t>diabetes mellitus (autoimmune)</a:t>
            </a:r>
          </a:p>
          <a:p>
            <a:pPr lvl="1"/>
            <a:endParaRPr lang="en-GB" dirty="0"/>
          </a:p>
          <a:p>
            <a:endParaRPr lang="en-GB" dirty="0">
              <a:solidFill>
                <a:srgbClr val="C00000"/>
              </a:solidFill>
            </a:endParaRPr>
          </a:p>
        </p:txBody>
      </p:sp>
      <p:sp>
        <p:nvSpPr>
          <p:cNvPr id="4" name="Content Placeholder 3"/>
          <p:cNvSpPr>
            <a:spLocks noGrp="1"/>
          </p:cNvSpPr>
          <p:nvPr>
            <p:ph sz="half" idx="2"/>
          </p:nvPr>
        </p:nvSpPr>
        <p:spPr>
          <a:xfrm>
            <a:off x="6457950" y="1772816"/>
            <a:ext cx="3749040" cy="4246984"/>
          </a:xfrm>
        </p:spPr>
        <p:txBody>
          <a:bodyPr>
            <a:normAutofit fontScale="77500" lnSpcReduction="20000"/>
          </a:bodyPr>
          <a:lstStyle/>
          <a:p>
            <a:pPr>
              <a:buNone/>
            </a:pPr>
            <a:r>
              <a:rPr lang="en-GB" sz="3000" b="1" u="sng" dirty="0">
                <a:solidFill>
                  <a:srgbClr val="FF0000"/>
                </a:solidFill>
              </a:rPr>
              <a:t>Modifiable Risk Factors</a:t>
            </a:r>
          </a:p>
          <a:p>
            <a:r>
              <a:rPr lang="en-GB" sz="3000" dirty="0">
                <a:solidFill>
                  <a:srgbClr val="7030A0"/>
                </a:solidFill>
              </a:rPr>
              <a:t>Excess alcohol (43 units/day)</a:t>
            </a:r>
          </a:p>
          <a:p>
            <a:r>
              <a:rPr lang="en-GB" sz="3000" dirty="0">
                <a:solidFill>
                  <a:srgbClr val="7030A0"/>
                </a:solidFill>
              </a:rPr>
              <a:t>Excess salt intake</a:t>
            </a:r>
          </a:p>
          <a:p>
            <a:r>
              <a:rPr lang="en-GB" sz="3000" dirty="0">
                <a:solidFill>
                  <a:srgbClr val="7030A0"/>
                </a:solidFill>
              </a:rPr>
              <a:t>Lack of exercise</a:t>
            </a:r>
          </a:p>
          <a:p>
            <a:r>
              <a:rPr lang="en-GB" sz="3000" dirty="0">
                <a:solidFill>
                  <a:srgbClr val="7030A0"/>
                </a:solidFill>
              </a:rPr>
              <a:t>Environmental stress</a:t>
            </a:r>
          </a:p>
          <a:p>
            <a:r>
              <a:rPr lang="en-GB" sz="3000" dirty="0">
                <a:solidFill>
                  <a:srgbClr val="7030A0"/>
                </a:solidFill>
              </a:rPr>
              <a:t>smoking</a:t>
            </a:r>
          </a:p>
          <a:p>
            <a:r>
              <a:rPr lang="en-GB" sz="3000" dirty="0">
                <a:solidFill>
                  <a:srgbClr val="7030A0"/>
                </a:solidFill>
              </a:rPr>
              <a:t>Overweight (obesity) </a:t>
            </a:r>
          </a:p>
          <a:p>
            <a:r>
              <a:rPr lang="en-GB" sz="3000" dirty="0">
                <a:solidFill>
                  <a:srgbClr val="7030A0"/>
                </a:solidFill>
              </a:rPr>
              <a:t>Type II -Diabetes </a:t>
            </a:r>
          </a:p>
          <a:p>
            <a:pPr>
              <a:buNone/>
            </a:pPr>
            <a:r>
              <a:rPr lang="en-GB" sz="3000" dirty="0">
                <a:solidFill>
                  <a:srgbClr val="7030A0"/>
                </a:solidFill>
              </a:rPr>
              <a:t>(Type II can often coexists with obesity, dyslipidaemia, hypertension)</a:t>
            </a:r>
          </a:p>
          <a:p>
            <a:pPr lvl="1"/>
            <a:endParaRPr lang="en-GB" dirty="0"/>
          </a:p>
          <a:p>
            <a:endParaRPr lang="en-GB" dirty="0"/>
          </a:p>
        </p:txBody>
      </p:sp>
      <p:sp>
        <p:nvSpPr>
          <p:cNvPr id="6" name="Cloud Callout 5"/>
          <p:cNvSpPr/>
          <p:nvPr/>
        </p:nvSpPr>
        <p:spPr>
          <a:xfrm>
            <a:off x="1524000" y="0"/>
            <a:ext cx="1512168" cy="136815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8F8F8"/>
                </a:solidFill>
              </a:rPr>
              <a:t>Food for thought</a:t>
            </a:r>
          </a:p>
          <a:p>
            <a:pPr algn="ctr"/>
            <a:endParaRPr lang="en-GB" dirty="0"/>
          </a:p>
        </p:txBody>
      </p:sp>
    </p:spTree>
    <p:extLst>
      <p:ext uri="{BB962C8B-B14F-4D97-AF65-F5344CB8AC3E}">
        <p14:creationId xmlns:p14="http://schemas.microsoft.com/office/powerpoint/2010/main" val="2256300128"/>
      </p:ext>
    </p:extLst>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0895C5E-2FC0-4D6C-A00C-9B55DF99F420}"/>
              </a:ext>
            </a:extLst>
          </p:cNvPr>
          <p:cNvSpPr>
            <a:spLocks noGrp="1"/>
          </p:cNvSpPr>
          <p:nvPr>
            <p:ph type="title"/>
          </p:nvPr>
        </p:nvSpPr>
        <p:spPr>
          <a:xfrm>
            <a:off x="2209800" y="76200"/>
            <a:ext cx="7772400" cy="1143000"/>
          </a:xfrm>
        </p:spPr>
        <p:txBody>
          <a:bodyPr/>
          <a:lstStyle/>
          <a:p>
            <a:pPr eaLnBrk="1" hangingPunct="1"/>
            <a:r>
              <a:rPr lang="en-US" altLang="en-US"/>
              <a:t>Mean Arterial Pressure (MAP)</a:t>
            </a:r>
          </a:p>
        </p:txBody>
      </p:sp>
      <p:sp>
        <p:nvSpPr>
          <p:cNvPr id="162819" name="Rectangle 3">
            <a:extLst>
              <a:ext uri="{FF2B5EF4-FFF2-40B4-BE49-F238E27FC236}">
                <a16:creationId xmlns:a16="http://schemas.microsoft.com/office/drawing/2014/main" id="{46F629A5-BFAC-4328-874F-3C3DE4792D68}"/>
              </a:ext>
            </a:extLst>
          </p:cNvPr>
          <p:cNvSpPr>
            <a:spLocks noGrp="1" noChangeArrowheads="1"/>
          </p:cNvSpPr>
          <p:nvPr>
            <p:ph idx="1"/>
          </p:nvPr>
        </p:nvSpPr>
        <p:spPr>
          <a:xfrm>
            <a:off x="1981200" y="1219200"/>
            <a:ext cx="8229600" cy="5410200"/>
          </a:xfrm>
        </p:spPr>
        <p:txBody>
          <a:bodyPr rtlCol="0">
            <a:normAutofit/>
          </a:bodyPr>
          <a:lstStyle/>
          <a:p>
            <a:pPr>
              <a:defRPr/>
            </a:pPr>
            <a:r>
              <a:rPr lang="en-US" altLang="en-US" dirty="0"/>
              <a:t>Average blood pressure in aorta</a:t>
            </a:r>
          </a:p>
          <a:p>
            <a:pPr>
              <a:defRPr/>
            </a:pPr>
            <a:r>
              <a:rPr lang="en-US" altLang="en-US" dirty="0"/>
              <a:t>MAP=CO x PR</a:t>
            </a:r>
          </a:p>
          <a:p>
            <a:pPr lvl="1">
              <a:buClr>
                <a:srgbClr val="FF0000"/>
              </a:buClr>
              <a:defRPr/>
            </a:pPr>
            <a:r>
              <a:rPr lang="en-US" altLang="en-US" dirty="0"/>
              <a:t>CO is amount of blood pumped by heart per minute</a:t>
            </a:r>
          </a:p>
          <a:p>
            <a:pPr lvl="2">
              <a:defRPr/>
            </a:pPr>
            <a:r>
              <a:rPr lang="en-US" altLang="en-US" dirty="0"/>
              <a:t>CO=SV x HR</a:t>
            </a:r>
          </a:p>
          <a:p>
            <a:pPr lvl="3">
              <a:buClr>
                <a:srgbClr val="FF0000"/>
              </a:buClr>
              <a:defRPr/>
            </a:pPr>
            <a:r>
              <a:rPr lang="en-US" altLang="en-US" sz="1350" dirty="0">
                <a:solidFill>
                  <a:srgbClr val="000099"/>
                </a:solidFill>
              </a:rPr>
              <a:t>SV</a:t>
            </a:r>
            <a:r>
              <a:rPr lang="en-US" altLang="en-US" sz="1350" dirty="0"/>
              <a:t>: Stroke volume of blood pumped during each heart beat</a:t>
            </a:r>
          </a:p>
          <a:p>
            <a:pPr lvl="3">
              <a:buClr>
                <a:srgbClr val="FF0000"/>
              </a:buClr>
              <a:defRPr/>
            </a:pPr>
            <a:r>
              <a:rPr lang="en-US" altLang="en-US" sz="1350" dirty="0">
                <a:solidFill>
                  <a:srgbClr val="000099"/>
                </a:solidFill>
              </a:rPr>
              <a:t>HR</a:t>
            </a:r>
            <a:r>
              <a:rPr lang="en-US" altLang="en-US" sz="1350" dirty="0"/>
              <a:t>: Heart rate or number of times heart beats per minute</a:t>
            </a:r>
          </a:p>
          <a:p>
            <a:pPr lvl="2">
              <a:defRPr/>
            </a:pPr>
            <a:r>
              <a:rPr lang="en-US" altLang="en-US" dirty="0"/>
              <a:t>Cardiac reserve: Difference between CO at rest and maximum CO</a:t>
            </a:r>
          </a:p>
          <a:p>
            <a:pPr lvl="1">
              <a:buClr>
                <a:srgbClr val="FF0000"/>
              </a:buClr>
              <a:defRPr/>
            </a:pPr>
            <a:r>
              <a:rPr lang="en-US" altLang="en-US" dirty="0"/>
              <a:t>PR is total resistance against which blood must be pumped</a:t>
            </a:r>
          </a:p>
          <a:p>
            <a:pPr lvl="1">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62819">
                                            <p:txEl>
                                              <p:pRg st="0" end="0"/>
                                            </p:txEl>
                                          </p:spTgt>
                                        </p:tgtEl>
                                        <p:attrNameLst>
                                          <p:attrName>style.visibility</p:attrName>
                                        </p:attrNameLst>
                                      </p:cBhvr>
                                      <p:to>
                                        <p:strVal val="visible"/>
                                      </p:to>
                                    </p:set>
                                    <p:animEffect transition="in" filter="box(in)">
                                      <p:cBhvr>
                                        <p:cTn id="7" dur="500"/>
                                        <p:tgtEl>
                                          <p:spTgt spid="162819">
                                            <p:txEl>
                                              <p:pRg st="0" end="0"/>
                                            </p:txEl>
                                          </p:spTgt>
                                        </p:tgtEl>
                                      </p:cBhvr>
                                    </p:animEffect>
                                  </p:childTnLst>
                                  <p:subTnLst>
                                    <p:animClr clrSpc="rgb" dir="cw">
                                      <p:cBhvr override="childStyle">
                                        <p:cTn dur="1" fill="hold" display="0" masterRel="nextClick" afterEffect="1"/>
                                        <p:tgtEl>
                                          <p:spTgt spid="162819">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62819">
                                            <p:txEl>
                                              <p:pRg st="1" end="1"/>
                                            </p:txEl>
                                          </p:spTgt>
                                        </p:tgtEl>
                                        <p:attrNameLst>
                                          <p:attrName>style.visibility</p:attrName>
                                        </p:attrNameLst>
                                      </p:cBhvr>
                                      <p:to>
                                        <p:strVal val="visible"/>
                                      </p:to>
                                    </p:set>
                                    <p:animEffect transition="in" filter="box(in)">
                                      <p:cBhvr>
                                        <p:cTn id="12" dur="500"/>
                                        <p:tgtEl>
                                          <p:spTgt spid="162819">
                                            <p:txEl>
                                              <p:pRg st="1" end="1"/>
                                            </p:txEl>
                                          </p:spTgt>
                                        </p:tgtEl>
                                      </p:cBhvr>
                                    </p:animEffect>
                                  </p:childTnLst>
                                  <p:subTnLst>
                                    <p:animClr clrSpc="rgb" dir="cw">
                                      <p:cBhvr override="childStyle">
                                        <p:cTn dur="1" fill="hold" display="0" masterRel="nextClick" afterEffect="1"/>
                                        <p:tgtEl>
                                          <p:spTgt spid="162819">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62819">
                                            <p:txEl>
                                              <p:pRg st="2" end="2"/>
                                            </p:txEl>
                                          </p:spTgt>
                                        </p:tgtEl>
                                        <p:attrNameLst>
                                          <p:attrName>style.visibility</p:attrName>
                                        </p:attrNameLst>
                                      </p:cBhvr>
                                      <p:to>
                                        <p:strVal val="visible"/>
                                      </p:to>
                                    </p:set>
                                    <p:animEffect transition="in" filter="box(in)">
                                      <p:cBhvr>
                                        <p:cTn id="17" dur="500"/>
                                        <p:tgtEl>
                                          <p:spTgt spid="162819">
                                            <p:txEl>
                                              <p:pRg st="2" end="2"/>
                                            </p:txEl>
                                          </p:spTgt>
                                        </p:tgtEl>
                                      </p:cBhvr>
                                    </p:animEffect>
                                  </p:childTnLst>
                                  <p:subTnLst>
                                    <p:animClr clrSpc="rgb" dir="cw">
                                      <p:cBhvr override="childStyle">
                                        <p:cTn dur="1" fill="hold" display="0" masterRel="nextClick" afterEffect="1"/>
                                        <p:tgtEl>
                                          <p:spTgt spid="162819">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62819">
                                            <p:txEl>
                                              <p:pRg st="3" end="3"/>
                                            </p:txEl>
                                          </p:spTgt>
                                        </p:tgtEl>
                                        <p:attrNameLst>
                                          <p:attrName>style.visibility</p:attrName>
                                        </p:attrNameLst>
                                      </p:cBhvr>
                                      <p:to>
                                        <p:strVal val="visible"/>
                                      </p:to>
                                    </p:set>
                                    <p:animEffect transition="in" filter="box(in)">
                                      <p:cBhvr>
                                        <p:cTn id="22" dur="500"/>
                                        <p:tgtEl>
                                          <p:spTgt spid="162819">
                                            <p:txEl>
                                              <p:pRg st="3" end="3"/>
                                            </p:txEl>
                                          </p:spTgt>
                                        </p:tgtEl>
                                      </p:cBhvr>
                                    </p:animEffect>
                                  </p:childTnLst>
                                  <p:subTnLst>
                                    <p:animClr clrSpc="rgb" dir="cw">
                                      <p:cBhvr override="childStyle">
                                        <p:cTn dur="1" fill="hold" display="0" masterRel="nextClick" afterEffect="1"/>
                                        <p:tgtEl>
                                          <p:spTgt spid="162819">
                                            <p:txEl>
                                              <p:pRg st="3" end="3"/>
                                            </p:txEl>
                                          </p:spTgt>
                                        </p:tgtEl>
                                        <p:attrNameLst>
                                          <p:attrName>ppt_c</p:attrName>
                                        </p:attrNameLst>
                                      </p:cBhvr>
                                      <p:to>
                                        <a:schemeClr val="bg2"/>
                                      </p:to>
                                    </p:animClr>
                                  </p:subTnLst>
                                </p:cTn>
                              </p:par>
                              <p:par>
                                <p:cTn id="23" presetID="4" presetClass="entr" presetSubtype="16" fill="hold" grpId="0" nodeType="withEffect">
                                  <p:stCondLst>
                                    <p:cond delay="0"/>
                                  </p:stCondLst>
                                  <p:childTnLst>
                                    <p:set>
                                      <p:cBhvr>
                                        <p:cTn id="24" dur="1" fill="hold">
                                          <p:stCondLst>
                                            <p:cond delay="0"/>
                                          </p:stCondLst>
                                        </p:cTn>
                                        <p:tgtEl>
                                          <p:spTgt spid="162819">
                                            <p:txEl>
                                              <p:pRg st="4" end="4"/>
                                            </p:txEl>
                                          </p:spTgt>
                                        </p:tgtEl>
                                        <p:attrNameLst>
                                          <p:attrName>style.visibility</p:attrName>
                                        </p:attrNameLst>
                                      </p:cBhvr>
                                      <p:to>
                                        <p:strVal val="visible"/>
                                      </p:to>
                                    </p:set>
                                    <p:animEffect transition="in" filter="box(in)">
                                      <p:cBhvr>
                                        <p:cTn id="25" dur="500"/>
                                        <p:tgtEl>
                                          <p:spTgt spid="162819">
                                            <p:txEl>
                                              <p:pRg st="4" end="4"/>
                                            </p:txEl>
                                          </p:spTgt>
                                        </p:tgtEl>
                                      </p:cBhvr>
                                    </p:animEffect>
                                  </p:childTnLst>
                                  <p:subTnLst>
                                    <p:animClr clrSpc="rgb" dir="cw">
                                      <p:cBhvr override="childStyle">
                                        <p:cTn dur="1" fill="hold" display="0" masterRel="nextClick" afterEffect="1"/>
                                        <p:tgtEl>
                                          <p:spTgt spid="162819">
                                            <p:txEl>
                                              <p:pRg st="4" end="4"/>
                                            </p:txEl>
                                          </p:spTgt>
                                        </p:tgtEl>
                                        <p:attrNameLst>
                                          <p:attrName>ppt_c</p:attrName>
                                        </p:attrNameLst>
                                      </p:cBhvr>
                                      <p:to>
                                        <a:schemeClr val="bg2"/>
                                      </p:to>
                                    </p:animClr>
                                  </p:subTnLst>
                                </p:cTn>
                              </p:par>
                              <p:par>
                                <p:cTn id="26" presetID="4" presetClass="entr" presetSubtype="16" fill="hold" grpId="0" nodeType="withEffect">
                                  <p:stCondLst>
                                    <p:cond delay="0"/>
                                  </p:stCondLst>
                                  <p:childTnLst>
                                    <p:set>
                                      <p:cBhvr>
                                        <p:cTn id="27" dur="1" fill="hold">
                                          <p:stCondLst>
                                            <p:cond delay="0"/>
                                          </p:stCondLst>
                                        </p:cTn>
                                        <p:tgtEl>
                                          <p:spTgt spid="162819">
                                            <p:txEl>
                                              <p:pRg st="5" end="5"/>
                                            </p:txEl>
                                          </p:spTgt>
                                        </p:tgtEl>
                                        <p:attrNameLst>
                                          <p:attrName>style.visibility</p:attrName>
                                        </p:attrNameLst>
                                      </p:cBhvr>
                                      <p:to>
                                        <p:strVal val="visible"/>
                                      </p:to>
                                    </p:set>
                                    <p:animEffect transition="in" filter="box(in)">
                                      <p:cBhvr>
                                        <p:cTn id="28" dur="500"/>
                                        <p:tgtEl>
                                          <p:spTgt spid="162819">
                                            <p:txEl>
                                              <p:pRg st="5" end="5"/>
                                            </p:txEl>
                                          </p:spTgt>
                                        </p:tgtEl>
                                      </p:cBhvr>
                                    </p:animEffect>
                                  </p:childTnLst>
                                  <p:subTnLst>
                                    <p:animClr clrSpc="rgb" dir="cw">
                                      <p:cBhvr override="childStyle">
                                        <p:cTn dur="1" fill="hold" display="0" masterRel="nextClick" afterEffect="1"/>
                                        <p:tgtEl>
                                          <p:spTgt spid="162819">
                                            <p:txEl>
                                              <p:pRg st="5" end="5"/>
                                            </p:txEl>
                                          </p:spTgt>
                                        </p:tgtEl>
                                        <p:attrNameLst>
                                          <p:attrName>ppt_c</p:attrName>
                                        </p:attrNameLst>
                                      </p:cBhvr>
                                      <p:to>
                                        <a:schemeClr val="bg2"/>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62819">
                                            <p:txEl>
                                              <p:pRg st="6" end="6"/>
                                            </p:txEl>
                                          </p:spTgt>
                                        </p:tgtEl>
                                        <p:attrNameLst>
                                          <p:attrName>style.visibility</p:attrName>
                                        </p:attrNameLst>
                                      </p:cBhvr>
                                      <p:to>
                                        <p:strVal val="visible"/>
                                      </p:to>
                                    </p:set>
                                    <p:animEffect transition="in" filter="box(in)">
                                      <p:cBhvr>
                                        <p:cTn id="33" dur="500"/>
                                        <p:tgtEl>
                                          <p:spTgt spid="162819">
                                            <p:txEl>
                                              <p:pRg st="6" end="6"/>
                                            </p:txEl>
                                          </p:spTgt>
                                        </p:tgtEl>
                                      </p:cBhvr>
                                    </p:animEffect>
                                  </p:childTnLst>
                                  <p:subTnLst>
                                    <p:animClr clrSpc="rgb" dir="cw">
                                      <p:cBhvr override="childStyle">
                                        <p:cTn dur="1" fill="hold" display="0" masterRel="nextClick" afterEffect="1"/>
                                        <p:tgtEl>
                                          <p:spTgt spid="162819">
                                            <p:txEl>
                                              <p:pRg st="6" end="6"/>
                                            </p:txEl>
                                          </p:spTgt>
                                        </p:tgtEl>
                                        <p:attrNameLst>
                                          <p:attrName>ppt_c</p:attrName>
                                        </p:attrNameLst>
                                      </p:cBhvr>
                                      <p:to>
                                        <a:schemeClr val="bg2"/>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4" presetClass="entr" presetSubtype="16" fill="hold" grpId="0" nodeType="clickEffect">
                                  <p:stCondLst>
                                    <p:cond delay="0"/>
                                  </p:stCondLst>
                                  <p:childTnLst>
                                    <p:set>
                                      <p:cBhvr>
                                        <p:cTn id="37" dur="1" fill="hold">
                                          <p:stCondLst>
                                            <p:cond delay="0"/>
                                          </p:stCondLst>
                                        </p:cTn>
                                        <p:tgtEl>
                                          <p:spTgt spid="162819">
                                            <p:txEl>
                                              <p:pRg st="7" end="7"/>
                                            </p:txEl>
                                          </p:spTgt>
                                        </p:tgtEl>
                                        <p:attrNameLst>
                                          <p:attrName>style.visibility</p:attrName>
                                        </p:attrNameLst>
                                      </p:cBhvr>
                                      <p:to>
                                        <p:strVal val="visible"/>
                                      </p:to>
                                    </p:set>
                                    <p:animEffect transition="in" filter="box(in)">
                                      <p:cBhvr>
                                        <p:cTn id="38" dur="500"/>
                                        <p:tgtEl>
                                          <p:spTgt spid="162819">
                                            <p:txEl>
                                              <p:pRg st="7" end="7"/>
                                            </p:txEl>
                                          </p:spTgt>
                                        </p:tgtEl>
                                      </p:cBhvr>
                                    </p:animEffect>
                                  </p:childTnLst>
                                  <p:subTnLst>
                                    <p:animClr clrSpc="rgb" dir="cw">
                                      <p:cBhvr override="childStyle">
                                        <p:cTn dur="1" fill="hold" display="0" masterRel="nextClick" afterEffect="1"/>
                                        <p:tgtEl>
                                          <p:spTgt spid="162819">
                                            <p:txEl>
                                              <p:pRg st="7" end="7"/>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19" grpId="0" build="p" bldLvl="3"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90A1A-00F8-4E61-95BD-E7DA9438C6AA}"/>
              </a:ext>
            </a:extLst>
          </p:cNvPr>
          <p:cNvSpPr>
            <a:spLocks noGrp="1"/>
          </p:cNvSpPr>
          <p:nvPr>
            <p:ph type="title"/>
          </p:nvPr>
        </p:nvSpPr>
        <p:spPr>
          <a:xfrm>
            <a:off x="686834" y="1153572"/>
            <a:ext cx="3200400" cy="4461163"/>
          </a:xfrm>
        </p:spPr>
        <p:txBody>
          <a:bodyPr>
            <a:normAutofit/>
          </a:bodyPr>
          <a:lstStyle/>
          <a:p>
            <a:r>
              <a:rPr lang="en-US">
                <a:solidFill>
                  <a:srgbClr val="FFFFFF"/>
                </a:solidFill>
              </a:rPr>
              <a:t>Preventing high blood pressure and high blood pressure.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434434-807C-4534-8B91-E20C54E3504C}"/>
              </a:ext>
            </a:extLst>
          </p:cNvPr>
          <p:cNvSpPr>
            <a:spLocks noGrp="1"/>
          </p:cNvSpPr>
          <p:nvPr>
            <p:ph idx="1"/>
          </p:nvPr>
        </p:nvSpPr>
        <p:spPr>
          <a:xfrm>
            <a:off x="4447308" y="591344"/>
            <a:ext cx="6906491" cy="5585619"/>
          </a:xfrm>
        </p:spPr>
        <p:txBody>
          <a:bodyPr anchor="ctr">
            <a:normAutofit/>
          </a:bodyPr>
          <a:lstStyle/>
          <a:p>
            <a:r>
              <a:rPr lang="en-US" dirty="0"/>
              <a:t>Maintain healthy weight</a:t>
            </a:r>
          </a:p>
          <a:p>
            <a:r>
              <a:rPr lang="en-US" dirty="0"/>
              <a:t>Reduce salt , 6g per day.</a:t>
            </a:r>
          </a:p>
          <a:p>
            <a:r>
              <a:rPr lang="en-US" dirty="0"/>
              <a:t>Eat diet low in saturated fats.</a:t>
            </a:r>
          </a:p>
          <a:p>
            <a:r>
              <a:rPr lang="en-US" dirty="0"/>
              <a:t>Exercise regularly</a:t>
            </a:r>
          </a:p>
          <a:p>
            <a:r>
              <a:rPr lang="en-US" dirty="0"/>
              <a:t>Reduce stress</a:t>
            </a:r>
          </a:p>
          <a:p>
            <a:r>
              <a:rPr lang="en-US" dirty="0"/>
              <a:t>Reduce alcohol in take , 3 units per day with two free alcohol-free days per week. </a:t>
            </a:r>
          </a:p>
          <a:p>
            <a:r>
              <a:rPr lang="en-US" dirty="0"/>
              <a:t>Don’t smoke or vape</a:t>
            </a:r>
          </a:p>
          <a:p>
            <a:endParaRPr lang="en-GB" dirty="0"/>
          </a:p>
        </p:txBody>
      </p:sp>
    </p:spTree>
    <p:extLst>
      <p:ext uri="{BB962C8B-B14F-4D97-AF65-F5344CB8AC3E}">
        <p14:creationId xmlns:p14="http://schemas.microsoft.com/office/powerpoint/2010/main" val="23082367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81200" y="704088"/>
            <a:ext cx="8229600" cy="420656"/>
          </a:xfrm>
        </p:spPr>
        <p:txBody>
          <a:bodyPr>
            <a:normAutofit fontScale="90000"/>
          </a:bodyPr>
          <a:lstStyle/>
          <a:p>
            <a:r>
              <a:rPr lang="en-GB" sz="4000" dirty="0"/>
              <a:t>Control of Blood Pressure</a:t>
            </a:r>
          </a:p>
        </p:txBody>
      </p:sp>
      <p:sp>
        <p:nvSpPr>
          <p:cNvPr id="34819" name="Rectangle 3"/>
          <p:cNvSpPr>
            <a:spLocks noGrp="1" noChangeArrowheads="1"/>
          </p:cNvSpPr>
          <p:nvPr>
            <p:ph sz="half" idx="1"/>
          </p:nvPr>
        </p:nvSpPr>
        <p:spPr>
          <a:xfrm>
            <a:off x="1981200" y="1600202"/>
            <a:ext cx="4038600" cy="3773015"/>
          </a:xfrm>
        </p:spPr>
        <p:txBody>
          <a:bodyPr>
            <a:normAutofit fontScale="62500" lnSpcReduction="20000"/>
          </a:bodyPr>
          <a:lstStyle/>
          <a:p>
            <a:pPr>
              <a:buFontTx/>
              <a:buNone/>
            </a:pPr>
            <a:r>
              <a:rPr lang="en-GB" dirty="0"/>
              <a:t>	</a:t>
            </a:r>
            <a:r>
              <a:rPr lang="en-GB" sz="2400" b="1" dirty="0">
                <a:latin typeface="Constantia" pitchFamily="18" charset="0"/>
              </a:rPr>
              <a:t>Short term control - mainly  involves: </a:t>
            </a:r>
          </a:p>
          <a:p>
            <a:pPr>
              <a:buFontTx/>
              <a:buNone/>
            </a:pPr>
            <a:r>
              <a:rPr lang="en-GB" sz="2400" b="1" dirty="0">
                <a:latin typeface="Constantia" pitchFamily="18" charset="0"/>
              </a:rPr>
              <a:t>	First Response by:</a:t>
            </a:r>
          </a:p>
          <a:p>
            <a:pPr>
              <a:buFontTx/>
              <a:buNone/>
            </a:pPr>
            <a:r>
              <a:rPr lang="en-GB" sz="2400" b="1" dirty="0">
                <a:latin typeface="Constantia" pitchFamily="18" charset="0"/>
              </a:rPr>
              <a:t>	</a:t>
            </a:r>
            <a:r>
              <a:rPr lang="en-GB" sz="2400" b="1" dirty="0">
                <a:solidFill>
                  <a:srgbClr val="C00000"/>
                </a:solidFill>
                <a:latin typeface="Constantia" pitchFamily="18" charset="0"/>
              </a:rPr>
              <a:t>Autonomic Nervous System</a:t>
            </a:r>
            <a:r>
              <a:rPr lang="en-GB" sz="2400" b="1" dirty="0">
                <a:latin typeface="Constantia" pitchFamily="18" charset="0"/>
              </a:rPr>
              <a:t>. </a:t>
            </a:r>
          </a:p>
          <a:p>
            <a:pPr>
              <a:buFontTx/>
              <a:buNone/>
            </a:pPr>
            <a:r>
              <a:rPr lang="en-GB" sz="2400" b="1" dirty="0">
                <a:latin typeface="Constantia" pitchFamily="18" charset="0"/>
              </a:rPr>
              <a:t>	The receptors which monitors changes in BP are:</a:t>
            </a:r>
          </a:p>
          <a:p>
            <a:pPr lvl="2"/>
            <a:r>
              <a:rPr lang="en-GB" sz="2400" dirty="0">
                <a:solidFill>
                  <a:srgbClr val="7030A0"/>
                </a:solidFill>
                <a:latin typeface="Constantia" pitchFamily="18" charset="0"/>
              </a:rPr>
              <a:t>Baroreceptor reflex  </a:t>
            </a:r>
          </a:p>
          <a:p>
            <a:pPr lvl="2"/>
            <a:r>
              <a:rPr lang="en-GB" sz="2400" dirty="0">
                <a:solidFill>
                  <a:srgbClr val="7030A0"/>
                </a:solidFill>
                <a:latin typeface="Constantia" pitchFamily="18" charset="0"/>
              </a:rPr>
              <a:t>Chemoreceptor reflex</a:t>
            </a:r>
          </a:p>
          <a:p>
            <a:pPr lvl="2"/>
            <a:r>
              <a:rPr lang="en-GB" sz="2400" dirty="0">
                <a:solidFill>
                  <a:srgbClr val="7030A0"/>
                </a:solidFill>
                <a:latin typeface="Constantia" pitchFamily="18" charset="0"/>
              </a:rPr>
              <a:t>Circulating hormones</a:t>
            </a:r>
          </a:p>
          <a:p>
            <a:pPr lvl="2">
              <a:buNone/>
            </a:pPr>
            <a:r>
              <a:rPr lang="en-GB" sz="2400" dirty="0">
                <a:solidFill>
                  <a:schemeClr val="tx2"/>
                </a:solidFill>
                <a:latin typeface="Constantia" pitchFamily="18" charset="0"/>
              </a:rPr>
              <a:t>(They are Responsible for maintaining BP homeostasis)</a:t>
            </a:r>
            <a:endParaRPr lang="en-GB" dirty="0">
              <a:solidFill>
                <a:schemeClr val="tx2"/>
              </a:solidFill>
              <a:latin typeface="Constantia" pitchFamily="18" charset="0"/>
            </a:endParaRPr>
          </a:p>
          <a:p>
            <a:pPr>
              <a:buFontTx/>
              <a:buNone/>
            </a:pPr>
            <a:r>
              <a:rPr lang="en-GB" dirty="0"/>
              <a:t>	</a:t>
            </a:r>
            <a:r>
              <a:rPr lang="en-GB" sz="2400" b="1" dirty="0">
                <a:latin typeface="Constantia" pitchFamily="18" charset="0"/>
              </a:rPr>
              <a:t>Second or Indirect Adaptive Response by :</a:t>
            </a:r>
          </a:p>
          <a:p>
            <a:pPr>
              <a:buFontTx/>
              <a:buNone/>
            </a:pPr>
            <a:r>
              <a:rPr lang="en-GB" sz="2400" b="1" dirty="0">
                <a:solidFill>
                  <a:schemeClr val="tx2">
                    <a:lumMod val="60000"/>
                    <a:lumOff val="40000"/>
                  </a:schemeClr>
                </a:solidFill>
                <a:latin typeface="Constantia" pitchFamily="18" charset="0"/>
              </a:rPr>
              <a:t>	</a:t>
            </a:r>
            <a:r>
              <a:rPr lang="en-GB" sz="2400" b="1" dirty="0">
                <a:solidFill>
                  <a:srgbClr val="C00000"/>
                </a:solidFill>
                <a:latin typeface="Constantia" pitchFamily="18" charset="0"/>
              </a:rPr>
              <a:t> Renin-angiotensin </a:t>
            </a:r>
            <a:r>
              <a:rPr lang="en-GB" sz="2400" b="1" u="sng" dirty="0">
                <a:solidFill>
                  <a:srgbClr val="C00000"/>
                </a:solidFill>
                <a:latin typeface="Constantia" pitchFamily="18" charset="0"/>
              </a:rPr>
              <a:t>Mechanism</a:t>
            </a:r>
          </a:p>
        </p:txBody>
      </p:sp>
      <p:pic>
        <p:nvPicPr>
          <p:cNvPr id="5" name="Picture 4" descr="Untitled-2"/>
          <p:cNvPicPr>
            <a:picLocks noChangeAspect="1" noChangeArrowheads="1"/>
          </p:cNvPicPr>
          <p:nvPr/>
        </p:nvPicPr>
        <p:blipFill>
          <a:blip r:embed="rId3" cstate="print">
            <a:lum bright="-6000"/>
          </a:blip>
          <a:srcRect/>
          <a:stretch>
            <a:fillRect/>
          </a:stretch>
        </p:blipFill>
        <p:spPr>
          <a:xfrm>
            <a:off x="6096000" y="1628801"/>
            <a:ext cx="3816424" cy="3168352"/>
          </a:xfrm>
          <a:prstGeom prst="rect">
            <a:avLst/>
          </a:prstGeom>
          <a:noFill/>
        </p:spPr>
      </p:pic>
      <p:sp>
        <p:nvSpPr>
          <p:cNvPr id="6" name="Rectangle 5"/>
          <p:cNvSpPr/>
          <p:nvPr/>
        </p:nvSpPr>
        <p:spPr>
          <a:xfrm>
            <a:off x="2279576" y="5661248"/>
            <a:ext cx="7704856" cy="369332"/>
          </a:xfrm>
          <a:prstGeom prst="rect">
            <a:avLst/>
          </a:prstGeom>
        </p:spPr>
        <p:txBody>
          <a:bodyPr wrap="square">
            <a:spAutoFit/>
          </a:bodyPr>
          <a:lstStyle/>
          <a:p>
            <a:r>
              <a:rPr lang="en-GB" b="1" dirty="0"/>
              <a:t>Long term control involves regulation of  Blood Pressure by the kidneys.</a:t>
            </a:r>
          </a:p>
        </p:txBody>
      </p:sp>
    </p:spTree>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4"/>
          <p:cNvPicPr>
            <a:picLocks noChangeAspect="1" noChangeArrowheads="1"/>
          </p:cNvPicPr>
          <p:nvPr/>
        </p:nvPicPr>
        <p:blipFill>
          <a:blip r:embed="rId2" cstate="print"/>
          <a:stretch>
            <a:fillRect/>
          </a:stretch>
        </p:blipFill>
        <p:spPr bwMode="auto">
          <a:xfrm>
            <a:off x="2418729" y="643467"/>
            <a:ext cx="7354542" cy="5571066"/>
          </a:xfrm>
          <a:prstGeom prst="rect">
            <a:avLst/>
          </a:prstGeom>
          <a:noFill/>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92313" y="1"/>
            <a:ext cx="8229600" cy="836613"/>
          </a:xfrm>
        </p:spPr>
        <p:txBody>
          <a:bodyPr/>
          <a:lstStyle/>
          <a:p>
            <a:r>
              <a:rPr lang="en-GB" sz="4000" b="1" dirty="0">
                <a:solidFill>
                  <a:schemeClr val="accent2"/>
                </a:solidFill>
                <a:latin typeface="Times New Roman" pitchFamily="18" charset="0"/>
              </a:rPr>
              <a:t>MECHANISMS OF B/P CONTROL</a:t>
            </a:r>
          </a:p>
        </p:txBody>
      </p:sp>
      <p:graphicFrame>
        <p:nvGraphicFramePr>
          <p:cNvPr id="38915" name="Object 3"/>
          <p:cNvGraphicFramePr>
            <a:graphicFrameLocks noGrp="1" noChangeAspect="1"/>
          </p:cNvGraphicFramePr>
          <p:nvPr>
            <p:ph idx="1"/>
          </p:nvPr>
        </p:nvGraphicFramePr>
        <p:xfrm>
          <a:off x="1524000" y="1268414"/>
          <a:ext cx="9144000" cy="4606925"/>
        </p:xfrm>
        <a:graphic>
          <a:graphicData uri="http://schemas.openxmlformats.org/presentationml/2006/ole">
            <mc:AlternateContent xmlns:mc="http://schemas.openxmlformats.org/markup-compatibility/2006">
              <mc:Choice xmlns:v="urn:schemas-microsoft-com:vml" Requires="v">
                <p:oleObj name="Picture" r:id="rId3" imgW="5398200" imgH="2719800" progId="Word.Picture.8">
                  <p:embed/>
                </p:oleObj>
              </mc:Choice>
              <mc:Fallback>
                <p:oleObj name="Picture" r:id="rId3" imgW="5398200" imgH="2719800" progId="Word.Picture.8">
                  <p:embed/>
                  <p:pic>
                    <p:nvPicPr>
                      <p:cNvPr id="38915"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268414"/>
                        <a:ext cx="9144000" cy="4606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8916" name="Rectangle 4"/>
          <p:cNvSpPr>
            <a:spLocks noChangeArrowheads="1"/>
          </p:cNvSpPr>
          <p:nvPr/>
        </p:nvSpPr>
        <p:spPr bwMode="auto">
          <a:xfrm>
            <a:off x="7032625" y="981075"/>
            <a:ext cx="3384550" cy="2376488"/>
          </a:xfrm>
          <a:prstGeom prst="rect">
            <a:avLst/>
          </a:prstGeom>
          <a:solidFill>
            <a:srgbClr val="F8F8F8"/>
          </a:solidFill>
          <a:ln w="9525">
            <a:solidFill>
              <a:schemeClr val="tx1"/>
            </a:solidFill>
            <a:miter lim="800000"/>
            <a:headEnd/>
            <a:tailEnd/>
          </a:ln>
          <a:effectLst/>
        </p:spPr>
        <p:txBody>
          <a:bodyPr wrap="none" anchor="ctr"/>
          <a:lstStyle/>
          <a:p>
            <a:r>
              <a:rPr lang="en-GB" dirty="0"/>
              <a:t>Higher brain stimulus</a:t>
            </a:r>
          </a:p>
          <a:p>
            <a:endParaRPr lang="en-GB" dirty="0"/>
          </a:p>
          <a:p>
            <a:r>
              <a:rPr lang="en-GB" dirty="0"/>
              <a:t>Baroreceptors</a:t>
            </a:r>
          </a:p>
          <a:p>
            <a:endParaRPr lang="en-GB" dirty="0"/>
          </a:p>
          <a:p>
            <a:r>
              <a:rPr lang="en-GB" dirty="0"/>
              <a:t>Chemoreceptors</a:t>
            </a:r>
          </a:p>
        </p:txBody>
      </p:sp>
    </p:spTree>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1986" name="Rectangle 2"/>
          <p:cNvSpPr>
            <a:spLocks noGrp="1" noChangeArrowheads="1"/>
          </p:cNvSpPr>
          <p:nvPr>
            <p:ph type="title"/>
          </p:nvPr>
        </p:nvSpPr>
        <p:spPr>
          <a:xfrm>
            <a:off x="1098468" y="885651"/>
            <a:ext cx="3229803" cy="4624603"/>
          </a:xfrm>
        </p:spPr>
        <p:txBody>
          <a:bodyPr>
            <a:normAutofit/>
          </a:bodyPr>
          <a:lstStyle/>
          <a:p>
            <a:pPr eaLnBrk="1" hangingPunct="1"/>
            <a:r>
              <a:rPr lang="en-GB" b="1">
                <a:solidFill>
                  <a:srgbClr val="FFFFFF"/>
                </a:solidFill>
              </a:rPr>
              <a:t>Control of Blood Pressure</a:t>
            </a:r>
          </a:p>
        </p:txBody>
      </p:sp>
      <p:sp>
        <p:nvSpPr>
          <p:cNvPr id="41987" name="Rectangle 3"/>
          <p:cNvSpPr>
            <a:spLocks noGrp="1" noChangeArrowheads="1"/>
          </p:cNvSpPr>
          <p:nvPr>
            <p:ph type="body" idx="1"/>
          </p:nvPr>
        </p:nvSpPr>
        <p:spPr>
          <a:xfrm>
            <a:off x="4978708" y="885651"/>
            <a:ext cx="6525220" cy="4616849"/>
          </a:xfrm>
        </p:spPr>
        <p:txBody>
          <a:bodyPr anchor="ctr">
            <a:normAutofit/>
          </a:bodyPr>
          <a:lstStyle/>
          <a:p>
            <a:pPr eaLnBrk="1" hangingPunct="1">
              <a:buFontTx/>
              <a:buNone/>
            </a:pPr>
            <a:r>
              <a:rPr lang="en-GB" sz="2400"/>
              <a:t>	Short term control - mainly  involves:</a:t>
            </a:r>
          </a:p>
          <a:p>
            <a:pPr lvl="2" eaLnBrk="1" hangingPunct="1"/>
            <a:r>
              <a:rPr lang="en-GB" sz="2400"/>
              <a:t>Baroreceptor reflex  </a:t>
            </a:r>
          </a:p>
          <a:p>
            <a:pPr lvl="2" eaLnBrk="1" hangingPunct="1"/>
            <a:r>
              <a:rPr lang="en-GB" sz="2400"/>
              <a:t>Chemoreceptor reflex</a:t>
            </a:r>
          </a:p>
          <a:p>
            <a:pPr lvl="2" eaLnBrk="1" hangingPunct="1"/>
            <a:r>
              <a:rPr lang="en-GB" sz="2400"/>
              <a:t>Circulating hormones</a:t>
            </a:r>
          </a:p>
          <a:p>
            <a:pPr lvl="1" eaLnBrk="1" hangingPunct="1">
              <a:buFontTx/>
              <a:buNone/>
            </a:pPr>
            <a:r>
              <a:rPr lang="en-GB"/>
              <a:t>Long term control involves regulation </a:t>
            </a:r>
          </a:p>
          <a:p>
            <a:pPr lvl="1" eaLnBrk="1" hangingPunct="1">
              <a:buFontTx/>
              <a:buNone/>
            </a:pPr>
            <a:r>
              <a:rPr lang="en-GB"/>
              <a:t>Of blood Pressure by the kidneys</a:t>
            </a:r>
            <a:r>
              <a:rPr lang="en-GB">
                <a:latin typeface="Times New Roman" pitchFamily="18" charset="0"/>
              </a:rPr>
              <a:t>.</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D:\Lecture 7\cardkid.jpg"/>
          <p:cNvPicPr>
            <a:picLocks noChangeAspect="1" noChangeArrowheads="1"/>
          </p:cNvPicPr>
          <p:nvPr/>
        </p:nvPicPr>
        <p:blipFill>
          <a:blip r:embed="rId2" cstate="print"/>
          <a:stretch>
            <a:fillRect/>
          </a:stretch>
        </p:blipFill>
        <p:spPr bwMode="auto">
          <a:xfrm>
            <a:off x="2739936" y="643467"/>
            <a:ext cx="6712127" cy="5571066"/>
          </a:xfrm>
          <a:prstGeom prst="rect">
            <a:avLst/>
          </a:prstGeom>
          <a:noFill/>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209801" y="301625"/>
            <a:ext cx="8207375" cy="1462088"/>
          </a:xfrm>
        </p:spPr>
        <p:txBody>
          <a:bodyPr>
            <a:normAutofit/>
          </a:bodyPr>
          <a:lstStyle/>
          <a:p>
            <a:pPr eaLnBrk="1" hangingPunct="1"/>
            <a:r>
              <a:rPr lang="en-US" altLang="zh-CN">
                <a:latin typeface="Times New Roman" pitchFamily="18" charset="0"/>
                <a:ea typeface="宋体" charset="-122"/>
              </a:rPr>
              <a:t>Vasoconstrictors and Vasodilators</a:t>
            </a:r>
          </a:p>
        </p:txBody>
      </p:sp>
      <p:sp>
        <p:nvSpPr>
          <p:cNvPr id="159747" name="Rectangle 3"/>
          <p:cNvSpPr>
            <a:spLocks noGrp="1" noChangeArrowheads="1"/>
          </p:cNvSpPr>
          <p:nvPr>
            <p:ph type="body" idx="1"/>
          </p:nvPr>
        </p:nvSpPr>
        <p:spPr>
          <a:xfrm>
            <a:off x="1992313" y="1916114"/>
            <a:ext cx="7772400" cy="4687887"/>
          </a:xfrm>
        </p:spPr>
        <p:txBody>
          <a:bodyPr/>
          <a:lstStyle/>
          <a:p>
            <a:pPr marL="609600" indent="-609600">
              <a:buFont typeface="Wingdings" pitchFamily="2" charset="2"/>
              <a:buChar char="Ø"/>
            </a:pPr>
            <a:r>
              <a:rPr lang="en-US" altLang="zh-CN" sz="2400" dirty="0">
                <a:latin typeface="Times New Roman" pitchFamily="18" charset="0"/>
                <a:ea typeface="宋体" charset="-122"/>
              </a:rPr>
              <a:t>Vasoconstrictors</a:t>
            </a:r>
          </a:p>
          <a:p>
            <a:pPr marL="990600" lvl="1" indent="-533400">
              <a:buFont typeface="Wingdings" pitchFamily="2" charset="2"/>
              <a:buChar char="Ø"/>
            </a:pPr>
            <a:r>
              <a:rPr kumimoji="1" lang="en-US" altLang="zh-CN" dirty="0">
                <a:latin typeface="Times New Roman" pitchFamily="18" charset="0"/>
                <a:ea typeface="宋体" charset="-122"/>
              </a:rPr>
              <a:t>Epinephrine and Norepinephrine</a:t>
            </a:r>
          </a:p>
          <a:p>
            <a:pPr marL="990600" lvl="1" indent="-533400">
              <a:buFont typeface="Wingdings" pitchFamily="2" charset="2"/>
              <a:buChar char="Ø"/>
            </a:pPr>
            <a:r>
              <a:rPr kumimoji="1" lang="en-US" altLang="zh-CN" dirty="0">
                <a:latin typeface="Times New Roman" pitchFamily="18" charset="0"/>
                <a:ea typeface="宋体" charset="-122"/>
              </a:rPr>
              <a:t>Angiotensin II</a:t>
            </a:r>
          </a:p>
          <a:p>
            <a:pPr marL="990600" lvl="1" indent="-533400">
              <a:buFont typeface="Wingdings" pitchFamily="2" charset="2"/>
              <a:buChar char="Ø"/>
            </a:pPr>
            <a:r>
              <a:rPr kumimoji="1" lang="en-US" altLang="zh-CN" dirty="0">
                <a:latin typeface="Times New Roman" pitchFamily="18" charset="0"/>
                <a:ea typeface="宋体" charset="-122"/>
              </a:rPr>
              <a:t>Vasopressin</a:t>
            </a:r>
          </a:p>
          <a:p>
            <a:pPr marL="609600" indent="-609600">
              <a:buFont typeface="Wingdings" pitchFamily="2" charset="2"/>
              <a:buChar char="Ø"/>
            </a:pPr>
            <a:r>
              <a:rPr kumimoji="1" lang="en-US" altLang="zh-CN" sz="2400" dirty="0">
                <a:latin typeface="Times New Roman" pitchFamily="18" charset="0"/>
                <a:ea typeface="宋体" charset="-122"/>
              </a:rPr>
              <a:t>Vasodilators</a:t>
            </a:r>
          </a:p>
          <a:p>
            <a:pPr marL="990600" lvl="1" indent="-533400">
              <a:buFont typeface="Wingdings" pitchFamily="2" charset="2"/>
              <a:buChar char="Ø"/>
            </a:pPr>
            <a:r>
              <a:rPr kumimoji="1" lang="en-US" altLang="zh-CN" dirty="0">
                <a:latin typeface="Times New Roman" pitchFamily="18" charset="0"/>
                <a:ea typeface="宋体" charset="-122"/>
              </a:rPr>
              <a:t>EDRF (NO) endothelium derived relaxing factor-</a:t>
            </a:r>
            <a:r>
              <a:rPr lang="en-GB" dirty="0"/>
              <a:t> is produced and released by the </a:t>
            </a:r>
            <a:br>
              <a:rPr lang="en-GB" dirty="0"/>
            </a:br>
            <a:r>
              <a:rPr lang="en-GB" dirty="0"/>
              <a:t>endothelium to promote smooth muscle relaxation</a:t>
            </a:r>
            <a:endParaRPr lang="en-US" altLang="zh-CN" dirty="0">
              <a:latin typeface="Times New Roman" pitchFamily="18" charset="0"/>
              <a:ea typeface="宋体"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animEffect transition="in" filter="circle(in)">
                                      <p:cBhvr>
                                        <p:cTn id="7" dur="500"/>
                                        <p:tgtEl>
                                          <p:spTgt spid="1597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9747">
                                            <p:txEl>
                                              <p:pRg st="1" end="1"/>
                                            </p:txEl>
                                          </p:spTgt>
                                        </p:tgtEl>
                                        <p:attrNameLst>
                                          <p:attrName>style.visibility</p:attrName>
                                        </p:attrNameLst>
                                      </p:cBhvr>
                                      <p:to>
                                        <p:strVal val="visible"/>
                                      </p:to>
                                    </p:set>
                                    <p:animEffect transition="in" filter="circle(in)">
                                      <p:cBhvr>
                                        <p:cTn id="12" dur="500"/>
                                        <p:tgtEl>
                                          <p:spTgt spid="1597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59747">
                                            <p:txEl>
                                              <p:pRg st="2" end="2"/>
                                            </p:txEl>
                                          </p:spTgt>
                                        </p:tgtEl>
                                        <p:attrNameLst>
                                          <p:attrName>style.visibility</p:attrName>
                                        </p:attrNameLst>
                                      </p:cBhvr>
                                      <p:to>
                                        <p:strVal val="visible"/>
                                      </p:to>
                                    </p:set>
                                    <p:animEffect transition="in" filter="circle(in)">
                                      <p:cBhvr>
                                        <p:cTn id="17" dur="500"/>
                                        <p:tgtEl>
                                          <p:spTgt spid="1597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59747">
                                            <p:txEl>
                                              <p:pRg st="3" end="3"/>
                                            </p:txEl>
                                          </p:spTgt>
                                        </p:tgtEl>
                                        <p:attrNameLst>
                                          <p:attrName>style.visibility</p:attrName>
                                        </p:attrNameLst>
                                      </p:cBhvr>
                                      <p:to>
                                        <p:strVal val="visible"/>
                                      </p:to>
                                    </p:set>
                                    <p:animEffect transition="in" filter="circle(in)">
                                      <p:cBhvr>
                                        <p:cTn id="22" dur="500"/>
                                        <p:tgtEl>
                                          <p:spTgt spid="1597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59747">
                                            <p:txEl>
                                              <p:pRg st="4" end="4"/>
                                            </p:txEl>
                                          </p:spTgt>
                                        </p:tgtEl>
                                        <p:attrNameLst>
                                          <p:attrName>style.visibility</p:attrName>
                                        </p:attrNameLst>
                                      </p:cBhvr>
                                      <p:to>
                                        <p:strVal val="visible"/>
                                      </p:to>
                                    </p:set>
                                    <p:animEffect transition="in" filter="circle(in)">
                                      <p:cBhvr>
                                        <p:cTn id="27" dur="500"/>
                                        <p:tgtEl>
                                          <p:spTgt spid="15974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59747">
                                            <p:txEl>
                                              <p:pRg st="5" end="5"/>
                                            </p:txEl>
                                          </p:spTgt>
                                        </p:tgtEl>
                                        <p:attrNameLst>
                                          <p:attrName>style.visibility</p:attrName>
                                        </p:attrNameLst>
                                      </p:cBhvr>
                                      <p:to>
                                        <p:strVal val="visible"/>
                                      </p:to>
                                    </p:set>
                                    <p:animEffect transition="in" filter="circle(in)">
                                      <p:cBhvr>
                                        <p:cTn id="32" dur="500"/>
                                        <p:tgtEl>
                                          <p:spTgt spid="1597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F81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p:cNvSpPr>
            <a:spLocks noGrp="1" noChangeArrowheads="1"/>
          </p:cNvSpPr>
          <p:nvPr>
            <p:ph type="title"/>
          </p:nvPr>
        </p:nvSpPr>
        <p:spPr>
          <a:xfrm>
            <a:off x="634276" y="803705"/>
            <a:ext cx="4208656" cy="3034857"/>
          </a:xfrm>
        </p:spPr>
        <p:txBody>
          <a:bodyPr vert="horz" lIns="91440" tIns="45720" rIns="91440" bIns="45720" rtlCol="0" anchor="b">
            <a:normAutofit/>
          </a:bodyPr>
          <a:lstStyle/>
          <a:p>
            <a:pPr algn="r"/>
            <a:r>
              <a:rPr lang="en-US" altLang="zh-CN" sz="5400" b="1" kern="1200">
                <a:solidFill>
                  <a:srgbClr val="FFFFFF"/>
                </a:solidFill>
                <a:latin typeface="+mj-lt"/>
                <a:ea typeface="+mj-ea"/>
                <a:cs typeface="+mj-cs"/>
              </a:rPr>
              <a:t>Cardiovascular centers of the brainstem </a:t>
            </a:r>
          </a:p>
        </p:txBody>
      </p:sp>
      <p:sp>
        <p:nvSpPr>
          <p:cNvPr id="48131" name="Rectangle 3"/>
          <p:cNvSpPr>
            <a:spLocks noGrp="1" noChangeArrowheads="1"/>
          </p:cNvSpPr>
          <p:nvPr>
            <p:ph type="body" sz="half" idx="1"/>
          </p:nvPr>
        </p:nvSpPr>
        <p:spPr>
          <a:xfrm>
            <a:off x="638921" y="4013165"/>
            <a:ext cx="4204012" cy="2205732"/>
          </a:xfrm>
        </p:spPr>
        <p:txBody>
          <a:bodyPr vert="horz" lIns="91440" tIns="45720" rIns="91440" bIns="45720" rtlCol="0" anchor="t">
            <a:normAutofit/>
          </a:bodyPr>
          <a:lstStyle/>
          <a:p>
            <a:pPr marL="0" indent="0" algn="r">
              <a:buNone/>
            </a:pPr>
            <a:r>
              <a:rPr lang="en-US" altLang="zh-CN" sz="1800" kern="1200">
                <a:solidFill>
                  <a:srgbClr val="FFFFFF"/>
                </a:solidFill>
                <a:latin typeface="+mn-lt"/>
                <a:ea typeface="+mn-ea"/>
                <a:cs typeface="+mn-cs"/>
              </a:rPr>
              <a:t>Medulla oblongata is essential to Cardiovascular centers.</a:t>
            </a:r>
          </a:p>
        </p:txBody>
      </p:sp>
      <p:cxnSp>
        <p:nvCxnSpPr>
          <p:cNvPr id="75" name="Straight Connector 74">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8132" name="Picture 5"/>
          <p:cNvPicPr>
            <a:picLocks noChangeAspect="1" noChangeArrowheads="1"/>
          </p:cNvPicPr>
          <p:nvPr/>
        </p:nvPicPr>
        <p:blipFill rotWithShape="1">
          <a:blip r:embed="rId2" cstate="print"/>
          <a:srcRect t="11309" r="2" b="2"/>
          <a:stretch/>
        </p:blipFill>
        <p:spPr bwMode="auto">
          <a:xfrm>
            <a:off x="6501401" y="640080"/>
            <a:ext cx="4648667" cy="5578816"/>
          </a:xfrm>
          <a:prstGeom prst="rect">
            <a:avLst/>
          </a:prstGeom>
          <a:noFill/>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7588" name="Object 4"/>
          <p:cNvGraphicFramePr>
            <a:graphicFrameLocks noChangeAspect="1"/>
          </p:cNvGraphicFramePr>
          <p:nvPr/>
        </p:nvGraphicFramePr>
        <p:xfrm>
          <a:off x="1524000" y="493714"/>
          <a:ext cx="9144000" cy="5959475"/>
        </p:xfrm>
        <a:graphic>
          <a:graphicData uri="http://schemas.openxmlformats.org/presentationml/2006/ole">
            <mc:AlternateContent xmlns:mc="http://schemas.openxmlformats.org/markup-compatibility/2006">
              <mc:Choice xmlns:v="urn:schemas-microsoft-com:vml" Requires="v">
                <p:oleObj name="Document" r:id="rId2" imgW="4686840" imgH="3523320" progId="Word.Document.8">
                  <p:embed/>
                </p:oleObj>
              </mc:Choice>
              <mc:Fallback>
                <p:oleObj name="Document" r:id="rId2" imgW="4686840" imgH="3523320" progId="Word.Document.8">
                  <p:embed/>
                  <p:pic>
                    <p:nvPicPr>
                      <p:cNvPr id="6758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493714"/>
                        <a:ext cx="9144000" cy="59594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540472C-B8E1-4F8F-AC88-A36A24A049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34595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5167280" y="749300"/>
            <a:ext cx="6489700" cy="558800"/>
          </a:xfrm>
          <a:prstGeom prst="rect">
            <a:avLst/>
          </a:prstGeom>
        </p:spPr>
        <p:txBody>
          <a:bodyPr wrap="square" anchor="t">
            <a:normAutofit/>
          </a:bodyPr>
          <a:lstStyle/>
          <a:p>
            <a:pPr>
              <a:lnSpc>
                <a:spcPct val="90000"/>
              </a:lnSpc>
              <a:spcAft>
                <a:spcPts val="600"/>
              </a:spcAft>
              <a:buFontTx/>
              <a:buNone/>
            </a:pPr>
            <a:endParaRPr lang="en-GB" sz="1500" b="1" dirty="0">
              <a:latin typeface="Constantia" pitchFamily="18" charset="0"/>
            </a:endParaRPr>
          </a:p>
        </p:txBody>
      </p:sp>
      <p:sp>
        <p:nvSpPr>
          <p:cNvPr id="12" name="Title 11"/>
          <p:cNvSpPr>
            <a:spLocks noGrp="1"/>
          </p:cNvSpPr>
          <p:nvPr>
            <p:ph type="title"/>
          </p:nvPr>
        </p:nvSpPr>
        <p:spPr>
          <a:xfrm>
            <a:off x="535020" y="685800"/>
            <a:ext cx="2780271" cy="5105400"/>
          </a:xfrm>
        </p:spPr>
        <p:txBody>
          <a:bodyPr>
            <a:normAutofit/>
          </a:bodyPr>
          <a:lstStyle/>
          <a:p>
            <a:r>
              <a:rPr lang="en-GB" sz="4000">
                <a:solidFill>
                  <a:srgbClr val="FFFFFF"/>
                </a:solidFill>
              </a:rPr>
              <a:t> </a:t>
            </a:r>
          </a:p>
        </p:txBody>
      </p:sp>
      <p:pic>
        <p:nvPicPr>
          <p:cNvPr id="3" name="Online Media 2" title="Renin Angiotensin Aldosterone System (RAAS) - Short and sweet!">
            <a:hlinkClick r:id="" action="ppaction://media"/>
            <a:extLst>
              <a:ext uri="{FF2B5EF4-FFF2-40B4-BE49-F238E27FC236}">
                <a16:creationId xmlns:a16="http://schemas.microsoft.com/office/drawing/2014/main" id="{3BD6CF5A-3D11-47B7-AE0B-CFD593A5F330}"/>
              </a:ext>
            </a:extLst>
          </p:cNvPr>
          <p:cNvPicPr>
            <a:picLocks noGrp="1" noRot="1" noChangeAspect="1"/>
          </p:cNvPicPr>
          <p:nvPr>
            <p:ph idx="1"/>
            <a:videoFile r:link="rId1"/>
          </p:nvPr>
        </p:nvPicPr>
        <p:blipFill>
          <a:blip r:embed="rId3"/>
          <a:stretch>
            <a:fillRect/>
          </a:stretch>
        </p:blipFill>
        <p:spPr>
          <a:xfrm>
            <a:off x="1460500" y="838200"/>
            <a:ext cx="8782050" cy="49403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B9DD34A-92C6-4428-8D5B-88190FFB92E8}"/>
              </a:ext>
            </a:extLst>
          </p:cNvPr>
          <p:cNvSpPr>
            <a:spLocks noGrp="1"/>
          </p:cNvSpPr>
          <p:nvPr>
            <p:ph type="title"/>
          </p:nvPr>
        </p:nvSpPr>
        <p:spPr>
          <a:xfrm>
            <a:off x="1098468" y="885651"/>
            <a:ext cx="3229803" cy="4624603"/>
          </a:xfrm>
        </p:spPr>
        <p:txBody>
          <a:bodyPr>
            <a:normAutofit/>
          </a:bodyPr>
          <a:lstStyle/>
          <a:p>
            <a:r>
              <a:rPr lang="en-GB" sz="4100" b="1">
                <a:solidFill>
                  <a:srgbClr val="FFFFFF"/>
                </a:solidFill>
                <a:latin typeface="Constantia" pitchFamily="18" charset="0"/>
              </a:rPr>
              <a:t>Second or Indirect Adaptive Response by  Renin-angiotensin Mechanism</a:t>
            </a:r>
            <a:br>
              <a:rPr lang="en-GB" sz="4100" b="1">
                <a:solidFill>
                  <a:srgbClr val="FFFFFF"/>
                </a:solidFill>
                <a:latin typeface="Constantia" pitchFamily="18" charset="0"/>
              </a:rPr>
            </a:br>
            <a:endParaRPr lang="en-GB" sz="4100">
              <a:solidFill>
                <a:srgbClr val="FFFFFF"/>
              </a:solidFill>
            </a:endParaRPr>
          </a:p>
        </p:txBody>
      </p:sp>
      <p:sp>
        <p:nvSpPr>
          <p:cNvPr id="3" name="Content Placeholder 2">
            <a:extLst>
              <a:ext uri="{FF2B5EF4-FFF2-40B4-BE49-F238E27FC236}">
                <a16:creationId xmlns:a16="http://schemas.microsoft.com/office/drawing/2014/main" id="{656C7CAF-879D-4FD4-BF44-B9547D6A87BB}"/>
              </a:ext>
            </a:extLst>
          </p:cNvPr>
          <p:cNvSpPr>
            <a:spLocks noGrp="1"/>
          </p:cNvSpPr>
          <p:nvPr>
            <p:ph idx="1"/>
          </p:nvPr>
        </p:nvSpPr>
        <p:spPr>
          <a:xfrm>
            <a:off x="4978708" y="885651"/>
            <a:ext cx="6525220" cy="4616849"/>
          </a:xfrm>
        </p:spPr>
        <p:txBody>
          <a:bodyPr anchor="ctr">
            <a:normAutofit/>
          </a:bodyPr>
          <a:lstStyle/>
          <a:p>
            <a:pPr lvl="0"/>
            <a:r>
              <a:rPr lang="en-US" sz="1300" dirty="0">
                <a:latin typeface="Constantia" pitchFamily="18" charset="0"/>
              </a:rPr>
              <a:t>When BP </a:t>
            </a:r>
            <a:r>
              <a:rPr lang="en-US" sz="1300" dirty="0">
                <a:latin typeface="Constantia" pitchFamily="18" charset="0"/>
                <a:sym typeface="Wingdings"/>
              </a:rPr>
              <a:t></a:t>
            </a:r>
            <a:endParaRPr lang="en-GB" sz="1300" dirty="0">
              <a:latin typeface="Constantia" pitchFamily="18" charset="0"/>
            </a:endParaRPr>
          </a:p>
          <a:p>
            <a:r>
              <a:rPr lang="en-US" sz="1300" b="1" dirty="0">
                <a:latin typeface="Constantia" pitchFamily="18" charset="0"/>
              </a:rPr>
              <a:t> </a:t>
            </a:r>
            <a:r>
              <a:rPr lang="en-US" sz="1300" b="1">
                <a:latin typeface="Constantia" pitchFamily="18" charset="0"/>
              </a:rPr>
              <a:t>Renin</a:t>
            </a:r>
            <a:r>
              <a:rPr lang="en-US" sz="1300" b="1" dirty="0">
                <a:latin typeface="Constantia" pitchFamily="18" charset="0"/>
              </a:rPr>
              <a:t> </a:t>
            </a:r>
            <a:r>
              <a:rPr lang="en-US" sz="1300" dirty="0">
                <a:latin typeface="Constantia" pitchFamily="18" charset="0"/>
              </a:rPr>
              <a:t>is released by the </a:t>
            </a:r>
            <a:r>
              <a:rPr lang="en-US" sz="1300" b="1">
                <a:latin typeface="Constantia" pitchFamily="18" charset="0"/>
              </a:rPr>
              <a:t>kidney </a:t>
            </a:r>
            <a:r>
              <a:rPr lang="en-US" sz="1300" dirty="0">
                <a:latin typeface="Constantia" pitchFamily="18" charset="0"/>
              </a:rPr>
              <a:t>into the blood</a:t>
            </a:r>
            <a:endParaRPr lang="en-GB" sz="1300" dirty="0">
              <a:latin typeface="Constantia" pitchFamily="18" charset="0"/>
            </a:endParaRPr>
          </a:p>
          <a:p>
            <a:endParaRPr lang="en-US" sz="1300" b="1">
              <a:latin typeface="Constantia" pitchFamily="18" charset="0"/>
            </a:endParaRPr>
          </a:p>
          <a:p>
            <a:r>
              <a:rPr lang="en-US" sz="1300" b="1">
                <a:latin typeface="Constantia" pitchFamily="18" charset="0"/>
              </a:rPr>
              <a:t>Renin</a:t>
            </a:r>
            <a:r>
              <a:rPr lang="en-US" sz="1300" b="1" dirty="0">
                <a:latin typeface="Constantia" pitchFamily="18" charset="0"/>
              </a:rPr>
              <a:t> </a:t>
            </a:r>
            <a:r>
              <a:rPr lang="en-US" sz="1300" dirty="0">
                <a:latin typeface="Constantia" pitchFamily="18" charset="0"/>
                <a:sym typeface="Wingdings"/>
              </a:rPr>
              <a:t>stimulates</a:t>
            </a:r>
            <a:r>
              <a:rPr lang="en-US" sz="1300" dirty="0">
                <a:latin typeface="Constantia" pitchFamily="18" charset="0"/>
              </a:rPr>
              <a:t> </a:t>
            </a:r>
            <a:r>
              <a:rPr lang="en-US" sz="1300" b="1">
                <a:latin typeface="Constantia" pitchFamily="18" charset="0"/>
              </a:rPr>
              <a:t>Angiotensinogen (in lungs) </a:t>
            </a:r>
            <a:r>
              <a:rPr lang="en-US" sz="1300" dirty="0">
                <a:latin typeface="Constantia" pitchFamily="18" charset="0"/>
                <a:sym typeface="Wingdings"/>
              </a:rPr>
              <a:t>to</a:t>
            </a:r>
            <a:r>
              <a:rPr lang="en-US" sz="1300" dirty="0">
                <a:latin typeface="Constantia" pitchFamily="18" charset="0"/>
              </a:rPr>
              <a:t> convert to Angiotensin I (mild constrictive hormone)</a:t>
            </a:r>
            <a:endParaRPr lang="en-GB" sz="1300" dirty="0">
              <a:latin typeface="Constantia" pitchFamily="18" charset="0"/>
            </a:endParaRPr>
          </a:p>
          <a:p>
            <a:pPr>
              <a:buNone/>
            </a:pPr>
            <a:br>
              <a:rPr lang="en-GB" sz="1300" b="1" dirty="0">
                <a:latin typeface="Constantia" pitchFamily="18" charset="0"/>
              </a:rPr>
            </a:br>
            <a:r>
              <a:rPr lang="en-US" sz="1300" b="1">
                <a:latin typeface="Constantia" pitchFamily="18" charset="0"/>
              </a:rPr>
              <a:t>Angiotensin I </a:t>
            </a:r>
            <a:r>
              <a:rPr lang="en-US" sz="1300">
                <a:latin typeface="Constantia" pitchFamily="18" charset="0"/>
              </a:rPr>
              <a:t>is then converted by</a:t>
            </a:r>
            <a:r>
              <a:rPr lang="en-US" sz="1300" dirty="0">
                <a:latin typeface="Constantia" pitchFamily="18" charset="0"/>
              </a:rPr>
              <a:t> (ACE) </a:t>
            </a:r>
            <a:r>
              <a:rPr lang="en-US" sz="1300" b="1" u="sng">
                <a:latin typeface="Constantia" pitchFamily="18" charset="0"/>
              </a:rPr>
              <a:t>Angiotensin Converting Enzyme  </a:t>
            </a:r>
          </a:p>
          <a:p>
            <a:pPr>
              <a:buNone/>
            </a:pPr>
            <a:r>
              <a:rPr lang="en-US" sz="1300">
                <a:latin typeface="Constantia" pitchFamily="18" charset="0"/>
              </a:rPr>
              <a:t>       to </a:t>
            </a:r>
            <a:r>
              <a:rPr lang="en-US" sz="1300" b="1">
                <a:latin typeface="Constantia" pitchFamily="18" charset="0"/>
              </a:rPr>
              <a:t>Angiotensin II</a:t>
            </a:r>
            <a:endParaRPr lang="en-GB" sz="1300" b="1">
              <a:latin typeface="Constantia" pitchFamily="18" charset="0"/>
            </a:endParaRPr>
          </a:p>
          <a:p>
            <a:r>
              <a:rPr lang="en-US" sz="1300" dirty="0">
                <a:latin typeface="Constantia" pitchFamily="18" charset="0"/>
              </a:rPr>
              <a:t> </a:t>
            </a:r>
            <a:endParaRPr lang="en-GB" sz="1300" dirty="0">
              <a:latin typeface="Constantia" pitchFamily="18" charset="0"/>
            </a:endParaRPr>
          </a:p>
          <a:p>
            <a:pPr>
              <a:buNone/>
            </a:pPr>
            <a:r>
              <a:rPr lang="en-GB" sz="1300" dirty="0">
                <a:latin typeface="Constantia" pitchFamily="18" charset="0"/>
              </a:rPr>
              <a:t>	When </a:t>
            </a:r>
            <a:r>
              <a:rPr lang="en-US" sz="1300" b="1">
                <a:latin typeface="Constantia" pitchFamily="18" charset="0"/>
              </a:rPr>
              <a:t>Angiotensin II  </a:t>
            </a:r>
            <a:r>
              <a:rPr lang="en-US" sz="1300" dirty="0">
                <a:latin typeface="Constantia" pitchFamily="18" charset="0"/>
              </a:rPr>
              <a:t>causes </a:t>
            </a:r>
          </a:p>
          <a:p>
            <a:pPr>
              <a:buNone/>
            </a:pPr>
            <a:endParaRPr lang="en-GB" sz="1300" dirty="0">
              <a:latin typeface="Constantia" pitchFamily="18" charset="0"/>
            </a:endParaRPr>
          </a:p>
          <a:p>
            <a:pPr marL="1828800" lvl="1" indent="-1371600">
              <a:buNone/>
            </a:pPr>
            <a:r>
              <a:rPr lang="en-US" sz="1300" dirty="0">
                <a:latin typeface="Constantia" pitchFamily="18" charset="0"/>
              </a:rPr>
              <a:t>1   </a:t>
            </a:r>
            <a:r>
              <a:rPr lang="en-US" sz="1300" b="1">
                <a:latin typeface="Constantia" pitchFamily="18" charset="0"/>
              </a:rPr>
              <a:t>Vasoconstriction</a:t>
            </a:r>
          </a:p>
          <a:p>
            <a:pPr marL="1828800" lvl="1" indent="-1371600">
              <a:buNone/>
            </a:pPr>
            <a:r>
              <a:rPr lang="en-GB" sz="1300" dirty="0">
                <a:latin typeface="Constantia" pitchFamily="18" charset="0"/>
              </a:rPr>
              <a:t>2.  </a:t>
            </a:r>
            <a:r>
              <a:rPr lang="en-US" sz="1300" b="1">
                <a:latin typeface="Constantia" pitchFamily="18" charset="0"/>
              </a:rPr>
              <a:t>Release of aldosterone from the </a:t>
            </a:r>
            <a:r>
              <a:rPr lang="en-US" sz="1300" b="1" u="sng">
                <a:latin typeface="Constantia" pitchFamily="18" charset="0"/>
              </a:rPr>
              <a:t>adrenal cortex. </a:t>
            </a:r>
          </a:p>
          <a:p>
            <a:pPr marL="1828800" lvl="1" indent="-1371600">
              <a:buNone/>
            </a:pPr>
            <a:endParaRPr lang="en-US" sz="1300" b="1">
              <a:latin typeface="Constantia" pitchFamily="18" charset="0"/>
              <a:sym typeface="Wingdings"/>
            </a:endParaRPr>
          </a:p>
          <a:p>
            <a:pPr marL="1828800" lvl="1" indent="-1371600">
              <a:buNone/>
            </a:pPr>
            <a:r>
              <a:rPr lang="en-US" sz="1300" b="1">
                <a:latin typeface="Constantia" pitchFamily="18" charset="0"/>
                <a:sym typeface="Wingdings"/>
              </a:rPr>
              <a:t>Prevents </a:t>
            </a:r>
            <a:r>
              <a:rPr lang="en-US" sz="1300" b="1">
                <a:latin typeface="Constantia" pitchFamily="18" charset="0"/>
              </a:rPr>
              <a:t>excretion of Na+ water in kidneys </a:t>
            </a:r>
            <a:r>
              <a:rPr lang="en-US" sz="1300" b="1">
                <a:latin typeface="Constantia" pitchFamily="18" charset="0"/>
                <a:sym typeface="Wingdings"/>
              </a:rPr>
              <a:t></a:t>
            </a:r>
            <a:r>
              <a:rPr lang="en-US" sz="1300" b="1">
                <a:latin typeface="Constantia" pitchFamily="18" charset="0"/>
              </a:rPr>
              <a:t> reduce water loss from </a:t>
            </a:r>
          </a:p>
          <a:p>
            <a:pPr marL="1828800" lvl="1" indent="-1371600">
              <a:buNone/>
            </a:pPr>
            <a:r>
              <a:rPr lang="en-US" sz="1300" b="1">
                <a:latin typeface="Constantia" pitchFamily="18" charset="0"/>
              </a:rPr>
              <a:t>circulation and this  increases Blood Volume </a:t>
            </a:r>
            <a:r>
              <a:rPr lang="en-US" sz="1300" b="1">
                <a:latin typeface="Constantia" pitchFamily="18" charset="0"/>
                <a:sym typeface="Wingdings"/>
              </a:rPr>
              <a:t>which in turn increases  </a:t>
            </a:r>
            <a:r>
              <a:rPr lang="en-US" sz="1300" b="1">
                <a:latin typeface="Constantia" pitchFamily="18" charset="0"/>
              </a:rPr>
              <a:t>Blood  Pressure </a:t>
            </a:r>
            <a:r>
              <a:rPr lang="en-US" sz="1300" b="1">
                <a:latin typeface="Constantia" pitchFamily="18" charset="0"/>
                <a:sym typeface="Wingdings"/>
              </a:rPr>
              <a:t></a:t>
            </a:r>
            <a:endParaRPr lang="en-GB" sz="1300" b="1">
              <a:latin typeface="Constantia" pitchFamily="18" charset="0"/>
            </a:endParaRPr>
          </a:p>
          <a:p>
            <a:endParaRPr lang="en-GB" sz="1300"/>
          </a:p>
        </p:txBody>
      </p:sp>
    </p:spTree>
    <p:extLst>
      <p:ext uri="{BB962C8B-B14F-4D97-AF65-F5344CB8AC3E}">
        <p14:creationId xmlns:p14="http://schemas.microsoft.com/office/powerpoint/2010/main" val="238049666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87" name="Rectangle 11"/>
          <p:cNvSpPr>
            <a:spLocks noChangeArrowheads="1"/>
          </p:cNvSpPr>
          <p:nvPr/>
        </p:nvSpPr>
        <p:spPr bwMode="auto">
          <a:xfrm>
            <a:off x="1524000" y="4191001"/>
            <a:ext cx="9144000" cy="830997"/>
          </a:xfrm>
          <a:prstGeom prst="rect">
            <a:avLst/>
          </a:prstGeom>
          <a:noFill/>
          <a:ln w="9525">
            <a:noFill/>
            <a:miter lim="800000"/>
            <a:headEnd/>
            <a:tailEnd/>
          </a:ln>
          <a:effectLst/>
        </p:spPr>
        <p:txBody>
          <a:bodyPr>
            <a:spAutoFit/>
          </a:bodyPr>
          <a:lstStyle/>
          <a:p>
            <a:pPr lvl="1" algn="l"/>
            <a:r>
              <a:rPr lang="en-US" sz="2400" b="1" dirty="0">
                <a:solidFill>
                  <a:srgbClr val="C00000"/>
                </a:solidFill>
              </a:rPr>
              <a:t>   </a:t>
            </a:r>
            <a:r>
              <a:rPr lang="en-US" sz="2400" dirty="0">
                <a:solidFill>
                  <a:srgbClr val="C00000"/>
                </a:solidFill>
                <a:latin typeface="Constantia" pitchFamily="18" charset="0"/>
              </a:rPr>
              <a:t>BP* - Stimulates Cardioinhibitory center to    heart rate &amp; Vasomotor center to    diameter. </a:t>
            </a:r>
          </a:p>
        </p:txBody>
      </p:sp>
      <p:sp>
        <p:nvSpPr>
          <p:cNvPr id="75778" name="Rectangle 2"/>
          <p:cNvSpPr>
            <a:spLocks noGrp="1" noChangeArrowheads="1"/>
          </p:cNvSpPr>
          <p:nvPr>
            <p:ph type="title"/>
          </p:nvPr>
        </p:nvSpPr>
        <p:spPr>
          <a:xfrm>
            <a:off x="2209800" y="152400"/>
            <a:ext cx="7772400" cy="1066800"/>
          </a:xfrm>
        </p:spPr>
        <p:txBody>
          <a:bodyPr>
            <a:normAutofit fontScale="90000"/>
          </a:bodyPr>
          <a:lstStyle/>
          <a:p>
            <a:r>
              <a:rPr lang="en-US" b="1" u="sng" dirty="0"/>
              <a:t>Homeostatic Blood Pressure Regulation Mechanisms</a:t>
            </a:r>
          </a:p>
        </p:txBody>
      </p:sp>
      <p:sp>
        <p:nvSpPr>
          <p:cNvPr id="75779" name="Rectangle 3"/>
          <p:cNvSpPr>
            <a:spLocks noGrp="1" noChangeArrowheads="1"/>
          </p:cNvSpPr>
          <p:nvPr>
            <p:ph idx="1"/>
          </p:nvPr>
        </p:nvSpPr>
        <p:spPr>
          <a:xfrm>
            <a:off x="1752600" y="2348880"/>
            <a:ext cx="8229600" cy="1440160"/>
          </a:xfrm>
        </p:spPr>
        <p:txBody>
          <a:bodyPr>
            <a:noAutofit/>
          </a:bodyPr>
          <a:lstStyle/>
          <a:p>
            <a:pPr lvl="2" algn="just">
              <a:buNone/>
            </a:pPr>
            <a:r>
              <a:rPr lang="en-US" b="1" u="sng" dirty="0">
                <a:solidFill>
                  <a:srgbClr val="1D0282"/>
                </a:solidFill>
              </a:rPr>
              <a:t>Reflex Centers in Medulla </a:t>
            </a:r>
          </a:p>
          <a:p>
            <a:pPr lvl="1"/>
            <a:r>
              <a:rPr lang="en-US" dirty="0"/>
              <a:t>Cardioacceleratory - increases heart rate</a:t>
            </a:r>
          </a:p>
          <a:p>
            <a:pPr lvl="1"/>
            <a:r>
              <a:rPr lang="en-US" dirty="0"/>
              <a:t>Cardioinhibitory - decreases heart rate</a:t>
            </a:r>
          </a:p>
          <a:p>
            <a:pPr lvl="1"/>
            <a:r>
              <a:rPr lang="en-US" dirty="0"/>
              <a:t>Vasomotor - changes diameter of vessels</a:t>
            </a:r>
          </a:p>
        </p:txBody>
      </p:sp>
      <p:sp>
        <p:nvSpPr>
          <p:cNvPr id="75780" name="Rectangle 4"/>
          <p:cNvSpPr>
            <a:spLocks noChangeArrowheads="1"/>
          </p:cNvSpPr>
          <p:nvPr/>
        </p:nvSpPr>
        <p:spPr bwMode="auto">
          <a:xfrm>
            <a:off x="1524000" y="5334000"/>
            <a:ext cx="9144000" cy="1066800"/>
          </a:xfrm>
          <a:prstGeom prst="rect">
            <a:avLst/>
          </a:prstGeom>
          <a:noFill/>
          <a:ln w="9525">
            <a:noFill/>
            <a:miter lim="800000"/>
            <a:headEnd/>
            <a:tailEnd/>
          </a:ln>
          <a:effectLst/>
        </p:spPr>
        <p:txBody>
          <a:bodyPr/>
          <a:lstStyle/>
          <a:p>
            <a:pPr marL="342900" indent="-342900">
              <a:spcBef>
                <a:spcPct val="20000"/>
              </a:spcBef>
            </a:pPr>
            <a:r>
              <a:rPr lang="en-US" sz="2400" b="1" dirty="0"/>
              <a:t>       </a:t>
            </a:r>
            <a:r>
              <a:rPr lang="en-US" sz="2400" dirty="0">
                <a:solidFill>
                  <a:srgbClr val="C00000"/>
                </a:solidFill>
                <a:latin typeface="Constantia" pitchFamily="18" charset="0"/>
              </a:rPr>
              <a:t>BP* - Stimulates Cardioacceleratory center to      heart rate &amp;</a:t>
            </a:r>
          </a:p>
          <a:p>
            <a:pPr marL="342900" indent="-342900">
              <a:spcBef>
                <a:spcPct val="20000"/>
              </a:spcBef>
            </a:pPr>
            <a:r>
              <a:rPr lang="en-US" sz="2400" dirty="0">
                <a:solidFill>
                  <a:srgbClr val="C00000"/>
                </a:solidFill>
                <a:latin typeface="Constantia" pitchFamily="18" charset="0"/>
              </a:rPr>
              <a:t>	 Vasomotor center to </a:t>
            </a:r>
            <a:r>
              <a:rPr lang="en-US" sz="2400" b="1" dirty="0">
                <a:solidFill>
                  <a:srgbClr val="C00000"/>
                </a:solidFill>
              </a:rPr>
              <a:t>    </a:t>
            </a:r>
            <a:r>
              <a:rPr lang="en-US" sz="2400" dirty="0">
                <a:solidFill>
                  <a:srgbClr val="C00000"/>
                </a:solidFill>
                <a:latin typeface="Constantia" pitchFamily="18" charset="0"/>
              </a:rPr>
              <a:t>diameter.</a:t>
            </a:r>
          </a:p>
          <a:p>
            <a:pPr marL="742950" lvl="1" indent="-285750">
              <a:spcBef>
                <a:spcPct val="20000"/>
              </a:spcBef>
              <a:buFontTx/>
              <a:buChar char="–"/>
            </a:pPr>
            <a:endParaRPr lang="en-US" sz="2800" b="1" dirty="0"/>
          </a:p>
        </p:txBody>
      </p:sp>
      <p:sp>
        <p:nvSpPr>
          <p:cNvPr id="75781" name="AutoShape 5"/>
          <p:cNvSpPr>
            <a:spLocks noChangeArrowheads="1"/>
          </p:cNvSpPr>
          <p:nvPr/>
        </p:nvSpPr>
        <p:spPr bwMode="auto">
          <a:xfrm>
            <a:off x="2057400" y="4191000"/>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2" name="AutoShape 6"/>
          <p:cNvSpPr>
            <a:spLocks noChangeArrowheads="1"/>
          </p:cNvSpPr>
          <p:nvPr/>
        </p:nvSpPr>
        <p:spPr bwMode="auto">
          <a:xfrm>
            <a:off x="4727848" y="465313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3" name="AutoShape 7"/>
          <p:cNvSpPr>
            <a:spLocks noChangeArrowheads="1"/>
          </p:cNvSpPr>
          <p:nvPr/>
        </p:nvSpPr>
        <p:spPr bwMode="auto">
          <a:xfrm>
            <a:off x="7968208" y="4149080"/>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4" name="AutoShape 8"/>
          <p:cNvSpPr>
            <a:spLocks noChangeArrowheads="1"/>
          </p:cNvSpPr>
          <p:nvPr/>
        </p:nvSpPr>
        <p:spPr bwMode="auto">
          <a:xfrm>
            <a:off x="1919536" y="537321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5" name="AutoShape 9"/>
          <p:cNvSpPr>
            <a:spLocks noChangeArrowheads="1"/>
          </p:cNvSpPr>
          <p:nvPr/>
        </p:nvSpPr>
        <p:spPr bwMode="auto">
          <a:xfrm>
            <a:off x="4655840" y="5733256"/>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6" name="AutoShape 10"/>
          <p:cNvSpPr>
            <a:spLocks noChangeArrowheads="1"/>
          </p:cNvSpPr>
          <p:nvPr/>
        </p:nvSpPr>
        <p:spPr bwMode="auto">
          <a:xfrm>
            <a:off x="8184232" y="537321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13" name="Rectangle 12"/>
          <p:cNvSpPr/>
          <p:nvPr/>
        </p:nvSpPr>
        <p:spPr>
          <a:xfrm>
            <a:off x="1919536" y="1484785"/>
            <a:ext cx="8064896" cy="701731"/>
          </a:xfrm>
          <a:prstGeom prst="rect">
            <a:avLst/>
          </a:prstGeom>
        </p:spPr>
        <p:txBody>
          <a:bodyPr wrap="square">
            <a:spAutoFit/>
          </a:bodyPr>
          <a:lstStyle/>
          <a:p>
            <a:pPr marL="342900" indent="-342900">
              <a:spcBef>
                <a:spcPct val="20000"/>
              </a:spcBef>
              <a:buFontTx/>
              <a:buChar char="•"/>
            </a:pPr>
            <a:r>
              <a:rPr lang="en-US" b="1" u="sng" dirty="0">
                <a:solidFill>
                  <a:srgbClr val="FF3300"/>
                </a:solidFill>
              </a:rPr>
              <a:t>Baroreceptors</a:t>
            </a:r>
            <a:r>
              <a:rPr lang="en-US" b="1" dirty="0"/>
              <a:t> *  in aortic arch &amp; carotid sinuses: </a:t>
            </a:r>
          </a:p>
          <a:p>
            <a:pPr marL="742950" lvl="1" indent="-285750">
              <a:spcBef>
                <a:spcPct val="20000"/>
              </a:spcBef>
              <a:buFontTx/>
              <a:buChar char="–"/>
            </a:pPr>
            <a:r>
              <a:rPr lang="en-US" b="1" dirty="0"/>
              <a:t>sensitive to changes in blood pressure.</a:t>
            </a:r>
          </a:p>
        </p:txBody>
      </p:sp>
      <p:pic>
        <p:nvPicPr>
          <p:cNvPr id="89090" name="Picture 2"/>
          <p:cNvPicPr>
            <a:picLocks noChangeAspect="1" noChangeArrowheads="1"/>
          </p:cNvPicPr>
          <p:nvPr/>
        </p:nvPicPr>
        <p:blipFill>
          <a:blip r:embed="rId3" cstate="print"/>
          <a:srcRect/>
          <a:stretch>
            <a:fillRect/>
          </a:stretch>
        </p:blipFill>
        <p:spPr bwMode="auto">
          <a:xfrm>
            <a:off x="7752184" y="1412777"/>
            <a:ext cx="2476500" cy="2066925"/>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 calcmode="lin" valueType="num">
                                      <p:cBhvr additive="base">
                                        <p:cTn id="7" dur="5000" fill="hold"/>
                                        <p:tgtEl>
                                          <p:spTgt spid="75779">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757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75779">
                                            <p:txEl>
                                              <p:pRg st="1" end="1"/>
                                            </p:txEl>
                                          </p:spTgt>
                                        </p:tgtEl>
                                        <p:attrNameLst>
                                          <p:attrName>style.visibility</p:attrName>
                                        </p:attrNameLst>
                                      </p:cBhvr>
                                      <p:to>
                                        <p:strVal val="visible"/>
                                      </p:to>
                                    </p:set>
                                    <p:anim calcmode="lin" valueType="num">
                                      <p:cBhvr additive="base">
                                        <p:cTn id="13" dur="5000" fill="hold"/>
                                        <p:tgtEl>
                                          <p:spTgt spid="75779">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757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75779">
                                            <p:txEl>
                                              <p:pRg st="2" end="2"/>
                                            </p:txEl>
                                          </p:spTgt>
                                        </p:tgtEl>
                                        <p:attrNameLst>
                                          <p:attrName>style.visibility</p:attrName>
                                        </p:attrNameLst>
                                      </p:cBhvr>
                                      <p:to>
                                        <p:strVal val="visible"/>
                                      </p:to>
                                    </p:set>
                                    <p:anim calcmode="lin" valueType="num">
                                      <p:cBhvr additive="base">
                                        <p:cTn id="19" dur="5000" fill="hold"/>
                                        <p:tgtEl>
                                          <p:spTgt spid="75779">
                                            <p:txEl>
                                              <p:pRg st="2" end="2"/>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757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75779">
                                            <p:txEl>
                                              <p:pRg st="3" end="3"/>
                                            </p:txEl>
                                          </p:spTgt>
                                        </p:tgtEl>
                                        <p:attrNameLst>
                                          <p:attrName>style.visibility</p:attrName>
                                        </p:attrNameLst>
                                      </p:cBhvr>
                                      <p:to>
                                        <p:strVal val="visible"/>
                                      </p:to>
                                    </p:set>
                                    <p:anim calcmode="lin" valueType="num">
                                      <p:cBhvr additive="base">
                                        <p:cTn id="25" dur="5000" fill="hold"/>
                                        <p:tgtEl>
                                          <p:spTgt spid="75779">
                                            <p:txEl>
                                              <p:pRg st="3" end="3"/>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757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4" fill="hold" grpId="0" nodeType="clickEffect">
                                  <p:stCondLst>
                                    <p:cond delay="0"/>
                                  </p:stCondLst>
                                  <p:childTnLst>
                                    <p:set>
                                      <p:cBhvr>
                                        <p:cTn id="30" dur="1" fill="hold">
                                          <p:stCondLst>
                                            <p:cond delay="0"/>
                                          </p:stCondLst>
                                        </p:cTn>
                                        <p:tgtEl>
                                          <p:spTgt spid="75781"/>
                                        </p:tgtEl>
                                        <p:attrNameLst>
                                          <p:attrName>style.visibility</p:attrName>
                                        </p:attrNameLst>
                                      </p:cBhvr>
                                      <p:to>
                                        <p:strVal val="visible"/>
                                      </p:to>
                                    </p:set>
                                    <p:anim calcmode="lin" valueType="num">
                                      <p:cBhvr>
                                        <p:cTn id="31" dur="500" fill="hold"/>
                                        <p:tgtEl>
                                          <p:spTgt spid="75781"/>
                                        </p:tgtEl>
                                        <p:attrNameLst>
                                          <p:attrName>ppt_x</p:attrName>
                                        </p:attrNameLst>
                                      </p:cBhvr>
                                      <p:tavLst>
                                        <p:tav tm="0">
                                          <p:val>
                                            <p:strVal val="#ppt_x"/>
                                          </p:val>
                                        </p:tav>
                                        <p:tav tm="100000">
                                          <p:val>
                                            <p:strVal val="#ppt_x"/>
                                          </p:val>
                                        </p:tav>
                                      </p:tavLst>
                                    </p:anim>
                                    <p:anim calcmode="lin" valueType="num">
                                      <p:cBhvr>
                                        <p:cTn id="32" dur="500" fill="hold"/>
                                        <p:tgtEl>
                                          <p:spTgt spid="75781"/>
                                        </p:tgtEl>
                                        <p:attrNameLst>
                                          <p:attrName>ppt_y</p:attrName>
                                        </p:attrNameLst>
                                      </p:cBhvr>
                                      <p:tavLst>
                                        <p:tav tm="0">
                                          <p:val>
                                            <p:strVal val="#ppt_y+#ppt_h/2"/>
                                          </p:val>
                                        </p:tav>
                                        <p:tav tm="100000">
                                          <p:val>
                                            <p:strVal val="#ppt_y"/>
                                          </p:val>
                                        </p:tav>
                                      </p:tavLst>
                                    </p:anim>
                                    <p:anim calcmode="lin" valueType="num">
                                      <p:cBhvr>
                                        <p:cTn id="33" dur="500" fill="hold"/>
                                        <p:tgtEl>
                                          <p:spTgt spid="75781"/>
                                        </p:tgtEl>
                                        <p:attrNameLst>
                                          <p:attrName>ppt_w</p:attrName>
                                        </p:attrNameLst>
                                      </p:cBhvr>
                                      <p:tavLst>
                                        <p:tav tm="0">
                                          <p:val>
                                            <p:strVal val="#ppt_w"/>
                                          </p:val>
                                        </p:tav>
                                        <p:tav tm="100000">
                                          <p:val>
                                            <p:strVal val="#ppt_w"/>
                                          </p:val>
                                        </p:tav>
                                      </p:tavLst>
                                    </p:anim>
                                    <p:anim calcmode="lin" valueType="num">
                                      <p:cBhvr>
                                        <p:cTn id="34" dur="500" fill="hold"/>
                                        <p:tgtEl>
                                          <p:spTgt spid="75781"/>
                                        </p:tgtEl>
                                        <p:attrNameLst>
                                          <p:attrName>ppt_h</p:attrName>
                                        </p:attrNameLst>
                                      </p:cBhvr>
                                      <p:tavLst>
                                        <p:tav tm="0">
                                          <p:val>
                                            <p:fltVal val="0"/>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7" presetClass="entr" presetSubtype="4" fill="hold" grpId="0" nodeType="clickEffect">
                                  <p:stCondLst>
                                    <p:cond delay="0"/>
                                  </p:stCondLst>
                                  <p:childTnLst>
                                    <p:set>
                                      <p:cBhvr>
                                        <p:cTn id="38" dur="1" fill="hold">
                                          <p:stCondLst>
                                            <p:cond delay="0"/>
                                          </p:stCondLst>
                                        </p:cTn>
                                        <p:tgtEl>
                                          <p:spTgt spid="75787"/>
                                        </p:tgtEl>
                                        <p:attrNameLst>
                                          <p:attrName>style.visibility</p:attrName>
                                        </p:attrNameLst>
                                      </p:cBhvr>
                                      <p:to>
                                        <p:strVal val="visible"/>
                                      </p:to>
                                    </p:set>
                                    <p:anim calcmode="lin" valueType="num">
                                      <p:cBhvr additive="base">
                                        <p:cTn id="39" dur="5000" fill="hold"/>
                                        <p:tgtEl>
                                          <p:spTgt spid="75787"/>
                                        </p:tgtEl>
                                        <p:attrNameLst>
                                          <p:attrName>ppt_x</p:attrName>
                                        </p:attrNameLst>
                                      </p:cBhvr>
                                      <p:tavLst>
                                        <p:tav tm="0">
                                          <p:val>
                                            <p:strVal val="#ppt_x"/>
                                          </p:val>
                                        </p:tav>
                                        <p:tav tm="100000">
                                          <p:val>
                                            <p:strVal val="#ppt_x"/>
                                          </p:val>
                                        </p:tav>
                                      </p:tavLst>
                                    </p:anim>
                                    <p:anim calcmode="lin" valueType="num">
                                      <p:cBhvr additive="base">
                                        <p:cTn id="40" dur="5000" fill="hold"/>
                                        <p:tgtEl>
                                          <p:spTgt spid="75787"/>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7" presetClass="entr" presetSubtype="1" fill="hold" grpId="0" nodeType="clickEffect">
                                  <p:stCondLst>
                                    <p:cond delay="0"/>
                                  </p:stCondLst>
                                  <p:childTnLst>
                                    <p:set>
                                      <p:cBhvr>
                                        <p:cTn id="44" dur="1" fill="hold">
                                          <p:stCondLst>
                                            <p:cond delay="0"/>
                                          </p:stCondLst>
                                        </p:cTn>
                                        <p:tgtEl>
                                          <p:spTgt spid="75782"/>
                                        </p:tgtEl>
                                        <p:attrNameLst>
                                          <p:attrName>style.visibility</p:attrName>
                                        </p:attrNameLst>
                                      </p:cBhvr>
                                      <p:to>
                                        <p:strVal val="visible"/>
                                      </p:to>
                                    </p:set>
                                    <p:anim calcmode="lin" valueType="num">
                                      <p:cBhvr>
                                        <p:cTn id="45" dur="500" fill="hold"/>
                                        <p:tgtEl>
                                          <p:spTgt spid="75782"/>
                                        </p:tgtEl>
                                        <p:attrNameLst>
                                          <p:attrName>ppt_x</p:attrName>
                                        </p:attrNameLst>
                                      </p:cBhvr>
                                      <p:tavLst>
                                        <p:tav tm="0">
                                          <p:val>
                                            <p:strVal val="#ppt_x"/>
                                          </p:val>
                                        </p:tav>
                                        <p:tav tm="100000">
                                          <p:val>
                                            <p:strVal val="#ppt_x"/>
                                          </p:val>
                                        </p:tav>
                                      </p:tavLst>
                                    </p:anim>
                                    <p:anim calcmode="lin" valueType="num">
                                      <p:cBhvr>
                                        <p:cTn id="46" dur="500" fill="hold"/>
                                        <p:tgtEl>
                                          <p:spTgt spid="75782"/>
                                        </p:tgtEl>
                                        <p:attrNameLst>
                                          <p:attrName>ppt_y</p:attrName>
                                        </p:attrNameLst>
                                      </p:cBhvr>
                                      <p:tavLst>
                                        <p:tav tm="0">
                                          <p:val>
                                            <p:strVal val="#ppt_y-#ppt_h/2"/>
                                          </p:val>
                                        </p:tav>
                                        <p:tav tm="100000">
                                          <p:val>
                                            <p:strVal val="#ppt_y"/>
                                          </p:val>
                                        </p:tav>
                                      </p:tavLst>
                                    </p:anim>
                                    <p:anim calcmode="lin" valueType="num">
                                      <p:cBhvr>
                                        <p:cTn id="47" dur="500" fill="hold"/>
                                        <p:tgtEl>
                                          <p:spTgt spid="75782"/>
                                        </p:tgtEl>
                                        <p:attrNameLst>
                                          <p:attrName>ppt_w</p:attrName>
                                        </p:attrNameLst>
                                      </p:cBhvr>
                                      <p:tavLst>
                                        <p:tav tm="0">
                                          <p:val>
                                            <p:strVal val="#ppt_w"/>
                                          </p:val>
                                        </p:tav>
                                        <p:tav tm="100000">
                                          <p:val>
                                            <p:strVal val="#ppt_w"/>
                                          </p:val>
                                        </p:tav>
                                      </p:tavLst>
                                    </p:anim>
                                    <p:anim calcmode="lin" valueType="num">
                                      <p:cBhvr>
                                        <p:cTn id="48" dur="500" fill="hold"/>
                                        <p:tgtEl>
                                          <p:spTgt spid="75782"/>
                                        </p:tgtEl>
                                        <p:attrNameLst>
                                          <p:attrName>ppt_h</p:attrName>
                                        </p:attrNameLst>
                                      </p:cBhvr>
                                      <p:tavLst>
                                        <p:tav tm="0">
                                          <p:val>
                                            <p:fltVal val="0"/>
                                          </p:val>
                                        </p:tav>
                                        <p:tav tm="100000">
                                          <p:val>
                                            <p:strVal val="#ppt_h"/>
                                          </p:val>
                                        </p:tav>
                                      </p:tavLst>
                                    </p:anim>
                                  </p:childTnLst>
                                </p:cTn>
                              </p:par>
                            </p:childTnLst>
                          </p:cTn>
                        </p:par>
                      </p:childTnLst>
                    </p:cTn>
                  </p:par>
                  <p:par>
                    <p:cTn id="49" fill="hold">
                      <p:stCondLst>
                        <p:cond delay="indefinite"/>
                      </p:stCondLst>
                      <p:childTnLst>
                        <p:par>
                          <p:cTn id="50" fill="hold">
                            <p:stCondLst>
                              <p:cond delay="0"/>
                            </p:stCondLst>
                            <p:childTnLst>
                              <p:par>
                                <p:cTn id="51" presetID="17" presetClass="entr" presetSubtype="4" fill="hold" grpId="0" nodeType="clickEffect">
                                  <p:stCondLst>
                                    <p:cond delay="0"/>
                                  </p:stCondLst>
                                  <p:childTnLst>
                                    <p:set>
                                      <p:cBhvr>
                                        <p:cTn id="52" dur="1" fill="hold">
                                          <p:stCondLst>
                                            <p:cond delay="0"/>
                                          </p:stCondLst>
                                        </p:cTn>
                                        <p:tgtEl>
                                          <p:spTgt spid="75783"/>
                                        </p:tgtEl>
                                        <p:attrNameLst>
                                          <p:attrName>style.visibility</p:attrName>
                                        </p:attrNameLst>
                                      </p:cBhvr>
                                      <p:to>
                                        <p:strVal val="visible"/>
                                      </p:to>
                                    </p:set>
                                    <p:anim calcmode="lin" valueType="num">
                                      <p:cBhvr>
                                        <p:cTn id="53" dur="500" fill="hold"/>
                                        <p:tgtEl>
                                          <p:spTgt spid="75783"/>
                                        </p:tgtEl>
                                        <p:attrNameLst>
                                          <p:attrName>ppt_x</p:attrName>
                                        </p:attrNameLst>
                                      </p:cBhvr>
                                      <p:tavLst>
                                        <p:tav tm="0">
                                          <p:val>
                                            <p:strVal val="#ppt_x"/>
                                          </p:val>
                                        </p:tav>
                                        <p:tav tm="100000">
                                          <p:val>
                                            <p:strVal val="#ppt_x"/>
                                          </p:val>
                                        </p:tav>
                                      </p:tavLst>
                                    </p:anim>
                                    <p:anim calcmode="lin" valueType="num">
                                      <p:cBhvr>
                                        <p:cTn id="54" dur="500" fill="hold"/>
                                        <p:tgtEl>
                                          <p:spTgt spid="75783"/>
                                        </p:tgtEl>
                                        <p:attrNameLst>
                                          <p:attrName>ppt_y</p:attrName>
                                        </p:attrNameLst>
                                      </p:cBhvr>
                                      <p:tavLst>
                                        <p:tav tm="0">
                                          <p:val>
                                            <p:strVal val="#ppt_y+#ppt_h/2"/>
                                          </p:val>
                                        </p:tav>
                                        <p:tav tm="100000">
                                          <p:val>
                                            <p:strVal val="#ppt_y"/>
                                          </p:val>
                                        </p:tav>
                                      </p:tavLst>
                                    </p:anim>
                                    <p:anim calcmode="lin" valueType="num">
                                      <p:cBhvr>
                                        <p:cTn id="55" dur="500" fill="hold"/>
                                        <p:tgtEl>
                                          <p:spTgt spid="75783"/>
                                        </p:tgtEl>
                                        <p:attrNameLst>
                                          <p:attrName>ppt_w</p:attrName>
                                        </p:attrNameLst>
                                      </p:cBhvr>
                                      <p:tavLst>
                                        <p:tav tm="0">
                                          <p:val>
                                            <p:strVal val="#ppt_w"/>
                                          </p:val>
                                        </p:tav>
                                        <p:tav tm="100000">
                                          <p:val>
                                            <p:strVal val="#ppt_w"/>
                                          </p:val>
                                        </p:tav>
                                      </p:tavLst>
                                    </p:anim>
                                    <p:anim calcmode="lin" valueType="num">
                                      <p:cBhvr>
                                        <p:cTn id="56" dur="500" fill="hold"/>
                                        <p:tgtEl>
                                          <p:spTgt spid="75783"/>
                                        </p:tgtEl>
                                        <p:attrNameLst>
                                          <p:attrName>ppt_h</p:attrName>
                                        </p:attrNameLst>
                                      </p:cBhvr>
                                      <p:tavLst>
                                        <p:tav tm="0">
                                          <p:val>
                                            <p:fltVal val="0"/>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17" presetClass="entr" presetSubtype="1" fill="hold" grpId="0" nodeType="clickEffect">
                                  <p:stCondLst>
                                    <p:cond delay="0"/>
                                  </p:stCondLst>
                                  <p:childTnLst>
                                    <p:set>
                                      <p:cBhvr>
                                        <p:cTn id="60" dur="1" fill="hold">
                                          <p:stCondLst>
                                            <p:cond delay="0"/>
                                          </p:stCondLst>
                                        </p:cTn>
                                        <p:tgtEl>
                                          <p:spTgt spid="75784"/>
                                        </p:tgtEl>
                                        <p:attrNameLst>
                                          <p:attrName>style.visibility</p:attrName>
                                        </p:attrNameLst>
                                      </p:cBhvr>
                                      <p:to>
                                        <p:strVal val="visible"/>
                                      </p:to>
                                    </p:set>
                                    <p:anim calcmode="lin" valueType="num">
                                      <p:cBhvr>
                                        <p:cTn id="61" dur="500" fill="hold"/>
                                        <p:tgtEl>
                                          <p:spTgt spid="75784"/>
                                        </p:tgtEl>
                                        <p:attrNameLst>
                                          <p:attrName>ppt_x</p:attrName>
                                        </p:attrNameLst>
                                      </p:cBhvr>
                                      <p:tavLst>
                                        <p:tav tm="0">
                                          <p:val>
                                            <p:strVal val="#ppt_x"/>
                                          </p:val>
                                        </p:tav>
                                        <p:tav tm="100000">
                                          <p:val>
                                            <p:strVal val="#ppt_x"/>
                                          </p:val>
                                        </p:tav>
                                      </p:tavLst>
                                    </p:anim>
                                    <p:anim calcmode="lin" valueType="num">
                                      <p:cBhvr>
                                        <p:cTn id="62" dur="500" fill="hold"/>
                                        <p:tgtEl>
                                          <p:spTgt spid="75784"/>
                                        </p:tgtEl>
                                        <p:attrNameLst>
                                          <p:attrName>ppt_y</p:attrName>
                                        </p:attrNameLst>
                                      </p:cBhvr>
                                      <p:tavLst>
                                        <p:tav tm="0">
                                          <p:val>
                                            <p:strVal val="#ppt_y-#ppt_h/2"/>
                                          </p:val>
                                        </p:tav>
                                        <p:tav tm="100000">
                                          <p:val>
                                            <p:strVal val="#ppt_y"/>
                                          </p:val>
                                        </p:tav>
                                      </p:tavLst>
                                    </p:anim>
                                    <p:anim calcmode="lin" valueType="num">
                                      <p:cBhvr>
                                        <p:cTn id="63" dur="500" fill="hold"/>
                                        <p:tgtEl>
                                          <p:spTgt spid="75784"/>
                                        </p:tgtEl>
                                        <p:attrNameLst>
                                          <p:attrName>ppt_w</p:attrName>
                                        </p:attrNameLst>
                                      </p:cBhvr>
                                      <p:tavLst>
                                        <p:tav tm="0">
                                          <p:val>
                                            <p:strVal val="#ppt_w"/>
                                          </p:val>
                                        </p:tav>
                                        <p:tav tm="100000">
                                          <p:val>
                                            <p:strVal val="#ppt_w"/>
                                          </p:val>
                                        </p:tav>
                                      </p:tavLst>
                                    </p:anim>
                                    <p:anim calcmode="lin" valueType="num">
                                      <p:cBhvr>
                                        <p:cTn id="64" dur="500" fill="hold"/>
                                        <p:tgtEl>
                                          <p:spTgt spid="75784"/>
                                        </p:tgtEl>
                                        <p:attrNameLst>
                                          <p:attrName>ppt_h</p:attrName>
                                        </p:attrNameLst>
                                      </p:cBhvr>
                                      <p:tavLst>
                                        <p:tav tm="0">
                                          <p:val>
                                            <p:fltVal val="0"/>
                                          </p:val>
                                        </p:tav>
                                        <p:tav tm="100000">
                                          <p:val>
                                            <p:strVal val="#ppt_h"/>
                                          </p:val>
                                        </p:tav>
                                      </p:tavLst>
                                    </p:anim>
                                  </p:childTnLst>
                                </p:cTn>
                              </p:par>
                            </p:childTnLst>
                          </p:cTn>
                        </p:par>
                      </p:childTnLst>
                    </p:cTn>
                  </p:par>
                  <p:par>
                    <p:cTn id="65" fill="hold">
                      <p:stCondLst>
                        <p:cond delay="indefinite"/>
                      </p:stCondLst>
                      <p:childTnLst>
                        <p:par>
                          <p:cTn id="66" fill="hold">
                            <p:stCondLst>
                              <p:cond delay="0"/>
                            </p:stCondLst>
                            <p:childTnLst>
                              <p:par>
                                <p:cTn id="67" presetID="7" presetClass="entr" presetSubtype="4" fill="hold" grpId="0" nodeType="clickEffect">
                                  <p:stCondLst>
                                    <p:cond delay="0"/>
                                  </p:stCondLst>
                                  <p:childTnLst>
                                    <p:set>
                                      <p:cBhvr>
                                        <p:cTn id="68" dur="1" fill="hold">
                                          <p:stCondLst>
                                            <p:cond delay="0"/>
                                          </p:stCondLst>
                                        </p:cTn>
                                        <p:tgtEl>
                                          <p:spTgt spid="75780"/>
                                        </p:tgtEl>
                                        <p:attrNameLst>
                                          <p:attrName>style.visibility</p:attrName>
                                        </p:attrNameLst>
                                      </p:cBhvr>
                                      <p:to>
                                        <p:strVal val="visible"/>
                                      </p:to>
                                    </p:set>
                                    <p:anim calcmode="lin" valueType="num">
                                      <p:cBhvr additive="base">
                                        <p:cTn id="69" dur="5000" fill="hold"/>
                                        <p:tgtEl>
                                          <p:spTgt spid="75780"/>
                                        </p:tgtEl>
                                        <p:attrNameLst>
                                          <p:attrName>ppt_x</p:attrName>
                                        </p:attrNameLst>
                                      </p:cBhvr>
                                      <p:tavLst>
                                        <p:tav tm="0">
                                          <p:val>
                                            <p:strVal val="#ppt_x"/>
                                          </p:val>
                                        </p:tav>
                                        <p:tav tm="100000">
                                          <p:val>
                                            <p:strVal val="#ppt_x"/>
                                          </p:val>
                                        </p:tav>
                                      </p:tavLst>
                                    </p:anim>
                                    <p:anim calcmode="lin" valueType="num">
                                      <p:cBhvr additive="base">
                                        <p:cTn id="70" dur="5000" fill="hold"/>
                                        <p:tgtEl>
                                          <p:spTgt spid="75780"/>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7" presetClass="entr" presetSubtype="4" fill="hold" grpId="0" nodeType="clickEffect">
                                  <p:stCondLst>
                                    <p:cond delay="0"/>
                                  </p:stCondLst>
                                  <p:childTnLst>
                                    <p:set>
                                      <p:cBhvr>
                                        <p:cTn id="74" dur="1" fill="hold">
                                          <p:stCondLst>
                                            <p:cond delay="0"/>
                                          </p:stCondLst>
                                        </p:cTn>
                                        <p:tgtEl>
                                          <p:spTgt spid="75785"/>
                                        </p:tgtEl>
                                        <p:attrNameLst>
                                          <p:attrName>style.visibility</p:attrName>
                                        </p:attrNameLst>
                                      </p:cBhvr>
                                      <p:to>
                                        <p:strVal val="visible"/>
                                      </p:to>
                                    </p:set>
                                    <p:anim calcmode="lin" valueType="num">
                                      <p:cBhvr>
                                        <p:cTn id="75" dur="500" fill="hold"/>
                                        <p:tgtEl>
                                          <p:spTgt spid="75785"/>
                                        </p:tgtEl>
                                        <p:attrNameLst>
                                          <p:attrName>ppt_x</p:attrName>
                                        </p:attrNameLst>
                                      </p:cBhvr>
                                      <p:tavLst>
                                        <p:tav tm="0">
                                          <p:val>
                                            <p:strVal val="#ppt_x"/>
                                          </p:val>
                                        </p:tav>
                                        <p:tav tm="100000">
                                          <p:val>
                                            <p:strVal val="#ppt_x"/>
                                          </p:val>
                                        </p:tav>
                                      </p:tavLst>
                                    </p:anim>
                                    <p:anim calcmode="lin" valueType="num">
                                      <p:cBhvr>
                                        <p:cTn id="76" dur="500" fill="hold"/>
                                        <p:tgtEl>
                                          <p:spTgt spid="75785"/>
                                        </p:tgtEl>
                                        <p:attrNameLst>
                                          <p:attrName>ppt_y</p:attrName>
                                        </p:attrNameLst>
                                      </p:cBhvr>
                                      <p:tavLst>
                                        <p:tav tm="0">
                                          <p:val>
                                            <p:strVal val="#ppt_y+#ppt_h/2"/>
                                          </p:val>
                                        </p:tav>
                                        <p:tav tm="100000">
                                          <p:val>
                                            <p:strVal val="#ppt_y"/>
                                          </p:val>
                                        </p:tav>
                                      </p:tavLst>
                                    </p:anim>
                                    <p:anim calcmode="lin" valueType="num">
                                      <p:cBhvr>
                                        <p:cTn id="77" dur="500" fill="hold"/>
                                        <p:tgtEl>
                                          <p:spTgt spid="75785"/>
                                        </p:tgtEl>
                                        <p:attrNameLst>
                                          <p:attrName>ppt_w</p:attrName>
                                        </p:attrNameLst>
                                      </p:cBhvr>
                                      <p:tavLst>
                                        <p:tav tm="0">
                                          <p:val>
                                            <p:strVal val="#ppt_w"/>
                                          </p:val>
                                        </p:tav>
                                        <p:tav tm="100000">
                                          <p:val>
                                            <p:strVal val="#ppt_w"/>
                                          </p:val>
                                        </p:tav>
                                      </p:tavLst>
                                    </p:anim>
                                    <p:anim calcmode="lin" valueType="num">
                                      <p:cBhvr>
                                        <p:cTn id="78" dur="500" fill="hold"/>
                                        <p:tgtEl>
                                          <p:spTgt spid="75785"/>
                                        </p:tgtEl>
                                        <p:attrNameLst>
                                          <p:attrName>ppt_h</p:attrName>
                                        </p:attrNameLst>
                                      </p:cBhvr>
                                      <p:tavLst>
                                        <p:tav tm="0">
                                          <p:val>
                                            <p:fltVal val="0"/>
                                          </p:val>
                                        </p:tav>
                                        <p:tav tm="100000">
                                          <p:val>
                                            <p:strVal val="#ppt_h"/>
                                          </p:val>
                                        </p:tav>
                                      </p:tavLst>
                                    </p:anim>
                                  </p:childTnLst>
                                </p:cTn>
                              </p:par>
                            </p:childTnLst>
                          </p:cTn>
                        </p:par>
                      </p:childTnLst>
                    </p:cTn>
                  </p:par>
                  <p:par>
                    <p:cTn id="79" fill="hold">
                      <p:stCondLst>
                        <p:cond delay="indefinite"/>
                      </p:stCondLst>
                      <p:childTnLst>
                        <p:par>
                          <p:cTn id="80" fill="hold">
                            <p:stCondLst>
                              <p:cond delay="0"/>
                            </p:stCondLst>
                            <p:childTnLst>
                              <p:par>
                                <p:cTn id="81" presetID="17" presetClass="entr" presetSubtype="1" fill="hold" grpId="0" nodeType="clickEffect">
                                  <p:stCondLst>
                                    <p:cond delay="0"/>
                                  </p:stCondLst>
                                  <p:childTnLst>
                                    <p:set>
                                      <p:cBhvr>
                                        <p:cTn id="82" dur="1" fill="hold">
                                          <p:stCondLst>
                                            <p:cond delay="0"/>
                                          </p:stCondLst>
                                        </p:cTn>
                                        <p:tgtEl>
                                          <p:spTgt spid="75786"/>
                                        </p:tgtEl>
                                        <p:attrNameLst>
                                          <p:attrName>style.visibility</p:attrName>
                                        </p:attrNameLst>
                                      </p:cBhvr>
                                      <p:to>
                                        <p:strVal val="visible"/>
                                      </p:to>
                                    </p:set>
                                    <p:anim calcmode="lin" valueType="num">
                                      <p:cBhvr>
                                        <p:cTn id="83" dur="500" fill="hold"/>
                                        <p:tgtEl>
                                          <p:spTgt spid="75786"/>
                                        </p:tgtEl>
                                        <p:attrNameLst>
                                          <p:attrName>ppt_x</p:attrName>
                                        </p:attrNameLst>
                                      </p:cBhvr>
                                      <p:tavLst>
                                        <p:tav tm="0">
                                          <p:val>
                                            <p:strVal val="#ppt_x"/>
                                          </p:val>
                                        </p:tav>
                                        <p:tav tm="100000">
                                          <p:val>
                                            <p:strVal val="#ppt_x"/>
                                          </p:val>
                                        </p:tav>
                                      </p:tavLst>
                                    </p:anim>
                                    <p:anim calcmode="lin" valueType="num">
                                      <p:cBhvr>
                                        <p:cTn id="84" dur="500" fill="hold"/>
                                        <p:tgtEl>
                                          <p:spTgt spid="75786"/>
                                        </p:tgtEl>
                                        <p:attrNameLst>
                                          <p:attrName>ppt_y</p:attrName>
                                        </p:attrNameLst>
                                      </p:cBhvr>
                                      <p:tavLst>
                                        <p:tav tm="0">
                                          <p:val>
                                            <p:strVal val="#ppt_y-#ppt_h/2"/>
                                          </p:val>
                                        </p:tav>
                                        <p:tav tm="100000">
                                          <p:val>
                                            <p:strVal val="#ppt_y"/>
                                          </p:val>
                                        </p:tav>
                                      </p:tavLst>
                                    </p:anim>
                                    <p:anim calcmode="lin" valueType="num">
                                      <p:cBhvr>
                                        <p:cTn id="85" dur="500" fill="hold"/>
                                        <p:tgtEl>
                                          <p:spTgt spid="75786"/>
                                        </p:tgtEl>
                                        <p:attrNameLst>
                                          <p:attrName>ppt_w</p:attrName>
                                        </p:attrNameLst>
                                      </p:cBhvr>
                                      <p:tavLst>
                                        <p:tav tm="0">
                                          <p:val>
                                            <p:strVal val="#ppt_w"/>
                                          </p:val>
                                        </p:tav>
                                        <p:tav tm="100000">
                                          <p:val>
                                            <p:strVal val="#ppt_w"/>
                                          </p:val>
                                        </p:tav>
                                      </p:tavLst>
                                    </p:anim>
                                    <p:anim calcmode="lin" valueType="num">
                                      <p:cBhvr>
                                        <p:cTn id="86" dur="500" fill="hold"/>
                                        <p:tgtEl>
                                          <p:spTgt spid="7578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7" grpId="0" autoUpdateAnimBg="0"/>
      <p:bldP spid="75779" grpId="0" build="p" bldLvl="2" autoUpdateAnimBg="0"/>
      <p:bldP spid="75780" grpId="0" autoUpdateAnimBg="0"/>
      <p:bldP spid="75781" grpId="0" animBg="1"/>
      <p:bldP spid="75782" grpId="0" animBg="1"/>
      <p:bldP spid="75783" grpId="0" animBg="1"/>
      <p:bldP spid="75784" grpId="0" animBg="1"/>
      <p:bldP spid="75785" grpId="0" animBg="1"/>
      <p:bldP spid="75786"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01BD5879-9FC8-4435-8703-291FA9C331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975" y="0"/>
            <a:ext cx="103060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13539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0CF95E0-050C-4A03-9500-5F704000A4BE}"/>
              </a:ext>
            </a:extLst>
          </p:cNvPr>
          <p:cNvSpPr>
            <a:spLocks noGrp="1"/>
          </p:cNvSpPr>
          <p:nvPr>
            <p:ph type="title"/>
          </p:nvPr>
        </p:nvSpPr>
        <p:spPr/>
        <p:txBody>
          <a:bodyPr/>
          <a:lstStyle/>
          <a:p>
            <a:r>
              <a:rPr lang="en-GB"/>
              <a:t>Summing it up</a:t>
            </a:r>
            <a:endParaRPr lang="en-GB" dirty="0"/>
          </a:p>
        </p:txBody>
      </p:sp>
      <p:pic>
        <p:nvPicPr>
          <p:cNvPr id="7" name="Online Media 6" title="Regulation of blood pressure with baroreceptors | NCLEX-RN | Khan Academy">
            <a:hlinkClick r:id="" action="ppaction://media"/>
            <a:extLst>
              <a:ext uri="{FF2B5EF4-FFF2-40B4-BE49-F238E27FC236}">
                <a16:creationId xmlns:a16="http://schemas.microsoft.com/office/drawing/2014/main" id="{57334814-9149-465D-9783-0EE3A43EEF96}"/>
              </a:ext>
            </a:extLst>
          </p:cNvPr>
          <p:cNvPicPr>
            <a:picLocks noGrp="1" noRot="1" noChangeAspect="1"/>
          </p:cNvPicPr>
          <p:nvPr>
            <p:ph idx="1"/>
            <a:videoFile r:link="rId1"/>
          </p:nvPr>
        </p:nvPicPr>
        <p:blipFill>
          <a:blip r:embed="rId3"/>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291587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3646</Words>
  <Application>Microsoft Office PowerPoint</Application>
  <PresentationFormat>Widescreen</PresentationFormat>
  <Paragraphs>434</Paragraphs>
  <Slides>82</Slides>
  <Notes>23</Notes>
  <HiddenSlides>0</HiddenSlides>
  <MMClips>16</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82</vt:i4>
      </vt:variant>
    </vt:vector>
  </HeadingPairs>
  <TitlesOfParts>
    <vt:vector size="96" baseType="lpstr">
      <vt:lpstr>-apple-system</vt:lpstr>
      <vt:lpstr>Arial</vt:lpstr>
      <vt:lpstr>Calibri</vt:lpstr>
      <vt:lpstr>Calibri Light</vt:lpstr>
      <vt:lpstr>Comic Sans MS</vt:lpstr>
      <vt:lpstr>Constantia</vt:lpstr>
      <vt:lpstr>Proxima Nova</vt:lpstr>
      <vt:lpstr>Roboto</vt:lpstr>
      <vt:lpstr>Source Sans Pro</vt:lpstr>
      <vt:lpstr>Times New Roman</vt:lpstr>
      <vt:lpstr>Wingdings</vt:lpstr>
      <vt:lpstr>Office Theme</vt:lpstr>
      <vt:lpstr>Picture</vt:lpstr>
      <vt:lpstr>Document</vt:lpstr>
      <vt:lpstr>Recap Session</vt:lpstr>
      <vt:lpstr>PowerPoint Presentation</vt:lpstr>
      <vt:lpstr>Brain spark questions </vt:lpstr>
      <vt:lpstr>PowerPoint Presentation</vt:lpstr>
      <vt:lpstr>x 1000</vt:lpstr>
      <vt:lpstr>Plasma proteins are formed in the liver. </vt:lpstr>
      <vt:lpstr>Recap </vt:lpstr>
      <vt:lpstr>Clotting- (Fibrinogen →Fibrin)</vt:lpstr>
      <vt:lpstr>Erythrocytes (Red blood cells) </vt:lpstr>
      <vt:lpstr>Brain spark question!</vt:lpstr>
      <vt:lpstr>Answer!</vt:lpstr>
      <vt:lpstr>Bone marrow </vt:lpstr>
      <vt:lpstr>Brain spark question</vt:lpstr>
      <vt:lpstr>PowerPoint Presentation</vt:lpstr>
      <vt:lpstr>Red blood cells</vt:lpstr>
      <vt:lpstr>PowerPoint Presentation</vt:lpstr>
      <vt:lpstr>PowerPoint Presentation</vt:lpstr>
      <vt:lpstr>Recap time </vt:lpstr>
      <vt:lpstr>Brain spark question.</vt:lpstr>
      <vt:lpstr>Erythropoiesis </vt:lpstr>
      <vt:lpstr>Lymphocytes</vt:lpstr>
      <vt:lpstr>Neutrophils </vt:lpstr>
      <vt:lpstr>Monocytes Phagocytes</vt:lpstr>
      <vt:lpstr>Lymphocytes </vt:lpstr>
      <vt:lpstr>At a glance functions of white blood cells</vt:lpstr>
      <vt:lpstr>Esonophils and basophils </vt:lpstr>
      <vt:lpstr>How to remember? </vt:lpstr>
      <vt:lpstr>Break out group</vt:lpstr>
      <vt:lpstr>Break and video time</vt:lpstr>
      <vt:lpstr>DVT</vt:lpstr>
      <vt:lpstr>What is a DVT </vt:lpstr>
      <vt:lpstr>What Are the Signs? </vt:lpstr>
      <vt:lpstr>Prevention </vt:lpstr>
      <vt:lpstr>Risk Factors </vt:lpstr>
      <vt:lpstr>Arteries </vt:lpstr>
      <vt:lpstr>Veins</vt:lpstr>
      <vt:lpstr>Arterioles </vt:lpstr>
      <vt:lpstr>Brain spark question!</vt:lpstr>
      <vt:lpstr>Venules </vt:lpstr>
      <vt:lpstr>Layers of blood vessels </vt:lpstr>
      <vt:lpstr>Capillaries </vt:lpstr>
      <vt:lpstr>Homework </vt:lpstr>
      <vt:lpstr>Blood vessels </vt:lpstr>
      <vt:lpstr>Homework Continued</vt:lpstr>
      <vt:lpstr>Homework continued </vt:lpstr>
      <vt:lpstr>PowerPoint Presentation</vt:lpstr>
      <vt:lpstr>Can you label the heart ? Go six minutes </vt:lpstr>
      <vt:lpstr>The Heart and how it works. </vt:lpstr>
      <vt:lpstr>The Cardiovascular System</vt:lpstr>
      <vt:lpstr>PowerPoint Presentation</vt:lpstr>
      <vt:lpstr>PowerPoint Presentation</vt:lpstr>
      <vt:lpstr>Blood Flow Through Heart</vt:lpstr>
      <vt:lpstr>Layers of the heart. The wall of the heart consists of three layers: the epicardium (external layer), the myocardium (middle layer) and the endocardium (inner layer) </vt:lpstr>
      <vt:lpstr>Need a little help? </vt:lpstr>
      <vt:lpstr>Can you describe the electrical circuit of the heart remember </vt:lpstr>
      <vt:lpstr>Conduction system of the heart </vt:lpstr>
      <vt:lpstr>Conducting System of Heart</vt:lpstr>
      <vt:lpstr>Some of you have asked how! </vt:lpstr>
      <vt:lpstr>PowerPoint Presentation</vt:lpstr>
      <vt:lpstr>Action potentials </vt:lpstr>
      <vt:lpstr>Arterial Blood Pressure</vt:lpstr>
      <vt:lpstr>Quick questions put in the chat </vt:lpstr>
      <vt:lpstr>Food for thought question</vt:lpstr>
      <vt:lpstr>            Effects of High Blood Pressure on Body</vt:lpstr>
      <vt:lpstr>What are the modifiable and non modifiable causes of hypertension</vt:lpstr>
      <vt:lpstr>An adult’s blood pressure is considered high when the readings are greater than 140 mm Hg systolic or 90 mm Hg diastolic (BHS, 2004)</vt:lpstr>
      <vt:lpstr>Mean Arterial Pressure (MAP)</vt:lpstr>
      <vt:lpstr>Preventing high blood pressure and high blood pressure. </vt:lpstr>
      <vt:lpstr>Control of Blood Pressure</vt:lpstr>
      <vt:lpstr>PowerPoint Presentation</vt:lpstr>
      <vt:lpstr>MECHANISMS OF B/P CONTROL</vt:lpstr>
      <vt:lpstr>Control of Blood Pressure</vt:lpstr>
      <vt:lpstr>PowerPoint Presentation</vt:lpstr>
      <vt:lpstr>Vasoconstrictors and Vasodilators</vt:lpstr>
      <vt:lpstr>Cardiovascular centers of the brainstem </vt:lpstr>
      <vt:lpstr>PowerPoint Presentation</vt:lpstr>
      <vt:lpstr>PowerPoint Presentation</vt:lpstr>
      <vt:lpstr> </vt:lpstr>
      <vt:lpstr>Second or Indirect Adaptive Response by  Renin-angiotensin Mechanism </vt:lpstr>
      <vt:lpstr>Homeostatic Blood Pressure Regulation Mechanisms</vt:lpstr>
      <vt:lpstr>PowerPoint Presentation</vt:lpstr>
      <vt:lpstr>Summing it 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Session</dc:title>
  <dc:creator>Felicity Page</dc:creator>
  <cp:lastModifiedBy>Felicity Page</cp:lastModifiedBy>
  <cp:revision>2</cp:revision>
  <dcterms:created xsi:type="dcterms:W3CDTF">2020-11-02T11:44:04Z</dcterms:created>
  <dcterms:modified xsi:type="dcterms:W3CDTF">2021-02-05T09:57:09Z</dcterms:modified>
</cp:coreProperties>
</file>