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CCCC"/>
    <a:srgbClr val="FF0066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883" autoAdjust="0"/>
    <p:restoredTop sz="94660"/>
  </p:normalViewPr>
  <p:slideViewPr>
    <p:cSldViewPr snapToGrid="0">
      <p:cViewPr>
        <p:scale>
          <a:sx n="80" d="100"/>
          <a:sy n="80" d="100"/>
        </p:scale>
        <p:origin x="-1200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1B1C1C-5F08-432E-AACD-2F559C737DF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E90169-C3DC-49F5-BB53-10D69E1C91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385B45-26D2-48F3-A7BA-0C67D75B174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6FA6F2-4E65-45A6-95C1-967A997BF2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2CD98C-0E95-42CC-8D19-4B172007E9A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726CD1-93F5-48F0-8F95-5C8E1C701E5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E4070B-04ED-4065-99D0-57DC0667B03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D5E4D1-56F4-4F96-98DB-8F6CEB71CE5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19F780-CDB1-4B01-8AA0-029AA57538C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16722E-EAF5-43A5-91FB-57F7C88BD96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61F4B1-F93D-43C2-A77A-69DFE4C8A34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4253806-BD2C-4B8E-BC71-3B1A8E22D7B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D4B8464-4F8A-4490-813A-E88AA7186696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Y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Canfed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Agosaf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Talgrynnwch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pob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i’r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canfed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agosaf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2.817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2.82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5.934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5.93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9.685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9.69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2.709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2.71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4.093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4.09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8.097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8.10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3.846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3.85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7.937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7.94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3.108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3.11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7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4.647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4.65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6.384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6.38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5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4.9726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4.97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9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5.8413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5.84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7.9046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7.90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6.4832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6.48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4.9064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4.91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7.7104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7.71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3.8916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3.89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8.9217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8.92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7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9.8081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49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9.81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1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57</Words>
  <Application>Microsoft Office PowerPoint</Application>
  <PresentationFormat>On-screen Show (4:3)</PresentationFormat>
  <Paragraphs>45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48</cp:revision>
  <dcterms:created xsi:type="dcterms:W3CDTF">2006-03-03T16:34:11Z</dcterms:created>
  <dcterms:modified xsi:type="dcterms:W3CDTF">2014-09-03T14:52:19Z</dcterms:modified>
</cp:coreProperties>
</file>