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92" r:id="rId3"/>
    <p:sldId id="293" r:id="rId4"/>
    <p:sldId id="294" r:id="rId5"/>
    <p:sldId id="288" r:id="rId6"/>
    <p:sldId id="290" r:id="rId7"/>
    <p:sldId id="257" r:id="rId8"/>
    <p:sldId id="276" r:id="rId9"/>
    <p:sldId id="279" r:id="rId10"/>
    <p:sldId id="280" r:id="rId11"/>
    <p:sldId id="281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67" r:id="rId21"/>
    <p:sldId id="258" r:id="rId22"/>
    <p:sldId id="259" r:id="rId23"/>
    <p:sldId id="260" r:id="rId24"/>
    <p:sldId id="261" r:id="rId25"/>
    <p:sldId id="262" r:id="rId26"/>
    <p:sldId id="263" r:id="rId27"/>
    <p:sldId id="264" r:id="rId28"/>
    <p:sldId id="266" r:id="rId29"/>
    <p:sldId id="265" r:id="rId3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microsoft.com/office/2016/11/relationships/changesInfo" Target="changesInfos/changesInfo1.xml"/><Relationship Id="rId8" Type="http://schemas.openxmlformats.org/officeDocument/2006/relationships/slide" Target="slides/slide7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harleigh Steel (2200885)" userId="6589c86b-fb9c-46e0-8ebf-247f2ca21abf" providerId="ADAL" clId="{41D7BC44-1150-234E-B656-A84F654E25C2}"/>
    <pc:docChg chg="undo custSel addSld delSld modSld">
      <pc:chgData name="Charleigh Steel (2200885)" userId="6589c86b-fb9c-46e0-8ebf-247f2ca21abf" providerId="ADAL" clId="{41D7BC44-1150-234E-B656-A84F654E25C2}" dt="2025-05-18T14:54:10.764" v="548" actId="26606"/>
      <pc:docMkLst>
        <pc:docMk/>
      </pc:docMkLst>
      <pc:sldChg chg="addSp delSp modSp mod setBg setClrOvrMap">
        <pc:chgData name="Charleigh Steel (2200885)" userId="6589c86b-fb9c-46e0-8ebf-247f2ca21abf" providerId="ADAL" clId="{41D7BC44-1150-234E-B656-A84F654E25C2}" dt="2025-05-18T14:50:54.792" v="531" actId="1076"/>
        <pc:sldMkLst>
          <pc:docMk/>
          <pc:sldMk cId="1617296061" sldId="256"/>
        </pc:sldMkLst>
        <pc:spChg chg="mod">
          <ac:chgData name="Charleigh Steel (2200885)" userId="6589c86b-fb9c-46e0-8ebf-247f2ca21abf" providerId="ADAL" clId="{41D7BC44-1150-234E-B656-A84F654E25C2}" dt="2025-05-18T14:50:54.792" v="531" actId="1076"/>
          <ac:spMkLst>
            <pc:docMk/>
            <pc:sldMk cId="1617296061" sldId="256"/>
            <ac:spMk id="2" creationId="{BBC51049-DBE1-70B6-A414-5A826FD125A1}"/>
          </ac:spMkLst>
        </pc:spChg>
        <pc:spChg chg="mod">
          <ac:chgData name="Charleigh Steel (2200885)" userId="6589c86b-fb9c-46e0-8ebf-247f2ca21abf" providerId="ADAL" clId="{41D7BC44-1150-234E-B656-A84F654E25C2}" dt="2025-05-18T14:50:41.459" v="529" actId="26606"/>
          <ac:spMkLst>
            <pc:docMk/>
            <pc:sldMk cId="1617296061" sldId="256"/>
            <ac:spMk id="3" creationId="{31DA90C2-3320-57E0-14C8-35DBFADF4203}"/>
          </ac:spMkLst>
        </pc:spChg>
        <pc:spChg chg="del">
          <ac:chgData name="Charleigh Steel (2200885)" userId="6589c86b-fb9c-46e0-8ebf-247f2ca21abf" providerId="ADAL" clId="{41D7BC44-1150-234E-B656-A84F654E25C2}" dt="2025-05-18T14:50:41.459" v="529" actId="26606"/>
          <ac:spMkLst>
            <pc:docMk/>
            <pc:sldMk cId="1617296061" sldId="256"/>
            <ac:spMk id="9" creationId="{71B2258F-86CA-4D4D-8270-BC05FCDEBFB3}"/>
          </ac:spMkLst>
        </pc:spChg>
        <pc:spChg chg="add">
          <ac:chgData name="Charleigh Steel (2200885)" userId="6589c86b-fb9c-46e0-8ebf-247f2ca21abf" providerId="ADAL" clId="{41D7BC44-1150-234E-B656-A84F654E25C2}" dt="2025-05-18T14:50:41.459" v="529" actId="26606"/>
          <ac:spMkLst>
            <pc:docMk/>
            <pc:sldMk cId="1617296061" sldId="256"/>
            <ac:spMk id="14" creationId="{4D4677D2-D5AC-4CF9-9EED-2B89D0A1C212}"/>
          </ac:spMkLst>
        </pc:spChg>
        <pc:spChg chg="add">
          <ac:chgData name="Charleigh Steel (2200885)" userId="6589c86b-fb9c-46e0-8ebf-247f2ca21abf" providerId="ADAL" clId="{41D7BC44-1150-234E-B656-A84F654E25C2}" dt="2025-05-18T14:50:41.459" v="529" actId="26606"/>
          <ac:spMkLst>
            <pc:docMk/>
            <pc:sldMk cId="1617296061" sldId="256"/>
            <ac:spMk id="16" creationId="{C6D54F7E-825A-4BBA-815F-35CCA8B97786}"/>
          </ac:spMkLst>
        </pc:spChg>
        <pc:picChg chg="mod">
          <ac:chgData name="Charleigh Steel (2200885)" userId="6589c86b-fb9c-46e0-8ebf-247f2ca21abf" providerId="ADAL" clId="{41D7BC44-1150-234E-B656-A84F654E25C2}" dt="2025-05-18T14:50:41.459" v="529" actId="26606"/>
          <ac:picMkLst>
            <pc:docMk/>
            <pc:sldMk cId="1617296061" sldId="256"/>
            <ac:picMk id="5" creationId="{0304376F-0A40-2B39-303E-2351027862C1}"/>
          </ac:picMkLst>
        </pc:picChg>
      </pc:sldChg>
      <pc:sldChg chg="addSp delSp modSp mod setBg">
        <pc:chgData name="Charleigh Steel (2200885)" userId="6589c86b-fb9c-46e0-8ebf-247f2ca21abf" providerId="ADAL" clId="{41D7BC44-1150-234E-B656-A84F654E25C2}" dt="2025-05-18T14:40:22.618" v="303" actId="1076"/>
        <pc:sldMkLst>
          <pc:docMk/>
          <pc:sldMk cId="1538336044" sldId="257"/>
        </pc:sldMkLst>
        <pc:spChg chg="del">
          <ac:chgData name="Charleigh Steel (2200885)" userId="6589c86b-fb9c-46e0-8ebf-247f2ca21abf" providerId="ADAL" clId="{41D7BC44-1150-234E-B656-A84F654E25C2}" dt="2025-05-18T14:06:43.827" v="24" actId="26606"/>
          <ac:spMkLst>
            <pc:docMk/>
            <pc:sldMk cId="1538336044" sldId="257"/>
            <ac:spMk id="2" creationId="{1190BB21-E3F5-CEFE-74EA-CE0C0030901F}"/>
          </ac:spMkLst>
        </pc:spChg>
        <pc:spChg chg="del">
          <ac:chgData name="Charleigh Steel (2200885)" userId="6589c86b-fb9c-46e0-8ebf-247f2ca21abf" providerId="ADAL" clId="{41D7BC44-1150-234E-B656-A84F654E25C2}" dt="2025-05-18T14:06:41.352" v="23" actId="931"/>
          <ac:spMkLst>
            <pc:docMk/>
            <pc:sldMk cId="1538336044" sldId="257"/>
            <ac:spMk id="3" creationId="{D3A44E4D-6D13-0A36-66BD-9AC460B65CFC}"/>
          </ac:spMkLst>
        </pc:spChg>
        <pc:spChg chg="add del mod">
          <ac:chgData name="Charleigh Steel (2200885)" userId="6589c86b-fb9c-46e0-8ebf-247f2ca21abf" providerId="ADAL" clId="{41D7BC44-1150-234E-B656-A84F654E25C2}" dt="2025-05-18T14:39:20.457" v="290" actId="478"/>
          <ac:spMkLst>
            <pc:docMk/>
            <pc:sldMk cId="1538336044" sldId="257"/>
            <ac:spMk id="6" creationId="{42B0C8FD-EBCD-59AD-F8C1-B1C623D87A45}"/>
          </ac:spMkLst>
        </pc:spChg>
        <pc:spChg chg="add del">
          <ac:chgData name="Charleigh Steel (2200885)" userId="6589c86b-fb9c-46e0-8ebf-247f2ca21abf" providerId="ADAL" clId="{41D7BC44-1150-234E-B656-A84F654E25C2}" dt="2025-05-18T14:39:44.153" v="292" actId="26606"/>
          <ac:spMkLst>
            <pc:docMk/>
            <pc:sldMk cId="1538336044" sldId="257"/>
            <ac:spMk id="9" creationId="{01D0AF59-99C3-4251-AB9A-C966C6AD4400}"/>
          </ac:spMkLst>
        </pc:spChg>
        <pc:spChg chg="add del">
          <ac:chgData name="Charleigh Steel (2200885)" userId="6589c86b-fb9c-46e0-8ebf-247f2ca21abf" providerId="ADAL" clId="{41D7BC44-1150-234E-B656-A84F654E25C2}" dt="2025-05-18T14:39:44.153" v="292" actId="26606"/>
          <ac:spMkLst>
            <pc:docMk/>
            <pc:sldMk cId="1538336044" sldId="257"/>
            <ac:spMk id="11" creationId="{1855405F-37A2-4869-9154-F8BE3BECE6C3}"/>
          </ac:spMkLst>
        </pc:spChg>
        <pc:spChg chg="add">
          <ac:chgData name="Charleigh Steel (2200885)" userId="6589c86b-fb9c-46e0-8ebf-247f2ca21abf" providerId="ADAL" clId="{41D7BC44-1150-234E-B656-A84F654E25C2}" dt="2025-05-18T14:39:44.153" v="292" actId="26606"/>
          <ac:spMkLst>
            <pc:docMk/>
            <pc:sldMk cId="1538336044" sldId="257"/>
            <ac:spMk id="16" creationId="{5F9CFCE6-877F-4858-B8BD-2C52CA8AFBC4}"/>
          </ac:spMkLst>
        </pc:spChg>
        <pc:spChg chg="add">
          <ac:chgData name="Charleigh Steel (2200885)" userId="6589c86b-fb9c-46e0-8ebf-247f2ca21abf" providerId="ADAL" clId="{41D7BC44-1150-234E-B656-A84F654E25C2}" dt="2025-05-18T14:39:44.153" v="292" actId="26606"/>
          <ac:spMkLst>
            <pc:docMk/>
            <pc:sldMk cId="1538336044" sldId="257"/>
            <ac:spMk id="18" creationId="{8213F8A0-12AE-4514-8372-0DD766EC28EE}"/>
          </ac:spMkLst>
        </pc:spChg>
        <pc:spChg chg="add">
          <ac:chgData name="Charleigh Steel (2200885)" userId="6589c86b-fb9c-46e0-8ebf-247f2ca21abf" providerId="ADAL" clId="{41D7BC44-1150-234E-B656-A84F654E25C2}" dt="2025-05-18T14:39:44.153" v="292" actId="26606"/>
          <ac:spMkLst>
            <pc:docMk/>
            <pc:sldMk cId="1538336044" sldId="257"/>
            <ac:spMk id="20" creationId="{9EFF17D4-9A8C-4CE5-B096-D8CCD4400437}"/>
          </ac:spMkLst>
        </pc:spChg>
        <pc:picChg chg="add del mod ord">
          <ac:chgData name="Charleigh Steel (2200885)" userId="6589c86b-fb9c-46e0-8ebf-247f2ca21abf" providerId="ADAL" clId="{41D7BC44-1150-234E-B656-A84F654E25C2}" dt="2025-05-18T14:06:58.729" v="33" actId="478"/>
          <ac:picMkLst>
            <pc:docMk/>
            <pc:sldMk cId="1538336044" sldId="257"/>
            <ac:picMk id="4" creationId="{30730A01-E782-9160-5F5B-0BAFCF3D9F02}"/>
          </ac:picMkLst>
        </pc:picChg>
        <pc:picChg chg="add del mod">
          <ac:chgData name="Charleigh Steel (2200885)" userId="6589c86b-fb9c-46e0-8ebf-247f2ca21abf" providerId="ADAL" clId="{41D7BC44-1150-234E-B656-A84F654E25C2}" dt="2025-05-18T14:39:53.393" v="295" actId="478"/>
          <ac:picMkLst>
            <pc:docMk/>
            <pc:sldMk cId="1538336044" sldId="257"/>
            <ac:picMk id="7" creationId="{4447B6E1-56F1-9044-EF9E-DD3950F4927B}"/>
          </ac:picMkLst>
        </pc:picChg>
        <pc:picChg chg="add mod">
          <ac:chgData name="Charleigh Steel (2200885)" userId="6589c86b-fb9c-46e0-8ebf-247f2ca21abf" providerId="ADAL" clId="{41D7BC44-1150-234E-B656-A84F654E25C2}" dt="2025-05-18T14:39:51.053" v="294" actId="1076"/>
          <ac:picMkLst>
            <pc:docMk/>
            <pc:sldMk cId="1538336044" sldId="257"/>
            <ac:picMk id="8" creationId="{1009E236-9FC0-9CDA-9DCD-BC5B63CCB9CE}"/>
          </ac:picMkLst>
        </pc:picChg>
        <pc:picChg chg="add mod">
          <ac:chgData name="Charleigh Steel (2200885)" userId="6589c86b-fb9c-46e0-8ebf-247f2ca21abf" providerId="ADAL" clId="{41D7BC44-1150-234E-B656-A84F654E25C2}" dt="2025-05-18T14:40:22.618" v="303" actId="1076"/>
          <ac:picMkLst>
            <pc:docMk/>
            <pc:sldMk cId="1538336044" sldId="257"/>
            <ac:picMk id="10" creationId="{4A5718FA-65A5-08EB-6327-0D035CC72576}"/>
          </ac:picMkLst>
        </pc:picChg>
      </pc:sldChg>
      <pc:sldChg chg="addSp delSp modSp mod setBg">
        <pc:chgData name="Charleigh Steel (2200885)" userId="6589c86b-fb9c-46e0-8ebf-247f2ca21abf" providerId="ADAL" clId="{41D7BC44-1150-234E-B656-A84F654E25C2}" dt="2025-05-18T14:18:42.655" v="130" actId="1076"/>
        <pc:sldMkLst>
          <pc:docMk/>
          <pc:sldMk cId="1462877716" sldId="258"/>
        </pc:sldMkLst>
        <pc:spChg chg="del">
          <ac:chgData name="Charleigh Steel (2200885)" userId="6589c86b-fb9c-46e0-8ebf-247f2ca21abf" providerId="ADAL" clId="{41D7BC44-1150-234E-B656-A84F654E25C2}" dt="2025-05-18T14:06:24.299" v="22" actId="26606"/>
          <ac:spMkLst>
            <pc:docMk/>
            <pc:sldMk cId="1462877716" sldId="258"/>
            <ac:spMk id="2" creationId="{D5181A93-4104-8C2D-E50E-0F1D0113B6F6}"/>
          </ac:spMkLst>
        </pc:spChg>
        <pc:spChg chg="del">
          <ac:chgData name="Charleigh Steel (2200885)" userId="6589c86b-fb9c-46e0-8ebf-247f2ca21abf" providerId="ADAL" clId="{41D7BC44-1150-234E-B656-A84F654E25C2}" dt="2025-05-18T14:06:21.972" v="21" actId="931"/>
          <ac:spMkLst>
            <pc:docMk/>
            <pc:sldMk cId="1462877716" sldId="258"/>
            <ac:spMk id="3" creationId="{FB656F0C-5E37-3998-A493-2BE3F7A3ADAE}"/>
          </ac:spMkLst>
        </pc:spChg>
        <pc:spChg chg="add del mod">
          <ac:chgData name="Charleigh Steel (2200885)" userId="6589c86b-fb9c-46e0-8ebf-247f2ca21abf" providerId="ADAL" clId="{41D7BC44-1150-234E-B656-A84F654E25C2}" dt="2025-05-18T14:18:02.418" v="122" actId="931"/>
          <ac:spMkLst>
            <pc:docMk/>
            <pc:sldMk cId="1462877716" sldId="258"/>
            <ac:spMk id="6" creationId="{DB205544-306A-B267-F542-95C24D7B0B4E}"/>
          </ac:spMkLst>
        </pc:spChg>
        <pc:spChg chg="add del">
          <ac:chgData name="Charleigh Steel (2200885)" userId="6589c86b-fb9c-46e0-8ebf-247f2ca21abf" providerId="ADAL" clId="{41D7BC44-1150-234E-B656-A84F654E25C2}" dt="2025-05-18T14:18:05.694" v="123" actId="26606"/>
          <ac:spMkLst>
            <pc:docMk/>
            <pc:sldMk cId="1462877716" sldId="258"/>
            <ac:spMk id="9" creationId="{01D0AF59-99C3-4251-AB9A-C966C6AD4400}"/>
          </ac:spMkLst>
        </pc:spChg>
        <pc:spChg chg="add del">
          <ac:chgData name="Charleigh Steel (2200885)" userId="6589c86b-fb9c-46e0-8ebf-247f2ca21abf" providerId="ADAL" clId="{41D7BC44-1150-234E-B656-A84F654E25C2}" dt="2025-05-18T14:18:05.694" v="123" actId="26606"/>
          <ac:spMkLst>
            <pc:docMk/>
            <pc:sldMk cId="1462877716" sldId="258"/>
            <ac:spMk id="11" creationId="{1855405F-37A2-4869-9154-F8BE3BECE6C3}"/>
          </ac:spMkLst>
        </pc:spChg>
        <pc:spChg chg="add del mod">
          <ac:chgData name="Charleigh Steel (2200885)" userId="6589c86b-fb9c-46e0-8ebf-247f2ca21abf" providerId="ADAL" clId="{41D7BC44-1150-234E-B656-A84F654E25C2}" dt="2025-05-18T14:18:18.410" v="125" actId="478"/>
          <ac:spMkLst>
            <pc:docMk/>
            <pc:sldMk cId="1462877716" sldId="258"/>
            <ac:spMk id="12" creationId="{72B921CF-8A30-6263-485C-73FAFEE1457C}"/>
          </ac:spMkLst>
        </pc:spChg>
        <pc:spChg chg="add">
          <ac:chgData name="Charleigh Steel (2200885)" userId="6589c86b-fb9c-46e0-8ebf-247f2ca21abf" providerId="ADAL" clId="{41D7BC44-1150-234E-B656-A84F654E25C2}" dt="2025-05-18T14:18:05.694" v="123" actId="26606"/>
          <ac:spMkLst>
            <pc:docMk/>
            <pc:sldMk cId="1462877716" sldId="258"/>
            <ac:spMk id="16" creationId="{5F9CFCE6-877F-4858-B8BD-2C52CA8AFBC4}"/>
          </ac:spMkLst>
        </pc:spChg>
        <pc:spChg chg="add">
          <ac:chgData name="Charleigh Steel (2200885)" userId="6589c86b-fb9c-46e0-8ebf-247f2ca21abf" providerId="ADAL" clId="{41D7BC44-1150-234E-B656-A84F654E25C2}" dt="2025-05-18T14:18:05.694" v="123" actId="26606"/>
          <ac:spMkLst>
            <pc:docMk/>
            <pc:sldMk cId="1462877716" sldId="258"/>
            <ac:spMk id="18" creationId="{8213F8A0-12AE-4514-8372-0DD766EC28EE}"/>
          </ac:spMkLst>
        </pc:spChg>
        <pc:spChg chg="add">
          <ac:chgData name="Charleigh Steel (2200885)" userId="6589c86b-fb9c-46e0-8ebf-247f2ca21abf" providerId="ADAL" clId="{41D7BC44-1150-234E-B656-A84F654E25C2}" dt="2025-05-18T14:18:05.694" v="123" actId="26606"/>
          <ac:spMkLst>
            <pc:docMk/>
            <pc:sldMk cId="1462877716" sldId="258"/>
            <ac:spMk id="20" creationId="{9EFF17D4-9A8C-4CE5-B096-D8CCD4400437}"/>
          </ac:spMkLst>
        </pc:spChg>
        <pc:picChg chg="add del mod ord">
          <ac:chgData name="Charleigh Steel (2200885)" userId="6589c86b-fb9c-46e0-8ebf-247f2ca21abf" providerId="ADAL" clId="{41D7BC44-1150-234E-B656-A84F654E25C2}" dt="2025-05-18T14:17:46.994" v="121" actId="478"/>
          <ac:picMkLst>
            <pc:docMk/>
            <pc:sldMk cId="1462877716" sldId="258"/>
            <ac:picMk id="4" creationId="{C027DF89-A1A8-BAAC-6FCD-C288C5E4DBE4}"/>
          </ac:picMkLst>
        </pc:picChg>
        <pc:picChg chg="add del mod ord">
          <ac:chgData name="Charleigh Steel (2200885)" userId="6589c86b-fb9c-46e0-8ebf-247f2ca21abf" providerId="ADAL" clId="{41D7BC44-1150-234E-B656-A84F654E25C2}" dt="2025-05-18T14:18:12.264" v="124" actId="478"/>
          <ac:picMkLst>
            <pc:docMk/>
            <pc:sldMk cId="1462877716" sldId="258"/>
            <ac:picMk id="7" creationId="{EA036340-23C2-2B34-4229-772DE2DC12B5}"/>
          </ac:picMkLst>
        </pc:picChg>
        <pc:picChg chg="add mod">
          <ac:chgData name="Charleigh Steel (2200885)" userId="6589c86b-fb9c-46e0-8ebf-247f2ca21abf" providerId="ADAL" clId="{41D7BC44-1150-234E-B656-A84F654E25C2}" dt="2025-05-18T14:18:22.837" v="126" actId="1076"/>
          <ac:picMkLst>
            <pc:docMk/>
            <pc:sldMk cId="1462877716" sldId="258"/>
            <ac:picMk id="8" creationId="{C04AA8CD-24BC-3F86-4952-46613B46CF5C}"/>
          </ac:picMkLst>
        </pc:picChg>
        <pc:picChg chg="add mod">
          <ac:chgData name="Charleigh Steel (2200885)" userId="6589c86b-fb9c-46e0-8ebf-247f2ca21abf" providerId="ADAL" clId="{41D7BC44-1150-234E-B656-A84F654E25C2}" dt="2025-05-18T14:18:42.655" v="130" actId="1076"/>
          <ac:picMkLst>
            <pc:docMk/>
            <pc:sldMk cId="1462877716" sldId="258"/>
            <ac:picMk id="13" creationId="{04484A76-68A0-9F95-9AB5-50ACFDDF5441}"/>
          </ac:picMkLst>
        </pc:picChg>
      </pc:sldChg>
      <pc:sldChg chg="addSp delSp modSp mod setBg">
        <pc:chgData name="Charleigh Steel (2200885)" userId="6589c86b-fb9c-46e0-8ebf-247f2ca21abf" providerId="ADAL" clId="{41D7BC44-1150-234E-B656-A84F654E25C2}" dt="2025-05-18T14:17:38.299" v="120" actId="1076"/>
        <pc:sldMkLst>
          <pc:docMk/>
          <pc:sldMk cId="3940441832" sldId="259"/>
        </pc:sldMkLst>
        <pc:spChg chg="del">
          <ac:chgData name="Charleigh Steel (2200885)" userId="6589c86b-fb9c-46e0-8ebf-247f2ca21abf" providerId="ADAL" clId="{41D7BC44-1150-234E-B656-A84F654E25C2}" dt="2025-05-18T14:05:56.730" v="20" actId="26606"/>
          <ac:spMkLst>
            <pc:docMk/>
            <pc:sldMk cId="3940441832" sldId="259"/>
            <ac:spMk id="2" creationId="{11B9764E-F356-52FF-0884-F8A766B68BA5}"/>
          </ac:spMkLst>
        </pc:spChg>
        <pc:spChg chg="del">
          <ac:chgData name="Charleigh Steel (2200885)" userId="6589c86b-fb9c-46e0-8ebf-247f2ca21abf" providerId="ADAL" clId="{41D7BC44-1150-234E-B656-A84F654E25C2}" dt="2025-05-18T14:05:53.446" v="19" actId="931"/>
          <ac:spMkLst>
            <pc:docMk/>
            <pc:sldMk cId="3940441832" sldId="259"/>
            <ac:spMk id="3" creationId="{3D0A0EE9-1BDC-16CB-7F5C-43E49C5FE48A}"/>
          </ac:spMkLst>
        </pc:spChg>
        <pc:spChg chg="add del mod">
          <ac:chgData name="Charleigh Steel (2200885)" userId="6589c86b-fb9c-46e0-8ebf-247f2ca21abf" providerId="ADAL" clId="{41D7BC44-1150-234E-B656-A84F654E25C2}" dt="2025-05-18T14:16:38.482" v="107" actId="931"/>
          <ac:spMkLst>
            <pc:docMk/>
            <pc:sldMk cId="3940441832" sldId="259"/>
            <ac:spMk id="6" creationId="{24D35504-E9EC-E2F8-6770-92F99F0CCB56}"/>
          </ac:spMkLst>
        </pc:spChg>
        <pc:spChg chg="add del">
          <ac:chgData name="Charleigh Steel (2200885)" userId="6589c86b-fb9c-46e0-8ebf-247f2ca21abf" providerId="ADAL" clId="{41D7BC44-1150-234E-B656-A84F654E25C2}" dt="2025-05-18T14:16:43.219" v="108" actId="26606"/>
          <ac:spMkLst>
            <pc:docMk/>
            <pc:sldMk cId="3940441832" sldId="259"/>
            <ac:spMk id="9" creationId="{01D0AF59-99C3-4251-AB9A-C966C6AD4400}"/>
          </ac:spMkLst>
        </pc:spChg>
        <pc:spChg chg="add del">
          <ac:chgData name="Charleigh Steel (2200885)" userId="6589c86b-fb9c-46e0-8ebf-247f2ca21abf" providerId="ADAL" clId="{41D7BC44-1150-234E-B656-A84F654E25C2}" dt="2025-05-18T14:16:43.219" v="108" actId="26606"/>
          <ac:spMkLst>
            <pc:docMk/>
            <pc:sldMk cId="3940441832" sldId="259"/>
            <ac:spMk id="11" creationId="{1855405F-37A2-4869-9154-F8BE3BECE6C3}"/>
          </ac:spMkLst>
        </pc:spChg>
        <pc:spChg chg="add">
          <ac:chgData name="Charleigh Steel (2200885)" userId="6589c86b-fb9c-46e0-8ebf-247f2ca21abf" providerId="ADAL" clId="{41D7BC44-1150-234E-B656-A84F654E25C2}" dt="2025-05-18T14:16:43.219" v="108" actId="26606"/>
          <ac:spMkLst>
            <pc:docMk/>
            <pc:sldMk cId="3940441832" sldId="259"/>
            <ac:spMk id="16" creationId="{5F9CFCE6-877F-4858-B8BD-2C52CA8AFBC4}"/>
          </ac:spMkLst>
        </pc:spChg>
        <pc:spChg chg="add">
          <ac:chgData name="Charleigh Steel (2200885)" userId="6589c86b-fb9c-46e0-8ebf-247f2ca21abf" providerId="ADAL" clId="{41D7BC44-1150-234E-B656-A84F654E25C2}" dt="2025-05-18T14:16:43.219" v="108" actId="26606"/>
          <ac:spMkLst>
            <pc:docMk/>
            <pc:sldMk cId="3940441832" sldId="259"/>
            <ac:spMk id="18" creationId="{8213F8A0-12AE-4514-8372-0DD766EC28EE}"/>
          </ac:spMkLst>
        </pc:spChg>
        <pc:spChg chg="add">
          <ac:chgData name="Charleigh Steel (2200885)" userId="6589c86b-fb9c-46e0-8ebf-247f2ca21abf" providerId="ADAL" clId="{41D7BC44-1150-234E-B656-A84F654E25C2}" dt="2025-05-18T14:16:43.219" v="108" actId="26606"/>
          <ac:spMkLst>
            <pc:docMk/>
            <pc:sldMk cId="3940441832" sldId="259"/>
            <ac:spMk id="20" creationId="{9EFF17D4-9A8C-4CE5-B096-D8CCD4400437}"/>
          </ac:spMkLst>
        </pc:spChg>
        <pc:picChg chg="add del mod ord">
          <ac:chgData name="Charleigh Steel (2200885)" userId="6589c86b-fb9c-46e0-8ebf-247f2ca21abf" providerId="ADAL" clId="{41D7BC44-1150-234E-B656-A84F654E25C2}" dt="2025-05-18T14:16:24.740" v="106" actId="478"/>
          <ac:picMkLst>
            <pc:docMk/>
            <pc:sldMk cId="3940441832" sldId="259"/>
            <ac:picMk id="4" creationId="{AE347925-0925-6D5F-BFC6-8DEA9A0F0132}"/>
          </ac:picMkLst>
        </pc:picChg>
        <pc:picChg chg="add mod ord">
          <ac:chgData name="Charleigh Steel (2200885)" userId="6589c86b-fb9c-46e0-8ebf-247f2ca21abf" providerId="ADAL" clId="{41D7BC44-1150-234E-B656-A84F654E25C2}" dt="2025-05-18T14:16:51.678" v="111" actId="1076"/>
          <ac:picMkLst>
            <pc:docMk/>
            <pc:sldMk cId="3940441832" sldId="259"/>
            <ac:picMk id="7" creationId="{A82DECE4-9CB8-4F9A-D0DE-7531EF6012DB}"/>
          </ac:picMkLst>
        </pc:picChg>
        <pc:picChg chg="add del mod">
          <ac:chgData name="Charleigh Steel (2200885)" userId="6589c86b-fb9c-46e0-8ebf-247f2ca21abf" providerId="ADAL" clId="{41D7BC44-1150-234E-B656-A84F654E25C2}" dt="2025-05-18T14:17:11.833" v="114" actId="478"/>
          <ac:picMkLst>
            <pc:docMk/>
            <pc:sldMk cId="3940441832" sldId="259"/>
            <ac:picMk id="8" creationId="{913EEB05-7C55-2C3F-6811-2ED0D52F6BC5}"/>
          </ac:picMkLst>
        </pc:picChg>
        <pc:picChg chg="add mod">
          <ac:chgData name="Charleigh Steel (2200885)" userId="6589c86b-fb9c-46e0-8ebf-247f2ca21abf" providerId="ADAL" clId="{41D7BC44-1150-234E-B656-A84F654E25C2}" dt="2025-05-18T14:17:38.299" v="120" actId="1076"/>
          <ac:picMkLst>
            <pc:docMk/>
            <pc:sldMk cId="3940441832" sldId="259"/>
            <ac:picMk id="10" creationId="{84383826-CFD8-A5A7-8827-6F9FD9765D18}"/>
          </ac:picMkLst>
        </pc:picChg>
      </pc:sldChg>
      <pc:sldChg chg="addSp delSp modSp mod setBg">
        <pc:chgData name="Charleigh Steel (2200885)" userId="6589c86b-fb9c-46e0-8ebf-247f2ca21abf" providerId="ADAL" clId="{41D7BC44-1150-234E-B656-A84F654E25C2}" dt="2025-05-18T14:53:48.100" v="546" actId="26606"/>
        <pc:sldMkLst>
          <pc:docMk/>
          <pc:sldMk cId="295589448" sldId="260"/>
        </pc:sldMkLst>
        <pc:spChg chg="add del">
          <ac:chgData name="Charleigh Steel (2200885)" userId="6589c86b-fb9c-46e0-8ebf-247f2ca21abf" providerId="ADAL" clId="{41D7BC44-1150-234E-B656-A84F654E25C2}" dt="2025-05-18T14:05:33.758" v="18" actId="26606"/>
          <ac:spMkLst>
            <pc:docMk/>
            <pc:sldMk cId="295589448" sldId="260"/>
            <ac:spMk id="2" creationId="{29318CA8-C758-F4ED-D02D-392E00E91425}"/>
          </ac:spMkLst>
        </pc:spChg>
        <pc:spChg chg="del">
          <ac:chgData name="Charleigh Steel (2200885)" userId="6589c86b-fb9c-46e0-8ebf-247f2ca21abf" providerId="ADAL" clId="{41D7BC44-1150-234E-B656-A84F654E25C2}" dt="2025-05-18T14:05:27.561" v="15" actId="931"/>
          <ac:spMkLst>
            <pc:docMk/>
            <pc:sldMk cId="295589448" sldId="260"/>
            <ac:spMk id="3" creationId="{88C90702-6FBA-7B1B-990F-5D2ED2DB53F2}"/>
          </ac:spMkLst>
        </pc:spChg>
        <pc:spChg chg="add del mod">
          <ac:chgData name="Charleigh Steel (2200885)" userId="6589c86b-fb9c-46e0-8ebf-247f2ca21abf" providerId="ADAL" clId="{41D7BC44-1150-234E-B656-A84F654E25C2}" dt="2025-05-18T14:16:12.936" v="104" actId="931"/>
          <ac:spMkLst>
            <pc:docMk/>
            <pc:sldMk cId="295589448" sldId="260"/>
            <ac:spMk id="6" creationId="{59C24687-2607-03CF-29CF-031760ED9182}"/>
          </ac:spMkLst>
        </pc:spChg>
        <pc:spChg chg="add del">
          <ac:chgData name="Charleigh Steel (2200885)" userId="6589c86b-fb9c-46e0-8ebf-247f2ca21abf" providerId="ADAL" clId="{41D7BC44-1150-234E-B656-A84F654E25C2}" dt="2025-05-18T14:16:17.428" v="105" actId="26606"/>
          <ac:spMkLst>
            <pc:docMk/>
            <pc:sldMk cId="295589448" sldId="260"/>
            <ac:spMk id="9" creationId="{01D0AF59-99C3-4251-AB9A-C966C6AD4400}"/>
          </ac:spMkLst>
        </pc:spChg>
        <pc:spChg chg="add del">
          <ac:chgData name="Charleigh Steel (2200885)" userId="6589c86b-fb9c-46e0-8ebf-247f2ca21abf" providerId="ADAL" clId="{41D7BC44-1150-234E-B656-A84F654E25C2}" dt="2025-05-18T14:16:17.428" v="105" actId="26606"/>
          <ac:spMkLst>
            <pc:docMk/>
            <pc:sldMk cId="295589448" sldId="260"/>
            <ac:spMk id="11" creationId="{1855405F-37A2-4869-9154-F8BE3BECE6C3}"/>
          </ac:spMkLst>
        </pc:spChg>
        <pc:spChg chg="add del">
          <ac:chgData name="Charleigh Steel (2200885)" userId="6589c86b-fb9c-46e0-8ebf-247f2ca21abf" providerId="ADAL" clId="{41D7BC44-1150-234E-B656-A84F654E25C2}" dt="2025-05-18T14:53:48.100" v="546" actId="26606"/>
          <ac:spMkLst>
            <pc:docMk/>
            <pc:sldMk cId="295589448" sldId="260"/>
            <ac:spMk id="16" creationId="{A9F529C3-C941-49FD-8C67-82F134F64BDB}"/>
          </ac:spMkLst>
        </pc:spChg>
        <pc:spChg chg="add del">
          <ac:chgData name="Charleigh Steel (2200885)" userId="6589c86b-fb9c-46e0-8ebf-247f2ca21abf" providerId="ADAL" clId="{41D7BC44-1150-234E-B656-A84F654E25C2}" dt="2025-05-18T14:53:48.100" v="546" actId="26606"/>
          <ac:spMkLst>
            <pc:docMk/>
            <pc:sldMk cId="295589448" sldId="260"/>
            <ac:spMk id="18" creationId="{20586029-32A0-47E5-9AEC-AE3ABA6B94D0}"/>
          </ac:spMkLst>
        </pc:spChg>
        <pc:spChg chg="add">
          <ac:chgData name="Charleigh Steel (2200885)" userId="6589c86b-fb9c-46e0-8ebf-247f2ca21abf" providerId="ADAL" clId="{41D7BC44-1150-234E-B656-A84F654E25C2}" dt="2025-05-18T14:53:48.100" v="546" actId="26606"/>
          <ac:spMkLst>
            <pc:docMk/>
            <pc:sldMk cId="295589448" sldId="260"/>
            <ac:spMk id="25" creationId="{5F9CFCE6-877F-4858-B8BD-2C52CA8AFBC4}"/>
          </ac:spMkLst>
        </pc:spChg>
        <pc:spChg chg="add">
          <ac:chgData name="Charleigh Steel (2200885)" userId="6589c86b-fb9c-46e0-8ebf-247f2ca21abf" providerId="ADAL" clId="{41D7BC44-1150-234E-B656-A84F654E25C2}" dt="2025-05-18T14:53:48.100" v="546" actId="26606"/>
          <ac:spMkLst>
            <pc:docMk/>
            <pc:sldMk cId="295589448" sldId="260"/>
            <ac:spMk id="27" creationId="{8213F8A0-12AE-4514-8372-0DD766EC28EE}"/>
          </ac:spMkLst>
        </pc:spChg>
        <pc:spChg chg="add">
          <ac:chgData name="Charleigh Steel (2200885)" userId="6589c86b-fb9c-46e0-8ebf-247f2ca21abf" providerId="ADAL" clId="{41D7BC44-1150-234E-B656-A84F654E25C2}" dt="2025-05-18T14:53:48.100" v="546" actId="26606"/>
          <ac:spMkLst>
            <pc:docMk/>
            <pc:sldMk cId="295589448" sldId="260"/>
            <ac:spMk id="29" creationId="{9EFF17D4-9A8C-4CE5-B096-D8CCD4400437}"/>
          </ac:spMkLst>
        </pc:spChg>
        <pc:picChg chg="add del mod ord">
          <ac:chgData name="Charleigh Steel (2200885)" userId="6589c86b-fb9c-46e0-8ebf-247f2ca21abf" providerId="ADAL" clId="{41D7BC44-1150-234E-B656-A84F654E25C2}" dt="2025-05-18T14:15:58.682" v="103" actId="478"/>
          <ac:picMkLst>
            <pc:docMk/>
            <pc:sldMk cId="295589448" sldId="260"/>
            <ac:picMk id="4" creationId="{B6767575-549E-8690-56A3-89DFF176C479}"/>
          </ac:picMkLst>
        </pc:picChg>
        <pc:picChg chg="add mod ord">
          <ac:chgData name="Charleigh Steel (2200885)" userId="6589c86b-fb9c-46e0-8ebf-247f2ca21abf" providerId="ADAL" clId="{41D7BC44-1150-234E-B656-A84F654E25C2}" dt="2025-05-18T14:53:48.100" v="546" actId="26606"/>
          <ac:picMkLst>
            <pc:docMk/>
            <pc:sldMk cId="295589448" sldId="260"/>
            <ac:picMk id="7" creationId="{7210ADAE-6B7B-8333-52BA-C73DEE79C6D5}"/>
          </ac:picMkLst>
        </pc:picChg>
        <pc:picChg chg="add mod ord">
          <ac:chgData name="Charleigh Steel (2200885)" userId="6589c86b-fb9c-46e0-8ebf-247f2ca21abf" providerId="ADAL" clId="{41D7BC44-1150-234E-B656-A84F654E25C2}" dt="2025-05-18T14:53:48.100" v="546" actId="26606"/>
          <ac:picMkLst>
            <pc:docMk/>
            <pc:sldMk cId="295589448" sldId="260"/>
            <ac:picMk id="8" creationId="{8D30D3FE-003B-0F7E-1312-1125BAC71F4C}"/>
          </ac:picMkLst>
        </pc:picChg>
        <pc:cxnChg chg="add del">
          <ac:chgData name="Charleigh Steel (2200885)" userId="6589c86b-fb9c-46e0-8ebf-247f2ca21abf" providerId="ADAL" clId="{41D7BC44-1150-234E-B656-A84F654E25C2}" dt="2025-05-18T14:53:48.100" v="546" actId="26606"/>
          <ac:cxnSpMkLst>
            <pc:docMk/>
            <pc:sldMk cId="295589448" sldId="260"/>
            <ac:cxnSpMk id="20" creationId="{8C730EAB-A532-4295-A302-FB4B90DB9F5E}"/>
          </ac:cxnSpMkLst>
        </pc:cxnChg>
      </pc:sldChg>
      <pc:sldChg chg="addSp delSp modSp mod setBg">
        <pc:chgData name="Charleigh Steel (2200885)" userId="6589c86b-fb9c-46e0-8ebf-247f2ca21abf" providerId="ADAL" clId="{41D7BC44-1150-234E-B656-A84F654E25C2}" dt="2025-05-18T14:15:47.068" v="102" actId="26606"/>
        <pc:sldMkLst>
          <pc:docMk/>
          <pc:sldMk cId="3423381416" sldId="261"/>
        </pc:sldMkLst>
        <pc:spChg chg="del">
          <ac:chgData name="Charleigh Steel (2200885)" userId="6589c86b-fb9c-46e0-8ebf-247f2ca21abf" providerId="ADAL" clId="{41D7BC44-1150-234E-B656-A84F654E25C2}" dt="2025-05-18T14:05:11.768" v="14" actId="26606"/>
          <ac:spMkLst>
            <pc:docMk/>
            <pc:sldMk cId="3423381416" sldId="261"/>
            <ac:spMk id="2" creationId="{89E3A15B-C618-8FEC-9E64-56AA829885D1}"/>
          </ac:spMkLst>
        </pc:spChg>
        <pc:spChg chg="del">
          <ac:chgData name="Charleigh Steel (2200885)" userId="6589c86b-fb9c-46e0-8ebf-247f2ca21abf" providerId="ADAL" clId="{41D7BC44-1150-234E-B656-A84F654E25C2}" dt="2025-05-18T14:05:07.700" v="13" actId="931"/>
          <ac:spMkLst>
            <pc:docMk/>
            <pc:sldMk cId="3423381416" sldId="261"/>
            <ac:spMk id="3" creationId="{7FC06A1B-BD4F-0668-824A-3248A447FB18}"/>
          </ac:spMkLst>
        </pc:spChg>
        <pc:spChg chg="add del mod">
          <ac:chgData name="Charleigh Steel (2200885)" userId="6589c86b-fb9c-46e0-8ebf-247f2ca21abf" providerId="ADAL" clId="{41D7BC44-1150-234E-B656-A84F654E25C2}" dt="2025-05-18T14:15:42.144" v="101" actId="931"/>
          <ac:spMkLst>
            <pc:docMk/>
            <pc:sldMk cId="3423381416" sldId="261"/>
            <ac:spMk id="6" creationId="{7146A04D-5909-F3CD-5DBE-E3DA02FF5F92}"/>
          </ac:spMkLst>
        </pc:spChg>
        <pc:spChg chg="add del">
          <ac:chgData name="Charleigh Steel (2200885)" userId="6589c86b-fb9c-46e0-8ebf-247f2ca21abf" providerId="ADAL" clId="{41D7BC44-1150-234E-B656-A84F654E25C2}" dt="2025-05-18T14:15:47.068" v="102" actId="26606"/>
          <ac:spMkLst>
            <pc:docMk/>
            <pc:sldMk cId="3423381416" sldId="261"/>
            <ac:spMk id="9" creationId="{01D0AF59-99C3-4251-AB9A-C966C6AD4400}"/>
          </ac:spMkLst>
        </pc:spChg>
        <pc:spChg chg="add del">
          <ac:chgData name="Charleigh Steel (2200885)" userId="6589c86b-fb9c-46e0-8ebf-247f2ca21abf" providerId="ADAL" clId="{41D7BC44-1150-234E-B656-A84F654E25C2}" dt="2025-05-18T14:15:47.068" v="102" actId="26606"/>
          <ac:spMkLst>
            <pc:docMk/>
            <pc:sldMk cId="3423381416" sldId="261"/>
            <ac:spMk id="11" creationId="{1855405F-37A2-4869-9154-F8BE3BECE6C3}"/>
          </ac:spMkLst>
        </pc:spChg>
        <pc:spChg chg="add">
          <ac:chgData name="Charleigh Steel (2200885)" userId="6589c86b-fb9c-46e0-8ebf-247f2ca21abf" providerId="ADAL" clId="{41D7BC44-1150-234E-B656-A84F654E25C2}" dt="2025-05-18T14:15:47.068" v="102" actId="26606"/>
          <ac:spMkLst>
            <pc:docMk/>
            <pc:sldMk cId="3423381416" sldId="261"/>
            <ac:spMk id="16" creationId="{5F9CFCE6-877F-4858-B8BD-2C52CA8AFBC4}"/>
          </ac:spMkLst>
        </pc:spChg>
        <pc:spChg chg="add">
          <ac:chgData name="Charleigh Steel (2200885)" userId="6589c86b-fb9c-46e0-8ebf-247f2ca21abf" providerId="ADAL" clId="{41D7BC44-1150-234E-B656-A84F654E25C2}" dt="2025-05-18T14:15:47.068" v="102" actId="26606"/>
          <ac:spMkLst>
            <pc:docMk/>
            <pc:sldMk cId="3423381416" sldId="261"/>
            <ac:spMk id="18" creationId="{8213F8A0-12AE-4514-8372-0DD766EC28EE}"/>
          </ac:spMkLst>
        </pc:spChg>
        <pc:spChg chg="add">
          <ac:chgData name="Charleigh Steel (2200885)" userId="6589c86b-fb9c-46e0-8ebf-247f2ca21abf" providerId="ADAL" clId="{41D7BC44-1150-234E-B656-A84F654E25C2}" dt="2025-05-18T14:15:47.068" v="102" actId="26606"/>
          <ac:spMkLst>
            <pc:docMk/>
            <pc:sldMk cId="3423381416" sldId="261"/>
            <ac:spMk id="20" creationId="{9EFF17D4-9A8C-4CE5-B096-D8CCD4400437}"/>
          </ac:spMkLst>
        </pc:spChg>
        <pc:picChg chg="add del mod ord">
          <ac:chgData name="Charleigh Steel (2200885)" userId="6589c86b-fb9c-46e0-8ebf-247f2ca21abf" providerId="ADAL" clId="{41D7BC44-1150-234E-B656-A84F654E25C2}" dt="2025-05-18T14:15:27.829" v="100" actId="478"/>
          <ac:picMkLst>
            <pc:docMk/>
            <pc:sldMk cId="3423381416" sldId="261"/>
            <ac:picMk id="4" creationId="{7771A383-793F-5F37-0B24-FA5C2E7D2393}"/>
          </ac:picMkLst>
        </pc:picChg>
        <pc:picChg chg="add mod ord">
          <ac:chgData name="Charleigh Steel (2200885)" userId="6589c86b-fb9c-46e0-8ebf-247f2ca21abf" providerId="ADAL" clId="{41D7BC44-1150-234E-B656-A84F654E25C2}" dt="2025-05-18T14:15:47.068" v="102" actId="26606"/>
          <ac:picMkLst>
            <pc:docMk/>
            <pc:sldMk cId="3423381416" sldId="261"/>
            <ac:picMk id="7" creationId="{5E9639F0-06E7-EF89-DB64-9D9A0E29E01E}"/>
          </ac:picMkLst>
        </pc:picChg>
        <pc:picChg chg="add mod">
          <ac:chgData name="Charleigh Steel (2200885)" userId="6589c86b-fb9c-46e0-8ebf-247f2ca21abf" providerId="ADAL" clId="{41D7BC44-1150-234E-B656-A84F654E25C2}" dt="2025-05-18T14:15:47.068" v="102" actId="26606"/>
          <ac:picMkLst>
            <pc:docMk/>
            <pc:sldMk cId="3423381416" sldId="261"/>
            <ac:picMk id="8" creationId="{1E7936E0-EEA8-9D33-5E1C-3CBF83497C63}"/>
          </ac:picMkLst>
        </pc:picChg>
      </pc:sldChg>
      <pc:sldChg chg="addSp delSp modSp mod setBg">
        <pc:chgData name="Charleigh Steel (2200885)" userId="6589c86b-fb9c-46e0-8ebf-247f2ca21abf" providerId="ADAL" clId="{41D7BC44-1150-234E-B656-A84F654E25C2}" dt="2025-05-18T14:54:02.534" v="547" actId="26606"/>
        <pc:sldMkLst>
          <pc:docMk/>
          <pc:sldMk cId="560895451" sldId="262"/>
        </pc:sldMkLst>
        <pc:spChg chg="del">
          <ac:chgData name="Charleigh Steel (2200885)" userId="6589c86b-fb9c-46e0-8ebf-247f2ca21abf" providerId="ADAL" clId="{41D7BC44-1150-234E-B656-A84F654E25C2}" dt="2025-05-18T14:04:47.688" v="12" actId="26606"/>
          <ac:spMkLst>
            <pc:docMk/>
            <pc:sldMk cId="560895451" sldId="262"/>
            <ac:spMk id="2" creationId="{D0AB88FF-6333-7C7D-62F2-CE1F443358CC}"/>
          </ac:spMkLst>
        </pc:spChg>
        <pc:spChg chg="del">
          <ac:chgData name="Charleigh Steel (2200885)" userId="6589c86b-fb9c-46e0-8ebf-247f2ca21abf" providerId="ADAL" clId="{41D7BC44-1150-234E-B656-A84F654E25C2}" dt="2025-05-18T14:04:44.173" v="11" actId="931"/>
          <ac:spMkLst>
            <pc:docMk/>
            <pc:sldMk cId="560895451" sldId="262"/>
            <ac:spMk id="3" creationId="{007EA61D-C325-5D04-36EA-C8F376FF0CC9}"/>
          </ac:spMkLst>
        </pc:spChg>
        <pc:spChg chg="add del mod">
          <ac:chgData name="Charleigh Steel (2200885)" userId="6589c86b-fb9c-46e0-8ebf-247f2ca21abf" providerId="ADAL" clId="{41D7BC44-1150-234E-B656-A84F654E25C2}" dt="2025-05-18T14:15:14.363" v="98" actId="931"/>
          <ac:spMkLst>
            <pc:docMk/>
            <pc:sldMk cId="560895451" sldId="262"/>
            <ac:spMk id="6" creationId="{D1B1B960-D89B-F990-FA4B-9903B6E11224}"/>
          </ac:spMkLst>
        </pc:spChg>
        <pc:spChg chg="add del">
          <ac:chgData name="Charleigh Steel (2200885)" userId="6589c86b-fb9c-46e0-8ebf-247f2ca21abf" providerId="ADAL" clId="{41D7BC44-1150-234E-B656-A84F654E25C2}" dt="2025-05-18T14:15:18.670" v="99" actId="26606"/>
          <ac:spMkLst>
            <pc:docMk/>
            <pc:sldMk cId="560895451" sldId="262"/>
            <ac:spMk id="9" creationId="{01D0AF59-99C3-4251-AB9A-C966C6AD4400}"/>
          </ac:spMkLst>
        </pc:spChg>
        <pc:spChg chg="add del">
          <ac:chgData name="Charleigh Steel (2200885)" userId="6589c86b-fb9c-46e0-8ebf-247f2ca21abf" providerId="ADAL" clId="{41D7BC44-1150-234E-B656-A84F654E25C2}" dt="2025-05-18T14:15:18.670" v="99" actId="26606"/>
          <ac:spMkLst>
            <pc:docMk/>
            <pc:sldMk cId="560895451" sldId="262"/>
            <ac:spMk id="11" creationId="{1855405F-37A2-4869-9154-F8BE3BECE6C3}"/>
          </ac:spMkLst>
        </pc:spChg>
        <pc:spChg chg="add del">
          <ac:chgData name="Charleigh Steel (2200885)" userId="6589c86b-fb9c-46e0-8ebf-247f2ca21abf" providerId="ADAL" clId="{41D7BC44-1150-234E-B656-A84F654E25C2}" dt="2025-05-18T14:54:02.534" v="547" actId="26606"/>
          <ac:spMkLst>
            <pc:docMk/>
            <pc:sldMk cId="560895451" sldId="262"/>
            <ac:spMk id="16" creationId="{A9F529C3-C941-49FD-8C67-82F134F64BDB}"/>
          </ac:spMkLst>
        </pc:spChg>
        <pc:spChg chg="add del">
          <ac:chgData name="Charleigh Steel (2200885)" userId="6589c86b-fb9c-46e0-8ebf-247f2ca21abf" providerId="ADAL" clId="{41D7BC44-1150-234E-B656-A84F654E25C2}" dt="2025-05-18T14:54:02.534" v="547" actId="26606"/>
          <ac:spMkLst>
            <pc:docMk/>
            <pc:sldMk cId="560895451" sldId="262"/>
            <ac:spMk id="18" creationId="{20586029-32A0-47E5-9AEC-AE3ABA6B94D0}"/>
          </ac:spMkLst>
        </pc:spChg>
        <pc:spChg chg="add">
          <ac:chgData name="Charleigh Steel (2200885)" userId="6589c86b-fb9c-46e0-8ebf-247f2ca21abf" providerId="ADAL" clId="{41D7BC44-1150-234E-B656-A84F654E25C2}" dt="2025-05-18T14:54:02.534" v="547" actId="26606"/>
          <ac:spMkLst>
            <pc:docMk/>
            <pc:sldMk cId="560895451" sldId="262"/>
            <ac:spMk id="25" creationId="{5F9CFCE6-877F-4858-B8BD-2C52CA8AFBC4}"/>
          </ac:spMkLst>
        </pc:spChg>
        <pc:spChg chg="add">
          <ac:chgData name="Charleigh Steel (2200885)" userId="6589c86b-fb9c-46e0-8ebf-247f2ca21abf" providerId="ADAL" clId="{41D7BC44-1150-234E-B656-A84F654E25C2}" dt="2025-05-18T14:54:02.534" v="547" actId="26606"/>
          <ac:spMkLst>
            <pc:docMk/>
            <pc:sldMk cId="560895451" sldId="262"/>
            <ac:spMk id="27" creationId="{8213F8A0-12AE-4514-8372-0DD766EC28EE}"/>
          </ac:spMkLst>
        </pc:spChg>
        <pc:spChg chg="add">
          <ac:chgData name="Charleigh Steel (2200885)" userId="6589c86b-fb9c-46e0-8ebf-247f2ca21abf" providerId="ADAL" clId="{41D7BC44-1150-234E-B656-A84F654E25C2}" dt="2025-05-18T14:54:02.534" v="547" actId="26606"/>
          <ac:spMkLst>
            <pc:docMk/>
            <pc:sldMk cId="560895451" sldId="262"/>
            <ac:spMk id="29" creationId="{9EFF17D4-9A8C-4CE5-B096-D8CCD4400437}"/>
          </ac:spMkLst>
        </pc:spChg>
        <pc:picChg chg="add del mod ord">
          <ac:chgData name="Charleigh Steel (2200885)" userId="6589c86b-fb9c-46e0-8ebf-247f2ca21abf" providerId="ADAL" clId="{41D7BC44-1150-234E-B656-A84F654E25C2}" dt="2025-05-18T14:14:58.071" v="97" actId="478"/>
          <ac:picMkLst>
            <pc:docMk/>
            <pc:sldMk cId="560895451" sldId="262"/>
            <ac:picMk id="4" creationId="{F2D38A60-4601-B815-D678-E0464A1A3C99}"/>
          </ac:picMkLst>
        </pc:picChg>
        <pc:picChg chg="add mod ord">
          <ac:chgData name="Charleigh Steel (2200885)" userId="6589c86b-fb9c-46e0-8ebf-247f2ca21abf" providerId="ADAL" clId="{41D7BC44-1150-234E-B656-A84F654E25C2}" dt="2025-05-18T14:54:02.534" v="547" actId="26606"/>
          <ac:picMkLst>
            <pc:docMk/>
            <pc:sldMk cId="560895451" sldId="262"/>
            <ac:picMk id="7" creationId="{B2799170-A9A5-346A-C83A-D1E7D276ED68}"/>
          </ac:picMkLst>
        </pc:picChg>
        <pc:picChg chg="add mod ord">
          <ac:chgData name="Charleigh Steel (2200885)" userId="6589c86b-fb9c-46e0-8ebf-247f2ca21abf" providerId="ADAL" clId="{41D7BC44-1150-234E-B656-A84F654E25C2}" dt="2025-05-18T14:54:02.534" v="547" actId="26606"/>
          <ac:picMkLst>
            <pc:docMk/>
            <pc:sldMk cId="560895451" sldId="262"/>
            <ac:picMk id="8" creationId="{E270AB41-3987-3003-5068-241EDC7F96B4}"/>
          </ac:picMkLst>
        </pc:picChg>
        <pc:cxnChg chg="add del">
          <ac:chgData name="Charleigh Steel (2200885)" userId="6589c86b-fb9c-46e0-8ebf-247f2ca21abf" providerId="ADAL" clId="{41D7BC44-1150-234E-B656-A84F654E25C2}" dt="2025-05-18T14:54:02.534" v="547" actId="26606"/>
          <ac:cxnSpMkLst>
            <pc:docMk/>
            <pc:sldMk cId="560895451" sldId="262"/>
            <ac:cxnSpMk id="20" creationId="{8C730EAB-A532-4295-A302-FB4B90DB9F5E}"/>
          </ac:cxnSpMkLst>
        </pc:cxnChg>
      </pc:sldChg>
      <pc:sldChg chg="addSp delSp modSp mod setBg">
        <pc:chgData name="Charleigh Steel (2200885)" userId="6589c86b-fb9c-46e0-8ebf-247f2ca21abf" providerId="ADAL" clId="{41D7BC44-1150-234E-B656-A84F654E25C2}" dt="2025-05-18T14:54:10.764" v="548" actId="26606"/>
        <pc:sldMkLst>
          <pc:docMk/>
          <pc:sldMk cId="1528411706" sldId="263"/>
        </pc:sldMkLst>
        <pc:spChg chg="del">
          <ac:chgData name="Charleigh Steel (2200885)" userId="6589c86b-fb9c-46e0-8ebf-247f2ca21abf" providerId="ADAL" clId="{41D7BC44-1150-234E-B656-A84F654E25C2}" dt="2025-05-18T14:04:29.870" v="10" actId="26606"/>
          <ac:spMkLst>
            <pc:docMk/>
            <pc:sldMk cId="1528411706" sldId="263"/>
            <ac:spMk id="2" creationId="{98ABD66F-D961-8E60-59C2-73BB2F2E2F09}"/>
          </ac:spMkLst>
        </pc:spChg>
        <pc:spChg chg="del">
          <ac:chgData name="Charleigh Steel (2200885)" userId="6589c86b-fb9c-46e0-8ebf-247f2ca21abf" providerId="ADAL" clId="{41D7BC44-1150-234E-B656-A84F654E25C2}" dt="2025-05-18T14:04:24.950" v="9" actId="931"/>
          <ac:spMkLst>
            <pc:docMk/>
            <pc:sldMk cId="1528411706" sldId="263"/>
            <ac:spMk id="3" creationId="{5D5A3A12-548F-D25A-6312-52AC7B8EA104}"/>
          </ac:spMkLst>
        </pc:spChg>
        <pc:spChg chg="add del mod">
          <ac:chgData name="Charleigh Steel (2200885)" userId="6589c86b-fb9c-46e0-8ebf-247f2ca21abf" providerId="ADAL" clId="{41D7BC44-1150-234E-B656-A84F654E25C2}" dt="2025-05-18T14:14:26.124" v="92" actId="931"/>
          <ac:spMkLst>
            <pc:docMk/>
            <pc:sldMk cId="1528411706" sldId="263"/>
            <ac:spMk id="6" creationId="{052FEF3C-F3F4-327D-D817-49DCD1EAB73D}"/>
          </ac:spMkLst>
        </pc:spChg>
        <pc:spChg chg="add del">
          <ac:chgData name="Charleigh Steel (2200885)" userId="6589c86b-fb9c-46e0-8ebf-247f2ca21abf" providerId="ADAL" clId="{41D7BC44-1150-234E-B656-A84F654E25C2}" dt="2025-05-18T14:54:10.764" v="548" actId="26606"/>
          <ac:spMkLst>
            <pc:docMk/>
            <pc:sldMk cId="1528411706" sldId="263"/>
            <ac:spMk id="13" creationId="{A9F529C3-C941-49FD-8C67-82F134F64BDB}"/>
          </ac:spMkLst>
        </pc:spChg>
        <pc:spChg chg="add del">
          <ac:chgData name="Charleigh Steel (2200885)" userId="6589c86b-fb9c-46e0-8ebf-247f2ca21abf" providerId="ADAL" clId="{41D7BC44-1150-234E-B656-A84F654E25C2}" dt="2025-05-18T14:54:10.764" v="548" actId="26606"/>
          <ac:spMkLst>
            <pc:docMk/>
            <pc:sldMk cId="1528411706" sldId="263"/>
            <ac:spMk id="15" creationId="{20586029-32A0-47E5-9AEC-AE3ABA6B94D0}"/>
          </ac:spMkLst>
        </pc:spChg>
        <pc:spChg chg="add">
          <ac:chgData name="Charleigh Steel (2200885)" userId="6589c86b-fb9c-46e0-8ebf-247f2ca21abf" providerId="ADAL" clId="{41D7BC44-1150-234E-B656-A84F654E25C2}" dt="2025-05-18T14:54:10.764" v="548" actId="26606"/>
          <ac:spMkLst>
            <pc:docMk/>
            <pc:sldMk cId="1528411706" sldId="263"/>
            <ac:spMk id="22" creationId="{0205D939-00C4-4F2E-9797-3170DD040D90}"/>
          </ac:spMkLst>
        </pc:spChg>
        <pc:spChg chg="add">
          <ac:chgData name="Charleigh Steel (2200885)" userId="6589c86b-fb9c-46e0-8ebf-247f2ca21abf" providerId="ADAL" clId="{41D7BC44-1150-234E-B656-A84F654E25C2}" dt="2025-05-18T14:54:10.764" v="548" actId="26606"/>
          <ac:spMkLst>
            <pc:docMk/>
            <pc:sldMk cId="1528411706" sldId="263"/>
            <ac:spMk id="24" creationId="{38EE4E44-1403-472B-8C01-D354CB8F5AE7}"/>
          </ac:spMkLst>
        </pc:spChg>
        <pc:spChg chg="add">
          <ac:chgData name="Charleigh Steel (2200885)" userId="6589c86b-fb9c-46e0-8ebf-247f2ca21abf" providerId="ADAL" clId="{41D7BC44-1150-234E-B656-A84F654E25C2}" dt="2025-05-18T14:54:10.764" v="548" actId="26606"/>
          <ac:spMkLst>
            <pc:docMk/>
            <pc:sldMk cId="1528411706" sldId="263"/>
            <ac:spMk id="26" creationId="{583CCE40-4C5F-42D3-86D9-7892AD1E98E3}"/>
          </ac:spMkLst>
        </pc:spChg>
        <pc:picChg chg="add del mod ord">
          <ac:chgData name="Charleigh Steel (2200885)" userId="6589c86b-fb9c-46e0-8ebf-247f2ca21abf" providerId="ADAL" clId="{41D7BC44-1150-234E-B656-A84F654E25C2}" dt="2025-05-18T14:14:07.282" v="91" actId="478"/>
          <ac:picMkLst>
            <pc:docMk/>
            <pc:sldMk cId="1528411706" sldId="263"/>
            <ac:picMk id="4" creationId="{14253352-6F39-683F-029E-C5F27A470B34}"/>
          </ac:picMkLst>
        </pc:picChg>
        <pc:picChg chg="add mod ord">
          <ac:chgData name="Charleigh Steel (2200885)" userId="6589c86b-fb9c-46e0-8ebf-247f2ca21abf" providerId="ADAL" clId="{41D7BC44-1150-234E-B656-A84F654E25C2}" dt="2025-05-18T14:54:10.764" v="548" actId="26606"/>
          <ac:picMkLst>
            <pc:docMk/>
            <pc:sldMk cId="1528411706" sldId="263"/>
            <ac:picMk id="7" creationId="{8FBC3265-8648-3006-E2B1-9208C4C6BA7B}"/>
          </ac:picMkLst>
        </pc:picChg>
        <pc:picChg chg="add mod">
          <ac:chgData name="Charleigh Steel (2200885)" userId="6589c86b-fb9c-46e0-8ebf-247f2ca21abf" providerId="ADAL" clId="{41D7BC44-1150-234E-B656-A84F654E25C2}" dt="2025-05-18T14:54:10.764" v="548" actId="26606"/>
          <ac:picMkLst>
            <pc:docMk/>
            <pc:sldMk cId="1528411706" sldId="263"/>
            <ac:picMk id="8" creationId="{2C06AE51-591F-7ED8-A051-31DF5AA8D352}"/>
          </ac:picMkLst>
        </pc:picChg>
        <pc:cxnChg chg="add del">
          <ac:chgData name="Charleigh Steel (2200885)" userId="6589c86b-fb9c-46e0-8ebf-247f2ca21abf" providerId="ADAL" clId="{41D7BC44-1150-234E-B656-A84F654E25C2}" dt="2025-05-18T14:54:10.764" v="548" actId="26606"/>
          <ac:cxnSpMkLst>
            <pc:docMk/>
            <pc:sldMk cId="1528411706" sldId="263"/>
            <ac:cxnSpMk id="17" creationId="{8C730EAB-A532-4295-A302-FB4B90DB9F5E}"/>
          </ac:cxnSpMkLst>
        </pc:cxnChg>
      </pc:sldChg>
      <pc:sldChg chg="addSp delSp modSp mod setBg">
        <pc:chgData name="Charleigh Steel (2200885)" userId="6589c86b-fb9c-46e0-8ebf-247f2ca21abf" providerId="ADAL" clId="{41D7BC44-1150-234E-B656-A84F654E25C2}" dt="2025-05-18T14:13:56.964" v="90" actId="26606"/>
        <pc:sldMkLst>
          <pc:docMk/>
          <pc:sldMk cId="603807832" sldId="264"/>
        </pc:sldMkLst>
        <pc:spChg chg="del">
          <ac:chgData name="Charleigh Steel (2200885)" userId="6589c86b-fb9c-46e0-8ebf-247f2ca21abf" providerId="ADAL" clId="{41D7BC44-1150-234E-B656-A84F654E25C2}" dt="2025-05-18T14:03:56.137" v="8" actId="26606"/>
          <ac:spMkLst>
            <pc:docMk/>
            <pc:sldMk cId="603807832" sldId="264"/>
            <ac:spMk id="2" creationId="{66725A1F-1B59-7BC8-75F6-E20B460AAC48}"/>
          </ac:spMkLst>
        </pc:spChg>
        <pc:spChg chg="del">
          <ac:chgData name="Charleigh Steel (2200885)" userId="6589c86b-fb9c-46e0-8ebf-247f2ca21abf" providerId="ADAL" clId="{41D7BC44-1150-234E-B656-A84F654E25C2}" dt="2025-05-18T14:03:51.147" v="7" actId="931"/>
          <ac:spMkLst>
            <pc:docMk/>
            <pc:sldMk cId="603807832" sldId="264"/>
            <ac:spMk id="3" creationId="{DA56F9BF-45BF-DDE3-B0C5-BC8ABEA2313B}"/>
          </ac:spMkLst>
        </pc:spChg>
        <pc:spChg chg="add del mod">
          <ac:chgData name="Charleigh Steel (2200885)" userId="6589c86b-fb9c-46e0-8ebf-247f2ca21abf" providerId="ADAL" clId="{41D7BC44-1150-234E-B656-A84F654E25C2}" dt="2025-05-18T14:13:51.650" v="89" actId="931"/>
          <ac:spMkLst>
            <pc:docMk/>
            <pc:sldMk cId="603807832" sldId="264"/>
            <ac:spMk id="6" creationId="{E0DDA7B0-5CD8-EBDA-7E19-0F31FC7317E6}"/>
          </ac:spMkLst>
        </pc:spChg>
        <pc:spChg chg="add del">
          <ac:chgData name="Charleigh Steel (2200885)" userId="6589c86b-fb9c-46e0-8ebf-247f2ca21abf" providerId="ADAL" clId="{41D7BC44-1150-234E-B656-A84F654E25C2}" dt="2025-05-18T14:08:39.282" v="51" actId="26606"/>
          <ac:spMkLst>
            <pc:docMk/>
            <pc:sldMk cId="603807832" sldId="264"/>
            <ac:spMk id="9" creationId="{32BC26D8-82FB-445E-AA49-62A77D7C1EE0}"/>
          </ac:spMkLst>
        </pc:spChg>
        <pc:spChg chg="add del">
          <ac:chgData name="Charleigh Steel (2200885)" userId="6589c86b-fb9c-46e0-8ebf-247f2ca21abf" providerId="ADAL" clId="{41D7BC44-1150-234E-B656-A84F654E25C2}" dt="2025-05-18T14:08:39.282" v="51" actId="26606"/>
          <ac:spMkLst>
            <pc:docMk/>
            <pc:sldMk cId="603807832" sldId="264"/>
            <ac:spMk id="11" creationId="{CB44330D-EA18-4254-AA95-EB49948539B8}"/>
          </ac:spMkLst>
        </pc:spChg>
        <pc:spChg chg="add del">
          <ac:chgData name="Charleigh Steel (2200885)" userId="6589c86b-fb9c-46e0-8ebf-247f2ca21abf" providerId="ADAL" clId="{41D7BC44-1150-234E-B656-A84F654E25C2}" dt="2025-05-18T14:08:47.986" v="52" actId="26606"/>
          <ac:spMkLst>
            <pc:docMk/>
            <pc:sldMk cId="603807832" sldId="264"/>
            <ac:spMk id="18" creationId="{E2384209-CB15-4CDF-9D31-C44FD9A3F20D}"/>
          </ac:spMkLst>
        </pc:spChg>
        <pc:spChg chg="add del">
          <ac:chgData name="Charleigh Steel (2200885)" userId="6589c86b-fb9c-46e0-8ebf-247f2ca21abf" providerId="ADAL" clId="{41D7BC44-1150-234E-B656-A84F654E25C2}" dt="2025-05-18T14:08:47.986" v="52" actId="26606"/>
          <ac:spMkLst>
            <pc:docMk/>
            <pc:sldMk cId="603807832" sldId="264"/>
            <ac:spMk id="20" creationId="{2633B3B5-CC90-43F0-8714-D31D1F3F0209}"/>
          </ac:spMkLst>
        </pc:spChg>
        <pc:spChg chg="add del">
          <ac:chgData name="Charleigh Steel (2200885)" userId="6589c86b-fb9c-46e0-8ebf-247f2ca21abf" providerId="ADAL" clId="{41D7BC44-1150-234E-B656-A84F654E25C2}" dt="2025-05-18T14:08:47.986" v="52" actId="26606"/>
          <ac:spMkLst>
            <pc:docMk/>
            <pc:sldMk cId="603807832" sldId="264"/>
            <ac:spMk id="22" creationId="{A8D57A06-A426-446D-B02C-A2DC6B62E45E}"/>
          </ac:spMkLst>
        </pc:spChg>
        <pc:spChg chg="add del">
          <ac:chgData name="Charleigh Steel (2200885)" userId="6589c86b-fb9c-46e0-8ebf-247f2ca21abf" providerId="ADAL" clId="{41D7BC44-1150-234E-B656-A84F654E25C2}" dt="2025-05-18T14:08:47.986" v="52" actId="26606"/>
          <ac:spMkLst>
            <pc:docMk/>
            <pc:sldMk cId="603807832" sldId="264"/>
            <ac:spMk id="26" creationId="{AB8C311F-7253-4AED-9701-7FC0708C41C7}"/>
          </ac:spMkLst>
        </pc:spChg>
        <pc:spChg chg="add del">
          <ac:chgData name="Charleigh Steel (2200885)" userId="6589c86b-fb9c-46e0-8ebf-247f2ca21abf" providerId="ADAL" clId="{41D7BC44-1150-234E-B656-A84F654E25C2}" dt="2025-05-18T14:13:56.964" v="90" actId="26606"/>
          <ac:spMkLst>
            <pc:docMk/>
            <pc:sldMk cId="603807832" sldId="264"/>
            <ac:spMk id="31" creationId="{7C1E5815-D54C-487F-A054-6D4930ADE3DF}"/>
          </ac:spMkLst>
        </pc:spChg>
        <pc:spChg chg="add del">
          <ac:chgData name="Charleigh Steel (2200885)" userId="6589c86b-fb9c-46e0-8ebf-247f2ca21abf" providerId="ADAL" clId="{41D7BC44-1150-234E-B656-A84F654E25C2}" dt="2025-05-18T14:13:56.964" v="90" actId="26606"/>
          <ac:spMkLst>
            <pc:docMk/>
            <pc:sldMk cId="603807832" sldId="264"/>
            <ac:spMk id="33" creationId="{736F0DFD-0954-464F-BF12-DD2E6F6E0380}"/>
          </ac:spMkLst>
        </pc:spChg>
        <pc:spChg chg="add">
          <ac:chgData name="Charleigh Steel (2200885)" userId="6589c86b-fb9c-46e0-8ebf-247f2ca21abf" providerId="ADAL" clId="{41D7BC44-1150-234E-B656-A84F654E25C2}" dt="2025-05-18T14:13:56.964" v="90" actId="26606"/>
          <ac:spMkLst>
            <pc:docMk/>
            <pc:sldMk cId="603807832" sldId="264"/>
            <ac:spMk id="38" creationId="{5F9CFCE6-877F-4858-B8BD-2C52CA8AFBC4}"/>
          </ac:spMkLst>
        </pc:spChg>
        <pc:spChg chg="add">
          <ac:chgData name="Charleigh Steel (2200885)" userId="6589c86b-fb9c-46e0-8ebf-247f2ca21abf" providerId="ADAL" clId="{41D7BC44-1150-234E-B656-A84F654E25C2}" dt="2025-05-18T14:13:56.964" v="90" actId="26606"/>
          <ac:spMkLst>
            <pc:docMk/>
            <pc:sldMk cId="603807832" sldId="264"/>
            <ac:spMk id="40" creationId="{8213F8A0-12AE-4514-8372-0DD766EC28EE}"/>
          </ac:spMkLst>
        </pc:spChg>
        <pc:spChg chg="add">
          <ac:chgData name="Charleigh Steel (2200885)" userId="6589c86b-fb9c-46e0-8ebf-247f2ca21abf" providerId="ADAL" clId="{41D7BC44-1150-234E-B656-A84F654E25C2}" dt="2025-05-18T14:13:56.964" v="90" actId="26606"/>
          <ac:spMkLst>
            <pc:docMk/>
            <pc:sldMk cId="603807832" sldId="264"/>
            <ac:spMk id="42" creationId="{9EFF17D4-9A8C-4CE5-B096-D8CCD4400437}"/>
          </ac:spMkLst>
        </pc:spChg>
        <pc:grpChg chg="add del">
          <ac:chgData name="Charleigh Steel (2200885)" userId="6589c86b-fb9c-46e0-8ebf-247f2ca21abf" providerId="ADAL" clId="{41D7BC44-1150-234E-B656-A84F654E25C2}" dt="2025-05-18T14:08:39.268" v="50" actId="26606"/>
          <ac:grpSpMkLst>
            <pc:docMk/>
            <pc:sldMk cId="603807832" sldId="264"/>
            <ac:grpSpMk id="16" creationId="{63737881-458F-40AD-B72B-B57D267DC423}"/>
          </ac:grpSpMkLst>
        </pc:grpChg>
        <pc:picChg chg="add del mod ord">
          <ac:chgData name="Charleigh Steel (2200885)" userId="6589c86b-fb9c-46e0-8ebf-247f2ca21abf" providerId="ADAL" clId="{41D7BC44-1150-234E-B656-A84F654E25C2}" dt="2025-05-18T14:13:36.249" v="88" actId="478"/>
          <ac:picMkLst>
            <pc:docMk/>
            <pc:sldMk cId="603807832" sldId="264"/>
            <ac:picMk id="4" creationId="{386B9A70-92ED-0E6E-235D-4F06A1B07E98}"/>
          </ac:picMkLst>
        </pc:picChg>
        <pc:picChg chg="add mod ord">
          <ac:chgData name="Charleigh Steel (2200885)" userId="6589c86b-fb9c-46e0-8ebf-247f2ca21abf" providerId="ADAL" clId="{41D7BC44-1150-234E-B656-A84F654E25C2}" dt="2025-05-18T14:13:56.964" v="90" actId="26606"/>
          <ac:picMkLst>
            <pc:docMk/>
            <pc:sldMk cId="603807832" sldId="264"/>
            <ac:picMk id="7" creationId="{77DD7092-5182-3704-4DA5-089E2EEAEA3E}"/>
          </ac:picMkLst>
        </pc:picChg>
        <pc:picChg chg="add mod">
          <ac:chgData name="Charleigh Steel (2200885)" userId="6589c86b-fb9c-46e0-8ebf-247f2ca21abf" providerId="ADAL" clId="{41D7BC44-1150-234E-B656-A84F654E25C2}" dt="2025-05-18T14:13:56.964" v="90" actId="26606"/>
          <ac:picMkLst>
            <pc:docMk/>
            <pc:sldMk cId="603807832" sldId="264"/>
            <ac:picMk id="8" creationId="{805A0EA7-22E5-D388-E4A2-56B7A700FC69}"/>
          </ac:picMkLst>
        </pc:picChg>
      </pc:sldChg>
      <pc:sldChg chg="addSp modSp mod setBg">
        <pc:chgData name="Charleigh Steel (2200885)" userId="6589c86b-fb9c-46e0-8ebf-247f2ca21abf" providerId="ADAL" clId="{41D7BC44-1150-234E-B656-A84F654E25C2}" dt="2025-05-18T14:50:24.448" v="528" actId="26606"/>
        <pc:sldMkLst>
          <pc:docMk/>
          <pc:sldMk cId="2700018832" sldId="265"/>
        </pc:sldMkLst>
        <pc:spChg chg="mod">
          <ac:chgData name="Charleigh Steel (2200885)" userId="6589c86b-fb9c-46e0-8ebf-247f2ca21abf" providerId="ADAL" clId="{41D7BC44-1150-234E-B656-A84F654E25C2}" dt="2025-05-18T14:50:24.448" v="528" actId="26606"/>
          <ac:spMkLst>
            <pc:docMk/>
            <pc:sldMk cId="2700018832" sldId="265"/>
            <ac:spMk id="4" creationId="{A118DFED-46F5-6882-5BD3-F64AD2CD3BE5}"/>
          </ac:spMkLst>
        </pc:spChg>
        <pc:spChg chg="add">
          <ac:chgData name="Charleigh Steel (2200885)" userId="6589c86b-fb9c-46e0-8ebf-247f2ca21abf" providerId="ADAL" clId="{41D7BC44-1150-234E-B656-A84F654E25C2}" dt="2025-05-18T14:50:24.448" v="528" actId="26606"/>
          <ac:spMkLst>
            <pc:docMk/>
            <pc:sldMk cId="2700018832" sldId="265"/>
            <ac:spMk id="9" creationId="{A134706B-150F-487B-B4FB-34C10219C72F}"/>
          </ac:spMkLst>
        </pc:spChg>
        <pc:spChg chg="add">
          <ac:chgData name="Charleigh Steel (2200885)" userId="6589c86b-fb9c-46e0-8ebf-247f2ca21abf" providerId="ADAL" clId="{41D7BC44-1150-234E-B656-A84F654E25C2}" dt="2025-05-18T14:50:24.448" v="528" actId="26606"/>
          <ac:spMkLst>
            <pc:docMk/>
            <pc:sldMk cId="2700018832" sldId="265"/>
            <ac:spMk id="11" creationId="{25FD23E7-C75D-4AFA-A4D4-BE5558110941}"/>
          </ac:spMkLst>
        </pc:spChg>
        <pc:spChg chg="add">
          <ac:chgData name="Charleigh Steel (2200885)" userId="6589c86b-fb9c-46e0-8ebf-247f2ca21abf" providerId="ADAL" clId="{41D7BC44-1150-234E-B656-A84F654E25C2}" dt="2025-05-18T14:50:24.448" v="528" actId="26606"/>
          <ac:spMkLst>
            <pc:docMk/>
            <pc:sldMk cId="2700018832" sldId="265"/>
            <ac:spMk id="13" creationId="{D6705569-F545-4F47-A260-A9202826EA20}"/>
          </ac:spMkLst>
        </pc:spChg>
      </pc:sldChg>
      <pc:sldChg chg="addSp delSp modSp mod setBg">
        <pc:chgData name="Charleigh Steel (2200885)" userId="6589c86b-fb9c-46e0-8ebf-247f2ca21abf" providerId="ADAL" clId="{41D7BC44-1150-234E-B656-A84F654E25C2}" dt="2025-05-18T14:13:27.760" v="87" actId="26606"/>
        <pc:sldMkLst>
          <pc:docMk/>
          <pc:sldMk cId="472651773" sldId="266"/>
        </pc:sldMkLst>
        <pc:spChg chg="del">
          <ac:chgData name="Charleigh Steel (2200885)" userId="6589c86b-fb9c-46e0-8ebf-247f2ca21abf" providerId="ADAL" clId="{41D7BC44-1150-234E-B656-A84F654E25C2}" dt="2025-05-18T14:03:35.376" v="6" actId="26606"/>
          <ac:spMkLst>
            <pc:docMk/>
            <pc:sldMk cId="472651773" sldId="266"/>
            <ac:spMk id="2" creationId="{6E694C5A-5544-C9FF-7FAE-98041EF7F000}"/>
          </ac:spMkLst>
        </pc:spChg>
        <pc:spChg chg="del">
          <ac:chgData name="Charleigh Steel (2200885)" userId="6589c86b-fb9c-46e0-8ebf-247f2ca21abf" providerId="ADAL" clId="{41D7BC44-1150-234E-B656-A84F654E25C2}" dt="2025-05-18T14:02:48.613" v="0" actId="931"/>
          <ac:spMkLst>
            <pc:docMk/>
            <pc:sldMk cId="472651773" sldId="266"/>
            <ac:spMk id="3" creationId="{93F34CAD-4541-B059-5A19-68530F738A99}"/>
          </ac:spMkLst>
        </pc:spChg>
        <pc:spChg chg="add del mod">
          <ac:chgData name="Charleigh Steel (2200885)" userId="6589c86b-fb9c-46e0-8ebf-247f2ca21abf" providerId="ADAL" clId="{41D7BC44-1150-234E-B656-A84F654E25C2}" dt="2025-05-18T14:03:25.207" v="5" actId="931"/>
          <ac:spMkLst>
            <pc:docMk/>
            <pc:sldMk cId="472651773" sldId="266"/>
            <ac:spMk id="6" creationId="{DBCA92A5-9B9D-427A-36D9-07837D2147E1}"/>
          </ac:spMkLst>
        </pc:spChg>
        <pc:spChg chg="add del">
          <ac:chgData name="Charleigh Steel (2200885)" userId="6589c86b-fb9c-46e0-8ebf-247f2ca21abf" providerId="ADAL" clId="{41D7BC44-1150-234E-B656-A84F654E25C2}" dt="2025-05-18T14:08:56.566" v="55" actId="26606"/>
          <ac:spMkLst>
            <pc:docMk/>
            <pc:sldMk cId="472651773" sldId="266"/>
            <ac:spMk id="12" creationId="{32BC26D8-82FB-445E-AA49-62A77D7C1EE0}"/>
          </ac:spMkLst>
        </pc:spChg>
        <pc:spChg chg="add del">
          <ac:chgData name="Charleigh Steel (2200885)" userId="6589c86b-fb9c-46e0-8ebf-247f2ca21abf" providerId="ADAL" clId="{41D7BC44-1150-234E-B656-A84F654E25C2}" dt="2025-05-18T14:08:56.566" v="55" actId="26606"/>
          <ac:spMkLst>
            <pc:docMk/>
            <pc:sldMk cId="472651773" sldId="266"/>
            <ac:spMk id="14" creationId="{CB44330D-EA18-4254-AA95-EB49948539B8}"/>
          </ac:spMkLst>
        </pc:spChg>
        <pc:spChg chg="add del">
          <ac:chgData name="Charleigh Steel (2200885)" userId="6589c86b-fb9c-46e0-8ebf-247f2ca21abf" providerId="ADAL" clId="{41D7BC44-1150-234E-B656-A84F654E25C2}" dt="2025-05-18T14:08:56.553" v="54" actId="26606"/>
          <ac:spMkLst>
            <pc:docMk/>
            <pc:sldMk cId="472651773" sldId="266"/>
            <ac:spMk id="19" creationId="{DA2E7C1E-2B5A-4BBA-AE51-1CD8C19309D7}"/>
          </ac:spMkLst>
        </pc:spChg>
        <pc:spChg chg="add del">
          <ac:chgData name="Charleigh Steel (2200885)" userId="6589c86b-fb9c-46e0-8ebf-247f2ca21abf" providerId="ADAL" clId="{41D7BC44-1150-234E-B656-A84F654E25C2}" dt="2025-05-18T14:08:56.553" v="54" actId="26606"/>
          <ac:spMkLst>
            <pc:docMk/>
            <pc:sldMk cId="472651773" sldId="266"/>
            <ac:spMk id="21" creationId="{43DF76B1-5174-4FAF-9D19-FFEE98426836}"/>
          </ac:spMkLst>
        </pc:spChg>
        <pc:spChg chg="add del">
          <ac:chgData name="Charleigh Steel (2200885)" userId="6589c86b-fb9c-46e0-8ebf-247f2ca21abf" providerId="ADAL" clId="{41D7BC44-1150-234E-B656-A84F654E25C2}" dt="2025-05-18T14:13:27.760" v="87" actId="26606"/>
          <ac:spMkLst>
            <pc:docMk/>
            <pc:sldMk cId="472651773" sldId="266"/>
            <ac:spMk id="23" creationId="{7C1E5815-D54C-487F-A054-6D4930ADE3DF}"/>
          </ac:spMkLst>
        </pc:spChg>
        <pc:spChg chg="add del">
          <ac:chgData name="Charleigh Steel (2200885)" userId="6589c86b-fb9c-46e0-8ebf-247f2ca21abf" providerId="ADAL" clId="{41D7BC44-1150-234E-B656-A84F654E25C2}" dt="2025-05-18T14:13:27.760" v="87" actId="26606"/>
          <ac:spMkLst>
            <pc:docMk/>
            <pc:sldMk cId="472651773" sldId="266"/>
            <ac:spMk id="24" creationId="{736F0DFD-0954-464F-BF12-DD2E6F6E0380}"/>
          </ac:spMkLst>
        </pc:spChg>
        <pc:spChg chg="add del">
          <ac:chgData name="Charleigh Steel (2200885)" userId="6589c86b-fb9c-46e0-8ebf-247f2ca21abf" providerId="ADAL" clId="{41D7BC44-1150-234E-B656-A84F654E25C2}" dt="2025-05-18T14:13:27.672" v="86" actId="26606"/>
          <ac:spMkLst>
            <pc:docMk/>
            <pc:sldMk cId="472651773" sldId="266"/>
            <ac:spMk id="29" creationId="{0205D939-00C4-4F2E-9797-3170DD040D90}"/>
          </ac:spMkLst>
        </pc:spChg>
        <pc:spChg chg="add del">
          <ac:chgData name="Charleigh Steel (2200885)" userId="6589c86b-fb9c-46e0-8ebf-247f2ca21abf" providerId="ADAL" clId="{41D7BC44-1150-234E-B656-A84F654E25C2}" dt="2025-05-18T14:13:27.672" v="86" actId="26606"/>
          <ac:spMkLst>
            <pc:docMk/>
            <pc:sldMk cId="472651773" sldId="266"/>
            <ac:spMk id="31" creationId="{38EE4E44-1403-472B-8C01-D354CB8F5AE7}"/>
          </ac:spMkLst>
        </pc:spChg>
        <pc:spChg chg="add del">
          <ac:chgData name="Charleigh Steel (2200885)" userId="6589c86b-fb9c-46e0-8ebf-247f2ca21abf" providerId="ADAL" clId="{41D7BC44-1150-234E-B656-A84F654E25C2}" dt="2025-05-18T14:13:27.672" v="86" actId="26606"/>
          <ac:spMkLst>
            <pc:docMk/>
            <pc:sldMk cId="472651773" sldId="266"/>
            <ac:spMk id="33" creationId="{583CCE40-4C5F-42D3-86D9-7892AD1E98E3}"/>
          </ac:spMkLst>
        </pc:spChg>
        <pc:spChg chg="add">
          <ac:chgData name="Charleigh Steel (2200885)" userId="6589c86b-fb9c-46e0-8ebf-247f2ca21abf" providerId="ADAL" clId="{41D7BC44-1150-234E-B656-A84F654E25C2}" dt="2025-05-18T14:13:27.760" v="87" actId="26606"/>
          <ac:spMkLst>
            <pc:docMk/>
            <pc:sldMk cId="472651773" sldId="266"/>
            <ac:spMk id="35" creationId="{5F9CFCE6-877F-4858-B8BD-2C52CA8AFBC4}"/>
          </ac:spMkLst>
        </pc:spChg>
        <pc:spChg chg="add">
          <ac:chgData name="Charleigh Steel (2200885)" userId="6589c86b-fb9c-46e0-8ebf-247f2ca21abf" providerId="ADAL" clId="{41D7BC44-1150-234E-B656-A84F654E25C2}" dt="2025-05-18T14:13:27.760" v="87" actId="26606"/>
          <ac:spMkLst>
            <pc:docMk/>
            <pc:sldMk cId="472651773" sldId="266"/>
            <ac:spMk id="36" creationId="{8213F8A0-12AE-4514-8372-0DD766EC28EE}"/>
          </ac:spMkLst>
        </pc:spChg>
        <pc:spChg chg="add">
          <ac:chgData name="Charleigh Steel (2200885)" userId="6589c86b-fb9c-46e0-8ebf-247f2ca21abf" providerId="ADAL" clId="{41D7BC44-1150-234E-B656-A84F654E25C2}" dt="2025-05-18T14:13:27.760" v="87" actId="26606"/>
          <ac:spMkLst>
            <pc:docMk/>
            <pc:sldMk cId="472651773" sldId="266"/>
            <ac:spMk id="37" creationId="{9EFF17D4-9A8C-4CE5-B096-D8CCD4400437}"/>
          </ac:spMkLst>
        </pc:spChg>
        <pc:picChg chg="add del mod ord">
          <ac:chgData name="Charleigh Steel (2200885)" userId="6589c86b-fb9c-46e0-8ebf-247f2ca21abf" providerId="ADAL" clId="{41D7BC44-1150-234E-B656-A84F654E25C2}" dt="2025-05-18T14:03:14.385" v="4" actId="478"/>
          <ac:picMkLst>
            <pc:docMk/>
            <pc:sldMk cId="472651773" sldId="266"/>
            <ac:picMk id="4" creationId="{A4689BEC-8042-EA76-43D0-C7D80F379C4E}"/>
          </ac:picMkLst>
        </pc:picChg>
        <pc:picChg chg="add mod ord">
          <ac:chgData name="Charleigh Steel (2200885)" userId="6589c86b-fb9c-46e0-8ebf-247f2ca21abf" providerId="ADAL" clId="{41D7BC44-1150-234E-B656-A84F654E25C2}" dt="2025-05-18T14:13:27.760" v="87" actId="26606"/>
          <ac:picMkLst>
            <pc:docMk/>
            <pc:sldMk cId="472651773" sldId="266"/>
            <ac:picMk id="7" creationId="{99129E7A-6E99-0A6D-947E-E8C92B462E2A}"/>
          </ac:picMkLst>
        </pc:picChg>
        <pc:picChg chg="add mod">
          <ac:chgData name="Charleigh Steel (2200885)" userId="6589c86b-fb9c-46e0-8ebf-247f2ca21abf" providerId="ADAL" clId="{41D7BC44-1150-234E-B656-A84F654E25C2}" dt="2025-05-18T14:13:27.760" v="87" actId="26606"/>
          <ac:picMkLst>
            <pc:docMk/>
            <pc:sldMk cId="472651773" sldId="266"/>
            <ac:picMk id="8" creationId="{7ED8F081-7F26-8455-03C8-82C28C7D24C9}"/>
          </ac:picMkLst>
        </pc:picChg>
      </pc:sldChg>
      <pc:sldChg chg="addSp delSp modSp new mod setBg">
        <pc:chgData name="Charleigh Steel (2200885)" userId="6589c86b-fb9c-46e0-8ebf-247f2ca21abf" providerId="ADAL" clId="{41D7BC44-1150-234E-B656-A84F654E25C2}" dt="2025-05-18T14:20:09.851" v="145" actId="1076"/>
        <pc:sldMkLst>
          <pc:docMk/>
          <pc:sldMk cId="441763852" sldId="267"/>
        </pc:sldMkLst>
        <pc:spChg chg="del">
          <ac:chgData name="Charleigh Steel (2200885)" userId="6589c86b-fb9c-46e0-8ebf-247f2ca21abf" providerId="ADAL" clId="{41D7BC44-1150-234E-B656-A84F654E25C2}" dt="2025-05-18T14:07:12.493" v="35" actId="26606"/>
          <ac:spMkLst>
            <pc:docMk/>
            <pc:sldMk cId="441763852" sldId="267"/>
            <ac:spMk id="2" creationId="{855E6FAD-F079-9452-FD9A-D7C9508F0E90}"/>
          </ac:spMkLst>
        </pc:spChg>
        <pc:spChg chg="del">
          <ac:chgData name="Charleigh Steel (2200885)" userId="6589c86b-fb9c-46e0-8ebf-247f2ca21abf" providerId="ADAL" clId="{41D7BC44-1150-234E-B656-A84F654E25C2}" dt="2025-05-18T14:07:10.525" v="34" actId="931"/>
          <ac:spMkLst>
            <pc:docMk/>
            <pc:sldMk cId="441763852" sldId="267"/>
            <ac:spMk id="3" creationId="{69F855AF-F5EB-0992-80D9-C83F085F179F}"/>
          </ac:spMkLst>
        </pc:spChg>
        <pc:spChg chg="add del mod">
          <ac:chgData name="Charleigh Steel (2200885)" userId="6589c86b-fb9c-46e0-8ebf-247f2ca21abf" providerId="ADAL" clId="{41D7BC44-1150-234E-B656-A84F654E25C2}" dt="2025-05-18T14:19:04.288" v="132" actId="931"/>
          <ac:spMkLst>
            <pc:docMk/>
            <pc:sldMk cId="441763852" sldId="267"/>
            <ac:spMk id="6" creationId="{8E492E07-785D-78BC-334D-4D3576CC6218}"/>
          </ac:spMkLst>
        </pc:spChg>
        <pc:spChg chg="add del">
          <ac:chgData name="Charleigh Steel (2200885)" userId="6589c86b-fb9c-46e0-8ebf-247f2ca21abf" providerId="ADAL" clId="{41D7BC44-1150-234E-B656-A84F654E25C2}" dt="2025-05-18T14:19:08.703" v="133" actId="26606"/>
          <ac:spMkLst>
            <pc:docMk/>
            <pc:sldMk cId="441763852" sldId="267"/>
            <ac:spMk id="9" creationId="{01D0AF59-99C3-4251-AB9A-C966C6AD4400}"/>
          </ac:spMkLst>
        </pc:spChg>
        <pc:spChg chg="add del">
          <ac:chgData name="Charleigh Steel (2200885)" userId="6589c86b-fb9c-46e0-8ebf-247f2ca21abf" providerId="ADAL" clId="{41D7BC44-1150-234E-B656-A84F654E25C2}" dt="2025-05-18T14:19:08.703" v="133" actId="26606"/>
          <ac:spMkLst>
            <pc:docMk/>
            <pc:sldMk cId="441763852" sldId="267"/>
            <ac:spMk id="11" creationId="{1855405F-37A2-4869-9154-F8BE3BECE6C3}"/>
          </ac:spMkLst>
        </pc:spChg>
        <pc:spChg chg="add del mod">
          <ac:chgData name="Charleigh Steel (2200885)" userId="6589c86b-fb9c-46e0-8ebf-247f2ca21abf" providerId="ADAL" clId="{41D7BC44-1150-234E-B656-A84F654E25C2}" dt="2025-05-18T14:19:17.172" v="135" actId="478"/>
          <ac:spMkLst>
            <pc:docMk/>
            <pc:sldMk cId="441763852" sldId="267"/>
            <ac:spMk id="12" creationId="{09AC6646-2F9E-5EC1-C5CC-D2F2514E2A19}"/>
          </ac:spMkLst>
        </pc:spChg>
        <pc:spChg chg="add">
          <ac:chgData name="Charleigh Steel (2200885)" userId="6589c86b-fb9c-46e0-8ebf-247f2ca21abf" providerId="ADAL" clId="{41D7BC44-1150-234E-B656-A84F654E25C2}" dt="2025-05-18T14:19:08.703" v="133" actId="26606"/>
          <ac:spMkLst>
            <pc:docMk/>
            <pc:sldMk cId="441763852" sldId="267"/>
            <ac:spMk id="16" creationId="{5F9CFCE6-877F-4858-B8BD-2C52CA8AFBC4}"/>
          </ac:spMkLst>
        </pc:spChg>
        <pc:spChg chg="add">
          <ac:chgData name="Charleigh Steel (2200885)" userId="6589c86b-fb9c-46e0-8ebf-247f2ca21abf" providerId="ADAL" clId="{41D7BC44-1150-234E-B656-A84F654E25C2}" dt="2025-05-18T14:19:08.703" v="133" actId="26606"/>
          <ac:spMkLst>
            <pc:docMk/>
            <pc:sldMk cId="441763852" sldId="267"/>
            <ac:spMk id="18" creationId="{8213F8A0-12AE-4514-8372-0DD766EC28EE}"/>
          </ac:spMkLst>
        </pc:spChg>
        <pc:spChg chg="add">
          <ac:chgData name="Charleigh Steel (2200885)" userId="6589c86b-fb9c-46e0-8ebf-247f2ca21abf" providerId="ADAL" clId="{41D7BC44-1150-234E-B656-A84F654E25C2}" dt="2025-05-18T14:19:08.703" v="133" actId="26606"/>
          <ac:spMkLst>
            <pc:docMk/>
            <pc:sldMk cId="441763852" sldId="267"/>
            <ac:spMk id="20" creationId="{9EFF17D4-9A8C-4CE5-B096-D8CCD4400437}"/>
          </ac:spMkLst>
        </pc:spChg>
        <pc:picChg chg="add del mod ord">
          <ac:chgData name="Charleigh Steel (2200885)" userId="6589c86b-fb9c-46e0-8ebf-247f2ca21abf" providerId="ADAL" clId="{41D7BC44-1150-234E-B656-A84F654E25C2}" dt="2025-05-18T14:18:48.244" v="131" actId="478"/>
          <ac:picMkLst>
            <pc:docMk/>
            <pc:sldMk cId="441763852" sldId="267"/>
            <ac:picMk id="4" creationId="{84B899BE-3358-B067-E5EF-A928D38E6488}"/>
          </ac:picMkLst>
        </pc:picChg>
        <pc:picChg chg="add del mod ord">
          <ac:chgData name="Charleigh Steel (2200885)" userId="6589c86b-fb9c-46e0-8ebf-247f2ca21abf" providerId="ADAL" clId="{41D7BC44-1150-234E-B656-A84F654E25C2}" dt="2025-05-18T14:19:14.537" v="134" actId="478"/>
          <ac:picMkLst>
            <pc:docMk/>
            <pc:sldMk cId="441763852" sldId="267"/>
            <ac:picMk id="7" creationId="{246F0C69-27FE-56D5-C8D9-D9A5385EEB90}"/>
          </ac:picMkLst>
        </pc:picChg>
        <pc:picChg chg="add del mod">
          <ac:chgData name="Charleigh Steel (2200885)" userId="6589c86b-fb9c-46e0-8ebf-247f2ca21abf" providerId="ADAL" clId="{41D7BC44-1150-234E-B656-A84F654E25C2}" dt="2025-05-18T14:19:28.291" v="137" actId="478"/>
          <ac:picMkLst>
            <pc:docMk/>
            <pc:sldMk cId="441763852" sldId="267"/>
            <ac:picMk id="8" creationId="{96369064-68D0-DB91-4A30-D32F74B7A5A3}"/>
          </ac:picMkLst>
        </pc:picChg>
        <pc:picChg chg="add mod">
          <ac:chgData name="Charleigh Steel (2200885)" userId="6589c86b-fb9c-46e0-8ebf-247f2ca21abf" providerId="ADAL" clId="{41D7BC44-1150-234E-B656-A84F654E25C2}" dt="2025-05-18T14:19:48.593" v="141" actId="1076"/>
          <ac:picMkLst>
            <pc:docMk/>
            <pc:sldMk cId="441763852" sldId="267"/>
            <ac:picMk id="13" creationId="{3D39E68D-9C02-73E6-1632-2B97F3B64F32}"/>
          </ac:picMkLst>
        </pc:picChg>
        <pc:picChg chg="add mod">
          <ac:chgData name="Charleigh Steel (2200885)" userId="6589c86b-fb9c-46e0-8ebf-247f2ca21abf" providerId="ADAL" clId="{41D7BC44-1150-234E-B656-A84F654E25C2}" dt="2025-05-18T14:20:09.851" v="145" actId="1076"/>
          <ac:picMkLst>
            <pc:docMk/>
            <pc:sldMk cId="441763852" sldId="267"/>
            <ac:picMk id="14" creationId="{83630050-1B0D-2DD8-787E-28E05244CD3A}"/>
          </ac:picMkLst>
        </pc:picChg>
      </pc:sldChg>
      <pc:sldChg chg="addSp delSp modSp new mod setBg">
        <pc:chgData name="Charleigh Steel (2200885)" userId="6589c86b-fb9c-46e0-8ebf-247f2ca21abf" providerId="ADAL" clId="{41D7BC44-1150-234E-B656-A84F654E25C2}" dt="2025-05-18T14:27:24.797" v="236" actId="1076"/>
        <pc:sldMkLst>
          <pc:docMk/>
          <pc:sldMk cId="1031628713" sldId="268"/>
        </pc:sldMkLst>
        <pc:spChg chg="del">
          <ac:chgData name="Charleigh Steel (2200885)" userId="6589c86b-fb9c-46e0-8ebf-247f2ca21abf" providerId="ADAL" clId="{41D7BC44-1150-234E-B656-A84F654E25C2}" dt="2025-05-18T14:10:47.472" v="63" actId="26606"/>
          <ac:spMkLst>
            <pc:docMk/>
            <pc:sldMk cId="1031628713" sldId="268"/>
            <ac:spMk id="2" creationId="{900AE4E4-5D3F-C057-45C0-AD4243313E27}"/>
          </ac:spMkLst>
        </pc:spChg>
        <pc:spChg chg="del">
          <ac:chgData name="Charleigh Steel (2200885)" userId="6589c86b-fb9c-46e0-8ebf-247f2ca21abf" providerId="ADAL" clId="{41D7BC44-1150-234E-B656-A84F654E25C2}" dt="2025-05-18T14:10:45.317" v="62" actId="931"/>
          <ac:spMkLst>
            <pc:docMk/>
            <pc:sldMk cId="1031628713" sldId="268"/>
            <ac:spMk id="3" creationId="{E133C994-4EF0-A24E-7738-C16607BD7196}"/>
          </ac:spMkLst>
        </pc:spChg>
        <pc:spChg chg="add del mod">
          <ac:chgData name="Charleigh Steel (2200885)" userId="6589c86b-fb9c-46e0-8ebf-247f2ca21abf" providerId="ADAL" clId="{41D7BC44-1150-234E-B656-A84F654E25C2}" dt="2025-05-18T14:26:34.692" v="224" actId="931"/>
          <ac:spMkLst>
            <pc:docMk/>
            <pc:sldMk cId="1031628713" sldId="268"/>
            <ac:spMk id="6" creationId="{7C514E4D-72BE-E4E8-434A-C5446E88B586}"/>
          </ac:spMkLst>
        </pc:spChg>
        <pc:spChg chg="add del">
          <ac:chgData name="Charleigh Steel (2200885)" userId="6589c86b-fb9c-46e0-8ebf-247f2ca21abf" providerId="ADAL" clId="{41D7BC44-1150-234E-B656-A84F654E25C2}" dt="2025-05-18T14:26:40.531" v="225" actId="26606"/>
          <ac:spMkLst>
            <pc:docMk/>
            <pc:sldMk cId="1031628713" sldId="268"/>
            <ac:spMk id="9" creationId="{32BC26D8-82FB-445E-AA49-62A77D7C1EE0}"/>
          </ac:spMkLst>
        </pc:spChg>
        <pc:spChg chg="add del">
          <ac:chgData name="Charleigh Steel (2200885)" userId="6589c86b-fb9c-46e0-8ebf-247f2ca21abf" providerId="ADAL" clId="{41D7BC44-1150-234E-B656-A84F654E25C2}" dt="2025-05-18T14:26:40.531" v="225" actId="26606"/>
          <ac:spMkLst>
            <pc:docMk/>
            <pc:sldMk cId="1031628713" sldId="268"/>
            <ac:spMk id="11" creationId="{CB44330D-EA18-4254-AA95-EB49948539B8}"/>
          </ac:spMkLst>
        </pc:spChg>
        <pc:spChg chg="add del mod">
          <ac:chgData name="Charleigh Steel (2200885)" userId="6589c86b-fb9c-46e0-8ebf-247f2ca21abf" providerId="ADAL" clId="{41D7BC44-1150-234E-B656-A84F654E25C2}" dt="2025-05-18T14:26:51.006" v="229" actId="478"/>
          <ac:spMkLst>
            <pc:docMk/>
            <pc:sldMk cId="1031628713" sldId="268"/>
            <ac:spMk id="12" creationId="{77E519ED-83F9-C18F-0F73-9309F1D72729}"/>
          </ac:spMkLst>
        </pc:spChg>
        <pc:spChg chg="add">
          <ac:chgData name="Charleigh Steel (2200885)" userId="6589c86b-fb9c-46e0-8ebf-247f2ca21abf" providerId="ADAL" clId="{41D7BC44-1150-234E-B656-A84F654E25C2}" dt="2025-05-18T14:26:40.531" v="225" actId="26606"/>
          <ac:spMkLst>
            <pc:docMk/>
            <pc:sldMk cId="1031628713" sldId="268"/>
            <ac:spMk id="16" creationId="{5F9CFCE6-877F-4858-B8BD-2C52CA8AFBC4}"/>
          </ac:spMkLst>
        </pc:spChg>
        <pc:spChg chg="add">
          <ac:chgData name="Charleigh Steel (2200885)" userId="6589c86b-fb9c-46e0-8ebf-247f2ca21abf" providerId="ADAL" clId="{41D7BC44-1150-234E-B656-A84F654E25C2}" dt="2025-05-18T14:26:40.531" v="225" actId="26606"/>
          <ac:spMkLst>
            <pc:docMk/>
            <pc:sldMk cId="1031628713" sldId="268"/>
            <ac:spMk id="18" creationId="{8213F8A0-12AE-4514-8372-0DD766EC28EE}"/>
          </ac:spMkLst>
        </pc:spChg>
        <pc:spChg chg="add">
          <ac:chgData name="Charleigh Steel (2200885)" userId="6589c86b-fb9c-46e0-8ebf-247f2ca21abf" providerId="ADAL" clId="{41D7BC44-1150-234E-B656-A84F654E25C2}" dt="2025-05-18T14:26:40.531" v="225" actId="26606"/>
          <ac:spMkLst>
            <pc:docMk/>
            <pc:sldMk cId="1031628713" sldId="268"/>
            <ac:spMk id="20" creationId="{9EFF17D4-9A8C-4CE5-B096-D8CCD4400437}"/>
          </ac:spMkLst>
        </pc:spChg>
        <pc:picChg chg="add del mod ord">
          <ac:chgData name="Charleigh Steel (2200885)" userId="6589c86b-fb9c-46e0-8ebf-247f2ca21abf" providerId="ADAL" clId="{41D7BC44-1150-234E-B656-A84F654E25C2}" dt="2025-05-18T14:26:11.083" v="223" actId="478"/>
          <ac:picMkLst>
            <pc:docMk/>
            <pc:sldMk cId="1031628713" sldId="268"/>
            <ac:picMk id="4" creationId="{97A3460C-9A54-75C0-824A-AA8F635DA15C}"/>
          </ac:picMkLst>
        </pc:picChg>
        <pc:picChg chg="add del mod ord">
          <ac:chgData name="Charleigh Steel (2200885)" userId="6589c86b-fb9c-46e0-8ebf-247f2ca21abf" providerId="ADAL" clId="{41D7BC44-1150-234E-B656-A84F654E25C2}" dt="2025-05-18T14:26:47.909" v="227" actId="478"/>
          <ac:picMkLst>
            <pc:docMk/>
            <pc:sldMk cId="1031628713" sldId="268"/>
            <ac:picMk id="7" creationId="{51FCEA8D-434B-5E2C-FB50-5601C9027076}"/>
          </ac:picMkLst>
        </pc:picChg>
        <pc:picChg chg="add mod">
          <ac:chgData name="Charleigh Steel (2200885)" userId="6589c86b-fb9c-46e0-8ebf-247f2ca21abf" providerId="ADAL" clId="{41D7BC44-1150-234E-B656-A84F654E25C2}" dt="2025-05-18T14:26:53.556" v="230" actId="1076"/>
          <ac:picMkLst>
            <pc:docMk/>
            <pc:sldMk cId="1031628713" sldId="268"/>
            <ac:picMk id="8" creationId="{3B928D2B-A671-73E7-2DF0-59C39897CC5A}"/>
          </ac:picMkLst>
        </pc:picChg>
        <pc:picChg chg="add mod">
          <ac:chgData name="Charleigh Steel (2200885)" userId="6589c86b-fb9c-46e0-8ebf-247f2ca21abf" providerId="ADAL" clId="{41D7BC44-1150-234E-B656-A84F654E25C2}" dt="2025-05-18T14:27:24.797" v="236" actId="1076"/>
          <ac:picMkLst>
            <pc:docMk/>
            <pc:sldMk cId="1031628713" sldId="268"/>
            <ac:picMk id="13" creationId="{4DF259A0-6D10-485A-632B-77D936CA3D11}"/>
          </ac:picMkLst>
        </pc:picChg>
      </pc:sldChg>
      <pc:sldChg chg="addSp delSp modSp new mod setBg">
        <pc:chgData name="Charleigh Steel (2200885)" userId="6589c86b-fb9c-46e0-8ebf-247f2ca21abf" providerId="ADAL" clId="{41D7BC44-1150-234E-B656-A84F654E25C2}" dt="2025-05-18T14:52:04.259" v="533" actId="26606"/>
        <pc:sldMkLst>
          <pc:docMk/>
          <pc:sldMk cId="4050595076" sldId="269"/>
        </pc:sldMkLst>
        <pc:spChg chg="del">
          <ac:chgData name="Charleigh Steel (2200885)" userId="6589c86b-fb9c-46e0-8ebf-247f2ca21abf" providerId="ADAL" clId="{41D7BC44-1150-234E-B656-A84F654E25C2}" dt="2025-05-18T14:10:29.185" v="61" actId="26606"/>
          <ac:spMkLst>
            <pc:docMk/>
            <pc:sldMk cId="4050595076" sldId="269"/>
            <ac:spMk id="2" creationId="{2F2B03D4-DBEB-5848-DAA8-7DC8361BDCC1}"/>
          </ac:spMkLst>
        </pc:spChg>
        <pc:spChg chg="del">
          <ac:chgData name="Charleigh Steel (2200885)" userId="6589c86b-fb9c-46e0-8ebf-247f2ca21abf" providerId="ADAL" clId="{41D7BC44-1150-234E-B656-A84F654E25C2}" dt="2025-05-18T14:10:26.978" v="60" actId="931"/>
          <ac:spMkLst>
            <pc:docMk/>
            <pc:sldMk cId="4050595076" sldId="269"/>
            <ac:spMk id="3" creationId="{040FC10A-2363-2047-EB64-2472CAB50EBA}"/>
          </ac:spMkLst>
        </pc:spChg>
        <pc:spChg chg="add del mod">
          <ac:chgData name="Charleigh Steel (2200885)" userId="6589c86b-fb9c-46e0-8ebf-247f2ca21abf" providerId="ADAL" clId="{41D7BC44-1150-234E-B656-A84F654E25C2}" dt="2025-05-18T14:25:32.700" v="208" actId="931"/>
          <ac:spMkLst>
            <pc:docMk/>
            <pc:sldMk cId="4050595076" sldId="269"/>
            <ac:spMk id="6" creationId="{127D2966-26C2-B272-EF2B-21CC544485BD}"/>
          </ac:spMkLst>
        </pc:spChg>
        <pc:spChg chg="add del">
          <ac:chgData name="Charleigh Steel (2200885)" userId="6589c86b-fb9c-46e0-8ebf-247f2ca21abf" providerId="ADAL" clId="{41D7BC44-1150-234E-B656-A84F654E25C2}" dt="2025-05-18T14:25:47.230" v="217" actId="26606"/>
          <ac:spMkLst>
            <pc:docMk/>
            <pc:sldMk cId="4050595076" sldId="269"/>
            <ac:spMk id="9" creationId="{32BC26D8-82FB-445E-AA49-62A77D7C1EE0}"/>
          </ac:spMkLst>
        </pc:spChg>
        <pc:spChg chg="add del">
          <ac:chgData name="Charleigh Steel (2200885)" userId="6589c86b-fb9c-46e0-8ebf-247f2ca21abf" providerId="ADAL" clId="{41D7BC44-1150-234E-B656-A84F654E25C2}" dt="2025-05-18T14:25:47.230" v="217" actId="26606"/>
          <ac:spMkLst>
            <pc:docMk/>
            <pc:sldMk cId="4050595076" sldId="269"/>
            <ac:spMk id="11" creationId="{CB44330D-EA18-4254-AA95-EB49948539B8}"/>
          </ac:spMkLst>
        </pc:spChg>
        <pc:spChg chg="add del">
          <ac:chgData name="Charleigh Steel (2200885)" userId="6589c86b-fb9c-46e0-8ebf-247f2ca21abf" providerId="ADAL" clId="{41D7BC44-1150-234E-B656-A84F654E25C2}" dt="2025-05-18T14:52:04.259" v="533" actId="26606"/>
          <ac:spMkLst>
            <pc:docMk/>
            <pc:sldMk cId="4050595076" sldId="269"/>
            <ac:spMk id="13" creationId="{A9F529C3-C941-49FD-8C67-82F134F64BDB}"/>
          </ac:spMkLst>
        </pc:spChg>
        <pc:spChg chg="add del">
          <ac:chgData name="Charleigh Steel (2200885)" userId="6589c86b-fb9c-46e0-8ebf-247f2ca21abf" providerId="ADAL" clId="{41D7BC44-1150-234E-B656-A84F654E25C2}" dt="2025-05-18T14:52:04.259" v="533" actId="26606"/>
          <ac:spMkLst>
            <pc:docMk/>
            <pc:sldMk cId="4050595076" sldId="269"/>
            <ac:spMk id="14" creationId="{20586029-32A0-47E5-9AEC-AE3ABA6B94D0}"/>
          </ac:spMkLst>
        </pc:spChg>
        <pc:spChg chg="add del">
          <ac:chgData name="Charleigh Steel (2200885)" userId="6589c86b-fb9c-46e0-8ebf-247f2ca21abf" providerId="ADAL" clId="{41D7BC44-1150-234E-B656-A84F654E25C2}" dt="2025-05-18T14:25:42.610" v="212" actId="26606"/>
          <ac:spMkLst>
            <pc:docMk/>
            <pc:sldMk cId="4050595076" sldId="269"/>
            <ac:spMk id="16" creationId="{A9F529C3-C941-49FD-8C67-82F134F64BDB}"/>
          </ac:spMkLst>
        </pc:spChg>
        <pc:spChg chg="add">
          <ac:chgData name="Charleigh Steel (2200885)" userId="6589c86b-fb9c-46e0-8ebf-247f2ca21abf" providerId="ADAL" clId="{41D7BC44-1150-234E-B656-A84F654E25C2}" dt="2025-05-18T14:52:04.259" v="533" actId="26606"/>
          <ac:spMkLst>
            <pc:docMk/>
            <pc:sldMk cId="4050595076" sldId="269"/>
            <ac:spMk id="17" creationId="{5F9CFCE6-877F-4858-B8BD-2C52CA8AFBC4}"/>
          </ac:spMkLst>
        </pc:spChg>
        <pc:spChg chg="add del">
          <ac:chgData name="Charleigh Steel (2200885)" userId="6589c86b-fb9c-46e0-8ebf-247f2ca21abf" providerId="ADAL" clId="{41D7BC44-1150-234E-B656-A84F654E25C2}" dt="2025-05-18T14:25:42.610" v="212" actId="26606"/>
          <ac:spMkLst>
            <pc:docMk/>
            <pc:sldMk cId="4050595076" sldId="269"/>
            <ac:spMk id="18" creationId="{20586029-32A0-47E5-9AEC-AE3ABA6B94D0}"/>
          </ac:spMkLst>
        </pc:spChg>
        <pc:spChg chg="add">
          <ac:chgData name="Charleigh Steel (2200885)" userId="6589c86b-fb9c-46e0-8ebf-247f2ca21abf" providerId="ADAL" clId="{41D7BC44-1150-234E-B656-A84F654E25C2}" dt="2025-05-18T14:52:04.259" v="533" actId="26606"/>
          <ac:spMkLst>
            <pc:docMk/>
            <pc:sldMk cId="4050595076" sldId="269"/>
            <ac:spMk id="19" creationId="{8213F8A0-12AE-4514-8372-0DD766EC28EE}"/>
          </ac:spMkLst>
        </pc:spChg>
        <pc:spChg chg="add del">
          <ac:chgData name="Charleigh Steel (2200885)" userId="6589c86b-fb9c-46e0-8ebf-247f2ca21abf" providerId="ADAL" clId="{41D7BC44-1150-234E-B656-A84F654E25C2}" dt="2025-05-18T14:25:43.947" v="214" actId="26606"/>
          <ac:spMkLst>
            <pc:docMk/>
            <pc:sldMk cId="4050595076" sldId="269"/>
            <ac:spMk id="22" creationId="{3B71DBD2-3B77-4A79-B20B-A2B1EBBE1A0B}"/>
          </ac:spMkLst>
        </pc:spChg>
        <pc:spChg chg="add del">
          <ac:chgData name="Charleigh Steel (2200885)" userId="6589c86b-fb9c-46e0-8ebf-247f2ca21abf" providerId="ADAL" clId="{41D7BC44-1150-234E-B656-A84F654E25C2}" dt="2025-05-18T14:25:43.947" v="214" actId="26606"/>
          <ac:spMkLst>
            <pc:docMk/>
            <pc:sldMk cId="4050595076" sldId="269"/>
            <ac:spMk id="23" creationId="{DD94CD5A-DFA9-4697-95A8-A758FBF5E7F1}"/>
          </ac:spMkLst>
        </pc:spChg>
        <pc:spChg chg="add">
          <ac:chgData name="Charleigh Steel (2200885)" userId="6589c86b-fb9c-46e0-8ebf-247f2ca21abf" providerId="ADAL" clId="{41D7BC44-1150-234E-B656-A84F654E25C2}" dt="2025-05-18T14:52:04.259" v="533" actId="26606"/>
          <ac:spMkLst>
            <pc:docMk/>
            <pc:sldMk cId="4050595076" sldId="269"/>
            <ac:spMk id="24" creationId="{9EFF17D4-9A8C-4CE5-B096-D8CCD4400437}"/>
          </ac:spMkLst>
        </pc:spChg>
        <pc:picChg chg="add del mod ord">
          <ac:chgData name="Charleigh Steel (2200885)" userId="6589c86b-fb9c-46e0-8ebf-247f2ca21abf" providerId="ADAL" clId="{41D7BC44-1150-234E-B656-A84F654E25C2}" dt="2025-05-18T14:25:15.561" v="207" actId="478"/>
          <ac:picMkLst>
            <pc:docMk/>
            <pc:sldMk cId="4050595076" sldId="269"/>
            <ac:picMk id="4" creationId="{94BC46B0-E04B-AFB4-BAA1-3D26176B58DE}"/>
          </ac:picMkLst>
        </pc:picChg>
        <pc:picChg chg="add mod ord">
          <ac:chgData name="Charleigh Steel (2200885)" userId="6589c86b-fb9c-46e0-8ebf-247f2ca21abf" providerId="ADAL" clId="{41D7BC44-1150-234E-B656-A84F654E25C2}" dt="2025-05-18T14:52:04.259" v="533" actId="26606"/>
          <ac:picMkLst>
            <pc:docMk/>
            <pc:sldMk cId="4050595076" sldId="269"/>
            <ac:picMk id="7" creationId="{0BD7E6CE-5D07-49E6-12DA-B92039BF3104}"/>
          </ac:picMkLst>
        </pc:picChg>
        <pc:picChg chg="add mod">
          <ac:chgData name="Charleigh Steel (2200885)" userId="6589c86b-fb9c-46e0-8ebf-247f2ca21abf" providerId="ADAL" clId="{41D7BC44-1150-234E-B656-A84F654E25C2}" dt="2025-05-18T14:52:04.259" v="533" actId="26606"/>
          <ac:picMkLst>
            <pc:docMk/>
            <pc:sldMk cId="4050595076" sldId="269"/>
            <ac:picMk id="8" creationId="{745DEFDD-03A9-79DB-5871-DC371272DF4D}"/>
          </ac:picMkLst>
        </pc:picChg>
        <pc:cxnChg chg="add del">
          <ac:chgData name="Charleigh Steel (2200885)" userId="6589c86b-fb9c-46e0-8ebf-247f2ca21abf" providerId="ADAL" clId="{41D7BC44-1150-234E-B656-A84F654E25C2}" dt="2025-05-18T14:52:04.259" v="533" actId="26606"/>
          <ac:cxnSpMkLst>
            <pc:docMk/>
            <pc:sldMk cId="4050595076" sldId="269"/>
            <ac:cxnSpMk id="15" creationId="{8C730EAB-A532-4295-A302-FB4B90DB9F5E}"/>
          </ac:cxnSpMkLst>
        </pc:cxnChg>
        <pc:cxnChg chg="add del">
          <ac:chgData name="Charleigh Steel (2200885)" userId="6589c86b-fb9c-46e0-8ebf-247f2ca21abf" providerId="ADAL" clId="{41D7BC44-1150-234E-B656-A84F654E25C2}" dt="2025-05-18T14:25:42.610" v="212" actId="26606"/>
          <ac:cxnSpMkLst>
            <pc:docMk/>
            <pc:sldMk cId="4050595076" sldId="269"/>
            <ac:cxnSpMk id="20" creationId="{8C730EAB-A532-4295-A302-FB4B90DB9F5E}"/>
          </ac:cxnSpMkLst>
        </pc:cxnChg>
      </pc:sldChg>
      <pc:sldChg chg="addSp delSp modSp new mod setBg">
        <pc:chgData name="Charleigh Steel (2200885)" userId="6589c86b-fb9c-46e0-8ebf-247f2ca21abf" providerId="ADAL" clId="{41D7BC44-1150-234E-B656-A84F654E25C2}" dt="2025-05-18T14:25:11.893" v="206" actId="1076"/>
        <pc:sldMkLst>
          <pc:docMk/>
          <pc:sldMk cId="319998805" sldId="270"/>
        </pc:sldMkLst>
        <pc:spChg chg="del">
          <ac:chgData name="Charleigh Steel (2200885)" userId="6589c86b-fb9c-46e0-8ebf-247f2ca21abf" providerId="ADAL" clId="{41D7BC44-1150-234E-B656-A84F654E25C2}" dt="2025-05-18T14:10:00.791" v="59" actId="26606"/>
          <ac:spMkLst>
            <pc:docMk/>
            <pc:sldMk cId="319998805" sldId="270"/>
            <ac:spMk id="2" creationId="{E7E4142E-289D-B554-B61E-942418D57E71}"/>
          </ac:spMkLst>
        </pc:spChg>
        <pc:spChg chg="del">
          <ac:chgData name="Charleigh Steel (2200885)" userId="6589c86b-fb9c-46e0-8ebf-247f2ca21abf" providerId="ADAL" clId="{41D7BC44-1150-234E-B656-A84F654E25C2}" dt="2025-05-18T14:09:56.520" v="58" actId="931"/>
          <ac:spMkLst>
            <pc:docMk/>
            <pc:sldMk cId="319998805" sldId="270"/>
            <ac:spMk id="3" creationId="{57661033-6167-BEAF-7423-73192CEFBEA4}"/>
          </ac:spMkLst>
        </pc:spChg>
        <pc:spChg chg="add del mod">
          <ac:chgData name="Charleigh Steel (2200885)" userId="6589c86b-fb9c-46e0-8ebf-247f2ca21abf" providerId="ADAL" clId="{41D7BC44-1150-234E-B656-A84F654E25C2}" dt="2025-05-18T14:24:24.838" v="194" actId="931"/>
          <ac:spMkLst>
            <pc:docMk/>
            <pc:sldMk cId="319998805" sldId="270"/>
            <ac:spMk id="6" creationId="{7236EB5F-B9EF-5B96-B8EE-EE2537B11A7E}"/>
          </ac:spMkLst>
        </pc:spChg>
        <pc:spChg chg="add del">
          <ac:chgData name="Charleigh Steel (2200885)" userId="6589c86b-fb9c-46e0-8ebf-247f2ca21abf" providerId="ADAL" clId="{41D7BC44-1150-234E-B656-A84F654E25C2}" dt="2025-05-18T14:24:29.650" v="195" actId="26606"/>
          <ac:spMkLst>
            <pc:docMk/>
            <pc:sldMk cId="319998805" sldId="270"/>
            <ac:spMk id="9" creationId="{32BC26D8-82FB-445E-AA49-62A77D7C1EE0}"/>
          </ac:spMkLst>
        </pc:spChg>
        <pc:spChg chg="add del">
          <ac:chgData name="Charleigh Steel (2200885)" userId="6589c86b-fb9c-46e0-8ebf-247f2ca21abf" providerId="ADAL" clId="{41D7BC44-1150-234E-B656-A84F654E25C2}" dt="2025-05-18T14:24:29.650" v="195" actId="26606"/>
          <ac:spMkLst>
            <pc:docMk/>
            <pc:sldMk cId="319998805" sldId="270"/>
            <ac:spMk id="11" creationId="{CB44330D-EA18-4254-AA95-EB49948539B8}"/>
          </ac:spMkLst>
        </pc:spChg>
        <pc:spChg chg="add del mod">
          <ac:chgData name="Charleigh Steel (2200885)" userId="6589c86b-fb9c-46e0-8ebf-247f2ca21abf" providerId="ADAL" clId="{41D7BC44-1150-234E-B656-A84F654E25C2}" dt="2025-05-18T14:24:52.799" v="200" actId="931"/>
          <ac:spMkLst>
            <pc:docMk/>
            <pc:sldMk cId="319998805" sldId="270"/>
            <ac:spMk id="12" creationId="{C8836DDB-1535-EFFD-5601-7FF29AF301CD}"/>
          </ac:spMkLst>
        </pc:spChg>
        <pc:spChg chg="add">
          <ac:chgData name="Charleigh Steel (2200885)" userId="6589c86b-fb9c-46e0-8ebf-247f2ca21abf" providerId="ADAL" clId="{41D7BC44-1150-234E-B656-A84F654E25C2}" dt="2025-05-18T14:24:29.650" v="195" actId="26606"/>
          <ac:spMkLst>
            <pc:docMk/>
            <pc:sldMk cId="319998805" sldId="270"/>
            <ac:spMk id="16" creationId="{5F9CFCE6-877F-4858-B8BD-2C52CA8AFBC4}"/>
          </ac:spMkLst>
        </pc:spChg>
        <pc:spChg chg="add">
          <ac:chgData name="Charleigh Steel (2200885)" userId="6589c86b-fb9c-46e0-8ebf-247f2ca21abf" providerId="ADAL" clId="{41D7BC44-1150-234E-B656-A84F654E25C2}" dt="2025-05-18T14:24:29.650" v="195" actId="26606"/>
          <ac:spMkLst>
            <pc:docMk/>
            <pc:sldMk cId="319998805" sldId="270"/>
            <ac:spMk id="18" creationId="{8213F8A0-12AE-4514-8372-0DD766EC28EE}"/>
          </ac:spMkLst>
        </pc:spChg>
        <pc:spChg chg="add">
          <ac:chgData name="Charleigh Steel (2200885)" userId="6589c86b-fb9c-46e0-8ebf-247f2ca21abf" providerId="ADAL" clId="{41D7BC44-1150-234E-B656-A84F654E25C2}" dt="2025-05-18T14:24:29.650" v="195" actId="26606"/>
          <ac:spMkLst>
            <pc:docMk/>
            <pc:sldMk cId="319998805" sldId="270"/>
            <ac:spMk id="20" creationId="{9EFF17D4-9A8C-4CE5-B096-D8CCD4400437}"/>
          </ac:spMkLst>
        </pc:spChg>
        <pc:picChg chg="add del mod ord">
          <ac:chgData name="Charleigh Steel (2200885)" userId="6589c86b-fb9c-46e0-8ebf-247f2ca21abf" providerId="ADAL" clId="{41D7BC44-1150-234E-B656-A84F654E25C2}" dt="2025-05-18T14:24:06.479" v="193" actId="478"/>
          <ac:picMkLst>
            <pc:docMk/>
            <pc:sldMk cId="319998805" sldId="270"/>
            <ac:picMk id="4" creationId="{1991C5EE-595B-E8D1-6E71-F58B14219377}"/>
          </ac:picMkLst>
        </pc:picChg>
        <pc:picChg chg="add del mod ord">
          <ac:chgData name="Charleigh Steel (2200885)" userId="6589c86b-fb9c-46e0-8ebf-247f2ca21abf" providerId="ADAL" clId="{41D7BC44-1150-234E-B656-A84F654E25C2}" dt="2025-05-18T14:24:39.355" v="199" actId="478"/>
          <ac:picMkLst>
            <pc:docMk/>
            <pc:sldMk cId="319998805" sldId="270"/>
            <ac:picMk id="7" creationId="{5DF80744-11A4-75D0-361E-25C88F70FBDC}"/>
          </ac:picMkLst>
        </pc:picChg>
        <pc:picChg chg="add mod">
          <ac:chgData name="Charleigh Steel (2200885)" userId="6589c86b-fb9c-46e0-8ebf-247f2ca21abf" providerId="ADAL" clId="{41D7BC44-1150-234E-B656-A84F654E25C2}" dt="2025-05-18T14:25:02.843" v="204" actId="1076"/>
          <ac:picMkLst>
            <pc:docMk/>
            <pc:sldMk cId="319998805" sldId="270"/>
            <ac:picMk id="8" creationId="{2A7029DF-B8B3-ADB2-E2F1-9E5BECBEBDD0}"/>
          </ac:picMkLst>
        </pc:picChg>
        <pc:picChg chg="add mod ord">
          <ac:chgData name="Charleigh Steel (2200885)" userId="6589c86b-fb9c-46e0-8ebf-247f2ca21abf" providerId="ADAL" clId="{41D7BC44-1150-234E-B656-A84F654E25C2}" dt="2025-05-18T14:25:11.893" v="206" actId="1076"/>
          <ac:picMkLst>
            <pc:docMk/>
            <pc:sldMk cId="319998805" sldId="270"/>
            <ac:picMk id="13" creationId="{3A06D8DE-E3D2-1CCB-666F-E316303F2629}"/>
          </ac:picMkLst>
        </pc:picChg>
      </pc:sldChg>
      <pc:sldChg chg="addSp delSp modSp new mod setBg">
        <pc:chgData name="Charleigh Steel (2200885)" userId="6589c86b-fb9c-46e0-8ebf-247f2ca21abf" providerId="ADAL" clId="{41D7BC44-1150-234E-B656-A84F654E25C2}" dt="2025-05-18T14:52:16.570" v="534" actId="26606"/>
        <pc:sldMkLst>
          <pc:docMk/>
          <pc:sldMk cId="423008507" sldId="271"/>
        </pc:sldMkLst>
        <pc:spChg chg="del">
          <ac:chgData name="Charleigh Steel (2200885)" userId="6589c86b-fb9c-46e0-8ebf-247f2ca21abf" providerId="ADAL" clId="{41D7BC44-1150-234E-B656-A84F654E25C2}" dt="2025-05-18T14:09:20.528" v="57" actId="26606"/>
          <ac:spMkLst>
            <pc:docMk/>
            <pc:sldMk cId="423008507" sldId="271"/>
            <ac:spMk id="2" creationId="{FA01BEEA-E354-4328-6CEF-4B6C31B279F1}"/>
          </ac:spMkLst>
        </pc:spChg>
        <pc:spChg chg="del">
          <ac:chgData name="Charleigh Steel (2200885)" userId="6589c86b-fb9c-46e0-8ebf-247f2ca21abf" providerId="ADAL" clId="{41D7BC44-1150-234E-B656-A84F654E25C2}" dt="2025-05-18T14:09:15.090" v="56" actId="931"/>
          <ac:spMkLst>
            <pc:docMk/>
            <pc:sldMk cId="423008507" sldId="271"/>
            <ac:spMk id="3" creationId="{1491285E-B285-E993-896F-02F0164C42B7}"/>
          </ac:spMkLst>
        </pc:spChg>
        <pc:spChg chg="add del mod">
          <ac:chgData name="Charleigh Steel (2200885)" userId="6589c86b-fb9c-46e0-8ebf-247f2ca21abf" providerId="ADAL" clId="{41D7BC44-1150-234E-B656-A84F654E25C2}" dt="2025-05-18T14:23:19.500" v="187" actId="3680"/>
          <ac:spMkLst>
            <pc:docMk/>
            <pc:sldMk cId="423008507" sldId="271"/>
            <ac:spMk id="6" creationId="{BD0D1A95-5D8C-4591-403E-7D53C7A61477}"/>
          </ac:spMkLst>
        </pc:spChg>
        <pc:spChg chg="add del">
          <ac:chgData name="Charleigh Steel (2200885)" userId="6589c86b-fb9c-46e0-8ebf-247f2ca21abf" providerId="ADAL" clId="{41D7BC44-1150-234E-B656-A84F654E25C2}" dt="2025-05-18T14:24:02.037" v="192" actId="26606"/>
          <ac:spMkLst>
            <pc:docMk/>
            <pc:sldMk cId="423008507" sldId="271"/>
            <ac:spMk id="9" creationId="{7C1E5815-D54C-487F-A054-6D4930ADE3DF}"/>
          </ac:spMkLst>
        </pc:spChg>
        <pc:spChg chg="add del mod">
          <ac:chgData name="Charleigh Steel (2200885)" userId="6589c86b-fb9c-46e0-8ebf-247f2ca21abf" providerId="ADAL" clId="{41D7BC44-1150-234E-B656-A84F654E25C2}" dt="2025-05-18T14:23:58.099" v="191" actId="931"/>
          <ac:spMkLst>
            <pc:docMk/>
            <pc:sldMk cId="423008507" sldId="271"/>
            <ac:spMk id="10" creationId="{1F5BA8D8-9B4B-AF22-963B-DCE4211D89F4}"/>
          </ac:spMkLst>
        </pc:spChg>
        <pc:spChg chg="add del">
          <ac:chgData name="Charleigh Steel (2200885)" userId="6589c86b-fb9c-46e0-8ebf-247f2ca21abf" providerId="ADAL" clId="{41D7BC44-1150-234E-B656-A84F654E25C2}" dt="2025-05-18T14:24:02.037" v="192" actId="26606"/>
          <ac:spMkLst>
            <pc:docMk/>
            <pc:sldMk cId="423008507" sldId="271"/>
            <ac:spMk id="11" creationId="{736F0DFD-0954-464F-BF12-DD2E6F6E0380}"/>
          </ac:spMkLst>
        </pc:spChg>
        <pc:spChg chg="add del">
          <ac:chgData name="Charleigh Steel (2200885)" userId="6589c86b-fb9c-46e0-8ebf-247f2ca21abf" providerId="ADAL" clId="{41D7BC44-1150-234E-B656-A84F654E25C2}" dt="2025-05-18T14:52:16.570" v="534" actId="26606"/>
          <ac:spMkLst>
            <pc:docMk/>
            <pc:sldMk cId="423008507" sldId="271"/>
            <ac:spMk id="18" creationId="{5F9CFCE6-877F-4858-B8BD-2C52CA8AFBC4}"/>
          </ac:spMkLst>
        </pc:spChg>
        <pc:spChg chg="add del">
          <ac:chgData name="Charleigh Steel (2200885)" userId="6589c86b-fb9c-46e0-8ebf-247f2ca21abf" providerId="ADAL" clId="{41D7BC44-1150-234E-B656-A84F654E25C2}" dt="2025-05-18T14:52:16.570" v="534" actId="26606"/>
          <ac:spMkLst>
            <pc:docMk/>
            <pc:sldMk cId="423008507" sldId="271"/>
            <ac:spMk id="20" creationId="{8213F8A0-12AE-4514-8372-0DD766EC28EE}"/>
          </ac:spMkLst>
        </pc:spChg>
        <pc:spChg chg="add del">
          <ac:chgData name="Charleigh Steel (2200885)" userId="6589c86b-fb9c-46e0-8ebf-247f2ca21abf" providerId="ADAL" clId="{41D7BC44-1150-234E-B656-A84F654E25C2}" dt="2025-05-18T14:52:16.570" v="534" actId="26606"/>
          <ac:spMkLst>
            <pc:docMk/>
            <pc:sldMk cId="423008507" sldId="271"/>
            <ac:spMk id="22" creationId="{9EFF17D4-9A8C-4CE5-B096-D8CCD4400437}"/>
          </ac:spMkLst>
        </pc:spChg>
        <pc:spChg chg="add">
          <ac:chgData name="Charleigh Steel (2200885)" userId="6589c86b-fb9c-46e0-8ebf-247f2ca21abf" providerId="ADAL" clId="{41D7BC44-1150-234E-B656-A84F654E25C2}" dt="2025-05-18T14:52:16.570" v="534" actId="26606"/>
          <ac:spMkLst>
            <pc:docMk/>
            <pc:sldMk cId="423008507" sldId="271"/>
            <ac:spMk id="27" creationId="{5F9CFCE6-877F-4858-B8BD-2C52CA8AFBC4}"/>
          </ac:spMkLst>
        </pc:spChg>
        <pc:spChg chg="add">
          <ac:chgData name="Charleigh Steel (2200885)" userId="6589c86b-fb9c-46e0-8ebf-247f2ca21abf" providerId="ADAL" clId="{41D7BC44-1150-234E-B656-A84F654E25C2}" dt="2025-05-18T14:52:16.570" v="534" actId="26606"/>
          <ac:spMkLst>
            <pc:docMk/>
            <pc:sldMk cId="423008507" sldId="271"/>
            <ac:spMk id="29" creationId="{8213F8A0-12AE-4514-8372-0DD766EC28EE}"/>
          </ac:spMkLst>
        </pc:spChg>
        <pc:spChg chg="add">
          <ac:chgData name="Charleigh Steel (2200885)" userId="6589c86b-fb9c-46e0-8ebf-247f2ca21abf" providerId="ADAL" clId="{41D7BC44-1150-234E-B656-A84F654E25C2}" dt="2025-05-18T14:52:16.570" v="534" actId="26606"/>
          <ac:spMkLst>
            <pc:docMk/>
            <pc:sldMk cId="423008507" sldId="271"/>
            <ac:spMk id="31" creationId="{9EFF17D4-9A8C-4CE5-B096-D8CCD4400437}"/>
          </ac:spMkLst>
        </pc:spChg>
        <pc:graphicFrameChg chg="add del mod ord modGraphic">
          <ac:chgData name="Charleigh Steel (2200885)" userId="6589c86b-fb9c-46e0-8ebf-247f2ca21abf" providerId="ADAL" clId="{41D7BC44-1150-234E-B656-A84F654E25C2}" dt="2025-05-18T14:23:38.638" v="190" actId="478"/>
          <ac:graphicFrameMkLst>
            <pc:docMk/>
            <pc:sldMk cId="423008507" sldId="271"/>
            <ac:graphicFrameMk id="7" creationId="{0709F83B-C2A6-2B5E-8AF5-508382A13169}"/>
          </ac:graphicFrameMkLst>
        </pc:graphicFrameChg>
        <pc:picChg chg="add del mod ord">
          <ac:chgData name="Charleigh Steel (2200885)" userId="6589c86b-fb9c-46e0-8ebf-247f2ca21abf" providerId="ADAL" clId="{41D7BC44-1150-234E-B656-A84F654E25C2}" dt="2025-05-18T14:23:17.917" v="186" actId="478"/>
          <ac:picMkLst>
            <pc:docMk/>
            <pc:sldMk cId="423008507" sldId="271"/>
            <ac:picMk id="4" creationId="{70081C26-FDFD-C0DF-D546-5314CD0787B5}"/>
          </ac:picMkLst>
        </pc:picChg>
        <pc:picChg chg="add mod ord">
          <ac:chgData name="Charleigh Steel (2200885)" userId="6589c86b-fb9c-46e0-8ebf-247f2ca21abf" providerId="ADAL" clId="{41D7BC44-1150-234E-B656-A84F654E25C2}" dt="2025-05-18T14:24:02.037" v="192" actId="26606"/>
          <ac:picMkLst>
            <pc:docMk/>
            <pc:sldMk cId="423008507" sldId="271"/>
            <ac:picMk id="12" creationId="{0722C3F7-A888-033A-7778-3B58DDA39014}"/>
          </ac:picMkLst>
        </pc:picChg>
        <pc:picChg chg="add mod">
          <ac:chgData name="Charleigh Steel (2200885)" userId="6589c86b-fb9c-46e0-8ebf-247f2ca21abf" providerId="ADAL" clId="{41D7BC44-1150-234E-B656-A84F654E25C2}" dt="2025-05-18T14:24:02.037" v="192" actId="26606"/>
          <ac:picMkLst>
            <pc:docMk/>
            <pc:sldMk cId="423008507" sldId="271"/>
            <ac:picMk id="13" creationId="{19CDA10F-764B-69A8-2636-3A14BD4A7969}"/>
          </ac:picMkLst>
        </pc:picChg>
      </pc:sldChg>
      <pc:sldChg chg="addSp delSp modSp new mod setBg">
        <pc:chgData name="Charleigh Steel (2200885)" userId="6589c86b-fb9c-46e0-8ebf-247f2ca21abf" providerId="ADAL" clId="{41D7BC44-1150-234E-B656-A84F654E25C2}" dt="2025-05-18T14:23:08.343" v="185" actId="1076"/>
        <pc:sldMkLst>
          <pc:docMk/>
          <pc:sldMk cId="348589615" sldId="272"/>
        </pc:sldMkLst>
        <pc:spChg chg="del">
          <ac:chgData name="Charleigh Steel (2200885)" userId="6589c86b-fb9c-46e0-8ebf-247f2ca21abf" providerId="ADAL" clId="{41D7BC44-1150-234E-B656-A84F654E25C2}" dt="2025-05-18T14:08:22.550" v="48" actId="26606"/>
          <ac:spMkLst>
            <pc:docMk/>
            <pc:sldMk cId="348589615" sldId="272"/>
            <ac:spMk id="2" creationId="{4DD87E62-75FF-40A2-A957-CDAADFB4202D}"/>
          </ac:spMkLst>
        </pc:spChg>
        <pc:spChg chg="del">
          <ac:chgData name="Charleigh Steel (2200885)" userId="6589c86b-fb9c-46e0-8ebf-247f2ca21abf" providerId="ADAL" clId="{41D7BC44-1150-234E-B656-A84F654E25C2}" dt="2025-05-18T14:08:19.784" v="47" actId="931"/>
          <ac:spMkLst>
            <pc:docMk/>
            <pc:sldMk cId="348589615" sldId="272"/>
            <ac:spMk id="3" creationId="{4E152AE3-6C31-CF8F-A89B-0DA00AF63FE6}"/>
          </ac:spMkLst>
        </pc:spChg>
        <pc:spChg chg="add del mod">
          <ac:chgData name="Charleigh Steel (2200885)" userId="6589c86b-fb9c-46e0-8ebf-247f2ca21abf" providerId="ADAL" clId="{41D7BC44-1150-234E-B656-A84F654E25C2}" dt="2025-05-18T14:22:20.975" v="172" actId="931"/>
          <ac:spMkLst>
            <pc:docMk/>
            <pc:sldMk cId="348589615" sldId="272"/>
            <ac:spMk id="6" creationId="{DF4C6525-C53E-D3B2-2D15-8F541254325B}"/>
          </ac:spMkLst>
        </pc:spChg>
        <pc:spChg chg="add del">
          <ac:chgData name="Charleigh Steel (2200885)" userId="6589c86b-fb9c-46e0-8ebf-247f2ca21abf" providerId="ADAL" clId="{41D7BC44-1150-234E-B656-A84F654E25C2}" dt="2025-05-18T14:22:30.109" v="177" actId="26606"/>
          <ac:spMkLst>
            <pc:docMk/>
            <pc:sldMk cId="348589615" sldId="272"/>
            <ac:spMk id="9" creationId="{01D0AF59-99C3-4251-AB9A-C966C6AD4400}"/>
          </ac:spMkLst>
        </pc:spChg>
        <pc:spChg chg="add del">
          <ac:chgData name="Charleigh Steel (2200885)" userId="6589c86b-fb9c-46e0-8ebf-247f2ca21abf" providerId="ADAL" clId="{41D7BC44-1150-234E-B656-A84F654E25C2}" dt="2025-05-18T14:22:30.109" v="177" actId="26606"/>
          <ac:spMkLst>
            <pc:docMk/>
            <pc:sldMk cId="348589615" sldId="272"/>
            <ac:spMk id="11" creationId="{1855405F-37A2-4869-9154-F8BE3BECE6C3}"/>
          </ac:spMkLst>
        </pc:spChg>
        <pc:spChg chg="add del">
          <ac:chgData name="Charleigh Steel (2200885)" userId="6589c86b-fb9c-46e0-8ebf-247f2ca21abf" providerId="ADAL" clId="{41D7BC44-1150-234E-B656-A84F654E25C2}" dt="2025-05-18T14:22:28.223" v="174" actId="26606"/>
          <ac:spMkLst>
            <pc:docMk/>
            <pc:sldMk cId="348589615" sldId="272"/>
            <ac:spMk id="16" creationId="{5F9CFCE6-877F-4858-B8BD-2C52CA8AFBC4}"/>
          </ac:spMkLst>
        </pc:spChg>
        <pc:spChg chg="add del">
          <ac:chgData name="Charleigh Steel (2200885)" userId="6589c86b-fb9c-46e0-8ebf-247f2ca21abf" providerId="ADAL" clId="{41D7BC44-1150-234E-B656-A84F654E25C2}" dt="2025-05-18T14:22:28.223" v="174" actId="26606"/>
          <ac:spMkLst>
            <pc:docMk/>
            <pc:sldMk cId="348589615" sldId="272"/>
            <ac:spMk id="18" creationId="{8213F8A0-12AE-4514-8372-0DD766EC28EE}"/>
          </ac:spMkLst>
        </pc:spChg>
        <pc:spChg chg="add del">
          <ac:chgData name="Charleigh Steel (2200885)" userId="6589c86b-fb9c-46e0-8ebf-247f2ca21abf" providerId="ADAL" clId="{41D7BC44-1150-234E-B656-A84F654E25C2}" dt="2025-05-18T14:22:28.223" v="174" actId="26606"/>
          <ac:spMkLst>
            <pc:docMk/>
            <pc:sldMk cId="348589615" sldId="272"/>
            <ac:spMk id="20" creationId="{9EFF17D4-9A8C-4CE5-B096-D8CCD4400437}"/>
          </ac:spMkLst>
        </pc:spChg>
        <pc:spChg chg="add del">
          <ac:chgData name="Charleigh Steel (2200885)" userId="6589c86b-fb9c-46e0-8ebf-247f2ca21abf" providerId="ADAL" clId="{41D7BC44-1150-234E-B656-A84F654E25C2}" dt="2025-05-18T14:22:29.971" v="176" actId="26606"/>
          <ac:spMkLst>
            <pc:docMk/>
            <pc:sldMk cId="348589615" sldId="272"/>
            <ac:spMk id="22" creationId="{A9F529C3-C941-49FD-8C67-82F134F64BDB}"/>
          </ac:spMkLst>
        </pc:spChg>
        <pc:spChg chg="add del">
          <ac:chgData name="Charleigh Steel (2200885)" userId="6589c86b-fb9c-46e0-8ebf-247f2ca21abf" providerId="ADAL" clId="{41D7BC44-1150-234E-B656-A84F654E25C2}" dt="2025-05-18T14:22:29.971" v="176" actId="26606"/>
          <ac:spMkLst>
            <pc:docMk/>
            <pc:sldMk cId="348589615" sldId="272"/>
            <ac:spMk id="23" creationId="{20586029-32A0-47E5-9AEC-AE3ABA6B94D0}"/>
          </ac:spMkLst>
        </pc:spChg>
        <pc:spChg chg="add">
          <ac:chgData name="Charleigh Steel (2200885)" userId="6589c86b-fb9c-46e0-8ebf-247f2ca21abf" providerId="ADAL" clId="{41D7BC44-1150-234E-B656-A84F654E25C2}" dt="2025-05-18T14:22:30.109" v="177" actId="26606"/>
          <ac:spMkLst>
            <pc:docMk/>
            <pc:sldMk cId="348589615" sldId="272"/>
            <ac:spMk id="26" creationId="{5F9CFCE6-877F-4858-B8BD-2C52CA8AFBC4}"/>
          </ac:spMkLst>
        </pc:spChg>
        <pc:spChg chg="add">
          <ac:chgData name="Charleigh Steel (2200885)" userId="6589c86b-fb9c-46e0-8ebf-247f2ca21abf" providerId="ADAL" clId="{41D7BC44-1150-234E-B656-A84F654E25C2}" dt="2025-05-18T14:22:30.109" v="177" actId="26606"/>
          <ac:spMkLst>
            <pc:docMk/>
            <pc:sldMk cId="348589615" sldId="272"/>
            <ac:spMk id="27" creationId="{8213F8A0-12AE-4514-8372-0DD766EC28EE}"/>
          </ac:spMkLst>
        </pc:spChg>
        <pc:spChg chg="add">
          <ac:chgData name="Charleigh Steel (2200885)" userId="6589c86b-fb9c-46e0-8ebf-247f2ca21abf" providerId="ADAL" clId="{41D7BC44-1150-234E-B656-A84F654E25C2}" dt="2025-05-18T14:22:30.109" v="177" actId="26606"/>
          <ac:spMkLst>
            <pc:docMk/>
            <pc:sldMk cId="348589615" sldId="272"/>
            <ac:spMk id="28" creationId="{9EFF17D4-9A8C-4CE5-B096-D8CCD4400437}"/>
          </ac:spMkLst>
        </pc:spChg>
        <pc:picChg chg="add del mod ord">
          <ac:chgData name="Charleigh Steel (2200885)" userId="6589c86b-fb9c-46e0-8ebf-247f2ca21abf" providerId="ADAL" clId="{41D7BC44-1150-234E-B656-A84F654E25C2}" dt="2025-05-18T14:22:05.901" v="171" actId="478"/>
          <ac:picMkLst>
            <pc:docMk/>
            <pc:sldMk cId="348589615" sldId="272"/>
            <ac:picMk id="4" creationId="{3352EE4A-40B0-A5AD-122A-4748F209E58A}"/>
          </ac:picMkLst>
        </pc:picChg>
        <pc:picChg chg="add mod ord">
          <ac:chgData name="Charleigh Steel (2200885)" userId="6589c86b-fb9c-46e0-8ebf-247f2ca21abf" providerId="ADAL" clId="{41D7BC44-1150-234E-B656-A84F654E25C2}" dt="2025-05-18T14:22:46.273" v="181" actId="1076"/>
          <ac:picMkLst>
            <pc:docMk/>
            <pc:sldMk cId="348589615" sldId="272"/>
            <ac:picMk id="7" creationId="{01F3ACC9-9D41-26DE-533C-28D13597DD6A}"/>
          </ac:picMkLst>
        </pc:picChg>
        <pc:picChg chg="add del mod">
          <ac:chgData name="Charleigh Steel (2200885)" userId="6589c86b-fb9c-46e0-8ebf-247f2ca21abf" providerId="ADAL" clId="{41D7BC44-1150-234E-B656-A84F654E25C2}" dt="2025-05-18T14:22:40.172" v="180" actId="478"/>
          <ac:picMkLst>
            <pc:docMk/>
            <pc:sldMk cId="348589615" sldId="272"/>
            <ac:picMk id="8" creationId="{5B375DA3-FC64-F709-06DC-901559F1EB4E}"/>
          </ac:picMkLst>
        </pc:picChg>
        <pc:picChg chg="add mod">
          <ac:chgData name="Charleigh Steel (2200885)" userId="6589c86b-fb9c-46e0-8ebf-247f2ca21abf" providerId="ADAL" clId="{41D7BC44-1150-234E-B656-A84F654E25C2}" dt="2025-05-18T14:23:08.343" v="185" actId="1076"/>
          <ac:picMkLst>
            <pc:docMk/>
            <pc:sldMk cId="348589615" sldId="272"/>
            <ac:picMk id="10" creationId="{C5BBECBA-2864-E114-BD31-2C9325E65451}"/>
          </ac:picMkLst>
        </pc:picChg>
        <pc:cxnChg chg="add del">
          <ac:chgData name="Charleigh Steel (2200885)" userId="6589c86b-fb9c-46e0-8ebf-247f2ca21abf" providerId="ADAL" clId="{41D7BC44-1150-234E-B656-A84F654E25C2}" dt="2025-05-18T14:22:29.971" v="176" actId="26606"/>
          <ac:cxnSpMkLst>
            <pc:docMk/>
            <pc:sldMk cId="348589615" sldId="272"/>
            <ac:cxnSpMk id="24" creationId="{8C730EAB-A532-4295-A302-FB4B90DB9F5E}"/>
          </ac:cxnSpMkLst>
        </pc:cxnChg>
      </pc:sldChg>
      <pc:sldChg chg="addSp delSp modSp new mod setBg">
        <pc:chgData name="Charleigh Steel (2200885)" userId="6589c86b-fb9c-46e0-8ebf-247f2ca21abf" providerId="ADAL" clId="{41D7BC44-1150-234E-B656-A84F654E25C2}" dt="2025-05-18T14:21:59.156" v="170" actId="26606"/>
        <pc:sldMkLst>
          <pc:docMk/>
          <pc:sldMk cId="3275412520" sldId="273"/>
        </pc:sldMkLst>
        <pc:spChg chg="del">
          <ac:chgData name="Charleigh Steel (2200885)" userId="6589c86b-fb9c-46e0-8ebf-247f2ca21abf" providerId="ADAL" clId="{41D7BC44-1150-234E-B656-A84F654E25C2}" dt="2025-05-18T14:08:02.205" v="46" actId="26606"/>
          <ac:spMkLst>
            <pc:docMk/>
            <pc:sldMk cId="3275412520" sldId="273"/>
            <ac:spMk id="2" creationId="{4E8D7E3B-B351-333B-D15C-F3E4FF27367A}"/>
          </ac:spMkLst>
        </pc:spChg>
        <pc:spChg chg="del">
          <ac:chgData name="Charleigh Steel (2200885)" userId="6589c86b-fb9c-46e0-8ebf-247f2ca21abf" providerId="ADAL" clId="{41D7BC44-1150-234E-B656-A84F654E25C2}" dt="2025-05-18T14:08:00.290" v="45" actId="931"/>
          <ac:spMkLst>
            <pc:docMk/>
            <pc:sldMk cId="3275412520" sldId="273"/>
            <ac:spMk id="3" creationId="{9FA9AD80-AF2A-FEE6-8D63-0C3018596951}"/>
          </ac:spMkLst>
        </pc:spChg>
        <pc:spChg chg="add del mod">
          <ac:chgData name="Charleigh Steel (2200885)" userId="6589c86b-fb9c-46e0-8ebf-247f2ca21abf" providerId="ADAL" clId="{41D7BC44-1150-234E-B656-A84F654E25C2}" dt="2025-05-18T14:21:54.213" v="169" actId="931"/>
          <ac:spMkLst>
            <pc:docMk/>
            <pc:sldMk cId="3275412520" sldId="273"/>
            <ac:spMk id="6" creationId="{6801E475-883F-9C1A-089A-E557D569011D}"/>
          </ac:spMkLst>
        </pc:spChg>
        <pc:spChg chg="add del">
          <ac:chgData name="Charleigh Steel (2200885)" userId="6589c86b-fb9c-46e0-8ebf-247f2ca21abf" providerId="ADAL" clId="{41D7BC44-1150-234E-B656-A84F654E25C2}" dt="2025-05-18T14:21:59.156" v="170" actId="26606"/>
          <ac:spMkLst>
            <pc:docMk/>
            <pc:sldMk cId="3275412520" sldId="273"/>
            <ac:spMk id="9" creationId="{01D0AF59-99C3-4251-AB9A-C966C6AD4400}"/>
          </ac:spMkLst>
        </pc:spChg>
        <pc:spChg chg="add del">
          <ac:chgData name="Charleigh Steel (2200885)" userId="6589c86b-fb9c-46e0-8ebf-247f2ca21abf" providerId="ADAL" clId="{41D7BC44-1150-234E-B656-A84F654E25C2}" dt="2025-05-18T14:21:59.156" v="170" actId="26606"/>
          <ac:spMkLst>
            <pc:docMk/>
            <pc:sldMk cId="3275412520" sldId="273"/>
            <ac:spMk id="11" creationId="{1855405F-37A2-4869-9154-F8BE3BECE6C3}"/>
          </ac:spMkLst>
        </pc:spChg>
        <pc:spChg chg="add">
          <ac:chgData name="Charleigh Steel (2200885)" userId="6589c86b-fb9c-46e0-8ebf-247f2ca21abf" providerId="ADAL" clId="{41D7BC44-1150-234E-B656-A84F654E25C2}" dt="2025-05-18T14:21:59.156" v="170" actId="26606"/>
          <ac:spMkLst>
            <pc:docMk/>
            <pc:sldMk cId="3275412520" sldId="273"/>
            <ac:spMk id="16" creationId="{5F9CFCE6-877F-4858-B8BD-2C52CA8AFBC4}"/>
          </ac:spMkLst>
        </pc:spChg>
        <pc:spChg chg="add">
          <ac:chgData name="Charleigh Steel (2200885)" userId="6589c86b-fb9c-46e0-8ebf-247f2ca21abf" providerId="ADAL" clId="{41D7BC44-1150-234E-B656-A84F654E25C2}" dt="2025-05-18T14:21:59.156" v="170" actId="26606"/>
          <ac:spMkLst>
            <pc:docMk/>
            <pc:sldMk cId="3275412520" sldId="273"/>
            <ac:spMk id="18" creationId="{8213F8A0-12AE-4514-8372-0DD766EC28EE}"/>
          </ac:spMkLst>
        </pc:spChg>
        <pc:spChg chg="add">
          <ac:chgData name="Charleigh Steel (2200885)" userId="6589c86b-fb9c-46e0-8ebf-247f2ca21abf" providerId="ADAL" clId="{41D7BC44-1150-234E-B656-A84F654E25C2}" dt="2025-05-18T14:21:59.156" v="170" actId="26606"/>
          <ac:spMkLst>
            <pc:docMk/>
            <pc:sldMk cId="3275412520" sldId="273"/>
            <ac:spMk id="20" creationId="{9EFF17D4-9A8C-4CE5-B096-D8CCD4400437}"/>
          </ac:spMkLst>
        </pc:spChg>
        <pc:picChg chg="add del mod ord">
          <ac:chgData name="Charleigh Steel (2200885)" userId="6589c86b-fb9c-46e0-8ebf-247f2ca21abf" providerId="ADAL" clId="{41D7BC44-1150-234E-B656-A84F654E25C2}" dt="2025-05-18T14:21:39.659" v="168" actId="478"/>
          <ac:picMkLst>
            <pc:docMk/>
            <pc:sldMk cId="3275412520" sldId="273"/>
            <ac:picMk id="4" creationId="{6F4B8B4D-D8BD-373A-6E0D-4A7BC3EF5EC5}"/>
          </ac:picMkLst>
        </pc:picChg>
        <pc:picChg chg="add mod ord">
          <ac:chgData name="Charleigh Steel (2200885)" userId="6589c86b-fb9c-46e0-8ebf-247f2ca21abf" providerId="ADAL" clId="{41D7BC44-1150-234E-B656-A84F654E25C2}" dt="2025-05-18T14:21:59.156" v="170" actId="26606"/>
          <ac:picMkLst>
            <pc:docMk/>
            <pc:sldMk cId="3275412520" sldId="273"/>
            <ac:picMk id="7" creationId="{4C0F65FF-C97A-8B47-4D97-D673266FEE8A}"/>
          </ac:picMkLst>
        </pc:picChg>
        <pc:picChg chg="add mod">
          <ac:chgData name="Charleigh Steel (2200885)" userId="6589c86b-fb9c-46e0-8ebf-247f2ca21abf" providerId="ADAL" clId="{41D7BC44-1150-234E-B656-A84F654E25C2}" dt="2025-05-18T14:21:59.156" v="170" actId="26606"/>
          <ac:picMkLst>
            <pc:docMk/>
            <pc:sldMk cId="3275412520" sldId="273"/>
            <ac:picMk id="8" creationId="{6B19A4BA-BA94-766C-677D-9A7F87CE7E5A}"/>
          </ac:picMkLst>
        </pc:picChg>
      </pc:sldChg>
      <pc:sldChg chg="addSp delSp modSp new mod setBg">
        <pc:chgData name="Charleigh Steel (2200885)" userId="6589c86b-fb9c-46e0-8ebf-247f2ca21abf" providerId="ADAL" clId="{41D7BC44-1150-234E-B656-A84F654E25C2}" dt="2025-05-18T14:52:31.789" v="535" actId="26606"/>
        <pc:sldMkLst>
          <pc:docMk/>
          <pc:sldMk cId="4179752050" sldId="274"/>
        </pc:sldMkLst>
        <pc:spChg chg="del">
          <ac:chgData name="Charleigh Steel (2200885)" userId="6589c86b-fb9c-46e0-8ebf-247f2ca21abf" providerId="ADAL" clId="{41D7BC44-1150-234E-B656-A84F654E25C2}" dt="2025-05-18T14:07:46.804" v="44" actId="26606"/>
          <ac:spMkLst>
            <pc:docMk/>
            <pc:sldMk cId="4179752050" sldId="274"/>
            <ac:spMk id="2" creationId="{373865C9-3CA1-9336-714B-1E45F5BB3D8F}"/>
          </ac:spMkLst>
        </pc:spChg>
        <pc:spChg chg="del">
          <ac:chgData name="Charleigh Steel (2200885)" userId="6589c86b-fb9c-46e0-8ebf-247f2ca21abf" providerId="ADAL" clId="{41D7BC44-1150-234E-B656-A84F654E25C2}" dt="2025-05-18T14:07:44.636" v="43" actId="931"/>
          <ac:spMkLst>
            <pc:docMk/>
            <pc:sldMk cId="4179752050" sldId="274"/>
            <ac:spMk id="3" creationId="{9D7AAA3B-AD12-5FBC-5419-60B88F8F8B30}"/>
          </ac:spMkLst>
        </pc:spChg>
        <pc:spChg chg="add del mod">
          <ac:chgData name="Charleigh Steel (2200885)" userId="6589c86b-fb9c-46e0-8ebf-247f2ca21abf" providerId="ADAL" clId="{41D7BC44-1150-234E-B656-A84F654E25C2}" dt="2025-05-18T14:21:25.646" v="166" actId="931"/>
          <ac:spMkLst>
            <pc:docMk/>
            <pc:sldMk cId="4179752050" sldId="274"/>
            <ac:spMk id="6" creationId="{4B39EF43-7282-8E41-F746-5584AF53C81D}"/>
          </ac:spMkLst>
        </pc:spChg>
        <pc:spChg chg="add del">
          <ac:chgData name="Charleigh Steel (2200885)" userId="6589c86b-fb9c-46e0-8ebf-247f2ca21abf" providerId="ADAL" clId="{41D7BC44-1150-234E-B656-A84F654E25C2}" dt="2025-05-18T14:21:29.041" v="167" actId="26606"/>
          <ac:spMkLst>
            <pc:docMk/>
            <pc:sldMk cId="4179752050" sldId="274"/>
            <ac:spMk id="9" creationId="{01D0AF59-99C3-4251-AB9A-C966C6AD4400}"/>
          </ac:spMkLst>
        </pc:spChg>
        <pc:spChg chg="add del">
          <ac:chgData name="Charleigh Steel (2200885)" userId="6589c86b-fb9c-46e0-8ebf-247f2ca21abf" providerId="ADAL" clId="{41D7BC44-1150-234E-B656-A84F654E25C2}" dt="2025-05-18T14:21:29.041" v="167" actId="26606"/>
          <ac:spMkLst>
            <pc:docMk/>
            <pc:sldMk cId="4179752050" sldId="274"/>
            <ac:spMk id="11" creationId="{1855405F-37A2-4869-9154-F8BE3BECE6C3}"/>
          </ac:spMkLst>
        </pc:spChg>
        <pc:spChg chg="add del">
          <ac:chgData name="Charleigh Steel (2200885)" userId="6589c86b-fb9c-46e0-8ebf-247f2ca21abf" providerId="ADAL" clId="{41D7BC44-1150-234E-B656-A84F654E25C2}" dt="2025-05-18T14:52:31.789" v="535" actId="26606"/>
          <ac:spMkLst>
            <pc:docMk/>
            <pc:sldMk cId="4179752050" sldId="274"/>
            <ac:spMk id="16" creationId="{A9F529C3-C941-49FD-8C67-82F134F64BDB}"/>
          </ac:spMkLst>
        </pc:spChg>
        <pc:spChg chg="add del">
          <ac:chgData name="Charleigh Steel (2200885)" userId="6589c86b-fb9c-46e0-8ebf-247f2ca21abf" providerId="ADAL" clId="{41D7BC44-1150-234E-B656-A84F654E25C2}" dt="2025-05-18T14:52:31.789" v="535" actId="26606"/>
          <ac:spMkLst>
            <pc:docMk/>
            <pc:sldMk cId="4179752050" sldId="274"/>
            <ac:spMk id="18" creationId="{20586029-32A0-47E5-9AEC-AE3ABA6B94D0}"/>
          </ac:spMkLst>
        </pc:spChg>
        <pc:spChg chg="add">
          <ac:chgData name="Charleigh Steel (2200885)" userId="6589c86b-fb9c-46e0-8ebf-247f2ca21abf" providerId="ADAL" clId="{41D7BC44-1150-234E-B656-A84F654E25C2}" dt="2025-05-18T14:52:31.789" v="535" actId="26606"/>
          <ac:spMkLst>
            <pc:docMk/>
            <pc:sldMk cId="4179752050" sldId="274"/>
            <ac:spMk id="25" creationId="{5F9CFCE6-877F-4858-B8BD-2C52CA8AFBC4}"/>
          </ac:spMkLst>
        </pc:spChg>
        <pc:spChg chg="add">
          <ac:chgData name="Charleigh Steel (2200885)" userId="6589c86b-fb9c-46e0-8ebf-247f2ca21abf" providerId="ADAL" clId="{41D7BC44-1150-234E-B656-A84F654E25C2}" dt="2025-05-18T14:52:31.789" v="535" actId="26606"/>
          <ac:spMkLst>
            <pc:docMk/>
            <pc:sldMk cId="4179752050" sldId="274"/>
            <ac:spMk id="27" creationId="{8213F8A0-12AE-4514-8372-0DD766EC28EE}"/>
          </ac:spMkLst>
        </pc:spChg>
        <pc:spChg chg="add">
          <ac:chgData name="Charleigh Steel (2200885)" userId="6589c86b-fb9c-46e0-8ebf-247f2ca21abf" providerId="ADAL" clId="{41D7BC44-1150-234E-B656-A84F654E25C2}" dt="2025-05-18T14:52:31.789" v="535" actId="26606"/>
          <ac:spMkLst>
            <pc:docMk/>
            <pc:sldMk cId="4179752050" sldId="274"/>
            <ac:spMk id="29" creationId="{9EFF17D4-9A8C-4CE5-B096-D8CCD4400437}"/>
          </ac:spMkLst>
        </pc:spChg>
        <pc:picChg chg="add del mod ord">
          <ac:chgData name="Charleigh Steel (2200885)" userId="6589c86b-fb9c-46e0-8ebf-247f2ca21abf" providerId="ADAL" clId="{41D7BC44-1150-234E-B656-A84F654E25C2}" dt="2025-05-18T14:21:10.634" v="165" actId="478"/>
          <ac:picMkLst>
            <pc:docMk/>
            <pc:sldMk cId="4179752050" sldId="274"/>
            <ac:picMk id="4" creationId="{B7653782-FD18-98E6-2984-52431F95923D}"/>
          </ac:picMkLst>
        </pc:picChg>
        <pc:picChg chg="add mod ord">
          <ac:chgData name="Charleigh Steel (2200885)" userId="6589c86b-fb9c-46e0-8ebf-247f2ca21abf" providerId="ADAL" clId="{41D7BC44-1150-234E-B656-A84F654E25C2}" dt="2025-05-18T14:52:31.789" v="535" actId="26606"/>
          <ac:picMkLst>
            <pc:docMk/>
            <pc:sldMk cId="4179752050" sldId="274"/>
            <ac:picMk id="7" creationId="{EF6BC36C-B7D0-F946-1FE6-D479246B72FF}"/>
          </ac:picMkLst>
        </pc:picChg>
        <pc:picChg chg="add mod">
          <ac:chgData name="Charleigh Steel (2200885)" userId="6589c86b-fb9c-46e0-8ebf-247f2ca21abf" providerId="ADAL" clId="{41D7BC44-1150-234E-B656-A84F654E25C2}" dt="2025-05-18T14:52:31.789" v="535" actId="26606"/>
          <ac:picMkLst>
            <pc:docMk/>
            <pc:sldMk cId="4179752050" sldId="274"/>
            <ac:picMk id="8" creationId="{667FE53E-5DC2-BD70-23A4-70064BD2D1FB}"/>
          </ac:picMkLst>
        </pc:picChg>
        <pc:cxnChg chg="add del">
          <ac:chgData name="Charleigh Steel (2200885)" userId="6589c86b-fb9c-46e0-8ebf-247f2ca21abf" providerId="ADAL" clId="{41D7BC44-1150-234E-B656-A84F654E25C2}" dt="2025-05-18T14:52:31.789" v="535" actId="26606"/>
          <ac:cxnSpMkLst>
            <pc:docMk/>
            <pc:sldMk cId="4179752050" sldId="274"/>
            <ac:cxnSpMk id="20" creationId="{8C730EAB-A532-4295-A302-FB4B90DB9F5E}"/>
          </ac:cxnSpMkLst>
        </pc:cxnChg>
      </pc:sldChg>
      <pc:sldChg chg="addSp delSp modSp new mod setBg">
        <pc:chgData name="Charleigh Steel (2200885)" userId="6589c86b-fb9c-46e0-8ebf-247f2ca21abf" providerId="ADAL" clId="{41D7BC44-1150-234E-B656-A84F654E25C2}" dt="2025-05-18T14:53:13.352" v="545" actId="1076"/>
        <pc:sldMkLst>
          <pc:docMk/>
          <pc:sldMk cId="3241117606" sldId="275"/>
        </pc:sldMkLst>
        <pc:spChg chg="add del">
          <ac:chgData name="Charleigh Steel (2200885)" userId="6589c86b-fb9c-46e0-8ebf-247f2ca21abf" providerId="ADAL" clId="{41D7BC44-1150-234E-B656-A84F654E25C2}" dt="2025-05-18T14:07:32.512" v="42" actId="26606"/>
          <ac:spMkLst>
            <pc:docMk/>
            <pc:sldMk cId="3241117606" sldId="275"/>
            <ac:spMk id="2" creationId="{01C5CB57-F924-BF05-70B1-ED0EE40F6353}"/>
          </ac:spMkLst>
        </pc:spChg>
        <pc:spChg chg="del">
          <ac:chgData name="Charleigh Steel (2200885)" userId="6589c86b-fb9c-46e0-8ebf-247f2ca21abf" providerId="ADAL" clId="{41D7BC44-1150-234E-B656-A84F654E25C2}" dt="2025-05-18T14:07:25.181" v="37" actId="931"/>
          <ac:spMkLst>
            <pc:docMk/>
            <pc:sldMk cId="3241117606" sldId="275"/>
            <ac:spMk id="3" creationId="{C27CB498-138E-28B1-1CDF-9FD57E8A1F8C}"/>
          </ac:spMkLst>
        </pc:spChg>
        <pc:spChg chg="add del mod">
          <ac:chgData name="Charleigh Steel (2200885)" userId="6589c86b-fb9c-46e0-8ebf-247f2ca21abf" providerId="ADAL" clId="{41D7BC44-1150-234E-B656-A84F654E25C2}" dt="2025-05-18T14:20:29.411" v="147" actId="931"/>
          <ac:spMkLst>
            <pc:docMk/>
            <pc:sldMk cId="3241117606" sldId="275"/>
            <ac:spMk id="6" creationId="{D20D5C84-7531-7378-A337-32C8E1E3888C}"/>
          </ac:spMkLst>
        </pc:spChg>
        <pc:spChg chg="add del">
          <ac:chgData name="Charleigh Steel (2200885)" userId="6589c86b-fb9c-46e0-8ebf-247f2ca21abf" providerId="ADAL" clId="{41D7BC44-1150-234E-B656-A84F654E25C2}" dt="2025-05-18T14:07:32.411" v="41" actId="26606"/>
          <ac:spMkLst>
            <pc:docMk/>
            <pc:sldMk cId="3241117606" sldId="275"/>
            <ac:spMk id="8" creationId="{0CEC0B90-1081-E696-C4AE-B95A30C4146B}"/>
          </ac:spMkLst>
        </pc:spChg>
        <pc:spChg chg="add del">
          <ac:chgData name="Charleigh Steel (2200885)" userId="6589c86b-fb9c-46e0-8ebf-247f2ca21abf" providerId="ADAL" clId="{41D7BC44-1150-234E-B656-A84F654E25C2}" dt="2025-05-18T14:07:30.021" v="39" actId="26606"/>
          <ac:spMkLst>
            <pc:docMk/>
            <pc:sldMk cId="3241117606" sldId="275"/>
            <ac:spMk id="9" creationId="{01D0AF59-99C3-4251-AB9A-C966C6AD4400}"/>
          </ac:spMkLst>
        </pc:spChg>
        <pc:spChg chg="add del">
          <ac:chgData name="Charleigh Steel (2200885)" userId="6589c86b-fb9c-46e0-8ebf-247f2ca21abf" providerId="ADAL" clId="{41D7BC44-1150-234E-B656-A84F654E25C2}" dt="2025-05-18T14:07:30.021" v="39" actId="26606"/>
          <ac:spMkLst>
            <pc:docMk/>
            <pc:sldMk cId="3241117606" sldId="275"/>
            <ac:spMk id="11" creationId="{1855405F-37A2-4869-9154-F8BE3BECE6C3}"/>
          </ac:spMkLst>
        </pc:spChg>
        <pc:spChg chg="add del">
          <ac:chgData name="Charleigh Steel (2200885)" userId="6589c86b-fb9c-46e0-8ebf-247f2ca21abf" providerId="ADAL" clId="{41D7BC44-1150-234E-B656-A84F654E25C2}" dt="2025-05-18T14:07:32.411" v="41" actId="26606"/>
          <ac:spMkLst>
            <pc:docMk/>
            <pc:sldMk cId="3241117606" sldId="275"/>
            <ac:spMk id="13" creationId="{02F8C595-E68C-4306-AED8-DC7826A0A506}"/>
          </ac:spMkLst>
        </pc:spChg>
        <pc:spChg chg="add del">
          <ac:chgData name="Charleigh Steel (2200885)" userId="6589c86b-fb9c-46e0-8ebf-247f2ca21abf" providerId="ADAL" clId="{41D7BC44-1150-234E-B656-A84F654E25C2}" dt="2025-05-18T14:07:32.411" v="41" actId="26606"/>
          <ac:spMkLst>
            <pc:docMk/>
            <pc:sldMk cId="3241117606" sldId="275"/>
            <ac:spMk id="14" creationId="{B210AC1D-4063-4C6E-9528-FA9C4C0C18E6}"/>
          </ac:spMkLst>
        </pc:spChg>
        <pc:spChg chg="add del">
          <ac:chgData name="Charleigh Steel (2200885)" userId="6589c86b-fb9c-46e0-8ebf-247f2ca21abf" providerId="ADAL" clId="{41D7BC44-1150-234E-B656-A84F654E25C2}" dt="2025-05-18T14:07:32.411" v="41" actId="26606"/>
          <ac:spMkLst>
            <pc:docMk/>
            <pc:sldMk cId="3241117606" sldId="275"/>
            <ac:spMk id="15" creationId="{01C5CB57-F924-BF05-70B1-ED0EE40F6353}"/>
          </ac:spMkLst>
        </pc:spChg>
        <pc:spChg chg="add del">
          <ac:chgData name="Charleigh Steel (2200885)" userId="6589c86b-fb9c-46e0-8ebf-247f2ca21abf" providerId="ADAL" clId="{41D7BC44-1150-234E-B656-A84F654E25C2}" dt="2025-05-18T14:20:49.071" v="160" actId="26606"/>
          <ac:spMkLst>
            <pc:docMk/>
            <pc:sldMk cId="3241117606" sldId="275"/>
            <ac:spMk id="17" creationId="{01D0AF59-99C3-4251-AB9A-C966C6AD4400}"/>
          </ac:spMkLst>
        </pc:spChg>
        <pc:spChg chg="add del">
          <ac:chgData name="Charleigh Steel (2200885)" userId="6589c86b-fb9c-46e0-8ebf-247f2ca21abf" providerId="ADAL" clId="{41D7BC44-1150-234E-B656-A84F654E25C2}" dt="2025-05-18T14:20:49.071" v="160" actId="26606"/>
          <ac:spMkLst>
            <pc:docMk/>
            <pc:sldMk cId="3241117606" sldId="275"/>
            <ac:spMk id="18" creationId="{1855405F-37A2-4869-9154-F8BE3BECE6C3}"/>
          </ac:spMkLst>
        </pc:spChg>
        <pc:spChg chg="add del">
          <ac:chgData name="Charleigh Steel (2200885)" userId="6589c86b-fb9c-46e0-8ebf-247f2ca21abf" providerId="ADAL" clId="{41D7BC44-1150-234E-B656-A84F654E25C2}" dt="2025-05-18T14:20:35.442" v="149" actId="26606"/>
          <ac:spMkLst>
            <pc:docMk/>
            <pc:sldMk cId="3241117606" sldId="275"/>
            <ac:spMk id="23" creationId="{A9F529C3-C941-49FD-8C67-82F134F64BDB}"/>
          </ac:spMkLst>
        </pc:spChg>
        <pc:spChg chg="add del">
          <ac:chgData name="Charleigh Steel (2200885)" userId="6589c86b-fb9c-46e0-8ebf-247f2ca21abf" providerId="ADAL" clId="{41D7BC44-1150-234E-B656-A84F654E25C2}" dt="2025-05-18T14:20:35.442" v="149" actId="26606"/>
          <ac:spMkLst>
            <pc:docMk/>
            <pc:sldMk cId="3241117606" sldId="275"/>
            <ac:spMk id="25" creationId="{20586029-32A0-47E5-9AEC-AE3ABA6B94D0}"/>
          </ac:spMkLst>
        </pc:spChg>
        <pc:spChg chg="add del">
          <ac:chgData name="Charleigh Steel (2200885)" userId="6589c86b-fb9c-46e0-8ebf-247f2ca21abf" providerId="ADAL" clId="{41D7BC44-1150-234E-B656-A84F654E25C2}" dt="2025-05-18T14:20:37.648" v="151" actId="26606"/>
          <ac:spMkLst>
            <pc:docMk/>
            <pc:sldMk cId="3241117606" sldId="275"/>
            <ac:spMk id="29" creationId="{0205D939-00C4-4F2E-9797-3170DD040D90}"/>
          </ac:spMkLst>
        </pc:spChg>
        <pc:spChg chg="add del">
          <ac:chgData name="Charleigh Steel (2200885)" userId="6589c86b-fb9c-46e0-8ebf-247f2ca21abf" providerId="ADAL" clId="{41D7BC44-1150-234E-B656-A84F654E25C2}" dt="2025-05-18T14:20:37.648" v="151" actId="26606"/>
          <ac:spMkLst>
            <pc:docMk/>
            <pc:sldMk cId="3241117606" sldId="275"/>
            <ac:spMk id="30" creationId="{38EE4E44-1403-472B-8C01-D354CB8F5AE7}"/>
          </ac:spMkLst>
        </pc:spChg>
        <pc:spChg chg="add del">
          <ac:chgData name="Charleigh Steel (2200885)" userId="6589c86b-fb9c-46e0-8ebf-247f2ca21abf" providerId="ADAL" clId="{41D7BC44-1150-234E-B656-A84F654E25C2}" dt="2025-05-18T14:20:37.648" v="151" actId="26606"/>
          <ac:spMkLst>
            <pc:docMk/>
            <pc:sldMk cId="3241117606" sldId="275"/>
            <ac:spMk id="31" creationId="{583CCE40-4C5F-42D3-86D9-7892AD1E98E3}"/>
          </ac:spMkLst>
        </pc:spChg>
        <pc:spChg chg="add del">
          <ac:chgData name="Charleigh Steel (2200885)" userId="6589c86b-fb9c-46e0-8ebf-247f2ca21abf" providerId="ADAL" clId="{41D7BC44-1150-234E-B656-A84F654E25C2}" dt="2025-05-18T14:20:38.405" v="153" actId="26606"/>
          <ac:spMkLst>
            <pc:docMk/>
            <pc:sldMk cId="3241117606" sldId="275"/>
            <ac:spMk id="33" creationId="{3B71DBD2-3B77-4A79-B20B-A2B1EBBE1A0B}"/>
          </ac:spMkLst>
        </pc:spChg>
        <pc:spChg chg="add del">
          <ac:chgData name="Charleigh Steel (2200885)" userId="6589c86b-fb9c-46e0-8ebf-247f2ca21abf" providerId="ADAL" clId="{41D7BC44-1150-234E-B656-A84F654E25C2}" dt="2025-05-18T14:20:38.405" v="153" actId="26606"/>
          <ac:spMkLst>
            <pc:docMk/>
            <pc:sldMk cId="3241117606" sldId="275"/>
            <ac:spMk id="34" creationId="{DD94CD5A-DFA9-4697-95A8-A758FBF5E7F1}"/>
          </ac:spMkLst>
        </pc:spChg>
        <pc:spChg chg="add del">
          <ac:chgData name="Charleigh Steel (2200885)" userId="6589c86b-fb9c-46e0-8ebf-247f2ca21abf" providerId="ADAL" clId="{41D7BC44-1150-234E-B656-A84F654E25C2}" dt="2025-05-18T14:20:45.551" v="155" actId="26606"/>
          <ac:spMkLst>
            <pc:docMk/>
            <pc:sldMk cId="3241117606" sldId="275"/>
            <ac:spMk id="36" creationId="{A9F529C3-C941-49FD-8C67-82F134F64BDB}"/>
          </ac:spMkLst>
        </pc:spChg>
        <pc:spChg chg="add del">
          <ac:chgData name="Charleigh Steel (2200885)" userId="6589c86b-fb9c-46e0-8ebf-247f2ca21abf" providerId="ADAL" clId="{41D7BC44-1150-234E-B656-A84F654E25C2}" dt="2025-05-18T14:20:45.551" v="155" actId="26606"/>
          <ac:spMkLst>
            <pc:docMk/>
            <pc:sldMk cId="3241117606" sldId="275"/>
            <ac:spMk id="37" creationId="{20586029-32A0-47E5-9AEC-AE3ABA6B94D0}"/>
          </ac:spMkLst>
        </pc:spChg>
        <pc:spChg chg="add del">
          <ac:chgData name="Charleigh Steel (2200885)" userId="6589c86b-fb9c-46e0-8ebf-247f2ca21abf" providerId="ADAL" clId="{41D7BC44-1150-234E-B656-A84F654E25C2}" dt="2025-05-18T14:20:47.362" v="157" actId="26606"/>
          <ac:spMkLst>
            <pc:docMk/>
            <pc:sldMk cId="3241117606" sldId="275"/>
            <ac:spMk id="40" creationId="{0205D939-00C4-4F2E-9797-3170DD040D90}"/>
          </ac:spMkLst>
        </pc:spChg>
        <pc:spChg chg="add del">
          <ac:chgData name="Charleigh Steel (2200885)" userId="6589c86b-fb9c-46e0-8ebf-247f2ca21abf" providerId="ADAL" clId="{41D7BC44-1150-234E-B656-A84F654E25C2}" dt="2025-05-18T14:20:47.362" v="157" actId="26606"/>
          <ac:spMkLst>
            <pc:docMk/>
            <pc:sldMk cId="3241117606" sldId="275"/>
            <ac:spMk id="41" creationId="{38EE4E44-1403-472B-8C01-D354CB8F5AE7}"/>
          </ac:spMkLst>
        </pc:spChg>
        <pc:spChg chg="add del">
          <ac:chgData name="Charleigh Steel (2200885)" userId="6589c86b-fb9c-46e0-8ebf-247f2ca21abf" providerId="ADAL" clId="{41D7BC44-1150-234E-B656-A84F654E25C2}" dt="2025-05-18T14:20:47.362" v="157" actId="26606"/>
          <ac:spMkLst>
            <pc:docMk/>
            <pc:sldMk cId="3241117606" sldId="275"/>
            <ac:spMk id="42" creationId="{583CCE40-4C5F-42D3-86D9-7892AD1E98E3}"/>
          </ac:spMkLst>
        </pc:spChg>
        <pc:spChg chg="add del">
          <ac:chgData name="Charleigh Steel (2200885)" userId="6589c86b-fb9c-46e0-8ebf-247f2ca21abf" providerId="ADAL" clId="{41D7BC44-1150-234E-B656-A84F654E25C2}" dt="2025-05-18T14:20:48.854" v="159" actId="26606"/>
          <ac:spMkLst>
            <pc:docMk/>
            <pc:sldMk cId="3241117606" sldId="275"/>
            <ac:spMk id="44" creationId="{3B71DBD2-3B77-4A79-B20B-A2B1EBBE1A0B}"/>
          </ac:spMkLst>
        </pc:spChg>
        <pc:spChg chg="add del">
          <ac:chgData name="Charleigh Steel (2200885)" userId="6589c86b-fb9c-46e0-8ebf-247f2ca21abf" providerId="ADAL" clId="{41D7BC44-1150-234E-B656-A84F654E25C2}" dt="2025-05-18T14:20:48.854" v="159" actId="26606"/>
          <ac:spMkLst>
            <pc:docMk/>
            <pc:sldMk cId="3241117606" sldId="275"/>
            <ac:spMk id="45" creationId="{DD94CD5A-DFA9-4697-95A8-A758FBF5E7F1}"/>
          </ac:spMkLst>
        </pc:spChg>
        <pc:spChg chg="add del">
          <ac:chgData name="Charleigh Steel (2200885)" userId="6589c86b-fb9c-46e0-8ebf-247f2ca21abf" providerId="ADAL" clId="{41D7BC44-1150-234E-B656-A84F654E25C2}" dt="2025-05-18T14:52:45.845" v="536" actId="26606"/>
          <ac:spMkLst>
            <pc:docMk/>
            <pc:sldMk cId="3241117606" sldId="275"/>
            <ac:spMk id="47" creationId="{A9F529C3-C941-49FD-8C67-82F134F64BDB}"/>
          </ac:spMkLst>
        </pc:spChg>
        <pc:spChg chg="add del">
          <ac:chgData name="Charleigh Steel (2200885)" userId="6589c86b-fb9c-46e0-8ebf-247f2ca21abf" providerId="ADAL" clId="{41D7BC44-1150-234E-B656-A84F654E25C2}" dt="2025-05-18T14:52:45.845" v="536" actId="26606"/>
          <ac:spMkLst>
            <pc:docMk/>
            <pc:sldMk cId="3241117606" sldId="275"/>
            <ac:spMk id="48" creationId="{20586029-32A0-47E5-9AEC-AE3ABA6B94D0}"/>
          </ac:spMkLst>
        </pc:spChg>
        <pc:spChg chg="add">
          <ac:chgData name="Charleigh Steel (2200885)" userId="6589c86b-fb9c-46e0-8ebf-247f2ca21abf" providerId="ADAL" clId="{41D7BC44-1150-234E-B656-A84F654E25C2}" dt="2025-05-18T14:52:45.845" v="536" actId="26606"/>
          <ac:spMkLst>
            <pc:docMk/>
            <pc:sldMk cId="3241117606" sldId="275"/>
            <ac:spMk id="54" creationId="{5F9CFCE6-877F-4858-B8BD-2C52CA8AFBC4}"/>
          </ac:spMkLst>
        </pc:spChg>
        <pc:spChg chg="add">
          <ac:chgData name="Charleigh Steel (2200885)" userId="6589c86b-fb9c-46e0-8ebf-247f2ca21abf" providerId="ADAL" clId="{41D7BC44-1150-234E-B656-A84F654E25C2}" dt="2025-05-18T14:52:45.845" v="536" actId="26606"/>
          <ac:spMkLst>
            <pc:docMk/>
            <pc:sldMk cId="3241117606" sldId="275"/>
            <ac:spMk id="56" creationId="{8213F8A0-12AE-4514-8372-0DD766EC28EE}"/>
          </ac:spMkLst>
        </pc:spChg>
        <pc:spChg chg="add">
          <ac:chgData name="Charleigh Steel (2200885)" userId="6589c86b-fb9c-46e0-8ebf-247f2ca21abf" providerId="ADAL" clId="{41D7BC44-1150-234E-B656-A84F654E25C2}" dt="2025-05-18T14:52:45.845" v="536" actId="26606"/>
          <ac:spMkLst>
            <pc:docMk/>
            <pc:sldMk cId="3241117606" sldId="275"/>
            <ac:spMk id="58" creationId="{9EFF17D4-9A8C-4CE5-B096-D8CCD4400437}"/>
          </ac:spMkLst>
        </pc:spChg>
        <pc:picChg chg="add del mod ord">
          <ac:chgData name="Charleigh Steel (2200885)" userId="6589c86b-fb9c-46e0-8ebf-247f2ca21abf" providerId="ADAL" clId="{41D7BC44-1150-234E-B656-A84F654E25C2}" dt="2025-05-18T14:20:15.437" v="146" actId="478"/>
          <ac:picMkLst>
            <pc:docMk/>
            <pc:sldMk cId="3241117606" sldId="275"/>
            <ac:picMk id="4" creationId="{C0033C3F-3705-A498-4D66-1A529A6395B8}"/>
          </ac:picMkLst>
        </pc:picChg>
        <pc:picChg chg="add mod ord">
          <ac:chgData name="Charleigh Steel (2200885)" userId="6589c86b-fb9c-46e0-8ebf-247f2ca21abf" providerId="ADAL" clId="{41D7BC44-1150-234E-B656-A84F654E25C2}" dt="2025-05-18T14:53:13.352" v="545" actId="1076"/>
          <ac:picMkLst>
            <pc:docMk/>
            <pc:sldMk cId="3241117606" sldId="275"/>
            <ac:picMk id="7" creationId="{69776F2D-1125-B7BF-D62B-B361A65DEA83}"/>
          </ac:picMkLst>
        </pc:picChg>
        <pc:picChg chg="add del mod">
          <ac:chgData name="Charleigh Steel (2200885)" userId="6589c86b-fb9c-46e0-8ebf-247f2ca21abf" providerId="ADAL" clId="{41D7BC44-1150-234E-B656-A84F654E25C2}" dt="2025-05-18T14:52:51.625" v="538" actId="478"/>
          <ac:picMkLst>
            <pc:docMk/>
            <pc:sldMk cId="3241117606" sldId="275"/>
            <ac:picMk id="10" creationId="{07F891AB-5DB1-8BF5-3B94-132C4B691991}"/>
          </ac:picMkLst>
        </pc:picChg>
        <pc:picChg chg="add mod">
          <ac:chgData name="Charleigh Steel (2200885)" userId="6589c86b-fb9c-46e0-8ebf-247f2ca21abf" providerId="ADAL" clId="{41D7BC44-1150-234E-B656-A84F654E25C2}" dt="2025-05-18T14:53:11.425" v="544" actId="1076"/>
          <ac:picMkLst>
            <pc:docMk/>
            <pc:sldMk cId="3241117606" sldId="275"/>
            <ac:picMk id="12" creationId="{A035209D-BA4F-9C7C-B5BE-F2D5BFEFECA6}"/>
          </ac:picMkLst>
        </pc:picChg>
        <pc:cxnChg chg="add del">
          <ac:chgData name="Charleigh Steel (2200885)" userId="6589c86b-fb9c-46e0-8ebf-247f2ca21abf" providerId="ADAL" clId="{41D7BC44-1150-234E-B656-A84F654E25C2}" dt="2025-05-18T14:20:35.442" v="149" actId="26606"/>
          <ac:cxnSpMkLst>
            <pc:docMk/>
            <pc:sldMk cId="3241117606" sldId="275"/>
            <ac:cxnSpMk id="27" creationId="{8C730EAB-A532-4295-A302-FB4B90DB9F5E}"/>
          </ac:cxnSpMkLst>
        </pc:cxnChg>
        <pc:cxnChg chg="add del">
          <ac:chgData name="Charleigh Steel (2200885)" userId="6589c86b-fb9c-46e0-8ebf-247f2ca21abf" providerId="ADAL" clId="{41D7BC44-1150-234E-B656-A84F654E25C2}" dt="2025-05-18T14:20:45.551" v="155" actId="26606"/>
          <ac:cxnSpMkLst>
            <pc:docMk/>
            <pc:sldMk cId="3241117606" sldId="275"/>
            <ac:cxnSpMk id="38" creationId="{8C730EAB-A532-4295-A302-FB4B90DB9F5E}"/>
          </ac:cxnSpMkLst>
        </pc:cxnChg>
        <pc:cxnChg chg="add del">
          <ac:chgData name="Charleigh Steel (2200885)" userId="6589c86b-fb9c-46e0-8ebf-247f2ca21abf" providerId="ADAL" clId="{41D7BC44-1150-234E-B656-A84F654E25C2}" dt="2025-05-18T14:52:45.845" v="536" actId="26606"/>
          <ac:cxnSpMkLst>
            <pc:docMk/>
            <pc:sldMk cId="3241117606" sldId="275"/>
            <ac:cxnSpMk id="49" creationId="{8C730EAB-A532-4295-A302-FB4B90DB9F5E}"/>
          </ac:cxnSpMkLst>
        </pc:cxnChg>
      </pc:sldChg>
      <pc:sldChg chg="addSp delSp modSp new mod setBg">
        <pc:chgData name="Charleigh Steel (2200885)" userId="6589c86b-fb9c-46e0-8ebf-247f2ca21abf" providerId="ADAL" clId="{41D7BC44-1150-234E-B656-A84F654E25C2}" dt="2025-05-18T14:39:06.653" v="289" actId="26606"/>
        <pc:sldMkLst>
          <pc:docMk/>
          <pc:sldMk cId="248290193" sldId="276"/>
        </pc:sldMkLst>
        <pc:spChg chg="del">
          <ac:chgData name="Charleigh Steel (2200885)" userId="6589c86b-fb9c-46e0-8ebf-247f2ca21abf" providerId="ADAL" clId="{41D7BC44-1150-234E-B656-A84F654E25C2}" dt="2025-05-18T14:38:53.762" v="285" actId="21"/>
          <ac:spMkLst>
            <pc:docMk/>
            <pc:sldMk cId="248290193" sldId="276"/>
            <ac:spMk id="2" creationId="{16F05026-7AEF-A9FC-685F-41B3AE081FA6}"/>
          </ac:spMkLst>
        </pc:spChg>
        <pc:spChg chg="del">
          <ac:chgData name="Charleigh Steel (2200885)" userId="6589c86b-fb9c-46e0-8ebf-247f2ca21abf" providerId="ADAL" clId="{41D7BC44-1150-234E-B656-A84F654E25C2}" dt="2025-05-18T14:38:37.609" v="282" actId="931"/>
          <ac:spMkLst>
            <pc:docMk/>
            <pc:sldMk cId="248290193" sldId="276"/>
            <ac:spMk id="3" creationId="{3542E495-FAF4-4B7A-B396-7263FA19621C}"/>
          </ac:spMkLst>
        </pc:spChg>
        <pc:spChg chg="add">
          <ac:chgData name="Charleigh Steel (2200885)" userId="6589c86b-fb9c-46e0-8ebf-247f2ca21abf" providerId="ADAL" clId="{41D7BC44-1150-234E-B656-A84F654E25C2}" dt="2025-05-18T14:39:06.653" v="289" actId="26606"/>
          <ac:spMkLst>
            <pc:docMk/>
            <pc:sldMk cId="248290193" sldId="276"/>
            <ac:spMk id="10" creationId="{5F9CFCE6-877F-4858-B8BD-2C52CA8AFBC4}"/>
          </ac:spMkLst>
        </pc:spChg>
        <pc:spChg chg="add">
          <ac:chgData name="Charleigh Steel (2200885)" userId="6589c86b-fb9c-46e0-8ebf-247f2ca21abf" providerId="ADAL" clId="{41D7BC44-1150-234E-B656-A84F654E25C2}" dt="2025-05-18T14:39:06.653" v="289" actId="26606"/>
          <ac:spMkLst>
            <pc:docMk/>
            <pc:sldMk cId="248290193" sldId="276"/>
            <ac:spMk id="12" creationId="{8213F8A0-12AE-4514-8372-0DD766EC28EE}"/>
          </ac:spMkLst>
        </pc:spChg>
        <pc:spChg chg="add">
          <ac:chgData name="Charleigh Steel (2200885)" userId="6589c86b-fb9c-46e0-8ebf-247f2ca21abf" providerId="ADAL" clId="{41D7BC44-1150-234E-B656-A84F654E25C2}" dt="2025-05-18T14:39:06.653" v="289" actId="26606"/>
          <ac:spMkLst>
            <pc:docMk/>
            <pc:sldMk cId="248290193" sldId="276"/>
            <ac:spMk id="14" creationId="{9EFF17D4-9A8C-4CE5-B096-D8CCD4400437}"/>
          </ac:spMkLst>
        </pc:spChg>
        <pc:picChg chg="add mod ord">
          <ac:chgData name="Charleigh Steel (2200885)" userId="6589c86b-fb9c-46e0-8ebf-247f2ca21abf" providerId="ADAL" clId="{41D7BC44-1150-234E-B656-A84F654E25C2}" dt="2025-05-18T14:39:06.653" v="289" actId="26606"/>
          <ac:picMkLst>
            <pc:docMk/>
            <pc:sldMk cId="248290193" sldId="276"/>
            <ac:picMk id="4" creationId="{E8A23ECC-A9DA-368B-76CC-A0BE3FE3FACA}"/>
          </ac:picMkLst>
        </pc:picChg>
        <pc:picChg chg="add mod">
          <ac:chgData name="Charleigh Steel (2200885)" userId="6589c86b-fb9c-46e0-8ebf-247f2ca21abf" providerId="ADAL" clId="{41D7BC44-1150-234E-B656-A84F654E25C2}" dt="2025-05-18T14:39:06.653" v="289" actId="26606"/>
          <ac:picMkLst>
            <pc:docMk/>
            <pc:sldMk cId="248290193" sldId="276"/>
            <ac:picMk id="5" creationId="{3D432D7B-DB8D-F08D-BE2C-A95D3559C913}"/>
          </ac:picMkLst>
        </pc:picChg>
      </pc:sldChg>
      <pc:sldChg chg="addSp delSp modSp new del mod setBg">
        <pc:chgData name="Charleigh Steel (2200885)" userId="6589c86b-fb9c-46e0-8ebf-247f2ca21abf" providerId="ADAL" clId="{41D7BC44-1150-234E-B656-A84F654E25C2}" dt="2025-05-18T14:38:19.713" v="281" actId="21"/>
        <pc:sldMkLst>
          <pc:docMk/>
          <pc:sldMk cId="730254374" sldId="277"/>
        </pc:sldMkLst>
        <pc:spChg chg="mod">
          <ac:chgData name="Charleigh Steel (2200885)" userId="6589c86b-fb9c-46e0-8ebf-247f2ca21abf" providerId="ADAL" clId="{41D7BC44-1150-234E-B656-A84F654E25C2}" dt="2025-05-18T14:38:05.273" v="280" actId="26606"/>
          <ac:spMkLst>
            <pc:docMk/>
            <pc:sldMk cId="730254374" sldId="277"/>
            <ac:spMk id="2" creationId="{F5AE83DE-7736-7BC3-6235-99EFC7F43258}"/>
          </ac:spMkLst>
        </pc:spChg>
        <pc:spChg chg="del">
          <ac:chgData name="Charleigh Steel (2200885)" userId="6589c86b-fb9c-46e0-8ebf-247f2ca21abf" providerId="ADAL" clId="{41D7BC44-1150-234E-B656-A84F654E25C2}" dt="2025-05-18T14:36:49.871" v="271" actId="931"/>
          <ac:spMkLst>
            <pc:docMk/>
            <pc:sldMk cId="730254374" sldId="277"/>
            <ac:spMk id="3" creationId="{A4C106B5-2624-E5B9-F5BA-C287F496F67C}"/>
          </ac:spMkLst>
        </pc:spChg>
        <pc:spChg chg="add del mod">
          <ac:chgData name="Charleigh Steel (2200885)" userId="6589c86b-fb9c-46e0-8ebf-247f2ca21abf" providerId="ADAL" clId="{41D7BC44-1150-234E-B656-A84F654E25C2}" dt="2025-05-18T14:37:26.103" v="277" actId="931"/>
          <ac:spMkLst>
            <pc:docMk/>
            <pc:sldMk cId="730254374" sldId="277"/>
            <ac:spMk id="7" creationId="{24BA839C-D151-7D00-9F78-9C42B6C899C1}"/>
          </ac:spMkLst>
        </pc:spChg>
        <pc:spChg chg="add del">
          <ac:chgData name="Charleigh Steel (2200885)" userId="6589c86b-fb9c-46e0-8ebf-247f2ca21abf" providerId="ADAL" clId="{41D7BC44-1150-234E-B656-A84F654E25C2}" dt="2025-05-18T14:38:05.273" v="280" actId="26606"/>
          <ac:spMkLst>
            <pc:docMk/>
            <pc:sldMk cId="730254374" sldId="277"/>
            <ac:spMk id="14" creationId="{8870DEF6-46A2-D4F8-8BE6-91165D93ECC4}"/>
          </ac:spMkLst>
        </pc:spChg>
        <pc:picChg chg="add del mod ord">
          <ac:chgData name="Charleigh Steel (2200885)" userId="6589c86b-fb9c-46e0-8ebf-247f2ca21abf" providerId="ADAL" clId="{41D7BC44-1150-234E-B656-A84F654E25C2}" dt="2025-05-18T14:37:04.454" v="276" actId="478"/>
          <ac:picMkLst>
            <pc:docMk/>
            <pc:sldMk cId="730254374" sldId="277"/>
            <ac:picMk id="4" creationId="{5D397522-3410-415C-5DAB-56333CDAA322}"/>
          </ac:picMkLst>
        </pc:picChg>
        <pc:picChg chg="add del mod">
          <ac:chgData name="Charleigh Steel (2200885)" userId="6589c86b-fb9c-46e0-8ebf-247f2ca21abf" providerId="ADAL" clId="{41D7BC44-1150-234E-B656-A84F654E25C2}" dt="2025-05-18T14:37:04.454" v="276" actId="478"/>
          <ac:picMkLst>
            <pc:docMk/>
            <pc:sldMk cId="730254374" sldId="277"/>
            <ac:picMk id="5" creationId="{F4AE8F8A-6692-3654-C899-1CB1D048E8C4}"/>
          </ac:picMkLst>
        </pc:picChg>
        <pc:picChg chg="add mod ord">
          <ac:chgData name="Charleigh Steel (2200885)" userId="6589c86b-fb9c-46e0-8ebf-247f2ca21abf" providerId="ADAL" clId="{41D7BC44-1150-234E-B656-A84F654E25C2}" dt="2025-05-18T14:38:05.273" v="280" actId="26606"/>
          <ac:picMkLst>
            <pc:docMk/>
            <pc:sldMk cId="730254374" sldId="277"/>
            <ac:picMk id="8" creationId="{B7B3A581-5C87-0690-2FB0-8B06045FE6C8}"/>
          </ac:picMkLst>
        </pc:picChg>
        <pc:picChg chg="add mod ord">
          <ac:chgData name="Charleigh Steel (2200885)" userId="6589c86b-fb9c-46e0-8ebf-247f2ca21abf" providerId="ADAL" clId="{41D7BC44-1150-234E-B656-A84F654E25C2}" dt="2025-05-18T14:38:05.273" v="280" actId="26606"/>
          <ac:picMkLst>
            <pc:docMk/>
            <pc:sldMk cId="730254374" sldId="277"/>
            <ac:picMk id="9" creationId="{C517FD9D-A450-F64D-10AC-45BC32497DA2}"/>
          </ac:picMkLst>
        </pc:picChg>
        <pc:cxnChg chg="add del">
          <ac:chgData name="Charleigh Steel (2200885)" userId="6589c86b-fb9c-46e0-8ebf-247f2ca21abf" providerId="ADAL" clId="{41D7BC44-1150-234E-B656-A84F654E25C2}" dt="2025-05-18T14:38:05.273" v="280" actId="26606"/>
          <ac:cxnSpMkLst>
            <pc:docMk/>
            <pc:sldMk cId="730254374" sldId="277"/>
            <ac:cxnSpMk id="16" creationId="{8748256A-88AC-4254-406B-0E8EE2CC2B50}"/>
          </ac:cxnSpMkLst>
        </pc:cxnChg>
        <pc:cxnChg chg="add">
          <ac:chgData name="Charleigh Steel (2200885)" userId="6589c86b-fb9c-46e0-8ebf-247f2ca21abf" providerId="ADAL" clId="{41D7BC44-1150-234E-B656-A84F654E25C2}" dt="2025-05-18T14:38:05.273" v="280" actId="26606"/>
          <ac:cxnSpMkLst>
            <pc:docMk/>
            <pc:sldMk cId="730254374" sldId="277"/>
            <ac:cxnSpMk id="21" creationId="{192712F8-36FA-35DF-0CE8-4098D93322A3}"/>
          </ac:cxnSpMkLst>
        </pc:cxnChg>
      </pc:sldChg>
      <pc:sldChg chg="addSp delSp modSp new del mod setBg">
        <pc:chgData name="Charleigh Steel (2200885)" userId="6589c86b-fb9c-46e0-8ebf-247f2ca21abf" providerId="ADAL" clId="{41D7BC44-1150-234E-B656-A84F654E25C2}" dt="2025-05-18T14:36:23.998" v="270" actId="21"/>
        <pc:sldMkLst>
          <pc:docMk/>
          <pc:sldMk cId="1443464082" sldId="278"/>
        </pc:sldMkLst>
        <pc:spChg chg="mod ord">
          <ac:chgData name="Charleigh Steel (2200885)" userId="6589c86b-fb9c-46e0-8ebf-247f2ca21abf" providerId="ADAL" clId="{41D7BC44-1150-234E-B656-A84F654E25C2}" dt="2025-05-18T14:12:36.938" v="82" actId="26606"/>
          <ac:spMkLst>
            <pc:docMk/>
            <pc:sldMk cId="1443464082" sldId="278"/>
            <ac:spMk id="2" creationId="{CC54E14A-854A-BDFD-83B2-505985A0F482}"/>
          </ac:spMkLst>
        </pc:spChg>
        <pc:spChg chg="del">
          <ac:chgData name="Charleigh Steel (2200885)" userId="6589c86b-fb9c-46e0-8ebf-247f2ca21abf" providerId="ADAL" clId="{41D7BC44-1150-234E-B656-A84F654E25C2}" dt="2025-05-18T14:12:02.813" v="76" actId="931"/>
          <ac:spMkLst>
            <pc:docMk/>
            <pc:sldMk cId="1443464082" sldId="278"/>
            <ac:spMk id="3" creationId="{D71634FF-B11C-4E9D-66B5-561E2C8B1D5F}"/>
          </ac:spMkLst>
        </pc:spChg>
        <pc:spChg chg="add del">
          <ac:chgData name="Charleigh Steel (2200885)" userId="6589c86b-fb9c-46e0-8ebf-247f2ca21abf" providerId="ADAL" clId="{41D7BC44-1150-234E-B656-A84F654E25C2}" dt="2025-05-18T14:12:36.756" v="81" actId="26606"/>
          <ac:spMkLst>
            <pc:docMk/>
            <pc:sldMk cId="1443464082" sldId="278"/>
            <ac:spMk id="9" creationId="{3BE67FF2-EA52-64C2-BE67-E5AE0D10DF2E}"/>
          </ac:spMkLst>
        </pc:spChg>
        <pc:spChg chg="add del">
          <ac:chgData name="Charleigh Steel (2200885)" userId="6589c86b-fb9c-46e0-8ebf-247f2ca21abf" providerId="ADAL" clId="{41D7BC44-1150-234E-B656-A84F654E25C2}" dt="2025-05-18T14:12:35.166" v="79" actId="26606"/>
          <ac:spMkLst>
            <pc:docMk/>
            <pc:sldMk cId="1443464082" sldId="278"/>
            <ac:spMk id="10" creationId="{4D4677D2-D5AC-4CF9-9EED-2B89D0A1C212}"/>
          </ac:spMkLst>
        </pc:spChg>
        <pc:spChg chg="add del">
          <ac:chgData name="Charleigh Steel (2200885)" userId="6589c86b-fb9c-46e0-8ebf-247f2ca21abf" providerId="ADAL" clId="{41D7BC44-1150-234E-B656-A84F654E25C2}" dt="2025-05-18T14:12:35.166" v="79" actId="26606"/>
          <ac:spMkLst>
            <pc:docMk/>
            <pc:sldMk cId="1443464082" sldId="278"/>
            <ac:spMk id="12" creationId="{AF695F69-7001-421E-98A8-E74156934A51}"/>
          </ac:spMkLst>
        </pc:spChg>
        <pc:spChg chg="add del">
          <ac:chgData name="Charleigh Steel (2200885)" userId="6589c86b-fb9c-46e0-8ebf-247f2ca21abf" providerId="ADAL" clId="{41D7BC44-1150-234E-B656-A84F654E25C2}" dt="2025-05-18T14:12:36.756" v="81" actId="26606"/>
          <ac:spMkLst>
            <pc:docMk/>
            <pc:sldMk cId="1443464082" sldId="278"/>
            <ac:spMk id="14" creationId="{4EA91930-66BC-4C41-B4F5-C31EB216F64B}"/>
          </ac:spMkLst>
        </pc:spChg>
        <pc:spChg chg="add del">
          <ac:chgData name="Charleigh Steel (2200885)" userId="6589c86b-fb9c-46e0-8ebf-247f2ca21abf" providerId="ADAL" clId="{41D7BC44-1150-234E-B656-A84F654E25C2}" dt="2025-05-18T14:12:36.756" v="81" actId="26606"/>
          <ac:spMkLst>
            <pc:docMk/>
            <pc:sldMk cId="1443464082" sldId="278"/>
            <ac:spMk id="15" creationId="{63F5877B-98C7-49DD-83AB-0F6F57CB6543}"/>
          </ac:spMkLst>
        </pc:spChg>
        <pc:spChg chg="add del">
          <ac:chgData name="Charleigh Steel (2200885)" userId="6589c86b-fb9c-46e0-8ebf-247f2ca21abf" providerId="ADAL" clId="{41D7BC44-1150-234E-B656-A84F654E25C2}" dt="2025-05-18T14:12:36.756" v="81" actId="26606"/>
          <ac:spMkLst>
            <pc:docMk/>
            <pc:sldMk cId="1443464082" sldId="278"/>
            <ac:spMk id="16" creationId="{6313CF8F-B436-401E-9575-DE0F8E8B5B17}"/>
          </ac:spMkLst>
        </pc:spChg>
        <pc:spChg chg="add del">
          <ac:chgData name="Charleigh Steel (2200885)" userId="6589c86b-fb9c-46e0-8ebf-247f2ca21abf" providerId="ADAL" clId="{41D7BC44-1150-234E-B656-A84F654E25C2}" dt="2025-05-18T14:12:36.756" v="81" actId="26606"/>
          <ac:spMkLst>
            <pc:docMk/>
            <pc:sldMk cId="1443464082" sldId="278"/>
            <ac:spMk id="18" creationId="{2A38CFE9-C30A-4551-ACCB-D5808FBC39CD}"/>
          </ac:spMkLst>
        </pc:spChg>
        <pc:spChg chg="add del">
          <ac:chgData name="Charleigh Steel (2200885)" userId="6589c86b-fb9c-46e0-8ebf-247f2ca21abf" providerId="ADAL" clId="{41D7BC44-1150-234E-B656-A84F654E25C2}" dt="2025-05-18T14:12:36.756" v="81" actId="26606"/>
          <ac:spMkLst>
            <pc:docMk/>
            <pc:sldMk cId="1443464082" sldId="278"/>
            <ac:spMk id="20" creationId="{67EF550F-47CE-4FB2-9DAC-12AD835C833D}"/>
          </ac:spMkLst>
        </pc:spChg>
        <pc:spChg chg="add">
          <ac:chgData name="Charleigh Steel (2200885)" userId="6589c86b-fb9c-46e0-8ebf-247f2ca21abf" providerId="ADAL" clId="{41D7BC44-1150-234E-B656-A84F654E25C2}" dt="2025-05-18T14:12:36.938" v="82" actId="26606"/>
          <ac:spMkLst>
            <pc:docMk/>
            <pc:sldMk cId="1443464082" sldId="278"/>
            <ac:spMk id="22" creationId="{4CBC69AF-AE9D-43C7-A183-244646418BB4}"/>
          </ac:spMkLst>
        </pc:spChg>
        <pc:spChg chg="add">
          <ac:chgData name="Charleigh Steel (2200885)" userId="6589c86b-fb9c-46e0-8ebf-247f2ca21abf" providerId="ADAL" clId="{41D7BC44-1150-234E-B656-A84F654E25C2}" dt="2025-05-18T14:12:36.938" v="82" actId="26606"/>
          <ac:spMkLst>
            <pc:docMk/>
            <pc:sldMk cId="1443464082" sldId="278"/>
            <ac:spMk id="23" creationId="{BE64232A-D912-4882-BF58-104918115741}"/>
          </ac:spMkLst>
        </pc:spChg>
        <pc:spChg chg="add">
          <ac:chgData name="Charleigh Steel (2200885)" userId="6589c86b-fb9c-46e0-8ebf-247f2ca21abf" providerId="ADAL" clId="{41D7BC44-1150-234E-B656-A84F654E25C2}" dt="2025-05-18T14:12:36.938" v="82" actId="26606"/>
          <ac:spMkLst>
            <pc:docMk/>
            <pc:sldMk cId="1443464082" sldId="278"/>
            <ac:spMk id="24" creationId="{E8E4E9D8-6D9C-4646-83A2-11844D84EAE4}"/>
          </ac:spMkLst>
        </pc:spChg>
        <pc:spChg chg="add">
          <ac:chgData name="Charleigh Steel (2200885)" userId="6589c86b-fb9c-46e0-8ebf-247f2ca21abf" providerId="ADAL" clId="{41D7BC44-1150-234E-B656-A84F654E25C2}" dt="2025-05-18T14:12:36.938" v="82" actId="26606"/>
          <ac:spMkLst>
            <pc:docMk/>
            <pc:sldMk cId="1443464082" sldId="278"/>
            <ac:spMk id="25" creationId="{0E81806F-2BCA-0433-4BC5-A0C807B6175E}"/>
          </ac:spMkLst>
        </pc:spChg>
        <pc:picChg chg="add mod ord">
          <ac:chgData name="Charleigh Steel (2200885)" userId="6589c86b-fb9c-46e0-8ebf-247f2ca21abf" providerId="ADAL" clId="{41D7BC44-1150-234E-B656-A84F654E25C2}" dt="2025-05-18T14:12:36.938" v="82" actId="26606"/>
          <ac:picMkLst>
            <pc:docMk/>
            <pc:sldMk cId="1443464082" sldId="278"/>
            <ac:picMk id="4" creationId="{5DEC2323-6DE6-F919-D551-4BDE80746413}"/>
          </ac:picMkLst>
        </pc:picChg>
        <pc:picChg chg="add mod">
          <ac:chgData name="Charleigh Steel (2200885)" userId="6589c86b-fb9c-46e0-8ebf-247f2ca21abf" providerId="ADAL" clId="{41D7BC44-1150-234E-B656-A84F654E25C2}" dt="2025-05-18T14:12:36.938" v="82" actId="26606"/>
          <ac:picMkLst>
            <pc:docMk/>
            <pc:sldMk cId="1443464082" sldId="278"/>
            <ac:picMk id="5" creationId="{FF309FE2-C14F-4C6A-890C-7978A508AFCF}"/>
          </ac:picMkLst>
        </pc:picChg>
      </pc:sldChg>
      <pc:sldChg chg="addSp delSp modSp new mod setBg">
        <pc:chgData name="Charleigh Steel (2200885)" userId="6589c86b-fb9c-46e0-8ebf-247f2ca21abf" providerId="ADAL" clId="{41D7BC44-1150-234E-B656-A84F654E25C2}" dt="2025-05-18T14:35:53.200" v="269" actId="1076"/>
        <pc:sldMkLst>
          <pc:docMk/>
          <pc:sldMk cId="4014409895" sldId="279"/>
        </pc:sldMkLst>
        <pc:spChg chg="del">
          <ac:chgData name="Charleigh Steel (2200885)" userId="6589c86b-fb9c-46e0-8ebf-247f2ca21abf" providerId="ADAL" clId="{41D7BC44-1150-234E-B656-A84F654E25C2}" dt="2025-05-18T14:11:40.907" v="75" actId="26606"/>
          <ac:spMkLst>
            <pc:docMk/>
            <pc:sldMk cId="4014409895" sldId="279"/>
            <ac:spMk id="2" creationId="{5C9F899C-CE4A-E4B6-AA4C-081979019B82}"/>
          </ac:spMkLst>
        </pc:spChg>
        <pc:spChg chg="del">
          <ac:chgData name="Charleigh Steel (2200885)" userId="6589c86b-fb9c-46e0-8ebf-247f2ca21abf" providerId="ADAL" clId="{41D7BC44-1150-234E-B656-A84F654E25C2}" dt="2025-05-18T14:11:38.720" v="74" actId="931"/>
          <ac:spMkLst>
            <pc:docMk/>
            <pc:sldMk cId="4014409895" sldId="279"/>
            <ac:spMk id="3" creationId="{47656988-985D-DDDF-0F7B-14E7D464F8EA}"/>
          </ac:spMkLst>
        </pc:spChg>
        <pc:spChg chg="add del mod">
          <ac:chgData name="Charleigh Steel (2200885)" userId="6589c86b-fb9c-46e0-8ebf-247f2ca21abf" providerId="ADAL" clId="{41D7BC44-1150-234E-B656-A84F654E25C2}" dt="2025-05-18T14:34:22.941" v="252" actId="931"/>
          <ac:spMkLst>
            <pc:docMk/>
            <pc:sldMk cId="4014409895" sldId="279"/>
            <ac:spMk id="6" creationId="{761CB662-679E-979F-DAD8-A36C6E1AB698}"/>
          </ac:spMkLst>
        </pc:spChg>
        <pc:spChg chg="add del">
          <ac:chgData name="Charleigh Steel (2200885)" userId="6589c86b-fb9c-46e0-8ebf-247f2ca21abf" providerId="ADAL" clId="{41D7BC44-1150-234E-B656-A84F654E25C2}" dt="2025-05-18T14:34:28.903" v="253" actId="26606"/>
          <ac:spMkLst>
            <pc:docMk/>
            <pc:sldMk cId="4014409895" sldId="279"/>
            <ac:spMk id="9" creationId="{32BC26D8-82FB-445E-AA49-62A77D7C1EE0}"/>
          </ac:spMkLst>
        </pc:spChg>
        <pc:spChg chg="add del">
          <ac:chgData name="Charleigh Steel (2200885)" userId="6589c86b-fb9c-46e0-8ebf-247f2ca21abf" providerId="ADAL" clId="{41D7BC44-1150-234E-B656-A84F654E25C2}" dt="2025-05-18T14:34:28.903" v="253" actId="26606"/>
          <ac:spMkLst>
            <pc:docMk/>
            <pc:sldMk cId="4014409895" sldId="279"/>
            <ac:spMk id="11" creationId="{CB44330D-EA18-4254-AA95-EB49948539B8}"/>
          </ac:spMkLst>
        </pc:spChg>
        <pc:spChg chg="add">
          <ac:chgData name="Charleigh Steel (2200885)" userId="6589c86b-fb9c-46e0-8ebf-247f2ca21abf" providerId="ADAL" clId="{41D7BC44-1150-234E-B656-A84F654E25C2}" dt="2025-05-18T14:34:28.903" v="253" actId="26606"/>
          <ac:spMkLst>
            <pc:docMk/>
            <pc:sldMk cId="4014409895" sldId="279"/>
            <ac:spMk id="16" creationId="{5F9CFCE6-877F-4858-B8BD-2C52CA8AFBC4}"/>
          </ac:spMkLst>
        </pc:spChg>
        <pc:spChg chg="add">
          <ac:chgData name="Charleigh Steel (2200885)" userId="6589c86b-fb9c-46e0-8ebf-247f2ca21abf" providerId="ADAL" clId="{41D7BC44-1150-234E-B656-A84F654E25C2}" dt="2025-05-18T14:34:28.903" v="253" actId="26606"/>
          <ac:spMkLst>
            <pc:docMk/>
            <pc:sldMk cId="4014409895" sldId="279"/>
            <ac:spMk id="18" creationId="{8213F8A0-12AE-4514-8372-0DD766EC28EE}"/>
          </ac:spMkLst>
        </pc:spChg>
        <pc:spChg chg="add">
          <ac:chgData name="Charleigh Steel (2200885)" userId="6589c86b-fb9c-46e0-8ebf-247f2ca21abf" providerId="ADAL" clId="{41D7BC44-1150-234E-B656-A84F654E25C2}" dt="2025-05-18T14:34:28.903" v="253" actId="26606"/>
          <ac:spMkLst>
            <pc:docMk/>
            <pc:sldMk cId="4014409895" sldId="279"/>
            <ac:spMk id="20" creationId="{9EFF17D4-9A8C-4CE5-B096-D8CCD4400437}"/>
          </ac:spMkLst>
        </pc:spChg>
        <pc:picChg chg="add del mod ord">
          <ac:chgData name="Charleigh Steel (2200885)" userId="6589c86b-fb9c-46e0-8ebf-247f2ca21abf" providerId="ADAL" clId="{41D7BC44-1150-234E-B656-A84F654E25C2}" dt="2025-05-18T14:34:01.481" v="251" actId="478"/>
          <ac:picMkLst>
            <pc:docMk/>
            <pc:sldMk cId="4014409895" sldId="279"/>
            <ac:picMk id="4" creationId="{AB563B86-BC21-D02F-AAFA-3B3AF02DB9B9}"/>
          </ac:picMkLst>
        </pc:picChg>
        <pc:picChg chg="add mod ord">
          <ac:chgData name="Charleigh Steel (2200885)" userId="6589c86b-fb9c-46e0-8ebf-247f2ca21abf" providerId="ADAL" clId="{41D7BC44-1150-234E-B656-A84F654E25C2}" dt="2025-05-18T14:34:41.531" v="258" actId="1076"/>
          <ac:picMkLst>
            <pc:docMk/>
            <pc:sldMk cId="4014409895" sldId="279"/>
            <ac:picMk id="7" creationId="{8333D8EE-E8D3-6C64-74D4-DCD7E396D0B9}"/>
          </ac:picMkLst>
        </pc:picChg>
        <pc:picChg chg="add del mod">
          <ac:chgData name="Charleigh Steel (2200885)" userId="6589c86b-fb9c-46e0-8ebf-247f2ca21abf" providerId="ADAL" clId="{41D7BC44-1150-234E-B656-A84F654E25C2}" dt="2025-05-18T14:34:37.569" v="257" actId="478"/>
          <ac:picMkLst>
            <pc:docMk/>
            <pc:sldMk cId="4014409895" sldId="279"/>
            <ac:picMk id="8" creationId="{B3ADDCDE-149B-2FFD-F26F-615F67A4E376}"/>
          </ac:picMkLst>
        </pc:picChg>
        <pc:picChg chg="add del mod">
          <ac:chgData name="Charleigh Steel (2200885)" userId="6589c86b-fb9c-46e0-8ebf-247f2ca21abf" providerId="ADAL" clId="{41D7BC44-1150-234E-B656-A84F654E25C2}" dt="2025-05-18T14:35:30.656" v="265" actId="478"/>
          <ac:picMkLst>
            <pc:docMk/>
            <pc:sldMk cId="4014409895" sldId="279"/>
            <ac:picMk id="10" creationId="{63BF2CBC-21E3-7746-5E5E-A92A7FB193B3}"/>
          </ac:picMkLst>
        </pc:picChg>
        <pc:picChg chg="add del mod">
          <ac:chgData name="Charleigh Steel (2200885)" userId="6589c86b-fb9c-46e0-8ebf-247f2ca21abf" providerId="ADAL" clId="{41D7BC44-1150-234E-B656-A84F654E25C2}" dt="2025-05-18T14:35:30.656" v="265" actId="478"/>
          <ac:picMkLst>
            <pc:docMk/>
            <pc:sldMk cId="4014409895" sldId="279"/>
            <ac:picMk id="12" creationId="{0AA3420A-C237-F289-3C0E-C96EE6A240D3}"/>
          </ac:picMkLst>
        </pc:picChg>
        <pc:picChg chg="add mod">
          <ac:chgData name="Charleigh Steel (2200885)" userId="6589c86b-fb9c-46e0-8ebf-247f2ca21abf" providerId="ADAL" clId="{41D7BC44-1150-234E-B656-A84F654E25C2}" dt="2025-05-18T14:35:53.200" v="269" actId="1076"/>
          <ac:picMkLst>
            <pc:docMk/>
            <pc:sldMk cId="4014409895" sldId="279"/>
            <ac:picMk id="13" creationId="{9A4B348F-81EF-BE61-912A-7BD4B1540670}"/>
          </ac:picMkLst>
        </pc:picChg>
      </pc:sldChg>
      <pc:sldChg chg="addSp delSp modSp new mod setBg">
        <pc:chgData name="Charleigh Steel (2200885)" userId="6589c86b-fb9c-46e0-8ebf-247f2ca21abf" providerId="ADAL" clId="{41D7BC44-1150-234E-B656-A84F654E25C2}" dt="2025-05-18T14:51:40.378" v="532" actId="26606"/>
        <pc:sldMkLst>
          <pc:docMk/>
          <pc:sldMk cId="3477881516" sldId="280"/>
        </pc:sldMkLst>
        <pc:spChg chg="del">
          <ac:chgData name="Charleigh Steel (2200885)" userId="6589c86b-fb9c-46e0-8ebf-247f2ca21abf" providerId="ADAL" clId="{41D7BC44-1150-234E-B656-A84F654E25C2}" dt="2025-05-18T14:11:25.337" v="73" actId="26606"/>
          <ac:spMkLst>
            <pc:docMk/>
            <pc:sldMk cId="3477881516" sldId="280"/>
            <ac:spMk id="2" creationId="{9EAB7595-DF6C-39E8-0E04-4B1F75231FED}"/>
          </ac:spMkLst>
        </pc:spChg>
        <pc:spChg chg="del">
          <ac:chgData name="Charleigh Steel (2200885)" userId="6589c86b-fb9c-46e0-8ebf-247f2ca21abf" providerId="ADAL" clId="{41D7BC44-1150-234E-B656-A84F654E25C2}" dt="2025-05-18T14:11:21.590" v="72" actId="931"/>
          <ac:spMkLst>
            <pc:docMk/>
            <pc:sldMk cId="3477881516" sldId="280"/>
            <ac:spMk id="3" creationId="{BD26E90F-ECD9-7D35-0CC9-7B3C3FF3AEC8}"/>
          </ac:spMkLst>
        </pc:spChg>
        <pc:spChg chg="add del mod">
          <ac:chgData name="Charleigh Steel (2200885)" userId="6589c86b-fb9c-46e0-8ebf-247f2ca21abf" providerId="ADAL" clId="{41D7BC44-1150-234E-B656-A84F654E25C2}" dt="2025-05-18T14:28:21.950" v="241" actId="931"/>
          <ac:spMkLst>
            <pc:docMk/>
            <pc:sldMk cId="3477881516" sldId="280"/>
            <ac:spMk id="6" creationId="{36172330-AC02-7DE5-E392-06E7506C2AAB}"/>
          </ac:spMkLst>
        </pc:spChg>
        <pc:spChg chg="add del">
          <ac:chgData name="Charleigh Steel (2200885)" userId="6589c86b-fb9c-46e0-8ebf-247f2ca21abf" providerId="ADAL" clId="{41D7BC44-1150-234E-B656-A84F654E25C2}" dt="2025-05-18T14:51:40.378" v="532" actId="26606"/>
          <ac:spMkLst>
            <pc:docMk/>
            <pc:sldMk cId="3477881516" sldId="280"/>
            <ac:spMk id="9" creationId="{32BC26D8-82FB-445E-AA49-62A77D7C1EE0}"/>
          </ac:spMkLst>
        </pc:spChg>
        <pc:spChg chg="add del">
          <ac:chgData name="Charleigh Steel (2200885)" userId="6589c86b-fb9c-46e0-8ebf-247f2ca21abf" providerId="ADAL" clId="{41D7BC44-1150-234E-B656-A84F654E25C2}" dt="2025-05-18T14:51:40.378" v="532" actId="26606"/>
          <ac:spMkLst>
            <pc:docMk/>
            <pc:sldMk cId="3477881516" sldId="280"/>
            <ac:spMk id="11" creationId="{CB44330D-EA18-4254-AA95-EB49948539B8}"/>
          </ac:spMkLst>
        </pc:spChg>
        <pc:spChg chg="add">
          <ac:chgData name="Charleigh Steel (2200885)" userId="6589c86b-fb9c-46e0-8ebf-247f2ca21abf" providerId="ADAL" clId="{41D7BC44-1150-234E-B656-A84F654E25C2}" dt="2025-05-18T14:51:40.378" v="532" actId="26606"/>
          <ac:spMkLst>
            <pc:docMk/>
            <pc:sldMk cId="3477881516" sldId="280"/>
            <ac:spMk id="16" creationId="{5F9CFCE6-877F-4858-B8BD-2C52CA8AFBC4}"/>
          </ac:spMkLst>
        </pc:spChg>
        <pc:spChg chg="add">
          <ac:chgData name="Charleigh Steel (2200885)" userId="6589c86b-fb9c-46e0-8ebf-247f2ca21abf" providerId="ADAL" clId="{41D7BC44-1150-234E-B656-A84F654E25C2}" dt="2025-05-18T14:51:40.378" v="532" actId="26606"/>
          <ac:spMkLst>
            <pc:docMk/>
            <pc:sldMk cId="3477881516" sldId="280"/>
            <ac:spMk id="18" creationId="{8213F8A0-12AE-4514-8372-0DD766EC28EE}"/>
          </ac:spMkLst>
        </pc:spChg>
        <pc:spChg chg="add">
          <ac:chgData name="Charleigh Steel (2200885)" userId="6589c86b-fb9c-46e0-8ebf-247f2ca21abf" providerId="ADAL" clId="{41D7BC44-1150-234E-B656-A84F654E25C2}" dt="2025-05-18T14:51:40.378" v="532" actId="26606"/>
          <ac:spMkLst>
            <pc:docMk/>
            <pc:sldMk cId="3477881516" sldId="280"/>
            <ac:spMk id="20" creationId="{9EFF17D4-9A8C-4CE5-B096-D8CCD4400437}"/>
          </ac:spMkLst>
        </pc:spChg>
        <pc:picChg chg="add del mod ord">
          <ac:chgData name="Charleigh Steel (2200885)" userId="6589c86b-fb9c-46e0-8ebf-247f2ca21abf" providerId="ADAL" clId="{41D7BC44-1150-234E-B656-A84F654E25C2}" dt="2025-05-18T14:28:03.673" v="240" actId="478"/>
          <ac:picMkLst>
            <pc:docMk/>
            <pc:sldMk cId="3477881516" sldId="280"/>
            <ac:picMk id="4" creationId="{60B50103-58D0-D712-1289-3DF4B2F93FAE}"/>
          </ac:picMkLst>
        </pc:picChg>
        <pc:picChg chg="add mod ord">
          <ac:chgData name="Charleigh Steel (2200885)" userId="6589c86b-fb9c-46e0-8ebf-247f2ca21abf" providerId="ADAL" clId="{41D7BC44-1150-234E-B656-A84F654E25C2}" dt="2025-05-18T14:51:40.378" v="532" actId="26606"/>
          <ac:picMkLst>
            <pc:docMk/>
            <pc:sldMk cId="3477881516" sldId="280"/>
            <ac:picMk id="7" creationId="{C0423FEA-F98A-07CB-F972-0576684D5BB5}"/>
          </ac:picMkLst>
        </pc:picChg>
        <pc:picChg chg="add mod">
          <ac:chgData name="Charleigh Steel (2200885)" userId="6589c86b-fb9c-46e0-8ebf-247f2ca21abf" providerId="ADAL" clId="{41D7BC44-1150-234E-B656-A84F654E25C2}" dt="2025-05-18T14:51:40.378" v="532" actId="26606"/>
          <ac:picMkLst>
            <pc:docMk/>
            <pc:sldMk cId="3477881516" sldId="280"/>
            <ac:picMk id="8" creationId="{E46F791E-AE4A-D0FB-1FD2-C9596D48D670}"/>
          </ac:picMkLst>
        </pc:picChg>
      </pc:sldChg>
      <pc:sldChg chg="addSp delSp modSp new mod setBg">
        <pc:chgData name="Charleigh Steel (2200885)" userId="6589c86b-fb9c-46e0-8ebf-247f2ca21abf" providerId="ADAL" clId="{41D7BC44-1150-234E-B656-A84F654E25C2}" dt="2025-05-18T14:27:53.352" v="239" actId="26606"/>
        <pc:sldMkLst>
          <pc:docMk/>
          <pc:sldMk cId="3931866566" sldId="281"/>
        </pc:sldMkLst>
        <pc:spChg chg="del">
          <ac:chgData name="Charleigh Steel (2200885)" userId="6589c86b-fb9c-46e0-8ebf-247f2ca21abf" providerId="ADAL" clId="{41D7BC44-1150-234E-B656-A84F654E25C2}" dt="2025-05-18T14:11:09.963" v="71" actId="26606"/>
          <ac:spMkLst>
            <pc:docMk/>
            <pc:sldMk cId="3931866566" sldId="281"/>
            <ac:spMk id="2" creationId="{4F35DCA1-1E64-6BE4-3B96-D718CEFA81DE}"/>
          </ac:spMkLst>
        </pc:spChg>
        <pc:spChg chg="del">
          <ac:chgData name="Charleigh Steel (2200885)" userId="6589c86b-fb9c-46e0-8ebf-247f2ca21abf" providerId="ADAL" clId="{41D7BC44-1150-234E-B656-A84F654E25C2}" dt="2025-05-18T14:11:07.824" v="70" actId="931"/>
          <ac:spMkLst>
            <pc:docMk/>
            <pc:sldMk cId="3931866566" sldId="281"/>
            <ac:spMk id="3" creationId="{EE68E683-11D3-3776-7A3E-655A234F0641}"/>
          </ac:spMkLst>
        </pc:spChg>
        <pc:spChg chg="add del mod">
          <ac:chgData name="Charleigh Steel (2200885)" userId="6589c86b-fb9c-46e0-8ebf-247f2ca21abf" providerId="ADAL" clId="{41D7BC44-1150-234E-B656-A84F654E25C2}" dt="2025-05-18T14:27:49.859" v="238" actId="931"/>
          <ac:spMkLst>
            <pc:docMk/>
            <pc:sldMk cId="3931866566" sldId="281"/>
            <ac:spMk id="6" creationId="{918EA846-8599-DD80-06E2-B74AC97EAB0D}"/>
          </ac:spMkLst>
        </pc:spChg>
        <pc:spChg chg="add del">
          <ac:chgData name="Charleigh Steel (2200885)" userId="6589c86b-fb9c-46e0-8ebf-247f2ca21abf" providerId="ADAL" clId="{41D7BC44-1150-234E-B656-A84F654E25C2}" dt="2025-05-18T14:27:53.352" v="239" actId="26606"/>
          <ac:spMkLst>
            <pc:docMk/>
            <pc:sldMk cId="3931866566" sldId="281"/>
            <ac:spMk id="9" creationId="{32BC26D8-82FB-445E-AA49-62A77D7C1EE0}"/>
          </ac:spMkLst>
        </pc:spChg>
        <pc:spChg chg="add del">
          <ac:chgData name="Charleigh Steel (2200885)" userId="6589c86b-fb9c-46e0-8ebf-247f2ca21abf" providerId="ADAL" clId="{41D7BC44-1150-234E-B656-A84F654E25C2}" dt="2025-05-18T14:27:53.352" v="239" actId="26606"/>
          <ac:spMkLst>
            <pc:docMk/>
            <pc:sldMk cId="3931866566" sldId="281"/>
            <ac:spMk id="11" creationId="{CB44330D-EA18-4254-AA95-EB49948539B8}"/>
          </ac:spMkLst>
        </pc:spChg>
        <pc:spChg chg="add">
          <ac:chgData name="Charleigh Steel (2200885)" userId="6589c86b-fb9c-46e0-8ebf-247f2ca21abf" providerId="ADAL" clId="{41D7BC44-1150-234E-B656-A84F654E25C2}" dt="2025-05-18T14:27:53.352" v="239" actId="26606"/>
          <ac:spMkLst>
            <pc:docMk/>
            <pc:sldMk cId="3931866566" sldId="281"/>
            <ac:spMk id="16" creationId="{5F9CFCE6-877F-4858-B8BD-2C52CA8AFBC4}"/>
          </ac:spMkLst>
        </pc:spChg>
        <pc:spChg chg="add">
          <ac:chgData name="Charleigh Steel (2200885)" userId="6589c86b-fb9c-46e0-8ebf-247f2ca21abf" providerId="ADAL" clId="{41D7BC44-1150-234E-B656-A84F654E25C2}" dt="2025-05-18T14:27:53.352" v="239" actId="26606"/>
          <ac:spMkLst>
            <pc:docMk/>
            <pc:sldMk cId="3931866566" sldId="281"/>
            <ac:spMk id="18" creationId="{8213F8A0-12AE-4514-8372-0DD766EC28EE}"/>
          </ac:spMkLst>
        </pc:spChg>
        <pc:spChg chg="add">
          <ac:chgData name="Charleigh Steel (2200885)" userId="6589c86b-fb9c-46e0-8ebf-247f2ca21abf" providerId="ADAL" clId="{41D7BC44-1150-234E-B656-A84F654E25C2}" dt="2025-05-18T14:27:53.352" v="239" actId="26606"/>
          <ac:spMkLst>
            <pc:docMk/>
            <pc:sldMk cId="3931866566" sldId="281"/>
            <ac:spMk id="20" creationId="{9EFF17D4-9A8C-4CE5-B096-D8CCD4400437}"/>
          </ac:spMkLst>
        </pc:spChg>
        <pc:picChg chg="add del mod ord">
          <ac:chgData name="Charleigh Steel (2200885)" userId="6589c86b-fb9c-46e0-8ebf-247f2ca21abf" providerId="ADAL" clId="{41D7BC44-1150-234E-B656-A84F654E25C2}" dt="2025-05-18T14:27:29.602" v="237" actId="478"/>
          <ac:picMkLst>
            <pc:docMk/>
            <pc:sldMk cId="3931866566" sldId="281"/>
            <ac:picMk id="4" creationId="{BD118559-E0EE-483E-9D2C-B1EC6786A6B8}"/>
          </ac:picMkLst>
        </pc:picChg>
        <pc:picChg chg="add mod ord">
          <ac:chgData name="Charleigh Steel (2200885)" userId="6589c86b-fb9c-46e0-8ebf-247f2ca21abf" providerId="ADAL" clId="{41D7BC44-1150-234E-B656-A84F654E25C2}" dt="2025-05-18T14:27:53.352" v="239" actId="26606"/>
          <ac:picMkLst>
            <pc:docMk/>
            <pc:sldMk cId="3931866566" sldId="281"/>
            <ac:picMk id="7" creationId="{400FFD78-5B79-7E16-966B-4A425A9787B0}"/>
          </ac:picMkLst>
        </pc:picChg>
        <pc:picChg chg="add mod">
          <ac:chgData name="Charleigh Steel (2200885)" userId="6589c86b-fb9c-46e0-8ebf-247f2ca21abf" providerId="ADAL" clId="{41D7BC44-1150-234E-B656-A84F654E25C2}" dt="2025-05-18T14:27:53.352" v="239" actId="26606"/>
          <ac:picMkLst>
            <pc:docMk/>
            <pc:sldMk cId="3931866566" sldId="281"/>
            <ac:picMk id="8" creationId="{8D549E69-46F3-6EFA-CBC4-626556DB1FD9}"/>
          </ac:picMkLst>
        </pc:picChg>
      </pc:sldChg>
      <pc:sldChg chg="new del">
        <pc:chgData name="Charleigh Steel (2200885)" userId="6589c86b-fb9c-46e0-8ebf-247f2ca21abf" providerId="ADAL" clId="{41D7BC44-1150-234E-B656-A84F654E25C2}" dt="2025-05-18T14:49:30.864" v="413" actId="21"/>
        <pc:sldMkLst>
          <pc:docMk/>
          <pc:sldMk cId="3078751706" sldId="282"/>
        </pc:sldMkLst>
      </pc:sldChg>
      <pc:sldChg chg="new del">
        <pc:chgData name="Charleigh Steel (2200885)" userId="6589c86b-fb9c-46e0-8ebf-247f2ca21abf" providerId="ADAL" clId="{41D7BC44-1150-234E-B656-A84F654E25C2}" dt="2025-05-18T14:49:32.502" v="414" actId="21"/>
        <pc:sldMkLst>
          <pc:docMk/>
          <pc:sldMk cId="2266955980" sldId="283"/>
        </pc:sldMkLst>
      </pc:sldChg>
      <pc:sldChg chg="new del">
        <pc:chgData name="Charleigh Steel (2200885)" userId="6589c86b-fb9c-46e0-8ebf-247f2ca21abf" providerId="ADAL" clId="{41D7BC44-1150-234E-B656-A84F654E25C2}" dt="2025-05-18T14:49:35.702" v="415" actId="21"/>
        <pc:sldMkLst>
          <pc:docMk/>
          <pc:sldMk cId="3500059650" sldId="284"/>
        </pc:sldMkLst>
      </pc:sldChg>
      <pc:sldChg chg="new del">
        <pc:chgData name="Charleigh Steel (2200885)" userId="6589c86b-fb9c-46e0-8ebf-247f2ca21abf" providerId="ADAL" clId="{41D7BC44-1150-234E-B656-A84F654E25C2}" dt="2025-05-18T14:49:38.545" v="417" actId="21"/>
        <pc:sldMkLst>
          <pc:docMk/>
          <pc:sldMk cId="1146882447" sldId="285"/>
        </pc:sldMkLst>
      </pc:sldChg>
      <pc:sldChg chg="new del">
        <pc:chgData name="Charleigh Steel (2200885)" userId="6589c86b-fb9c-46e0-8ebf-247f2ca21abf" providerId="ADAL" clId="{41D7BC44-1150-234E-B656-A84F654E25C2}" dt="2025-05-18T14:49:37.085" v="416" actId="21"/>
        <pc:sldMkLst>
          <pc:docMk/>
          <pc:sldMk cId="1681555426" sldId="286"/>
        </pc:sldMkLst>
      </pc:sldChg>
      <pc:sldChg chg="new del">
        <pc:chgData name="Charleigh Steel (2200885)" userId="6589c86b-fb9c-46e0-8ebf-247f2ca21abf" providerId="ADAL" clId="{41D7BC44-1150-234E-B656-A84F654E25C2}" dt="2025-05-18T14:49:27.798" v="412" actId="21"/>
        <pc:sldMkLst>
          <pc:docMk/>
          <pc:sldMk cId="1495102739" sldId="287"/>
        </pc:sldMkLst>
      </pc:sldChg>
      <pc:sldChg chg="addSp delSp modSp new mod setBg">
        <pc:chgData name="Charleigh Steel (2200885)" userId="6589c86b-fb9c-46e0-8ebf-247f2ca21abf" providerId="ADAL" clId="{41D7BC44-1150-234E-B656-A84F654E25C2}" dt="2025-05-18T14:43:52.001" v="345" actId="1076"/>
        <pc:sldMkLst>
          <pc:docMk/>
          <pc:sldMk cId="4197635641" sldId="288"/>
        </pc:sldMkLst>
        <pc:spChg chg="del">
          <ac:chgData name="Charleigh Steel (2200885)" userId="6589c86b-fb9c-46e0-8ebf-247f2ca21abf" providerId="ADAL" clId="{41D7BC44-1150-234E-B656-A84F654E25C2}" dt="2025-05-18T14:42:52.133" v="331" actId="478"/>
          <ac:spMkLst>
            <pc:docMk/>
            <pc:sldMk cId="4197635641" sldId="288"/>
            <ac:spMk id="2" creationId="{56664F36-448B-956E-A81D-FE5AED062A53}"/>
          </ac:spMkLst>
        </pc:spChg>
        <pc:spChg chg="del">
          <ac:chgData name="Charleigh Steel (2200885)" userId="6589c86b-fb9c-46e0-8ebf-247f2ca21abf" providerId="ADAL" clId="{41D7BC44-1150-234E-B656-A84F654E25C2}" dt="2025-05-18T14:42:41.431" v="328" actId="931"/>
          <ac:spMkLst>
            <pc:docMk/>
            <pc:sldMk cId="4197635641" sldId="288"/>
            <ac:spMk id="3" creationId="{D5880549-584F-6BF8-6B15-B1E9E5BF397E}"/>
          </ac:spMkLst>
        </pc:spChg>
        <pc:spChg chg="add del mod">
          <ac:chgData name="Charleigh Steel (2200885)" userId="6589c86b-fb9c-46e0-8ebf-247f2ca21abf" providerId="ADAL" clId="{41D7BC44-1150-234E-B656-A84F654E25C2}" dt="2025-05-18T14:43:37.469" v="339" actId="931"/>
          <ac:spMkLst>
            <pc:docMk/>
            <pc:sldMk cId="4197635641" sldId="288"/>
            <ac:spMk id="7" creationId="{35E0186A-D40A-E7B9-702D-8F88977588D0}"/>
          </ac:spMkLst>
        </pc:spChg>
        <pc:spChg chg="add">
          <ac:chgData name="Charleigh Steel (2200885)" userId="6589c86b-fb9c-46e0-8ebf-247f2ca21abf" providerId="ADAL" clId="{41D7BC44-1150-234E-B656-A84F654E25C2}" dt="2025-05-18T14:43:12.600" v="335" actId="26606"/>
          <ac:spMkLst>
            <pc:docMk/>
            <pc:sldMk cId="4197635641" sldId="288"/>
            <ac:spMk id="10" creationId="{5F9CFCE6-877F-4858-B8BD-2C52CA8AFBC4}"/>
          </ac:spMkLst>
        </pc:spChg>
        <pc:spChg chg="add">
          <ac:chgData name="Charleigh Steel (2200885)" userId="6589c86b-fb9c-46e0-8ebf-247f2ca21abf" providerId="ADAL" clId="{41D7BC44-1150-234E-B656-A84F654E25C2}" dt="2025-05-18T14:43:12.600" v="335" actId="26606"/>
          <ac:spMkLst>
            <pc:docMk/>
            <pc:sldMk cId="4197635641" sldId="288"/>
            <ac:spMk id="12" creationId="{8213F8A0-12AE-4514-8372-0DD766EC28EE}"/>
          </ac:spMkLst>
        </pc:spChg>
        <pc:spChg chg="add">
          <ac:chgData name="Charleigh Steel (2200885)" userId="6589c86b-fb9c-46e0-8ebf-247f2ca21abf" providerId="ADAL" clId="{41D7BC44-1150-234E-B656-A84F654E25C2}" dt="2025-05-18T14:43:12.600" v="335" actId="26606"/>
          <ac:spMkLst>
            <pc:docMk/>
            <pc:sldMk cId="4197635641" sldId="288"/>
            <ac:spMk id="14" creationId="{9EFF17D4-9A8C-4CE5-B096-D8CCD4400437}"/>
          </ac:spMkLst>
        </pc:spChg>
        <pc:picChg chg="add del mod ord">
          <ac:chgData name="Charleigh Steel (2200885)" userId="6589c86b-fb9c-46e0-8ebf-247f2ca21abf" providerId="ADAL" clId="{41D7BC44-1150-234E-B656-A84F654E25C2}" dt="2025-05-18T14:43:25.449" v="338" actId="478"/>
          <ac:picMkLst>
            <pc:docMk/>
            <pc:sldMk cId="4197635641" sldId="288"/>
            <ac:picMk id="4" creationId="{91454786-15A2-0163-1333-AA48CAA83023}"/>
          </ac:picMkLst>
        </pc:picChg>
        <pc:picChg chg="add mod">
          <ac:chgData name="Charleigh Steel (2200885)" userId="6589c86b-fb9c-46e0-8ebf-247f2ca21abf" providerId="ADAL" clId="{41D7BC44-1150-234E-B656-A84F654E25C2}" dt="2025-05-18T14:43:48.797" v="343" actId="1076"/>
          <ac:picMkLst>
            <pc:docMk/>
            <pc:sldMk cId="4197635641" sldId="288"/>
            <ac:picMk id="5" creationId="{D503F353-DECB-F30F-EEFB-DE9CAD3A0BDB}"/>
          </ac:picMkLst>
        </pc:picChg>
        <pc:picChg chg="add mod ord">
          <ac:chgData name="Charleigh Steel (2200885)" userId="6589c86b-fb9c-46e0-8ebf-247f2ca21abf" providerId="ADAL" clId="{41D7BC44-1150-234E-B656-A84F654E25C2}" dt="2025-05-18T14:43:52.001" v="345" actId="1076"/>
          <ac:picMkLst>
            <pc:docMk/>
            <pc:sldMk cId="4197635641" sldId="288"/>
            <ac:picMk id="8" creationId="{20BE582F-EEF4-4B75-B994-AAF13FBA20AA}"/>
          </ac:picMkLst>
        </pc:picChg>
      </pc:sldChg>
      <pc:sldChg chg="addSp delSp modSp new del">
        <pc:chgData name="Charleigh Steel (2200885)" userId="6589c86b-fb9c-46e0-8ebf-247f2ca21abf" providerId="ADAL" clId="{41D7BC44-1150-234E-B656-A84F654E25C2}" dt="2025-05-18T14:42:23.413" v="327" actId="21"/>
        <pc:sldMkLst>
          <pc:docMk/>
          <pc:sldMk cId="671299593" sldId="289"/>
        </pc:sldMkLst>
        <pc:spChg chg="del">
          <ac:chgData name="Charleigh Steel (2200885)" userId="6589c86b-fb9c-46e0-8ebf-247f2ca21abf" providerId="ADAL" clId="{41D7BC44-1150-234E-B656-A84F654E25C2}" dt="2025-05-18T14:42:13.037" v="326" actId="3680"/>
          <ac:spMkLst>
            <pc:docMk/>
            <pc:sldMk cId="671299593" sldId="289"/>
            <ac:spMk id="3" creationId="{7133DE44-5793-7F45-296E-BF47091F3A80}"/>
          </ac:spMkLst>
        </pc:spChg>
        <pc:graphicFrameChg chg="add mod ord modGraphic">
          <ac:chgData name="Charleigh Steel (2200885)" userId="6589c86b-fb9c-46e0-8ebf-247f2ca21abf" providerId="ADAL" clId="{41D7BC44-1150-234E-B656-A84F654E25C2}" dt="2025-05-18T14:42:13.037" v="326" actId="3680"/>
          <ac:graphicFrameMkLst>
            <pc:docMk/>
            <pc:sldMk cId="671299593" sldId="289"/>
            <ac:graphicFrameMk id="4" creationId="{18AF6411-6474-25BC-1A03-75581B97C3FC}"/>
          </ac:graphicFrameMkLst>
        </pc:graphicFrameChg>
      </pc:sldChg>
      <pc:sldChg chg="addSp delSp modSp new mod setBg">
        <pc:chgData name="Charleigh Steel (2200885)" userId="6589c86b-fb9c-46e0-8ebf-247f2ca21abf" providerId="ADAL" clId="{41D7BC44-1150-234E-B656-A84F654E25C2}" dt="2025-05-18T14:42:05.936" v="325" actId="26606"/>
        <pc:sldMkLst>
          <pc:docMk/>
          <pc:sldMk cId="2052649742" sldId="290"/>
        </pc:sldMkLst>
        <pc:spChg chg="del mod">
          <ac:chgData name="Charleigh Steel (2200885)" userId="6589c86b-fb9c-46e0-8ebf-247f2ca21abf" providerId="ADAL" clId="{41D7BC44-1150-234E-B656-A84F654E25C2}" dt="2025-05-18T14:41:42.873" v="316" actId="478"/>
          <ac:spMkLst>
            <pc:docMk/>
            <pc:sldMk cId="2052649742" sldId="290"/>
            <ac:spMk id="2" creationId="{212A465E-21D8-04C0-22F8-37D093F3CC83}"/>
          </ac:spMkLst>
        </pc:spChg>
        <pc:spChg chg="del">
          <ac:chgData name="Charleigh Steel (2200885)" userId="6589c86b-fb9c-46e0-8ebf-247f2ca21abf" providerId="ADAL" clId="{41D7BC44-1150-234E-B656-A84F654E25C2}" dt="2025-05-18T14:41:30.235" v="313" actId="931"/>
          <ac:spMkLst>
            <pc:docMk/>
            <pc:sldMk cId="2052649742" sldId="290"/>
            <ac:spMk id="3" creationId="{7F521191-ABBB-F493-A971-73E91E3EE2CD}"/>
          </ac:spMkLst>
        </pc:spChg>
        <pc:spChg chg="add del">
          <ac:chgData name="Charleigh Steel (2200885)" userId="6589c86b-fb9c-46e0-8ebf-247f2ca21abf" providerId="ADAL" clId="{41D7BC44-1150-234E-B656-A84F654E25C2}" dt="2025-05-18T14:42:05.936" v="325" actId="26606"/>
          <ac:spMkLst>
            <pc:docMk/>
            <pc:sldMk cId="2052649742" sldId="290"/>
            <ac:spMk id="10" creationId="{99ED5833-B85B-4103-8A3B-CAB0308E6C15}"/>
          </ac:spMkLst>
        </pc:spChg>
        <pc:spChg chg="add">
          <ac:chgData name="Charleigh Steel (2200885)" userId="6589c86b-fb9c-46e0-8ebf-247f2ca21abf" providerId="ADAL" clId="{41D7BC44-1150-234E-B656-A84F654E25C2}" dt="2025-05-18T14:42:05.936" v="325" actId="26606"/>
          <ac:spMkLst>
            <pc:docMk/>
            <pc:sldMk cId="2052649742" sldId="290"/>
            <ac:spMk id="15" creationId="{5F9CFCE6-877F-4858-B8BD-2C52CA8AFBC4}"/>
          </ac:spMkLst>
        </pc:spChg>
        <pc:spChg chg="add">
          <ac:chgData name="Charleigh Steel (2200885)" userId="6589c86b-fb9c-46e0-8ebf-247f2ca21abf" providerId="ADAL" clId="{41D7BC44-1150-234E-B656-A84F654E25C2}" dt="2025-05-18T14:42:05.936" v="325" actId="26606"/>
          <ac:spMkLst>
            <pc:docMk/>
            <pc:sldMk cId="2052649742" sldId="290"/>
            <ac:spMk id="17" creationId="{8213F8A0-12AE-4514-8372-0DD766EC28EE}"/>
          </ac:spMkLst>
        </pc:spChg>
        <pc:spChg chg="add">
          <ac:chgData name="Charleigh Steel (2200885)" userId="6589c86b-fb9c-46e0-8ebf-247f2ca21abf" providerId="ADAL" clId="{41D7BC44-1150-234E-B656-A84F654E25C2}" dt="2025-05-18T14:42:05.936" v="325" actId="26606"/>
          <ac:spMkLst>
            <pc:docMk/>
            <pc:sldMk cId="2052649742" sldId="290"/>
            <ac:spMk id="19" creationId="{9EFF17D4-9A8C-4CE5-B096-D8CCD4400437}"/>
          </ac:spMkLst>
        </pc:spChg>
        <pc:picChg chg="add mod ord">
          <ac:chgData name="Charleigh Steel (2200885)" userId="6589c86b-fb9c-46e0-8ebf-247f2ca21abf" providerId="ADAL" clId="{41D7BC44-1150-234E-B656-A84F654E25C2}" dt="2025-05-18T14:42:05.936" v="325" actId="26606"/>
          <ac:picMkLst>
            <pc:docMk/>
            <pc:sldMk cId="2052649742" sldId="290"/>
            <ac:picMk id="4" creationId="{B7A875AE-B955-DFFE-5E56-47C17F54B765}"/>
          </ac:picMkLst>
        </pc:picChg>
        <pc:picChg chg="add mod">
          <ac:chgData name="Charleigh Steel (2200885)" userId="6589c86b-fb9c-46e0-8ebf-247f2ca21abf" providerId="ADAL" clId="{41D7BC44-1150-234E-B656-A84F654E25C2}" dt="2025-05-18T14:42:05.936" v="325" actId="26606"/>
          <ac:picMkLst>
            <pc:docMk/>
            <pc:sldMk cId="2052649742" sldId="290"/>
            <ac:picMk id="5" creationId="{BBCE58D6-B20B-A1D0-B22A-9DBE5109E33F}"/>
          </ac:picMkLst>
        </pc:picChg>
      </pc:sldChg>
      <pc:sldChg chg="new del">
        <pc:chgData name="Charleigh Steel (2200885)" userId="6589c86b-fb9c-46e0-8ebf-247f2ca21abf" providerId="ADAL" clId="{41D7BC44-1150-234E-B656-A84F654E25C2}" dt="2025-05-18T14:49:23.724" v="411" actId="21"/>
        <pc:sldMkLst>
          <pc:docMk/>
          <pc:sldMk cId="1349832846" sldId="291"/>
        </pc:sldMkLst>
      </pc:sldChg>
      <pc:sldChg chg="addSp delSp modSp new mod setBg">
        <pc:chgData name="Charleigh Steel (2200885)" userId="6589c86b-fb9c-46e0-8ebf-247f2ca21abf" providerId="ADAL" clId="{41D7BC44-1150-234E-B656-A84F654E25C2}" dt="2025-05-18T14:49:17.595" v="410" actId="26606"/>
        <pc:sldMkLst>
          <pc:docMk/>
          <pc:sldMk cId="4019249547" sldId="292"/>
        </pc:sldMkLst>
        <pc:spChg chg="del">
          <ac:chgData name="Charleigh Steel (2200885)" userId="6589c86b-fb9c-46e0-8ebf-247f2ca21abf" providerId="ADAL" clId="{41D7BC44-1150-234E-B656-A84F654E25C2}" dt="2025-05-18T14:48:14.139" v="400" actId="478"/>
          <ac:spMkLst>
            <pc:docMk/>
            <pc:sldMk cId="4019249547" sldId="292"/>
            <ac:spMk id="2" creationId="{E91CD0FD-6045-73A7-CE29-30510B77D938}"/>
          </ac:spMkLst>
        </pc:spChg>
        <pc:spChg chg="del">
          <ac:chgData name="Charleigh Steel (2200885)" userId="6589c86b-fb9c-46e0-8ebf-247f2ca21abf" providerId="ADAL" clId="{41D7BC44-1150-234E-B656-A84F654E25C2}" dt="2025-05-18T14:47:58.648" v="394" actId="931"/>
          <ac:spMkLst>
            <pc:docMk/>
            <pc:sldMk cId="4019249547" sldId="292"/>
            <ac:spMk id="3" creationId="{B2AC7C18-6003-E1CF-D471-1694187F47B7}"/>
          </ac:spMkLst>
        </pc:spChg>
        <pc:spChg chg="add del mod">
          <ac:chgData name="Charleigh Steel (2200885)" userId="6589c86b-fb9c-46e0-8ebf-247f2ca21abf" providerId="ADAL" clId="{41D7BC44-1150-234E-B656-A84F654E25C2}" dt="2025-05-18T14:48:16.551" v="401" actId="478"/>
          <ac:spMkLst>
            <pc:docMk/>
            <pc:sldMk cId="4019249547" sldId="292"/>
            <ac:spMk id="7" creationId="{EF3DE311-7F53-7116-7B11-138F614053F7}"/>
          </ac:spMkLst>
        </pc:spChg>
        <pc:spChg chg="add">
          <ac:chgData name="Charleigh Steel (2200885)" userId="6589c86b-fb9c-46e0-8ebf-247f2ca21abf" providerId="ADAL" clId="{41D7BC44-1150-234E-B656-A84F654E25C2}" dt="2025-05-18T14:49:17.595" v="410" actId="26606"/>
          <ac:spMkLst>
            <pc:docMk/>
            <pc:sldMk cId="4019249547" sldId="292"/>
            <ac:spMk id="17" creationId="{5F9CFCE6-877F-4858-B8BD-2C52CA8AFBC4}"/>
          </ac:spMkLst>
        </pc:spChg>
        <pc:spChg chg="add">
          <ac:chgData name="Charleigh Steel (2200885)" userId="6589c86b-fb9c-46e0-8ebf-247f2ca21abf" providerId="ADAL" clId="{41D7BC44-1150-234E-B656-A84F654E25C2}" dt="2025-05-18T14:49:17.595" v="410" actId="26606"/>
          <ac:spMkLst>
            <pc:docMk/>
            <pc:sldMk cId="4019249547" sldId="292"/>
            <ac:spMk id="19" creationId="{8213F8A0-12AE-4514-8372-0DD766EC28EE}"/>
          </ac:spMkLst>
        </pc:spChg>
        <pc:spChg chg="add">
          <ac:chgData name="Charleigh Steel (2200885)" userId="6589c86b-fb9c-46e0-8ebf-247f2ca21abf" providerId="ADAL" clId="{41D7BC44-1150-234E-B656-A84F654E25C2}" dt="2025-05-18T14:49:17.595" v="410" actId="26606"/>
          <ac:spMkLst>
            <pc:docMk/>
            <pc:sldMk cId="4019249547" sldId="292"/>
            <ac:spMk id="21" creationId="{9EFF17D4-9A8C-4CE5-B096-D8CCD4400437}"/>
          </ac:spMkLst>
        </pc:spChg>
        <pc:picChg chg="add del mod ord">
          <ac:chgData name="Charleigh Steel (2200885)" userId="6589c86b-fb9c-46e0-8ebf-247f2ca21abf" providerId="ADAL" clId="{41D7BC44-1150-234E-B656-A84F654E25C2}" dt="2025-05-18T14:48:12.430" v="399" actId="478"/>
          <ac:picMkLst>
            <pc:docMk/>
            <pc:sldMk cId="4019249547" sldId="292"/>
            <ac:picMk id="4" creationId="{B77AFAC7-88A9-1255-0AAA-33AFE83C8714}"/>
          </ac:picMkLst>
        </pc:picChg>
        <pc:picChg chg="add del mod">
          <ac:chgData name="Charleigh Steel (2200885)" userId="6589c86b-fb9c-46e0-8ebf-247f2ca21abf" providerId="ADAL" clId="{41D7BC44-1150-234E-B656-A84F654E25C2}" dt="2025-05-18T14:48:12.430" v="399" actId="478"/>
          <ac:picMkLst>
            <pc:docMk/>
            <pc:sldMk cId="4019249547" sldId="292"/>
            <ac:picMk id="5" creationId="{E1313E6B-0FB5-5E74-8A8F-7FC64DEB7871}"/>
          </ac:picMkLst>
        </pc:picChg>
        <pc:picChg chg="add del mod">
          <ac:chgData name="Charleigh Steel (2200885)" userId="6589c86b-fb9c-46e0-8ebf-247f2ca21abf" providerId="ADAL" clId="{41D7BC44-1150-234E-B656-A84F654E25C2}" dt="2025-05-18T14:48:49.391" v="406" actId="478"/>
          <ac:picMkLst>
            <pc:docMk/>
            <pc:sldMk cId="4019249547" sldId="292"/>
            <ac:picMk id="8" creationId="{3E8449BF-64B5-5119-BE04-74DAB51E159E}"/>
          </ac:picMkLst>
        </pc:picChg>
        <pc:picChg chg="add del mod">
          <ac:chgData name="Charleigh Steel (2200885)" userId="6589c86b-fb9c-46e0-8ebf-247f2ca21abf" providerId="ADAL" clId="{41D7BC44-1150-234E-B656-A84F654E25C2}" dt="2025-05-18T14:48:49.391" v="406" actId="478"/>
          <ac:picMkLst>
            <pc:docMk/>
            <pc:sldMk cId="4019249547" sldId="292"/>
            <ac:picMk id="9" creationId="{A4CBF133-7C43-0BC6-6323-8E86D1731BDB}"/>
          </ac:picMkLst>
        </pc:picChg>
        <pc:picChg chg="add del mod">
          <ac:chgData name="Charleigh Steel (2200885)" userId="6589c86b-fb9c-46e0-8ebf-247f2ca21abf" providerId="ADAL" clId="{41D7BC44-1150-234E-B656-A84F654E25C2}" dt="2025-05-18T14:48:49.391" v="406" actId="478"/>
          <ac:picMkLst>
            <pc:docMk/>
            <pc:sldMk cId="4019249547" sldId="292"/>
            <ac:picMk id="10" creationId="{80C038B7-0F91-0568-1221-01C91AF9C952}"/>
          </ac:picMkLst>
        </pc:picChg>
        <pc:picChg chg="add mod">
          <ac:chgData name="Charleigh Steel (2200885)" userId="6589c86b-fb9c-46e0-8ebf-247f2ca21abf" providerId="ADAL" clId="{41D7BC44-1150-234E-B656-A84F654E25C2}" dt="2025-05-18T14:49:17.595" v="410" actId="26606"/>
          <ac:picMkLst>
            <pc:docMk/>
            <pc:sldMk cId="4019249547" sldId="292"/>
            <ac:picMk id="11" creationId="{725AF541-C9BD-175A-13EE-FF1A43449C52}"/>
          </ac:picMkLst>
        </pc:picChg>
        <pc:picChg chg="add mod">
          <ac:chgData name="Charleigh Steel (2200885)" userId="6589c86b-fb9c-46e0-8ebf-247f2ca21abf" providerId="ADAL" clId="{41D7BC44-1150-234E-B656-A84F654E25C2}" dt="2025-05-18T14:49:17.595" v="410" actId="26606"/>
          <ac:picMkLst>
            <pc:docMk/>
            <pc:sldMk cId="4019249547" sldId="292"/>
            <ac:picMk id="12" creationId="{D5E351C3-3E0B-1E9A-11B5-720358691222}"/>
          </ac:picMkLst>
        </pc:picChg>
      </pc:sldChg>
      <pc:sldChg chg="addSp delSp modSp new mod setBg">
        <pc:chgData name="Charleigh Steel (2200885)" userId="6589c86b-fb9c-46e0-8ebf-247f2ca21abf" providerId="ADAL" clId="{41D7BC44-1150-234E-B656-A84F654E25C2}" dt="2025-05-18T14:47:41.361" v="393" actId="1076"/>
        <pc:sldMkLst>
          <pc:docMk/>
          <pc:sldMk cId="1994835207" sldId="293"/>
        </pc:sldMkLst>
        <pc:spChg chg="del mod">
          <ac:chgData name="Charleigh Steel (2200885)" userId="6589c86b-fb9c-46e0-8ebf-247f2ca21abf" providerId="ADAL" clId="{41D7BC44-1150-234E-B656-A84F654E25C2}" dt="2025-05-18T14:45:41.129" v="368" actId="478"/>
          <ac:spMkLst>
            <pc:docMk/>
            <pc:sldMk cId="1994835207" sldId="293"/>
            <ac:spMk id="2" creationId="{A7A10E73-B9C6-1637-14AA-66B8BFCC6149}"/>
          </ac:spMkLst>
        </pc:spChg>
        <pc:spChg chg="del">
          <ac:chgData name="Charleigh Steel (2200885)" userId="6589c86b-fb9c-46e0-8ebf-247f2ca21abf" providerId="ADAL" clId="{41D7BC44-1150-234E-B656-A84F654E25C2}" dt="2025-05-18T14:45:32.157" v="365" actId="931"/>
          <ac:spMkLst>
            <pc:docMk/>
            <pc:sldMk cId="1994835207" sldId="293"/>
            <ac:spMk id="3" creationId="{9D14F514-6B9D-8C78-F52F-C2449118F39E}"/>
          </ac:spMkLst>
        </pc:spChg>
        <pc:spChg chg="add del">
          <ac:chgData name="Charleigh Steel (2200885)" userId="6589c86b-fb9c-46e0-8ebf-247f2ca21abf" providerId="ADAL" clId="{41D7BC44-1150-234E-B656-A84F654E25C2}" dt="2025-05-18T14:45:39.482" v="367" actId="478"/>
          <ac:spMkLst>
            <pc:docMk/>
            <pc:sldMk cId="1994835207" sldId="293"/>
            <ac:spMk id="9" creationId="{C2AFA057-1C3A-8DA8-26D8-B64246946CB1}"/>
          </ac:spMkLst>
        </pc:spChg>
        <pc:spChg chg="add">
          <ac:chgData name="Charleigh Steel (2200885)" userId="6589c86b-fb9c-46e0-8ebf-247f2ca21abf" providerId="ADAL" clId="{41D7BC44-1150-234E-B656-A84F654E25C2}" dt="2025-05-18T14:47:07.982" v="386" actId="26606"/>
          <ac:spMkLst>
            <pc:docMk/>
            <pc:sldMk cId="1994835207" sldId="293"/>
            <ac:spMk id="17" creationId="{5F9CFCE6-877F-4858-B8BD-2C52CA8AFBC4}"/>
          </ac:spMkLst>
        </pc:spChg>
        <pc:spChg chg="add">
          <ac:chgData name="Charleigh Steel (2200885)" userId="6589c86b-fb9c-46e0-8ebf-247f2ca21abf" providerId="ADAL" clId="{41D7BC44-1150-234E-B656-A84F654E25C2}" dt="2025-05-18T14:47:07.982" v="386" actId="26606"/>
          <ac:spMkLst>
            <pc:docMk/>
            <pc:sldMk cId="1994835207" sldId="293"/>
            <ac:spMk id="19" creationId="{8213F8A0-12AE-4514-8372-0DD766EC28EE}"/>
          </ac:spMkLst>
        </pc:spChg>
        <pc:spChg chg="add">
          <ac:chgData name="Charleigh Steel (2200885)" userId="6589c86b-fb9c-46e0-8ebf-247f2ca21abf" providerId="ADAL" clId="{41D7BC44-1150-234E-B656-A84F654E25C2}" dt="2025-05-18T14:47:07.982" v="386" actId="26606"/>
          <ac:spMkLst>
            <pc:docMk/>
            <pc:sldMk cId="1994835207" sldId="293"/>
            <ac:spMk id="21" creationId="{9EFF17D4-9A8C-4CE5-B096-D8CCD4400437}"/>
          </ac:spMkLst>
        </pc:spChg>
        <pc:picChg chg="add del mod ord">
          <ac:chgData name="Charleigh Steel (2200885)" userId="6589c86b-fb9c-46e0-8ebf-247f2ca21abf" providerId="ADAL" clId="{41D7BC44-1150-234E-B656-A84F654E25C2}" dt="2025-05-18T14:45:48.109" v="370" actId="478"/>
          <ac:picMkLst>
            <pc:docMk/>
            <pc:sldMk cId="1994835207" sldId="293"/>
            <ac:picMk id="4" creationId="{1DCCCEB0-49F1-CA04-A967-6D2A10BBC767}"/>
          </ac:picMkLst>
        </pc:picChg>
        <pc:picChg chg="add del mod">
          <ac:chgData name="Charleigh Steel (2200885)" userId="6589c86b-fb9c-46e0-8ebf-247f2ca21abf" providerId="ADAL" clId="{41D7BC44-1150-234E-B656-A84F654E25C2}" dt="2025-05-18T14:45:50.632" v="371" actId="478"/>
          <ac:picMkLst>
            <pc:docMk/>
            <pc:sldMk cId="1994835207" sldId="293"/>
            <ac:picMk id="5" creationId="{3D0E952B-7047-742F-2106-E3DB4303BB34}"/>
          </ac:picMkLst>
        </pc:picChg>
        <pc:picChg chg="add del mod">
          <ac:chgData name="Charleigh Steel (2200885)" userId="6589c86b-fb9c-46e0-8ebf-247f2ca21abf" providerId="ADAL" clId="{41D7BC44-1150-234E-B656-A84F654E25C2}" dt="2025-05-18T14:47:19.845" v="389" actId="478"/>
          <ac:picMkLst>
            <pc:docMk/>
            <pc:sldMk cId="1994835207" sldId="293"/>
            <ac:picMk id="6" creationId="{74B79573-73E7-747D-64D6-BF020A16BB17}"/>
          </ac:picMkLst>
        </pc:picChg>
        <pc:picChg chg="add mod">
          <ac:chgData name="Charleigh Steel (2200885)" userId="6589c86b-fb9c-46e0-8ebf-247f2ca21abf" providerId="ADAL" clId="{41D7BC44-1150-234E-B656-A84F654E25C2}" dt="2025-05-18T14:47:13.721" v="388" actId="1076"/>
          <ac:picMkLst>
            <pc:docMk/>
            <pc:sldMk cId="1994835207" sldId="293"/>
            <ac:picMk id="7" creationId="{A67FB5C6-1643-C64C-0E55-D330742910D2}"/>
          </ac:picMkLst>
        </pc:picChg>
        <pc:picChg chg="add del mod">
          <ac:chgData name="Charleigh Steel (2200885)" userId="6589c86b-fb9c-46e0-8ebf-247f2ca21abf" providerId="ADAL" clId="{41D7BC44-1150-234E-B656-A84F654E25C2}" dt="2025-05-18T14:46:53.260" v="383" actId="478"/>
          <ac:picMkLst>
            <pc:docMk/>
            <pc:sldMk cId="1994835207" sldId="293"/>
            <ac:picMk id="8" creationId="{6DA2590A-8714-916D-0296-0F98F2E34B3E}"/>
          </ac:picMkLst>
        </pc:picChg>
        <pc:picChg chg="add del mod">
          <ac:chgData name="Charleigh Steel (2200885)" userId="6589c86b-fb9c-46e0-8ebf-247f2ca21abf" providerId="ADAL" clId="{41D7BC44-1150-234E-B656-A84F654E25C2}" dt="2025-05-18T14:46:50.999" v="382" actId="478"/>
          <ac:picMkLst>
            <pc:docMk/>
            <pc:sldMk cId="1994835207" sldId="293"/>
            <ac:picMk id="10" creationId="{05A5ABCA-32E4-4018-A773-FF2D929C843E}"/>
          </ac:picMkLst>
        </pc:picChg>
        <pc:picChg chg="add mod">
          <ac:chgData name="Charleigh Steel (2200885)" userId="6589c86b-fb9c-46e0-8ebf-247f2ca21abf" providerId="ADAL" clId="{41D7BC44-1150-234E-B656-A84F654E25C2}" dt="2025-05-18T14:47:41.361" v="393" actId="1076"/>
          <ac:picMkLst>
            <pc:docMk/>
            <pc:sldMk cId="1994835207" sldId="293"/>
            <ac:picMk id="11" creationId="{D1C598A0-F2BF-1BAC-B6FB-71C45E7F91C5}"/>
          </ac:picMkLst>
        </pc:picChg>
        <pc:cxnChg chg="add del">
          <ac:chgData name="Charleigh Steel (2200885)" userId="6589c86b-fb9c-46e0-8ebf-247f2ca21abf" providerId="ADAL" clId="{41D7BC44-1150-234E-B656-A84F654E25C2}" dt="2025-05-18T14:47:07.982" v="386" actId="26606"/>
          <ac:cxnSpMkLst>
            <pc:docMk/>
            <pc:sldMk cId="1994835207" sldId="293"/>
            <ac:cxnSpMk id="12" creationId="{1503BFE4-729B-D9D0-C17B-501E6AF1127A}"/>
          </ac:cxnSpMkLst>
        </pc:cxnChg>
      </pc:sldChg>
      <pc:sldChg chg="addSp delSp modSp new mod setBg">
        <pc:chgData name="Charleigh Steel (2200885)" userId="6589c86b-fb9c-46e0-8ebf-247f2ca21abf" providerId="ADAL" clId="{41D7BC44-1150-234E-B656-A84F654E25C2}" dt="2025-05-18T14:45:12.347" v="364" actId="26606"/>
        <pc:sldMkLst>
          <pc:docMk/>
          <pc:sldMk cId="1903588841" sldId="294"/>
        </pc:sldMkLst>
        <pc:spChg chg="del mod">
          <ac:chgData name="Charleigh Steel (2200885)" userId="6589c86b-fb9c-46e0-8ebf-247f2ca21abf" providerId="ADAL" clId="{41D7BC44-1150-234E-B656-A84F654E25C2}" dt="2025-05-18T14:44:59.987" v="359" actId="478"/>
          <ac:spMkLst>
            <pc:docMk/>
            <pc:sldMk cId="1903588841" sldId="294"/>
            <ac:spMk id="2" creationId="{70234D3F-B622-A683-FC1D-AF0F75FFFFE3}"/>
          </ac:spMkLst>
        </pc:spChg>
        <pc:spChg chg="del">
          <ac:chgData name="Charleigh Steel (2200885)" userId="6589c86b-fb9c-46e0-8ebf-247f2ca21abf" providerId="ADAL" clId="{41D7BC44-1150-234E-B656-A84F654E25C2}" dt="2025-05-18T14:44:19.540" v="350" actId="931"/>
          <ac:spMkLst>
            <pc:docMk/>
            <pc:sldMk cId="1903588841" sldId="294"/>
            <ac:spMk id="3" creationId="{27D871F1-85E9-5B68-E69A-11CDE000D9BD}"/>
          </ac:spMkLst>
        </pc:spChg>
        <pc:spChg chg="add del mod">
          <ac:chgData name="Charleigh Steel (2200885)" userId="6589c86b-fb9c-46e0-8ebf-247f2ca21abf" providerId="ADAL" clId="{41D7BC44-1150-234E-B656-A84F654E25C2}" dt="2025-05-18T14:44:51.371" v="357" actId="931"/>
          <ac:spMkLst>
            <pc:docMk/>
            <pc:sldMk cId="1903588841" sldId="294"/>
            <ac:spMk id="7" creationId="{CAEC066A-0AD8-BBEC-E172-AABA3A4D752A}"/>
          </ac:spMkLst>
        </pc:spChg>
        <pc:spChg chg="add">
          <ac:chgData name="Charleigh Steel (2200885)" userId="6589c86b-fb9c-46e0-8ebf-247f2ca21abf" providerId="ADAL" clId="{41D7BC44-1150-234E-B656-A84F654E25C2}" dt="2025-05-18T14:45:12.347" v="364" actId="26606"/>
          <ac:spMkLst>
            <pc:docMk/>
            <pc:sldMk cId="1903588841" sldId="294"/>
            <ac:spMk id="19" creationId="{5F9CFCE6-877F-4858-B8BD-2C52CA8AFBC4}"/>
          </ac:spMkLst>
        </pc:spChg>
        <pc:spChg chg="add">
          <ac:chgData name="Charleigh Steel (2200885)" userId="6589c86b-fb9c-46e0-8ebf-247f2ca21abf" providerId="ADAL" clId="{41D7BC44-1150-234E-B656-A84F654E25C2}" dt="2025-05-18T14:45:12.347" v="364" actId="26606"/>
          <ac:spMkLst>
            <pc:docMk/>
            <pc:sldMk cId="1903588841" sldId="294"/>
            <ac:spMk id="21" creationId="{8213F8A0-12AE-4514-8372-0DD766EC28EE}"/>
          </ac:spMkLst>
        </pc:spChg>
        <pc:spChg chg="add">
          <ac:chgData name="Charleigh Steel (2200885)" userId="6589c86b-fb9c-46e0-8ebf-247f2ca21abf" providerId="ADAL" clId="{41D7BC44-1150-234E-B656-A84F654E25C2}" dt="2025-05-18T14:45:12.347" v="364" actId="26606"/>
          <ac:spMkLst>
            <pc:docMk/>
            <pc:sldMk cId="1903588841" sldId="294"/>
            <ac:spMk id="23" creationId="{9EFF17D4-9A8C-4CE5-B096-D8CCD4400437}"/>
          </ac:spMkLst>
        </pc:spChg>
        <pc:picChg chg="add del mod ord">
          <ac:chgData name="Charleigh Steel (2200885)" userId="6589c86b-fb9c-46e0-8ebf-247f2ca21abf" providerId="ADAL" clId="{41D7BC44-1150-234E-B656-A84F654E25C2}" dt="2025-05-18T14:44:35.556" v="356" actId="478"/>
          <ac:picMkLst>
            <pc:docMk/>
            <pc:sldMk cId="1903588841" sldId="294"/>
            <ac:picMk id="4" creationId="{E523B1C6-2A17-49F6-7164-A7AB6BC118D3}"/>
          </ac:picMkLst>
        </pc:picChg>
        <pc:picChg chg="add del mod">
          <ac:chgData name="Charleigh Steel (2200885)" userId="6589c86b-fb9c-46e0-8ebf-247f2ca21abf" providerId="ADAL" clId="{41D7BC44-1150-234E-B656-A84F654E25C2}" dt="2025-05-18T14:44:35.556" v="356" actId="478"/>
          <ac:picMkLst>
            <pc:docMk/>
            <pc:sldMk cId="1903588841" sldId="294"/>
            <ac:picMk id="5" creationId="{DF99C328-F488-6F4D-9E0D-BD7C33E59F11}"/>
          </ac:picMkLst>
        </pc:picChg>
        <pc:picChg chg="add mod ord">
          <ac:chgData name="Charleigh Steel (2200885)" userId="6589c86b-fb9c-46e0-8ebf-247f2ca21abf" providerId="ADAL" clId="{41D7BC44-1150-234E-B656-A84F654E25C2}" dt="2025-05-18T14:45:12.347" v="364" actId="26606"/>
          <ac:picMkLst>
            <pc:docMk/>
            <pc:sldMk cId="1903588841" sldId="294"/>
            <ac:picMk id="8" creationId="{2A14871C-DF72-9690-9EF6-29301C31F360}"/>
          </ac:picMkLst>
        </pc:picChg>
        <pc:picChg chg="add mod">
          <ac:chgData name="Charleigh Steel (2200885)" userId="6589c86b-fb9c-46e0-8ebf-247f2ca21abf" providerId="ADAL" clId="{41D7BC44-1150-234E-B656-A84F654E25C2}" dt="2025-05-18T14:45:12.347" v="364" actId="26606"/>
          <ac:picMkLst>
            <pc:docMk/>
            <pc:sldMk cId="1903588841" sldId="294"/>
            <ac:picMk id="9" creationId="{32AC0A87-71AD-4726-C0D0-A2A0D0D62657}"/>
          </ac:picMkLst>
        </pc:picChg>
        <pc:cxnChg chg="add del">
          <ac:chgData name="Charleigh Steel (2200885)" userId="6589c86b-fb9c-46e0-8ebf-247f2ca21abf" providerId="ADAL" clId="{41D7BC44-1150-234E-B656-A84F654E25C2}" dt="2025-05-18T14:45:12.347" v="364" actId="26606"/>
          <ac:cxnSpMkLst>
            <pc:docMk/>
            <pc:sldMk cId="1903588841" sldId="294"/>
            <ac:cxnSpMk id="14" creationId="{192712F8-36FA-35DF-0CE8-4098D93322A3}"/>
          </ac:cxnSpMkLst>
        </pc:cxn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6545DD-5A5F-281A-B816-F04175D02C9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DD1F50F-7B99-F88C-399A-48F45BD3B35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3ECCE4-AC08-1A52-ED0D-FC9524ADEB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F6C4E-1CF0-514C-AC7F-A14B3ACCAA10}" type="datetimeFigureOut">
              <a:rPr lang="en-US" smtClean="0"/>
              <a:t>5/18/25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96FFE2-7DC3-8D92-89A5-F146157AFF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1B0B81-975E-5C76-7171-3CA634D904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9327A-E4B5-454A-A573-E5D89AF00D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05958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7205CC-90AA-874E-AC09-BAD107545D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5974DF-F39D-5567-CA25-113BB86F57A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6DE8BA-CC29-7ED7-7AE6-85BC80B015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F6C4E-1CF0-514C-AC7F-A14B3ACCAA10}" type="datetimeFigureOut">
              <a:rPr lang="en-US" smtClean="0"/>
              <a:t>5/18/25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47A442-41A2-AA77-5BD3-5EE54DFC7F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BBDE83-3C4A-4BDC-ACFD-72A2EFC01A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9327A-E4B5-454A-A573-E5D89AF00D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9384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D74E30-9B59-4371-8F32-1C4046B215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1690A45-18D7-CBDC-F223-15C56C63DDF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4B4FE0-8826-402B-A73C-0452B3D873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F6C4E-1CF0-514C-AC7F-A14B3ACCAA10}" type="datetimeFigureOut">
              <a:rPr lang="en-US" smtClean="0"/>
              <a:t>5/18/25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5A3F98-64D8-2F16-26F9-873B02379F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02939C-B08D-67FA-0468-C592445F98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9327A-E4B5-454A-A573-E5D89AF00D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32253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A6FC70-913E-6686-AADD-7E38D7491B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83B98E-0BE5-A123-7AFC-8C9922D59E3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C1629B2-9544-7C37-E850-D8799013B93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C68A363-E1B3-6B75-AAA6-DB72411C59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F6C4E-1CF0-514C-AC7F-A14B3ACCAA10}" type="datetimeFigureOut">
              <a:rPr lang="en-US" smtClean="0"/>
              <a:t>5/18/25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D2D3610-735F-6350-EB86-80D704BB9F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95A9544-1876-0DDC-AC2C-03E9E24CBD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9327A-E4B5-454A-A573-E5D89AF00D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6198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25E5C4-23D0-9202-6BCD-705ACA3760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4AA60EE-B6AD-FAF7-5A85-F9C6E7D8881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98C8AB-E132-63B0-165B-AA220271DBE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3272EFB-1384-B6EC-3FD4-657D3DEB592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BA6AAB6-5069-BF01-B5C2-F05FA4BD2E2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11CBBCB-455E-A8EC-A8CD-7A4D53C0F7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F6C4E-1CF0-514C-AC7F-A14B3ACCAA10}" type="datetimeFigureOut">
              <a:rPr lang="en-US" smtClean="0"/>
              <a:t>5/18/25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0447634-BE4B-E42E-3634-3FD2F15F9E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4C079E8-991D-5CCC-0CAA-36C73499F5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9327A-E4B5-454A-A573-E5D89AF00D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52836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481780-EB5E-A724-317D-B1CA64C7DF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BFC666C-88D2-8461-9BD9-43BB9F7171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F6C4E-1CF0-514C-AC7F-A14B3ACCAA10}" type="datetimeFigureOut">
              <a:rPr lang="en-US" smtClean="0"/>
              <a:t>5/18/25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C8BCCBB-24E1-D655-C147-202985A216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BA7FD7B-F30A-D9B5-CAA3-9E7D70838D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9327A-E4B5-454A-A573-E5D89AF00D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84315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5422225-2796-5351-9AA6-4CE1B9A52E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F6C4E-1CF0-514C-AC7F-A14B3ACCAA10}" type="datetimeFigureOut">
              <a:rPr lang="en-US" smtClean="0"/>
              <a:t>5/18/25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AA332A5-F9D2-7999-836B-CB11355747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F429B4C-DA07-E711-6BD4-F140AB7340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9327A-E4B5-454A-A573-E5D89AF00D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88092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478ECE-8881-186A-65FC-AC8975CF3C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F57279-3EC4-F231-DD8C-B837DB7673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518E2D9-0D63-0BAD-1DCE-EE4871787F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885DD79-CD5B-7B8E-F01B-3DF7F3E93D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F6C4E-1CF0-514C-AC7F-A14B3ACCAA10}" type="datetimeFigureOut">
              <a:rPr lang="en-US" smtClean="0"/>
              <a:t>5/18/25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AA34BA2-006C-3CD8-6171-F8054D15A7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E9D5E89-6BF3-5EC7-54F0-8EF7D2B541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9327A-E4B5-454A-A573-E5D89AF00D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88050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5FACE5-9B88-95F7-5012-1ECD40972B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6D83455-845D-8D06-50E3-8A515C23059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607C3F7-581E-C4AA-5501-B990E4D577E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F66133A-0E50-0938-74F5-CFD918546E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F6C4E-1CF0-514C-AC7F-A14B3ACCAA10}" type="datetimeFigureOut">
              <a:rPr lang="en-US" smtClean="0"/>
              <a:t>5/18/25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04E79C1-AFE6-75C2-C3A0-FCCE6FD9DB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5A6E32C-4309-E946-02FB-A572F975D3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9327A-E4B5-454A-A573-E5D89AF00D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5371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B20B1B-59AE-5E09-C188-79437141B8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965DED4-CDEC-EFC1-D65B-AA4E1DAB893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474471-AF75-32AC-8B73-A5F2FDC65B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F6C4E-1CF0-514C-AC7F-A14B3ACCAA10}" type="datetimeFigureOut">
              <a:rPr lang="en-US" smtClean="0"/>
              <a:t>5/18/25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52E3E0-5292-44FA-BA30-5BFC9CBA2B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06E03F-B6AF-9038-64D8-1E23D77F70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9327A-E4B5-454A-A573-E5D89AF00D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12214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F1FD3AD-725C-9E7C-67C2-AD23509A0B5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43C22D8-0C26-D8F4-4F04-9E83DD14EDC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9249C3-95AA-04C2-FF33-0848812753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F6C4E-1CF0-514C-AC7F-A14B3ACCAA10}" type="datetimeFigureOut">
              <a:rPr lang="en-US" smtClean="0"/>
              <a:t>5/18/25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9F7B555-EA99-722C-99AC-B3F517397B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017C05-30EA-9F61-88E8-6E935777E5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9327A-E4B5-454A-A573-E5D89AF00D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75875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FE33DAC-1B1B-6853-756A-44EC9000C7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7DB1AC-A175-9868-8C3A-39F46E8630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59FBD0-3361-AD3F-15AA-5DCABDDFC09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C6F6C4E-1CF0-514C-AC7F-A14B3ACCAA10}" type="datetimeFigureOut">
              <a:rPr lang="en-US" smtClean="0"/>
              <a:t>5/18/25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9B77F7-72BC-DAC7-3F6F-D7CEFA5274D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F9DE74-FDEA-71A8-5AFC-5D520982C11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B29327A-E4B5-454A-A573-E5D89AF00D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690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4D4677D2-D5AC-4CF9-9EED-2B89D0A1C2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6D54F7E-825A-4BBA-815F-35CCA8B977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080681"/>
            <a:ext cx="12192000" cy="2777318"/>
          </a:xfrm>
          <a:prstGeom prst="rect">
            <a:avLst/>
          </a:pr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Small plant growing on soil">
            <a:extLst>
              <a:ext uri="{FF2B5EF4-FFF2-40B4-BE49-F238E27FC236}">
                <a16:creationId xmlns:a16="http://schemas.microsoft.com/office/drawing/2014/main" id="{0304376F-0A40-2B39-303E-2351027862C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4698" b="1032"/>
          <a:stretch>
            <a:fillRect/>
          </a:stretch>
        </p:blipFill>
        <p:spPr>
          <a:xfrm>
            <a:off x="1" y="1"/>
            <a:ext cx="12191999" cy="6858000"/>
          </a:xfrm>
          <a:custGeom>
            <a:avLst/>
            <a:gdLst/>
            <a:ahLst/>
            <a:cxnLst/>
            <a:rect l="l" t="t" r="r" b="b"/>
            <a:pathLst>
              <a:path w="12191999" h="6842601">
                <a:moveTo>
                  <a:pt x="0" y="0"/>
                </a:moveTo>
                <a:lnTo>
                  <a:pt x="12191999" y="0"/>
                </a:lnTo>
                <a:lnTo>
                  <a:pt x="12191999" y="6842601"/>
                </a:lnTo>
                <a:lnTo>
                  <a:pt x="10316981" y="6842601"/>
                </a:lnTo>
                <a:cubicBezTo>
                  <a:pt x="10312796" y="6835189"/>
                  <a:pt x="10163183" y="6730124"/>
                  <a:pt x="10158998" y="6722712"/>
                </a:cubicBezTo>
                <a:cubicBezTo>
                  <a:pt x="10120278" y="6678190"/>
                  <a:pt x="10156462" y="6716223"/>
                  <a:pt x="10090349" y="6671420"/>
                </a:cubicBezTo>
                <a:cubicBezTo>
                  <a:pt x="10043032" y="6655694"/>
                  <a:pt x="9995855" y="6551879"/>
                  <a:pt x="9955425" y="6498018"/>
                </a:cubicBezTo>
                <a:cubicBezTo>
                  <a:pt x="9939618" y="6480021"/>
                  <a:pt x="9915110" y="6461677"/>
                  <a:pt x="9891265" y="6454528"/>
                </a:cubicBezTo>
                <a:cubicBezTo>
                  <a:pt x="9868239" y="6464957"/>
                  <a:pt x="9865423" y="6431640"/>
                  <a:pt x="9848227" y="6426063"/>
                </a:cubicBezTo>
                <a:cubicBezTo>
                  <a:pt x="9838059" y="6433162"/>
                  <a:pt x="9815047" y="6410348"/>
                  <a:pt x="9812354" y="6399604"/>
                </a:cubicBezTo>
                <a:cubicBezTo>
                  <a:pt x="9825285" y="6377997"/>
                  <a:pt x="9725923" y="6372757"/>
                  <a:pt x="9725915" y="6356381"/>
                </a:cubicBezTo>
                <a:cubicBezTo>
                  <a:pt x="9696279" y="6348066"/>
                  <a:pt x="9591199" y="6354143"/>
                  <a:pt x="9575033" y="6325258"/>
                </a:cubicBezTo>
                <a:cubicBezTo>
                  <a:pt x="9516434" y="6303128"/>
                  <a:pt x="9441613" y="6276805"/>
                  <a:pt x="9415626" y="6271777"/>
                </a:cubicBezTo>
                <a:cubicBezTo>
                  <a:pt x="9378293" y="6313495"/>
                  <a:pt x="9281935" y="6171365"/>
                  <a:pt x="9171493" y="6150430"/>
                </a:cubicBezTo>
                <a:cubicBezTo>
                  <a:pt x="9155426" y="6152396"/>
                  <a:pt x="9147439" y="6151015"/>
                  <a:pt x="9146018" y="6139864"/>
                </a:cubicBezTo>
                <a:cubicBezTo>
                  <a:pt x="9112029" y="6132441"/>
                  <a:pt x="9087339" y="6101138"/>
                  <a:pt x="9059635" y="6109957"/>
                </a:cubicBezTo>
                <a:cubicBezTo>
                  <a:pt x="9024424" y="6092144"/>
                  <a:pt x="9043048" y="6078417"/>
                  <a:pt x="9010911" y="6064789"/>
                </a:cubicBezTo>
                <a:lnTo>
                  <a:pt x="8866811" y="6028191"/>
                </a:lnTo>
                <a:cubicBezTo>
                  <a:pt x="8846465" y="6021172"/>
                  <a:pt x="8825221" y="6000527"/>
                  <a:pt x="8804584" y="5994237"/>
                </a:cubicBezTo>
                <a:lnTo>
                  <a:pt x="8783071" y="5990448"/>
                </a:lnTo>
                <a:lnTo>
                  <a:pt x="8770456" y="5978060"/>
                </a:lnTo>
                <a:cubicBezTo>
                  <a:pt x="8764772" y="5975259"/>
                  <a:pt x="8757695" y="5974720"/>
                  <a:pt x="8748297" y="5978070"/>
                </a:cubicBezTo>
                <a:cubicBezTo>
                  <a:pt x="8730344" y="5973495"/>
                  <a:pt x="8679808" y="5955894"/>
                  <a:pt x="8662742" y="5950603"/>
                </a:cubicBezTo>
                <a:lnTo>
                  <a:pt x="8645902" y="5946326"/>
                </a:lnTo>
                <a:lnTo>
                  <a:pt x="8638176" y="5938358"/>
                </a:lnTo>
                <a:cubicBezTo>
                  <a:pt x="8625897" y="5932642"/>
                  <a:pt x="8594811" y="5922073"/>
                  <a:pt x="8572224" y="5912032"/>
                </a:cubicBezTo>
                <a:cubicBezTo>
                  <a:pt x="8553809" y="5897782"/>
                  <a:pt x="8529845" y="5886100"/>
                  <a:pt x="8502655" y="5878114"/>
                </a:cubicBezTo>
                <a:cubicBezTo>
                  <a:pt x="8496990" y="5883034"/>
                  <a:pt x="8489611" y="5872566"/>
                  <a:pt x="8485159" y="5869819"/>
                </a:cubicBezTo>
                <a:cubicBezTo>
                  <a:pt x="8483457" y="5873482"/>
                  <a:pt x="8471232" y="5872664"/>
                  <a:pt x="8468539" y="5868711"/>
                </a:cubicBezTo>
                <a:cubicBezTo>
                  <a:pt x="8389167" y="5836352"/>
                  <a:pt x="8421742" y="5881497"/>
                  <a:pt x="8379810" y="5849376"/>
                </a:cubicBezTo>
                <a:cubicBezTo>
                  <a:pt x="8371729" y="5846373"/>
                  <a:pt x="8364483" y="5846766"/>
                  <a:pt x="8357758" y="5848601"/>
                </a:cubicBezTo>
                <a:lnTo>
                  <a:pt x="8315264" y="5836192"/>
                </a:lnTo>
                <a:cubicBezTo>
                  <a:pt x="8299077" y="5829531"/>
                  <a:pt x="8281671" y="5824011"/>
                  <a:pt x="8263455" y="5819793"/>
                </a:cubicBezTo>
                <a:cubicBezTo>
                  <a:pt x="8257386" y="5826849"/>
                  <a:pt x="8245582" y="5813448"/>
                  <a:pt x="8239287" y="5810141"/>
                </a:cubicBezTo>
                <a:cubicBezTo>
                  <a:pt x="8237965" y="5815186"/>
                  <a:pt x="8222226" y="5815108"/>
                  <a:pt x="8217888" y="5810039"/>
                </a:cubicBezTo>
                <a:cubicBezTo>
                  <a:pt x="8109447" y="5773303"/>
                  <a:pt x="8161302" y="5831037"/>
                  <a:pt x="8100547" y="5791517"/>
                </a:cubicBezTo>
                <a:cubicBezTo>
                  <a:pt x="8089574" y="5788167"/>
                  <a:pt x="8080448" y="5789295"/>
                  <a:pt x="8072316" y="5792309"/>
                </a:cubicBezTo>
                <a:lnTo>
                  <a:pt x="8056967" y="5800648"/>
                </a:lnTo>
                <a:lnTo>
                  <a:pt x="8047885" y="5795270"/>
                </a:lnTo>
                <a:cubicBezTo>
                  <a:pt x="8010204" y="5788738"/>
                  <a:pt x="7996426" y="5797608"/>
                  <a:pt x="7977128" y="5783189"/>
                </a:cubicBezTo>
                <a:cubicBezTo>
                  <a:pt x="7943466" y="5775577"/>
                  <a:pt x="7904823" y="5770953"/>
                  <a:pt x="7874392" y="5763715"/>
                </a:cubicBezTo>
                <a:cubicBezTo>
                  <a:pt x="7860337" y="5743777"/>
                  <a:pt x="7817541" y="5748989"/>
                  <a:pt x="7794543" y="5739759"/>
                </a:cubicBezTo>
                <a:cubicBezTo>
                  <a:pt x="7784688" y="5731467"/>
                  <a:pt x="7776709" y="5729004"/>
                  <a:pt x="7763762" y="5734031"/>
                </a:cubicBezTo>
                <a:cubicBezTo>
                  <a:pt x="7718781" y="5694154"/>
                  <a:pt x="7732231" y="5727368"/>
                  <a:pt x="7685889" y="5707234"/>
                </a:cubicBezTo>
                <a:cubicBezTo>
                  <a:pt x="7646521" y="5687607"/>
                  <a:pt x="7600389" y="5671470"/>
                  <a:pt x="7566744" y="5634586"/>
                </a:cubicBezTo>
                <a:cubicBezTo>
                  <a:pt x="7561306" y="5624813"/>
                  <a:pt x="7543589" y="5618525"/>
                  <a:pt x="7527170" y="5620542"/>
                </a:cubicBezTo>
                <a:cubicBezTo>
                  <a:pt x="7524343" y="5620889"/>
                  <a:pt x="7521664" y="5621475"/>
                  <a:pt x="7519214" y="5622280"/>
                </a:cubicBezTo>
                <a:cubicBezTo>
                  <a:pt x="7500062" y="5596964"/>
                  <a:pt x="7480476" y="5604337"/>
                  <a:pt x="7473157" y="5588143"/>
                </a:cubicBezTo>
                <a:cubicBezTo>
                  <a:pt x="7433415" y="5574859"/>
                  <a:pt x="7395118" y="5582388"/>
                  <a:pt x="7388000" y="5568063"/>
                </a:cubicBezTo>
                <a:cubicBezTo>
                  <a:pt x="7366403" y="5564920"/>
                  <a:pt x="7332262" y="5573848"/>
                  <a:pt x="7320876" y="5557698"/>
                </a:cubicBezTo>
                <a:cubicBezTo>
                  <a:pt x="7314891" y="5568111"/>
                  <a:pt x="7299319" y="5544964"/>
                  <a:pt x="7284480" y="5549820"/>
                </a:cubicBezTo>
                <a:cubicBezTo>
                  <a:pt x="7273570" y="5554430"/>
                  <a:pt x="7266301" y="5548483"/>
                  <a:pt x="7256619" y="5546379"/>
                </a:cubicBezTo>
                <a:cubicBezTo>
                  <a:pt x="7242503" y="5549088"/>
                  <a:pt x="7202543" y="5533379"/>
                  <a:pt x="7193112" y="5525289"/>
                </a:cubicBezTo>
                <a:cubicBezTo>
                  <a:pt x="7172259" y="5499151"/>
                  <a:pt x="7108617" y="5505485"/>
                  <a:pt x="7090943" y="5485177"/>
                </a:cubicBezTo>
                <a:cubicBezTo>
                  <a:pt x="7083637" y="5481419"/>
                  <a:pt x="7076140" y="5479148"/>
                  <a:pt x="7068566" y="5477809"/>
                </a:cubicBezTo>
                <a:lnTo>
                  <a:pt x="7023035" y="5476595"/>
                </a:lnTo>
                <a:lnTo>
                  <a:pt x="7001197" y="5476163"/>
                </a:lnTo>
                <a:cubicBezTo>
                  <a:pt x="7016126" y="5454256"/>
                  <a:pt x="6943549" y="5466815"/>
                  <a:pt x="6967472" y="5451057"/>
                </a:cubicBezTo>
                <a:cubicBezTo>
                  <a:pt x="6931240" y="5443544"/>
                  <a:pt x="6920843" y="5429649"/>
                  <a:pt x="6883334" y="5418880"/>
                </a:cubicBezTo>
                <a:lnTo>
                  <a:pt x="6742417" y="5386446"/>
                </a:lnTo>
                <a:cubicBezTo>
                  <a:pt x="6690532" y="5366095"/>
                  <a:pt x="6665174" y="5364632"/>
                  <a:pt x="6618315" y="5353085"/>
                </a:cubicBezTo>
                <a:cubicBezTo>
                  <a:pt x="6581698" y="5304210"/>
                  <a:pt x="6547395" y="5315779"/>
                  <a:pt x="6521050" y="5283194"/>
                </a:cubicBezTo>
                <a:cubicBezTo>
                  <a:pt x="6469114" y="5268862"/>
                  <a:pt x="6472597" y="5253957"/>
                  <a:pt x="6414460" y="5253832"/>
                </a:cubicBezTo>
                <a:lnTo>
                  <a:pt x="6362535" y="5220502"/>
                </a:lnTo>
                <a:cubicBezTo>
                  <a:pt x="6350866" y="5213881"/>
                  <a:pt x="6347641" y="5215777"/>
                  <a:pt x="6344443" y="5214103"/>
                </a:cubicBezTo>
                <a:lnTo>
                  <a:pt x="6343344" y="5210454"/>
                </a:lnTo>
                <a:lnTo>
                  <a:pt x="6333344" y="5205307"/>
                </a:lnTo>
                <a:lnTo>
                  <a:pt x="6315602" y="5193288"/>
                </a:lnTo>
                <a:lnTo>
                  <a:pt x="6310442" y="5192802"/>
                </a:lnTo>
                <a:lnTo>
                  <a:pt x="6280815" y="5177420"/>
                </a:lnTo>
                <a:lnTo>
                  <a:pt x="6279533" y="5178045"/>
                </a:lnTo>
                <a:cubicBezTo>
                  <a:pt x="6275980" y="5179097"/>
                  <a:pt x="6272084" y="5179212"/>
                  <a:pt x="6267362" y="5177370"/>
                </a:cubicBezTo>
                <a:cubicBezTo>
                  <a:pt x="6261796" y="5192470"/>
                  <a:pt x="6259530" y="5180933"/>
                  <a:pt x="6246095" y="5174167"/>
                </a:cubicBezTo>
                <a:lnTo>
                  <a:pt x="6155252" y="5161201"/>
                </a:lnTo>
                <a:lnTo>
                  <a:pt x="6148525" y="5158442"/>
                </a:lnTo>
                <a:lnTo>
                  <a:pt x="6148187" y="5158573"/>
                </a:lnTo>
                <a:cubicBezTo>
                  <a:pt x="6146292" y="5158370"/>
                  <a:pt x="6143916" y="5157611"/>
                  <a:pt x="6140686" y="5156032"/>
                </a:cubicBezTo>
                <a:lnTo>
                  <a:pt x="6136260" y="5153413"/>
                </a:lnTo>
                <a:lnTo>
                  <a:pt x="6123208" y="5148061"/>
                </a:lnTo>
                <a:lnTo>
                  <a:pt x="6117367" y="5147451"/>
                </a:lnTo>
                <a:lnTo>
                  <a:pt x="5957305" y="5146062"/>
                </a:lnTo>
                <a:cubicBezTo>
                  <a:pt x="5920540" y="5140405"/>
                  <a:pt x="5887096" y="5142015"/>
                  <a:pt x="5857259" y="5132052"/>
                </a:cubicBezTo>
                <a:cubicBezTo>
                  <a:pt x="5843335" y="5135303"/>
                  <a:pt x="5830921" y="5135493"/>
                  <a:pt x="5821375" y="5125606"/>
                </a:cubicBezTo>
                <a:cubicBezTo>
                  <a:pt x="5786501" y="5122615"/>
                  <a:pt x="5775399" y="5132648"/>
                  <a:pt x="5755916" y="5120171"/>
                </a:cubicBezTo>
                <a:cubicBezTo>
                  <a:pt x="5732132" y="5135438"/>
                  <a:pt x="5732735" y="5128211"/>
                  <a:pt x="5725007" y="5121437"/>
                </a:cubicBezTo>
                <a:lnTo>
                  <a:pt x="5723810" y="5120848"/>
                </a:lnTo>
                <a:lnTo>
                  <a:pt x="5720531" y="5123048"/>
                </a:lnTo>
                <a:lnTo>
                  <a:pt x="5714794" y="5123371"/>
                </a:lnTo>
                <a:lnTo>
                  <a:pt x="5700141" y="5120131"/>
                </a:lnTo>
                <a:lnTo>
                  <a:pt x="5694799" y="5118234"/>
                </a:lnTo>
                <a:cubicBezTo>
                  <a:pt x="5691058" y="5117179"/>
                  <a:pt x="5688491" y="5116804"/>
                  <a:pt x="5686627" y="5116903"/>
                </a:cubicBezTo>
                <a:lnTo>
                  <a:pt x="5686371" y="5117086"/>
                </a:lnTo>
                <a:lnTo>
                  <a:pt x="5678818" y="5115416"/>
                </a:lnTo>
                <a:cubicBezTo>
                  <a:pt x="5666199" y="5112102"/>
                  <a:pt x="5654035" y="5108410"/>
                  <a:pt x="5642547" y="5104511"/>
                </a:cubicBezTo>
                <a:cubicBezTo>
                  <a:pt x="5629444" y="5114945"/>
                  <a:pt x="5588783" y="5093343"/>
                  <a:pt x="5587979" y="5116963"/>
                </a:cubicBezTo>
                <a:cubicBezTo>
                  <a:pt x="5572317" y="5112380"/>
                  <a:pt x="5564904" y="5101292"/>
                  <a:pt x="5566635" y="5117158"/>
                </a:cubicBezTo>
                <a:cubicBezTo>
                  <a:pt x="5561375" y="5116079"/>
                  <a:pt x="5557787" y="5116811"/>
                  <a:pt x="5554952" y="5118417"/>
                </a:cubicBezTo>
                <a:lnTo>
                  <a:pt x="5554039" y="5119241"/>
                </a:lnTo>
                <a:lnTo>
                  <a:pt x="5514253" y="5109018"/>
                </a:lnTo>
                <a:lnTo>
                  <a:pt x="5492156" y="5099904"/>
                </a:lnTo>
                <a:lnTo>
                  <a:pt x="5480446" y="5096385"/>
                </a:lnTo>
                <a:lnTo>
                  <a:pt x="5477744" y="5092939"/>
                </a:lnTo>
                <a:cubicBezTo>
                  <a:pt x="5474490" y="5090581"/>
                  <a:pt x="5469391" y="5088951"/>
                  <a:pt x="5460150" y="5088988"/>
                </a:cubicBezTo>
                <a:lnTo>
                  <a:pt x="5457901" y="5089459"/>
                </a:lnTo>
                <a:lnTo>
                  <a:pt x="5444243" y="5082761"/>
                </a:lnTo>
                <a:cubicBezTo>
                  <a:pt x="5439993" y="5080007"/>
                  <a:pt x="5436418" y="5076805"/>
                  <a:pt x="5433825" y="5072992"/>
                </a:cubicBezTo>
                <a:cubicBezTo>
                  <a:pt x="5379442" y="5082090"/>
                  <a:pt x="5336110" y="5058382"/>
                  <a:pt x="5280996" y="5052402"/>
                </a:cubicBezTo>
                <a:cubicBezTo>
                  <a:pt x="5250806" y="5043777"/>
                  <a:pt x="5168599" y="5048109"/>
                  <a:pt x="5161582" y="5019668"/>
                </a:cubicBezTo>
                <a:cubicBezTo>
                  <a:pt x="5121870" y="5011383"/>
                  <a:pt x="5095637" y="5009222"/>
                  <a:pt x="5042717" y="5002692"/>
                </a:cubicBezTo>
                <a:cubicBezTo>
                  <a:pt x="4991136" y="4972487"/>
                  <a:pt x="4902282" y="4979360"/>
                  <a:pt x="4840514" y="4959306"/>
                </a:cubicBezTo>
                <a:cubicBezTo>
                  <a:pt x="4799904" y="4976415"/>
                  <a:pt x="4824087" y="4958371"/>
                  <a:pt x="4786778" y="4956661"/>
                </a:cubicBezTo>
                <a:cubicBezTo>
                  <a:pt x="4801901" y="4937231"/>
                  <a:pt x="4739845" y="4961208"/>
                  <a:pt x="4743741" y="4937104"/>
                </a:cubicBezTo>
                <a:cubicBezTo>
                  <a:pt x="4736829" y="4937557"/>
                  <a:pt x="4730010" y="4938753"/>
                  <a:pt x="4723136" y="4940138"/>
                </a:cubicBezTo>
                <a:lnTo>
                  <a:pt x="4719535" y="4940850"/>
                </a:lnTo>
                <a:lnTo>
                  <a:pt x="4706143" y="4939586"/>
                </a:lnTo>
                <a:lnTo>
                  <a:pt x="4701098" y="4944372"/>
                </a:lnTo>
                <a:lnTo>
                  <a:pt x="4680034" y="4946157"/>
                </a:lnTo>
                <a:cubicBezTo>
                  <a:pt x="4672339" y="4946029"/>
                  <a:pt x="4664292" y="4944964"/>
                  <a:pt x="4655740" y="4942396"/>
                </a:cubicBezTo>
                <a:cubicBezTo>
                  <a:pt x="4636359" y="4929384"/>
                  <a:pt x="4599700" y="4935346"/>
                  <a:pt x="4569298" y="4929596"/>
                </a:cubicBezTo>
                <a:lnTo>
                  <a:pt x="4555977" y="4924356"/>
                </a:lnTo>
                <a:lnTo>
                  <a:pt x="4508949" y="4921648"/>
                </a:lnTo>
                <a:cubicBezTo>
                  <a:pt x="4495668" y="4920437"/>
                  <a:pt x="4482007" y="4918694"/>
                  <a:pt x="4467838" y="4915993"/>
                </a:cubicBezTo>
                <a:lnTo>
                  <a:pt x="4441948" y="4909300"/>
                </a:lnTo>
                <a:lnTo>
                  <a:pt x="4394719" y="4901820"/>
                </a:lnTo>
                <a:lnTo>
                  <a:pt x="4356810" y="4905146"/>
                </a:lnTo>
                <a:lnTo>
                  <a:pt x="4222144" y="4909117"/>
                </a:lnTo>
                <a:cubicBezTo>
                  <a:pt x="4202488" y="4913903"/>
                  <a:pt x="4184742" y="4933491"/>
                  <a:pt x="4160481" y="4923474"/>
                </a:cubicBezTo>
                <a:cubicBezTo>
                  <a:pt x="4165854" y="4934564"/>
                  <a:pt x="4131661" y="4919946"/>
                  <a:pt x="4124879" y="4929303"/>
                </a:cubicBezTo>
                <a:cubicBezTo>
                  <a:pt x="4120895" y="4937086"/>
                  <a:pt x="4109593" y="4934464"/>
                  <a:pt x="4100114" y="4936007"/>
                </a:cubicBezTo>
                <a:cubicBezTo>
                  <a:pt x="4091835" y="4943256"/>
                  <a:pt x="4045978" y="4943549"/>
                  <a:pt x="4030957" y="4939826"/>
                </a:cubicBezTo>
                <a:cubicBezTo>
                  <a:pt x="3989825" y="4924453"/>
                  <a:pt x="3946860" y="4952050"/>
                  <a:pt x="3913764" y="4940618"/>
                </a:cubicBezTo>
                <a:cubicBezTo>
                  <a:pt x="3904534" y="4939906"/>
                  <a:pt x="3896577" y="4940543"/>
                  <a:pt x="3889457" y="4942017"/>
                </a:cubicBezTo>
                <a:lnTo>
                  <a:pt x="3871115" y="4948115"/>
                </a:lnTo>
                <a:lnTo>
                  <a:pt x="3869086" y="4953796"/>
                </a:lnTo>
                <a:lnTo>
                  <a:pt x="3856124" y="4955351"/>
                </a:lnTo>
                <a:lnTo>
                  <a:pt x="3835967" y="4964002"/>
                </a:lnTo>
                <a:cubicBezTo>
                  <a:pt x="3826465" y="4939857"/>
                  <a:pt x="3782586" y="4975947"/>
                  <a:pt x="3785910" y="4953998"/>
                </a:cubicBezTo>
                <a:cubicBezTo>
                  <a:pt x="3750785" y="4960085"/>
                  <a:pt x="3699033" y="4941571"/>
                  <a:pt x="3671085" y="4966563"/>
                </a:cubicBezTo>
                <a:cubicBezTo>
                  <a:pt x="3621255" y="4971431"/>
                  <a:pt x="3562637" y="4982991"/>
                  <a:pt x="3486928" y="4983204"/>
                </a:cubicBezTo>
                <a:cubicBezTo>
                  <a:pt x="3446030" y="4983424"/>
                  <a:pt x="3343460" y="4965124"/>
                  <a:pt x="3280956" y="4963864"/>
                </a:cubicBezTo>
                <a:cubicBezTo>
                  <a:pt x="3227193" y="4969510"/>
                  <a:pt x="3256481" y="4962609"/>
                  <a:pt x="3211563" y="4982704"/>
                </a:cubicBezTo>
                <a:cubicBezTo>
                  <a:pt x="3207119" y="4979549"/>
                  <a:pt x="3170070" y="4977192"/>
                  <a:pt x="3164681" y="4975408"/>
                </a:cubicBezTo>
                <a:lnTo>
                  <a:pt x="3127171" y="4968229"/>
                </a:lnTo>
                <a:lnTo>
                  <a:pt x="3096889" y="4965619"/>
                </a:lnTo>
                <a:cubicBezTo>
                  <a:pt x="3088441" y="4967572"/>
                  <a:pt x="3082883" y="4967054"/>
                  <a:pt x="3078620" y="4965444"/>
                </a:cubicBezTo>
                <a:lnTo>
                  <a:pt x="3074275" y="4962670"/>
                </a:lnTo>
                <a:lnTo>
                  <a:pt x="3036436" y="4957455"/>
                </a:lnTo>
                <a:lnTo>
                  <a:pt x="3031995" y="4958829"/>
                </a:lnTo>
                <a:lnTo>
                  <a:pt x="2994028" y="4956800"/>
                </a:lnTo>
                <a:cubicBezTo>
                  <a:pt x="2992299" y="4958944"/>
                  <a:pt x="2989407" y="4960397"/>
                  <a:pt x="2984001" y="4960444"/>
                </a:cubicBezTo>
                <a:cubicBezTo>
                  <a:pt x="2994191" y="4975446"/>
                  <a:pt x="2981386" y="4966249"/>
                  <a:pt x="2964542" y="4965062"/>
                </a:cubicBezTo>
                <a:cubicBezTo>
                  <a:pt x="2976613" y="4988096"/>
                  <a:pt x="2927627" y="4975618"/>
                  <a:pt x="2921274" y="4988440"/>
                </a:cubicBezTo>
                <a:cubicBezTo>
                  <a:pt x="2908629" y="4987050"/>
                  <a:pt x="2895476" y="4985998"/>
                  <a:pt x="2882111" y="4985411"/>
                </a:cubicBezTo>
                <a:lnTo>
                  <a:pt x="2874282" y="4985361"/>
                </a:lnTo>
                <a:cubicBezTo>
                  <a:pt x="2874237" y="4985437"/>
                  <a:pt x="2874193" y="4985514"/>
                  <a:pt x="2874147" y="4985591"/>
                </a:cubicBezTo>
                <a:cubicBezTo>
                  <a:pt x="2872492" y="4986074"/>
                  <a:pt x="2869935" y="4986243"/>
                  <a:pt x="2865932" y="4985999"/>
                </a:cubicBezTo>
                <a:lnTo>
                  <a:pt x="2860008" y="4985269"/>
                </a:lnTo>
                <a:lnTo>
                  <a:pt x="2844819" y="4985172"/>
                </a:lnTo>
                <a:lnTo>
                  <a:pt x="2839735" y="4986676"/>
                </a:lnTo>
                <a:lnTo>
                  <a:pt x="2837922" y="4989488"/>
                </a:lnTo>
                <a:lnTo>
                  <a:pt x="2836507" y="4989165"/>
                </a:lnTo>
                <a:cubicBezTo>
                  <a:pt x="2825749" y="4984209"/>
                  <a:pt x="2822382" y="4977089"/>
                  <a:pt x="2808859" y="4996804"/>
                </a:cubicBezTo>
                <a:cubicBezTo>
                  <a:pt x="2784233" y="4988767"/>
                  <a:pt x="2779499" y="5000786"/>
                  <a:pt x="2745907" y="5005126"/>
                </a:cubicBezTo>
                <a:cubicBezTo>
                  <a:pt x="2731796" y="4997536"/>
                  <a:pt x="2720518" y="5000295"/>
                  <a:pt x="2709519" y="5006333"/>
                </a:cubicBezTo>
                <a:cubicBezTo>
                  <a:pt x="2676766" y="5002878"/>
                  <a:pt x="2646981" y="5011377"/>
                  <a:pt x="2610212" y="5013529"/>
                </a:cubicBezTo>
                <a:cubicBezTo>
                  <a:pt x="2570359" y="5003730"/>
                  <a:pt x="2550109" y="5021491"/>
                  <a:pt x="2510814" y="5023713"/>
                </a:cubicBezTo>
                <a:cubicBezTo>
                  <a:pt x="2476639" y="5006722"/>
                  <a:pt x="2482834" y="5038639"/>
                  <a:pt x="2462736" y="5045398"/>
                </a:cubicBezTo>
                <a:lnTo>
                  <a:pt x="2457050" y="5046022"/>
                </a:lnTo>
                <a:lnTo>
                  <a:pt x="2442184" y="5043549"/>
                </a:lnTo>
                <a:lnTo>
                  <a:pt x="2436703" y="5041929"/>
                </a:lnTo>
                <a:cubicBezTo>
                  <a:pt x="2432888" y="5041072"/>
                  <a:pt x="2430299" y="5040830"/>
                  <a:pt x="2428451" y="5041027"/>
                </a:cubicBezTo>
                <a:lnTo>
                  <a:pt x="2420551" y="5039949"/>
                </a:lnTo>
                <a:cubicBezTo>
                  <a:pt x="2407700" y="5037296"/>
                  <a:pt x="2395274" y="5034239"/>
                  <a:pt x="2383501" y="5030941"/>
                </a:cubicBezTo>
                <a:cubicBezTo>
                  <a:pt x="2362992" y="5032521"/>
                  <a:pt x="2317884" y="5047662"/>
                  <a:pt x="2297493" y="5049431"/>
                </a:cubicBezTo>
                <a:lnTo>
                  <a:pt x="2261156" y="5041558"/>
                </a:lnTo>
                <a:lnTo>
                  <a:pt x="2200581" y="5024964"/>
                </a:lnTo>
                <a:lnTo>
                  <a:pt x="2198380" y="5025550"/>
                </a:lnTo>
                <a:lnTo>
                  <a:pt x="2116066" y="5019568"/>
                </a:lnTo>
                <a:cubicBezTo>
                  <a:pt x="2111600" y="5017036"/>
                  <a:pt x="2059664" y="5006071"/>
                  <a:pt x="2056754" y="5002394"/>
                </a:cubicBezTo>
                <a:cubicBezTo>
                  <a:pt x="2003393" y="5014336"/>
                  <a:pt x="1998298" y="5008800"/>
                  <a:pt x="1942916" y="5005703"/>
                </a:cubicBezTo>
                <a:cubicBezTo>
                  <a:pt x="1882138" y="4994708"/>
                  <a:pt x="1836966" y="4976630"/>
                  <a:pt x="1796717" y="4970423"/>
                </a:cubicBezTo>
                <a:cubicBezTo>
                  <a:pt x="1724075" y="4959337"/>
                  <a:pt x="1636218" y="4936339"/>
                  <a:pt x="1583222" y="4931235"/>
                </a:cubicBezTo>
                <a:cubicBezTo>
                  <a:pt x="1544265" y="4950469"/>
                  <a:pt x="1556109" y="4927628"/>
                  <a:pt x="1518821" y="4927872"/>
                </a:cubicBezTo>
                <a:cubicBezTo>
                  <a:pt x="1497291" y="4925112"/>
                  <a:pt x="1483221" y="4916728"/>
                  <a:pt x="1471837" y="4914678"/>
                </a:cubicBezTo>
                <a:lnTo>
                  <a:pt x="1450515" y="4915578"/>
                </a:lnTo>
                <a:lnTo>
                  <a:pt x="1437078" y="4915016"/>
                </a:lnTo>
                <a:lnTo>
                  <a:pt x="1432462" y="4920065"/>
                </a:lnTo>
                <a:lnTo>
                  <a:pt x="1411645" y="4922952"/>
                </a:lnTo>
                <a:cubicBezTo>
                  <a:pt x="1384856" y="4920079"/>
                  <a:pt x="1306656" y="4907389"/>
                  <a:pt x="1271729" y="4902828"/>
                </a:cubicBezTo>
                <a:cubicBezTo>
                  <a:pt x="1258697" y="4896954"/>
                  <a:pt x="1213546" y="4890036"/>
                  <a:pt x="1202076" y="4895589"/>
                </a:cubicBezTo>
                <a:cubicBezTo>
                  <a:pt x="1192059" y="4895561"/>
                  <a:pt x="1182171" y="4891311"/>
                  <a:pt x="1174670" y="4898040"/>
                </a:cubicBezTo>
                <a:cubicBezTo>
                  <a:pt x="1163701" y="4905820"/>
                  <a:pt x="1136874" y="4886643"/>
                  <a:pt x="1137035" y="4897965"/>
                </a:cubicBezTo>
                <a:cubicBezTo>
                  <a:pt x="1117838" y="4884693"/>
                  <a:pt x="1091386" y="4900421"/>
                  <a:pt x="1069882" y="4901859"/>
                </a:cubicBezTo>
                <a:cubicBezTo>
                  <a:pt x="1055589" y="4889467"/>
                  <a:pt x="1024570" y="4904705"/>
                  <a:pt x="980935" y="4900090"/>
                </a:cubicBezTo>
                <a:cubicBezTo>
                  <a:pt x="947614" y="4895538"/>
                  <a:pt x="913224" y="4886405"/>
                  <a:pt x="869960" y="4874547"/>
                </a:cubicBezTo>
                <a:cubicBezTo>
                  <a:pt x="819114" y="4845820"/>
                  <a:pt x="768074" y="4839770"/>
                  <a:pt x="721345" y="4828937"/>
                </a:cubicBezTo>
                <a:cubicBezTo>
                  <a:pt x="667944" y="4819060"/>
                  <a:pt x="698286" y="4848426"/>
                  <a:pt x="635428" y="4819153"/>
                </a:cubicBezTo>
                <a:cubicBezTo>
                  <a:pt x="626286" y="4826707"/>
                  <a:pt x="617638" y="4825980"/>
                  <a:pt x="604106" y="4819994"/>
                </a:cubicBezTo>
                <a:cubicBezTo>
                  <a:pt x="583276" y="4822237"/>
                  <a:pt x="539859" y="4835097"/>
                  <a:pt x="510451" y="4832608"/>
                </a:cubicBezTo>
                <a:cubicBezTo>
                  <a:pt x="489781" y="4829929"/>
                  <a:pt x="443867" y="4807857"/>
                  <a:pt x="427656" y="4805062"/>
                </a:cubicBezTo>
                <a:cubicBezTo>
                  <a:pt x="424088" y="4806479"/>
                  <a:pt x="419580" y="4809736"/>
                  <a:pt x="413184" y="4815837"/>
                </a:cubicBezTo>
                <a:cubicBezTo>
                  <a:pt x="387673" y="4805882"/>
                  <a:pt x="379855" y="4817328"/>
                  <a:pt x="341772" y="4818825"/>
                </a:cubicBezTo>
                <a:cubicBezTo>
                  <a:pt x="327795" y="4810179"/>
                  <a:pt x="314729" y="4811964"/>
                  <a:pt x="301266" y="4817000"/>
                </a:cubicBezTo>
                <a:cubicBezTo>
                  <a:pt x="265781" y="4810886"/>
                  <a:pt x="231017" y="4816794"/>
                  <a:pt x="189886" y="4815871"/>
                </a:cubicBezTo>
                <a:cubicBezTo>
                  <a:pt x="147910" y="4802917"/>
                  <a:pt x="121702" y="4818738"/>
                  <a:pt x="77762" y="4817675"/>
                </a:cubicBezTo>
                <a:cubicBezTo>
                  <a:pt x="38733" y="4795315"/>
                  <a:pt x="44308" y="4840244"/>
                  <a:pt x="8164" y="4835320"/>
                </a:cubicBezTo>
                <a:lnTo>
                  <a:pt x="0" y="4832771"/>
                </a:ln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BC51049-DBE1-70B6-A414-5A826FD125A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1011" y="5280486"/>
            <a:ext cx="6931319" cy="752217"/>
          </a:xfrm>
        </p:spPr>
        <p:txBody>
          <a:bodyPr anchor="b">
            <a:normAutofit/>
          </a:bodyPr>
          <a:lstStyle/>
          <a:p>
            <a:pPr algn="l"/>
            <a:r>
              <a:rPr lang="en-GB" sz="3300" b="1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Sustainability in the Early Years </a:t>
            </a:r>
            <a:endParaRPr lang="en-US" sz="3300" b="1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1DA90C2-3320-57E0-14C8-35DBFADF420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99819" y="6059086"/>
            <a:ext cx="6931319" cy="349725"/>
          </a:xfrm>
        </p:spPr>
        <p:txBody>
          <a:bodyPr anchor="t">
            <a:normAutofit/>
          </a:bodyPr>
          <a:lstStyle/>
          <a:p>
            <a:pPr algn="l"/>
            <a:r>
              <a:rPr lang="en-GB" sz="160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Module Number: ECEY6005   Student Number: 2200885</a:t>
            </a:r>
            <a:endParaRPr lang="en-US" sz="160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7296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5F9CFCE6-877F-4858-B8BD-2C52CA8AFB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93E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8213F8A0-12AE-4514-8372-0DD766EC28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56866" y="480060"/>
            <a:ext cx="5458122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25AF541-C9BD-175A-13EE-FF1A43449C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6777" y="643467"/>
            <a:ext cx="4178299" cy="5571066"/>
          </a:xfrm>
          <a:prstGeom prst="rect">
            <a:avLst/>
          </a:prstGeom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9EFF17D4-9A8C-4CE5-B096-D8CCD44004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5458121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D5E351C3-3E0B-1E9A-11B5-72035869122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922" y="643467"/>
            <a:ext cx="4178299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92495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5F9CFCE6-877F-4858-B8BD-2C52CA8AFB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806C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8213F8A0-12AE-4514-8372-0DD766EC28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56866" y="480060"/>
            <a:ext cx="5458122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9EFF17D4-9A8C-4CE5-B096-D8CCD44004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5458121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67FB5C6-1643-C64C-0E55-D330742910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3130" y="643467"/>
            <a:ext cx="4178299" cy="557106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1C598A0-F2BF-1BAC-B6FB-71C45E7F91C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6199" y="681250"/>
            <a:ext cx="4118941" cy="54954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8352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5F9CFCE6-877F-4858-B8BD-2C52CA8AFB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E4A5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8213F8A0-12AE-4514-8372-0DD766EC28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56866" y="480060"/>
            <a:ext cx="5458122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2A14871C-DF72-9690-9EF6-29301C31F36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6777" y="643467"/>
            <a:ext cx="4178299" cy="5571066"/>
          </a:xfrm>
          <a:prstGeom prst="rect">
            <a:avLst/>
          </a:prstGeom>
        </p:spPr>
      </p:pic>
      <p:sp>
        <p:nvSpPr>
          <p:cNvPr id="23" name="Rectangle 22">
            <a:extLst>
              <a:ext uri="{FF2B5EF4-FFF2-40B4-BE49-F238E27FC236}">
                <a16:creationId xmlns:a16="http://schemas.microsoft.com/office/drawing/2014/main" id="{9EFF17D4-9A8C-4CE5-B096-D8CCD44004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5458121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32AC0A87-71AD-4726-C0D0-A2A0D0D6265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922" y="643467"/>
            <a:ext cx="4178299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35888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5F9CFCE6-877F-4858-B8BD-2C52CA8AFB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558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213F8A0-12AE-4514-8372-0DD766EC28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56866" y="480060"/>
            <a:ext cx="5458122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EFF17D4-9A8C-4CE5-B096-D8CCD44004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5458121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503F353-DECB-F30F-EEFB-DE9CAD3A0B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2040" y="609634"/>
            <a:ext cx="4178299" cy="5571066"/>
          </a:xfrm>
          <a:prstGeom prst="rect">
            <a:avLst/>
          </a:prstGeom>
        </p:spPr>
      </p:pic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20BE582F-EEF4-4B75-B994-AAF13FBA20A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3852" y="609858"/>
            <a:ext cx="4167814" cy="5570842"/>
          </a:xfrm>
        </p:spPr>
      </p:pic>
    </p:spTree>
    <p:extLst>
      <p:ext uri="{BB962C8B-B14F-4D97-AF65-F5344CB8AC3E}">
        <p14:creationId xmlns:p14="http://schemas.microsoft.com/office/powerpoint/2010/main" val="41976356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5F9CFCE6-877F-4858-B8BD-2C52CA8AFB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57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8213F8A0-12AE-4514-8372-0DD766EC28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56866" y="480060"/>
            <a:ext cx="5458122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B7A875AE-B955-DFFE-5E56-47C17F54B76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6777" y="643467"/>
            <a:ext cx="4178299" cy="5571066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9EFF17D4-9A8C-4CE5-B096-D8CCD44004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5458121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BCE58D6-B20B-A1D0-B22A-9DBE5109E33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922" y="643467"/>
            <a:ext cx="4178299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26497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5F9CFCE6-877F-4858-B8BD-2C52CA8AFB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E4E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8213F8A0-12AE-4514-8372-0DD766EC28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56866" y="480060"/>
            <a:ext cx="5458122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9EFF17D4-9A8C-4CE5-B096-D8CCD44004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5458121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009E236-9FC0-9CDA-9DCD-BC5B63CCB9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2844" y="643467"/>
            <a:ext cx="4178299" cy="557106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4A5718FA-65A5-08EB-6327-0D035CC7257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4940" y="643467"/>
            <a:ext cx="4179643" cy="5576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83360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5F9CFCE6-877F-4858-B8BD-2C52CA8AFB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D69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213F8A0-12AE-4514-8372-0DD766EC28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56866" y="480060"/>
            <a:ext cx="5458122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D432D7B-DB8D-F08D-BE2C-A95D3559C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6777" y="643467"/>
            <a:ext cx="4178299" cy="5571066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9EFF17D4-9A8C-4CE5-B096-D8CCD44004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5458121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E8A23ECC-A9DA-368B-76CC-A0BE3FE3FAC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922" y="643467"/>
            <a:ext cx="4178299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2901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5F9CFCE6-877F-4858-B8BD-2C52CA8AFB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071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8213F8A0-12AE-4514-8372-0DD766EC28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56866" y="480060"/>
            <a:ext cx="5458122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9EFF17D4-9A8C-4CE5-B096-D8CCD44004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5458121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8333D8EE-E8D3-6C64-74D4-DCD7E396D0B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6111" y="643467"/>
            <a:ext cx="4178299" cy="5571066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9A4B348F-81EF-BE61-912A-7BD4B154067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1508" y="643467"/>
            <a:ext cx="4109128" cy="54824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44098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5F9CFCE6-877F-4858-B8BD-2C52CA8AFB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160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8213F8A0-12AE-4514-8372-0DD766EC28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56866" y="480060"/>
            <a:ext cx="5458122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46F791E-AE4A-D0FB-1FD2-C9596D48D6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6777" y="643467"/>
            <a:ext cx="4178299" cy="5571066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9EFF17D4-9A8C-4CE5-B096-D8CCD44004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5458121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C0423FEA-F98A-07CB-F972-0576684D5BB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922" y="643467"/>
            <a:ext cx="4178299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788151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5F9CFCE6-877F-4858-B8BD-2C52CA8AFB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F69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8213F8A0-12AE-4514-8372-0DD766EC28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56866" y="480060"/>
            <a:ext cx="5458122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400FFD78-5B79-7E16-966B-4A425A9787B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6777" y="643467"/>
            <a:ext cx="4178299" cy="5571066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9EFF17D4-9A8C-4CE5-B096-D8CCD44004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5458121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D549E69-46F3-6EFA-CBC4-626556DB1FD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922" y="643467"/>
            <a:ext cx="4178299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186656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5F9CFCE6-877F-4858-B8BD-2C52CA8AFB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44E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8213F8A0-12AE-4514-8372-0DD766EC28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56866" y="480060"/>
            <a:ext cx="5458122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9EFF17D4-9A8C-4CE5-B096-D8CCD44004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5458121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B928D2B-A671-73E7-2DF0-59C39897CC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0755" y="643467"/>
            <a:ext cx="4178299" cy="5571066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4DF259A0-6D10-485A-632B-77D936CA3D1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2946" y="659049"/>
            <a:ext cx="4152221" cy="55399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162871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5F9CFCE6-877F-4858-B8BD-2C52CA8AFB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162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8213F8A0-12AE-4514-8372-0DD766EC28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56866" y="480060"/>
            <a:ext cx="5458122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745DEFDD-03A9-79DB-5871-DC371272DF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6777" y="643467"/>
            <a:ext cx="4178299" cy="5571066"/>
          </a:xfrm>
          <a:prstGeom prst="rect">
            <a:avLst/>
          </a:prstGeom>
        </p:spPr>
      </p:pic>
      <p:sp>
        <p:nvSpPr>
          <p:cNvPr id="24" name="Rectangle 23">
            <a:extLst>
              <a:ext uri="{FF2B5EF4-FFF2-40B4-BE49-F238E27FC236}">
                <a16:creationId xmlns:a16="http://schemas.microsoft.com/office/drawing/2014/main" id="{9EFF17D4-9A8C-4CE5-B096-D8CCD44004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5458121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0BD7E6CE-5D07-49E6-12DA-B92039BF310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922" y="643467"/>
            <a:ext cx="4178299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05950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5F9CFCE6-877F-4858-B8BD-2C52CA8AFB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A6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8213F8A0-12AE-4514-8372-0DD766EC28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56866" y="480060"/>
            <a:ext cx="5458122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9EFF17D4-9A8C-4CE5-B096-D8CCD44004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5458121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A7029DF-B8B3-ADB2-E2F1-9E5BECBEBD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2734" y="643466"/>
            <a:ext cx="4178299" cy="5571066"/>
          </a:xfrm>
          <a:prstGeom prst="rect">
            <a:avLst/>
          </a:prstGeom>
        </p:spPr>
      </p:pic>
      <p:pic>
        <p:nvPicPr>
          <p:cNvPr id="13" name="Content Placeholder 12">
            <a:extLst>
              <a:ext uri="{FF2B5EF4-FFF2-40B4-BE49-F238E27FC236}">
                <a16:creationId xmlns:a16="http://schemas.microsoft.com/office/drawing/2014/main" id="{3A06D8DE-E3D2-1CCB-666F-E316303F262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2772" y="690808"/>
            <a:ext cx="4097145" cy="5476383"/>
          </a:xfrm>
        </p:spPr>
      </p:pic>
    </p:spTree>
    <p:extLst>
      <p:ext uri="{BB962C8B-B14F-4D97-AF65-F5344CB8AC3E}">
        <p14:creationId xmlns:p14="http://schemas.microsoft.com/office/powerpoint/2010/main" val="31999880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>
            <a:extLst>
              <a:ext uri="{FF2B5EF4-FFF2-40B4-BE49-F238E27FC236}">
                <a16:creationId xmlns:a16="http://schemas.microsoft.com/office/drawing/2014/main" id="{5F9CFCE6-877F-4858-B8BD-2C52CA8AFB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45A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8213F8A0-12AE-4514-8372-0DD766EC28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56866" y="480060"/>
            <a:ext cx="5458122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19CDA10F-764B-69A8-2636-3A14BD4A79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6777" y="643467"/>
            <a:ext cx="4178299" cy="5571066"/>
          </a:xfrm>
          <a:prstGeom prst="rect">
            <a:avLst/>
          </a:prstGeom>
        </p:spPr>
      </p:pic>
      <p:sp>
        <p:nvSpPr>
          <p:cNvPr id="31" name="Rectangle 30">
            <a:extLst>
              <a:ext uri="{FF2B5EF4-FFF2-40B4-BE49-F238E27FC236}">
                <a16:creationId xmlns:a16="http://schemas.microsoft.com/office/drawing/2014/main" id="{9EFF17D4-9A8C-4CE5-B096-D8CCD44004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5458121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Content Placeholder 11">
            <a:extLst>
              <a:ext uri="{FF2B5EF4-FFF2-40B4-BE49-F238E27FC236}">
                <a16:creationId xmlns:a16="http://schemas.microsoft.com/office/drawing/2014/main" id="{0722C3F7-A888-033A-7778-3B58DDA3901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922" y="643467"/>
            <a:ext cx="4178299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00850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>
            <a:extLst>
              <a:ext uri="{FF2B5EF4-FFF2-40B4-BE49-F238E27FC236}">
                <a16:creationId xmlns:a16="http://schemas.microsoft.com/office/drawing/2014/main" id="{5F9CFCE6-877F-4858-B8BD-2C52CA8AFB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944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8213F8A0-12AE-4514-8372-0DD766EC28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56866" y="480060"/>
            <a:ext cx="5458122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9EFF17D4-9A8C-4CE5-B096-D8CCD44004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5458121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01F3ACC9-9D41-26DE-533C-28D13597DD6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6777" y="643467"/>
            <a:ext cx="4178299" cy="557106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5BBECBA-2864-E114-BD31-2C9325E6545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924" y="680737"/>
            <a:ext cx="4119711" cy="5496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58961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5F9CFCE6-877F-4858-B8BD-2C52CA8AFB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84A6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8213F8A0-12AE-4514-8372-0DD766EC28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56866" y="480060"/>
            <a:ext cx="5458122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4C0F65FF-C97A-8B47-4D97-D673266FEE8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6777" y="643467"/>
            <a:ext cx="4178299" cy="5571066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9EFF17D4-9A8C-4CE5-B096-D8CCD44004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5458121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B19A4BA-BA94-766C-677D-9A7F87CE7E5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922" y="643467"/>
            <a:ext cx="4178299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541252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>
            <a:extLst>
              <a:ext uri="{FF2B5EF4-FFF2-40B4-BE49-F238E27FC236}">
                <a16:creationId xmlns:a16="http://schemas.microsoft.com/office/drawing/2014/main" id="{5F9CFCE6-877F-4858-B8BD-2C52CA8AFB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072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8213F8A0-12AE-4514-8372-0DD766EC28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56866" y="480060"/>
            <a:ext cx="5458122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67FE53E-5DC2-BD70-23A4-70064BD2D1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6777" y="643467"/>
            <a:ext cx="4178299" cy="5571066"/>
          </a:xfrm>
          <a:prstGeom prst="rect">
            <a:avLst/>
          </a:prstGeom>
        </p:spPr>
      </p:pic>
      <p:sp>
        <p:nvSpPr>
          <p:cNvPr id="29" name="Rectangle 28">
            <a:extLst>
              <a:ext uri="{FF2B5EF4-FFF2-40B4-BE49-F238E27FC236}">
                <a16:creationId xmlns:a16="http://schemas.microsoft.com/office/drawing/2014/main" id="{9EFF17D4-9A8C-4CE5-B096-D8CCD44004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5458121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EF6BC36C-B7D0-F946-1FE6-D479246B72F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922" y="643467"/>
            <a:ext cx="4178299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975205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Rectangle 53">
            <a:extLst>
              <a:ext uri="{FF2B5EF4-FFF2-40B4-BE49-F238E27FC236}">
                <a16:creationId xmlns:a16="http://schemas.microsoft.com/office/drawing/2014/main" id="{5F9CFCE6-877F-4858-B8BD-2C52CA8AFB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8082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8213F8A0-12AE-4514-8372-0DD766EC28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56866" y="480060"/>
            <a:ext cx="5458122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9EFF17D4-9A8C-4CE5-B096-D8CCD44004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5458121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69776F2D-1125-B7BF-D62B-B361A65DEA8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3589" y="660824"/>
            <a:ext cx="4178299" cy="557106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A035209D-BA4F-9C7C-B5BE-F2D5BFEFECA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3122" y="660824"/>
            <a:ext cx="4107044" cy="54796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111760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5F9CFCE6-877F-4858-B8BD-2C52CA8AFB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042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8213F8A0-12AE-4514-8372-0DD766EC28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56866" y="480060"/>
            <a:ext cx="5458122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9EFF17D4-9A8C-4CE5-B096-D8CCD44004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5458121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3D39E68D-9C02-73E6-1632-2B97F3B64F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8202" y="603528"/>
            <a:ext cx="4235449" cy="565094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83630050-1B0D-2DD8-787E-28E05244CD3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4966" y="540891"/>
            <a:ext cx="4282396" cy="57135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176385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5F9CFCE6-877F-4858-B8BD-2C52CA8AFB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C4D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8213F8A0-12AE-4514-8372-0DD766EC28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56866" y="480060"/>
            <a:ext cx="5458122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9EFF17D4-9A8C-4CE5-B096-D8CCD44004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5458121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04AA8CD-24BC-3F86-4952-46613B46CF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6777" y="643467"/>
            <a:ext cx="4178299" cy="5571066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04484A76-68A0-9F95-9AB5-50ACFDDF54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3299" y="610135"/>
            <a:ext cx="4225545" cy="5637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287771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5F9CFCE6-877F-4858-B8BD-2C52CA8AFB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577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8213F8A0-12AE-4514-8372-0DD766EC28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56866" y="480060"/>
            <a:ext cx="5458122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9EFF17D4-9A8C-4CE5-B096-D8CCD44004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5458121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A82DECE4-9CB8-4F9A-D0DE-7531EF6012D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9233" y="564727"/>
            <a:ext cx="4178299" cy="557106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84383826-CFD8-A5A7-8827-6F9FD9765D1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5454" y="652495"/>
            <a:ext cx="4162045" cy="5553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044183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>
            <a:extLst>
              <a:ext uri="{FF2B5EF4-FFF2-40B4-BE49-F238E27FC236}">
                <a16:creationId xmlns:a16="http://schemas.microsoft.com/office/drawing/2014/main" id="{5F9CFCE6-877F-4858-B8BD-2C52CA8AFB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F5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8213F8A0-12AE-4514-8372-0DD766EC28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56866" y="480060"/>
            <a:ext cx="5458122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7210ADAE-6B7B-8333-52BA-C73DEE79C6D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6777" y="643467"/>
            <a:ext cx="4178299" cy="5571066"/>
          </a:xfrm>
          <a:prstGeom prst="rect">
            <a:avLst/>
          </a:prstGeom>
        </p:spPr>
      </p:pic>
      <p:sp>
        <p:nvSpPr>
          <p:cNvPr id="29" name="Rectangle 28">
            <a:extLst>
              <a:ext uri="{FF2B5EF4-FFF2-40B4-BE49-F238E27FC236}">
                <a16:creationId xmlns:a16="http://schemas.microsoft.com/office/drawing/2014/main" id="{9EFF17D4-9A8C-4CE5-B096-D8CCD44004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5458121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D30D3FE-003B-0F7E-1312-1125BAC71F4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922" y="643467"/>
            <a:ext cx="4178299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58944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5F9CFCE6-877F-4858-B8BD-2C52CA8AFB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94D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8213F8A0-12AE-4514-8372-0DD766EC28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56866" y="480060"/>
            <a:ext cx="5458122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E7936E0-EEA8-9D33-5E1C-3CBF83497C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6777" y="643467"/>
            <a:ext cx="4178299" cy="5571066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9EFF17D4-9A8C-4CE5-B096-D8CCD44004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5458121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5E9639F0-06E7-EF89-DB64-9D9A0E29E01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922" y="643467"/>
            <a:ext cx="4178299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338141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>
            <a:extLst>
              <a:ext uri="{FF2B5EF4-FFF2-40B4-BE49-F238E27FC236}">
                <a16:creationId xmlns:a16="http://schemas.microsoft.com/office/drawing/2014/main" id="{5F9CFCE6-877F-4858-B8BD-2C52CA8AFB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33A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8213F8A0-12AE-4514-8372-0DD766EC28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56866" y="480060"/>
            <a:ext cx="5458122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B2799170-A9A5-346A-C83A-D1E7D276ED6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6777" y="643467"/>
            <a:ext cx="4178299" cy="5571066"/>
          </a:xfrm>
          <a:prstGeom prst="rect">
            <a:avLst/>
          </a:prstGeom>
        </p:spPr>
      </p:pic>
      <p:sp>
        <p:nvSpPr>
          <p:cNvPr id="29" name="Rectangle 28">
            <a:extLst>
              <a:ext uri="{FF2B5EF4-FFF2-40B4-BE49-F238E27FC236}">
                <a16:creationId xmlns:a16="http://schemas.microsoft.com/office/drawing/2014/main" id="{9EFF17D4-9A8C-4CE5-B096-D8CCD44004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5458121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270AB41-3987-3003-5068-241EDC7F96B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922" y="643467"/>
            <a:ext cx="4178299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089545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>
            <a:extLst>
              <a:ext uri="{FF2B5EF4-FFF2-40B4-BE49-F238E27FC236}">
                <a16:creationId xmlns:a16="http://schemas.microsoft.com/office/drawing/2014/main" id="{0205D939-00C4-4F2E-9797-3170DD040D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E4E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38EE4E44-1403-472B-8C01-D354CB8F5A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56866" y="480060"/>
            <a:ext cx="5458122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8FBC3265-8648-3006-E2B1-9208C4C6BA7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36" r="-2" b="10711"/>
          <a:stretch>
            <a:fillRect/>
          </a:stretch>
        </p:blipFill>
        <p:spPr>
          <a:xfrm>
            <a:off x="6421035" y="643467"/>
            <a:ext cx="5129784" cy="5571066"/>
          </a:xfrm>
          <a:prstGeom prst="rect">
            <a:avLst/>
          </a:prstGeom>
        </p:spPr>
      </p:pic>
      <p:sp>
        <p:nvSpPr>
          <p:cNvPr id="26" name="Rectangle 25">
            <a:extLst>
              <a:ext uri="{FF2B5EF4-FFF2-40B4-BE49-F238E27FC236}">
                <a16:creationId xmlns:a16="http://schemas.microsoft.com/office/drawing/2014/main" id="{583CCE40-4C5F-42D3-86D9-7892AD1E98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5458121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C06AE51-591F-7ED8-A051-31DF5AA8D35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92" r="-2" b="17454"/>
          <a:stretch>
            <a:fillRect/>
          </a:stretch>
        </p:blipFill>
        <p:spPr>
          <a:xfrm>
            <a:off x="641180" y="643467"/>
            <a:ext cx="5129784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841170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Rectangle 37">
            <a:extLst>
              <a:ext uri="{FF2B5EF4-FFF2-40B4-BE49-F238E27FC236}">
                <a16:creationId xmlns:a16="http://schemas.microsoft.com/office/drawing/2014/main" id="{5F9CFCE6-877F-4858-B8BD-2C52CA8AFB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55C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8213F8A0-12AE-4514-8372-0DD766EC28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56866" y="480060"/>
            <a:ext cx="5458122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77DD7092-5182-3704-4DA5-089E2EEAEA3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6777" y="643467"/>
            <a:ext cx="4178299" cy="5571066"/>
          </a:xfrm>
          <a:prstGeom prst="rect">
            <a:avLst/>
          </a:prstGeom>
        </p:spPr>
      </p:pic>
      <p:sp>
        <p:nvSpPr>
          <p:cNvPr id="42" name="Rectangle 41">
            <a:extLst>
              <a:ext uri="{FF2B5EF4-FFF2-40B4-BE49-F238E27FC236}">
                <a16:creationId xmlns:a16="http://schemas.microsoft.com/office/drawing/2014/main" id="{9EFF17D4-9A8C-4CE5-B096-D8CCD44004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5458121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05A0EA7-22E5-D388-E4A2-56B7A700FC6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922" y="643467"/>
            <a:ext cx="4178299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380783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tangle 34">
            <a:extLst>
              <a:ext uri="{FF2B5EF4-FFF2-40B4-BE49-F238E27FC236}">
                <a16:creationId xmlns:a16="http://schemas.microsoft.com/office/drawing/2014/main" id="{5F9CFCE6-877F-4858-B8BD-2C52CA8AFB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E60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8213F8A0-12AE-4514-8372-0DD766EC28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56866" y="480060"/>
            <a:ext cx="5458122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99129E7A-6E99-0A6D-947E-E8C92B462E2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6777" y="643467"/>
            <a:ext cx="4178299" cy="5571066"/>
          </a:xfrm>
          <a:prstGeom prst="rect">
            <a:avLst/>
          </a:prstGeom>
        </p:spPr>
      </p:pic>
      <p:sp>
        <p:nvSpPr>
          <p:cNvPr id="37" name="Rectangle 36">
            <a:extLst>
              <a:ext uri="{FF2B5EF4-FFF2-40B4-BE49-F238E27FC236}">
                <a16:creationId xmlns:a16="http://schemas.microsoft.com/office/drawing/2014/main" id="{9EFF17D4-9A8C-4CE5-B096-D8CCD44004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5458121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7ED8F081-7F26-8455-03C8-82C28C7D24C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922" y="643467"/>
            <a:ext cx="4178299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265177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134706B-150F-487B-B4FB-34C10219C7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5FD23E7-C75D-4AFA-A4D4-BE55581109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Graphic 1">
            <a:extLst>
              <a:ext uri="{FF2B5EF4-FFF2-40B4-BE49-F238E27FC236}">
                <a16:creationId xmlns:a16="http://schemas.microsoft.com/office/drawing/2014/main" id="{D6705569-F545-4F47-A260-A9202826EA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V="1">
            <a:off x="1969639" y="181596"/>
            <a:ext cx="8252722" cy="6022258"/>
          </a:xfrm>
          <a:custGeom>
            <a:avLst/>
            <a:gdLst>
              <a:gd name="connsiteX0" fmla="*/ 5458905 w 6886274"/>
              <a:gd name="connsiteY0" fmla="*/ 754119 h 5025119"/>
              <a:gd name="connsiteX1" fmla="*/ 3455557 w 6886274"/>
              <a:gd name="connsiteY1" fmla="*/ 1027709 h 5025119"/>
              <a:gd name="connsiteX2" fmla="*/ 3338677 w 6886274"/>
              <a:gd name="connsiteY2" fmla="*/ 1021381 h 5025119"/>
              <a:gd name="connsiteX3" fmla="*/ 2518280 w 6886274"/>
              <a:gd name="connsiteY3" fmla="*/ 980435 h 5025119"/>
              <a:gd name="connsiteX4" fmla="*/ 1673687 w 6886274"/>
              <a:gd name="connsiteY4" fmla="*/ 739229 h 5025119"/>
              <a:gd name="connsiteX5" fmla="*/ 1183459 w 6886274"/>
              <a:gd name="connsiteY5" fmla="*/ 397149 h 5025119"/>
              <a:gd name="connsiteX6" fmla="*/ 977987 w 6886274"/>
              <a:gd name="connsiteY6" fmla="*/ 241184 h 5025119"/>
              <a:gd name="connsiteX7" fmla="*/ 788150 w 6886274"/>
              <a:gd name="connsiteY7" fmla="*/ 66980 h 5025119"/>
              <a:gd name="connsiteX8" fmla="*/ 721148 w 6886274"/>
              <a:gd name="connsiteY8" fmla="*/ 31990 h 5025119"/>
              <a:gd name="connsiteX9" fmla="*/ 701792 w 6886274"/>
              <a:gd name="connsiteY9" fmla="*/ 32362 h 5025119"/>
              <a:gd name="connsiteX10" fmla="*/ 686530 w 6886274"/>
              <a:gd name="connsiteY10" fmla="*/ 43157 h 5025119"/>
              <a:gd name="connsiteX11" fmla="*/ 693603 w 6886274"/>
              <a:gd name="connsiteY11" fmla="*/ 58046 h 5025119"/>
              <a:gd name="connsiteX12" fmla="*/ 705886 w 6886274"/>
              <a:gd name="connsiteY12" fmla="*/ 65491 h 5025119"/>
              <a:gd name="connsiteX13" fmla="*/ 762838 w 6886274"/>
              <a:gd name="connsiteY13" fmla="*/ 112764 h 5025119"/>
              <a:gd name="connsiteX14" fmla="*/ 764327 w 6886274"/>
              <a:gd name="connsiteY14" fmla="*/ 140309 h 5025119"/>
              <a:gd name="connsiteX15" fmla="*/ 775121 w 6886274"/>
              <a:gd name="connsiteY15" fmla="*/ 159666 h 5025119"/>
              <a:gd name="connsiteX16" fmla="*/ 823139 w 6886274"/>
              <a:gd name="connsiteY16" fmla="*/ 176416 h 5025119"/>
              <a:gd name="connsiteX17" fmla="*/ 707748 w 6886274"/>
              <a:gd name="connsiteY17" fmla="*/ 109414 h 5025119"/>
              <a:gd name="connsiteX18" fmla="*/ 681319 w 6886274"/>
              <a:gd name="connsiteY18" fmla="*/ 69958 h 5025119"/>
              <a:gd name="connsiteX19" fmla="*/ 640746 w 6886274"/>
              <a:gd name="connsiteY19" fmla="*/ 67352 h 5025119"/>
              <a:gd name="connsiteX20" fmla="*/ 614318 w 6886274"/>
              <a:gd name="connsiteY20" fmla="*/ 61396 h 5025119"/>
              <a:gd name="connsiteX21" fmla="*/ 560716 w 6886274"/>
              <a:gd name="connsiteY21" fmla="*/ 3701 h 5025119"/>
              <a:gd name="connsiteX22" fmla="*/ 540616 w 6886274"/>
              <a:gd name="connsiteY22" fmla="*/ 3701 h 5025119"/>
              <a:gd name="connsiteX23" fmla="*/ 543594 w 6886274"/>
              <a:gd name="connsiteY23" fmla="*/ 21940 h 5025119"/>
              <a:gd name="connsiteX24" fmla="*/ 558855 w 6886274"/>
              <a:gd name="connsiteY24" fmla="*/ 51346 h 5025119"/>
              <a:gd name="connsiteX25" fmla="*/ 557366 w 6886274"/>
              <a:gd name="connsiteY25" fmla="*/ 72563 h 5025119"/>
              <a:gd name="connsiteX26" fmla="*/ 570022 w 6886274"/>
              <a:gd name="connsiteY26" fmla="*/ 120209 h 5025119"/>
              <a:gd name="connsiteX27" fmla="*/ 599801 w 6886274"/>
              <a:gd name="connsiteY27" fmla="*/ 192794 h 5025119"/>
              <a:gd name="connsiteX28" fmla="*/ 614318 w 6886274"/>
              <a:gd name="connsiteY28" fmla="*/ 212150 h 5025119"/>
              <a:gd name="connsiteX29" fmla="*/ 623996 w 6886274"/>
              <a:gd name="connsiteY29" fmla="*/ 220711 h 5025119"/>
              <a:gd name="connsiteX30" fmla="*/ 821278 w 6886274"/>
              <a:gd name="connsiteY30" fmla="*/ 503235 h 5025119"/>
              <a:gd name="connsiteX31" fmla="*/ 1033822 w 6886274"/>
              <a:gd name="connsiteY31" fmla="*/ 694562 h 5025119"/>
              <a:gd name="connsiteX32" fmla="*/ 1039406 w 6886274"/>
              <a:gd name="connsiteY32" fmla="*/ 702378 h 5025119"/>
              <a:gd name="connsiteX33" fmla="*/ 944114 w 6886274"/>
              <a:gd name="connsiteY33" fmla="*/ 662550 h 5025119"/>
              <a:gd name="connsiteX34" fmla="*/ 733432 w 6886274"/>
              <a:gd name="connsiteY34" fmla="*/ 500629 h 5025119"/>
              <a:gd name="connsiteX35" fmla="*/ 606501 w 6886274"/>
              <a:gd name="connsiteY35" fmla="*/ 399755 h 5025119"/>
              <a:gd name="connsiteX36" fmla="*/ 588634 w 6886274"/>
              <a:gd name="connsiteY36" fmla="*/ 381143 h 5025119"/>
              <a:gd name="connsiteX37" fmla="*/ 575978 w 6886274"/>
              <a:gd name="connsiteY37" fmla="*/ 375560 h 5025119"/>
              <a:gd name="connsiteX38" fmla="*/ 567044 w 6886274"/>
              <a:gd name="connsiteY38" fmla="*/ 388588 h 5025119"/>
              <a:gd name="connsiteX39" fmla="*/ 578956 w 6886274"/>
              <a:gd name="connsiteY39" fmla="*/ 437722 h 5025119"/>
              <a:gd name="connsiteX40" fmla="*/ 675736 w 6886274"/>
              <a:gd name="connsiteY40" fmla="*/ 535619 h 5025119"/>
              <a:gd name="connsiteX41" fmla="*/ 811600 w 6886274"/>
              <a:gd name="connsiteY41" fmla="*/ 652872 h 5025119"/>
              <a:gd name="connsiteX42" fmla="*/ 818300 w 6886274"/>
              <a:gd name="connsiteY42" fmla="*/ 666272 h 5025119"/>
              <a:gd name="connsiteX43" fmla="*/ 741621 w 6886274"/>
              <a:gd name="connsiteY43" fmla="*/ 608576 h 5025119"/>
              <a:gd name="connsiteX44" fmla="*/ 666430 w 6886274"/>
              <a:gd name="connsiteY44" fmla="*/ 553114 h 5025119"/>
              <a:gd name="connsiteX45" fmla="*/ 645585 w 6886274"/>
              <a:gd name="connsiteY45" fmla="*/ 547903 h 5025119"/>
              <a:gd name="connsiteX46" fmla="*/ 640002 w 6886274"/>
              <a:gd name="connsiteY46" fmla="*/ 570236 h 5025119"/>
              <a:gd name="connsiteX47" fmla="*/ 675736 w 6886274"/>
              <a:gd name="connsiteY47" fmla="*/ 628677 h 5025119"/>
              <a:gd name="connsiteX48" fmla="*/ 855896 w 6886274"/>
              <a:gd name="connsiteY48" fmla="*/ 786875 h 5025119"/>
              <a:gd name="connsiteX49" fmla="*/ 946348 w 6886274"/>
              <a:gd name="connsiteY49" fmla="*/ 877699 h 5025119"/>
              <a:gd name="connsiteX50" fmla="*/ 950442 w 6886274"/>
              <a:gd name="connsiteY50" fmla="*/ 899661 h 5025119"/>
              <a:gd name="connsiteX51" fmla="*/ 991760 w 6886274"/>
              <a:gd name="connsiteY51" fmla="*/ 937629 h 5025119"/>
              <a:gd name="connsiteX52" fmla="*/ 1018188 w 6886274"/>
              <a:gd name="connsiteY52" fmla="*/ 945445 h 5025119"/>
              <a:gd name="connsiteX53" fmla="*/ 1315601 w 6886274"/>
              <a:gd name="connsiteY53" fmla="*/ 1196329 h 5025119"/>
              <a:gd name="connsiteX54" fmla="*/ 1454443 w 6886274"/>
              <a:gd name="connsiteY54" fmla="*/ 1279709 h 5025119"/>
              <a:gd name="connsiteX55" fmla="*/ 1454443 w 6886274"/>
              <a:gd name="connsiteY55" fmla="*/ 1285665 h 5025119"/>
              <a:gd name="connsiteX56" fmla="*/ 1453327 w 6886274"/>
              <a:gd name="connsiteY56" fmla="*/ 1291993 h 5025119"/>
              <a:gd name="connsiteX57" fmla="*/ 1256416 w 6886274"/>
              <a:gd name="connsiteY57" fmla="*/ 1166923 h 5025119"/>
              <a:gd name="connsiteX58" fmla="*/ 745715 w 6886274"/>
              <a:gd name="connsiteY58" fmla="*/ 798786 h 5025119"/>
              <a:gd name="connsiteX59" fmla="*/ 592356 w 6886274"/>
              <a:gd name="connsiteY59" fmla="*/ 656966 h 5025119"/>
              <a:gd name="connsiteX60" fmla="*/ 485526 w 6886274"/>
              <a:gd name="connsiteY60" fmla="*/ 567259 h 5025119"/>
              <a:gd name="connsiteX61" fmla="*/ 430063 w 6886274"/>
              <a:gd name="connsiteY61" fmla="*/ 550136 h 5025119"/>
              <a:gd name="connsiteX62" fmla="*/ 408846 w 6886274"/>
              <a:gd name="connsiteY62" fmla="*/ 563164 h 5025119"/>
              <a:gd name="connsiteX63" fmla="*/ 421130 w 6886274"/>
              <a:gd name="connsiteY63" fmla="*/ 581403 h 5025119"/>
              <a:gd name="connsiteX64" fmla="*/ 426713 w 6886274"/>
              <a:gd name="connsiteY64" fmla="*/ 584009 h 5025119"/>
              <a:gd name="connsiteX65" fmla="*/ 487015 w 6886274"/>
              <a:gd name="connsiteY65" fmla="*/ 635005 h 5025119"/>
              <a:gd name="connsiteX66" fmla="*/ 487015 w 6886274"/>
              <a:gd name="connsiteY66" fmla="*/ 655105 h 5025119"/>
              <a:gd name="connsiteX67" fmla="*/ 497437 w 6886274"/>
              <a:gd name="connsiteY67" fmla="*/ 678183 h 5025119"/>
              <a:gd name="connsiteX68" fmla="*/ 539871 w 6886274"/>
              <a:gd name="connsiteY68" fmla="*/ 691584 h 5025119"/>
              <a:gd name="connsiteX69" fmla="*/ 485898 w 6886274"/>
              <a:gd name="connsiteY69" fmla="*/ 681906 h 5025119"/>
              <a:gd name="connsiteX70" fmla="*/ 410335 w 6886274"/>
              <a:gd name="connsiteY70" fmla="*/ 600387 h 5025119"/>
              <a:gd name="connsiteX71" fmla="*/ 397307 w 6886274"/>
              <a:gd name="connsiteY71" fmla="*/ 582892 h 5025119"/>
              <a:gd name="connsiteX72" fmla="*/ 363062 w 6886274"/>
              <a:gd name="connsiteY72" fmla="*/ 584009 h 5025119"/>
              <a:gd name="connsiteX73" fmla="*/ 334772 w 6886274"/>
              <a:gd name="connsiteY73" fmla="*/ 578426 h 5025119"/>
              <a:gd name="connsiteX74" fmla="*/ 281915 w 6886274"/>
              <a:gd name="connsiteY74" fmla="*/ 522219 h 5025119"/>
              <a:gd name="connsiteX75" fmla="*/ 263304 w 6886274"/>
              <a:gd name="connsiteY75" fmla="*/ 521846 h 5025119"/>
              <a:gd name="connsiteX76" fmla="*/ 263676 w 6886274"/>
              <a:gd name="connsiteY76" fmla="*/ 538225 h 5025119"/>
              <a:gd name="connsiteX77" fmla="*/ 275215 w 6886274"/>
              <a:gd name="connsiteY77" fmla="*/ 563164 h 5025119"/>
              <a:gd name="connsiteX78" fmla="*/ 271121 w 6886274"/>
              <a:gd name="connsiteY78" fmla="*/ 604854 h 5025119"/>
              <a:gd name="connsiteX79" fmla="*/ 274471 w 6886274"/>
              <a:gd name="connsiteY79" fmla="*/ 627560 h 5025119"/>
              <a:gd name="connsiteX80" fmla="*/ 319138 w 6886274"/>
              <a:gd name="connsiteY80" fmla="*/ 718012 h 5025119"/>
              <a:gd name="connsiteX81" fmla="*/ 326583 w 6886274"/>
              <a:gd name="connsiteY81" fmla="*/ 729551 h 5025119"/>
              <a:gd name="connsiteX82" fmla="*/ 349289 w 6886274"/>
              <a:gd name="connsiteY82" fmla="*/ 748163 h 5025119"/>
              <a:gd name="connsiteX83" fmla="*/ 528332 w 6886274"/>
              <a:gd name="connsiteY83" fmla="*/ 1007608 h 5025119"/>
              <a:gd name="connsiteX84" fmla="*/ 766932 w 6886274"/>
              <a:gd name="connsiteY84" fmla="*/ 1222758 h 5025119"/>
              <a:gd name="connsiteX85" fmla="*/ 681319 w 6886274"/>
              <a:gd name="connsiteY85" fmla="*/ 1190746 h 5025119"/>
              <a:gd name="connsiteX86" fmla="*/ 469520 w 6886274"/>
              <a:gd name="connsiteY86" fmla="*/ 1032920 h 5025119"/>
              <a:gd name="connsiteX87" fmla="*/ 325466 w 6886274"/>
              <a:gd name="connsiteY87" fmla="*/ 917900 h 5025119"/>
              <a:gd name="connsiteX88" fmla="*/ 312066 w 6886274"/>
              <a:gd name="connsiteY88" fmla="*/ 903383 h 5025119"/>
              <a:gd name="connsiteX89" fmla="*/ 296805 w 6886274"/>
              <a:gd name="connsiteY89" fmla="*/ 895566 h 5025119"/>
              <a:gd name="connsiteX90" fmla="*/ 288243 w 6886274"/>
              <a:gd name="connsiteY90" fmla="*/ 910828 h 5025119"/>
              <a:gd name="connsiteX91" fmla="*/ 309460 w 6886274"/>
              <a:gd name="connsiteY91" fmla="*/ 971129 h 5025119"/>
              <a:gd name="connsiteX92" fmla="*/ 407729 w 6886274"/>
              <a:gd name="connsiteY92" fmla="*/ 1062698 h 5025119"/>
              <a:gd name="connsiteX93" fmla="*/ 544338 w 6886274"/>
              <a:gd name="connsiteY93" fmla="*/ 1189257 h 5025119"/>
              <a:gd name="connsiteX94" fmla="*/ 454630 w 6886274"/>
              <a:gd name="connsiteY94" fmla="*/ 1120766 h 5025119"/>
              <a:gd name="connsiteX95" fmla="*/ 385396 w 6886274"/>
              <a:gd name="connsiteY95" fmla="*/ 1070515 h 5025119"/>
              <a:gd name="connsiteX96" fmla="*/ 366040 w 6886274"/>
              <a:gd name="connsiteY96" fmla="*/ 1067537 h 5025119"/>
              <a:gd name="connsiteX97" fmla="*/ 361573 w 6886274"/>
              <a:gd name="connsiteY97" fmla="*/ 1086149 h 5025119"/>
              <a:gd name="connsiteX98" fmla="*/ 402146 w 6886274"/>
              <a:gd name="connsiteY98" fmla="*/ 1152778 h 5025119"/>
              <a:gd name="connsiteX99" fmla="*/ 475475 w 6886274"/>
              <a:gd name="connsiteY99" fmla="*/ 1218663 h 5025119"/>
              <a:gd name="connsiteX100" fmla="*/ 393957 w 6886274"/>
              <a:gd name="connsiteY100" fmla="*/ 1201913 h 5025119"/>
              <a:gd name="connsiteX101" fmla="*/ 460586 w 6886274"/>
              <a:gd name="connsiteY101" fmla="*/ 1260353 h 5025119"/>
              <a:gd name="connsiteX102" fmla="*/ 561089 w 6886274"/>
              <a:gd name="connsiteY102" fmla="*/ 1291993 h 5025119"/>
              <a:gd name="connsiteX103" fmla="*/ 602034 w 6886274"/>
              <a:gd name="connsiteY103" fmla="*/ 1328843 h 5025119"/>
              <a:gd name="connsiteX104" fmla="*/ 641863 w 6886274"/>
              <a:gd name="connsiteY104" fmla="*/ 1368672 h 5025119"/>
              <a:gd name="connsiteX105" fmla="*/ 651541 w 6886274"/>
              <a:gd name="connsiteY105" fmla="*/ 1404406 h 5025119"/>
              <a:gd name="connsiteX106" fmla="*/ 688392 w 6886274"/>
              <a:gd name="connsiteY106" fmla="*/ 1457263 h 5025119"/>
              <a:gd name="connsiteX107" fmla="*/ 692486 w 6886274"/>
              <a:gd name="connsiteY107" fmla="*/ 1458008 h 5025119"/>
              <a:gd name="connsiteX108" fmla="*/ 719287 w 6886274"/>
              <a:gd name="connsiteY108" fmla="*/ 1485181 h 5025119"/>
              <a:gd name="connsiteX109" fmla="*/ 745343 w 6886274"/>
              <a:gd name="connsiteY109" fmla="*/ 1512353 h 5025119"/>
              <a:gd name="connsiteX110" fmla="*/ 750926 w 6886274"/>
              <a:gd name="connsiteY110" fmla="*/ 1516448 h 5025119"/>
              <a:gd name="connsiteX111" fmla="*/ 890141 w 6886274"/>
              <a:gd name="connsiteY111" fmla="*/ 1685813 h 5025119"/>
              <a:gd name="connsiteX112" fmla="*/ 899074 w 6886274"/>
              <a:gd name="connsiteY112" fmla="*/ 1693630 h 5025119"/>
              <a:gd name="connsiteX113" fmla="*/ 605012 w 6886274"/>
              <a:gd name="connsiteY113" fmla="*/ 1669435 h 5025119"/>
              <a:gd name="connsiteX114" fmla="*/ 229431 w 6886274"/>
              <a:gd name="connsiteY114" fmla="*/ 1545110 h 5025119"/>
              <a:gd name="connsiteX115" fmla="*/ 251765 w 6886274"/>
              <a:gd name="connsiteY115" fmla="*/ 1614717 h 5025119"/>
              <a:gd name="connsiteX116" fmla="*/ 237992 w 6886274"/>
              <a:gd name="connsiteY116" fmla="*/ 1675391 h 5025119"/>
              <a:gd name="connsiteX117" fmla="*/ 232781 w 6886274"/>
              <a:gd name="connsiteY117" fmla="*/ 1807160 h 5025119"/>
              <a:gd name="connsiteX118" fmla="*/ 236131 w 6886274"/>
              <a:gd name="connsiteY118" fmla="*/ 1828750 h 5025119"/>
              <a:gd name="connsiteX119" fmla="*/ 152007 w 6886274"/>
              <a:gd name="connsiteY119" fmla="*/ 1842150 h 5025119"/>
              <a:gd name="connsiteX120" fmla="*/ 653030 w 6886274"/>
              <a:gd name="connsiteY120" fmla="*/ 2213265 h 5025119"/>
              <a:gd name="connsiteX121" fmla="*/ 318394 w 6886274"/>
              <a:gd name="connsiteY121" fmla="*/ 2143285 h 5025119"/>
              <a:gd name="connsiteX122" fmla="*/ 272982 w 6886274"/>
              <a:gd name="connsiteY122" fmla="*/ 2258305 h 5025119"/>
              <a:gd name="connsiteX123" fmla="*/ 430435 w 6886274"/>
              <a:gd name="connsiteY123" fmla="*/ 2360668 h 5025119"/>
              <a:gd name="connsiteX124" fmla="*/ 488876 w 6886274"/>
              <a:gd name="connsiteY124" fmla="*/ 2563162 h 5025119"/>
              <a:gd name="connsiteX125" fmla="*/ 460586 w 6886274"/>
              <a:gd name="connsiteY125" fmla="*/ 2748533 h 5025119"/>
              <a:gd name="connsiteX126" fmla="*/ 393212 w 6886274"/>
              <a:gd name="connsiteY126" fmla="*/ 2807345 h 5025119"/>
              <a:gd name="connsiteX127" fmla="*/ 295688 w 6886274"/>
              <a:gd name="connsiteY127" fmla="*/ 2913059 h 5025119"/>
              <a:gd name="connsiteX128" fmla="*/ 235386 w 6886274"/>
              <a:gd name="connsiteY128" fmla="*/ 2978572 h 5025119"/>
              <a:gd name="connsiteX129" fmla="*/ 25448 w 6886274"/>
              <a:gd name="connsiteY129" fmla="*/ 2952888 h 5025119"/>
              <a:gd name="connsiteX130" fmla="*/ 305738 w 6886274"/>
              <a:gd name="connsiteY130" fmla="*/ 3119275 h 5025119"/>
              <a:gd name="connsiteX131" fmla="*/ 79049 w 6886274"/>
              <a:gd name="connsiteY131" fmla="*/ 3098430 h 5025119"/>
              <a:gd name="connsiteX132" fmla="*/ 4975 w 6886274"/>
              <a:gd name="connsiteY132" fmla="*/ 3109969 h 5025119"/>
              <a:gd name="connsiteX133" fmla="*/ 47037 w 6886274"/>
              <a:gd name="connsiteY133" fmla="*/ 3163943 h 5025119"/>
              <a:gd name="connsiteX134" fmla="*/ 213425 w 6886274"/>
              <a:gd name="connsiteY134" fmla="*/ 3255139 h 5025119"/>
              <a:gd name="connsiteX135" fmla="*/ 556622 w 6886274"/>
              <a:gd name="connsiteY135" fmla="*/ 3502301 h 5025119"/>
              <a:gd name="connsiteX136" fmla="*/ 224592 w 6886274"/>
              <a:gd name="connsiteY136" fmla="*/ 3388771 h 5025119"/>
              <a:gd name="connsiteX137" fmla="*/ 574861 w 6886274"/>
              <a:gd name="connsiteY137" fmla="*/ 3643004 h 5025119"/>
              <a:gd name="connsiteX138" fmla="*/ 652657 w 6886274"/>
              <a:gd name="connsiteY138" fmla="*/ 3727501 h 5025119"/>
              <a:gd name="connsiteX139" fmla="*/ 810111 w 6886274"/>
              <a:gd name="connsiteY139" fmla="*/ 3937067 h 5025119"/>
              <a:gd name="connsiteX140" fmla="*/ 802294 w 6886274"/>
              <a:gd name="connsiteY140" fmla="*/ 3960890 h 5025119"/>
              <a:gd name="connsiteX141" fmla="*/ 620646 w 6886274"/>
              <a:gd name="connsiteY141" fmla="*/ 3927017 h 5025119"/>
              <a:gd name="connsiteX142" fmla="*/ 856268 w 6886274"/>
              <a:gd name="connsiteY142" fmla="*/ 4103082 h 5025119"/>
              <a:gd name="connsiteX143" fmla="*/ 1099707 w 6886274"/>
              <a:gd name="connsiteY143" fmla="*/ 4238574 h 5025119"/>
              <a:gd name="connsiteX144" fmla="*/ 926992 w 6886274"/>
              <a:gd name="connsiteY144" fmla="*/ 4218102 h 5025119"/>
              <a:gd name="connsiteX145" fmla="*/ 689508 w 6886274"/>
              <a:gd name="connsiteY145" fmla="*/ 4140677 h 5025119"/>
              <a:gd name="connsiteX146" fmla="*/ 606873 w 6886274"/>
              <a:gd name="connsiteY146" fmla="*/ 4169711 h 5025119"/>
              <a:gd name="connsiteX147" fmla="*/ 831701 w 6886274"/>
              <a:gd name="connsiteY147" fmla="*/ 4297759 h 5025119"/>
              <a:gd name="connsiteX148" fmla="*/ 960493 w 6886274"/>
              <a:gd name="connsiteY148" fmla="*/ 4356944 h 5025119"/>
              <a:gd name="connsiteX149" fmla="*/ 1012233 w 6886274"/>
              <a:gd name="connsiteY149" fmla="*/ 4402356 h 5025119"/>
              <a:gd name="connsiteX150" fmla="*/ 1159636 w 6886274"/>
              <a:gd name="connsiteY150" fmla="*/ 4564276 h 5025119"/>
              <a:gd name="connsiteX151" fmla="*/ 1592169 w 6886274"/>
              <a:gd name="connsiteY151" fmla="*/ 4741458 h 5025119"/>
              <a:gd name="connsiteX152" fmla="*/ 3110499 w 6886274"/>
              <a:gd name="connsiteY152" fmla="*/ 5032171 h 5025119"/>
              <a:gd name="connsiteX153" fmla="*/ 6033630 w 6886274"/>
              <a:gd name="connsiteY153" fmla="*/ 4091915 h 5025119"/>
              <a:gd name="connsiteX154" fmla="*/ 6180661 w 6886274"/>
              <a:gd name="connsiteY154" fmla="*/ 3957912 h 5025119"/>
              <a:gd name="connsiteX155" fmla="*/ 6305359 w 6886274"/>
              <a:gd name="connsiteY155" fmla="*/ 3837309 h 5025119"/>
              <a:gd name="connsiteX156" fmla="*/ 6240218 w 6886274"/>
              <a:gd name="connsiteY156" fmla="*/ 3796364 h 5025119"/>
              <a:gd name="connsiteX157" fmla="*/ 6328437 w 6886274"/>
              <a:gd name="connsiteY157" fmla="*/ 3681344 h 5025119"/>
              <a:gd name="connsiteX158" fmla="*/ 6608355 w 6886274"/>
              <a:gd name="connsiteY158" fmla="*/ 3326236 h 5025119"/>
              <a:gd name="connsiteX159" fmla="*/ 6731191 w 6886274"/>
              <a:gd name="connsiteY159" fmla="*/ 3248067 h 5025119"/>
              <a:gd name="connsiteX160" fmla="*/ 6880456 w 6886274"/>
              <a:gd name="connsiteY160" fmla="*/ 3051529 h 5025119"/>
              <a:gd name="connsiteX161" fmla="*/ 6901673 w 6886274"/>
              <a:gd name="connsiteY161" fmla="*/ 2763795 h 5025119"/>
              <a:gd name="connsiteX162" fmla="*/ 6871150 w 6886274"/>
              <a:gd name="connsiteY162" fmla="*/ 2948421 h 5025119"/>
              <a:gd name="connsiteX163" fmla="*/ 6848444 w 6886274"/>
              <a:gd name="connsiteY163" fmla="*/ 2890353 h 5025119"/>
              <a:gd name="connsiteX164" fmla="*/ 6878223 w 6886274"/>
              <a:gd name="connsiteY164" fmla="*/ 2873230 h 5025119"/>
              <a:gd name="connsiteX165" fmla="*/ 6762459 w 6886274"/>
              <a:gd name="connsiteY165" fmla="*/ 2568745 h 5025119"/>
              <a:gd name="connsiteX166" fmla="*/ 6673123 w 6886274"/>
              <a:gd name="connsiteY166" fmla="*/ 2451493 h 5025119"/>
              <a:gd name="connsiteX167" fmla="*/ 6662700 w 6886274"/>
              <a:gd name="connsiteY167" fmla="*/ 2346896 h 5025119"/>
              <a:gd name="connsiteX168" fmla="*/ 6487752 w 6886274"/>
              <a:gd name="connsiteY168" fmla="*/ 2285105 h 5025119"/>
              <a:gd name="connsiteX169" fmla="*/ 6652278 w 6886274"/>
              <a:gd name="connsiteY169" fmla="*/ 2063628 h 5025119"/>
              <a:gd name="connsiteX170" fmla="*/ 6668656 w 6886274"/>
              <a:gd name="connsiteY170" fmla="*/ 2017843 h 5025119"/>
              <a:gd name="connsiteX171" fmla="*/ 6570015 w 6886274"/>
              <a:gd name="connsiteY171" fmla="*/ 1854062 h 5025119"/>
              <a:gd name="connsiteX172" fmla="*/ 6554009 w 6886274"/>
              <a:gd name="connsiteY172" fmla="*/ 1827633 h 5025119"/>
              <a:gd name="connsiteX173" fmla="*/ 6517531 w 6886274"/>
              <a:gd name="connsiteY173" fmla="*/ 1775149 h 5025119"/>
              <a:gd name="connsiteX174" fmla="*/ 6412934 w 6886274"/>
              <a:gd name="connsiteY174" fmla="*/ 1762493 h 5025119"/>
              <a:gd name="connsiteX175" fmla="*/ 6467279 w 6886274"/>
              <a:gd name="connsiteY175" fmla="*/ 1725642 h 5025119"/>
              <a:gd name="connsiteX176" fmla="*/ 6572621 w 6886274"/>
              <a:gd name="connsiteY176" fmla="*/ 1600200 h 5025119"/>
              <a:gd name="connsiteX177" fmla="*/ 6502641 w 6886274"/>
              <a:gd name="connsiteY177" fmla="*/ 1480341 h 5025119"/>
              <a:gd name="connsiteX178" fmla="*/ 6481796 w 6886274"/>
              <a:gd name="connsiteY178" fmla="*/ 1461358 h 5025119"/>
              <a:gd name="connsiteX179" fmla="*/ 6509713 w 6886274"/>
              <a:gd name="connsiteY179" fmla="*/ 1436418 h 5025119"/>
              <a:gd name="connsiteX180" fmla="*/ 6567037 w 6886274"/>
              <a:gd name="connsiteY180" fmla="*/ 1348199 h 5025119"/>
              <a:gd name="connsiteX181" fmla="*/ 6596816 w 6886274"/>
              <a:gd name="connsiteY181" fmla="*/ 1286781 h 5025119"/>
              <a:gd name="connsiteX182" fmla="*/ 6632178 w 6886274"/>
              <a:gd name="connsiteY182" fmla="*/ 1261842 h 5025119"/>
              <a:gd name="connsiteX183" fmla="*/ 6639994 w 6886274"/>
              <a:gd name="connsiteY183" fmla="*/ 1240625 h 5025119"/>
              <a:gd name="connsiteX184" fmla="*/ 6622127 w 6886274"/>
              <a:gd name="connsiteY184" fmla="*/ 1136400 h 5025119"/>
              <a:gd name="connsiteX185" fmla="*/ 6612077 w 6886274"/>
              <a:gd name="connsiteY185" fmla="*/ 1109599 h 5025119"/>
              <a:gd name="connsiteX186" fmla="*/ 6531675 w 6886274"/>
              <a:gd name="connsiteY186" fmla="*/ 1009469 h 5025119"/>
              <a:gd name="connsiteX187" fmla="*/ 6456113 w 6886274"/>
              <a:gd name="connsiteY187" fmla="*/ 845315 h 5025119"/>
              <a:gd name="connsiteX188" fmla="*/ 6440851 w 6886274"/>
              <a:gd name="connsiteY188" fmla="*/ 739229 h 5025119"/>
              <a:gd name="connsiteX189" fmla="*/ 6434523 w 6886274"/>
              <a:gd name="connsiteY189" fmla="*/ 715034 h 5025119"/>
              <a:gd name="connsiteX190" fmla="*/ 6432290 w 6886274"/>
              <a:gd name="connsiteY190" fmla="*/ 617510 h 5025119"/>
              <a:gd name="connsiteX191" fmla="*/ 6416284 w 6886274"/>
              <a:gd name="connsiteY191" fmla="*/ 595176 h 5025119"/>
              <a:gd name="connsiteX192" fmla="*/ 6267763 w 6886274"/>
              <a:gd name="connsiteY192" fmla="*/ 591826 h 5025119"/>
              <a:gd name="connsiteX193" fmla="*/ 6236496 w 6886274"/>
              <a:gd name="connsiteY193" fmla="*/ 521102 h 5025119"/>
              <a:gd name="connsiteX194" fmla="*/ 6257341 w 6886274"/>
              <a:gd name="connsiteY194" fmla="*/ 487229 h 5025119"/>
              <a:gd name="connsiteX195" fmla="*/ 6248780 w 6886274"/>
              <a:gd name="connsiteY195" fmla="*/ 465267 h 5025119"/>
              <a:gd name="connsiteX196" fmla="*/ 6226818 w 6886274"/>
              <a:gd name="connsiteY196" fmla="*/ 473456 h 5025119"/>
              <a:gd name="connsiteX197" fmla="*/ 6115149 w 6886274"/>
              <a:gd name="connsiteY197" fmla="*/ 551625 h 5025119"/>
              <a:gd name="connsiteX198" fmla="*/ 5951739 w 6886274"/>
              <a:gd name="connsiteY198" fmla="*/ 659944 h 5025119"/>
              <a:gd name="connsiteX199" fmla="*/ 5917122 w 6886274"/>
              <a:gd name="connsiteY199" fmla="*/ 644310 h 5025119"/>
              <a:gd name="connsiteX200" fmla="*/ 5890694 w 6886274"/>
              <a:gd name="connsiteY200" fmla="*/ 630538 h 5025119"/>
              <a:gd name="connsiteX201" fmla="*/ 5837464 w 6886274"/>
              <a:gd name="connsiteY201" fmla="*/ 646916 h 5025119"/>
              <a:gd name="connsiteX202" fmla="*/ 5809175 w 6886274"/>
              <a:gd name="connsiteY202" fmla="*/ 683395 h 5025119"/>
              <a:gd name="connsiteX203" fmla="*/ 5815503 w 6886274"/>
              <a:gd name="connsiteY203" fmla="*/ 698656 h 5025119"/>
              <a:gd name="connsiteX204" fmla="*/ 5746268 w 6886274"/>
              <a:gd name="connsiteY204" fmla="*/ 667389 h 5025119"/>
              <a:gd name="connsiteX205" fmla="*/ 5458905 w 6886274"/>
              <a:gd name="connsiteY205" fmla="*/ 754119 h 5025119"/>
              <a:gd name="connsiteX206" fmla="*/ 885302 w 6886274"/>
              <a:gd name="connsiteY206" fmla="*/ 1333310 h 5025119"/>
              <a:gd name="connsiteX207" fmla="*/ 862596 w 6886274"/>
              <a:gd name="connsiteY207" fmla="*/ 1314326 h 5025119"/>
              <a:gd name="connsiteX208" fmla="*/ 866318 w 6886274"/>
              <a:gd name="connsiteY208" fmla="*/ 1309860 h 5025119"/>
              <a:gd name="connsiteX209" fmla="*/ 912103 w 6886274"/>
              <a:gd name="connsiteY209" fmla="*/ 1341127 h 5025119"/>
              <a:gd name="connsiteX210" fmla="*/ 885302 w 6886274"/>
              <a:gd name="connsiteY210" fmla="*/ 1333310 h 5025119"/>
              <a:gd name="connsiteX211" fmla="*/ 1140280 w 6886274"/>
              <a:gd name="connsiteY211" fmla="*/ 787619 h 5025119"/>
              <a:gd name="connsiteX212" fmla="*/ 1414987 w 6886274"/>
              <a:gd name="connsiteY212" fmla="*/ 975596 h 5025119"/>
              <a:gd name="connsiteX213" fmla="*/ 1410892 w 6886274"/>
              <a:gd name="connsiteY213" fmla="*/ 980063 h 5025119"/>
              <a:gd name="connsiteX214" fmla="*/ 1140280 w 6886274"/>
              <a:gd name="connsiteY214" fmla="*/ 787619 h 5025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</a:cxnLst>
            <a:rect l="l" t="t" r="r" b="b"/>
            <a:pathLst>
              <a:path w="6886274" h="5025119">
                <a:moveTo>
                  <a:pt x="5458905" y="754119"/>
                </a:moveTo>
                <a:cubicBezTo>
                  <a:pt x="5417216" y="775336"/>
                  <a:pt x="4594585" y="1111088"/>
                  <a:pt x="3455557" y="1027709"/>
                </a:cubicBezTo>
                <a:cubicBezTo>
                  <a:pt x="3415356" y="1024731"/>
                  <a:pt x="3377389" y="1022869"/>
                  <a:pt x="3338677" y="1021381"/>
                </a:cubicBezTo>
                <a:cubicBezTo>
                  <a:pt x="2996224" y="1006119"/>
                  <a:pt x="2660100" y="998674"/>
                  <a:pt x="2518280" y="980435"/>
                </a:cubicBezTo>
                <a:cubicBezTo>
                  <a:pt x="2407355" y="965918"/>
                  <a:pt x="1840075" y="843082"/>
                  <a:pt x="1673687" y="739229"/>
                </a:cubicBezTo>
                <a:cubicBezTo>
                  <a:pt x="1503578" y="632771"/>
                  <a:pt x="1343146" y="515146"/>
                  <a:pt x="1183459" y="397149"/>
                </a:cubicBezTo>
                <a:cubicBezTo>
                  <a:pt x="1114224" y="346153"/>
                  <a:pt x="1040522" y="299624"/>
                  <a:pt x="977987" y="241184"/>
                </a:cubicBezTo>
                <a:cubicBezTo>
                  <a:pt x="915453" y="182372"/>
                  <a:pt x="855896" y="121326"/>
                  <a:pt x="788150" y="66980"/>
                </a:cubicBezTo>
                <a:cubicBezTo>
                  <a:pt x="768794" y="51346"/>
                  <a:pt x="749438" y="34596"/>
                  <a:pt x="721148" y="31990"/>
                </a:cubicBezTo>
                <a:cubicBezTo>
                  <a:pt x="714820" y="31246"/>
                  <a:pt x="708120" y="31618"/>
                  <a:pt x="701792" y="32362"/>
                </a:cubicBezTo>
                <a:cubicBezTo>
                  <a:pt x="694720" y="33107"/>
                  <a:pt x="689136" y="36829"/>
                  <a:pt x="686530" y="43157"/>
                </a:cubicBezTo>
                <a:cubicBezTo>
                  <a:pt x="683925" y="50230"/>
                  <a:pt x="688392" y="54324"/>
                  <a:pt x="693603" y="58046"/>
                </a:cubicBezTo>
                <a:cubicBezTo>
                  <a:pt x="697325" y="60652"/>
                  <a:pt x="701047" y="64747"/>
                  <a:pt x="705886" y="65491"/>
                </a:cubicBezTo>
                <a:cubicBezTo>
                  <a:pt x="736782" y="69958"/>
                  <a:pt x="748321" y="92664"/>
                  <a:pt x="762838" y="112764"/>
                </a:cubicBezTo>
                <a:cubicBezTo>
                  <a:pt x="769166" y="121326"/>
                  <a:pt x="775866" y="128026"/>
                  <a:pt x="764327" y="140309"/>
                </a:cubicBezTo>
                <a:cubicBezTo>
                  <a:pt x="754277" y="151104"/>
                  <a:pt x="764699" y="156688"/>
                  <a:pt x="775121" y="159666"/>
                </a:cubicBezTo>
                <a:cubicBezTo>
                  <a:pt x="789638" y="163760"/>
                  <a:pt x="806761" y="163016"/>
                  <a:pt x="823139" y="176416"/>
                </a:cubicBezTo>
                <a:cubicBezTo>
                  <a:pt x="761721" y="177533"/>
                  <a:pt x="735665" y="142171"/>
                  <a:pt x="707748" y="109414"/>
                </a:cubicBezTo>
                <a:cubicBezTo>
                  <a:pt x="697325" y="97503"/>
                  <a:pt x="690253" y="83358"/>
                  <a:pt x="681319" y="69958"/>
                </a:cubicBezTo>
                <a:cubicBezTo>
                  <a:pt x="670152" y="53580"/>
                  <a:pt x="657124" y="52835"/>
                  <a:pt x="640746" y="67352"/>
                </a:cubicBezTo>
                <a:cubicBezTo>
                  <a:pt x="626229" y="80380"/>
                  <a:pt x="619157" y="79264"/>
                  <a:pt x="614318" y="61396"/>
                </a:cubicBezTo>
                <a:cubicBezTo>
                  <a:pt x="606873" y="33479"/>
                  <a:pt x="589750" y="13751"/>
                  <a:pt x="560716" y="3701"/>
                </a:cubicBezTo>
                <a:cubicBezTo>
                  <a:pt x="554388" y="1467"/>
                  <a:pt x="546572" y="-3372"/>
                  <a:pt x="540616" y="3701"/>
                </a:cubicBezTo>
                <a:cubicBezTo>
                  <a:pt x="535405" y="9656"/>
                  <a:pt x="539871" y="16729"/>
                  <a:pt x="543594" y="21940"/>
                </a:cubicBezTo>
                <a:cubicBezTo>
                  <a:pt x="550294" y="31246"/>
                  <a:pt x="556250" y="40179"/>
                  <a:pt x="558855" y="51346"/>
                </a:cubicBezTo>
                <a:cubicBezTo>
                  <a:pt x="560716" y="58791"/>
                  <a:pt x="562578" y="66980"/>
                  <a:pt x="557366" y="72563"/>
                </a:cubicBezTo>
                <a:cubicBezTo>
                  <a:pt x="535777" y="96386"/>
                  <a:pt x="551411" y="107553"/>
                  <a:pt x="570022" y="120209"/>
                </a:cubicBezTo>
                <a:cubicBezTo>
                  <a:pt x="595706" y="137332"/>
                  <a:pt x="605756" y="162643"/>
                  <a:pt x="599801" y="192794"/>
                </a:cubicBezTo>
                <a:cubicBezTo>
                  <a:pt x="597567" y="205078"/>
                  <a:pt x="599056" y="212522"/>
                  <a:pt x="614318" y="212150"/>
                </a:cubicBezTo>
                <a:cubicBezTo>
                  <a:pt x="620273" y="212150"/>
                  <a:pt x="621762" y="216245"/>
                  <a:pt x="623996" y="220711"/>
                </a:cubicBezTo>
                <a:cubicBezTo>
                  <a:pt x="671641" y="326053"/>
                  <a:pt x="740504" y="418366"/>
                  <a:pt x="821278" y="503235"/>
                </a:cubicBezTo>
                <a:cubicBezTo>
                  <a:pt x="886791" y="572098"/>
                  <a:pt x="959004" y="634260"/>
                  <a:pt x="1033822" y="694562"/>
                </a:cubicBezTo>
                <a:cubicBezTo>
                  <a:pt x="1036055" y="696423"/>
                  <a:pt x="1038289" y="698656"/>
                  <a:pt x="1039406" y="702378"/>
                </a:cubicBezTo>
                <a:cubicBezTo>
                  <a:pt x="1004044" y="694934"/>
                  <a:pt x="973521" y="679672"/>
                  <a:pt x="944114" y="662550"/>
                </a:cubicBezTo>
                <a:cubicBezTo>
                  <a:pt x="865946" y="617138"/>
                  <a:pt x="800061" y="558325"/>
                  <a:pt x="733432" y="500629"/>
                </a:cubicBezTo>
                <a:cubicBezTo>
                  <a:pt x="692858" y="465267"/>
                  <a:pt x="651169" y="431022"/>
                  <a:pt x="606501" y="399755"/>
                </a:cubicBezTo>
                <a:cubicBezTo>
                  <a:pt x="599056" y="394543"/>
                  <a:pt x="593845" y="387843"/>
                  <a:pt x="588634" y="381143"/>
                </a:cubicBezTo>
                <a:cubicBezTo>
                  <a:pt x="585656" y="377421"/>
                  <a:pt x="581934" y="374071"/>
                  <a:pt x="575978" y="375560"/>
                </a:cubicBezTo>
                <a:cubicBezTo>
                  <a:pt x="568533" y="377421"/>
                  <a:pt x="567789" y="383004"/>
                  <a:pt x="567044" y="388588"/>
                </a:cubicBezTo>
                <a:cubicBezTo>
                  <a:pt x="564811" y="406455"/>
                  <a:pt x="569650" y="422461"/>
                  <a:pt x="578956" y="437722"/>
                </a:cubicBezTo>
                <a:cubicBezTo>
                  <a:pt x="603151" y="476806"/>
                  <a:pt x="638885" y="506957"/>
                  <a:pt x="675736" y="535619"/>
                </a:cubicBezTo>
                <a:cubicBezTo>
                  <a:pt x="723381" y="572470"/>
                  <a:pt x="769538" y="610810"/>
                  <a:pt x="811600" y="652872"/>
                </a:cubicBezTo>
                <a:cubicBezTo>
                  <a:pt x="814578" y="655850"/>
                  <a:pt x="820161" y="657711"/>
                  <a:pt x="818300" y="666272"/>
                </a:cubicBezTo>
                <a:cubicBezTo>
                  <a:pt x="791872" y="646544"/>
                  <a:pt x="766932" y="627188"/>
                  <a:pt x="741621" y="608576"/>
                </a:cubicBezTo>
                <a:cubicBezTo>
                  <a:pt x="716681" y="589965"/>
                  <a:pt x="691369" y="571353"/>
                  <a:pt x="666430" y="553114"/>
                </a:cubicBezTo>
                <a:cubicBezTo>
                  <a:pt x="660474" y="548647"/>
                  <a:pt x="654146" y="542319"/>
                  <a:pt x="645585" y="547903"/>
                </a:cubicBezTo>
                <a:cubicBezTo>
                  <a:pt x="636652" y="553486"/>
                  <a:pt x="637768" y="562792"/>
                  <a:pt x="640002" y="570236"/>
                </a:cubicBezTo>
                <a:cubicBezTo>
                  <a:pt x="647074" y="592198"/>
                  <a:pt x="659358" y="611554"/>
                  <a:pt x="675736" y="628677"/>
                </a:cubicBezTo>
                <a:cubicBezTo>
                  <a:pt x="731570" y="685256"/>
                  <a:pt x="795966" y="734018"/>
                  <a:pt x="855896" y="786875"/>
                </a:cubicBezTo>
                <a:cubicBezTo>
                  <a:pt x="888280" y="815537"/>
                  <a:pt x="918058" y="846060"/>
                  <a:pt x="946348" y="877699"/>
                </a:cubicBezTo>
                <a:cubicBezTo>
                  <a:pt x="952676" y="884772"/>
                  <a:pt x="952303" y="891472"/>
                  <a:pt x="950442" y="899661"/>
                </a:cubicBezTo>
                <a:cubicBezTo>
                  <a:pt x="942998" y="932790"/>
                  <a:pt x="954537" y="943957"/>
                  <a:pt x="991760" y="937629"/>
                </a:cubicBezTo>
                <a:cubicBezTo>
                  <a:pt x="1003299" y="935767"/>
                  <a:pt x="1011116" y="937629"/>
                  <a:pt x="1018188" y="945445"/>
                </a:cubicBezTo>
                <a:cubicBezTo>
                  <a:pt x="1103802" y="1042225"/>
                  <a:pt x="1205048" y="1123744"/>
                  <a:pt x="1315601" y="1196329"/>
                </a:cubicBezTo>
                <a:cubicBezTo>
                  <a:pt x="1360641" y="1225735"/>
                  <a:pt x="1407170" y="1253653"/>
                  <a:pt x="1454443" y="1279709"/>
                </a:cubicBezTo>
                <a:cubicBezTo>
                  <a:pt x="1454443" y="1281570"/>
                  <a:pt x="1454443" y="1283804"/>
                  <a:pt x="1454443" y="1285665"/>
                </a:cubicBezTo>
                <a:cubicBezTo>
                  <a:pt x="1454071" y="1288270"/>
                  <a:pt x="1453699" y="1289759"/>
                  <a:pt x="1453327" y="1291993"/>
                </a:cubicBezTo>
                <a:cubicBezTo>
                  <a:pt x="1386697" y="1251792"/>
                  <a:pt x="1320812" y="1210474"/>
                  <a:pt x="1256416" y="1166923"/>
                </a:cubicBezTo>
                <a:cubicBezTo>
                  <a:pt x="1081840" y="1048926"/>
                  <a:pt x="915080" y="922367"/>
                  <a:pt x="745715" y="798786"/>
                </a:cubicBezTo>
                <a:cubicBezTo>
                  <a:pt x="688764" y="757096"/>
                  <a:pt x="643724" y="703867"/>
                  <a:pt x="592356" y="656966"/>
                </a:cubicBezTo>
                <a:cubicBezTo>
                  <a:pt x="558111" y="625699"/>
                  <a:pt x="525354" y="592943"/>
                  <a:pt x="485526" y="567259"/>
                </a:cubicBezTo>
                <a:cubicBezTo>
                  <a:pt x="469148" y="556836"/>
                  <a:pt x="452025" y="547530"/>
                  <a:pt x="430063" y="550136"/>
                </a:cubicBezTo>
                <a:cubicBezTo>
                  <a:pt x="421502" y="551253"/>
                  <a:pt x="411824" y="553486"/>
                  <a:pt x="408846" y="563164"/>
                </a:cubicBezTo>
                <a:cubicBezTo>
                  <a:pt x="406240" y="572842"/>
                  <a:pt x="414057" y="577309"/>
                  <a:pt x="421130" y="581403"/>
                </a:cubicBezTo>
                <a:cubicBezTo>
                  <a:pt x="422991" y="582520"/>
                  <a:pt x="424852" y="584009"/>
                  <a:pt x="426713" y="584009"/>
                </a:cubicBezTo>
                <a:cubicBezTo>
                  <a:pt x="462075" y="586242"/>
                  <a:pt x="470264" y="614532"/>
                  <a:pt x="487015" y="635005"/>
                </a:cubicBezTo>
                <a:cubicBezTo>
                  <a:pt x="492226" y="641333"/>
                  <a:pt x="492598" y="647661"/>
                  <a:pt x="487015" y="655105"/>
                </a:cubicBezTo>
                <a:cubicBezTo>
                  <a:pt x="476964" y="668505"/>
                  <a:pt x="484037" y="674461"/>
                  <a:pt x="497437" y="678183"/>
                </a:cubicBezTo>
                <a:cubicBezTo>
                  <a:pt x="510837" y="681906"/>
                  <a:pt x="525354" y="683022"/>
                  <a:pt x="539871" y="691584"/>
                </a:cubicBezTo>
                <a:cubicBezTo>
                  <a:pt x="516793" y="698656"/>
                  <a:pt x="500787" y="691212"/>
                  <a:pt x="485898" y="681906"/>
                </a:cubicBezTo>
                <a:cubicBezTo>
                  <a:pt x="452397" y="661433"/>
                  <a:pt x="430808" y="631282"/>
                  <a:pt x="410335" y="600387"/>
                </a:cubicBezTo>
                <a:cubicBezTo>
                  <a:pt x="406240" y="594431"/>
                  <a:pt x="402890" y="587731"/>
                  <a:pt x="397307" y="582892"/>
                </a:cubicBezTo>
                <a:cubicBezTo>
                  <a:pt x="386884" y="573214"/>
                  <a:pt x="375717" y="572098"/>
                  <a:pt x="363062" y="584009"/>
                </a:cubicBezTo>
                <a:cubicBezTo>
                  <a:pt x="346311" y="599643"/>
                  <a:pt x="340356" y="598526"/>
                  <a:pt x="334772" y="578426"/>
                </a:cubicBezTo>
                <a:cubicBezTo>
                  <a:pt x="327327" y="551253"/>
                  <a:pt x="310577" y="532269"/>
                  <a:pt x="281915" y="522219"/>
                </a:cubicBezTo>
                <a:cubicBezTo>
                  <a:pt x="275960" y="519985"/>
                  <a:pt x="269632" y="517007"/>
                  <a:pt x="263304" y="521846"/>
                </a:cubicBezTo>
                <a:cubicBezTo>
                  <a:pt x="256604" y="527430"/>
                  <a:pt x="261070" y="533013"/>
                  <a:pt x="263676" y="538225"/>
                </a:cubicBezTo>
                <a:cubicBezTo>
                  <a:pt x="267398" y="546414"/>
                  <a:pt x="271865" y="554603"/>
                  <a:pt x="275215" y="563164"/>
                </a:cubicBezTo>
                <a:cubicBezTo>
                  <a:pt x="281171" y="576937"/>
                  <a:pt x="282288" y="591454"/>
                  <a:pt x="271121" y="604854"/>
                </a:cubicBezTo>
                <a:cubicBezTo>
                  <a:pt x="262931" y="614532"/>
                  <a:pt x="263676" y="620860"/>
                  <a:pt x="274471" y="627560"/>
                </a:cubicBezTo>
                <a:cubicBezTo>
                  <a:pt x="309088" y="648405"/>
                  <a:pt x="331050" y="675578"/>
                  <a:pt x="319138" y="718012"/>
                </a:cubicBezTo>
                <a:cubicBezTo>
                  <a:pt x="317277" y="723968"/>
                  <a:pt x="319511" y="729924"/>
                  <a:pt x="326583" y="729551"/>
                </a:cubicBezTo>
                <a:cubicBezTo>
                  <a:pt x="342217" y="728435"/>
                  <a:pt x="344822" y="738113"/>
                  <a:pt x="349289" y="748163"/>
                </a:cubicBezTo>
                <a:cubicBezTo>
                  <a:pt x="392840" y="844571"/>
                  <a:pt x="455747" y="928695"/>
                  <a:pt x="528332" y="1007608"/>
                </a:cubicBezTo>
                <a:cubicBezTo>
                  <a:pt x="600173" y="1085777"/>
                  <a:pt x="680947" y="1155756"/>
                  <a:pt x="766932" y="1222758"/>
                </a:cubicBezTo>
                <a:cubicBezTo>
                  <a:pt x="742737" y="1220524"/>
                  <a:pt x="711470" y="1206752"/>
                  <a:pt x="681319" y="1190746"/>
                </a:cubicBezTo>
                <a:cubicBezTo>
                  <a:pt x="601662" y="1147939"/>
                  <a:pt x="536149" y="1089871"/>
                  <a:pt x="469520" y="1032920"/>
                </a:cubicBezTo>
                <a:cubicBezTo>
                  <a:pt x="422991" y="993091"/>
                  <a:pt x="377579" y="952146"/>
                  <a:pt x="325466" y="917900"/>
                </a:cubicBezTo>
                <a:cubicBezTo>
                  <a:pt x="319511" y="914178"/>
                  <a:pt x="315416" y="909339"/>
                  <a:pt x="312066" y="903383"/>
                </a:cubicBezTo>
                <a:cubicBezTo>
                  <a:pt x="309088" y="898172"/>
                  <a:pt x="304621" y="893333"/>
                  <a:pt x="296805" y="895566"/>
                </a:cubicBezTo>
                <a:cubicBezTo>
                  <a:pt x="288988" y="898172"/>
                  <a:pt x="288243" y="904872"/>
                  <a:pt x="288243" y="910828"/>
                </a:cubicBezTo>
                <a:cubicBezTo>
                  <a:pt x="289360" y="933162"/>
                  <a:pt x="295688" y="953262"/>
                  <a:pt x="309460" y="971129"/>
                </a:cubicBezTo>
                <a:cubicBezTo>
                  <a:pt x="336261" y="1006864"/>
                  <a:pt x="371995" y="1034781"/>
                  <a:pt x="407729" y="1062698"/>
                </a:cubicBezTo>
                <a:cubicBezTo>
                  <a:pt x="457236" y="1101038"/>
                  <a:pt x="503021" y="1142728"/>
                  <a:pt x="544338" y="1189257"/>
                </a:cubicBezTo>
                <a:cubicBezTo>
                  <a:pt x="514560" y="1166551"/>
                  <a:pt x="484781" y="1143472"/>
                  <a:pt x="454630" y="1120766"/>
                </a:cubicBezTo>
                <a:cubicBezTo>
                  <a:pt x="431924" y="1103644"/>
                  <a:pt x="408474" y="1087265"/>
                  <a:pt x="385396" y="1070515"/>
                </a:cubicBezTo>
                <a:cubicBezTo>
                  <a:pt x="379812" y="1066421"/>
                  <a:pt x="373856" y="1061954"/>
                  <a:pt x="366040" y="1067537"/>
                </a:cubicBezTo>
                <a:cubicBezTo>
                  <a:pt x="358967" y="1072376"/>
                  <a:pt x="360084" y="1079449"/>
                  <a:pt x="361573" y="1086149"/>
                </a:cubicBezTo>
                <a:cubicBezTo>
                  <a:pt x="367156" y="1112577"/>
                  <a:pt x="382790" y="1133794"/>
                  <a:pt x="402146" y="1152778"/>
                </a:cubicBezTo>
                <a:cubicBezTo>
                  <a:pt x="425596" y="1175484"/>
                  <a:pt x="450164" y="1197074"/>
                  <a:pt x="475475" y="1218663"/>
                </a:cubicBezTo>
                <a:cubicBezTo>
                  <a:pt x="448303" y="1212707"/>
                  <a:pt x="421130" y="1206752"/>
                  <a:pt x="393957" y="1201913"/>
                </a:cubicBezTo>
                <a:cubicBezTo>
                  <a:pt x="406240" y="1245091"/>
                  <a:pt x="434902" y="1253653"/>
                  <a:pt x="460586" y="1260353"/>
                </a:cubicBezTo>
                <a:cubicBezTo>
                  <a:pt x="495204" y="1268914"/>
                  <a:pt x="528332" y="1279709"/>
                  <a:pt x="561089" y="1291993"/>
                </a:cubicBezTo>
                <a:cubicBezTo>
                  <a:pt x="574861" y="1304276"/>
                  <a:pt x="588634" y="1316188"/>
                  <a:pt x="602034" y="1328843"/>
                </a:cubicBezTo>
                <a:cubicBezTo>
                  <a:pt x="615807" y="1341872"/>
                  <a:pt x="628835" y="1354900"/>
                  <a:pt x="641863" y="1368672"/>
                </a:cubicBezTo>
                <a:cubicBezTo>
                  <a:pt x="651169" y="1378722"/>
                  <a:pt x="662335" y="1387284"/>
                  <a:pt x="651541" y="1404406"/>
                </a:cubicBezTo>
                <a:cubicBezTo>
                  <a:pt x="646702" y="1412223"/>
                  <a:pt x="678341" y="1454658"/>
                  <a:pt x="688392" y="1457263"/>
                </a:cubicBezTo>
                <a:cubicBezTo>
                  <a:pt x="689881" y="1457635"/>
                  <a:pt x="691369" y="1458008"/>
                  <a:pt x="692486" y="1458008"/>
                </a:cubicBezTo>
                <a:cubicBezTo>
                  <a:pt x="714076" y="1456519"/>
                  <a:pt x="718915" y="1469175"/>
                  <a:pt x="719287" y="1485181"/>
                </a:cubicBezTo>
                <a:cubicBezTo>
                  <a:pt x="719659" y="1500814"/>
                  <a:pt x="715937" y="1520170"/>
                  <a:pt x="745343" y="1512353"/>
                </a:cubicBezTo>
                <a:cubicBezTo>
                  <a:pt x="748693" y="1511609"/>
                  <a:pt x="749438" y="1513842"/>
                  <a:pt x="750926" y="1516448"/>
                </a:cubicBezTo>
                <a:cubicBezTo>
                  <a:pt x="782938" y="1583077"/>
                  <a:pt x="836912" y="1634445"/>
                  <a:pt x="890141" y="1685813"/>
                </a:cubicBezTo>
                <a:cubicBezTo>
                  <a:pt x="893119" y="1688419"/>
                  <a:pt x="896097" y="1691024"/>
                  <a:pt x="899074" y="1693630"/>
                </a:cubicBezTo>
                <a:cubicBezTo>
                  <a:pt x="843240" y="1680602"/>
                  <a:pt x="658985" y="1663851"/>
                  <a:pt x="605012" y="1669435"/>
                </a:cubicBezTo>
                <a:cubicBezTo>
                  <a:pt x="556994" y="1674274"/>
                  <a:pt x="285638" y="1593128"/>
                  <a:pt x="229431" y="1545110"/>
                </a:cubicBezTo>
                <a:cubicBezTo>
                  <a:pt x="221614" y="1582705"/>
                  <a:pt x="238364" y="1597594"/>
                  <a:pt x="251765" y="1614717"/>
                </a:cubicBezTo>
                <a:cubicBezTo>
                  <a:pt x="270748" y="1638912"/>
                  <a:pt x="273726" y="1656035"/>
                  <a:pt x="237992" y="1675391"/>
                </a:cubicBezTo>
                <a:cubicBezTo>
                  <a:pt x="135628" y="1730481"/>
                  <a:pt x="136745" y="1732342"/>
                  <a:pt x="232781" y="1807160"/>
                </a:cubicBezTo>
                <a:cubicBezTo>
                  <a:pt x="237248" y="1810511"/>
                  <a:pt x="235014" y="1821305"/>
                  <a:pt x="236131" y="1828750"/>
                </a:cubicBezTo>
                <a:cubicBezTo>
                  <a:pt x="211191" y="1839917"/>
                  <a:pt x="181785" y="1810883"/>
                  <a:pt x="152007" y="1842150"/>
                </a:cubicBezTo>
                <a:cubicBezTo>
                  <a:pt x="280426" y="1979503"/>
                  <a:pt x="475848" y="2110157"/>
                  <a:pt x="653030" y="2213265"/>
                </a:cubicBezTo>
                <a:cubicBezTo>
                  <a:pt x="509721" y="2247138"/>
                  <a:pt x="423735" y="2128024"/>
                  <a:pt x="318394" y="2143285"/>
                </a:cubicBezTo>
                <a:cubicBezTo>
                  <a:pt x="265909" y="2180508"/>
                  <a:pt x="422246" y="2240810"/>
                  <a:pt x="272982" y="2258305"/>
                </a:cubicBezTo>
                <a:cubicBezTo>
                  <a:pt x="337750" y="2291061"/>
                  <a:pt x="385768" y="2323073"/>
                  <a:pt x="430435" y="2360668"/>
                </a:cubicBezTo>
                <a:cubicBezTo>
                  <a:pt x="509721" y="2428042"/>
                  <a:pt x="525354" y="2472710"/>
                  <a:pt x="488876" y="2563162"/>
                </a:cubicBezTo>
                <a:cubicBezTo>
                  <a:pt x="464681" y="2622719"/>
                  <a:pt x="429691" y="2677437"/>
                  <a:pt x="460586" y="2748533"/>
                </a:cubicBezTo>
                <a:cubicBezTo>
                  <a:pt x="481803" y="2797295"/>
                  <a:pt x="473614" y="2829307"/>
                  <a:pt x="393212" y="2807345"/>
                </a:cubicBezTo>
                <a:cubicBezTo>
                  <a:pt x="306483" y="2783895"/>
                  <a:pt x="273726" y="2827818"/>
                  <a:pt x="295688" y="2913059"/>
                </a:cubicBezTo>
                <a:cubicBezTo>
                  <a:pt x="309833" y="2967777"/>
                  <a:pt x="294943" y="2984900"/>
                  <a:pt x="235386" y="2978572"/>
                </a:cubicBezTo>
                <a:cubicBezTo>
                  <a:pt x="169501" y="2971499"/>
                  <a:pt x="106967" y="2935765"/>
                  <a:pt x="25448" y="2952888"/>
                </a:cubicBezTo>
                <a:cubicBezTo>
                  <a:pt x="90588" y="3052646"/>
                  <a:pt x="229803" y="3024356"/>
                  <a:pt x="305738" y="3119275"/>
                </a:cubicBezTo>
                <a:cubicBezTo>
                  <a:pt x="215286" y="3119647"/>
                  <a:pt x="146051" y="3119275"/>
                  <a:pt x="79049" y="3098430"/>
                </a:cubicBezTo>
                <a:cubicBezTo>
                  <a:pt x="51132" y="3089869"/>
                  <a:pt x="20609" y="3081308"/>
                  <a:pt x="4975" y="3109969"/>
                </a:cubicBezTo>
                <a:cubicBezTo>
                  <a:pt x="-13636" y="3144587"/>
                  <a:pt x="24331" y="3157615"/>
                  <a:pt x="47037" y="3163943"/>
                </a:cubicBezTo>
                <a:cubicBezTo>
                  <a:pt x="111061" y="3181438"/>
                  <a:pt x="160196" y="3222755"/>
                  <a:pt x="213425" y="3255139"/>
                </a:cubicBezTo>
                <a:cubicBezTo>
                  <a:pt x="329933" y="3326236"/>
                  <a:pt x="457981" y="3385420"/>
                  <a:pt x="556622" y="3502301"/>
                </a:cubicBezTo>
                <a:cubicBezTo>
                  <a:pt x="432669" y="3472523"/>
                  <a:pt x="339983" y="3402915"/>
                  <a:pt x="224592" y="3388771"/>
                </a:cubicBezTo>
                <a:cubicBezTo>
                  <a:pt x="324722" y="3495601"/>
                  <a:pt x="453142" y="3565208"/>
                  <a:pt x="574861" y="3643004"/>
                </a:cubicBezTo>
                <a:cubicBezTo>
                  <a:pt x="609479" y="3664966"/>
                  <a:pt x="644841" y="3679855"/>
                  <a:pt x="652657" y="3727501"/>
                </a:cubicBezTo>
                <a:cubicBezTo>
                  <a:pt x="667919" y="3819814"/>
                  <a:pt x="712959" y="3896494"/>
                  <a:pt x="810111" y="3937067"/>
                </a:cubicBezTo>
                <a:cubicBezTo>
                  <a:pt x="810856" y="3937439"/>
                  <a:pt x="805644" y="3951212"/>
                  <a:pt x="802294" y="3960890"/>
                </a:cubicBezTo>
                <a:cubicBezTo>
                  <a:pt x="743110" y="3963868"/>
                  <a:pt x="696581" y="3909149"/>
                  <a:pt x="620646" y="3927017"/>
                </a:cubicBezTo>
                <a:cubicBezTo>
                  <a:pt x="692858" y="4001091"/>
                  <a:pt x="753532" y="4067720"/>
                  <a:pt x="856268" y="4103082"/>
                </a:cubicBezTo>
                <a:cubicBezTo>
                  <a:pt x="938531" y="4131372"/>
                  <a:pt x="1040150" y="4147377"/>
                  <a:pt x="1099707" y="4238574"/>
                </a:cubicBezTo>
                <a:cubicBezTo>
                  <a:pt x="1030472" y="4256441"/>
                  <a:pt x="978732" y="4234107"/>
                  <a:pt x="926992" y="4218102"/>
                </a:cubicBezTo>
                <a:cubicBezTo>
                  <a:pt x="847334" y="4193534"/>
                  <a:pt x="769166" y="4165617"/>
                  <a:pt x="689508" y="4140677"/>
                </a:cubicBezTo>
                <a:cubicBezTo>
                  <a:pt x="659358" y="4131372"/>
                  <a:pt x="626229" y="4124299"/>
                  <a:pt x="606873" y="4169711"/>
                </a:cubicBezTo>
                <a:cubicBezTo>
                  <a:pt x="707748" y="4179389"/>
                  <a:pt x="768421" y="4240435"/>
                  <a:pt x="831701" y="4297759"/>
                </a:cubicBezTo>
                <a:cubicBezTo>
                  <a:pt x="867435" y="4330143"/>
                  <a:pt x="896469" y="4373322"/>
                  <a:pt x="960493" y="4356944"/>
                </a:cubicBezTo>
                <a:cubicBezTo>
                  <a:pt x="994366" y="4348382"/>
                  <a:pt x="1015955" y="4372578"/>
                  <a:pt x="1012233" y="4402356"/>
                </a:cubicBezTo>
                <a:cubicBezTo>
                  <a:pt x="999577" y="4507325"/>
                  <a:pt x="1078118" y="4544176"/>
                  <a:pt x="1159636" y="4564276"/>
                </a:cubicBezTo>
                <a:cubicBezTo>
                  <a:pt x="1313740" y="4602616"/>
                  <a:pt x="1442160" y="4692324"/>
                  <a:pt x="1592169" y="4741458"/>
                </a:cubicBezTo>
                <a:cubicBezTo>
                  <a:pt x="1738083" y="4789104"/>
                  <a:pt x="2833187" y="5010209"/>
                  <a:pt x="3110499" y="5032171"/>
                </a:cubicBezTo>
                <a:cubicBezTo>
                  <a:pt x="4807501" y="5166546"/>
                  <a:pt x="6028047" y="4106432"/>
                  <a:pt x="6033630" y="4091915"/>
                </a:cubicBezTo>
                <a:cubicBezTo>
                  <a:pt x="6059314" y="4023797"/>
                  <a:pt x="6122965" y="3994390"/>
                  <a:pt x="6180661" y="3957912"/>
                </a:cubicBezTo>
                <a:cubicBezTo>
                  <a:pt x="6230913" y="3925900"/>
                  <a:pt x="6284514" y="3892027"/>
                  <a:pt x="6305359" y="3837309"/>
                </a:cubicBezTo>
                <a:cubicBezTo>
                  <a:pt x="6332904" y="3764724"/>
                  <a:pt x="6254735" y="3824281"/>
                  <a:pt x="6240218" y="3796364"/>
                </a:cubicBezTo>
                <a:cubicBezTo>
                  <a:pt x="6269997" y="3758768"/>
                  <a:pt x="6316153" y="3724151"/>
                  <a:pt x="6328437" y="3681344"/>
                </a:cubicBezTo>
                <a:cubicBezTo>
                  <a:pt x="6372361" y="3526496"/>
                  <a:pt x="6466907" y="3413710"/>
                  <a:pt x="6608355" y="3326236"/>
                </a:cubicBezTo>
                <a:cubicBezTo>
                  <a:pt x="6648928" y="3300924"/>
                  <a:pt x="6675729" y="3255512"/>
                  <a:pt x="6731191" y="3248067"/>
                </a:cubicBezTo>
                <a:cubicBezTo>
                  <a:pt x="6854400" y="3232061"/>
                  <a:pt x="6815315" y="3106992"/>
                  <a:pt x="6880456" y="3051529"/>
                </a:cubicBezTo>
                <a:cubicBezTo>
                  <a:pt x="6892739" y="3041107"/>
                  <a:pt x="6903907" y="2777939"/>
                  <a:pt x="6901673" y="2763795"/>
                </a:cubicBezTo>
                <a:cubicBezTo>
                  <a:pt x="6898323" y="2743322"/>
                  <a:pt x="6883806" y="2966288"/>
                  <a:pt x="6871150" y="2948421"/>
                </a:cubicBezTo>
                <a:cubicBezTo>
                  <a:pt x="6858494" y="2930182"/>
                  <a:pt x="6839138" y="2914176"/>
                  <a:pt x="6848444" y="2890353"/>
                </a:cubicBezTo>
                <a:cubicBezTo>
                  <a:pt x="6852166" y="2880303"/>
                  <a:pt x="6849561" y="2846058"/>
                  <a:pt x="6878223" y="2873230"/>
                </a:cubicBezTo>
                <a:cubicBezTo>
                  <a:pt x="6956763" y="2946932"/>
                  <a:pt x="6870778" y="2578051"/>
                  <a:pt x="6762459" y="2568745"/>
                </a:cubicBezTo>
                <a:cubicBezTo>
                  <a:pt x="6801915" y="2465637"/>
                  <a:pt x="6801915" y="2465637"/>
                  <a:pt x="6673123" y="2451493"/>
                </a:cubicBezTo>
                <a:cubicBezTo>
                  <a:pt x="6722630" y="2385980"/>
                  <a:pt x="6722630" y="2369229"/>
                  <a:pt x="6662700" y="2346896"/>
                </a:cubicBezTo>
                <a:cubicBezTo>
                  <a:pt x="6605005" y="2325306"/>
                  <a:pt x="6540981" y="2318234"/>
                  <a:pt x="6487752" y="2285105"/>
                </a:cubicBezTo>
                <a:cubicBezTo>
                  <a:pt x="6536887" y="2201353"/>
                  <a:pt x="6550659" y="2104573"/>
                  <a:pt x="6652278" y="2063628"/>
                </a:cubicBezTo>
                <a:cubicBezTo>
                  <a:pt x="6668284" y="2057300"/>
                  <a:pt x="6679079" y="2031988"/>
                  <a:pt x="6668656" y="2017843"/>
                </a:cubicBezTo>
                <a:cubicBezTo>
                  <a:pt x="6631805" y="1965359"/>
                  <a:pt x="6684662" y="1864856"/>
                  <a:pt x="6570015" y="1854062"/>
                </a:cubicBezTo>
                <a:cubicBezTo>
                  <a:pt x="6555870" y="1852573"/>
                  <a:pt x="6542842" y="1842150"/>
                  <a:pt x="6554009" y="1827633"/>
                </a:cubicBezTo>
                <a:cubicBezTo>
                  <a:pt x="6592349" y="1778126"/>
                  <a:pt x="6545820" y="1781476"/>
                  <a:pt x="6517531" y="1775149"/>
                </a:cubicBezTo>
                <a:cubicBezTo>
                  <a:pt x="6483285" y="1767704"/>
                  <a:pt x="6444573" y="1789293"/>
                  <a:pt x="6412934" y="1762493"/>
                </a:cubicBezTo>
                <a:cubicBezTo>
                  <a:pt x="6420378" y="1734203"/>
                  <a:pt x="6447923" y="1734575"/>
                  <a:pt x="6467279" y="1725642"/>
                </a:cubicBezTo>
                <a:cubicBezTo>
                  <a:pt x="6523858" y="1699213"/>
                  <a:pt x="6570015" y="1667946"/>
                  <a:pt x="6572621" y="1600200"/>
                </a:cubicBezTo>
                <a:cubicBezTo>
                  <a:pt x="6574854" y="1545482"/>
                  <a:pt x="6580810" y="1497092"/>
                  <a:pt x="6502641" y="1480341"/>
                </a:cubicBezTo>
                <a:cubicBezTo>
                  <a:pt x="6490358" y="1477736"/>
                  <a:pt x="6484030" y="1470664"/>
                  <a:pt x="6481796" y="1461358"/>
                </a:cubicBezTo>
                <a:cubicBezTo>
                  <a:pt x="6490730" y="1452424"/>
                  <a:pt x="6499291" y="1443118"/>
                  <a:pt x="6509713" y="1436418"/>
                </a:cubicBezTo>
                <a:cubicBezTo>
                  <a:pt x="6544703" y="1414457"/>
                  <a:pt x="6556615" y="1382072"/>
                  <a:pt x="6567037" y="1348199"/>
                </a:cubicBezTo>
                <a:cubicBezTo>
                  <a:pt x="6573737" y="1326610"/>
                  <a:pt x="6581554" y="1305393"/>
                  <a:pt x="6596816" y="1286781"/>
                </a:cubicBezTo>
                <a:cubicBezTo>
                  <a:pt x="6606122" y="1275242"/>
                  <a:pt x="6617661" y="1266681"/>
                  <a:pt x="6632178" y="1261842"/>
                </a:cubicBezTo>
                <a:cubicBezTo>
                  <a:pt x="6644833" y="1257375"/>
                  <a:pt x="6648556" y="1251419"/>
                  <a:pt x="6639994" y="1240625"/>
                </a:cubicBezTo>
                <a:cubicBezTo>
                  <a:pt x="6615799" y="1209729"/>
                  <a:pt x="6606122" y="1175856"/>
                  <a:pt x="6622127" y="1136400"/>
                </a:cubicBezTo>
                <a:cubicBezTo>
                  <a:pt x="6626967" y="1124489"/>
                  <a:pt x="6623617" y="1114066"/>
                  <a:pt x="6612077" y="1109599"/>
                </a:cubicBezTo>
                <a:cubicBezTo>
                  <a:pt x="6564059" y="1090616"/>
                  <a:pt x="6552148" y="1046692"/>
                  <a:pt x="6531675" y="1009469"/>
                </a:cubicBezTo>
                <a:cubicBezTo>
                  <a:pt x="6502641" y="956612"/>
                  <a:pt x="6476213" y="902639"/>
                  <a:pt x="6456113" y="845315"/>
                </a:cubicBezTo>
                <a:cubicBezTo>
                  <a:pt x="6444201" y="811070"/>
                  <a:pt x="6432662" y="777197"/>
                  <a:pt x="6440851" y="739229"/>
                </a:cubicBezTo>
                <a:cubicBezTo>
                  <a:pt x="6442712" y="729924"/>
                  <a:pt x="6439362" y="722107"/>
                  <a:pt x="6434523" y="715034"/>
                </a:cubicBezTo>
                <a:cubicBezTo>
                  <a:pt x="6414050" y="684139"/>
                  <a:pt x="6416656" y="651383"/>
                  <a:pt x="6432290" y="617510"/>
                </a:cubicBezTo>
                <a:cubicBezTo>
                  <a:pt x="6441968" y="597037"/>
                  <a:pt x="6440851" y="594431"/>
                  <a:pt x="6416284" y="595176"/>
                </a:cubicBezTo>
                <a:cubicBezTo>
                  <a:pt x="6366405" y="596293"/>
                  <a:pt x="6316898" y="598154"/>
                  <a:pt x="6267763" y="591826"/>
                </a:cubicBezTo>
                <a:cubicBezTo>
                  <a:pt x="6212673" y="584753"/>
                  <a:pt x="6194806" y="568375"/>
                  <a:pt x="6236496" y="521102"/>
                </a:cubicBezTo>
                <a:cubicBezTo>
                  <a:pt x="6245430" y="511052"/>
                  <a:pt x="6253246" y="499885"/>
                  <a:pt x="6257341" y="487229"/>
                </a:cubicBezTo>
                <a:cubicBezTo>
                  <a:pt x="6260319" y="477179"/>
                  <a:pt x="6257713" y="470106"/>
                  <a:pt x="6248780" y="465267"/>
                </a:cubicBezTo>
                <a:cubicBezTo>
                  <a:pt x="6238357" y="459312"/>
                  <a:pt x="6232774" y="467501"/>
                  <a:pt x="6226818" y="473456"/>
                </a:cubicBezTo>
                <a:cubicBezTo>
                  <a:pt x="6194434" y="505468"/>
                  <a:pt x="6153861" y="527430"/>
                  <a:pt x="6115149" y="551625"/>
                </a:cubicBezTo>
                <a:cubicBezTo>
                  <a:pt x="6059686" y="586615"/>
                  <a:pt x="6001246" y="617510"/>
                  <a:pt x="5951739" y="659944"/>
                </a:cubicBezTo>
                <a:cubicBezTo>
                  <a:pt x="5939084" y="670739"/>
                  <a:pt x="5918611" y="662550"/>
                  <a:pt x="5917122" y="644310"/>
                </a:cubicBezTo>
                <a:cubicBezTo>
                  <a:pt x="5915633" y="626071"/>
                  <a:pt x="5905583" y="626071"/>
                  <a:pt x="5890694" y="630538"/>
                </a:cubicBezTo>
                <a:cubicBezTo>
                  <a:pt x="5872826" y="635749"/>
                  <a:pt x="5854959" y="640960"/>
                  <a:pt x="5837464" y="646916"/>
                </a:cubicBezTo>
                <a:cubicBezTo>
                  <a:pt x="5819225" y="653244"/>
                  <a:pt x="5811036" y="666644"/>
                  <a:pt x="5809175" y="683395"/>
                </a:cubicBezTo>
                <a:cubicBezTo>
                  <a:pt x="5808430" y="689723"/>
                  <a:pt x="5808803" y="697539"/>
                  <a:pt x="5815503" y="698656"/>
                </a:cubicBezTo>
                <a:cubicBezTo>
                  <a:pt x="5843048" y="703495"/>
                  <a:pt x="5755201" y="682278"/>
                  <a:pt x="5746268" y="667389"/>
                </a:cubicBezTo>
                <a:cubicBezTo>
                  <a:pt x="5745896" y="666644"/>
                  <a:pt x="5525907" y="720246"/>
                  <a:pt x="5458905" y="754119"/>
                </a:cubicBezTo>
                <a:close/>
                <a:moveTo>
                  <a:pt x="885302" y="1333310"/>
                </a:moveTo>
                <a:cubicBezTo>
                  <a:pt x="877857" y="1326982"/>
                  <a:pt x="870040" y="1321027"/>
                  <a:pt x="862596" y="1314326"/>
                </a:cubicBezTo>
                <a:cubicBezTo>
                  <a:pt x="863712" y="1312837"/>
                  <a:pt x="865201" y="1311349"/>
                  <a:pt x="866318" y="1309860"/>
                </a:cubicBezTo>
                <a:cubicBezTo>
                  <a:pt x="881580" y="1320282"/>
                  <a:pt x="896841" y="1330705"/>
                  <a:pt x="912103" y="1341127"/>
                </a:cubicBezTo>
                <a:cubicBezTo>
                  <a:pt x="903541" y="1338522"/>
                  <a:pt x="894235" y="1335916"/>
                  <a:pt x="885302" y="1333310"/>
                </a:cubicBezTo>
                <a:close/>
                <a:moveTo>
                  <a:pt x="1140280" y="787619"/>
                </a:moveTo>
                <a:cubicBezTo>
                  <a:pt x="1231849" y="850154"/>
                  <a:pt x="1323418" y="913061"/>
                  <a:pt x="1414987" y="975596"/>
                </a:cubicBezTo>
                <a:cubicBezTo>
                  <a:pt x="1413498" y="977085"/>
                  <a:pt x="1412381" y="978574"/>
                  <a:pt x="1410892" y="980063"/>
                </a:cubicBezTo>
                <a:cubicBezTo>
                  <a:pt x="1310390" y="927206"/>
                  <a:pt x="1215471" y="868394"/>
                  <a:pt x="1140280" y="787619"/>
                </a:cubicBezTo>
                <a:close/>
              </a:path>
            </a:pathLst>
          </a:custGeom>
          <a:solidFill>
            <a:schemeClr val="bg1"/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118DFED-46F5-6882-5BD3-F64AD2CD3BE5}"/>
              </a:ext>
            </a:extLst>
          </p:cNvPr>
          <p:cNvSpPr txBox="1"/>
          <p:nvPr/>
        </p:nvSpPr>
        <p:spPr>
          <a:xfrm>
            <a:off x="3325473" y="1998925"/>
            <a:ext cx="5541054" cy="214941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6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Thank you for following my John Muir experience and listening to my presentation. Are there any questions? </a:t>
            </a:r>
          </a:p>
        </p:txBody>
      </p:sp>
    </p:spTree>
    <p:extLst>
      <p:ext uri="{BB962C8B-B14F-4D97-AF65-F5344CB8AC3E}">
        <p14:creationId xmlns:p14="http://schemas.microsoft.com/office/powerpoint/2010/main" val="27000188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29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0" baseType="lpstr">
      <vt:lpstr>Office Theme</vt:lpstr>
      <vt:lpstr>Sustainability in the Early Years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Sustainability in the Early Years </dc:title>
  <dc:creator>Charleigh Steel (2200885)</dc:creator>
  <cp:lastModifiedBy>Charleigh Steel (2200885)</cp:lastModifiedBy>
  <cp:revision>2</cp:revision>
  <dcterms:created xsi:type="dcterms:W3CDTF">2025-05-18T13:50:13Z</dcterms:created>
  <dcterms:modified xsi:type="dcterms:W3CDTF">2025-05-18T14:54:12Z</dcterms:modified>
</cp:coreProperties>
</file>