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3" r:id="rId4"/>
    <p:sldId id="264" r:id="rId5"/>
    <p:sldId id="265" r:id="rId6"/>
    <p:sldId id="266" r:id="rId7"/>
    <p:sldId id="267" r:id="rId8"/>
    <p:sldId id="268" r:id="rId9"/>
    <p:sldId id="269" r:id="rId10"/>
    <p:sldId id="270" r:id="rId11"/>
    <p:sldId id="271" r:id="rId12"/>
    <p:sldId id="273" r:id="rId13"/>
    <p:sldId id="272" r:id="rId14"/>
    <p:sldId id="258" r:id="rId15"/>
    <p:sldId id="275" r:id="rId16"/>
    <p:sldId id="261"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7FF2BB-FF53-F346-A22E-82BB17650A64}" v="1743" dt="2023-01-15T21:10:20.581"/>
    <p1510:client id="{48E35DC7-88D8-7B8C-EC4D-44453D536B94}" v="4" dt="2023-01-16T07:39:16.403"/>
    <p1510:client id="{9DA8EEB9-96F3-BAA2-197A-8B944248FDFC}" v="314" dt="2023-01-15T22:49:29.286"/>
    <p1510:client id="{AD7AFA74-66D9-4A14-6EB0-DB4A63DB69F0}" v="281" dt="2023-01-16T09:09:05.116"/>
    <p1510:client id="{E7E315F0-43AE-1E2B-CCE7-D125A81E2D6F}" v="60" dt="2023-01-14T23:29:52.8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urtney Bevington (2201793)" userId="b0eb10f4-85be-4b73-88c2-cda130e3baa8" providerId="ADAL" clId="{388627E1-CE46-3240-8E51-497D962F9238}"/>
    <pc:docChg chg="modSld">
      <pc:chgData name="Courtney Bevington (2201793)" userId="b0eb10f4-85be-4b73-88c2-cda130e3baa8" providerId="ADAL" clId="{388627E1-CE46-3240-8E51-497D962F9238}" dt="2023-01-12T20:19:20.615" v="1"/>
      <pc:docMkLst>
        <pc:docMk/>
      </pc:docMkLst>
      <pc:sldChg chg="addSp delSp modSp addAnim">
        <pc:chgData name="Courtney Bevington (2201793)" userId="b0eb10f4-85be-4b73-88c2-cda130e3baa8" providerId="ADAL" clId="{388627E1-CE46-3240-8E51-497D962F9238}" dt="2023-01-12T20:19:20.615" v="1"/>
        <pc:sldMkLst>
          <pc:docMk/>
          <pc:sldMk cId="3533029433" sldId="259"/>
        </pc:sldMkLst>
        <pc:spChg chg="del">
          <ac:chgData name="Courtney Bevington (2201793)" userId="b0eb10f4-85be-4b73-88c2-cda130e3baa8" providerId="ADAL" clId="{388627E1-CE46-3240-8E51-497D962F9238}" dt="2023-01-12T20:19:20.615" v="1"/>
          <ac:spMkLst>
            <pc:docMk/>
            <pc:sldMk cId="3533029433" sldId="259"/>
            <ac:spMk id="3" creationId="{9EA93810-F46A-FC39-7604-16DBD6924F83}"/>
          </ac:spMkLst>
        </pc:spChg>
        <pc:spChg chg="add">
          <ac:chgData name="Courtney Bevington (2201793)" userId="b0eb10f4-85be-4b73-88c2-cda130e3baa8" providerId="ADAL" clId="{388627E1-CE46-3240-8E51-497D962F9238}" dt="2023-01-12T20:18:50.874" v="0" actId="139"/>
          <ac:spMkLst>
            <pc:docMk/>
            <pc:sldMk cId="3533029433" sldId="259"/>
            <ac:spMk id="5" creationId="{DABF12C4-DE0E-D773-5355-E03EB6AE16D9}"/>
          </ac:spMkLst>
        </pc:spChg>
        <pc:picChg chg="add mod ord">
          <ac:chgData name="Courtney Bevington (2201793)" userId="b0eb10f4-85be-4b73-88c2-cda130e3baa8" providerId="ADAL" clId="{388627E1-CE46-3240-8E51-497D962F9238}" dt="2023-01-12T20:19:20.615" v="1"/>
          <ac:picMkLst>
            <pc:docMk/>
            <pc:sldMk cId="3533029433" sldId="259"/>
            <ac:picMk id="6" creationId="{F44069CE-6C44-7329-C43C-0ECE8FDA9E60}"/>
          </ac:picMkLst>
        </pc:picChg>
      </pc:sldChg>
    </pc:docChg>
  </pc:docChgLst>
  <pc:docChgLst>
    <pc:chgData name="Courtney Bevington (2201793)" userId="S::2201793@student.uwtsd.ac.uk::b0eb10f4-85be-4b73-88c2-cda130e3baa8" providerId="AD" clId="Web-{48E35DC7-88D8-7B8C-EC4D-44453D536B94}"/>
    <pc:docChg chg="modSld">
      <pc:chgData name="Courtney Bevington (2201793)" userId="S::2201793@student.uwtsd.ac.uk::b0eb10f4-85be-4b73-88c2-cda130e3baa8" providerId="AD" clId="Web-{48E35DC7-88D8-7B8C-EC4D-44453D536B94}" dt="2023-01-16T07:39:16.403" v="3" actId="20577"/>
      <pc:docMkLst>
        <pc:docMk/>
      </pc:docMkLst>
      <pc:sldChg chg="modSp">
        <pc:chgData name="Courtney Bevington (2201793)" userId="S::2201793@student.uwtsd.ac.uk::b0eb10f4-85be-4b73-88c2-cda130e3baa8" providerId="AD" clId="Web-{48E35DC7-88D8-7B8C-EC4D-44453D536B94}" dt="2023-01-16T07:39:16.403" v="3" actId="20577"/>
        <pc:sldMkLst>
          <pc:docMk/>
          <pc:sldMk cId="3437044484" sldId="266"/>
        </pc:sldMkLst>
        <pc:spChg chg="mod">
          <ac:chgData name="Courtney Bevington (2201793)" userId="S::2201793@student.uwtsd.ac.uk::b0eb10f4-85be-4b73-88c2-cda130e3baa8" providerId="AD" clId="Web-{48E35DC7-88D8-7B8C-EC4D-44453D536B94}" dt="2023-01-16T07:39:16.403" v="3" actId="20577"/>
          <ac:spMkLst>
            <pc:docMk/>
            <pc:sldMk cId="3437044484" sldId="266"/>
            <ac:spMk id="3" creationId="{4AE9D5EE-BFDB-C312-2FE9-A1F6A6C00EC3}"/>
          </ac:spMkLst>
        </pc:spChg>
      </pc:sldChg>
    </pc:docChg>
  </pc:docChgLst>
  <pc:docChgLst>
    <pc:chgData name="Courtney Bevington (2201793)" userId="S::2201793@student.uwtsd.ac.uk::b0eb10f4-85be-4b73-88c2-cda130e3baa8" providerId="AD" clId="Web-{9DA8EEB9-96F3-BAA2-197A-8B944248FDFC}"/>
    <pc:docChg chg="addSld delSld modSld">
      <pc:chgData name="Courtney Bevington (2201793)" userId="S::2201793@student.uwtsd.ac.uk::b0eb10f4-85be-4b73-88c2-cda130e3baa8" providerId="AD" clId="Web-{9DA8EEB9-96F3-BAA2-197A-8B944248FDFC}" dt="2023-01-15T22:40:25.192" v="240"/>
      <pc:docMkLst>
        <pc:docMk/>
      </pc:docMkLst>
      <pc:sldChg chg="modSp">
        <pc:chgData name="Courtney Bevington (2201793)" userId="S::2201793@student.uwtsd.ac.uk::b0eb10f4-85be-4b73-88c2-cda130e3baa8" providerId="AD" clId="Web-{9DA8EEB9-96F3-BAA2-197A-8B944248FDFC}" dt="2023-01-15T22:40:25.192" v="240"/>
        <pc:sldMkLst>
          <pc:docMk/>
          <pc:sldMk cId="2084182791" sldId="258"/>
        </pc:sldMkLst>
        <pc:graphicFrameChg chg="mod modGraphic">
          <ac:chgData name="Courtney Bevington (2201793)" userId="S::2201793@student.uwtsd.ac.uk::b0eb10f4-85be-4b73-88c2-cda130e3baa8" providerId="AD" clId="Web-{9DA8EEB9-96F3-BAA2-197A-8B944248FDFC}" dt="2023-01-15T22:40:25.192" v="240"/>
          <ac:graphicFrameMkLst>
            <pc:docMk/>
            <pc:sldMk cId="2084182791" sldId="258"/>
            <ac:graphicFrameMk id="4" creationId="{255C2022-DEC3-7916-29D6-89B896EF7123}"/>
          </ac:graphicFrameMkLst>
        </pc:graphicFrameChg>
      </pc:sldChg>
      <pc:sldChg chg="delSp del">
        <pc:chgData name="Courtney Bevington (2201793)" userId="S::2201793@student.uwtsd.ac.uk::b0eb10f4-85be-4b73-88c2-cda130e3baa8" providerId="AD" clId="Web-{9DA8EEB9-96F3-BAA2-197A-8B944248FDFC}" dt="2023-01-15T14:06:26.364" v="1"/>
        <pc:sldMkLst>
          <pc:docMk/>
          <pc:sldMk cId="1738837935" sldId="262"/>
        </pc:sldMkLst>
        <pc:picChg chg="del">
          <ac:chgData name="Courtney Bevington (2201793)" userId="S::2201793@student.uwtsd.ac.uk::b0eb10f4-85be-4b73-88c2-cda130e3baa8" providerId="AD" clId="Web-{9DA8EEB9-96F3-BAA2-197A-8B944248FDFC}" dt="2023-01-15T14:06:23.692" v="0"/>
          <ac:picMkLst>
            <pc:docMk/>
            <pc:sldMk cId="1738837935" sldId="262"/>
            <ac:picMk id="8" creationId="{7C92E929-7AE2-0487-4C0B-23495FD828D4}"/>
          </ac:picMkLst>
        </pc:picChg>
      </pc:sldChg>
      <pc:sldChg chg="modSp">
        <pc:chgData name="Courtney Bevington (2201793)" userId="S::2201793@student.uwtsd.ac.uk::b0eb10f4-85be-4b73-88c2-cda130e3baa8" providerId="AD" clId="Web-{9DA8EEB9-96F3-BAA2-197A-8B944248FDFC}" dt="2023-01-15T14:06:49.833" v="6" actId="20577"/>
        <pc:sldMkLst>
          <pc:docMk/>
          <pc:sldMk cId="2611273461" sldId="263"/>
        </pc:sldMkLst>
        <pc:spChg chg="mod">
          <ac:chgData name="Courtney Bevington (2201793)" userId="S::2201793@student.uwtsd.ac.uk::b0eb10f4-85be-4b73-88c2-cda130e3baa8" providerId="AD" clId="Web-{9DA8EEB9-96F3-BAA2-197A-8B944248FDFC}" dt="2023-01-15T14:06:49.833" v="6" actId="20577"/>
          <ac:spMkLst>
            <pc:docMk/>
            <pc:sldMk cId="2611273461" sldId="263"/>
            <ac:spMk id="3" creationId="{32390504-4DDA-72C2-55E6-1A49BC769685}"/>
          </ac:spMkLst>
        </pc:spChg>
      </pc:sldChg>
      <pc:sldChg chg="modSp new">
        <pc:chgData name="Courtney Bevington (2201793)" userId="S::2201793@student.uwtsd.ac.uk::b0eb10f4-85be-4b73-88c2-cda130e3baa8" providerId="AD" clId="Web-{9DA8EEB9-96F3-BAA2-197A-8B944248FDFC}" dt="2023-01-15T14:07:07.115" v="13" actId="20577"/>
        <pc:sldMkLst>
          <pc:docMk/>
          <pc:sldMk cId="3819989342" sldId="264"/>
        </pc:sldMkLst>
        <pc:spChg chg="mod">
          <ac:chgData name="Courtney Bevington (2201793)" userId="S::2201793@student.uwtsd.ac.uk::b0eb10f4-85be-4b73-88c2-cda130e3baa8" providerId="AD" clId="Web-{9DA8EEB9-96F3-BAA2-197A-8B944248FDFC}" dt="2023-01-15T14:07:07.115" v="13" actId="20577"/>
          <ac:spMkLst>
            <pc:docMk/>
            <pc:sldMk cId="3819989342" sldId="264"/>
            <ac:spMk id="3" creationId="{138F9F2D-3FBF-05EE-C2E7-575346D4017E}"/>
          </ac:spMkLst>
        </pc:spChg>
      </pc:sldChg>
      <pc:sldChg chg="modSp new">
        <pc:chgData name="Courtney Bevington (2201793)" userId="S::2201793@student.uwtsd.ac.uk::b0eb10f4-85be-4b73-88c2-cda130e3baa8" providerId="AD" clId="Web-{9DA8EEB9-96F3-BAA2-197A-8B944248FDFC}" dt="2023-01-15T14:07:21.037" v="19" actId="20577"/>
        <pc:sldMkLst>
          <pc:docMk/>
          <pc:sldMk cId="1269103476" sldId="265"/>
        </pc:sldMkLst>
        <pc:spChg chg="mod">
          <ac:chgData name="Courtney Bevington (2201793)" userId="S::2201793@student.uwtsd.ac.uk::b0eb10f4-85be-4b73-88c2-cda130e3baa8" providerId="AD" clId="Web-{9DA8EEB9-96F3-BAA2-197A-8B944248FDFC}" dt="2023-01-15T14:07:21.037" v="19" actId="20577"/>
          <ac:spMkLst>
            <pc:docMk/>
            <pc:sldMk cId="1269103476" sldId="265"/>
            <ac:spMk id="3" creationId="{8F59C6E8-6902-DA0C-97CF-7D4ADDF00768}"/>
          </ac:spMkLst>
        </pc:spChg>
      </pc:sldChg>
      <pc:sldChg chg="modSp new">
        <pc:chgData name="Courtney Bevington (2201793)" userId="S::2201793@student.uwtsd.ac.uk::b0eb10f4-85be-4b73-88c2-cda130e3baa8" providerId="AD" clId="Web-{9DA8EEB9-96F3-BAA2-197A-8B944248FDFC}" dt="2023-01-15T14:07:40.351" v="31" actId="20577"/>
        <pc:sldMkLst>
          <pc:docMk/>
          <pc:sldMk cId="3437044484" sldId="266"/>
        </pc:sldMkLst>
        <pc:spChg chg="mod">
          <ac:chgData name="Courtney Bevington (2201793)" userId="S::2201793@student.uwtsd.ac.uk::b0eb10f4-85be-4b73-88c2-cda130e3baa8" providerId="AD" clId="Web-{9DA8EEB9-96F3-BAA2-197A-8B944248FDFC}" dt="2023-01-15T14:07:40.351" v="31" actId="20577"/>
          <ac:spMkLst>
            <pc:docMk/>
            <pc:sldMk cId="3437044484" sldId="266"/>
            <ac:spMk id="3" creationId="{4AE9D5EE-BFDB-C312-2FE9-A1F6A6C00EC3}"/>
          </ac:spMkLst>
        </pc:spChg>
      </pc:sldChg>
      <pc:sldChg chg="modSp new">
        <pc:chgData name="Courtney Bevington (2201793)" userId="S::2201793@student.uwtsd.ac.uk::b0eb10f4-85be-4b73-88c2-cda130e3baa8" providerId="AD" clId="Web-{9DA8EEB9-96F3-BAA2-197A-8B944248FDFC}" dt="2023-01-15T14:07:56.476" v="39" actId="20577"/>
        <pc:sldMkLst>
          <pc:docMk/>
          <pc:sldMk cId="2348258352" sldId="267"/>
        </pc:sldMkLst>
        <pc:spChg chg="mod">
          <ac:chgData name="Courtney Bevington (2201793)" userId="S::2201793@student.uwtsd.ac.uk::b0eb10f4-85be-4b73-88c2-cda130e3baa8" providerId="AD" clId="Web-{9DA8EEB9-96F3-BAA2-197A-8B944248FDFC}" dt="2023-01-15T14:07:56.476" v="39" actId="20577"/>
          <ac:spMkLst>
            <pc:docMk/>
            <pc:sldMk cId="2348258352" sldId="267"/>
            <ac:spMk id="3" creationId="{2F9BEF49-7A3A-B433-35CB-E89B16921FE3}"/>
          </ac:spMkLst>
        </pc:spChg>
      </pc:sldChg>
      <pc:sldChg chg="modSp new">
        <pc:chgData name="Courtney Bevington (2201793)" userId="S::2201793@student.uwtsd.ac.uk::b0eb10f4-85be-4b73-88c2-cda130e3baa8" providerId="AD" clId="Web-{9DA8EEB9-96F3-BAA2-197A-8B944248FDFC}" dt="2023-01-15T17:55:12.074" v="103" actId="20577"/>
        <pc:sldMkLst>
          <pc:docMk/>
          <pc:sldMk cId="4240828390" sldId="268"/>
        </pc:sldMkLst>
        <pc:spChg chg="mod">
          <ac:chgData name="Courtney Bevington (2201793)" userId="S::2201793@student.uwtsd.ac.uk::b0eb10f4-85be-4b73-88c2-cda130e3baa8" providerId="AD" clId="Web-{9DA8EEB9-96F3-BAA2-197A-8B944248FDFC}" dt="2023-01-15T17:55:12.074" v="103" actId="20577"/>
          <ac:spMkLst>
            <pc:docMk/>
            <pc:sldMk cId="4240828390" sldId="268"/>
            <ac:spMk id="3" creationId="{8B5D7D2A-2B2D-24E8-8A06-EF39C639EEAE}"/>
          </ac:spMkLst>
        </pc:spChg>
      </pc:sldChg>
      <pc:sldChg chg="modSp new">
        <pc:chgData name="Courtney Bevington (2201793)" userId="S::2201793@student.uwtsd.ac.uk::b0eb10f4-85be-4b73-88c2-cda130e3baa8" providerId="AD" clId="Web-{9DA8EEB9-96F3-BAA2-197A-8B944248FDFC}" dt="2023-01-15T14:08:22.618" v="56" actId="20577"/>
        <pc:sldMkLst>
          <pc:docMk/>
          <pc:sldMk cId="1247441122" sldId="269"/>
        </pc:sldMkLst>
        <pc:spChg chg="mod">
          <ac:chgData name="Courtney Bevington (2201793)" userId="S::2201793@student.uwtsd.ac.uk::b0eb10f4-85be-4b73-88c2-cda130e3baa8" providerId="AD" clId="Web-{9DA8EEB9-96F3-BAA2-197A-8B944248FDFC}" dt="2023-01-15T14:08:22.618" v="56" actId="20577"/>
          <ac:spMkLst>
            <pc:docMk/>
            <pc:sldMk cId="1247441122" sldId="269"/>
            <ac:spMk id="3" creationId="{753C4D55-3D76-2395-020B-1D8ED3E0671B}"/>
          </ac:spMkLst>
        </pc:spChg>
      </pc:sldChg>
      <pc:sldChg chg="modSp new">
        <pc:chgData name="Courtney Bevington (2201793)" userId="S::2201793@student.uwtsd.ac.uk::b0eb10f4-85be-4b73-88c2-cda130e3baa8" providerId="AD" clId="Web-{9DA8EEB9-96F3-BAA2-197A-8B944248FDFC}" dt="2023-01-15T14:08:39.040" v="68" actId="20577"/>
        <pc:sldMkLst>
          <pc:docMk/>
          <pc:sldMk cId="2144417607" sldId="270"/>
        </pc:sldMkLst>
        <pc:spChg chg="mod">
          <ac:chgData name="Courtney Bevington (2201793)" userId="S::2201793@student.uwtsd.ac.uk::b0eb10f4-85be-4b73-88c2-cda130e3baa8" providerId="AD" clId="Web-{9DA8EEB9-96F3-BAA2-197A-8B944248FDFC}" dt="2023-01-15T14:08:39.040" v="68" actId="20577"/>
          <ac:spMkLst>
            <pc:docMk/>
            <pc:sldMk cId="2144417607" sldId="270"/>
            <ac:spMk id="3" creationId="{7FF83FB2-24A9-239F-4B3B-E7D2F1AF302D}"/>
          </ac:spMkLst>
        </pc:spChg>
      </pc:sldChg>
      <pc:sldChg chg="modSp new">
        <pc:chgData name="Courtney Bevington (2201793)" userId="S::2201793@student.uwtsd.ac.uk::b0eb10f4-85be-4b73-88c2-cda130e3baa8" providerId="AD" clId="Web-{9DA8EEB9-96F3-BAA2-197A-8B944248FDFC}" dt="2023-01-15T18:31:33.086" v="119" actId="20577"/>
        <pc:sldMkLst>
          <pc:docMk/>
          <pc:sldMk cId="1571593382" sldId="271"/>
        </pc:sldMkLst>
        <pc:spChg chg="mod">
          <ac:chgData name="Courtney Bevington (2201793)" userId="S::2201793@student.uwtsd.ac.uk::b0eb10f4-85be-4b73-88c2-cda130e3baa8" providerId="AD" clId="Web-{9DA8EEB9-96F3-BAA2-197A-8B944248FDFC}" dt="2023-01-15T18:31:33.086" v="119" actId="20577"/>
          <ac:spMkLst>
            <pc:docMk/>
            <pc:sldMk cId="1571593382" sldId="271"/>
            <ac:spMk id="3" creationId="{216533BC-93E8-4A88-F9A8-A3BB38D52738}"/>
          </ac:spMkLst>
        </pc:spChg>
      </pc:sldChg>
      <pc:sldChg chg="modSp new">
        <pc:chgData name="Courtney Bevington (2201793)" userId="S::2201793@student.uwtsd.ac.uk::b0eb10f4-85be-4b73-88c2-cda130e3baa8" providerId="AD" clId="Web-{9DA8EEB9-96F3-BAA2-197A-8B944248FDFC}" dt="2023-01-15T14:13:52.112" v="82" actId="20577"/>
        <pc:sldMkLst>
          <pc:docMk/>
          <pc:sldMk cId="878789316" sldId="272"/>
        </pc:sldMkLst>
        <pc:spChg chg="mod">
          <ac:chgData name="Courtney Bevington (2201793)" userId="S::2201793@student.uwtsd.ac.uk::b0eb10f4-85be-4b73-88c2-cda130e3baa8" providerId="AD" clId="Web-{9DA8EEB9-96F3-BAA2-197A-8B944248FDFC}" dt="2023-01-15T14:13:52.112" v="82" actId="20577"/>
          <ac:spMkLst>
            <pc:docMk/>
            <pc:sldMk cId="878789316" sldId="272"/>
            <ac:spMk id="3" creationId="{0CE9675F-922E-0F02-80F7-F1A84199DC62}"/>
          </ac:spMkLst>
        </pc:spChg>
      </pc:sldChg>
      <pc:sldChg chg="modSp new">
        <pc:chgData name="Courtney Bevington (2201793)" userId="S::2201793@student.uwtsd.ac.uk::b0eb10f4-85be-4b73-88c2-cda130e3baa8" providerId="AD" clId="Web-{9DA8EEB9-96F3-BAA2-197A-8B944248FDFC}" dt="2023-01-15T14:14:11.081" v="95" actId="20577"/>
        <pc:sldMkLst>
          <pc:docMk/>
          <pc:sldMk cId="1240093951" sldId="273"/>
        </pc:sldMkLst>
        <pc:spChg chg="mod">
          <ac:chgData name="Courtney Bevington (2201793)" userId="S::2201793@student.uwtsd.ac.uk::b0eb10f4-85be-4b73-88c2-cda130e3baa8" providerId="AD" clId="Web-{9DA8EEB9-96F3-BAA2-197A-8B944248FDFC}" dt="2023-01-15T14:14:11.081" v="95" actId="20577"/>
          <ac:spMkLst>
            <pc:docMk/>
            <pc:sldMk cId="1240093951" sldId="273"/>
            <ac:spMk id="3" creationId="{90768A97-F69E-8B5C-60F0-91CCEF334FE0}"/>
          </ac:spMkLst>
        </pc:spChg>
      </pc:sldChg>
      <pc:sldChg chg="modSp new">
        <pc:chgData name="Courtney Bevington (2201793)" userId="S::2201793@student.uwtsd.ac.uk::b0eb10f4-85be-4b73-88c2-cda130e3baa8" providerId="AD" clId="Web-{9DA8EEB9-96F3-BAA2-197A-8B944248FDFC}" dt="2023-01-15T18:44:41.532" v="136" actId="20577"/>
        <pc:sldMkLst>
          <pc:docMk/>
          <pc:sldMk cId="3111295938" sldId="274"/>
        </pc:sldMkLst>
        <pc:spChg chg="mod">
          <ac:chgData name="Courtney Bevington (2201793)" userId="S::2201793@student.uwtsd.ac.uk::b0eb10f4-85be-4b73-88c2-cda130e3baa8" providerId="AD" clId="Web-{9DA8EEB9-96F3-BAA2-197A-8B944248FDFC}" dt="2023-01-15T18:44:01.031" v="123" actId="20577"/>
          <ac:spMkLst>
            <pc:docMk/>
            <pc:sldMk cId="3111295938" sldId="274"/>
            <ac:spMk id="2" creationId="{7CAEF6F4-20A9-7263-DAE7-E157D18118ED}"/>
          </ac:spMkLst>
        </pc:spChg>
        <pc:spChg chg="mod">
          <ac:chgData name="Courtney Bevington (2201793)" userId="S::2201793@student.uwtsd.ac.uk::b0eb10f4-85be-4b73-88c2-cda130e3baa8" providerId="AD" clId="Web-{9DA8EEB9-96F3-BAA2-197A-8B944248FDFC}" dt="2023-01-15T18:44:41.532" v="136" actId="20577"/>
          <ac:spMkLst>
            <pc:docMk/>
            <pc:sldMk cId="3111295938" sldId="274"/>
            <ac:spMk id="3" creationId="{6304515C-3E7A-91EE-B4B7-006E34245289}"/>
          </ac:spMkLst>
        </pc:spChg>
      </pc:sldChg>
    </pc:docChg>
  </pc:docChgLst>
  <pc:docChgLst>
    <pc:chgData name="Courtney Bevington (2201793)" userId="S::2201793@student.uwtsd.ac.uk::b0eb10f4-85be-4b73-88c2-cda130e3baa8" providerId="AD" clId="Web-{FD4D9D5B-5514-A862-0C3D-0E3021A6D394}"/>
    <pc:docChg chg="addSld modSld">
      <pc:chgData name="Courtney Bevington (2201793)" userId="S::2201793@student.uwtsd.ac.uk::b0eb10f4-85be-4b73-88c2-cda130e3baa8" providerId="AD" clId="Web-{FD4D9D5B-5514-A862-0C3D-0E3021A6D394}" dt="2023-01-12T20:54:39.655" v="175"/>
      <pc:docMkLst>
        <pc:docMk/>
      </pc:docMkLst>
      <pc:sldChg chg="addSp delSp modSp mod setBg">
        <pc:chgData name="Courtney Bevington (2201793)" userId="S::2201793@student.uwtsd.ac.uk::b0eb10f4-85be-4b73-88c2-cda130e3baa8" providerId="AD" clId="Web-{FD4D9D5B-5514-A862-0C3D-0E3021A6D394}" dt="2023-01-12T20:54:34.264" v="174"/>
        <pc:sldMkLst>
          <pc:docMk/>
          <pc:sldMk cId="2084182791" sldId="258"/>
        </pc:sldMkLst>
        <pc:spChg chg="add del">
          <ac:chgData name="Courtney Bevington (2201793)" userId="S::2201793@student.uwtsd.ac.uk::b0eb10f4-85be-4b73-88c2-cda130e3baa8" providerId="AD" clId="Web-{FD4D9D5B-5514-A862-0C3D-0E3021A6D394}" dt="2023-01-12T20:44:12.304" v="152"/>
          <ac:spMkLst>
            <pc:docMk/>
            <pc:sldMk cId="2084182791" sldId="258"/>
            <ac:spMk id="9" creationId="{BACC6370-2D7E-4714-9D71-7542949D7D5D}"/>
          </ac:spMkLst>
        </pc:spChg>
        <pc:spChg chg="add del">
          <ac:chgData name="Courtney Bevington (2201793)" userId="S::2201793@student.uwtsd.ac.uk::b0eb10f4-85be-4b73-88c2-cda130e3baa8" providerId="AD" clId="Web-{FD4D9D5B-5514-A862-0C3D-0E3021A6D394}" dt="2023-01-12T20:44:12.304" v="152"/>
          <ac:spMkLst>
            <pc:docMk/>
            <pc:sldMk cId="2084182791" sldId="258"/>
            <ac:spMk id="11" creationId="{F68B3F68-107C-434F-AA38-110D5EA91B85}"/>
          </ac:spMkLst>
        </pc:spChg>
        <pc:spChg chg="add del">
          <ac:chgData name="Courtney Bevington (2201793)" userId="S::2201793@student.uwtsd.ac.uk::b0eb10f4-85be-4b73-88c2-cda130e3baa8" providerId="AD" clId="Web-{FD4D9D5B-5514-A862-0C3D-0E3021A6D394}" dt="2023-01-12T20:44:12.304" v="152"/>
          <ac:spMkLst>
            <pc:docMk/>
            <pc:sldMk cId="2084182791" sldId="258"/>
            <ac:spMk id="13" creationId="{AAD0DBB9-1A4B-4391-81D4-CB19F9AB918A}"/>
          </ac:spMkLst>
        </pc:spChg>
        <pc:spChg chg="add del">
          <ac:chgData name="Courtney Bevington (2201793)" userId="S::2201793@student.uwtsd.ac.uk::b0eb10f4-85be-4b73-88c2-cda130e3baa8" providerId="AD" clId="Web-{FD4D9D5B-5514-A862-0C3D-0E3021A6D394}" dt="2023-01-12T20:44:12.304" v="152"/>
          <ac:spMkLst>
            <pc:docMk/>
            <pc:sldMk cId="2084182791" sldId="258"/>
            <ac:spMk id="15" creationId="{063BBA22-50EA-4C4D-BE05-F1CE4E63AA56}"/>
          </ac:spMkLst>
        </pc:spChg>
        <pc:graphicFrameChg chg="mod modGraphic">
          <ac:chgData name="Courtney Bevington (2201793)" userId="S::2201793@student.uwtsd.ac.uk::b0eb10f4-85be-4b73-88c2-cda130e3baa8" providerId="AD" clId="Web-{FD4D9D5B-5514-A862-0C3D-0E3021A6D394}" dt="2023-01-12T20:54:34.264" v="174"/>
          <ac:graphicFrameMkLst>
            <pc:docMk/>
            <pc:sldMk cId="2084182791" sldId="258"/>
            <ac:graphicFrameMk id="4" creationId="{255C2022-DEC3-7916-29D6-89B896EF7123}"/>
          </ac:graphicFrameMkLst>
        </pc:graphicFrameChg>
      </pc:sldChg>
      <pc:sldChg chg="addSp delSp modSp new mod setBg">
        <pc:chgData name="Courtney Bevington (2201793)" userId="S::2201793@student.uwtsd.ac.uk::b0eb10f4-85be-4b73-88c2-cda130e3baa8" providerId="AD" clId="Web-{FD4D9D5B-5514-A862-0C3D-0E3021A6D394}" dt="2023-01-12T20:23:20.993" v="94"/>
        <pc:sldMkLst>
          <pc:docMk/>
          <pc:sldMk cId="753916331" sldId="260"/>
        </pc:sldMkLst>
        <pc:spChg chg="add del">
          <ac:chgData name="Courtney Bevington (2201793)" userId="S::2201793@student.uwtsd.ac.uk::b0eb10f4-85be-4b73-88c2-cda130e3baa8" providerId="AD" clId="Web-{FD4D9D5B-5514-A862-0C3D-0E3021A6D394}" dt="2023-01-12T20:23:20.993" v="94"/>
          <ac:spMkLst>
            <pc:docMk/>
            <pc:sldMk cId="753916331" sldId="260"/>
            <ac:spMk id="2" creationId="{929D735F-BE3D-EDDB-456E-409148DB7BC9}"/>
          </ac:spMkLst>
        </pc:spChg>
        <pc:spChg chg="del">
          <ac:chgData name="Courtney Bevington (2201793)" userId="S::2201793@student.uwtsd.ac.uk::b0eb10f4-85be-4b73-88c2-cda130e3baa8" providerId="AD" clId="Web-{FD4D9D5B-5514-A862-0C3D-0E3021A6D394}" dt="2023-01-12T20:22:34.380" v="89"/>
          <ac:spMkLst>
            <pc:docMk/>
            <pc:sldMk cId="753916331" sldId="260"/>
            <ac:spMk id="3" creationId="{03AE60AC-1A88-8D1A-C06F-5158E17A358B}"/>
          </ac:spMkLst>
        </pc:spChg>
        <pc:spChg chg="add del">
          <ac:chgData name="Courtney Bevington (2201793)" userId="S::2201793@student.uwtsd.ac.uk::b0eb10f4-85be-4b73-88c2-cda130e3baa8" providerId="AD" clId="Web-{FD4D9D5B-5514-A862-0C3D-0E3021A6D394}" dt="2023-01-12T20:23:19.180" v="91"/>
          <ac:spMkLst>
            <pc:docMk/>
            <pc:sldMk cId="753916331" sldId="260"/>
            <ac:spMk id="9" creationId="{42A4FC2C-047E-45A5-965D-8E1E3BF09BC6}"/>
          </ac:spMkLst>
        </pc:spChg>
        <pc:spChg chg="add del">
          <ac:chgData name="Courtney Bevington (2201793)" userId="S::2201793@student.uwtsd.ac.uk::b0eb10f4-85be-4b73-88c2-cda130e3baa8" providerId="AD" clId="Web-{FD4D9D5B-5514-A862-0C3D-0E3021A6D394}" dt="2023-01-12T20:23:20.993" v="93"/>
          <ac:spMkLst>
            <pc:docMk/>
            <pc:sldMk cId="753916331" sldId="260"/>
            <ac:spMk id="11" creationId="{B670DBD5-770C-4383-9F54-5B86E86BD5BB}"/>
          </ac:spMkLst>
        </pc:spChg>
        <pc:spChg chg="add">
          <ac:chgData name="Courtney Bevington (2201793)" userId="S::2201793@student.uwtsd.ac.uk::b0eb10f4-85be-4b73-88c2-cda130e3baa8" providerId="AD" clId="Web-{FD4D9D5B-5514-A862-0C3D-0E3021A6D394}" dt="2023-01-12T20:23:20.993" v="94"/>
          <ac:spMkLst>
            <pc:docMk/>
            <pc:sldMk cId="753916331" sldId="260"/>
            <ac:spMk id="13" creationId="{42A4FC2C-047E-45A5-965D-8E1E3BF09BC6}"/>
          </ac:spMkLst>
        </pc:spChg>
        <pc:picChg chg="add mod ord">
          <ac:chgData name="Courtney Bevington (2201793)" userId="S::2201793@student.uwtsd.ac.uk::b0eb10f4-85be-4b73-88c2-cda130e3baa8" providerId="AD" clId="Web-{FD4D9D5B-5514-A862-0C3D-0E3021A6D394}" dt="2023-01-12T20:23:20.993" v="94"/>
          <ac:picMkLst>
            <pc:docMk/>
            <pc:sldMk cId="753916331" sldId="260"/>
            <ac:picMk id="4" creationId="{B48C3603-B6E0-D47F-67D3-FB978B8DDD54}"/>
          </ac:picMkLst>
        </pc:picChg>
      </pc:sldChg>
      <pc:sldChg chg="new">
        <pc:chgData name="Courtney Bevington (2201793)" userId="S::2201793@student.uwtsd.ac.uk::b0eb10f4-85be-4b73-88c2-cda130e3baa8" providerId="AD" clId="Web-{FD4D9D5B-5514-A862-0C3D-0E3021A6D394}" dt="2023-01-12T20:54:39.655" v="175"/>
        <pc:sldMkLst>
          <pc:docMk/>
          <pc:sldMk cId="2611273461" sldId="263"/>
        </pc:sldMkLst>
      </pc:sldChg>
    </pc:docChg>
  </pc:docChgLst>
  <pc:docChgLst>
    <pc:chgData name="Courtney Bevington (2201793)" userId="S::2201793@student.uwtsd.ac.uk::b0eb10f4-85be-4b73-88c2-cda130e3baa8" providerId="AD" clId="Web-{CDFD2737-7437-9B27-903C-29FB20902B8A}"/>
    <pc:docChg chg="modSld">
      <pc:chgData name="Courtney Bevington (2201793)" userId="S::2201793@student.uwtsd.ac.uk::b0eb10f4-85be-4b73-88c2-cda130e3baa8" providerId="AD" clId="Web-{CDFD2737-7437-9B27-903C-29FB20902B8A}" dt="2023-01-11T15:30:52.421" v="9" actId="20577"/>
      <pc:docMkLst>
        <pc:docMk/>
      </pc:docMkLst>
      <pc:sldChg chg="modSp">
        <pc:chgData name="Courtney Bevington (2201793)" userId="S::2201793@student.uwtsd.ac.uk::b0eb10f4-85be-4b73-88c2-cda130e3baa8" providerId="AD" clId="Web-{CDFD2737-7437-9B27-903C-29FB20902B8A}" dt="2023-01-11T15:30:52.421" v="9" actId="20577"/>
        <pc:sldMkLst>
          <pc:docMk/>
          <pc:sldMk cId="1443002919" sldId="256"/>
        </pc:sldMkLst>
        <pc:spChg chg="mod">
          <ac:chgData name="Courtney Bevington (2201793)" userId="S::2201793@student.uwtsd.ac.uk::b0eb10f4-85be-4b73-88c2-cda130e3baa8" providerId="AD" clId="Web-{CDFD2737-7437-9B27-903C-29FB20902B8A}" dt="2023-01-11T15:30:52.421" v="9" actId="20577"/>
          <ac:spMkLst>
            <pc:docMk/>
            <pc:sldMk cId="1443002919" sldId="256"/>
            <ac:spMk id="3" creationId="{73CF985E-7DE9-8512-DBF3-3919F77C2120}"/>
          </ac:spMkLst>
        </pc:spChg>
      </pc:sldChg>
    </pc:docChg>
  </pc:docChgLst>
  <pc:docChgLst>
    <pc:chgData name="Courtney Bevington (2201793)" userId="S::2201793@student.uwtsd.ac.uk::b0eb10f4-85be-4b73-88c2-cda130e3baa8" providerId="AD" clId="Web-{E7E315F0-43AE-1E2B-CCE7-D125A81E2D6F}"/>
    <pc:docChg chg="modSld">
      <pc:chgData name="Courtney Bevington (2201793)" userId="S::2201793@student.uwtsd.ac.uk::b0eb10f4-85be-4b73-88c2-cda130e3baa8" providerId="AD" clId="Web-{E7E315F0-43AE-1E2B-CCE7-D125A81E2D6F}" dt="2023-01-14T23:29:52.885" v="59"/>
      <pc:docMkLst>
        <pc:docMk/>
      </pc:docMkLst>
      <pc:sldChg chg="modSp">
        <pc:chgData name="Courtney Bevington (2201793)" userId="S::2201793@student.uwtsd.ac.uk::b0eb10f4-85be-4b73-88c2-cda130e3baa8" providerId="AD" clId="Web-{E7E315F0-43AE-1E2B-CCE7-D125A81E2D6F}" dt="2023-01-14T23:29:52.885" v="59"/>
        <pc:sldMkLst>
          <pc:docMk/>
          <pc:sldMk cId="2084182791" sldId="258"/>
        </pc:sldMkLst>
        <pc:graphicFrameChg chg="mod modGraphic">
          <ac:chgData name="Courtney Bevington (2201793)" userId="S::2201793@student.uwtsd.ac.uk::b0eb10f4-85be-4b73-88c2-cda130e3baa8" providerId="AD" clId="Web-{E7E315F0-43AE-1E2B-CCE7-D125A81E2D6F}" dt="2023-01-14T23:29:52.885" v="59"/>
          <ac:graphicFrameMkLst>
            <pc:docMk/>
            <pc:sldMk cId="2084182791" sldId="258"/>
            <ac:graphicFrameMk id="4" creationId="{255C2022-DEC3-7916-29D6-89B896EF7123}"/>
          </ac:graphicFrameMkLst>
        </pc:graphicFrameChg>
      </pc:sldChg>
    </pc:docChg>
  </pc:docChgLst>
  <pc:docChgLst>
    <pc:chgData name="Courtney Bevington (2201793)" userId="S::2201793@student.uwtsd.ac.uk::b0eb10f4-85be-4b73-88c2-cda130e3baa8" providerId="AD" clId="Web-{AD7AFA74-66D9-4A14-6EB0-DB4A63DB69F0}"/>
    <pc:docChg chg="addSld modSld sldOrd">
      <pc:chgData name="Courtney Bevington (2201793)" userId="S::2201793@student.uwtsd.ac.uk::b0eb10f4-85be-4b73-88c2-cda130e3baa8" providerId="AD" clId="Web-{AD7AFA74-66D9-4A14-6EB0-DB4A63DB69F0}" dt="2023-01-16T09:09:05.116" v="272" actId="20577"/>
      <pc:docMkLst>
        <pc:docMk/>
      </pc:docMkLst>
      <pc:sldChg chg="modSp ord">
        <pc:chgData name="Courtney Bevington (2201793)" userId="S::2201793@student.uwtsd.ac.uk::b0eb10f4-85be-4b73-88c2-cda130e3baa8" providerId="AD" clId="Web-{AD7AFA74-66D9-4A14-6EB0-DB4A63DB69F0}" dt="2023-01-16T09:02:29.624" v="249"/>
        <pc:sldMkLst>
          <pc:docMk/>
          <pc:sldMk cId="2084182791" sldId="258"/>
        </pc:sldMkLst>
        <pc:graphicFrameChg chg="mod modGraphic">
          <ac:chgData name="Courtney Bevington (2201793)" userId="S::2201793@student.uwtsd.ac.uk::b0eb10f4-85be-4b73-88c2-cda130e3baa8" providerId="AD" clId="Web-{AD7AFA74-66D9-4A14-6EB0-DB4A63DB69F0}" dt="2023-01-16T09:02:29.624" v="249"/>
          <ac:graphicFrameMkLst>
            <pc:docMk/>
            <pc:sldMk cId="2084182791" sldId="258"/>
            <ac:graphicFrameMk id="4" creationId="{255C2022-DEC3-7916-29D6-89B896EF7123}"/>
          </ac:graphicFrameMkLst>
        </pc:graphicFrameChg>
      </pc:sldChg>
      <pc:sldChg chg="modSp">
        <pc:chgData name="Courtney Bevington (2201793)" userId="S::2201793@student.uwtsd.ac.uk::b0eb10f4-85be-4b73-88c2-cda130e3baa8" providerId="AD" clId="Web-{AD7AFA74-66D9-4A14-6EB0-DB4A63DB69F0}" dt="2023-01-16T08:58:06.431" v="223" actId="20577"/>
        <pc:sldMkLst>
          <pc:docMk/>
          <pc:sldMk cId="94352845" sldId="261"/>
        </pc:sldMkLst>
        <pc:spChg chg="mod">
          <ac:chgData name="Courtney Bevington (2201793)" userId="S::2201793@student.uwtsd.ac.uk::b0eb10f4-85be-4b73-88c2-cda130e3baa8" providerId="AD" clId="Web-{AD7AFA74-66D9-4A14-6EB0-DB4A63DB69F0}" dt="2023-01-16T08:58:06.431" v="223" actId="20577"/>
          <ac:spMkLst>
            <pc:docMk/>
            <pc:sldMk cId="94352845" sldId="261"/>
            <ac:spMk id="3" creationId="{EC90D3E9-A432-D279-6017-6EE6C11757C7}"/>
          </ac:spMkLst>
        </pc:spChg>
      </pc:sldChg>
      <pc:sldChg chg="delSp modSp">
        <pc:chgData name="Courtney Bevington (2201793)" userId="S::2201793@student.uwtsd.ac.uk::b0eb10f4-85be-4b73-88c2-cda130e3baa8" providerId="AD" clId="Web-{AD7AFA74-66D9-4A14-6EB0-DB4A63DB69F0}" dt="2023-01-16T08:53:18.629" v="116" actId="20577"/>
        <pc:sldMkLst>
          <pc:docMk/>
          <pc:sldMk cId="2611273461" sldId="263"/>
        </pc:sldMkLst>
        <pc:spChg chg="del">
          <ac:chgData name="Courtney Bevington (2201793)" userId="S::2201793@student.uwtsd.ac.uk::b0eb10f4-85be-4b73-88c2-cda130e3baa8" providerId="AD" clId="Web-{AD7AFA74-66D9-4A14-6EB0-DB4A63DB69F0}" dt="2023-01-16T08:38:14.455" v="59"/>
          <ac:spMkLst>
            <pc:docMk/>
            <pc:sldMk cId="2611273461" sldId="263"/>
            <ac:spMk id="2" creationId="{AB0B4926-E4D3-63E4-3F61-F00610571308}"/>
          </ac:spMkLst>
        </pc:spChg>
        <pc:spChg chg="mod">
          <ac:chgData name="Courtney Bevington (2201793)" userId="S::2201793@student.uwtsd.ac.uk::b0eb10f4-85be-4b73-88c2-cda130e3baa8" providerId="AD" clId="Web-{AD7AFA74-66D9-4A14-6EB0-DB4A63DB69F0}" dt="2023-01-16T08:53:18.629" v="116" actId="20577"/>
          <ac:spMkLst>
            <pc:docMk/>
            <pc:sldMk cId="2611273461" sldId="263"/>
            <ac:spMk id="3" creationId="{32390504-4DDA-72C2-55E6-1A49BC769685}"/>
          </ac:spMkLst>
        </pc:spChg>
      </pc:sldChg>
      <pc:sldChg chg="modSp">
        <pc:chgData name="Courtney Bevington (2201793)" userId="S::2201793@student.uwtsd.ac.uk::b0eb10f4-85be-4b73-88c2-cda130e3baa8" providerId="AD" clId="Web-{AD7AFA74-66D9-4A14-6EB0-DB4A63DB69F0}" dt="2023-01-16T09:04:51.892" v="266" actId="20577"/>
        <pc:sldMkLst>
          <pc:docMk/>
          <pc:sldMk cId="3819989342" sldId="264"/>
        </pc:sldMkLst>
        <pc:spChg chg="mod">
          <ac:chgData name="Courtney Bevington (2201793)" userId="S::2201793@student.uwtsd.ac.uk::b0eb10f4-85be-4b73-88c2-cda130e3baa8" providerId="AD" clId="Web-{AD7AFA74-66D9-4A14-6EB0-DB4A63DB69F0}" dt="2023-01-16T09:04:51.892" v="266" actId="20577"/>
          <ac:spMkLst>
            <pc:docMk/>
            <pc:sldMk cId="3819989342" sldId="264"/>
            <ac:spMk id="3" creationId="{138F9F2D-3FBF-05EE-C2E7-575346D4017E}"/>
          </ac:spMkLst>
        </pc:spChg>
      </pc:sldChg>
      <pc:sldChg chg="modSp">
        <pc:chgData name="Courtney Bevington (2201793)" userId="S::2201793@student.uwtsd.ac.uk::b0eb10f4-85be-4b73-88c2-cda130e3baa8" providerId="AD" clId="Web-{AD7AFA74-66D9-4A14-6EB0-DB4A63DB69F0}" dt="2023-01-16T09:05:20.627" v="268" actId="20577"/>
        <pc:sldMkLst>
          <pc:docMk/>
          <pc:sldMk cId="1269103476" sldId="265"/>
        </pc:sldMkLst>
        <pc:spChg chg="mod">
          <ac:chgData name="Courtney Bevington (2201793)" userId="S::2201793@student.uwtsd.ac.uk::b0eb10f4-85be-4b73-88c2-cda130e3baa8" providerId="AD" clId="Web-{AD7AFA74-66D9-4A14-6EB0-DB4A63DB69F0}" dt="2023-01-16T09:05:20.627" v="268" actId="20577"/>
          <ac:spMkLst>
            <pc:docMk/>
            <pc:sldMk cId="1269103476" sldId="265"/>
            <ac:spMk id="3" creationId="{8F59C6E8-6902-DA0C-97CF-7D4ADDF00768}"/>
          </ac:spMkLst>
        </pc:spChg>
      </pc:sldChg>
      <pc:sldChg chg="modSp">
        <pc:chgData name="Courtney Bevington (2201793)" userId="S::2201793@student.uwtsd.ac.uk::b0eb10f4-85be-4b73-88c2-cda130e3baa8" providerId="AD" clId="Web-{AD7AFA74-66D9-4A14-6EB0-DB4A63DB69F0}" dt="2023-01-16T09:06:13.378" v="269" actId="20577"/>
        <pc:sldMkLst>
          <pc:docMk/>
          <pc:sldMk cId="3437044484" sldId="266"/>
        </pc:sldMkLst>
        <pc:spChg chg="mod">
          <ac:chgData name="Courtney Bevington (2201793)" userId="S::2201793@student.uwtsd.ac.uk::b0eb10f4-85be-4b73-88c2-cda130e3baa8" providerId="AD" clId="Web-{AD7AFA74-66D9-4A14-6EB0-DB4A63DB69F0}" dt="2023-01-16T09:06:13.378" v="269" actId="20577"/>
          <ac:spMkLst>
            <pc:docMk/>
            <pc:sldMk cId="3437044484" sldId="266"/>
            <ac:spMk id="3" creationId="{4AE9D5EE-BFDB-C312-2FE9-A1F6A6C00EC3}"/>
          </ac:spMkLst>
        </pc:spChg>
      </pc:sldChg>
      <pc:sldChg chg="modSp">
        <pc:chgData name="Courtney Bevington (2201793)" userId="S::2201793@student.uwtsd.ac.uk::b0eb10f4-85be-4b73-88c2-cda130e3baa8" providerId="AD" clId="Web-{AD7AFA74-66D9-4A14-6EB0-DB4A63DB69F0}" dt="2023-01-16T09:06:43.551" v="270" actId="20577"/>
        <pc:sldMkLst>
          <pc:docMk/>
          <pc:sldMk cId="2348258352" sldId="267"/>
        </pc:sldMkLst>
        <pc:spChg chg="mod">
          <ac:chgData name="Courtney Bevington (2201793)" userId="S::2201793@student.uwtsd.ac.uk::b0eb10f4-85be-4b73-88c2-cda130e3baa8" providerId="AD" clId="Web-{AD7AFA74-66D9-4A14-6EB0-DB4A63DB69F0}" dt="2023-01-16T09:06:43.551" v="270" actId="20577"/>
          <ac:spMkLst>
            <pc:docMk/>
            <pc:sldMk cId="2348258352" sldId="267"/>
            <ac:spMk id="3" creationId="{2F9BEF49-7A3A-B433-35CB-E89B16921FE3}"/>
          </ac:spMkLst>
        </pc:spChg>
      </pc:sldChg>
      <pc:sldChg chg="modSp">
        <pc:chgData name="Courtney Bevington (2201793)" userId="S::2201793@student.uwtsd.ac.uk::b0eb10f4-85be-4b73-88c2-cda130e3baa8" providerId="AD" clId="Web-{AD7AFA74-66D9-4A14-6EB0-DB4A63DB69F0}" dt="2023-01-16T09:07:12.223" v="271" actId="20577"/>
        <pc:sldMkLst>
          <pc:docMk/>
          <pc:sldMk cId="4240828390" sldId="268"/>
        </pc:sldMkLst>
        <pc:spChg chg="mod">
          <ac:chgData name="Courtney Bevington (2201793)" userId="S::2201793@student.uwtsd.ac.uk::b0eb10f4-85be-4b73-88c2-cda130e3baa8" providerId="AD" clId="Web-{AD7AFA74-66D9-4A14-6EB0-DB4A63DB69F0}" dt="2023-01-16T09:07:12.223" v="271" actId="20577"/>
          <ac:spMkLst>
            <pc:docMk/>
            <pc:sldMk cId="4240828390" sldId="268"/>
            <ac:spMk id="3" creationId="{8B5D7D2A-2B2D-24E8-8A06-EF39C639EEAE}"/>
          </ac:spMkLst>
        </pc:spChg>
      </pc:sldChg>
      <pc:sldChg chg="modSp">
        <pc:chgData name="Courtney Bevington (2201793)" userId="S::2201793@student.uwtsd.ac.uk::b0eb10f4-85be-4b73-88c2-cda130e3baa8" providerId="AD" clId="Web-{AD7AFA74-66D9-4A14-6EB0-DB4A63DB69F0}" dt="2023-01-16T08:54:58.334" v="172" actId="20577"/>
        <pc:sldMkLst>
          <pc:docMk/>
          <pc:sldMk cId="1247441122" sldId="269"/>
        </pc:sldMkLst>
        <pc:spChg chg="mod">
          <ac:chgData name="Courtney Bevington (2201793)" userId="S::2201793@student.uwtsd.ac.uk::b0eb10f4-85be-4b73-88c2-cda130e3baa8" providerId="AD" clId="Web-{AD7AFA74-66D9-4A14-6EB0-DB4A63DB69F0}" dt="2023-01-16T08:54:58.334" v="172" actId="20577"/>
          <ac:spMkLst>
            <pc:docMk/>
            <pc:sldMk cId="1247441122" sldId="269"/>
            <ac:spMk id="3" creationId="{753C4D55-3D76-2395-020B-1D8ED3E0671B}"/>
          </ac:spMkLst>
        </pc:spChg>
      </pc:sldChg>
      <pc:sldChg chg="modSp">
        <pc:chgData name="Courtney Bevington (2201793)" userId="S::2201793@student.uwtsd.ac.uk::b0eb10f4-85be-4b73-88c2-cda130e3baa8" providerId="AD" clId="Web-{AD7AFA74-66D9-4A14-6EB0-DB4A63DB69F0}" dt="2023-01-16T09:09:05.116" v="272" actId="20577"/>
        <pc:sldMkLst>
          <pc:docMk/>
          <pc:sldMk cId="2144417607" sldId="270"/>
        </pc:sldMkLst>
        <pc:spChg chg="mod">
          <ac:chgData name="Courtney Bevington (2201793)" userId="S::2201793@student.uwtsd.ac.uk::b0eb10f4-85be-4b73-88c2-cda130e3baa8" providerId="AD" clId="Web-{AD7AFA74-66D9-4A14-6EB0-DB4A63DB69F0}" dt="2023-01-16T09:09:05.116" v="272" actId="20577"/>
          <ac:spMkLst>
            <pc:docMk/>
            <pc:sldMk cId="2144417607" sldId="270"/>
            <ac:spMk id="3" creationId="{7FF83FB2-24A9-239F-4B3B-E7D2F1AF302D}"/>
          </ac:spMkLst>
        </pc:spChg>
      </pc:sldChg>
      <pc:sldChg chg="modSp">
        <pc:chgData name="Courtney Bevington (2201793)" userId="S::2201793@student.uwtsd.ac.uk::b0eb10f4-85be-4b73-88c2-cda130e3baa8" providerId="AD" clId="Web-{AD7AFA74-66D9-4A14-6EB0-DB4A63DB69F0}" dt="2023-01-16T08:55:28.647" v="188" actId="20577"/>
        <pc:sldMkLst>
          <pc:docMk/>
          <pc:sldMk cId="1571593382" sldId="271"/>
        </pc:sldMkLst>
        <pc:spChg chg="mod">
          <ac:chgData name="Courtney Bevington (2201793)" userId="S::2201793@student.uwtsd.ac.uk::b0eb10f4-85be-4b73-88c2-cda130e3baa8" providerId="AD" clId="Web-{AD7AFA74-66D9-4A14-6EB0-DB4A63DB69F0}" dt="2023-01-16T08:55:28.647" v="188" actId="20577"/>
          <ac:spMkLst>
            <pc:docMk/>
            <pc:sldMk cId="1571593382" sldId="271"/>
            <ac:spMk id="3" creationId="{216533BC-93E8-4A88-F9A8-A3BB38D52738}"/>
          </ac:spMkLst>
        </pc:spChg>
      </pc:sldChg>
      <pc:sldChg chg="modSp ord">
        <pc:chgData name="Courtney Bevington (2201793)" userId="S::2201793@student.uwtsd.ac.uk::b0eb10f4-85be-4b73-88c2-cda130e3baa8" providerId="AD" clId="Web-{AD7AFA74-66D9-4A14-6EB0-DB4A63DB69F0}" dt="2023-01-16T08:57:22.118" v="214" actId="20577"/>
        <pc:sldMkLst>
          <pc:docMk/>
          <pc:sldMk cId="878789316" sldId="272"/>
        </pc:sldMkLst>
        <pc:spChg chg="mod">
          <ac:chgData name="Courtney Bevington (2201793)" userId="S::2201793@student.uwtsd.ac.uk::b0eb10f4-85be-4b73-88c2-cda130e3baa8" providerId="AD" clId="Web-{AD7AFA74-66D9-4A14-6EB0-DB4A63DB69F0}" dt="2023-01-16T08:57:22.118" v="214" actId="20577"/>
          <ac:spMkLst>
            <pc:docMk/>
            <pc:sldMk cId="878789316" sldId="272"/>
            <ac:spMk id="3" creationId="{0CE9675F-922E-0F02-80F7-F1A84199DC62}"/>
          </ac:spMkLst>
        </pc:spChg>
      </pc:sldChg>
      <pc:sldChg chg="modSp">
        <pc:chgData name="Courtney Bevington (2201793)" userId="S::2201793@student.uwtsd.ac.uk::b0eb10f4-85be-4b73-88c2-cda130e3baa8" providerId="AD" clId="Web-{AD7AFA74-66D9-4A14-6EB0-DB4A63DB69F0}" dt="2023-01-16T08:55:41.053" v="193" actId="20577"/>
        <pc:sldMkLst>
          <pc:docMk/>
          <pc:sldMk cId="1240093951" sldId="273"/>
        </pc:sldMkLst>
        <pc:spChg chg="mod">
          <ac:chgData name="Courtney Bevington (2201793)" userId="S::2201793@student.uwtsd.ac.uk::b0eb10f4-85be-4b73-88c2-cda130e3baa8" providerId="AD" clId="Web-{AD7AFA74-66D9-4A14-6EB0-DB4A63DB69F0}" dt="2023-01-16T08:55:41.053" v="193" actId="20577"/>
          <ac:spMkLst>
            <pc:docMk/>
            <pc:sldMk cId="1240093951" sldId="273"/>
            <ac:spMk id="3" creationId="{90768A97-F69E-8B5C-60F0-91CCEF334FE0}"/>
          </ac:spMkLst>
        </pc:spChg>
      </pc:sldChg>
      <pc:sldChg chg="modSp new">
        <pc:chgData name="Courtney Bevington (2201793)" userId="S::2201793@student.uwtsd.ac.uk::b0eb10f4-85be-4b73-88c2-cda130e3baa8" providerId="AD" clId="Web-{AD7AFA74-66D9-4A14-6EB0-DB4A63DB69F0}" dt="2023-01-16T09:04:11.188" v="262" actId="20577"/>
        <pc:sldMkLst>
          <pc:docMk/>
          <pc:sldMk cId="3249994286" sldId="275"/>
        </pc:sldMkLst>
        <pc:spChg chg="mod">
          <ac:chgData name="Courtney Bevington (2201793)" userId="S::2201793@student.uwtsd.ac.uk::b0eb10f4-85be-4b73-88c2-cda130e3baa8" providerId="AD" clId="Web-{AD7AFA74-66D9-4A14-6EB0-DB4A63DB69F0}" dt="2023-01-16T09:03:55.251" v="259" actId="20577"/>
          <ac:spMkLst>
            <pc:docMk/>
            <pc:sldMk cId="3249994286" sldId="275"/>
            <ac:spMk id="2" creationId="{E30722AC-4B4D-F48F-F1C1-0F6043201EF4}"/>
          </ac:spMkLst>
        </pc:spChg>
        <pc:spChg chg="mod">
          <ac:chgData name="Courtney Bevington (2201793)" userId="S::2201793@student.uwtsd.ac.uk::b0eb10f4-85be-4b73-88c2-cda130e3baa8" providerId="AD" clId="Web-{AD7AFA74-66D9-4A14-6EB0-DB4A63DB69F0}" dt="2023-01-16T09:04:11.188" v="262" actId="20577"/>
          <ac:spMkLst>
            <pc:docMk/>
            <pc:sldMk cId="3249994286" sldId="275"/>
            <ac:spMk id="3" creationId="{76B51B88-440D-DEF6-28F5-A49D5DE33D99}"/>
          </ac:spMkLst>
        </pc:spChg>
      </pc:sldChg>
    </pc:docChg>
  </pc:docChgLst>
  <pc:docChgLst>
    <pc:chgData name="Savannah Kitching (2205032)" userId="0837fb1f-4a74-482d-abb6-5e3bbb909dec" providerId="ADAL" clId="{047FF2BB-FF53-F346-A22E-82BB17650A64}"/>
    <pc:docChg chg="undo custSel addSld delSld modSld sldOrd">
      <pc:chgData name="Savannah Kitching (2205032)" userId="0837fb1f-4a74-482d-abb6-5e3bbb909dec" providerId="ADAL" clId="{047FF2BB-FF53-F346-A22E-82BB17650A64}" dt="2023-01-15T21:10:20.582" v="1746" actId="20577"/>
      <pc:docMkLst>
        <pc:docMk/>
      </pc:docMkLst>
      <pc:sldChg chg="addSp delSp modSp mod setBg setClrOvrMap">
        <pc:chgData name="Savannah Kitching (2205032)" userId="0837fb1f-4a74-482d-abb6-5e3bbb909dec" providerId="ADAL" clId="{047FF2BB-FF53-F346-A22E-82BB17650A64}" dt="2023-01-12T20:29:44.208" v="559" actId="26606"/>
        <pc:sldMkLst>
          <pc:docMk/>
          <pc:sldMk cId="1443002919" sldId="256"/>
        </pc:sldMkLst>
        <pc:spChg chg="mod">
          <ac:chgData name="Savannah Kitching (2205032)" userId="0837fb1f-4a74-482d-abb6-5e3bbb909dec" providerId="ADAL" clId="{047FF2BB-FF53-F346-A22E-82BB17650A64}" dt="2023-01-12T20:29:44.208" v="559" actId="26606"/>
          <ac:spMkLst>
            <pc:docMk/>
            <pc:sldMk cId="1443002919" sldId="256"/>
            <ac:spMk id="2" creationId="{0BE69572-749D-0FCD-C6F6-0AAD44762729}"/>
          </ac:spMkLst>
        </pc:spChg>
        <pc:spChg chg="mod">
          <ac:chgData name="Savannah Kitching (2205032)" userId="0837fb1f-4a74-482d-abb6-5e3bbb909dec" providerId="ADAL" clId="{047FF2BB-FF53-F346-A22E-82BB17650A64}" dt="2023-01-12T20:29:44.208" v="559" actId="26606"/>
          <ac:spMkLst>
            <pc:docMk/>
            <pc:sldMk cId="1443002919" sldId="256"/>
            <ac:spMk id="3" creationId="{73CF985E-7DE9-8512-DBF3-3919F77C2120}"/>
          </ac:spMkLst>
        </pc:spChg>
        <pc:spChg chg="add del">
          <ac:chgData name="Savannah Kitching (2205032)" userId="0837fb1f-4a74-482d-abb6-5e3bbb909dec" providerId="ADAL" clId="{047FF2BB-FF53-F346-A22E-82BB17650A64}" dt="2023-01-12T20:22:00.880" v="27" actId="26606"/>
          <ac:spMkLst>
            <pc:docMk/>
            <pc:sldMk cId="1443002919" sldId="256"/>
            <ac:spMk id="26" creationId="{C1DD1A8A-57D5-4A81-AD04-532B043C5611}"/>
          </ac:spMkLst>
        </pc:spChg>
        <pc:spChg chg="add del">
          <ac:chgData name="Savannah Kitching (2205032)" userId="0837fb1f-4a74-482d-abb6-5e3bbb909dec" providerId="ADAL" clId="{047FF2BB-FF53-F346-A22E-82BB17650A64}" dt="2023-01-12T20:22:00.880" v="27" actId="26606"/>
          <ac:spMkLst>
            <pc:docMk/>
            <pc:sldMk cId="1443002919" sldId="256"/>
            <ac:spMk id="27" creationId="{007891EC-4501-44ED-A8C8-B11B6DB767AB}"/>
          </ac:spMkLst>
        </pc:spChg>
        <pc:spChg chg="add del">
          <ac:chgData name="Savannah Kitching (2205032)" userId="0837fb1f-4a74-482d-abb6-5e3bbb909dec" providerId="ADAL" clId="{047FF2BB-FF53-F346-A22E-82BB17650A64}" dt="2023-01-12T20:29:44.208" v="559" actId="26606"/>
          <ac:spMkLst>
            <pc:docMk/>
            <pc:sldMk cId="1443002919" sldId="256"/>
            <ac:spMk id="29" creationId="{9B7AD9F6-8CE7-4299-8FC6-328F4DCD3FF9}"/>
          </ac:spMkLst>
        </pc:spChg>
        <pc:spChg chg="add del">
          <ac:chgData name="Savannah Kitching (2205032)" userId="0837fb1f-4a74-482d-abb6-5e3bbb909dec" providerId="ADAL" clId="{047FF2BB-FF53-F346-A22E-82BB17650A64}" dt="2023-01-12T20:29:44.208" v="559" actId="26606"/>
          <ac:spMkLst>
            <pc:docMk/>
            <pc:sldMk cId="1443002919" sldId="256"/>
            <ac:spMk id="30" creationId="{F49775AF-8896-43EE-92C6-83497D6DC56F}"/>
          </ac:spMkLst>
        </pc:spChg>
        <pc:spChg chg="add del">
          <ac:chgData name="Savannah Kitching (2205032)" userId="0837fb1f-4a74-482d-abb6-5e3bbb909dec" providerId="ADAL" clId="{047FF2BB-FF53-F346-A22E-82BB17650A64}" dt="2023-01-12T20:21:56.805" v="20" actId="26606"/>
          <ac:spMkLst>
            <pc:docMk/>
            <pc:sldMk cId="1443002919" sldId="256"/>
            <ac:spMk id="32" creationId="{06DA9DF9-31F7-4056-B42E-878CC92417B8}"/>
          </ac:spMkLst>
        </pc:spChg>
        <pc:spChg chg="add">
          <ac:chgData name="Savannah Kitching (2205032)" userId="0837fb1f-4a74-482d-abb6-5e3bbb909dec" providerId="ADAL" clId="{047FF2BB-FF53-F346-A22E-82BB17650A64}" dt="2023-01-12T20:29:44.208" v="559" actId="26606"/>
          <ac:spMkLst>
            <pc:docMk/>
            <pc:sldMk cId="1443002919" sldId="256"/>
            <ac:spMk id="33" creationId="{9B7AD9F6-8CE7-4299-8FC6-328F4DCD3FF9}"/>
          </ac:spMkLst>
        </pc:spChg>
        <pc:spChg chg="add del">
          <ac:chgData name="Savannah Kitching (2205032)" userId="0837fb1f-4a74-482d-abb6-5e3bbb909dec" providerId="ADAL" clId="{047FF2BB-FF53-F346-A22E-82BB17650A64}" dt="2023-01-12T20:21:58.642" v="22" actId="26606"/>
          <ac:spMkLst>
            <pc:docMk/>
            <pc:sldMk cId="1443002919" sldId="256"/>
            <ac:spMk id="34" creationId="{F49775AF-8896-43EE-92C6-83497D6DC56F}"/>
          </ac:spMkLst>
        </pc:spChg>
        <pc:spChg chg="add del">
          <ac:chgData name="Savannah Kitching (2205032)" userId="0837fb1f-4a74-482d-abb6-5e3bbb909dec" providerId="ADAL" clId="{047FF2BB-FF53-F346-A22E-82BB17650A64}" dt="2023-01-12T20:21:58.642" v="22" actId="26606"/>
          <ac:spMkLst>
            <pc:docMk/>
            <pc:sldMk cId="1443002919" sldId="256"/>
            <ac:spMk id="35" creationId="{9B7AD9F6-8CE7-4299-8FC6-328F4DCD3FF9}"/>
          </ac:spMkLst>
        </pc:spChg>
        <pc:spChg chg="add">
          <ac:chgData name="Savannah Kitching (2205032)" userId="0837fb1f-4a74-482d-abb6-5e3bbb909dec" providerId="ADAL" clId="{047FF2BB-FF53-F346-A22E-82BB17650A64}" dt="2023-01-12T20:29:44.208" v="559" actId="26606"/>
          <ac:spMkLst>
            <pc:docMk/>
            <pc:sldMk cId="1443002919" sldId="256"/>
            <ac:spMk id="36" creationId="{3F9B0603-37C5-4312-AE4D-A3D015475403}"/>
          </ac:spMkLst>
        </pc:spChg>
        <pc:spChg chg="add del">
          <ac:chgData name="Savannah Kitching (2205032)" userId="0837fb1f-4a74-482d-abb6-5e3bbb909dec" providerId="ADAL" clId="{047FF2BB-FF53-F346-A22E-82BB17650A64}" dt="2023-01-12T20:21:59.320" v="24" actId="26606"/>
          <ac:spMkLst>
            <pc:docMk/>
            <pc:sldMk cId="1443002919" sldId="256"/>
            <ac:spMk id="37" creationId="{E49CC64F-7275-4E33-961B-0C5CDC439875}"/>
          </ac:spMkLst>
        </pc:spChg>
        <pc:picChg chg="add del mod">
          <ac:chgData name="Savannah Kitching (2205032)" userId="0837fb1f-4a74-482d-abb6-5e3bbb909dec" providerId="ADAL" clId="{047FF2BB-FF53-F346-A22E-82BB17650A64}" dt="2023-01-12T20:29:21.812" v="555" actId="21"/>
          <ac:picMkLst>
            <pc:docMk/>
            <pc:sldMk cId="1443002919" sldId="256"/>
            <ac:picMk id="7" creationId="{1D390DBA-8CB3-8DFE-E547-AEB5BD6BF692}"/>
          </ac:picMkLst>
        </pc:picChg>
        <pc:picChg chg="add del">
          <ac:chgData name="Savannah Kitching (2205032)" userId="0837fb1f-4a74-482d-abb6-5e3bbb909dec" providerId="ADAL" clId="{047FF2BB-FF53-F346-A22E-82BB17650A64}" dt="2023-01-12T20:29:28.039" v="557" actId="21"/>
          <ac:picMkLst>
            <pc:docMk/>
            <pc:sldMk cId="1443002919" sldId="256"/>
            <ac:picMk id="9" creationId="{D002A2C5-93E8-EA2B-CE89-3D5AF0B965E8}"/>
          </ac:picMkLst>
        </pc:picChg>
        <pc:picChg chg="add mod">
          <ac:chgData name="Savannah Kitching (2205032)" userId="0837fb1f-4a74-482d-abb6-5e3bbb909dec" providerId="ADAL" clId="{047FF2BB-FF53-F346-A22E-82BB17650A64}" dt="2023-01-12T20:29:44.208" v="559" actId="26606"/>
          <ac:picMkLst>
            <pc:docMk/>
            <pc:sldMk cId="1443002919" sldId="256"/>
            <ac:picMk id="11" creationId="{75289F4C-2934-8E10-91AF-EA933E0BE89C}"/>
          </ac:picMkLst>
        </pc:picChg>
      </pc:sldChg>
      <pc:sldChg chg="new del">
        <pc:chgData name="Savannah Kitching (2205032)" userId="0837fb1f-4a74-482d-abb6-5e3bbb909dec" providerId="ADAL" clId="{047FF2BB-FF53-F346-A22E-82BB17650A64}" dt="2023-01-12T20:19:49.805" v="13" actId="2696"/>
        <pc:sldMkLst>
          <pc:docMk/>
          <pc:sldMk cId="679074506" sldId="257"/>
        </pc:sldMkLst>
      </pc:sldChg>
      <pc:sldChg chg="delSp modSp">
        <pc:chgData name="Savannah Kitching (2205032)" userId="0837fb1f-4a74-482d-abb6-5e3bbb909dec" providerId="ADAL" clId="{047FF2BB-FF53-F346-A22E-82BB17650A64}" dt="2023-01-15T21:10:20.582" v="1746" actId="20577"/>
        <pc:sldMkLst>
          <pc:docMk/>
          <pc:sldMk cId="2084182791" sldId="258"/>
        </pc:sldMkLst>
        <pc:spChg chg="del">
          <ac:chgData name="Savannah Kitching (2205032)" userId="0837fb1f-4a74-482d-abb6-5e3bbb909dec" providerId="ADAL" clId="{047FF2BB-FF53-F346-A22E-82BB17650A64}" dt="2023-01-12T20:28:45.401" v="549" actId="21"/>
          <ac:spMkLst>
            <pc:docMk/>
            <pc:sldMk cId="2084182791" sldId="258"/>
            <ac:spMk id="2" creationId="{4E147234-BD2C-0D34-5DA1-FD19BEAF6E89}"/>
          </ac:spMkLst>
        </pc:spChg>
        <pc:graphicFrameChg chg="mod modGraphic">
          <ac:chgData name="Savannah Kitching (2205032)" userId="0837fb1f-4a74-482d-abb6-5e3bbb909dec" providerId="ADAL" clId="{047FF2BB-FF53-F346-A22E-82BB17650A64}" dt="2023-01-15T21:10:20.582" v="1746" actId="20577"/>
          <ac:graphicFrameMkLst>
            <pc:docMk/>
            <pc:sldMk cId="2084182791" sldId="258"/>
            <ac:graphicFrameMk id="4" creationId="{255C2022-DEC3-7916-29D6-89B896EF7123}"/>
          </ac:graphicFrameMkLst>
        </pc:graphicFrameChg>
      </pc:sldChg>
      <pc:sldChg chg="addSp modSp new ord">
        <pc:chgData name="Savannah Kitching (2205032)" userId="0837fb1f-4a74-482d-abb6-5e3bbb909dec" providerId="ADAL" clId="{047FF2BB-FF53-F346-A22E-82BB17650A64}" dt="2023-01-12T20:20:06.369" v="17" actId="1076"/>
        <pc:sldMkLst>
          <pc:docMk/>
          <pc:sldMk cId="3533029433" sldId="259"/>
        </pc:sldMkLst>
        <pc:spChg chg="mod">
          <ac:chgData name="Savannah Kitching (2205032)" userId="0837fb1f-4a74-482d-abb6-5e3bbb909dec" providerId="ADAL" clId="{047FF2BB-FF53-F346-A22E-82BB17650A64}" dt="2023-01-12T20:18:13.238" v="11" actId="1076"/>
          <ac:spMkLst>
            <pc:docMk/>
            <pc:sldMk cId="3533029433" sldId="259"/>
            <ac:spMk id="3" creationId="{9EA93810-F46A-FC39-7604-16DBD6924F83}"/>
          </ac:spMkLst>
        </pc:spChg>
        <pc:spChg chg="add">
          <ac:chgData name="Savannah Kitching (2205032)" userId="0837fb1f-4a74-482d-abb6-5e3bbb909dec" providerId="ADAL" clId="{047FF2BB-FF53-F346-A22E-82BB17650A64}" dt="2023-01-12T20:18:08.412" v="9" actId="139"/>
          <ac:spMkLst>
            <pc:docMk/>
            <pc:sldMk cId="3533029433" sldId="259"/>
            <ac:spMk id="4" creationId="{2B1C22E8-8CDA-10B4-2287-368C2A8C9FDE}"/>
          </ac:spMkLst>
        </pc:spChg>
        <pc:picChg chg="mod">
          <ac:chgData name="Savannah Kitching (2205032)" userId="0837fb1f-4a74-482d-abb6-5e3bbb909dec" providerId="ADAL" clId="{047FF2BB-FF53-F346-A22E-82BB17650A64}" dt="2023-01-12T20:20:06.369" v="17" actId="1076"/>
          <ac:picMkLst>
            <pc:docMk/>
            <pc:sldMk cId="3533029433" sldId="259"/>
            <ac:picMk id="6" creationId="{F44069CE-6C44-7329-C43C-0ECE8FDA9E60}"/>
          </ac:picMkLst>
        </pc:picChg>
      </pc:sldChg>
      <pc:sldChg chg="del">
        <pc:chgData name="Savannah Kitching (2205032)" userId="0837fb1f-4a74-482d-abb6-5e3bbb909dec" providerId="ADAL" clId="{047FF2BB-FF53-F346-A22E-82BB17650A64}" dt="2023-01-12T20:29:49.733" v="560" actId="21"/>
        <pc:sldMkLst>
          <pc:docMk/>
          <pc:sldMk cId="753916331" sldId="260"/>
        </pc:sldMkLst>
      </pc:sldChg>
      <pc:sldChg chg="modSp new">
        <pc:chgData name="Savannah Kitching (2205032)" userId="0837fb1f-4a74-482d-abb6-5e3bbb909dec" providerId="ADAL" clId="{047FF2BB-FF53-F346-A22E-82BB17650A64}" dt="2023-01-12T20:49:11.075" v="1421" actId="1576"/>
        <pc:sldMkLst>
          <pc:docMk/>
          <pc:sldMk cId="94352845" sldId="261"/>
        </pc:sldMkLst>
        <pc:spChg chg="mod">
          <ac:chgData name="Savannah Kitching (2205032)" userId="0837fb1f-4a74-482d-abb6-5e3bbb909dec" providerId="ADAL" clId="{047FF2BB-FF53-F346-A22E-82BB17650A64}" dt="2023-01-12T20:49:11.075" v="1421" actId="1576"/>
          <ac:spMkLst>
            <pc:docMk/>
            <pc:sldMk cId="94352845" sldId="261"/>
            <ac:spMk id="3" creationId="{EC90D3E9-A432-D279-6017-6EE6C11757C7}"/>
          </ac:spMkLst>
        </pc:spChg>
      </pc:sldChg>
      <pc:sldChg chg="addSp delSp modSp new">
        <pc:chgData name="Savannah Kitching (2205032)" userId="0837fb1f-4a74-482d-abb6-5e3bbb909dec" providerId="ADAL" clId="{047FF2BB-FF53-F346-A22E-82BB17650A64}" dt="2023-01-12T20:45:19.186" v="840" actId="1076"/>
        <pc:sldMkLst>
          <pc:docMk/>
          <pc:sldMk cId="1738837935" sldId="262"/>
        </pc:sldMkLst>
        <pc:spChg chg="del">
          <ac:chgData name="Savannah Kitching (2205032)" userId="0837fb1f-4a74-482d-abb6-5e3bbb909dec" providerId="ADAL" clId="{047FF2BB-FF53-F346-A22E-82BB17650A64}" dt="2023-01-12T20:44:46.989" v="835" actId="21"/>
          <ac:spMkLst>
            <pc:docMk/>
            <pc:sldMk cId="1738837935" sldId="262"/>
            <ac:spMk id="3" creationId="{72241C38-2856-3F87-58FC-D3C75649B9C2}"/>
          </ac:spMkLst>
        </pc:spChg>
        <pc:spChg chg="add del mod">
          <ac:chgData name="Savannah Kitching (2205032)" userId="0837fb1f-4a74-482d-abb6-5e3bbb909dec" providerId="ADAL" clId="{047FF2BB-FF53-F346-A22E-82BB17650A64}" dt="2023-01-12T20:44:56.362" v="837" actId="21"/>
          <ac:spMkLst>
            <pc:docMk/>
            <pc:sldMk cId="1738837935" sldId="262"/>
            <ac:spMk id="5" creationId="{E332BDE6-66AB-4ECF-2CED-4F2A7AE0CA55}"/>
          </ac:spMkLst>
        </pc:spChg>
        <pc:picChg chg="add mod">
          <ac:chgData name="Savannah Kitching (2205032)" userId="0837fb1f-4a74-482d-abb6-5e3bbb909dec" providerId="ADAL" clId="{047FF2BB-FF53-F346-A22E-82BB17650A64}" dt="2023-01-12T20:45:19.186" v="840" actId="1076"/>
          <ac:picMkLst>
            <pc:docMk/>
            <pc:sldMk cId="1738837935" sldId="262"/>
            <ac:picMk id="8" creationId="{7C92E929-7AE2-0487-4C0B-23495FD828D4}"/>
          </ac:picMkLst>
        </pc:picChg>
      </pc:sldChg>
    </pc:docChg>
  </pc:docChgLst>
  <pc:docChgLst>
    <pc:chgData name="Courtney Bevington (2201793)" userId="S::2201793@student.uwtsd.ac.uk::b0eb10f4-85be-4b73-88c2-cda130e3baa8" providerId="AD" clId="Web-{0E5C1B02-C9CA-DFC9-012E-6E537A04AF3F}"/>
    <pc:docChg chg="addSld modSld">
      <pc:chgData name="Courtney Bevington (2201793)" userId="S::2201793@student.uwtsd.ac.uk::b0eb10f4-85be-4b73-88c2-cda130e3baa8" providerId="AD" clId="Web-{0E5C1B02-C9CA-DFC9-012E-6E537A04AF3F}" dt="2023-01-12T10:35:33.167" v="809"/>
      <pc:docMkLst>
        <pc:docMk/>
      </pc:docMkLst>
      <pc:sldChg chg="addSp delSp modSp mod setBg addAnim delAnim setClrOvrMap">
        <pc:chgData name="Courtney Bevington (2201793)" userId="S::2201793@student.uwtsd.ac.uk::b0eb10f4-85be-4b73-88c2-cda130e3baa8" providerId="AD" clId="Web-{0E5C1B02-C9CA-DFC9-012E-6E537A04AF3F}" dt="2023-01-12T10:35:33.167" v="809"/>
        <pc:sldMkLst>
          <pc:docMk/>
          <pc:sldMk cId="1443002919" sldId="256"/>
        </pc:sldMkLst>
        <pc:spChg chg="mod">
          <ac:chgData name="Courtney Bevington (2201793)" userId="S::2201793@student.uwtsd.ac.uk::b0eb10f4-85be-4b73-88c2-cda130e3baa8" providerId="AD" clId="Web-{0E5C1B02-C9CA-DFC9-012E-6E537A04AF3F}" dt="2023-01-12T10:10:28.194" v="42" actId="20577"/>
          <ac:spMkLst>
            <pc:docMk/>
            <pc:sldMk cId="1443002919" sldId="256"/>
            <ac:spMk id="2" creationId="{0BE69572-749D-0FCD-C6F6-0AAD44762729}"/>
          </ac:spMkLst>
        </pc:spChg>
        <pc:spChg chg="mod">
          <ac:chgData name="Courtney Bevington (2201793)" userId="S::2201793@student.uwtsd.ac.uk::b0eb10f4-85be-4b73-88c2-cda130e3baa8" providerId="AD" clId="Web-{0E5C1B02-C9CA-DFC9-012E-6E537A04AF3F}" dt="2023-01-12T10:09:49.990" v="19"/>
          <ac:spMkLst>
            <pc:docMk/>
            <pc:sldMk cId="1443002919" sldId="256"/>
            <ac:spMk id="3" creationId="{73CF985E-7DE9-8512-DBF3-3919F77C2120}"/>
          </ac:spMkLst>
        </pc:spChg>
        <pc:spChg chg="add del">
          <ac:chgData name="Courtney Bevington (2201793)" userId="S::2201793@student.uwtsd.ac.uk::b0eb10f4-85be-4b73-88c2-cda130e3baa8" providerId="AD" clId="Web-{0E5C1B02-C9CA-DFC9-012E-6E537A04AF3F}" dt="2023-01-12T10:09:32.833" v="6"/>
          <ac:spMkLst>
            <pc:docMk/>
            <pc:sldMk cId="1443002919" sldId="256"/>
            <ac:spMk id="9" creationId="{71B2258F-86CA-4D4D-8270-BC05FCDEBFB3}"/>
          </ac:spMkLst>
        </pc:spChg>
        <pc:spChg chg="add del">
          <ac:chgData name="Courtney Bevington (2201793)" userId="S::2201793@student.uwtsd.ac.uk::b0eb10f4-85be-4b73-88c2-cda130e3baa8" providerId="AD" clId="Web-{0E5C1B02-C9CA-DFC9-012E-6E537A04AF3F}" dt="2023-01-12T10:09:38.630" v="8"/>
          <ac:spMkLst>
            <pc:docMk/>
            <pc:sldMk cId="1443002919" sldId="256"/>
            <ac:spMk id="11" creationId="{E49CC64F-7275-4E33-961B-0C5CDC439875}"/>
          </ac:spMkLst>
        </pc:spChg>
        <pc:spChg chg="add del">
          <ac:chgData name="Courtney Bevington (2201793)" userId="S::2201793@student.uwtsd.ac.uk::b0eb10f4-85be-4b73-88c2-cda130e3baa8" providerId="AD" clId="Web-{0E5C1B02-C9CA-DFC9-012E-6E537A04AF3F}" dt="2023-01-12T10:09:41.255" v="14"/>
          <ac:spMkLst>
            <pc:docMk/>
            <pc:sldMk cId="1443002919" sldId="256"/>
            <ac:spMk id="13" creationId="{87CC2527-562A-4F69-B487-4371E5B243E7}"/>
          </ac:spMkLst>
        </pc:spChg>
        <pc:spChg chg="add del">
          <ac:chgData name="Courtney Bevington (2201793)" userId="S::2201793@student.uwtsd.ac.uk::b0eb10f4-85be-4b73-88c2-cda130e3baa8" providerId="AD" clId="Web-{0E5C1B02-C9CA-DFC9-012E-6E537A04AF3F}" dt="2023-01-12T10:09:48.552" v="16"/>
          <ac:spMkLst>
            <pc:docMk/>
            <pc:sldMk cId="1443002919" sldId="256"/>
            <ac:spMk id="15" creationId="{08C9B587-E65E-4B52-B37C-ABEBB6E87928}"/>
          </ac:spMkLst>
        </pc:spChg>
        <pc:spChg chg="add del">
          <ac:chgData name="Courtney Bevington (2201793)" userId="S::2201793@student.uwtsd.ac.uk::b0eb10f4-85be-4b73-88c2-cda130e3baa8" providerId="AD" clId="Web-{0E5C1B02-C9CA-DFC9-012E-6E537A04AF3F}" dt="2023-01-12T10:09:48.552" v="16"/>
          <ac:spMkLst>
            <pc:docMk/>
            <pc:sldMk cId="1443002919" sldId="256"/>
            <ac:spMk id="16" creationId="{E91DC736-0EF8-4F87-9146-EBF1D2EE4D3D}"/>
          </ac:spMkLst>
        </pc:spChg>
        <pc:spChg chg="add del">
          <ac:chgData name="Courtney Bevington (2201793)" userId="S::2201793@student.uwtsd.ac.uk::b0eb10f4-85be-4b73-88c2-cda130e3baa8" providerId="AD" clId="Web-{0E5C1B02-C9CA-DFC9-012E-6E537A04AF3F}" dt="2023-01-12T10:09:48.552" v="16"/>
          <ac:spMkLst>
            <pc:docMk/>
            <pc:sldMk cId="1443002919" sldId="256"/>
            <ac:spMk id="17" creationId="{097CD68E-23E3-4007-8847-CD0944C4F7BE}"/>
          </ac:spMkLst>
        </pc:spChg>
        <pc:spChg chg="add del">
          <ac:chgData name="Courtney Bevington (2201793)" userId="S::2201793@student.uwtsd.ac.uk::b0eb10f4-85be-4b73-88c2-cda130e3baa8" providerId="AD" clId="Web-{0E5C1B02-C9CA-DFC9-012E-6E537A04AF3F}" dt="2023-01-12T10:09:48.552" v="16"/>
          <ac:spMkLst>
            <pc:docMk/>
            <pc:sldMk cId="1443002919" sldId="256"/>
            <ac:spMk id="18" creationId="{AF2F604E-43BE-4DC3-B983-E071523364F8}"/>
          </ac:spMkLst>
        </pc:spChg>
        <pc:spChg chg="add del">
          <ac:chgData name="Courtney Bevington (2201793)" userId="S::2201793@student.uwtsd.ac.uk::b0eb10f4-85be-4b73-88c2-cda130e3baa8" providerId="AD" clId="Web-{0E5C1B02-C9CA-DFC9-012E-6E537A04AF3F}" dt="2023-01-12T10:09:49.990" v="18"/>
          <ac:spMkLst>
            <pc:docMk/>
            <pc:sldMk cId="1443002919" sldId="256"/>
            <ac:spMk id="20" creationId="{55666830-9A19-4E01-8505-D6C7F9AC5665}"/>
          </ac:spMkLst>
        </pc:spChg>
        <pc:spChg chg="add del">
          <ac:chgData name="Courtney Bevington (2201793)" userId="S::2201793@student.uwtsd.ac.uk::b0eb10f4-85be-4b73-88c2-cda130e3baa8" providerId="AD" clId="Web-{0E5C1B02-C9CA-DFC9-012E-6E537A04AF3F}" dt="2023-01-12T10:09:49.990" v="18"/>
          <ac:spMkLst>
            <pc:docMk/>
            <pc:sldMk cId="1443002919" sldId="256"/>
            <ac:spMk id="21" creationId="{AE9FC877-7FB6-4D22-9988-35420644E202}"/>
          </ac:spMkLst>
        </pc:spChg>
        <pc:spChg chg="add del">
          <ac:chgData name="Courtney Bevington (2201793)" userId="S::2201793@student.uwtsd.ac.uk::b0eb10f4-85be-4b73-88c2-cda130e3baa8" providerId="AD" clId="Web-{0E5C1B02-C9CA-DFC9-012E-6E537A04AF3F}" dt="2023-01-12T10:09:49.990" v="18"/>
          <ac:spMkLst>
            <pc:docMk/>
            <pc:sldMk cId="1443002919" sldId="256"/>
            <ac:spMk id="22" creationId="{E41809D1-F12E-46BB-B804-5F209D325E8B}"/>
          </ac:spMkLst>
        </pc:spChg>
        <pc:spChg chg="add del">
          <ac:chgData name="Courtney Bevington (2201793)" userId="S::2201793@student.uwtsd.ac.uk::b0eb10f4-85be-4b73-88c2-cda130e3baa8" providerId="AD" clId="Web-{0E5C1B02-C9CA-DFC9-012E-6E537A04AF3F}" dt="2023-01-12T10:09:49.990" v="18"/>
          <ac:spMkLst>
            <pc:docMk/>
            <pc:sldMk cId="1443002919" sldId="256"/>
            <ac:spMk id="23" creationId="{AF2F604E-43BE-4DC3-B983-E071523364F8}"/>
          </ac:spMkLst>
        </pc:spChg>
        <pc:spChg chg="add del">
          <ac:chgData name="Courtney Bevington (2201793)" userId="S::2201793@student.uwtsd.ac.uk::b0eb10f4-85be-4b73-88c2-cda130e3baa8" providerId="AD" clId="Web-{0E5C1B02-C9CA-DFC9-012E-6E537A04AF3F}" dt="2023-01-12T10:09:49.990" v="18"/>
          <ac:spMkLst>
            <pc:docMk/>
            <pc:sldMk cId="1443002919" sldId="256"/>
            <ac:spMk id="24" creationId="{08C9B587-E65E-4B52-B37C-ABEBB6E87928}"/>
          </ac:spMkLst>
        </pc:spChg>
        <pc:spChg chg="add">
          <ac:chgData name="Courtney Bevington (2201793)" userId="S::2201793@student.uwtsd.ac.uk::b0eb10f4-85be-4b73-88c2-cda130e3baa8" providerId="AD" clId="Web-{0E5C1B02-C9CA-DFC9-012E-6E537A04AF3F}" dt="2023-01-12T10:09:49.990" v="19"/>
          <ac:spMkLst>
            <pc:docMk/>
            <pc:sldMk cId="1443002919" sldId="256"/>
            <ac:spMk id="26" creationId="{C1DD1A8A-57D5-4A81-AD04-532B043C5611}"/>
          </ac:spMkLst>
        </pc:spChg>
        <pc:spChg chg="add">
          <ac:chgData name="Courtney Bevington (2201793)" userId="S::2201793@student.uwtsd.ac.uk::b0eb10f4-85be-4b73-88c2-cda130e3baa8" providerId="AD" clId="Web-{0E5C1B02-C9CA-DFC9-012E-6E537A04AF3F}" dt="2023-01-12T10:09:49.990" v="19"/>
          <ac:spMkLst>
            <pc:docMk/>
            <pc:sldMk cId="1443002919" sldId="256"/>
            <ac:spMk id="27" creationId="{007891EC-4501-44ED-A8C8-B11B6DB767AB}"/>
          </ac:spMkLst>
        </pc:spChg>
        <pc:picChg chg="add del mod ord">
          <ac:chgData name="Courtney Bevington (2201793)" userId="S::2201793@student.uwtsd.ac.uk::b0eb10f4-85be-4b73-88c2-cda130e3baa8" providerId="AD" clId="Web-{0E5C1B02-C9CA-DFC9-012E-6E537A04AF3F}" dt="2023-01-12T10:35:33.167" v="809"/>
          <ac:picMkLst>
            <pc:docMk/>
            <pc:sldMk cId="1443002919" sldId="256"/>
            <ac:picMk id="4" creationId="{CC82BE0E-4867-BAEC-0A91-B01DEE64ACCB}"/>
          </ac:picMkLst>
        </pc:picChg>
        <pc:cxnChg chg="add del">
          <ac:chgData name="Courtney Bevington (2201793)" userId="S::2201793@student.uwtsd.ac.uk::b0eb10f4-85be-4b73-88c2-cda130e3baa8" providerId="AD" clId="Web-{0E5C1B02-C9CA-DFC9-012E-6E537A04AF3F}" dt="2023-01-12T10:09:41.255" v="14"/>
          <ac:cxnSpMkLst>
            <pc:docMk/>
            <pc:sldMk cId="1443002919" sldId="256"/>
            <ac:cxnSpMk id="14" creationId="{BCDAEC91-5BCE-4B55-9CC0-43EF94CB734B}"/>
          </ac:cxnSpMkLst>
        </pc:cxnChg>
      </pc:sldChg>
      <pc:sldChg chg="addSp delSp modSp">
        <pc:chgData name="Courtney Bevington (2201793)" userId="S::2201793@student.uwtsd.ac.uk::b0eb10f4-85be-4b73-88c2-cda130e3baa8" providerId="AD" clId="Web-{0E5C1B02-C9CA-DFC9-012E-6E537A04AF3F}" dt="2023-01-12T10:15:32.907" v="50" actId="14100"/>
        <pc:sldMkLst>
          <pc:docMk/>
          <pc:sldMk cId="679074506" sldId="257"/>
        </pc:sldMkLst>
        <pc:spChg chg="del">
          <ac:chgData name="Courtney Bevington (2201793)" userId="S::2201793@student.uwtsd.ac.uk::b0eb10f4-85be-4b73-88c2-cda130e3baa8" providerId="AD" clId="Web-{0E5C1B02-C9CA-DFC9-012E-6E537A04AF3F}" dt="2023-01-12T10:15:06.203" v="46"/>
          <ac:spMkLst>
            <pc:docMk/>
            <pc:sldMk cId="679074506" sldId="257"/>
            <ac:spMk id="2" creationId="{6C753A91-24CC-D8AA-4275-DD3D9EB87021}"/>
          </ac:spMkLst>
        </pc:spChg>
        <pc:spChg chg="del">
          <ac:chgData name="Courtney Bevington (2201793)" userId="S::2201793@student.uwtsd.ac.uk::b0eb10f4-85be-4b73-88c2-cda130e3baa8" providerId="AD" clId="Web-{0E5C1B02-C9CA-DFC9-012E-6E537A04AF3F}" dt="2023-01-12T10:14:38.765" v="43"/>
          <ac:spMkLst>
            <pc:docMk/>
            <pc:sldMk cId="679074506" sldId="257"/>
            <ac:spMk id="3" creationId="{37286C5D-284F-D827-520C-284FEF4EF8B7}"/>
          </ac:spMkLst>
        </pc:spChg>
        <pc:picChg chg="add mod ord">
          <ac:chgData name="Courtney Bevington (2201793)" userId="S::2201793@student.uwtsd.ac.uk::b0eb10f4-85be-4b73-88c2-cda130e3baa8" providerId="AD" clId="Web-{0E5C1B02-C9CA-DFC9-012E-6E537A04AF3F}" dt="2023-01-12T10:15:32.907" v="50" actId="14100"/>
          <ac:picMkLst>
            <pc:docMk/>
            <pc:sldMk cId="679074506" sldId="257"/>
            <ac:picMk id="4" creationId="{A69DDCD3-8CC4-AAC6-24BC-C351F6C0FFBE}"/>
          </ac:picMkLst>
        </pc:picChg>
      </pc:sldChg>
      <pc:sldChg chg="addSp delSp modSp new">
        <pc:chgData name="Courtney Bevington (2201793)" userId="S::2201793@student.uwtsd.ac.uk::b0eb10f4-85be-4b73-88c2-cda130e3baa8" providerId="AD" clId="Web-{0E5C1B02-C9CA-DFC9-012E-6E537A04AF3F}" dt="2023-01-12T10:21:38.514" v="808"/>
        <pc:sldMkLst>
          <pc:docMk/>
          <pc:sldMk cId="2084182791" sldId="258"/>
        </pc:sldMkLst>
        <pc:spChg chg="del">
          <ac:chgData name="Courtney Bevington (2201793)" userId="S::2201793@student.uwtsd.ac.uk::b0eb10f4-85be-4b73-88c2-cda130e3baa8" providerId="AD" clId="Web-{0E5C1B02-C9CA-DFC9-012E-6E537A04AF3F}" dt="2023-01-12T10:16:44.910" v="52"/>
          <ac:spMkLst>
            <pc:docMk/>
            <pc:sldMk cId="2084182791" sldId="258"/>
            <ac:spMk id="3" creationId="{B0668E4D-550E-B842-0921-B7C66FBB3F4B}"/>
          </ac:spMkLst>
        </pc:spChg>
        <pc:graphicFrameChg chg="add mod ord modGraphic">
          <ac:chgData name="Courtney Bevington (2201793)" userId="S::2201793@student.uwtsd.ac.uk::b0eb10f4-85be-4b73-88c2-cda130e3baa8" providerId="AD" clId="Web-{0E5C1B02-C9CA-DFC9-012E-6E537A04AF3F}" dt="2023-01-12T10:21:38.514" v="808"/>
          <ac:graphicFrameMkLst>
            <pc:docMk/>
            <pc:sldMk cId="2084182791" sldId="258"/>
            <ac:graphicFrameMk id="4" creationId="{255C2022-DEC3-7916-29D6-89B896EF7123}"/>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0A41F-4AB0-1509-988F-D94E446FE9E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C7D3985-2447-2694-4A6B-D8481D574C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3A5E4CF-3669-50B7-5876-8DE6F6623547}"/>
              </a:ext>
            </a:extLst>
          </p:cNvPr>
          <p:cNvSpPr>
            <a:spLocks noGrp="1"/>
          </p:cNvSpPr>
          <p:nvPr>
            <p:ph type="dt" sz="half" idx="10"/>
          </p:nvPr>
        </p:nvSpPr>
        <p:spPr/>
        <p:txBody>
          <a:bodyPr/>
          <a:lstStyle/>
          <a:p>
            <a:fld id="{213C6B61-B3E1-ED4E-B19F-88592417BE4F}" type="datetimeFigureOut">
              <a:rPr lang="en-US" smtClean="0"/>
              <a:t>1/16/2023</a:t>
            </a:fld>
            <a:endParaRPr lang="en-US"/>
          </a:p>
        </p:txBody>
      </p:sp>
      <p:sp>
        <p:nvSpPr>
          <p:cNvPr id="5" name="Footer Placeholder 4">
            <a:extLst>
              <a:ext uri="{FF2B5EF4-FFF2-40B4-BE49-F238E27FC236}">
                <a16:creationId xmlns:a16="http://schemas.microsoft.com/office/drawing/2014/main" id="{DA42BCF3-2C52-464B-BE91-D8EFC53BD3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0059FD-9A5D-8CA6-BCAF-2582C63645CF}"/>
              </a:ext>
            </a:extLst>
          </p:cNvPr>
          <p:cNvSpPr>
            <a:spLocks noGrp="1"/>
          </p:cNvSpPr>
          <p:nvPr>
            <p:ph type="sldNum" sz="quarter" idx="12"/>
          </p:nvPr>
        </p:nvSpPr>
        <p:spPr/>
        <p:txBody>
          <a:bodyPr/>
          <a:lstStyle/>
          <a:p>
            <a:fld id="{04169B30-202F-A848-A5ED-00740B236794}" type="slidenum">
              <a:rPr lang="en-US" smtClean="0"/>
              <a:t>‹#›</a:t>
            </a:fld>
            <a:endParaRPr lang="en-US"/>
          </a:p>
        </p:txBody>
      </p:sp>
    </p:spTree>
    <p:extLst>
      <p:ext uri="{BB962C8B-B14F-4D97-AF65-F5344CB8AC3E}">
        <p14:creationId xmlns:p14="http://schemas.microsoft.com/office/powerpoint/2010/main" val="37088147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B37-4236-5FE1-B12C-ED8F6D973F4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D215265-54FA-89CD-8C0A-06A8E35DBED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857A1A-1353-8DB7-E8B2-23D9E9002B89}"/>
              </a:ext>
            </a:extLst>
          </p:cNvPr>
          <p:cNvSpPr>
            <a:spLocks noGrp="1"/>
          </p:cNvSpPr>
          <p:nvPr>
            <p:ph type="dt" sz="half" idx="10"/>
          </p:nvPr>
        </p:nvSpPr>
        <p:spPr/>
        <p:txBody>
          <a:bodyPr/>
          <a:lstStyle/>
          <a:p>
            <a:fld id="{213C6B61-B3E1-ED4E-B19F-88592417BE4F}" type="datetimeFigureOut">
              <a:rPr lang="en-US" smtClean="0"/>
              <a:t>1/16/2023</a:t>
            </a:fld>
            <a:endParaRPr lang="en-US"/>
          </a:p>
        </p:txBody>
      </p:sp>
      <p:sp>
        <p:nvSpPr>
          <p:cNvPr id="5" name="Footer Placeholder 4">
            <a:extLst>
              <a:ext uri="{FF2B5EF4-FFF2-40B4-BE49-F238E27FC236}">
                <a16:creationId xmlns:a16="http://schemas.microsoft.com/office/drawing/2014/main" id="{5E4190ED-6132-54FC-5A02-BEBF043BD4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6876D3-9F76-EAF7-6933-FF4C95266BFB}"/>
              </a:ext>
            </a:extLst>
          </p:cNvPr>
          <p:cNvSpPr>
            <a:spLocks noGrp="1"/>
          </p:cNvSpPr>
          <p:nvPr>
            <p:ph type="sldNum" sz="quarter" idx="12"/>
          </p:nvPr>
        </p:nvSpPr>
        <p:spPr/>
        <p:txBody>
          <a:bodyPr/>
          <a:lstStyle/>
          <a:p>
            <a:fld id="{04169B30-202F-A848-A5ED-00740B236794}" type="slidenum">
              <a:rPr lang="en-US" smtClean="0"/>
              <a:t>‹#›</a:t>
            </a:fld>
            <a:endParaRPr lang="en-US"/>
          </a:p>
        </p:txBody>
      </p:sp>
    </p:spTree>
    <p:extLst>
      <p:ext uri="{BB962C8B-B14F-4D97-AF65-F5344CB8AC3E}">
        <p14:creationId xmlns:p14="http://schemas.microsoft.com/office/powerpoint/2010/main" val="973261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15F0C-D164-B084-41E7-EDA391A5278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F40F903-8E60-6686-0D2E-A448A9A05D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EBB0379-78B0-3F19-341F-CB162C12AF97}"/>
              </a:ext>
            </a:extLst>
          </p:cNvPr>
          <p:cNvSpPr>
            <a:spLocks noGrp="1"/>
          </p:cNvSpPr>
          <p:nvPr>
            <p:ph type="dt" sz="half" idx="10"/>
          </p:nvPr>
        </p:nvSpPr>
        <p:spPr/>
        <p:txBody>
          <a:bodyPr/>
          <a:lstStyle/>
          <a:p>
            <a:fld id="{213C6B61-B3E1-ED4E-B19F-88592417BE4F}" type="datetimeFigureOut">
              <a:rPr lang="en-US" smtClean="0"/>
              <a:t>1/16/2023</a:t>
            </a:fld>
            <a:endParaRPr lang="en-US"/>
          </a:p>
        </p:txBody>
      </p:sp>
      <p:sp>
        <p:nvSpPr>
          <p:cNvPr id="5" name="Footer Placeholder 4">
            <a:extLst>
              <a:ext uri="{FF2B5EF4-FFF2-40B4-BE49-F238E27FC236}">
                <a16:creationId xmlns:a16="http://schemas.microsoft.com/office/drawing/2014/main" id="{62C364A8-6FA6-1462-EA89-2407B5E3A1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49B681-9310-27A2-68A9-64D6D9D95E88}"/>
              </a:ext>
            </a:extLst>
          </p:cNvPr>
          <p:cNvSpPr>
            <a:spLocks noGrp="1"/>
          </p:cNvSpPr>
          <p:nvPr>
            <p:ph type="sldNum" sz="quarter" idx="12"/>
          </p:nvPr>
        </p:nvSpPr>
        <p:spPr/>
        <p:txBody>
          <a:bodyPr/>
          <a:lstStyle/>
          <a:p>
            <a:fld id="{04169B30-202F-A848-A5ED-00740B236794}" type="slidenum">
              <a:rPr lang="en-US" smtClean="0"/>
              <a:t>‹#›</a:t>
            </a:fld>
            <a:endParaRPr lang="en-US"/>
          </a:p>
        </p:txBody>
      </p:sp>
    </p:spTree>
    <p:extLst>
      <p:ext uri="{BB962C8B-B14F-4D97-AF65-F5344CB8AC3E}">
        <p14:creationId xmlns:p14="http://schemas.microsoft.com/office/powerpoint/2010/main" val="3959451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19F1C-1F51-B9CC-BE81-0A5491F5079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34F6A60-3F64-F81D-14AE-81EF2DAF3BD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C8320A6-00F2-ACE2-D5C8-2E8DB62AC32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0A23EF1-384B-5385-950C-764F66A58A9D}"/>
              </a:ext>
            </a:extLst>
          </p:cNvPr>
          <p:cNvSpPr>
            <a:spLocks noGrp="1"/>
          </p:cNvSpPr>
          <p:nvPr>
            <p:ph type="dt" sz="half" idx="10"/>
          </p:nvPr>
        </p:nvSpPr>
        <p:spPr/>
        <p:txBody>
          <a:bodyPr/>
          <a:lstStyle/>
          <a:p>
            <a:fld id="{213C6B61-B3E1-ED4E-B19F-88592417BE4F}" type="datetimeFigureOut">
              <a:rPr lang="en-US" smtClean="0"/>
              <a:t>1/16/2023</a:t>
            </a:fld>
            <a:endParaRPr lang="en-US"/>
          </a:p>
        </p:txBody>
      </p:sp>
      <p:sp>
        <p:nvSpPr>
          <p:cNvPr id="6" name="Footer Placeholder 5">
            <a:extLst>
              <a:ext uri="{FF2B5EF4-FFF2-40B4-BE49-F238E27FC236}">
                <a16:creationId xmlns:a16="http://schemas.microsoft.com/office/drawing/2014/main" id="{6B4D54BB-8E8F-7B82-7D87-A4D9B8BA22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7811EA-AED7-6E8E-2164-D526BEA82D1E}"/>
              </a:ext>
            </a:extLst>
          </p:cNvPr>
          <p:cNvSpPr>
            <a:spLocks noGrp="1"/>
          </p:cNvSpPr>
          <p:nvPr>
            <p:ph type="sldNum" sz="quarter" idx="12"/>
          </p:nvPr>
        </p:nvSpPr>
        <p:spPr/>
        <p:txBody>
          <a:bodyPr/>
          <a:lstStyle/>
          <a:p>
            <a:fld id="{04169B30-202F-A848-A5ED-00740B236794}" type="slidenum">
              <a:rPr lang="en-US" smtClean="0"/>
              <a:t>‹#›</a:t>
            </a:fld>
            <a:endParaRPr lang="en-US"/>
          </a:p>
        </p:txBody>
      </p:sp>
    </p:spTree>
    <p:extLst>
      <p:ext uri="{BB962C8B-B14F-4D97-AF65-F5344CB8AC3E}">
        <p14:creationId xmlns:p14="http://schemas.microsoft.com/office/powerpoint/2010/main" val="2725447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1B2C3-E23F-9671-DBB2-3BDCF67BB38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7C669A5-E95D-7CBB-D444-8A171B7B88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A7641B5-592D-22C2-51A3-DA0AD827F1E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5D13D2E-6E3F-5AB1-73E4-D64B98EC8A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F9C0A43-98EC-BE25-D0BC-BC544680912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5CA17A2-D6F6-4BAD-5141-743D1278F298}"/>
              </a:ext>
            </a:extLst>
          </p:cNvPr>
          <p:cNvSpPr>
            <a:spLocks noGrp="1"/>
          </p:cNvSpPr>
          <p:nvPr>
            <p:ph type="dt" sz="half" idx="10"/>
          </p:nvPr>
        </p:nvSpPr>
        <p:spPr/>
        <p:txBody>
          <a:bodyPr/>
          <a:lstStyle/>
          <a:p>
            <a:fld id="{213C6B61-B3E1-ED4E-B19F-88592417BE4F}" type="datetimeFigureOut">
              <a:rPr lang="en-US" smtClean="0"/>
              <a:t>1/16/2023</a:t>
            </a:fld>
            <a:endParaRPr lang="en-US"/>
          </a:p>
        </p:txBody>
      </p:sp>
      <p:sp>
        <p:nvSpPr>
          <p:cNvPr id="8" name="Footer Placeholder 7">
            <a:extLst>
              <a:ext uri="{FF2B5EF4-FFF2-40B4-BE49-F238E27FC236}">
                <a16:creationId xmlns:a16="http://schemas.microsoft.com/office/drawing/2014/main" id="{F9B48323-FE58-A809-1966-82FE11C0D42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0EB799C-C2AC-68C2-69A9-E1573CC069C9}"/>
              </a:ext>
            </a:extLst>
          </p:cNvPr>
          <p:cNvSpPr>
            <a:spLocks noGrp="1"/>
          </p:cNvSpPr>
          <p:nvPr>
            <p:ph type="sldNum" sz="quarter" idx="12"/>
          </p:nvPr>
        </p:nvSpPr>
        <p:spPr/>
        <p:txBody>
          <a:bodyPr/>
          <a:lstStyle/>
          <a:p>
            <a:fld id="{04169B30-202F-A848-A5ED-00740B236794}" type="slidenum">
              <a:rPr lang="en-US" smtClean="0"/>
              <a:t>‹#›</a:t>
            </a:fld>
            <a:endParaRPr lang="en-US"/>
          </a:p>
        </p:txBody>
      </p:sp>
    </p:spTree>
    <p:extLst>
      <p:ext uri="{BB962C8B-B14F-4D97-AF65-F5344CB8AC3E}">
        <p14:creationId xmlns:p14="http://schemas.microsoft.com/office/powerpoint/2010/main" val="1586839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7AF06-73ED-A5E7-EA05-46FEB30195C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B0AF9F1-7193-E16E-8875-D94E87697EF6}"/>
              </a:ext>
            </a:extLst>
          </p:cNvPr>
          <p:cNvSpPr>
            <a:spLocks noGrp="1"/>
          </p:cNvSpPr>
          <p:nvPr>
            <p:ph type="dt" sz="half" idx="10"/>
          </p:nvPr>
        </p:nvSpPr>
        <p:spPr/>
        <p:txBody>
          <a:bodyPr/>
          <a:lstStyle/>
          <a:p>
            <a:fld id="{213C6B61-B3E1-ED4E-B19F-88592417BE4F}" type="datetimeFigureOut">
              <a:rPr lang="en-US" smtClean="0"/>
              <a:t>1/16/2023</a:t>
            </a:fld>
            <a:endParaRPr lang="en-US"/>
          </a:p>
        </p:txBody>
      </p:sp>
      <p:sp>
        <p:nvSpPr>
          <p:cNvPr id="4" name="Footer Placeholder 3">
            <a:extLst>
              <a:ext uri="{FF2B5EF4-FFF2-40B4-BE49-F238E27FC236}">
                <a16:creationId xmlns:a16="http://schemas.microsoft.com/office/drawing/2014/main" id="{139E45B1-03EE-253B-D505-A75E4888135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5DB664-9788-A844-24E6-CDC5948314B3}"/>
              </a:ext>
            </a:extLst>
          </p:cNvPr>
          <p:cNvSpPr>
            <a:spLocks noGrp="1"/>
          </p:cNvSpPr>
          <p:nvPr>
            <p:ph type="sldNum" sz="quarter" idx="12"/>
          </p:nvPr>
        </p:nvSpPr>
        <p:spPr/>
        <p:txBody>
          <a:bodyPr/>
          <a:lstStyle/>
          <a:p>
            <a:fld id="{04169B30-202F-A848-A5ED-00740B236794}" type="slidenum">
              <a:rPr lang="en-US" smtClean="0"/>
              <a:t>‹#›</a:t>
            </a:fld>
            <a:endParaRPr lang="en-US"/>
          </a:p>
        </p:txBody>
      </p:sp>
    </p:spTree>
    <p:extLst>
      <p:ext uri="{BB962C8B-B14F-4D97-AF65-F5344CB8AC3E}">
        <p14:creationId xmlns:p14="http://schemas.microsoft.com/office/powerpoint/2010/main" val="4180712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4E2016-306A-8039-A30D-356269CDAF03}"/>
              </a:ext>
            </a:extLst>
          </p:cNvPr>
          <p:cNvSpPr>
            <a:spLocks noGrp="1"/>
          </p:cNvSpPr>
          <p:nvPr>
            <p:ph type="dt" sz="half" idx="10"/>
          </p:nvPr>
        </p:nvSpPr>
        <p:spPr/>
        <p:txBody>
          <a:bodyPr/>
          <a:lstStyle/>
          <a:p>
            <a:fld id="{213C6B61-B3E1-ED4E-B19F-88592417BE4F}" type="datetimeFigureOut">
              <a:rPr lang="en-US" smtClean="0"/>
              <a:t>1/16/2023</a:t>
            </a:fld>
            <a:endParaRPr lang="en-US"/>
          </a:p>
        </p:txBody>
      </p:sp>
      <p:sp>
        <p:nvSpPr>
          <p:cNvPr id="3" name="Footer Placeholder 2">
            <a:extLst>
              <a:ext uri="{FF2B5EF4-FFF2-40B4-BE49-F238E27FC236}">
                <a16:creationId xmlns:a16="http://schemas.microsoft.com/office/drawing/2014/main" id="{D150B961-B14A-07DC-D73A-05D6BFF42D5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2381FEE-AA21-C18C-0C24-6C1AD8072C4C}"/>
              </a:ext>
            </a:extLst>
          </p:cNvPr>
          <p:cNvSpPr>
            <a:spLocks noGrp="1"/>
          </p:cNvSpPr>
          <p:nvPr>
            <p:ph type="sldNum" sz="quarter" idx="12"/>
          </p:nvPr>
        </p:nvSpPr>
        <p:spPr/>
        <p:txBody>
          <a:bodyPr/>
          <a:lstStyle/>
          <a:p>
            <a:fld id="{04169B30-202F-A848-A5ED-00740B236794}" type="slidenum">
              <a:rPr lang="en-US" smtClean="0"/>
              <a:t>‹#›</a:t>
            </a:fld>
            <a:endParaRPr lang="en-US"/>
          </a:p>
        </p:txBody>
      </p:sp>
    </p:spTree>
    <p:extLst>
      <p:ext uri="{BB962C8B-B14F-4D97-AF65-F5344CB8AC3E}">
        <p14:creationId xmlns:p14="http://schemas.microsoft.com/office/powerpoint/2010/main" val="3650329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F937E-650D-909C-FAB4-FA10604B828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CDFA698-7E8A-7AD9-10D7-54F7A5923D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F055E08-51E0-F50C-D019-EE7D737CD3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A0E6561-2F8B-2131-6287-6BF57821FF39}"/>
              </a:ext>
            </a:extLst>
          </p:cNvPr>
          <p:cNvSpPr>
            <a:spLocks noGrp="1"/>
          </p:cNvSpPr>
          <p:nvPr>
            <p:ph type="dt" sz="half" idx="10"/>
          </p:nvPr>
        </p:nvSpPr>
        <p:spPr/>
        <p:txBody>
          <a:bodyPr/>
          <a:lstStyle/>
          <a:p>
            <a:fld id="{213C6B61-B3E1-ED4E-B19F-88592417BE4F}" type="datetimeFigureOut">
              <a:rPr lang="en-US" smtClean="0"/>
              <a:t>1/16/2023</a:t>
            </a:fld>
            <a:endParaRPr lang="en-US"/>
          </a:p>
        </p:txBody>
      </p:sp>
      <p:sp>
        <p:nvSpPr>
          <p:cNvPr id="6" name="Footer Placeholder 5">
            <a:extLst>
              <a:ext uri="{FF2B5EF4-FFF2-40B4-BE49-F238E27FC236}">
                <a16:creationId xmlns:a16="http://schemas.microsoft.com/office/drawing/2014/main" id="{11C5E10C-220B-12FE-D601-FEF1117FB6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BD505F-0E13-9747-F9C9-E4F7A669C288}"/>
              </a:ext>
            </a:extLst>
          </p:cNvPr>
          <p:cNvSpPr>
            <a:spLocks noGrp="1"/>
          </p:cNvSpPr>
          <p:nvPr>
            <p:ph type="sldNum" sz="quarter" idx="12"/>
          </p:nvPr>
        </p:nvSpPr>
        <p:spPr/>
        <p:txBody>
          <a:bodyPr/>
          <a:lstStyle/>
          <a:p>
            <a:fld id="{04169B30-202F-A848-A5ED-00740B236794}" type="slidenum">
              <a:rPr lang="en-US" smtClean="0"/>
              <a:t>‹#›</a:t>
            </a:fld>
            <a:endParaRPr lang="en-US"/>
          </a:p>
        </p:txBody>
      </p:sp>
    </p:spTree>
    <p:extLst>
      <p:ext uri="{BB962C8B-B14F-4D97-AF65-F5344CB8AC3E}">
        <p14:creationId xmlns:p14="http://schemas.microsoft.com/office/powerpoint/2010/main" val="715289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3EB49-6A32-7849-4FC4-594D5F5046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AF040AB-8918-1672-5DDC-4D3EBDD88B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550470D-A515-F646-DD53-D0513C7012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6430A5F-16DC-3375-3943-52A387F1BF33}"/>
              </a:ext>
            </a:extLst>
          </p:cNvPr>
          <p:cNvSpPr>
            <a:spLocks noGrp="1"/>
          </p:cNvSpPr>
          <p:nvPr>
            <p:ph type="dt" sz="half" idx="10"/>
          </p:nvPr>
        </p:nvSpPr>
        <p:spPr/>
        <p:txBody>
          <a:bodyPr/>
          <a:lstStyle/>
          <a:p>
            <a:fld id="{213C6B61-B3E1-ED4E-B19F-88592417BE4F}" type="datetimeFigureOut">
              <a:rPr lang="en-US" smtClean="0"/>
              <a:t>1/16/2023</a:t>
            </a:fld>
            <a:endParaRPr lang="en-US"/>
          </a:p>
        </p:txBody>
      </p:sp>
      <p:sp>
        <p:nvSpPr>
          <p:cNvPr id="6" name="Footer Placeholder 5">
            <a:extLst>
              <a:ext uri="{FF2B5EF4-FFF2-40B4-BE49-F238E27FC236}">
                <a16:creationId xmlns:a16="http://schemas.microsoft.com/office/drawing/2014/main" id="{B70593C5-3540-7E72-6A42-C6AE1E313D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25F041-CA26-9610-8C09-D4001D7BB5FA}"/>
              </a:ext>
            </a:extLst>
          </p:cNvPr>
          <p:cNvSpPr>
            <a:spLocks noGrp="1"/>
          </p:cNvSpPr>
          <p:nvPr>
            <p:ph type="sldNum" sz="quarter" idx="12"/>
          </p:nvPr>
        </p:nvSpPr>
        <p:spPr/>
        <p:txBody>
          <a:bodyPr/>
          <a:lstStyle/>
          <a:p>
            <a:fld id="{04169B30-202F-A848-A5ED-00740B236794}" type="slidenum">
              <a:rPr lang="en-US" smtClean="0"/>
              <a:t>‹#›</a:t>
            </a:fld>
            <a:endParaRPr lang="en-US"/>
          </a:p>
        </p:txBody>
      </p:sp>
    </p:spTree>
    <p:extLst>
      <p:ext uri="{BB962C8B-B14F-4D97-AF65-F5344CB8AC3E}">
        <p14:creationId xmlns:p14="http://schemas.microsoft.com/office/powerpoint/2010/main" val="3729785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87E86-F779-A0FD-1EF5-1E0E49512BC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A740C42-E27F-9A99-C1C9-89F3CE2EF21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0BF58C3-61F6-EA78-3E14-F64CD436F656}"/>
              </a:ext>
            </a:extLst>
          </p:cNvPr>
          <p:cNvSpPr>
            <a:spLocks noGrp="1"/>
          </p:cNvSpPr>
          <p:nvPr>
            <p:ph type="dt" sz="half" idx="10"/>
          </p:nvPr>
        </p:nvSpPr>
        <p:spPr/>
        <p:txBody>
          <a:bodyPr/>
          <a:lstStyle/>
          <a:p>
            <a:fld id="{213C6B61-B3E1-ED4E-B19F-88592417BE4F}" type="datetimeFigureOut">
              <a:rPr lang="en-US" smtClean="0"/>
              <a:t>1/16/2023</a:t>
            </a:fld>
            <a:endParaRPr lang="en-US"/>
          </a:p>
        </p:txBody>
      </p:sp>
      <p:sp>
        <p:nvSpPr>
          <p:cNvPr id="5" name="Footer Placeholder 4">
            <a:extLst>
              <a:ext uri="{FF2B5EF4-FFF2-40B4-BE49-F238E27FC236}">
                <a16:creationId xmlns:a16="http://schemas.microsoft.com/office/drawing/2014/main" id="{91027A2A-C9E2-B8BC-0D2E-08669EE2C1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B38021-D3E0-6B88-168D-FDC04DB1C024}"/>
              </a:ext>
            </a:extLst>
          </p:cNvPr>
          <p:cNvSpPr>
            <a:spLocks noGrp="1"/>
          </p:cNvSpPr>
          <p:nvPr>
            <p:ph type="sldNum" sz="quarter" idx="12"/>
          </p:nvPr>
        </p:nvSpPr>
        <p:spPr/>
        <p:txBody>
          <a:bodyPr/>
          <a:lstStyle/>
          <a:p>
            <a:fld id="{04169B30-202F-A848-A5ED-00740B236794}" type="slidenum">
              <a:rPr lang="en-US" smtClean="0"/>
              <a:t>‹#›</a:t>
            </a:fld>
            <a:endParaRPr lang="en-US"/>
          </a:p>
        </p:txBody>
      </p:sp>
    </p:spTree>
    <p:extLst>
      <p:ext uri="{BB962C8B-B14F-4D97-AF65-F5344CB8AC3E}">
        <p14:creationId xmlns:p14="http://schemas.microsoft.com/office/powerpoint/2010/main" val="760431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D3690C-12F5-1978-36D2-B49934A8D0D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A4D491C-7FEE-0936-9C76-7C74A887F32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67CA3A-F29D-EF9B-3F50-3559CBD51C3A}"/>
              </a:ext>
            </a:extLst>
          </p:cNvPr>
          <p:cNvSpPr>
            <a:spLocks noGrp="1"/>
          </p:cNvSpPr>
          <p:nvPr>
            <p:ph type="dt" sz="half" idx="10"/>
          </p:nvPr>
        </p:nvSpPr>
        <p:spPr/>
        <p:txBody>
          <a:bodyPr/>
          <a:lstStyle/>
          <a:p>
            <a:fld id="{213C6B61-B3E1-ED4E-B19F-88592417BE4F}" type="datetimeFigureOut">
              <a:rPr lang="en-US" smtClean="0"/>
              <a:t>1/16/2023</a:t>
            </a:fld>
            <a:endParaRPr lang="en-US"/>
          </a:p>
        </p:txBody>
      </p:sp>
      <p:sp>
        <p:nvSpPr>
          <p:cNvPr id="5" name="Footer Placeholder 4">
            <a:extLst>
              <a:ext uri="{FF2B5EF4-FFF2-40B4-BE49-F238E27FC236}">
                <a16:creationId xmlns:a16="http://schemas.microsoft.com/office/drawing/2014/main" id="{A3C21B22-464C-7C1A-6B9C-12BE5264A2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07A032-C28A-A4CF-41B2-738E6F841177}"/>
              </a:ext>
            </a:extLst>
          </p:cNvPr>
          <p:cNvSpPr>
            <a:spLocks noGrp="1"/>
          </p:cNvSpPr>
          <p:nvPr>
            <p:ph type="sldNum" sz="quarter" idx="12"/>
          </p:nvPr>
        </p:nvSpPr>
        <p:spPr/>
        <p:txBody>
          <a:bodyPr/>
          <a:lstStyle/>
          <a:p>
            <a:fld id="{04169B30-202F-A848-A5ED-00740B236794}" type="slidenum">
              <a:rPr lang="en-US" smtClean="0"/>
              <a:t>‹#›</a:t>
            </a:fld>
            <a:endParaRPr lang="en-US"/>
          </a:p>
        </p:txBody>
      </p:sp>
    </p:spTree>
    <p:extLst>
      <p:ext uri="{BB962C8B-B14F-4D97-AF65-F5344CB8AC3E}">
        <p14:creationId xmlns:p14="http://schemas.microsoft.com/office/powerpoint/2010/main" val="2227303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82F126-5CB5-DA25-692F-E5213205A2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E73200-4916-EAB9-65E3-1F38380FD3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412FBEA-5177-CFF8-3551-F96E6E2199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3C6B61-B3E1-ED4E-B19F-88592417BE4F}" type="datetimeFigureOut">
              <a:rPr lang="en-US" smtClean="0"/>
              <a:t>1/16/2023</a:t>
            </a:fld>
            <a:endParaRPr lang="en-US"/>
          </a:p>
        </p:txBody>
      </p:sp>
      <p:sp>
        <p:nvSpPr>
          <p:cNvPr id="5" name="Footer Placeholder 4">
            <a:extLst>
              <a:ext uri="{FF2B5EF4-FFF2-40B4-BE49-F238E27FC236}">
                <a16:creationId xmlns:a16="http://schemas.microsoft.com/office/drawing/2014/main" id="{29EC641B-E9ED-3FEB-205C-669D8230C6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C873B37-6194-C17F-BF64-771BF47ED6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169B30-202F-A848-A5ED-00740B236794}" type="slidenum">
              <a:rPr lang="en-US" smtClean="0"/>
              <a:t>‹#›</a:t>
            </a:fld>
            <a:endParaRPr lang="en-US"/>
          </a:p>
        </p:txBody>
      </p:sp>
    </p:spTree>
    <p:extLst>
      <p:ext uri="{BB962C8B-B14F-4D97-AF65-F5344CB8AC3E}">
        <p14:creationId xmlns:p14="http://schemas.microsoft.com/office/powerpoint/2010/main" val="19587041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gov.wales/visitor-levy-html" TargetMode="External"/><Relationship Id="rId3" Type="http://schemas.openxmlformats.org/officeDocument/2006/relationships/hyperlink" Target="https://www.gov.wales/sites/default/files/publications/2020-01/welcome-to-wales-priorities-for-the-visitor-economy-2020-to-2025.pdf" TargetMode="External"/><Relationship Id="rId7" Type="http://schemas.openxmlformats.org/officeDocument/2006/relationships/hyperlink" Target="https://www.gov.wales/a-visitor-levy-for-wales" TargetMode="External"/><Relationship Id="rId2" Type="http://schemas.openxmlformats.org/officeDocument/2006/relationships/hyperlink" Target="https://www.bbc.co.uk/news/uk-wales-61562275.amp" TargetMode="External"/><Relationship Id="rId1" Type="http://schemas.openxmlformats.org/officeDocument/2006/relationships/slideLayout" Target="../slideLayouts/slideLayout2.xml"/><Relationship Id="rId6" Type="http://schemas.openxmlformats.org/officeDocument/2006/relationships/hyperlink" Target="https://www.business-live.co.uk/opinion-analysis/wales-status-world-leading-tourism-24405350?int_source=amp_continue_reading&amp;int_medium=amp&amp;int_campaign=continue_reading_button#amp-readmore-target" TargetMode="External"/><Relationship Id="rId5" Type="http://schemas.openxmlformats.org/officeDocument/2006/relationships/hyperlink" Target="https://www.business-live.co.uk/retail-consumer/holidaymakers-staying-wales-wont-pay-23975484" TargetMode="External"/><Relationship Id="rId4" Type="http://schemas.openxmlformats.org/officeDocument/2006/relationships/hyperlink" Target="https://www.cambrian-news.co.uk/news/consultation-launched-on-damaging-plans-to-introduce-tourism-tax-566083" TargetMode="External"/><Relationship Id="rId9" Type="http://schemas.openxmlformats.org/officeDocument/2006/relationships/hyperlink" Target="https://groupnao.com/wp-content/uploads/2020/11/TOURISM-TAXES-BY-DESIGN-NOV12-2020_rettet-compressed-2.pdf%20Accessed%20on%20:11"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dailypost.co.uk/news/north-wales-news/bizarre-tourism-tax-wales-could-25616085" TargetMode="External"/><Relationship Id="rId2" Type="http://schemas.openxmlformats.org/officeDocument/2006/relationships/hyperlink" Target="https://www.bbc.co.uk/news/uk-wales-62956842" TargetMode="External"/><Relationship Id="rId1" Type="http://schemas.openxmlformats.org/officeDocument/2006/relationships/slideLayout" Target="../slideLayouts/slideLayout2.xml"/><Relationship Id="rId6" Type="http://schemas.openxmlformats.org/officeDocument/2006/relationships/hyperlink" Target="https://scottishtourismalliance.co.uk/what-might-a-tourist-tax-mean-for-you/" TargetMode="External"/><Relationship Id="rId5" Type="http://schemas.openxmlformats.org/officeDocument/2006/relationships/hyperlink" Target="https://conservativehome.com/2022/11/25/tom-giffard-labours-tourism-tax-is-one-of-drakefords-worst-policies-yet/" TargetMode="External"/><Relationship Id="rId4" Type="http://schemas.openxmlformats.org/officeDocument/2006/relationships/hyperlink" Target="https://www.business-live.co.uk/retail-consumer/holidaymakers-staying-wales-wont-pay-2397548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4">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E69572-749D-0FCD-C6F6-0AAD44762729}"/>
              </a:ext>
            </a:extLst>
          </p:cNvPr>
          <p:cNvSpPr>
            <a:spLocks noGrp="1"/>
          </p:cNvSpPr>
          <p:nvPr>
            <p:ph type="ctrTitle"/>
          </p:nvPr>
        </p:nvSpPr>
        <p:spPr>
          <a:xfrm>
            <a:off x="7085532" y="640080"/>
            <a:ext cx="4196932" cy="3566160"/>
          </a:xfrm>
        </p:spPr>
        <p:txBody>
          <a:bodyPr anchor="b">
            <a:normAutofit/>
          </a:bodyPr>
          <a:lstStyle/>
          <a:p>
            <a:pPr algn="l"/>
            <a:r>
              <a:rPr lang="en-GB" sz="5400"/>
              <a:t>Global Tourism Taxation in Wales </a:t>
            </a:r>
            <a:endParaRPr lang="en-US" sz="5400"/>
          </a:p>
        </p:txBody>
      </p:sp>
      <p:sp>
        <p:nvSpPr>
          <p:cNvPr id="3" name="Subtitle 2">
            <a:extLst>
              <a:ext uri="{FF2B5EF4-FFF2-40B4-BE49-F238E27FC236}">
                <a16:creationId xmlns:a16="http://schemas.microsoft.com/office/drawing/2014/main" id="{73CF985E-7DE9-8512-DBF3-3919F77C2120}"/>
              </a:ext>
            </a:extLst>
          </p:cNvPr>
          <p:cNvSpPr>
            <a:spLocks noGrp="1"/>
          </p:cNvSpPr>
          <p:nvPr>
            <p:ph type="subTitle" idx="1"/>
          </p:nvPr>
        </p:nvSpPr>
        <p:spPr>
          <a:xfrm>
            <a:off x="7083831" y="4636008"/>
            <a:ext cx="4198634" cy="1572768"/>
          </a:xfrm>
        </p:spPr>
        <p:txBody>
          <a:bodyPr vert="horz" lIns="91440" tIns="45720" rIns="91440" bIns="45720" rtlCol="0">
            <a:normAutofit/>
          </a:bodyPr>
          <a:lstStyle/>
          <a:p>
            <a:pPr algn="l"/>
            <a:r>
              <a:rPr lang="en-GB"/>
              <a:t>Savannah and Courtney</a:t>
            </a:r>
            <a:endParaRPr lang="en-US"/>
          </a:p>
          <a:p>
            <a:pPr algn="l"/>
            <a:endParaRPr lang="en-US">
              <a:cs typeface="Calibri"/>
            </a:endParaRPr>
          </a:p>
        </p:txBody>
      </p:sp>
      <p:pic>
        <p:nvPicPr>
          <p:cNvPr id="11" name="Picture 4" descr="A picture containing person, indoor, wall, posing&#10;&#10;Description automatically generated">
            <a:extLst>
              <a:ext uri="{FF2B5EF4-FFF2-40B4-BE49-F238E27FC236}">
                <a16:creationId xmlns:a16="http://schemas.microsoft.com/office/drawing/2014/main" id="{75289F4C-2934-8E10-91AF-EA933E0BE89C}"/>
              </a:ext>
            </a:extLst>
          </p:cNvPr>
          <p:cNvPicPr>
            <a:picLocks noChangeAspect="1"/>
          </p:cNvPicPr>
          <p:nvPr/>
        </p:nvPicPr>
        <p:blipFill rotWithShape="1">
          <a:blip r:embed="rId2"/>
          <a:srcRect l="4090" r="4091" b="1"/>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36"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3002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59882-3C9C-2FBC-E1DC-2683359673DA}"/>
              </a:ext>
            </a:extLst>
          </p:cNvPr>
          <p:cNvSpPr>
            <a:spLocks noGrp="1"/>
          </p:cNvSpPr>
          <p:nvPr>
            <p:ph type="title"/>
          </p:nvPr>
        </p:nvSpPr>
        <p:spPr/>
        <p:txBody>
          <a:bodyPr/>
          <a:lstStyle/>
          <a:p>
            <a:endParaRPr lang="en-US"/>
          </a:p>
        </p:txBody>
      </p:sp>
      <p:pic>
        <p:nvPicPr>
          <p:cNvPr id="6" name="trim.6453475D-F5DC-4D93-988B-C84BD1600432.MOV">
            <a:hlinkClick r:id="" action="ppaction://media"/>
            <a:extLst>
              <a:ext uri="{FF2B5EF4-FFF2-40B4-BE49-F238E27FC236}">
                <a16:creationId xmlns:a16="http://schemas.microsoft.com/office/drawing/2014/main" id="{F44069CE-6C44-7329-C43C-0ECE8FDA9E6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79883" y="181500"/>
            <a:ext cx="11632234" cy="6494999"/>
          </a:xfrm>
        </p:spPr>
      </p:pic>
      <p:sp>
        <p:nvSpPr>
          <p:cNvPr id="4" name="TextBox 3">
            <a:extLst>
              <a:ext uri="{FF2B5EF4-FFF2-40B4-BE49-F238E27FC236}">
                <a16:creationId xmlns:a16="http://schemas.microsoft.com/office/drawing/2014/main" id="{2B1C22E8-8CDA-10B4-2287-368C2A8C9FDE}"/>
              </a:ext>
            </a:extLst>
          </p:cNvPr>
          <p:cNvSpPr txBox="1"/>
          <p:nvPr/>
        </p:nvSpPr>
        <p:spPr>
          <a:xfrm>
            <a:off x="5184942" y="2527968"/>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DABF12C4-DE0E-D773-5355-E03EB6AE16D9}"/>
              </a:ext>
            </a:extLst>
          </p:cNvPr>
          <p:cNvSpPr txBox="1"/>
          <p:nvPr/>
        </p:nvSpPr>
        <p:spPr>
          <a:xfrm>
            <a:off x="5187795" y="2523892"/>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3533029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390504-4DDA-72C2-55E6-1A49BC769685}"/>
              </a:ext>
            </a:extLst>
          </p:cNvPr>
          <p:cNvSpPr>
            <a:spLocks noGrp="1"/>
          </p:cNvSpPr>
          <p:nvPr>
            <p:ph idx="1"/>
          </p:nvPr>
        </p:nvSpPr>
        <p:spPr/>
        <p:txBody>
          <a:bodyPr vert="horz" lIns="91440" tIns="45720" rIns="91440" bIns="45720" rtlCol="0" anchor="t">
            <a:normAutofit/>
          </a:bodyPr>
          <a:lstStyle/>
          <a:p>
            <a:pPr marL="0" indent="0">
              <a:buNone/>
            </a:pPr>
            <a:r>
              <a:rPr lang="en-GB" sz="2000">
                <a:ea typeface="+mn-lt"/>
                <a:cs typeface="+mn-lt"/>
              </a:rPr>
              <a:t>For - “More than 9% of the workforce in </a:t>
            </a:r>
            <a:r>
              <a:rPr lang="en-GB" sz="2000" err="1">
                <a:ea typeface="+mn-lt"/>
                <a:cs typeface="+mn-lt"/>
              </a:rPr>
              <a:t>wales</a:t>
            </a:r>
            <a:r>
              <a:rPr lang="en-GB" sz="2000">
                <a:ea typeface="+mn-lt"/>
                <a:cs typeface="+mn-lt"/>
              </a:rPr>
              <a:t> is now employed in tourism”(.Lord </a:t>
            </a:r>
            <a:r>
              <a:rPr lang="en-GB" sz="2000" err="1">
                <a:ea typeface="+mn-lt"/>
                <a:cs typeface="+mn-lt"/>
              </a:rPr>
              <a:t>Dadydd</a:t>
            </a:r>
            <a:r>
              <a:rPr lang="en-GB" sz="2000">
                <a:ea typeface="+mn-lt"/>
                <a:cs typeface="+mn-lt"/>
              </a:rPr>
              <a:t> Eli’s-Thomas AM(2020-2050) </a:t>
            </a:r>
            <a:endParaRPr lang="en-GB" sz="2000">
              <a:cs typeface="Calibri"/>
            </a:endParaRPr>
          </a:p>
          <a:p>
            <a:pPr marL="0" indent="0">
              <a:buNone/>
            </a:pPr>
            <a:endParaRPr lang="en-GB" sz="2000">
              <a:ea typeface="+mn-lt"/>
              <a:cs typeface="+mn-lt"/>
            </a:endParaRPr>
          </a:p>
          <a:p>
            <a:pPr marL="0" indent="0">
              <a:buNone/>
            </a:pPr>
            <a:endParaRPr lang="en-GB" sz="2000">
              <a:ea typeface="+mn-lt"/>
              <a:cs typeface="+mn-lt"/>
            </a:endParaRPr>
          </a:p>
          <a:p>
            <a:pPr marL="0" indent="0">
              <a:buNone/>
            </a:pPr>
            <a:r>
              <a:rPr lang="en-GB" sz="2000">
                <a:ea typeface="+mn-lt"/>
                <a:cs typeface="+mn-lt"/>
              </a:rPr>
              <a:t>Against - If a tourism tax was to be introduced to Wales, not only would visitors need to pay, the people living in Wales would also need to pay, according to the Welsh government (Williams, 2022).</a:t>
            </a:r>
            <a:endParaRPr lang="en-US" sz="2000">
              <a:cs typeface="Calibri"/>
            </a:endParaRPr>
          </a:p>
        </p:txBody>
      </p:sp>
    </p:spTree>
    <p:extLst>
      <p:ext uri="{BB962C8B-B14F-4D97-AF65-F5344CB8AC3E}">
        <p14:creationId xmlns:p14="http://schemas.microsoft.com/office/powerpoint/2010/main" val="2611273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E3443-9EB9-BEDB-2FBB-FBA63640D36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38F9F2D-3FBF-05EE-C2E7-575346D4017E}"/>
              </a:ext>
            </a:extLst>
          </p:cNvPr>
          <p:cNvSpPr>
            <a:spLocks noGrp="1"/>
          </p:cNvSpPr>
          <p:nvPr>
            <p:ph idx="1"/>
          </p:nvPr>
        </p:nvSpPr>
        <p:spPr/>
        <p:txBody>
          <a:bodyPr vert="horz" lIns="91440" tIns="45720" rIns="91440" bIns="45720" rtlCol="0" anchor="t">
            <a:normAutofit/>
          </a:bodyPr>
          <a:lstStyle/>
          <a:p>
            <a:pPr marL="0" indent="0">
              <a:buNone/>
            </a:pPr>
            <a:r>
              <a:rPr lang="en-GB">
                <a:cs typeface="Calibri" panose="020F0502020204030204"/>
              </a:rPr>
              <a:t>For - A consultation report estimates a visitor levy of £1 per person per night visiting Wales could raise around £30 million a year”(</a:t>
            </a:r>
            <a:r>
              <a:rPr lang="en-GB" err="1">
                <a:cs typeface="Calibri" panose="020F0502020204030204"/>
              </a:rPr>
              <a:t>Betterley.C</a:t>
            </a:r>
            <a:r>
              <a:rPr lang="en-GB">
                <a:cs typeface="Calibri" panose="020F0502020204030204"/>
              </a:rPr>
              <a:t> (2022)  </a:t>
            </a:r>
            <a:endParaRPr lang="en-US">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r>
              <a:rPr lang="en-GB">
                <a:cs typeface="Calibri" panose="020F0502020204030204"/>
              </a:rPr>
              <a:t>Against -</a:t>
            </a:r>
            <a:r>
              <a:rPr lang="en-GB">
                <a:ea typeface="+mn-lt"/>
                <a:cs typeface="+mn-lt"/>
              </a:rPr>
              <a:t> Visitors will be spending an extra £75 a week on visitor levies if they come to Wales (Forgrave 2022).</a:t>
            </a:r>
            <a:endParaRPr lang="en-GB"/>
          </a:p>
          <a:p>
            <a:pPr marL="0" indent="0">
              <a:buNone/>
            </a:pPr>
            <a:endParaRPr lang="en-GB"/>
          </a:p>
        </p:txBody>
      </p:sp>
    </p:spTree>
    <p:extLst>
      <p:ext uri="{BB962C8B-B14F-4D97-AF65-F5344CB8AC3E}">
        <p14:creationId xmlns:p14="http://schemas.microsoft.com/office/powerpoint/2010/main" val="3819989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80904-FADA-BAFC-34A0-1E23F7FBC26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F59C6E8-6902-DA0C-97CF-7D4ADDF00768}"/>
              </a:ext>
            </a:extLst>
          </p:cNvPr>
          <p:cNvSpPr>
            <a:spLocks noGrp="1"/>
          </p:cNvSpPr>
          <p:nvPr>
            <p:ph idx="1"/>
          </p:nvPr>
        </p:nvSpPr>
        <p:spPr/>
        <p:txBody>
          <a:bodyPr vert="horz" lIns="91440" tIns="45720" rIns="91440" bIns="45720" rtlCol="0" anchor="t">
            <a:normAutofit/>
          </a:bodyPr>
          <a:lstStyle/>
          <a:p>
            <a:pPr marL="0" indent="0">
              <a:buNone/>
            </a:pPr>
            <a:r>
              <a:rPr lang="en-GB">
                <a:cs typeface="Calibri"/>
              </a:rPr>
              <a:t>For - stated by(</a:t>
            </a:r>
            <a:r>
              <a:rPr lang="en-GB" err="1">
                <a:cs typeface="Calibri"/>
              </a:rPr>
              <a:t>Griffard.T</a:t>
            </a:r>
            <a:r>
              <a:rPr lang="en-GB">
                <a:cs typeface="Calibri"/>
              </a:rPr>
              <a:t>, (2022)  ) when the restrictions were lifted </a:t>
            </a:r>
            <a:r>
              <a:rPr lang="en-GB" err="1">
                <a:cs typeface="Calibri"/>
              </a:rPr>
              <a:t>wales</a:t>
            </a:r>
            <a:r>
              <a:rPr lang="en-GB">
                <a:cs typeface="Calibri"/>
              </a:rPr>
              <a:t> took a massive advantage to their nations when offering stations as “ there was a rise in staycation” </a:t>
            </a:r>
          </a:p>
          <a:p>
            <a:pPr marL="0" indent="0">
              <a:buNone/>
            </a:pPr>
            <a:endParaRPr lang="en-GB">
              <a:cs typeface="Calibri"/>
            </a:endParaRPr>
          </a:p>
          <a:p>
            <a:pPr marL="0" indent="0">
              <a:buNone/>
            </a:pPr>
            <a:r>
              <a:rPr lang="en-GB">
                <a:cs typeface="Calibri"/>
              </a:rPr>
              <a:t>Against - </a:t>
            </a:r>
            <a:r>
              <a:rPr lang="en-GB">
                <a:ea typeface="+mn-lt"/>
                <a:cs typeface="+mn-lt"/>
              </a:rPr>
              <a:t>A statement given by the Welsh conservatives has stated that a tourism tax in Wales will be an act of economic self-harm and it will be 200,000 jobs at risk (Hughes 2022).</a:t>
            </a:r>
            <a:endParaRPr lang="en-GB"/>
          </a:p>
          <a:p>
            <a:pPr marL="0" indent="0">
              <a:buNone/>
            </a:pPr>
            <a:endParaRPr lang="en-GB">
              <a:ea typeface="+mn-lt"/>
              <a:cs typeface="+mn-lt"/>
            </a:endParaRPr>
          </a:p>
          <a:p>
            <a:pPr marL="0" indent="0">
              <a:buNone/>
            </a:pPr>
            <a:endParaRPr lang="en-GB"/>
          </a:p>
          <a:p>
            <a:pPr marL="0" indent="0">
              <a:buNone/>
            </a:pPr>
            <a:endParaRPr lang="en-GB">
              <a:ea typeface="+mn-lt"/>
              <a:cs typeface="+mn-lt"/>
            </a:endParaRPr>
          </a:p>
          <a:p>
            <a:pPr marL="0" indent="0">
              <a:buNone/>
            </a:pPr>
            <a:endParaRPr lang="en-GB">
              <a:ea typeface="+mn-lt"/>
              <a:cs typeface="+mn-lt"/>
            </a:endParaRPr>
          </a:p>
        </p:txBody>
      </p:sp>
    </p:spTree>
    <p:extLst>
      <p:ext uri="{BB962C8B-B14F-4D97-AF65-F5344CB8AC3E}">
        <p14:creationId xmlns:p14="http://schemas.microsoft.com/office/powerpoint/2010/main" val="1269103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F0280-37E6-5B6C-C545-12689DC7DE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AE9D5EE-BFDB-C312-2FE9-A1F6A6C00EC3}"/>
              </a:ext>
            </a:extLst>
          </p:cNvPr>
          <p:cNvSpPr>
            <a:spLocks noGrp="1"/>
          </p:cNvSpPr>
          <p:nvPr>
            <p:ph idx="1"/>
          </p:nvPr>
        </p:nvSpPr>
        <p:spPr/>
        <p:txBody>
          <a:bodyPr vert="horz" lIns="91440" tIns="45720" rIns="91440" bIns="45720" rtlCol="0" anchor="t">
            <a:normAutofit/>
          </a:bodyPr>
          <a:lstStyle/>
          <a:p>
            <a:pPr marL="0" indent="0">
              <a:buNone/>
            </a:pPr>
            <a:r>
              <a:rPr lang="en-GB">
                <a:cs typeface="Calibri"/>
              </a:rPr>
              <a:t>For - (gov. Wales, 2022)”. By introducing a visitors levy into </a:t>
            </a:r>
            <a:r>
              <a:rPr lang="en-GB" err="1">
                <a:cs typeface="Calibri"/>
              </a:rPr>
              <a:t>wales</a:t>
            </a:r>
            <a:r>
              <a:rPr lang="en-GB">
                <a:cs typeface="Calibri"/>
              </a:rPr>
              <a:t> it “to raise revenue to fund public services as daily as possible” </a:t>
            </a:r>
          </a:p>
          <a:p>
            <a:pPr marL="0" indent="0">
              <a:buNone/>
            </a:pPr>
            <a:endParaRPr lang="en-GB">
              <a:cs typeface="Calibri"/>
            </a:endParaRPr>
          </a:p>
          <a:p>
            <a:pPr marL="0" indent="0">
              <a:buNone/>
            </a:pPr>
            <a:r>
              <a:rPr lang="en-GB">
                <a:cs typeface="Calibri"/>
              </a:rPr>
              <a:t>Against - </a:t>
            </a:r>
            <a:r>
              <a:rPr lang="en-GB">
                <a:ea typeface="+mn-lt"/>
                <a:cs typeface="+mn-lt"/>
              </a:rPr>
              <a:t>Tourism brought more than £5bn in 2019 to the UK (Hughes 2022). </a:t>
            </a:r>
            <a:endParaRPr lang="en-GB"/>
          </a:p>
          <a:p>
            <a:pPr marL="0" indent="0">
              <a:buNone/>
            </a:pPr>
            <a:endParaRPr lang="en-GB">
              <a:ea typeface="+mn-lt"/>
              <a:cs typeface="+mn-lt"/>
            </a:endParaRPr>
          </a:p>
          <a:p>
            <a:pPr marL="0" indent="0">
              <a:buNone/>
            </a:pPr>
            <a:endParaRPr lang="en-GB">
              <a:cs typeface="Calibri"/>
            </a:endParaRPr>
          </a:p>
          <a:p>
            <a:pPr marL="0" indent="0">
              <a:buNone/>
            </a:pPr>
            <a:endParaRPr lang="en-GB">
              <a:ea typeface="+mn-lt"/>
              <a:cs typeface="+mn-lt"/>
            </a:endParaRPr>
          </a:p>
        </p:txBody>
      </p:sp>
    </p:spTree>
    <p:extLst>
      <p:ext uri="{BB962C8B-B14F-4D97-AF65-F5344CB8AC3E}">
        <p14:creationId xmlns:p14="http://schemas.microsoft.com/office/powerpoint/2010/main" val="3437044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8025B-0913-5262-A412-F3B6428FD33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F9BEF49-7A3A-B433-35CB-E89B16921FE3}"/>
              </a:ext>
            </a:extLst>
          </p:cNvPr>
          <p:cNvSpPr>
            <a:spLocks noGrp="1"/>
          </p:cNvSpPr>
          <p:nvPr>
            <p:ph idx="1"/>
          </p:nvPr>
        </p:nvSpPr>
        <p:spPr/>
        <p:txBody>
          <a:bodyPr vert="horz" lIns="91440" tIns="45720" rIns="91440" bIns="45720" rtlCol="0" anchor="t">
            <a:normAutofit/>
          </a:bodyPr>
          <a:lstStyle/>
          <a:p>
            <a:pPr marL="0" indent="0">
              <a:buNone/>
            </a:pPr>
            <a:r>
              <a:rPr lang="en-GB">
                <a:cs typeface="Calibri" panose="020F0502020204030204"/>
              </a:rPr>
              <a:t>For - (</a:t>
            </a:r>
            <a:r>
              <a:rPr lang="en-GB" err="1">
                <a:cs typeface="Calibri" panose="020F0502020204030204"/>
              </a:rPr>
              <a:t>Betterley.C</a:t>
            </a:r>
            <a:r>
              <a:rPr lang="en-GB">
                <a:cs typeface="Calibri" panose="020F0502020204030204"/>
              </a:rPr>
              <a:t>, 2022 ) visitor levy will help “keeping beaches and pavements clean, as well as maintaining local parks, toilets, and footpath”.  </a:t>
            </a:r>
          </a:p>
          <a:p>
            <a:pPr marL="0" indent="0">
              <a:buNone/>
            </a:pPr>
            <a:endParaRPr lang="en-GB">
              <a:cs typeface="Calibri" panose="020F0502020204030204"/>
            </a:endParaRPr>
          </a:p>
          <a:p>
            <a:pPr marL="0" indent="0">
              <a:buNone/>
            </a:pPr>
            <a:r>
              <a:rPr lang="en-GB">
                <a:cs typeface="Calibri" panose="020F0502020204030204"/>
              </a:rPr>
              <a:t>Against - </a:t>
            </a:r>
            <a:r>
              <a:rPr lang="en-GB">
                <a:ea typeface="+mn-lt"/>
                <a:cs typeface="+mn-lt"/>
              </a:rPr>
              <a:t>People may not be willing to pay 20% VAT plus tourism tax (Hughes 2022).</a:t>
            </a:r>
            <a:endParaRPr lang="en-GB"/>
          </a:p>
          <a:p>
            <a:pPr marL="0" indent="0">
              <a:buNone/>
            </a:pPr>
            <a:endParaRPr lang="en-GB">
              <a:ea typeface="+mn-lt"/>
              <a:cs typeface="+mn-lt"/>
            </a:endParaRPr>
          </a:p>
        </p:txBody>
      </p:sp>
    </p:spTree>
    <p:extLst>
      <p:ext uri="{BB962C8B-B14F-4D97-AF65-F5344CB8AC3E}">
        <p14:creationId xmlns:p14="http://schemas.microsoft.com/office/powerpoint/2010/main" val="2348258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7B40B-20C6-CDC0-C514-CAE5181D075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B5D7D2A-2B2D-24E8-8A06-EF39C639EEAE}"/>
              </a:ext>
            </a:extLst>
          </p:cNvPr>
          <p:cNvSpPr>
            <a:spLocks noGrp="1"/>
          </p:cNvSpPr>
          <p:nvPr>
            <p:ph idx="1"/>
          </p:nvPr>
        </p:nvSpPr>
        <p:spPr/>
        <p:txBody>
          <a:bodyPr vert="horz" lIns="91440" tIns="45720" rIns="91440" bIns="45720" rtlCol="0" anchor="t">
            <a:normAutofit/>
          </a:bodyPr>
          <a:lstStyle/>
          <a:p>
            <a:pPr marL="0" indent="0">
              <a:buNone/>
            </a:pPr>
            <a:r>
              <a:rPr lang="en-GB">
                <a:cs typeface="Calibri"/>
              </a:rPr>
              <a:t>For - </a:t>
            </a:r>
            <a:r>
              <a:rPr lang="en-GB" b="1">
                <a:cs typeface="Calibri"/>
              </a:rPr>
              <a:t>“there were over 90 million visits to </a:t>
            </a:r>
            <a:r>
              <a:rPr lang="en-GB" b="1" err="1">
                <a:cs typeface="Calibri"/>
              </a:rPr>
              <a:t>wales</a:t>
            </a:r>
            <a:r>
              <a:rPr lang="en-GB" b="1">
                <a:cs typeface="Calibri"/>
              </a:rPr>
              <a:t> in 2019 representing a combined spend of over £5.9 billion.10 millions of theses visit were overnight stays representing a spend of over £2 billion”. </a:t>
            </a:r>
          </a:p>
          <a:p>
            <a:pPr marL="0" indent="0">
              <a:buNone/>
            </a:pPr>
            <a:endParaRPr lang="en-GB">
              <a:cs typeface="Calibri"/>
            </a:endParaRPr>
          </a:p>
          <a:p>
            <a:pPr marL="0" indent="0">
              <a:buNone/>
            </a:pPr>
            <a:r>
              <a:rPr lang="en-GB">
                <a:cs typeface="Calibri"/>
              </a:rPr>
              <a:t>Against - </a:t>
            </a:r>
            <a:r>
              <a:rPr lang="en-GB">
                <a:ea typeface="+mn-lt"/>
                <a:cs typeface="+mn-lt"/>
              </a:rPr>
              <a:t>Tom Giffard states that Venice had introduced a visitor levy to stop tourists from visiting as they were worried about visitor numbers (Giffard 2022).</a:t>
            </a:r>
            <a:endParaRPr lang="en-GB"/>
          </a:p>
          <a:p>
            <a:pPr marL="0" indent="0">
              <a:buNone/>
            </a:pPr>
            <a:endParaRPr lang="en-GB">
              <a:ea typeface="+mn-lt"/>
              <a:cs typeface="+mn-lt"/>
            </a:endParaRPr>
          </a:p>
          <a:p>
            <a:pPr marL="0" indent="0">
              <a:buNone/>
            </a:pPr>
            <a:endParaRPr lang="en-GB"/>
          </a:p>
        </p:txBody>
      </p:sp>
    </p:spTree>
    <p:extLst>
      <p:ext uri="{BB962C8B-B14F-4D97-AF65-F5344CB8AC3E}">
        <p14:creationId xmlns:p14="http://schemas.microsoft.com/office/powerpoint/2010/main" val="4240828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E20A4-5388-08CA-B00A-ADC83F2C9EB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3C4D55-3D76-2395-020B-1D8ED3E0671B}"/>
              </a:ext>
            </a:extLst>
          </p:cNvPr>
          <p:cNvSpPr>
            <a:spLocks noGrp="1"/>
          </p:cNvSpPr>
          <p:nvPr>
            <p:ph idx="1"/>
          </p:nvPr>
        </p:nvSpPr>
        <p:spPr/>
        <p:txBody>
          <a:bodyPr vert="horz" lIns="91440" tIns="45720" rIns="91440" bIns="45720" rtlCol="0" anchor="t">
            <a:normAutofit/>
          </a:bodyPr>
          <a:lstStyle/>
          <a:p>
            <a:pPr marL="0" indent="0">
              <a:buNone/>
            </a:pPr>
            <a:r>
              <a:rPr lang="en-GB">
                <a:cs typeface="Calibri"/>
              </a:rPr>
              <a:t>For - </a:t>
            </a:r>
            <a:r>
              <a:rPr lang="en-GB" b="1">
                <a:cs typeface="Calibri"/>
              </a:rPr>
              <a:t>Wales. "tourism carries an “invisible burden” of costs for the destination and should therefore be subject to taxation to regenerate”.(Group NAO,2022)  </a:t>
            </a:r>
          </a:p>
          <a:p>
            <a:pPr marL="0" indent="0">
              <a:buNone/>
            </a:pPr>
            <a:endParaRPr lang="en-GB">
              <a:cs typeface="Calibri"/>
            </a:endParaRPr>
          </a:p>
          <a:p>
            <a:pPr marL="0" indent="0">
              <a:buNone/>
            </a:pPr>
            <a:endParaRPr lang="en-GB">
              <a:cs typeface="Calibri"/>
            </a:endParaRPr>
          </a:p>
          <a:p>
            <a:pPr marL="0" indent="0">
              <a:buNone/>
            </a:pPr>
            <a:r>
              <a:rPr lang="en-GB">
                <a:cs typeface="Calibri"/>
              </a:rPr>
              <a:t>Against - </a:t>
            </a:r>
            <a:r>
              <a:rPr lang="en-GB">
                <a:ea typeface="+mn-lt"/>
                <a:cs typeface="+mn-lt"/>
              </a:rPr>
              <a:t>According to a survey, 3 in 5 people in the UK have taken a short break in Wales and intend to do so again. Those surveyed ranked value for money the main reason to visit (Giffard 2022).</a:t>
            </a:r>
            <a:endParaRPr lang="en-GB"/>
          </a:p>
          <a:p>
            <a:pPr marL="0" indent="0">
              <a:buNone/>
            </a:pPr>
            <a:endParaRPr lang="en-GB">
              <a:ea typeface="+mn-lt"/>
              <a:cs typeface="+mn-lt"/>
            </a:endParaRPr>
          </a:p>
          <a:p>
            <a:pPr marL="0" indent="0">
              <a:buNone/>
            </a:pPr>
            <a:endParaRPr lang="en-GB" b="1">
              <a:ea typeface="+mn-lt"/>
              <a:cs typeface="+mn-lt"/>
            </a:endParaRPr>
          </a:p>
        </p:txBody>
      </p:sp>
    </p:spTree>
    <p:extLst>
      <p:ext uri="{BB962C8B-B14F-4D97-AF65-F5344CB8AC3E}">
        <p14:creationId xmlns:p14="http://schemas.microsoft.com/office/powerpoint/2010/main" val="1247441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E1A56-128B-A864-DF92-B383D2090C8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F83FB2-24A9-239F-4B3B-E7D2F1AF302D}"/>
              </a:ext>
            </a:extLst>
          </p:cNvPr>
          <p:cNvSpPr>
            <a:spLocks noGrp="1"/>
          </p:cNvSpPr>
          <p:nvPr>
            <p:ph idx="1"/>
          </p:nvPr>
        </p:nvSpPr>
        <p:spPr/>
        <p:txBody>
          <a:bodyPr vert="horz" lIns="91440" tIns="45720" rIns="91440" bIns="45720" rtlCol="0" anchor="t">
            <a:normAutofit/>
          </a:bodyPr>
          <a:lstStyle/>
          <a:p>
            <a:pPr marL="0" indent="0">
              <a:buNone/>
            </a:pPr>
            <a:r>
              <a:rPr lang="en-GB">
                <a:cs typeface="Calibri" panose="020F0502020204030204"/>
              </a:rPr>
              <a:t>For - The Welsh government state that “it can ease pressure on tourism communities and help pay for additional services “ (</a:t>
            </a:r>
            <a:r>
              <a:rPr lang="en-GB" err="1">
                <a:cs typeface="Calibri" panose="020F0502020204030204"/>
              </a:rPr>
              <a:t>Hughes.O</a:t>
            </a:r>
            <a:r>
              <a:rPr lang="en-GB">
                <a:cs typeface="Calibri" panose="020F0502020204030204"/>
              </a:rPr>
              <a:t>, 2022).</a:t>
            </a:r>
          </a:p>
          <a:p>
            <a:pPr marL="0" indent="0">
              <a:buNone/>
            </a:pPr>
            <a:endParaRPr lang="en-GB">
              <a:cs typeface="Calibri" panose="020F0502020204030204"/>
            </a:endParaRPr>
          </a:p>
          <a:p>
            <a:pPr marL="0" indent="0">
              <a:buNone/>
            </a:pPr>
            <a:r>
              <a:rPr lang="en-GB">
                <a:cs typeface="Calibri" panose="020F0502020204030204"/>
              </a:rPr>
              <a:t>Against -</a:t>
            </a:r>
            <a:r>
              <a:rPr lang="en-GB">
                <a:ea typeface="+mn-lt"/>
                <a:cs typeface="+mn-lt"/>
              </a:rPr>
              <a:t>Many say that the tourism tax would be used to improve the destination such as public infrastructure. But councils have stated that the proceeds are likely to get used by councils to fund programmes such as free school meals. We are thinking of taxing one of our most valued industries (Forgrave 2022).</a:t>
            </a:r>
            <a:endParaRPr lang="en-GB"/>
          </a:p>
          <a:p>
            <a:pPr marL="0" indent="0">
              <a:buNone/>
            </a:pPr>
            <a:endParaRPr lang="en-GB">
              <a:ea typeface="+mn-lt"/>
              <a:cs typeface="+mn-lt"/>
            </a:endParaRPr>
          </a:p>
        </p:txBody>
      </p:sp>
    </p:spTree>
    <p:extLst>
      <p:ext uri="{BB962C8B-B14F-4D97-AF65-F5344CB8AC3E}">
        <p14:creationId xmlns:p14="http://schemas.microsoft.com/office/powerpoint/2010/main" val="21444176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755C2-EDB0-EC51-E415-8B1DE0D920B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16533BC-93E8-4A88-F9A8-A3BB38D52738}"/>
              </a:ext>
            </a:extLst>
          </p:cNvPr>
          <p:cNvSpPr>
            <a:spLocks noGrp="1"/>
          </p:cNvSpPr>
          <p:nvPr>
            <p:ph idx="1"/>
          </p:nvPr>
        </p:nvSpPr>
        <p:spPr/>
        <p:txBody>
          <a:bodyPr vert="horz" lIns="91440" tIns="45720" rIns="91440" bIns="45720" rtlCol="0" anchor="t">
            <a:normAutofit lnSpcReduction="10000"/>
          </a:bodyPr>
          <a:lstStyle/>
          <a:p>
            <a:pPr marL="0" indent="0">
              <a:buNone/>
            </a:pPr>
            <a:r>
              <a:rPr lang="en-GB">
                <a:cs typeface="Calibri"/>
              </a:rPr>
              <a:t>For - </a:t>
            </a:r>
            <a:r>
              <a:rPr lang="en-GB" b="1">
                <a:cs typeface="Calibri"/>
              </a:rPr>
              <a:t>. “ tourism tax, tariffs and levies are pivotal  way to regulate and finance the transition to carbon-neutral and sustainable tourism.”(Group NAO, 2002 )  </a:t>
            </a:r>
            <a:endParaRPr lang="en-GB">
              <a:cs typeface="Calibri"/>
            </a:endParaRPr>
          </a:p>
          <a:p>
            <a:pPr marL="0" indent="0">
              <a:buNone/>
            </a:pPr>
            <a:endParaRPr lang="en-GB">
              <a:cs typeface="Calibri"/>
            </a:endParaRPr>
          </a:p>
          <a:p>
            <a:pPr marL="0" indent="0">
              <a:buNone/>
            </a:pPr>
            <a:r>
              <a:rPr lang="en-GB">
                <a:cs typeface="Calibri"/>
              </a:rPr>
              <a:t>Against - </a:t>
            </a:r>
            <a:r>
              <a:rPr lang="en-GB">
                <a:ea typeface="+mn-lt"/>
                <a:cs typeface="+mn-lt"/>
              </a:rPr>
              <a:t>A tourism tax will cost businesses additional charges. If the taxes are collected from accommodation providers, they would be paying credit card commission and Online Travel Agency (OTA) commission on two taxes, according to Scottish Tourism Alliance. It is stated by the Scottish tourism alliance that the rising costs of doing business remains the number one concern of tourism business in Scotland (Scottish Tourism Alliance, 2019).</a:t>
            </a:r>
            <a:endParaRPr lang="en-GB"/>
          </a:p>
          <a:p>
            <a:pPr marL="0" indent="0">
              <a:buNone/>
            </a:pPr>
            <a:endParaRPr lang="en-GB">
              <a:ea typeface="+mn-lt"/>
              <a:cs typeface="+mn-lt"/>
            </a:endParaRPr>
          </a:p>
          <a:p>
            <a:pPr marL="0" indent="0">
              <a:buNone/>
            </a:pPr>
            <a:endParaRPr lang="en-GB" b="1">
              <a:cs typeface="Calibri"/>
            </a:endParaRPr>
          </a:p>
        </p:txBody>
      </p:sp>
    </p:spTree>
    <p:extLst>
      <p:ext uri="{BB962C8B-B14F-4D97-AF65-F5344CB8AC3E}">
        <p14:creationId xmlns:p14="http://schemas.microsoft.com/office/powerpoint/2010/main" val="15715933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8EAD0-07A2-1F37-E475-D8EDDD202CA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768A97-F69E-8B5C-60F0-91CCEF334FE0}"/>
              </a:ext>
            </a:extLst>
          </p:cNvPr>
          <p:cNvSpPr>
            <a:spLocks noGrp="1"/>
          </p:cNvSpPr>
          <p:nvPr>
            <p:ph idx="1"/>
          </p:nvPr>
        </p:nvSpPr>
        <p:spPr/>
        <p:txBody>
          <a:bodyPr vert="horz" lIns="91440" tIns="45720" rIns="91440" bIns="45720" rtlCol="0" anchor="t">
            <a:normAutofit/>
          </a:bodyPr>
          <a:lstStyle/>
          <a:p>
            <a:pPr marL="0" indent="0">
              <a:buNone/>
            </a:pPr>
            <a:r>
              <a:rPr lang="en-GB">
                <a:cs typeface="Calibri"/>
              </a:rPr>
              <a:t>For - Contribute directly to the Well Being of Future Generations Act goal of creating a more equal Wales.</a:t>
            </a:r>
            <a:endParaRPr lang="en-US"/>
          </a:p>
          <a:p>
            <a:pPr marL="0" indent="0">
              <a:buNone/>
            </a:pPr>
            <a:endParaRPr lang="en-GB">
              <a:cs typeface="Calibri"/>
            </a:endParaRPr>
          </a:p>
          <a:p>
            <a:pPr marL="0" indent="0">
              <a:buNone/>
            </a:pPr>
            <a:r>
              <a:rPr lang="en-GB">
                <a:cs typeface="Calibri"/>
              </a:rPr>
              <a:t>Against - </a:t>
            </a:r>
            <a:r>
              <a:rPr lang="en-GB">
                <a:ea typeface="+mn-lt"/>
                <a:cs typeface="+mn-lt"/>
              </a:rPr>
              <a:t>There are many countries that charge a tourism tax for the wrong reasons. Bhutan has the intention of limiting visitors. It shows that the tax is used to stop visitors rather than encourage. Wales doesn’t suffer from over tourism, and it is an important sector in the Welsh economy. We should be encouraging tourists to visit (Forgrave 2022)</a:t>
            </a:r>
            <a:endParaRPr lang="en-GB"/>
          </a:p>
          <a:p>
            <a:pPr>
              <a:buNone/>
            </a:pPr>
            <a:endParaRPr lang="en-GB">
              <a:ea typeface="+mn-lt"/>
              <a:cs typeface="+mn-lt"/>
            </a:endParaRPr>
          </a:p>
          <a:p>
            <a:pPr marL="0" indent="0">
              <a:buNone/>
            </a:pPr>
            <a:endParaRPr lang="en-GB">
              <a:cs typeface="Calibri"/>
            </a:endParaRPr>
          </a:p>
        </p:txBody>
      </p:sp>
    </p:spTree>
    <p:extLst>
      <p:ext uri="{BB962C8B-B14F-4D97-AF65-F5344CB8AC3E}">
        <p14:creationId xmlns:p14="http://schemas.microsoft.com/office/powerpoint/2010/main" val="12400939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5F70C-E0DA-95B8-0F14-D0E69396370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CE9675F-922E-0F02-80F7-F1A84199DC62}"/>
              </a:ext>
            </a:extLst>
          </p:cNvPr>
          <p:cNvSpPr>
            <a:spLocks noGrp="1"/>
          </p:cNvSpPr>
          <p:nvPr>
            <p:ph idx="1"/>
          </p:nvPr>
        </p:nvSpPr>
        <p:spPr/>
        <p:txBody>
          <a:bodyPr vert="horz" lIns="91440" tIns="45720" rIns="91440" bIns="45720" rtlCol="0" anchor="t">
            <a:normAutofit/>
          </a:bodyPr>
          <a:lstStyle/>
          <a:p>
            <a:pPr marL="0" indent="0">
              <a:buNone/>
            </a:pPr>
            <a:r>
              <a:rPr lang="en-GB">
                <a:cs typeface="Calibri"/>
              </a:rPr>
              <a:t>For – many people holiday in </a:t>
            </a:r>
            <a:r>
              <a:rPr lang="en-GB" err="1">
                <a:cs typeface="Calibri"/>
              </a:rPr>
              <a:t>pembrookshire</a:t>
            </a:r>
            <a:r>
              <a:rPr lang="en-GB">
                <a:cs typeface="Calibri"/>
              </a:rPr>
              <a:t> as stated by </a:t>
            </a:r>
          </a:p>
          <a:p>
            <a:pPr marL="0" indent="0">
              <a:buNone/>
            </a:pPr>
            <a:endParaRPr lang="en-GB">
              <a:cs typeface="Calibri"/>
            </a:endParaRPr>
          </a:p>
          <a:p>
            <a:pPr marL="0" indent="0">
              <a:buNone/>
            </a:pPr>
            <a:r>
              <a:rPr lang="en-GB">
                <a:cs typeface="Calibri"/>
              </a:rPr>
              <a:t>Against - </a:t>
            </a:r>
            <a:r>
              <a:rPr lang="en-GB">
                <a:ea typeface="+mn-lt"/>
                <a:cs typeface="+mn-lt"/>
              </a:rPr>
              <a:t>Study of Tourism Demand in UK (2007) shows that a 1% increase in UK prices or relative exchange rates would lead to a 0.61% fall in tourism expenditure. This will negatively affect businesses that rely on income from tourists (Scottish Tourism Alliance, 2019).</a:t>
            </a:r>
            <a:endParaRPr lang="en-GB"/>
          </a:p>
        </p:txBody>
      </p:sp>
    </p:spTree>
    <p:extLst>
      <p:ext uri="{BB962C8B-B14F-4D97-AF65-F5344CB8AC3E}">
        <p14:creationId xmlns:p14="http://schemas.microsoft.com/office/powerpoint/2010/main" val="8787893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255C2022-DEC3-7916-29D6-89B896EF7123}"/>
              </a:ext>
            </a:extLst>
          </p:cNvPr>
          <p:cNvGraphicFramePr>
            <a:graphicFrameLocks noGrp="1"/>
          </p:cNvGraphicFramePr>
          <p:nvPr>
            <p:ph idx="1"/>
            <p:extLst>
              <p:ext uri="{D42A27DB-BD31-4B8C-83A1-F6EECF244321}">
                <p14:modId xmlns:p14="http://schemas.microsoft.com/office/powerpoint/2010/main" val="3629103432"/>
              </p:ext>
            </p:extLst>
          </p:nvPr>
        </p:nvGraphicFramePr>
        <p:xfrm>
          <a:off x="804929" y="332703"/>
          <a:ext cx="10905067" cy="6188512"/>
        </p:xfrm>
        <a:graphic>
          <a:graphicData uri="http://schemas.openxmlformats.org/drawingml/2006/table">
            <a:tbl>
              <a:tblPr firstRow="1" bandRow="1">
                <a:tableStyleId>{5C22544A-7EE6-4342-B048-85BDC9FD1C3A}</a:tableStyleId>
              </a:tblPr>
              <a:tblGrid>
                <a:gridCol w="2610440">
                  <a:extLst>
                    <a:ext uri="{9D8B030D-6E8A-4147-A177-3AD203B41FA5}">
                      <a16:colId xmlns:a16="http://schemas.microsoft.com/office/drawing/2014/main" val="1515469374"/>
                    </a:ext>
                  </a:extLst>
                </a:gridCol>
                <a:gridCol w="3736997">
                  <a:extLst>
                    <a:ext uri="{9D8B030D-6E8A-4147-A177-3AD203B41FA5}">
                      <a16:colId xmlns:a16="http://schemas.microsoft.com/office/drawing/2014/main" val="1635396566"/>
                    </a:ext>
                  </a:extLst>
                </a:gridCol>
                <a:gridCol w="4557630">
                  <a:extLst>
                    <a:ext uri="{9D8B030D-6E8A-4147-A177-3AD203B41FA5}">
                      <a16:colId xmlns:a16="http://schemas.microsoft.com/office/drawing/2014/main" val="1395510351"/>
                    </a:ext>
                  </a:extLst>
                </a:gridCol>
              </a:tblGrid>
              <a:tr h="818566">
                <a:tc>
                  <a:txBody>
                    <a:bodyPr/>
                    <a:lstStyle/>
                    <a:p>
                      <a:r>
                        <a:rPr lang="en-GB" sz="1800" b="1"/>
                        <a:t>PESTLE ANALYSIS </a:t>
                      </a:r>
                    </a:p>
                  </a:txBody>
                  <a:tcPr marL="68098" marR="68098" marT="34049" marB="34049"/>
                </a:tc>
                <a:tc>
                  <a:txBody>
                    <a:bodyPr/>
                    <a:lstStyle/>
                    <a:p>
                      <a:r>
                        <a:rPr lang="en-GB" sz="1300"/>
                        <a:t>For </a:t>
                      </a:r>
                    </a:p>
                  </a:txBody>
                  <a:tcPr marL="68098" marR="68098" marT="34049" marB="34049"/>
                </a:tc>
                <a:tc>
                  <a:txBody>
                    <a:bodyPr/>
                    <a:lstStyle/>
                    <a:p>
                      <a:r>
                        <a:rPr lang="en-GB" sz="1300"/>
                        <a:t>Against</a:t>
                      </a:r>
                    </a:p>
                  </a:txBody>
                  <a:tcPr marL="68098" marR="68098" marT="34049" marB="34049"/>
                </a:tc>
                <a:extLst>
                  <a:ext uri="{0D108BD9-81ED-4DB2-BD59-A6C34878D82A}">
                    <a16:rowId xmlns:a16="http://schemas.microsoft.com/office/drawing/2014/main" val="3206775426"/>
                  </a:ext>
                </a:extLst>
              </a:tr>
              <a:tr h="684174">
                <a:tc>
                  <a:txBody>
                    <a:bodyPr/>
                    <a:lstStyle/>
                    <a:p>
                      <a:r>
                        <a:rPr lang="en-GB" sz="1800" b="1"/>
                        <a:t>Political</a:t>
                      </a:r>
                    </a:p>
                  </a:txBody>
                  <a:tcPr marL="68098" marR="68098" marT="34049" marB="34049"/>
                </a:tc>
                <a:tc>
                  <a:txBody>
                    <a:bodyPr/>
                    <a:lstStyle/>
                    <a:p>
                      <a:r>
                        <a:rPr lang="en-GB" sz="1300"/>
                        <a:t>Friendly boards – for </a:t>
                      </a:r>
                      <a:r>
                        <a:rPr lang="en-GB" sz="1300" err="1"/>
                        <a:t>wales</a:t>
                      </a:r>
                      <a:r>
                        <a:rPr lang="en-GB" sz="1300"/>
                        <a:t> you do not need to have a visa or a citizenships to visiting this area so it is flexibility for tourist to visit </a:t>
                      </a:r>
                      <a:r>
                        <a:rPr lang="en-GB" sz="1300" err="1"/>
                        <a:t>wales</a:t>
                      </a:r>
                      <a:r>
                        <a:rPr lang="en-GB" sz="1300"/>
                        <a:t> at any point. </a:t>
                      </a:r>
                    </a:p>
                  </a:txBody>
                  <a:tcPr marL="68098" marR="68098" marT="34049" marB="34049"/>
                </a:tc>
                <a:tc>
                  <a:txBody>
                    <a:bodyPr/>
                    <a:lstStyle/>
                    <a:p>
                      <a:r>
                        <a:rPr lang="en-GB" sz="1300"/>
                        <a:t>Welsh government discussing bringing tourism tax into Wales is causing Wales to be an unreliable destination to go to, due to tourist not knowing if they will have this additional charge on top of their holiday stay in Wales. </a:t>
                      </a:r>
                    </a:p>
                  </a:txBody>
                  <a:tcPr marL="68098" marR="68098" marT="34049" marB="34049"/>
                </a:tc>
                <a:extLst>
                  <a:ext uri="{0D108BD9-81ED-4DB2-BD59-A6C34878D82A}">
                    <a16:rowId xmlns:a16="http://schemas.microsoft.com/office/drawing/2014/main" val="2429405757"/>
                  </a:ext>
                </a:extLst>
              </a:tr>
              <a:tr h="1527179">
                <a:tc>
                  <a:txBody>
                    <a:bodyPr/>
                    <a:lstStyle/>
                    <a:p>
                      <a:r>
                        <a:rPr lang="en-GB" sz="1800" b="1"/>
                        <a:t>Economical</a:t>
                      </a:r>
                    </a:p>
                  </a:txBody>
                  <a:tcPr marL="68098" marR="68098" marT="34049" marB="34049"/>
                </a:tc>
                <a:tc>
                  <a:txBody>
                    <a:bodyPr/>
                    <a:lstStyle/>
                    <a:p>
                      <a:r>
                        <a:rPr lang="en-GB" sz="1300"/>
                        <a:t>Tourism generates income and a wide range of employment opportunities - "1.4m jobs directly related to tourism"</a:t>
                      </a:r>
                    </a:p>
                  </a:txBody>
                  <a:tcPr marL="68098" marR="68098" marT="34049" marB="34049"/>
                </a:tc>
                <a:tc>
                  <a:txBody>
                    <a:bodyPr/>
                    <a:lstStyle/>
                    <a:p>
                      <a:endParaRPr lang="en-GB" sz="1300"/>
                    </a:p>
                    <a:p>
                      <a:pPr lvl="0">
                        <a:buNone/>
                      </a:pPr>
                      <a:r>
                        <a:rPr lang="en-GB" sz="1300" b="0" i="0" u="none" strike="noStrike" noProof="0">
                          <a:latin typeface="Calibri"/>
                        </a:rPr>
                        <a:t>The UK attracts millions of tourists every year. Likewise, a huge number of international students come to the country every year and contribute to the economy. Would they be able to afford tax on top of student finances?</a:t>
                      </a:r>
                    </a:p>
                  </a:txBody>
                  <a:tcPr marL="68098" marR="68098" marT="34049" marB="34049"/>
                </a:tc>
                <a:extLst>
                  <a:ext uri="{0D108BD9-81ED-4DB2-BD59-A6C34878D82A}">
                    <a16:rowId xmlns:a16="http://schemas.microsoft.com/office/drawing/2014/main" val="2859074156"/>
                  </a:ext>
                </a:extLst>
              </a:tr>
              <a:tr h="794131">
                <a:tc>
                  <a:txBody>
                    <a:bodyPr/>
                    <a:lstStyle/>
                    <a:p>
                      <a:r>
                        <a:rPr lang="en-GB" sz="1800" b="1"/>
                        <a:t>Social</a:t>
                      </a:r>
                    </a:p>
                  </a:txBody>
                  <a:tcPr marL="68098" marR="68098" marT="34049" marB="34049"/>
                </a:tc>
                <a:tc>
                  <a:txBody>
                    <a:bodyPr/>
                    <a:lstStyle/>
                    <a:p>
                      <a:pPr lvl="0">
                        <a:buNone/>
                      </a:pPr>
                      <a:r>
                        <a:rPr lang="en-GB" sz="1300" b="0" i="0" u="none" strike="noStrike" noProof="0">
                          <a:latin typeface="Calibri"/>
                        </a:rPr>
                        <a:t>The UK is a multicultural society, and its citizens take pride in their diversity. It is also home to a number of iconic landmarks and monuments, including Stonehenge and the Tower of London.</a:t>
                      </a:r>
                      <a:endParaRPr lang="en-US"/>
                    </a:p>
                  </a:txBody>
                  <a:tcPr marL="68098" marR="68098" marT="34049" marB="34049"/>
                </a:tc>
                <a:tc>
                  <a:txBody>
                    <a:bodyPr/>
                    <a:lstStyle/>
                    <a:p>
                      <a:r>
                        <a:rPr lang="en-GB" sz="1300"/>
                        <a:t>Trends - </a:t>
                      </a:r>
                      <a:r>
                        <a:rPr lang="en-GB" sz="1300" b="0" i="0" u="none" strike="noStrike" noProof="0">
                          <a:latin typeface="Calibri"/>
                        </a:rPr>
                        <a:t>the costs of living and higher education are on the rise.</a:t>
                      </a:r>
                    </a:p>
                    <a:p>
                      <a:pPr lvl="0">
                        <a:buNone/>
                      </a:pPr>
                      <a:endParaRPr lang="en-GB" sz="1300" b="0" i="0" u="none" strike="noStrike" noProof="0">
                        <a:latin typeface="Calibri"/>
                      </a:endParaRPr>
                    </a:p>
                  </a:txBody>
                  <a:tcPr marL="68098" marR="68098" marT="34049" marB="34049"/>
                </a:tc>
                <a:extLst>
                  <a:ext uri="{0D108BD9-81ED-4DB2-BD59-A6C34878D82A}">
                    <a16:rowId xmlns:a16="http://schemas.microsoft.com/office/drawing/2014/main" val="942555385"/>
                  </a:ext>
                </a:extLst>
              </a:tr>
              <a:tr h="378739">
                <a:tc>
                  <a:txBody>
                    <a:bodyPr/>
                    <a:lstStyle/>
                    <a:p>
                      <a:r>
                        <a:rPr lang="en-GB" sz="1800" b="1"/>
                        <a:t>Technology</a:t>
                      </a:r>
                    </a:p>
                  </a:txBody>
                  <a:tcPr marL="68098" marR="68098" marT="34049" marB="34049"/>
                </a:tc>
                <a:tc>
                  <a:txBody>
                    <a:bodyPr/>
                    <a:lstStyle/>
                    <a:p>
                      <a:r>
                        <a:rPr lang="en-GB" sz="1300"/>
                        <a:t>Digital Swansea arena – brings more tourism</a:t>
                      </a:r>
                    </a:p>
                  </a:txBody>
                  <a:tcPr marL="68098" marR="68098" marT="34049" marB="34049"/>
                </a:tc>
                <a:tc>
                  <a:txBody>
                    <a:bodyPr/>
                    <a:lstStyle/>
                    <a:p>
                      <a:r>
                        <a:rPr lang="en-GB" sz="1300"/>
                        <a:t>Takes too long – people losing jobs due to technology taking over</a:t>
                      </a:r>
                    </a:p>
                  </a:txBody>
                  <a:tcPr marL="68098" marR="68098" marT="34049" marB="34049"/>
                </a:tc>
                <a:extLst>
                  <a:ext uri="{0D108BD9-81ED-4DB2-BD59-A6C34878D82A}">
                    <a16:rowId xmlns:a16="http://schemas.microsoft.com/office/drawing/2014/main" val="1935826352"/>
                  </a:ext>
                </a:extLst>
              </a:tr>
              <a:tr h="684174">
                <a:tc>
                  <a:txBody>
                    <a:bodyPr/>
                    <a:lstStyle/>
                    <a:p>
                      <a:r>
                        <a:rPr lang="en-GB" sz="1800" b="1"/>
                        <a:t>Legal</a:t>
                      </a:r>
                    </a:p>
                  </a:txBody>
                  <a:tcPr marL="68098" marR="68098" marT="34049" marB="34049"/>
                </a:tc>
                <a:tc>
                  <a:txBody>
                    <a:bodyPr/>
                    <a:lstStyle/>
                    <a:p>
                      <a:r>
                        <a:rPr lang="en-GB" sz="1300"/>
                        <a:t>With tax and levy becoming to the united kingdom including Wales it will persuade the Welsh board to improve the tourist amenities and facilities. </a:t>
                      </a:r>
                    </a:p>
                  </a:txBody>
                  <a:tcPr marL="68098" marR="68098" marT="34049" marB="34049"/>
                </a:tc>
                <a:tc>
                  <a:txBody>
                    <a:bodyPr/>
                    <a:lstStyle/>
                    <a:p>
                      <a:r>
                        <a:rPr lang="en-GB" sz="1300"/>
                        <a:t>Tourists will not travel into a country if charged levy or tax’s so can be a waste of money improving facilities if they are not going to be used or seen by visitors. </a:t>
                      </a:r>
                    </a:p>
                  </a:txBody>
                  <a:tcPr marL="68098" marR="68098" marT="34049" marB="34049"/>
                </a:tc>
                <a:extLst>
                  <a:ext uri="{0D108BD9-81ED-4DB2-BD59-A6C34878D82A}">
                    <a16:rowId xmlns:a16="http://schemas.microsoft.com/office/drawing/2014/main" val="837166349"/>
                  </a:ext>
                </a:extLst>
              </a:tr>
              <a:tr h="977392">
                <a:tc>
                  <a:txBody>
                    <a:bodyPr/>
                    <a:lstStyle/>
                    <a:p>
                      <a:r>
                        <a:rPr lang="en-GB" sz="1800" b="1"/>
                        <a:t>Environmental</a:t>
                      </a:r>
                    </a:p>
                  </a:txBody>
                  <a:tcPr marL="68098" marR="68098" marT="34049" marB="34049"/>
                </a:tc>
                <a:tc>
                  <a:txBody>
                    <a:bodyPr/>
                    <a:lstStyle/>
                    <a:p>
                      <a:r>
                        <a:rPr lang="en-GB" sz="1300"/>
                        <a:t>Due to  tourism be coming a popular way to visit different destinations and having more many by this happening it will allow tourism business to become sustainable as more money will be able to spend to help the environment. </a:t>
                      </a:r>
                    </a:p>
                  </a:txBody>
                  <a:tcPr marL="68098" marR="68098" marT="34049" marB="34049"/>
                </a:tc>
                <a:tc>
                  <a:txBody>
                    <a:bodyPr/>
                    <a:lstStyle/>
                    <a:p>
                      <a:r>
                        <a:rPr lang="en-GB" sz="1300"/>
                        <a:t>Air and noise pollution – due to the increase of tourism in Wales and visitors visiting it is causing locals to complain leading for business having to redirect their ideas that is suitable for the environment and local people. </a:t>
                      </a:r>
                    </a:p>
                  </a:txBody>
                  <a:tcPr marL="68098" marR="68098" marT="34049" marB="34049"/>
                </a:tc>
                <a:extLst>
                  <a:ext uri="{0D108BD9-81ED-4DB2-BD59-A6C34878D82A}">
                    <a16:rowId xmlns:a16="http://schemas.microsoft.com/office/drawing/2014/main" val="1688103125"/>
                  </a:ext>
                </a:extLst>
              </a:tr>
            </a:tbl>
          </a:graphicData>
        </a:graphic>
      </p:graphicFrame>
    </p:spTree>
    <p:extLst>
      <p:ext uri="{BB962C8B-B14F-4D97-AF65-F5344CB8AC3E}">
        <p14:creationId xmlns:p14="http://schemas.microsoft.com/office/powerpoint/2010/main" val="20841827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722AC-4B4D-F48F-F1C1-0F6043201EF4}"/>
              </a:ext>
            </a:extLst>
          </p:cNvPr>
          <p:cNvSpPr>
            <a:spLocks noGrp="1"/>
          </p:cNvSpPr>
          <p:nvPr>
            <p:ph type="title"/>
          </p:nvPr>
        </p:nvSpPr>
        <p:spPr/>
        <p:txBody>
          <a:bodyPr/>
          <a:lstStyle/>
          <a:p>
            <a:r>
              <a:rPr lang="en-GB" b="1" u="sng">
                <a:cs typeface="Calibri Light"/>
              </a:rPr>
              <a:t>Conclusion</a:t>
            </a:r>
            <a:r>
              <a:rPr lang="en-GB">
                <a:cs typeface="Calibri Light"/>
              </a:rPr>
              <a:t> </a:t>
            </a:r>
            <a:endParaRPr lang="en-GB"/>
          </a:p>
        </p:txBody>
      </p:sp>
      <p:sp>
        <p:nvSpPr>
          <p:cNvPr id="3" name="Content Placeholder 2">
            <a:extLst>
              <a:ext uri="{FF2B5EF4-FFF2-40B4-BE49-F238E27FC236}">
                <a16:creationId xmlns:a16="http://schemas.microsoft.com/office/drawing/2014/main" id="{76B51B88-440D-DEF6-28F5-A49D5DE33D99}"/>
              </a:ext>
            </a:extLst>
          </p:cNvPr>
          <p:cNvSpPr>
            <a:spLocks noGrp="1"/>
          </p:cNvSpPr>
          <p:nvPr>
            <p:ph idx="1"/>
          </p:nvPr>
        </p:nvSpPr>
        <p:spPr/>
        <p:txBody>
          <a:bodyPr vert="horz" lIns="91440" tIns="45720" rIns="91440" bIns="45720" rtlCol="0" anchor="t">
            <a:normAutofit/>
          </a:bodyPr>
          <a:lstStyle/>
          <a:p>
            <a:pPr>
              <a:buNone/>
            </a:pPr>
            <a:r>
              <a:rPr lang="en-GB">
                <a:ea typeface="+mn-lt"/>
                <a:cs typeface="+mn-lt"/>
              </a:rPr>
              <a:t>With the points we have given we hope that you have come to a conclusion on whether tourism taxation should be brought to Wales. As stated by Sav a tourism taxation can ease pressure on tourism communities and help pay for additional services. However, people visiting Wales already bring in a huge amount of money, we don’t need to tax them. </a:t>
            </a:r>
          </a:p>
          <a:p>
            <a:pPr>
              <a:buNone/>
            </a:pPr>
            <a:endParaRPr lang="en-GB">
              <a:ea typeface="+mn-lt"/>
              <a:cs typeface="+mn-lt"/>
            </a:endParaRPr>
          </a:p>
          <a:p>
            <a:pPr>
              <a:buNone/>
            </a:pPr>
            <a:endParaRPr lang="en-GB">
              <a:ea typeface="+mn-lt"/>
              <a:cs typeface="+mn-lt"/>
            </a:endParaRPr>
          </a:p>
          <a:p>
            <a:pPr>
              <a:buNone/>
            </a:pPr>
            <a:endParaRPr lang="en-GB">
              <a:ea typeface="+mn-lt"/>
              <a:cs typeface="+mn-lt"/>
            </a:endParaRPr>
          </a:p>
          <a:p>
            <a:pPr marL="0" indent="0">
              <a:buNone/>
            </a:pPr>
            <a:endParaRPr lang="en-GB">
              <a:cs typeface="Calibri" panose="020F0502020204030204"/>
            </a:endParaRPr>
          </a:p>
        </p:txBody>
      </p:sp>
    </p:spTree>
    <p:extLst>
      <p:ext uri="{BB962C8B-B14F-4D97-AF65-F5344CB8AC3E}">
        <p14:creationId xmlns:p14="http://schemas.microsoft.com/office/powerpoint/2010/main" val="32499942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DD7DF-3E3F-D667-DC00-2FB782BA38B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C90D3E9-A432-D279-6017-6EE6C11757C7}"/>
              </a:ext>
            </a:extLst>
          </p:cNvPr>
          <p:cNvSpPr>
            <a:spLocks noGrp="1"/>
          </p:cNvSpPr>
          <p:nvPr>
            <p:ph idx="1"/>
          </p:nvPr>
        </p:nvSpPr>
        <p:spPr/>
        <p:txBody>
          <a:bodyPr vert="horz" lIns="91440" tIns="45720" rIns="91440" bIns="45720" rtlCol="0" anchor="t">
            <a:normAutofit fontScale="40000" lnSpcReduction="20000"/>
          </a:bodyPr>
          <a:lstStyle/>
          <a:p>
            <a:pPr marL="0" indent="0">
              <a:buNone/>
            </a:pPr>
            <a:r>
              <a:rPr lang="en-GB">
                <a:ea typeface="+mn-lt"/>
                <a:cs typeface="+mn-lt"/>
              </a:rPr>
              <a:t>BBC. Tourism tax will turn people away, businesses say [Internet]. BBC News. 2022. Available from: </a:t>
            </a:r>
            <a:r>
              <a:rPr lang="en-GB">
                <a:ea typeface="+mn-lt"/>
                <a:cs typeface="+mn-lt"/>
                <a:hlinkClick r:id="rId2"/>
              </a:rPr>
              <a:t>https://www.bbc.co.uk/news/uk-wales-61562275.amp</a:t>
            </a:r>
            <a:endParaRPr lang="en-GB">
              <a:cs typeface="Calibri" panose="020F0502020204030204"/>
            </a:endParaRPr>
          </a:p>
          <a:p>
            <a:pPr>
              <a:buNone/>
            </a:pPr>
            <a:r>
              <a:rPr lang="en-GB" b="1" u="sng">
                <a:ea typeface="+mn-lt"/>
                <a:cs typeface="+mn-lt"/>
              </a:rPr>
              <a:t>Reference list: For</a:t>
            </a:r>
            <a:endParaRPr lang="en-GB">
              <a:ea typeface="+mn-lt"/>
              <a:cs typeface="+mn-lt"/>
            </a:endParaRPr>
          </a:p>
          <a:p>
            <a:pPr>
              <a:buNone/>
            </a:pPr>
            <a:r>
              <a:rPr lang="en-GB">
                <a:ea typeface="+mn-lt"/>
                <a:cs typeface="+mn-lt"/>
              </a:rPr>
              <a:t>Lord </a:t>
            </a:r>
            <a:r>
              <a:rPr lang="en-GB" err="1">
                <a:ea typeface="+mn-lt"/>
                <a:cs typeface="+mn-lt"/>
              </a:rPr>
              <a:t>Dadydd</a:t>
            </a:r>
            <a:r>
              <a:rPr lang="en-GB">
                <a:ea typeface="+mn-lt"/>
                <a:cs typeface="+mn-lt"/>
              </a:rPr>
              <a:t> Eli’s-Thomas AM(2020-2050). Welcome to </a:t>
            </a:r>
            <a:r>
              <a:rPr lang="en-GB" err="1">
                <a:ea typeface="+mn-lt"/>
                <a:cs typeface="+mn-lt"/>
              </a:rPr>
              <a:t>wales:priorities</a:t>
            </a:r>
            <a:r>
              <a:rPr lang="en-GB">
                <a:ea typeface="+mn-lt"/>
                <a:cs typeface="+mn-lt"/>
              </a:rPr>
              <a:t> for the visitor economy. Available on: </a:t>
            </a:r>
          </a:p>
          <a:p>
            <a:pPr>
              <a:buNone/>
            </a:pPr>
            <a:r>
              <a:rPr lang="en-GB" b="1" u="sng">
                <a:ea typeface="+mn-lt"/>
                <a:cs typeface="+mn-lt"/>
              </a:rPr>
              <a:t> </a:t>
            </a:r>
            <a:r>
              <a:rPr lang="en-GB" u="sng">
                <a:ea typeface="+mn-lt"/>
                <a:cs typeface="+mn-lt"/>
                <a:hlinkClick r:id="rId3"/>
              </a:rPr>
              <a:t>https://www.gov.wales/sites/default/files/publications/2020-01/welcome-to-wales-priorities-for-the-visitor-economy-2020-to-2025.pdf</a:t>
            </a:r>
            <a:r>
              <a:rPr lang="en-GB" u="sng">
                <a:ea typeface="+mn-lt"/>
                <a:cs typeface="+mn-lt"/>
              </a:rPr>
              <a:t> Accessed on: 11 January 2023 </a:t>
            </a:r>
            <a:endParaRPr lang="en-GB">
              <a:ea typeface="+mn-lt"/>
              <a:cs typeface="+mn-lt"/>
            </a:endParaRPr>
          </a:p>
          <a:p>
            <a:pPr>
              <a:buNone/>
            </a:pPr>
            <a:r>
              <a:rPr lang="en-GB" err="1">
                <a:ea typeface="+mn-lt"/>
                <a:cs typeface="+mn-lt"/>
              </a:rPr>
              <a:t>Betterley.C</a:t>
            </a:r>
            <a:r>
              <a:rPr lang="en-GB">
                <a:ea typeface="+mn-lt"/>
                <a:cs typeface="+mn-lt"/>
              </a:rPr>
              <a:t> ( October 2022) consultation launched on ‘damaging’ plans to introduce tourism tax. Available at: </a:t>
            </a:r>
            <a:r>
              <a:rPr lang="en-GB" u="sng">
                <a:ea typeface="+mn-lt"/>
                <a:cs typeface="+mn-lt"/>
                <a:hlinkClick r:id="rId4"/>
              </a:rPr>
              <a:t>https://www.cambrian-news.co.uk/news/consultation-launched-on-damaging-plans-to-introduce-tourism-tax-566083</a:t>
            </a:r>
            <a:r>
              <a:rPr lang="en-GB">
                <a:ea typeface="+mn-lt"/>
                <a:cs typeface="+mn-lt"/>
              </a:rPr>
              <a:t> accessed on: 11 January 2023</a:t>
            </a:r>
          </a:p>
          <a:p>
            <a:pPr>
              <a:buNone/>
            </a:pPr>
            <a:r>
              <a:rPr lang="en-GB" u="sng" err="1">
                <a:ea typeface="+mn-lt"/>
                <a:cs typeface="+mn-lt"/>
              </a:rPr>
              <a:t>Hughes.O</a:t>
            </a:r>
            <a:r>
              <a:rPr lang="en-GB" u="sng">
                <a:ea typeface="+mn-lt"/>
                <a:cs typeface="+mn-lt"/>
              </a:rPr>
              <a:t> (2022) Holidaymakers staying in </a:t>
            </a:r>
            <a:r>
              <a:rPr lang="en-GB" u="sng" err="1">
                <a:ea typeface="+mn-lt"/>
                <a:cs typeface="+mn-lt"/>
              </a:rPr>
              <a:t>wales</a:t>
            </a:r>
            <a:r>
              <a:rPr lang="en-GB" u="sng">
                <a:ea typeface="+mn-lt"/>
                <a:cs typeface="+mn-lt"/>
              </a:rPr>
              <a:t> won’t have to pay tourism tax for ‘years’. Available at; </a:t>
            </a:r>
            <a:endParaRPr lang="en-GB">
              <a:ea typeface="+mn-lt"/>
              <a:cs typeface="+mn-lt"/>
            </a:endParaRPr>
          </a:p>
          <a:p>
            <a:pPr>
              <a:buNone/>
            </a:pPr>
            <a:r>
              <a:rPr lang="en-GB" u="sng">
                <a:ea typeface="+mn-lt"/>
                <a:cs typeface="+mn-lt"/>
                <a:hlinkClick r:id="rId5"/>
              </a:rPr>
              <a:t>https://www.business-live.co.uk/retail-consumer/holidaymakers-staying-wales-wont-pay-23975484</a:t>
            </a:r>
            <a:r>
              <a:rPr lang="en-GB" u="sng">
                <a:ea typeface="+mn-lt"/>
                <a:cs typeface="+mn-lt"/>
              </a:rPr>
              <a:t> Accessed on 11 January 2023 </a:t>
            </a:r>
            <a:endParaRPr lang="en-GB">
              <a:ea typeface="+mn-lt"/>
              <a:cs typeface="+mn-lt"/>
            </a:endParaRPr>
          </a:p>
          <a:p>
            <a:pPr>
              <a:buNone/>
            </a:pPr>
            <a:r>
              <a:rPr lang="en-GB" u="sng">
                <a:ea typeface="+mn-lt"/>
                <a:cs typeface="+mn-lt"/>
              </a:rPr>
              <a:t>Giffard, T (July 2022) why </a:t>
            </a:r>
            <a:r>
              <a:rPr lang="en-GB" u="sng" err="1">
                <a:ea typeface="+mn-lt"/>
                <a:cs typeface="+mn-lt"/>
              </a:rPr>
              <a:t>wales’</a:t>
            </a:r>
            <a:r>
              <a:rPr lang="en-GB" u="sng">
                <a:ea typeface="+mn-lt"/>
                <a:cs typeface="+mn-lt"/>
              </a:rPr>
              <a:t> status as </a:t>
            </a:r>
            <a:r>
              <a:rPr lang="en-GB" u="sng" err="1">
                <a:ea typeface="+mn-lt"/>
                <a:cs typeface="+mn-lt"/>
              </a:rPr>
              <a:t>as</a:t>
            </a:r>
            <a:r>
              <a:rPr lang="en-GB" u="sng">
                <a:ea typeface="+mn-lt"/>
                <a:cs typeface="+mn-lt"/>
              </a:rPr>
              <a:t> world leading to theism destination is under threat: Available at: </a:t>
            </a:r>
            <a:endParaRPr lang="en-GB">
              <a:ea typeface="+mn-lt"/>
              <a:cs typeface="+mn-lt"/>
            </a:endParaRPr>
          </a:p>
          <a:p>
            <a:pPr>
              <a:buNone/>
            </a:pPr>
            <a:r>
              <a:rPr lang="en-GB" b="1" u="sng">
                <a:ea typeface="+mn-lt"/>
                <a:cs typeface="+mn-lt"/>
                <a:hlinkClick r:id="rId6"/>
              </a:rPr>
              <a:t>https://www.business-live.co.uk/opinion-analysis/wales-status-world-leading-tourism-24405350?int_source=amp_continue_reading&amp;int_medium=amp&amp;int_campaign=continue_reading_button#amp-readmore-target</a:t>
            </a:r>
            <a:r>
              <a:rPr lang="en-GB" b="1" u="sng">
                <a:ea typeface="+mn-lt"/>
                <a:cs typeface="+mn-lt"/>
              </a:rPr>
              <a:t> Accessed on 11 January 2022</a:t>
            </a:r>
            <a:endParaRPr lang="en-GB">
              <a:ea typeface="+mn-lt"/>
              <a:cs typeface="+mn-lt"/>
            </a:endParaRPr>
          </a:p>
          <a:p>
            <a:pPr>
              <a:buNone/>
            </a:pPr>
            <a:r>
              <a:rPr lang="en-GB" err="1">
                <a:ea typeface="+mn-lt"/>
                <a:cs typeface="+mn-lt"/>
              </a:rPr>
              <a:t>Gov.wales</a:t>
            </a:r>
            <a:r>
              <a:rPr lang="en-GB">
                <a:ea typeface="+mn-lt"/>
                <a:cs typeface="+mn-lt"/>
              </a:rPr>
              <a:t>(2022) A visitors levy for </a:t>
            </a:r>
            <a:r>
              <a:rPr lang="en-GB" err="1">
                <a:ea typeface="+mn-lt"/>
                <a:cs typeface="+mn-lt"/>
              </a:rPr>
              <a:t>wales</a:t>
            </a:r>
            <a:r>
              <a:rPr lang="en-GB">
                <a:ea typeface="+mn-lt"/>
                <a:cs typeface="+mn-lt"/>
              </a:rPr>
              <a:t>. Available at </a:t>
            </a:r>
            <a:r>
              <a:rPr lang="en-GB" u="sng">
                <a:ea typeface="+mn-lt"/>
                <a:cs typeface="+mn-lt"/>
                <a:hlinkClick r:id="rId7"/>
              </a:rPr>
              <a:t>https://www.gov.wales/a-visitor-levy-for-wales</a:t>
            </a:r>
            <a:r>
              <a:rPr lang="en-GB" u="sng">
                <a:ea typeface="+mn-lt"/>
                <a:cs typeface="+mn-lt"/>
              </a:rPr>
              <a:t> Accessed on: 11 January  2023</a:t>
            </a:r>
            <a:endParaRPr lang="en-GB">
              <a:ea typeface="+mn-lt"/>
              <a:cs typeface="+mn-lt"/>
            </a:endParaRPr>
          </a:p>
          <a:p>
            <a:pPr>
              <a:buNone/>
            </a:pPr>
            <a:r>
              <a:rPr lang="en-GB" err="1">
                <a:ea typeface="+mn-lt"/>
                <a:cs typeface="+mn-lt"/>
              </a:rPr>
              <a:t>Betterley.C</a:t>
            </a:r>
            <a:r>
              <a:rPr lang="en-GB">
                <a:ea typeface="+mn-lt"/>
                <a:cs typeface="+mn-lt"/>
              </a:rPr>
              <a:t> ( October 2022) consultation launched on ‘damaging’ plans to introduce tourism tax. Available at: </a:t>
            </a:r>
            <a:r>
              <a:rPr lang="en-GB" u="sng">
                <a:ea typeface="+mn-lt"/>
                <a:cs typeface="+mn-lt"/>
                <a:hlinkClick r:id="rId4"/>
              </a:rPr>
              <a:t>https://www.cambrian-news.co.uk/news/consultation-launched-on-damaging-plans-to-introduce-tourism-tax-566083</a:t>
            </a:r>
            <a:r>
              <a:rPr lang="en-GB">
                <a:ea typeface="+mn-lt"/>
                <a:cs typeface="+mn-lt"/>
              </a:rPr>
              <a:t> accessed on: 11 January 2023 </a:t>
            </a:r>
          </a:p>
          <a:p>
            <a:pPr>
              <a:buNone/>
            </a:pPr>
            <a:r>
              <a:rPr lang="en-GB" b="1" u="sng" err="1">
                <a:ea typeface="+mn-lt"/>
                <a:cs typeface="+mn-lt"/>
              </a:rPr>
              <a:t>Gov.Wales</a:t>
            </a:r>
            <a:r>
              <a:rPr lang="en-GB" b="1" u="sng">
                <a:ea typeface="+mn-lt"/>
                <a:cs typeface="+mn-lt"/>
              </a:rPr>
              <a:t>(2022) </a:t>
            </a:r>
            <a:r>
              <a:rPr lang="en-GB" b="1" u="sng" err="1">
                <a:ea typeface="+mn-lt"/>
                <a:cs typeface="+mn-lt"/>
              </a:rPr>
              <a:t>Consulation</a:t>
            </a:r>
            <a:r>
              <a:rPr lang="en-GB" b="1" u="sng">
                <a:ea typeface="+mn-lt"/>
                <a:cs typeface="+mn-lt"/>
              </a:rPr>
              <a:t> on proposals for a discretionary visitor levy for local authorities. Available at: </a:t>
            </a:r>
            <a:endParaRPr lang="en-GB">
              <a:ea typeface="+mn-lt"/>
              <a:cs typeface="+mn-lt"/>
            </a:endParaRPr>
          </a:p>
          <a:p>
            <a:pPr>
              <a:buNone/>
            </a:pPr>
            <a:r>
              <a:rPr lang="en-GB" b="1" u="sng">
                <a:ea typeface="+mn-lt"/>
                <a:cs typeface="+mn-lt"/>
                <a:hlinkClick r:id="rId8"/>
              </a:rPr>
              <a:t>https://www.gov.wales/visitor-levy-html</a:t>
            </a:r>
            <a:r>
              <a:rPr lang="en-GB" b="1" u="sng">
                <a:ea typeface="+mn-lt"/>
                <a:cs typeface="+mn-lt"/>
              </a:rPr>
              <a:t> Accessed on 11 January 2023 </a:t>
            </a:r>
            <a:endParaRPr lang="en-GB">
              <a:ea typeface="+mn-lt"/>
              <a:cs typeface="+mn-lt"/>
            </a:endParaRPr>
          </a:p>
          <a:p>
            <a:pPr>
              <a:buNone/>
            </a:pPr>
            <a:r>
              <a:rPr lang="en-GB" b="1" u="sng">
                <a:ea typeface="+mn-lt"/>
                <a:cs typeface="+mn-lt"/>
              </a:rPr>
              <a:t>Group NAO(2020) Tourism taxes by design. Available at:</a:t>
            </a:r>
            <a:r>
              <a:rPr lang="en-GB">
                <a:ea typeface="+mn-lt"/>
                <a:cs typeface="+mn-lt"/>
              </a:rPr>
              <a:t> </a:t>
            </a:r>
            <a:r>
              <a:rPr lang="en-GB" b="1" u="sng">
                <a:ea typeface="+mn-lt"/>
                <a:cs typeface="+mn-lt"/>
                <a:hlinkClick r:id="rId9"/>
              </a:rPr>
              <a:t>https://groupnao.com/wp-content/uploads/2020/11/TOURISM-TAXES-BY-DESIGN-NOV12-2020_rettet-compressed-2.pdf </a:t>
            </a:r>
            <a:r>
              <a:rPr lang="en-GB" u="sng">
                <a:ea typeface="+mn-lt"/>
                <a:cs typeface="+mn-lt"/>
                <a:hlinkClick r:id="rId9"/>
              </a:rPr>
              <a:t>Accessed on :11</a:t>
            </a:r>
            <a:r>
              <a:rPr lang="en-GB" u="sng">
                <a:ea typeface="+mn-lt"/>
                <a:cs typeface="+mn-lt"/>
              </a:rPr>
              <a:t> January 2023</a:t>
            </a:r>
            <a:endParaRPr lang="en-GB">
              <a:ea typeface="+mn-lt"/>
              <a:cs typeface="+mn-lt"/>
            </a:endParaRPr>
          </a:p>
          <a:p>
            <a:pPr marL="0" indent="0">
              <a:buNone/>
            </a:pPr>
            <a:endParaRPr lang="en-GB">
              <a:cs typeface="Calibri"/>
            </a:endParaRPr>
          </a:p>
        </p:txBody>
      </p:sp>
    </p:spTree>
    <p:extLst>
      <p:ext uri="{BB962C8B-B14F-4D97-AF65-F5344CB8AC3E}">
        <p14:creationId xmlns:p14="http://schemas.microsoft.com/office/powerpoint/2010/main" val="943528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EF6F4-20A9-7263-DAE7-E157D18118ED}"/>
              </a:ext>
            </a:extLst>
          </p:cNvPr>
          <p:cNvSpPr>
            <a:spLocks noGrp="1"/>
          </p:cNvSpPr>
          <p:nvPr>
            <p:ph type="title"/>
          </p:nvPr>
        </p:nvSpPr>
        <p:spPr/>
        <p:txBody>
          <a:bodyPr/>
          <a:lstStyle/>
          <a:p>
            <a:r>
              <a:rPr lang="en-GB">
                <a:cs typeface="Calibri Light"/>
              </a:rPr>
              <a:t>Against </a:t>
            </a:r>
            <a:endParaRPr lang="en-GB"/>
          </a:p>
        </p:txBody>
      </p:sp>
      <p:sp>
        <p:nvSpPr>
          <p:cNvPr id="3" name="Content Placeholder 2">
            <a:extLst>
              <a:ext uri="{FF2B5EF4-FFF2-40B4-BE49-F238E27FC236}">
                <a16:creationId xmlns:a16="http://schemas.microsoft.com/office/drawing/2014/main" id="{6304515C-3E7A-91EE-B4B7-006E34245289}"/>
              </a:ext>
            </a:extLst>
          </p:cNvPr>
          <p:cNvSpPr>
            <a:spLocks noGrp="1"/>
          </p:cNvSpPr>
          <p:nvPr>
            <p:ph idx="1"/>
          </p:nvPr>
        </p:nvSpPr>
        <p:spPr/>
        <p:txBody>
          <a:bodyPr vert="horz" lIns="91440" tIns="45720" rIns="91440" bIns="45720" rtlCol="0" anchor="t">
            <a:normAutofit/>
          </a:bodyPr>
          <a:lstStyle/>
          <a:p>
            <a:pPr marL="0" indent="0">
              <a:buNone/>
            </a:pPr>
            <a:r>
              <a:rPr lang="en-GB" sz="1800" b="1" u="sng">
                <a:cs typeface="Calibri" panose="020F0502020204030204"/>
              </a:rPr>
              <a:t>Reference List</a:t>
            </a:r>
          </a:p>
          <a:p>
            <a:pPr>
              <a:buNone/>
            </a:pPr>
            <a:r>
              <a:rPr lang="en-GB" sz="1800">
                <a:ea typeface="+mn-lt"/>
                <a:cs typeface="+mn-lt"/>
              </a:rPr>
              <a:t>Williams, B (2022) BBC Tourism tax in Wales: Levy could apply to Welsh holidaying in Wales. Available at: </a:t>
            </a:r>
            <a:r>
              <a:rPr lang="en-GB" sz="1800" u="sng">
                <a:ea typeface="+mn-lt"/>
                <a:cs typeface="+mn-lt"/>
                <a:hlinkClick r:id="rId2"/>
              </a:rPr>
              <a:t>https://www.bbc.co.uk/news/uk-wales-62956842</a:t>
            </a:r>
            <a:r>
              <a:rPr lang="en-GB" sz="1800">
                <a:ea typeface="+mn-lt"/>
                <a:cs typeface="+mn-lt"/>
              </a:rPr>
              <a:t> [Date Accessed: 13</a:t>
            </a:r>
            <a:r>
              <a:rPr lang="en-GB" sz="1800" baseline="30000">
                <a:ea typeface="+mn-lt"/>
                <a:cs typeface="+mn-lt"/>
              </a:rPr>
              <a:t>th</a:t>
            </a:r>
            <a:r>
              <a:rPr lang="en-GB" sz="1800">
                <a:ea typeface="+mn-lt"/>
                <a:cs typeface="+mn-lt"/>
              </a:rPr>
              <a:t> January 2023].</a:t>
            </a:r>
          </a:p>
          <a:p>
            <a:pPr>
              <a:buNone/>
            </a:pPr>
            <a:r>
              <a:rPr lang="en-GB" sz="1800">
                <a:ea typeface="+mn-lt"/>
                <a:cs typeface="+mn-lt"/>
              </a:rPr>
              <a:t>Forgrave, A (2022) Tourism tax in Wales could 'feed the children of millionaires' says Welsh Tory, North Wales Live. Available at: </a:t>
            </a:r>
            <a:r>
              <a:rPr lang="en-GB" sz="1800" u="sng">
                <a:ea typeface="+mn-lt"/>
                <a:cs typeface="+mn-lt"/>
                <a:hlinkClick r:id="rId3"/>
              </a:rPr>
              <a:t>https://www.dailypost.co.uk/news/north-wales-news/bizarre-tourism-tax-wales-could-25616085</a:t>
            </a:r>
            <a:r>
              <a:rPr lang="en-GB" sz="1800">
                <a:ea typeface="+mn-lt"/>
                <a:cs typeface="+mn-lt"/>
              </a:rPr>
              <a:t> [Date Accessed: 13</a:t>
            </a:r>
            <a:r>
              <a:rPr lang="en-GB" sz="1800" baseline="30000">
                <a:ea typeface="+mn-lt"/>
                <a:cs typeface="+mn-lt"/>
              </a:rPr>
              <a:t>th</a:t>
            </a:r>
            <a:r>
              <a:rPr lang="en-GB" sz="1800">
                <a:ea typeface="+mn-lt"/>
                <a:cs typeface="+mn-lt"/>
              </a:rPr>
              <a:t> January 2023].</a:t>
            </a:r>
          </a:p>
          <a:p>
            <a:pPr>
              <a:buNone/>
            </a:pPr>
            <a:r>
              <a:rPr lang="en-GB" sz="1800">
                <a:ea typeface="+mn-lt"/>
                <a:cs typeface="+mn-lt"/>
              </a:rPr>
              <a:t>Hughes, O (2022) Holidaymakers staying in Wales WON’T have to pay tourism tax for “years”. Business Live. Available at: </a:t>
            </a:r>
            <a:r>
              <a:rPr lang="en-GB" sz="1800" u="sng">
                <a:ea typeface="+mn-lt"/>
                <a:cs typeface="+mn-lt"/>
                <a:hlinkClick r:id="rId4"/>
              </a:rPr>
              <a:t>https://www.business-live.co.uk/retail-consumer/holidaymakers-staying-wales-wont-pay-23975484</a:t>
            </a:r>
            <a:r>
              <a:rPr lang="en-GB" sz="1800">
                <a:ea typeface="+mn-lt"/>
                <a:cs typeface="+mn-lt"/>
              </a:rPr>
              <a:t> [Date Accessed: 13</a:t>
            </a:r>
            <a:r>
              <a:rPr lang="en-GB" sz="1800" baseline="30000">
                <a:ea typeface="+mn-lt"/>
                <a:cs typeface="+mn-lt"/>
              </a:rPr>
              <a:t>th</a:t>
            </a:r>
            <a:r>
              <a:rPr lang="en-GB" sz="1800">
                <a:ea typeface="+mn-lt"/>
                <a:cs typeface="+mn-lt"/>
              </a:rPr>
              <a:t> January 2023].</a:t>
            </a:r>
          </a:p>
          <a:p>
            <a:pPr>
              <a:buNone/>
            </a:pPr>
            <a:r>
              <a:rPr lang="en-GB" sz="1800">
                <a:ea typeface="+mn-lt"/>
                <a:cs typeface="+mn-lt"/>
              </a:rPr>
              <a:t>Giffard, T (2022) Tom Giffard: Labour’s tourism tax is one of Drakeford’s worst policies yet. Conservative Home. Available from: </a:t>
            </a:r>
            <a:r>
              <a:rPr lang="en-GB" sz="1800" u="sng">
                <a:ea typeface="+mn-lt"/>
                <a:cs typeface="+mn-lt"/>
                <a:hlinkClick r:id="rId5"/>
              </a:rPr>
              <a:t>https://conservativehome.com/2022/11/25/tom-giffard-labours-tourism-tax-is-one-of-drakefords-worst-policies-yet/</a:t>
            </a:r>
            <a:r>
              <a:rPr lang="en-GB" sz="1800">
                <a:ea typeface="+mn-lt"/>
                <a:cs typeface="+mn-lt"/>
              </a:rPr>
              <a:t> [Date Accessed: 14</a:t>
            </a:r>
            <a:r>
              <a:rPr lang="en-GB" sz="1800" baseline="30000">
                <a:ea typeface="+mn-lt"/>
                <a:cs typeface="+mn-lt"/>
              </a:rPr>
              <a:t>th</a:t>
            </a:r>
            <a:r>
              <a:rPr lang="en-GB" sz="1800">
                <a:ea typeface="+mn-lt"/>
                <a:cs typeface="+mn-lt"/>
              </a:rPr>
              <a:t> January]. </a:t>
            </a:r>
          </a:p>
          <a:p>
            <a:pPr>
              <a:buNone/>
            </a:pPr>
            <a:r>
              <a:rPr lang="en-GB" sz="1800">
                <a:ea typeface="+mn-lt"/>
                <a:cs typeface="+mn-lt"/>
              </a:rPr>
              <a:t>Scottish Tourism Alliance (2019) What might a tourist tax mean for you? Available from: </a:t>
            </a:r>
            <a:r>
              <a:rPr lang="en-GB" sz="1800" u="sng">
                <a:ea typeface="+mn-lt"/>
                <a:cs typeface="+mn-lt"/>
                <a:hlinkClick r:id="rId6"/>
              </a:rPr>
              <a:t>https://scottishtourismalliance.co.uk/what-might-a-tourist-tax-mean-for-you/</a:t>
            </a:r>
            <a:r>
              <a:rPr lang="en-GB" sz="1800">
                <a:ea typeface="+mn-lt"/>
                <a:cs typeface="+mn-lt"/>
              </a:rPr>
              <a:t> [Date Accessed: 14</a:t>
            </a:r>
            <a:r>
              <a:rPr lang="en-GB" sz="1800" baseline="30000">
                <a:ea typeface="+mn-lt"/>
                <a:cs typeface="+mn-lt"/>
              </a:rPr>
              <a:t>th</a:t>
            </a:r>
            <a:r>
              <a:rPr lang="en-GB" sz="1800">
                <a:ea typeface="+mn-lt"/>
                <a:cs typeface="+mn-lt"/>
              </a:rPr>
              <a:t> January].</a:t>
            </a:r>
          </a:p>
          <a:p>
            <a:pPr>
              <a:buNone/>
            </a:pPr>
            <a:endParaRPr lang="en-GB" sz="1800">
              <a:ea typeface="+mn-lt"/>
              <a:cs typeface="+mn-lt"/>
            </a:endParaRPr>
          </a:p>
          <a:p>
            <a:pPr marL="0" indent="0">
              <a:buNone/>
            </a:pPr>
            <a:endParaRPr lang="en-GB" sz="1800" b="1" u="sng">
              <a:cs typeface="Calibri" panose="020F0502020204030204"/>
            </a:endParaRPr>
          </a:p>
          <a:p>
            <a:pPr marL="0" indent="0">
              <a:buNone/>
            </a:pPr>
            <a:endParaRPr lang="en-GB" b="1" u="sng">
              <a:cs typeface="Calibri" panose="020F0502020204030204"/>
            </a:endParaRPr>
          </a:p>
        </p:txBody>
      </p:sp>
    </p:spTree>
    <p:extLst>
      <p:ext uri="{BB962C8B-B14F-4D97-AF65-F5344CB8AC3E}">
        <p14:creationId xmlns:p14="http://schemas.microsoft.com/office/powerpoint/2010/main" val="31112959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Global Tourism Taxation in Wales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vt:lpstr>
      <vt:lpstr>PowerPoint Presentation</vt:lpstr>
      <vt:lpstr>Against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Wales </dc:title>
  <dc:creator>Savannah Kitching (2205032)</dc:creator>
  <cp:revision>1</cp:revision>
  <dcterms:created xsi:type="dcterms:W3CDTF">2023-01-11T13:35:17Z</dcterms:created>
  <dcterms:modified xsi:type="dcterms:W3CDTF">2023-01-16T09:09:06Z</dcterms:modified>
</cp:coreProperties>
</file>