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62" r:id="rId5"/>
    <p:sldId id="263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99BF58-6800-3A28-CBE0-6E6F1C0F9F42}" v="14" dt="2026-03-23T21:05:18.7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11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lia Gayla Prepose (2527559)" userId="S::2527559@student.uwtsd.ac.uk::64a19662-4e9d-4987-8e7d-8d65338ffad5" providerId="AD" clId="Web-{6C99BF58-6800-3A28-CBE0-6E6F1C0F9F42}"/>
    <pc:docChg chg="modSld">
      <pc:chgData name="Amalia Gayla Prepose (2527559)" userId="S::2527559@student.uwtsd.ac.uk::64a19662-4e9d-4987-8e7d-8d65338ffad5" providerId="AD" clId="Web-{6C99BF58-6800-3A28-CBE0-6E6F1C0F9F42}" dt="2026-03-23T21:05:18.764" v="13" actId="20577"/>
      <pc:docMkLst>
        <pc:docMk/>
      </pc:docMkLst>
      <pc:sldChg chg="modSp">
        <pc:chgData name="Amalia Gayla Prepose (2527559)" userId="S::2527559@student.uwtsd.ac.uk::64a19662-4e9d-4987-8e7d-8d65338ffad5" providerId="AD" clId="Web-{6C99BF58-6800-3A28-CBE0-6E6F1C0F9F42}" dt="2026-03-23T21:05:18.764" v="13" actId="20577"/>
        <pc:sldMkLst>
          <pc:docMk/>
          <pc:sldMk cId="563486653" sldId="256"/>
        </pc:sldMkLst>
        <pc:spChg chg="mod">
          <ac:chgData name="Amalia Gayla Prepose (2527559)" userId="S::2527559@student.uwtsd.ac.uk::64a19662-4e9d-4987-8e7d-8d65338ffad5" providerId="AD" clId="Web-{6C99BF58-6800-3A28-CBE0-6E6F1C0F9F42}" dt="2026-03-23T21:05:18.764" v="13" actId="20577"/>
          <ac:spMkLst>
            <pc:docMk/>
            <pc:sldMk cId="563486653" sldId="256"/>
            <ac:spMk id="3" creationId="{DE8658BB-BF54-A350-362B-E4751BD88463}"/>
          </ac:spMkLst>
        </pc:spChg>
      </pc:sldChg>
      <pc:sldChg chg="modSp">
        <pc:chgData name="Amalia Gayla Prepose (2527559)" userId="S::2527559@student.uwtsd.ac.uk::64a19662-4e9d-4987-8e7d-8d65338ffad5" providerId="AD" clId="Web-{6C99BF58-6800-3A28-CBE0-6E6F1C0F9F42}" dt="2026-03-23T20:51:51.487" v="3" actId="20577"/>
        <pc:sldMkLst>
          <pc:docMk/>
          <pc:sldMk cId="3519760718" sldId="261"/>
        </pc:sldMkLst>
        <pc:spChg chg="mod">
          <ac:chgData name="Amalia Gayla Prepose (2527559)" userId="S::2527559@student.uwtsd.ac.uk::64a19662-4e9d-4987-8e7d-8d65338ffad5" providerId="AD" clId="Web-{6C99BF58-6800-3A28-CBE0-6E6F1C0F9F42}" dt="2026-03-23T20:51:51.487" v="3" actId="20577"/>
          <ac:spMkLst>
            <pc:docMk/>
            <pc:sldMk cId="3519760718" sldId="261"/>
            <ac:spMk id="3" creationId="{AC16353E-BF88-8353-0AC8-CC00DCD4BC65}"/>
          </ac:spMkLst>
        </pc:spChg>
      </pc:sldChg>
    </pc:docChg>
  </pc:docChgLst>
  <pc:docChgLst>
    <pc:chgData name="Amalia Gayla Prepose (2527559)" userId="64a19662-4e9d-4987-8e7d-8d65338ffad5" providerId="ADAL" clId="{9430328B-78C2-47C7-8846-95CC7184D984}"/>
    <pc:docChg chg="undo custSel modSld">
      <pc:chgData name="Amalia Gayla Prepose (2527559)" userId="64a19662-4e9d-4987-8e7d-8d65338ffad5" providerId="ADAL" clId="{9430328B-78C2-47C7-8846-95CC7184D984}" dt="2026-03-22T23:18:39.905" v="5" actId="20577"/>
      <pc:docMkLst>
        <pc:docMk/>
      </pc:docMkLst>
      <pc:sldChg chg="modSp mod">
        <pc:chgData name="Amalia Gayla Prepose (2527559)" userId="64a19662-4e9d-4987-8e7d-8d65338ffad5" providerId="ADAL" clId="{9430328B-78C2-47C7-8846-95CC7184D984}" dt="2026-03-22T23:18:39.905" v="5" actId="20577"/>
        <pc:sldMkLst>
          <pc:docMk/>
          <pc:sldMk cId="740197355" sldId="257"/>
        </pc:sldMkLst>
        <pc:spChg chg="mod">
          <ac:chgData name="Amalia Gayla Prepose (2527559)" userId="64a19662-4e9d-4987-8e7d-8d65338ffad5" providerId="ADAL" clId="{9430328B-78C2-47C7-8846-95CC7184D984}" dt="2026-03-22T23:18:39.905" v="5" actId="20577"/>
          <ac:spMkLst>
            <pc:docMk/>
            <pc:sldMk cId="740197355" sldId="257"/>
            <ac:spMk id="3" creationId="{735B4412-D9A9-B882-7DAE-15B06DA18C0D}"/>
          </ac:spMkLst>
        </pc:spChg>
      </pc:sldChg>
      <pc:sldChg chg="modSp mod setBg">
        <pc:chgData name="Amalia Gayla Prepose (2527559)" userId="64a19662-4e9d-4987-8e7d-8d65338ffad5" providerId="ADAL" clId="{9430328B-78C2-47C7-8846-95CC7184D984}" dt="2026-03-22T22:58:07.477" v="0" actId="26606"/>
        <pc:sldMkLst>
          <pc:docMk/>
          <pc:sldMk cId="2844970471" sldId="258"/>
        </pc:sldMkLst>
        <pc:spChg chg="mod">
          <ac:chgData name="Amalia Gayla Prepose (2527559)" userId="64a19662-4e9d-4987-8e7d-8d65338ffad5" providerId="ADAL" clId="{9430328B-78C2-47C7-8846-95CC7184D984}" dt="2026-03-22T22:58:07.477" v="0" actId="26606"/>
          <ac:spMkLst>
            <pc:docMk/>
            <pc:sldMk cId="2844970471" sldId="258"/>
            <ac:spMk id="3" creationId="{455C71E7-4583-8058-31DD-DCD7F8C4C8DE}"/>
          </ac:spMkLst>
        </pc:spChg>
        <pc:spChg chg="mod">
          <ac:chgData name="Amalia Gayla Prepose (2527559)" userId="64a19662-4e9d-4987-8e7d-8d65338ffad5" providerId="ADAL" clId="{9430328B-78C2-47C7-8846-95CC7184D984}" dt="2026-03-22T22:58:07.477" v="0" actId="26606"/>
          <ac:spMkLst>
            <pc:docMk/>
            <pc:sldMk cId="2844970471" sldId="258"/>
            <ac:spMk id="6" creationId="{E2AEDB46-7FFA-F132-9940-330A87D0D8E1}"/>
          </ac:spMkLst>
        </pc:spChg>
        <pc:picChg chg="mod">
          <ac:chgData name="Amalia Gayla Prepose (2527559)" userId="64a19662-4e9d-4987-8e7d-8d65338ffad5" providerId="ADAL" clId="{9430328B-78C2-47C7-8846-95CC7184D984}" dt="2026-03-22T22:58:07.477" v="0" actId="26606"/>
          <ac:picMkLst>
            <pc:docMk/>
            <pc:sldMk cId="2844970471" sldId="258"/>
            <ac:picMk id="5" creationId="{E5584CFE-8EE5-6A55-B3A3-7A1CE37A66FB}"/>
          </ac:picMkLst>
        </pc:picChg>
      </pc:sldChg>
      <pc:sldChg chg="addSp delSp modSp mod setBg setClrOvrMap">
        <pc:chgData name="Amalia Gayla Prepose (2527559)" userId="64a19662-4e9d-4987-8e7d-8d65338ffad5" providerId="ADAL" clId="{9430328B-78C2-47C7-8846-95CC7184D984}" dt="2026-03-22T22:58:25.229" v="3" actId="26606"/>
        <pc:sldMkLst>
          <pc:docMk/>
          <pc:sldMk cId="3519760718" sldId="261"/>
        </pc:sldMkLst>
        <pc:spChg chg="mod">
          <ac:chgData name="Amalia Gayla Prepose (2527559)" userId="64a19662-4e9d-4987-8e7d-8d65338ffad5" providerId="ADAL" clId="{9430328B-78C2-47C7-8846-95CC7184D984}" dt="2026-03-22T22:58:25.229" v="3" actId="26606"/>
          <ac:spMkLst>
            <pc:docMk/>
            <pc:sldMk cId="3519760718" sldId="261"/>
            <ac:spMk id="3" creationId="{AC16353E-BF88-8353-0AC8-CC00DCD4BC65}"/>
          </ac:spMkLst>
        </pc:spChg>
        <pc:spChg chg="add del">
          <ac:chgData name="Amalia Gayla Prepose (2527559)" userId="64a19662-4e9d-4987-8e7d-8d65338ffad5" providerId="ADAL" clId="{9430328B-78C2-47C7-8846-95CC7184D984}" dt="2026-03-22T22:58:25.218" v="2" actId="26606"/>
          <ac:spMkLst>
            <pc:docMk/>
            <pc:sldMk cId="3519760718" sldId="261"/>
            <ac:spMk id="8" creationId="{66AFD431-09B7-42CA-BF39-9FE5DBE53797}"/>
          </ac:spMkLst>
        </pc:spChg>
        <pc:spChg chg="add del">
          <ac:chgData name="Amalia Gayla Prepose (2527559)" userId="64a19662-4e9d-4987-8e7d-8d65338ffad5" providerId="ADAL" clId="{9430328B-78C2-47C7-8846-95CC7184D984}" dt="2026-03-22T22:58:25.218" v="2" actId="26606"/>
          <ac:spMkLst>
            <pc:docMk/>
            <pc:sldMk cId="3519760718" sldId="261"/>
            <ac:spMk id="24" creationId="{E7D63BAB-D0DB-4F66-92F9-4D2E0A2E5A47}"/>
          </ac:spMkLst>
        </pc:spChg>
        <pc:spChg chg="add">
          <ac:chgData name="Amalia Gayla Prepose (2527559)" userId="64a19662-4e9d-4987-8e7d-8d65338ffad5" providerId="ADAL" clId="{9430328B-78C2-47C7-8846-95CC7184D984}" dt="2026-03-22T22:58:25.229" v="3" actId="26606"/>
          <ac:spMkLst>
            <pc:docMk/>
            <pc:sldMk cId="3519760718" sldId="261"/>
            <ac:spMk id="26" creationId="{83030214-227F-42DB-9282-BBA6AF8D94A8}"/>
          </ac:spMkLst>
        </pc:spChg>
        <pc:spChg chg="add">
          <ac:chgData name="Amalia Gayla Prepose (2527559)" userId="64a19662-4e9d-4987-8e7d-8d65338ffad5" providerId="ADAL" clId="{9430328B-78C2-47C7-8846-95CC7184D984}" dt="2026-03-22T22:58:25.229" v="3" actId="26606"/>
          <ac:spMkLst>
            <pc:docMk/>
            <pc:sldMk cId="3519760718" sldId="261"/>
            <ac:spMk id="27" creationId="{0D7A9289-BAD1-4A78-979F-A655C886DBF5}"/>
          </ac:spMkLst>
        </pc:spChg>
        <pc:grpChg chg="add del">
          <ac:chgData name="Amalia Gayla Prepose (2527559)" userId="64a19662-4e9d-4987-8e7d-8d65338ffad5" providerId="ADAL" clId="{9430328B-78C2-47C7-8846-95CC7184D984}" dt="2026-03-22T22:58:25.218" v="2" actId="26606"/>
          <ac:grpSpMkLst>
            <pc:docMk/>
            <pc:sldMk cId="3519760718" sldId="261"/>
            <ac:grpSpMk id="10" creationId="{9711C96E-3D2D-48C8-AAB9-C1CB02D1D51C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696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098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791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254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032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941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039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054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60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839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966064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5954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03160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7724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059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800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D614DD-4AA8-48EF-8337-6F55BBDECA1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22A12C40-3CA1-406D-BD7E-AE1AEEFDD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203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huocdantoc.vn/benh/trung-tam-vat-ly-tri-lieu-tai-tp-hcm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rtuallibrary.info/society-and-culture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10.1177/2333794X231213472?icid=int.sj-abstract.similar-articles.9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" TargetMode="External"/><Relationship Id="rId2" Type="http://schemas.openxmlformats.org/officeDocument/2006/relationships/hyperlink" Target="https://www.healthcareers.nhs.uk/explore-rol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E8658BB-BF54-A350-362B-E4751BD884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225296"/>
            <a:ext cx="9144000" cy="4032504"/>
          </a:xfrm>
        </p:spPr>
        <p:txBody>
          <a:bodyPr>
            <a:normAutofit/>
          </a:bodyPr>
          <a:lstStyle/>
          <a:p>
            <a:pPr algn="l"/>
            <a:endParaRPr lang="en-GB" sz="1400" dirty="0"/>
          </a:p>
          <a:p>
            <a:pPr algn="l"/>
            <a:endParaRPr lang="en-GB" sz="1400" dirty="0"/>
          </a:p>
          <a:p>
            <a:pPr algn="l"/>
            <a:endParaRPr lang="en-GB" sz="1400" dirty="0"/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Amalia G. Prepose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ID Number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2527559</a:t>
            </a:r>
          </a:p>
          <a:p>
            <a:r>
              <a:rPr lang="en-GB" sz="1600" b="1" dirty="0">
                <a:latin typeface="Arial"/>
                <a:cs typeface="Arial"/>
              </a:rPr>
              <a:t>Module</a:t>
            </a:r>
            <a:r>
              <a:rPr lang="en-GB" sz="1600" dirty="0">
                <a:latin typeface="Arial"/>
                <a:cs typeface="Arial"/>
              </a:rPr>
              <a:t>: </a:t>
            </a:r>
            <a:r>
              <a:rPr lang="en-GB" sz="1600" i="1" dirty="0">
                <a:latin typeface="Arial"/>
                <a:cs typeface="Arial"/>
              </a:rPr>
              <a:t>Academic and </a:t>
            </a:r>
            <a:r>
              <a:rPr lang="en-GB" sz="1600" i="1">
                <a:latin typeface="Arial"/>
                <a:cs typeface="Arial"/>
              </a:rPr>
              <a:t>Employability </a:t>
            </a:r>
            <a:r>
              <a:rPr lang="en-GB" sz="1600" i="1" dirty="0">
                <a:latin typeface="Arial"/>
                <a:cs typeface="Arial"/>
              </a:rPr>
              <a:t> Skills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LCHS4001 </a:t>
            </a:r>
          </a:p>
          <a:p>
            <a:pPr algn="l"/>
            <a:r>
              <a:rPr lang="en-GB" sz="1600" b="1" dirty="0">
                <a:latin typeface="Arial"/>
                <a:cs typeface="Arial"/>
              </a:rPr>
              <a:t>Lecturer</a:t>
            </a:r>
            <a:r>
              <a:rPr lang="en-GB" sz="1600" dirty="0">
                <a:latin typeface="Arial"/>
                <a:cs typeface="Arial"/>
              </a:rPr>
              <a:t>: </a:t>
            </a:r>
            <a:r>
              <a:rPr lang="en-GB" sz="1600" i="1">
                <a:latin typeface="Arial"/>
                <a:cs typeface="Arial"/>
              </a:rPr>
              <a:t>Umma Suleiman</a:t>
            </a:r>
            <a:endParaRPr lang="en-GB" sz="16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63486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B4412-D9A9-B882-7DAE-15B06DA18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6" y="896112"/>
            <a:ext cx="9290304" cy="52808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Hello, today I’ll be presenting TASK 1 for health and social care.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will introduce the role of a Rehabilitation Care Assistant including its importance, how I began my research and the challenges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I encountered,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also evaluate one of my sources and discuss my next steps.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40197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C71E7-4583-8058-31DD-DCD7F8C4C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buAutoNum type="arabicPeriod"/>
            </a:pPr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ROLE AND WHY I CHOSE IT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job title I’ve chosen is Rehabilitation Care Assistant.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position entails helping patients and recuperate from disease, trauma and surgery. By supporting mobility, everyday task and recuperation exercises, they aid people regaining their independence.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chose this position because I want to help people recover and improve their quality of life. I also find it rewarding to assist patient in their recovery.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function is crucial because its enables patient to regain their independence and resume their regular lives.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584CFE-8EE5-6A55-B3A3-7A1CE37A66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2" r="24041" b="2"/>
          <a:stretch>
            <a:fillRect/>
          </a:stretch>
        </p:blipFill>
        <p:spPr>
          <a:xfrm>
            <a:off x="6091916" y="872041"/>
            <a:ext cx="5451627" cy="47938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2AEDB46-7FFA-F132-9940-330A87D0D8E1}"/>
              </a:ext>
            </a:extLst>
          </p:cNvPr>
          <p:cNvSpPr txBox="1"/>
          <p:nvPr/>
        </p:nvSpPr>
        <p:spPr>
          <a:xfrm>
            <a:off x="8863001" y="5465862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huocdantoc.vn/benh/trung-tam-vat-ly-tri-lieu-tai-tp-hc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970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63DAE6-5A1C-D059-3326-13EBB6531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8463" y="2181339"/>
            <a:ext cx="6202496" cy="386002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2. How I Started My Research</a:t>
            </a:r>
          </a:p>
          <a:p>
            <a:pPr marL="0" indent="0">
              <a:buNone/>
            </a:pPr>
            <a:r>
              <a:rPr lang="en-GB" dirty="0"/>
              <a:t>I began my research by consulting reputable sources like the World Health Organization and the NHS website.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 used the following key words in my search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Healthcare assistant duties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Skills required for rehabilitation.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333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A89FE-0016-EF61-F452-2A09393F5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CRAAP TEST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used the CRAAP Test to assist the NHS Website: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CURRENCY: Data is current.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RELEVANCE: It has a direct bearing on jobs in healthcare.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AUTHORITY: The NHS is reputable healthcare institution.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ACCURACY: The data is precise and fact-based.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PURPOSE: The goal is to educate and inform.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9C882F-08C5-55A0-5B96-9CA62AAECD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74028" y="645106"/>
            <a:ext cx="5287402" cy="5247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0037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32905-AF5E-F640-BE25-E12473059B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FACED</a:t>
            </a:r>
          </a:p>
          <a:p>
            <a:pPr marL="0" indent="0">
              <a:lnSpc>
                <a:spcPct val="90000"/>
              </a:lnSpc>
              <a:buNone/>
            </a:pPr>
            <a:endParaRPr lang="en-GB" sz="1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 specific, in-depth information about Rehabilitation Care Assistants was difficult for me because most of the sources were generic.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Additionally ,I initially had trouble understanding some medical terminology.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also had to select the most pertinent points for my research because there was a lot information.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Steps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My next steps are: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investigate  three essential abilities including cooperation, patience and communication.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give instance of these abilities in real life.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clearly arrange my thoughts to start organizing and composing my Task 3 report.</a:t>
            </a:r>
          </a:p>
          <a:p>
            <a:pPr>
              <a:lnSpc>
                <a:spcPct val="90000"/>
              </a:lnSpc>
            </a:pPr>
            <a:endParaRPr lang="en-GB" sz="1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502481-A8E5-9165-49F9-08CC478B58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743" r="28923" b="1"/>
          <a:stretch>
            <a:fillRect/>
          </a:stretch>
        </p:blipFill>
        <p:spPr>
          <a:xfrm>
            <a:off x="6691794" y="645106"/>
            <a:ext cx="4251871" cy="52477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F067F5-908F-4A63-A702-1CC725B9E97B}"/>
              </a:ext>
            </a:extLst>
          </p:cNvPr>
          <p:cNvSpPr txBox="1"/>
          <p:nvPr/>
        </p:nvSpPr>
        <p:spPr>
          <a:xfrm>
            <a:off x="8234269" y="5692798"/>
            <a:ext cx="270939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journals.sagepub.com/doi/10.1177/2333794X231213472?icid=int.sj-abstract.similar-articles.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433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1149203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6353E-BF88-8353-0AC8-CC00DCD4B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0368" y="1059872"/>
            <a:ext cx="6224244" cy="4851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/>
                <a:cs typeface="Arial"/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/>
                <a:cs typeface="Arial"/>
              </a:rPr>
              <a:t>In conclusion, learning about the function of rehabilitation care assistant has made it easier for me to appreciate how crucial it is to a patient recuperation. It's also demonstrated the essential duties and competences needed. This will assist me in creating my final report for the upcoming next task.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>
                <a:latin typeface="Arial"/>
                <a:cs typeface="Arial"/>
              </a:rPr>
              <a:t>NHS  Available at </a:t>
            </a:r>
            <a:r>
              <a:rPr lang="en-GB" sz="1700" dirty="0">
                <a:latin typeface="Arial"/>
                <a:cs typeface="Arial"/>
                <a:hlinkClick r:id="rId2"/>
              </a:rPr>
              <a:t>https://www.healthcareers.nhs.uk/explore-roles</a:t>
            </a:r>
            <a:endParaRPr lang="en-GB" sz="17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>
                <a:latin typeface="Arial"/>
                <a:cs typeface="Arial"/>
              </a:rPr>
              <a:t>World Health Organization Available at </a:t>
            </a:r>
            <a:r>
              <a:rPr lang="en-GB" sz="1700" dirty="0">
                <a:latin typeface="Arial"/>
                <a:cs typeface="Arial"/>
                <a:hlinkClick r:id="rId3"/>
              </a:rPr>
              <a:t>https://www.who.int</a:t>
            </a:r>
            <a:endParaRPr lang="en-GB" sz="17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976071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179</TotalTime>
  <Words>483</Words>
  <Application>Microsoft Office PowerPoint</Application>
  <PresentationFormat>Widescreen</PresentationFormat>
  <Paragraphs>63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Amalia Gayla Prepose (2527559)</dc:creator>
  <cp:lastModifiedBy>Amalia Gayla Prepose (2527559)</cp:lastModifiedBy>
  <cp:revision>11</cp:revision>
  <dcterms:created xsi:type="dcterms:W3CDTF">2026-03-22T20:19:06Z</dcterms:created>
  <dcterms:modified xsi:type="dcterms:W3CDTF">2026-03-23T21:05:27Z</dcterms:modified>
</cp:coreProperties>
</file>