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19"/>
  </p:notesMasterIdLst>
  <p:sldIdLst>
    <p:sldId id="256" r:id="rId2"/>
    <p:sldId id="445" r:id="rId3"/>
    <p:sldId id="473" r:id="rId4"/>
    <p:sldId id="474" r:id="rId5"/>
    <p:sldId id="507" r:id="rId6"/>
    <p:sldId id="476" r:id="rId7"/>
    <p:sldId id="508" r:id="rId8"/>
    <p:sldId id="509" r:id="rId9"/>
    <p:sldId id="510" r:id="rId10"/>
    <p:sldId id="511" r:id="rId11"/>
    <p:sldId id="512" r:id="rId12"/>
    <p:sldId id="487" r:id="rId13"/>
    <p:sldId id="488" r:id="rId14"/>
    <p:sldId id="489" r:id="rId15"/>
    <p:sldId id="502" r:id="rId16"/>
    <p:sldId id="504" r:id="rId17"/>
    <p:sldId id="387" r:id="rId1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05BB98-7567-48F3-A113-7B1155455A0E}" v="36" dt="2023-10-12T14:34:45.2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765" autoAdjust="0"/>
  </p:normalViewPr>
  <p:slideViewPr>
    <p:cSldViewPr snapToGrid="0" snapToObjects="1">
      <p:cViewPr varScale="1">
        <p:scale>
          <a:sx n="105" d="100"/>
          <a:sy n="105" d="100"/>
        </p:scale>
        <p:origin x="1240" y="72"/>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73" d="100"/>
          <a:sy n="73" d="100"/>
        </p:scale>
        <p:origin x="2724" y="51"/>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7405BB98-7567-48F3-A113-7B1155455A0E}"/>
    <pc:docChg chg="undo custSel addSld delSld modSld">
      <pc:chgData name="Munyaradzi Nicholas Murira" userId="6ab3fae5-94bd-47ef-9f25-6c1f645127cf" providerId="ADAL" clId="{7405BB98-7567-48F3-A113-7B1155455A0E}" dt="2023-10-12T14:34:45.239" v="102"/>
      <pc:docMkLst>
        <pc:docMk/>
      </pc:docMkLst>
      <pc:sldChg chg="modSp mod">
        <pc:chgData name="Munyaradzi Nicholas Murira" userId="6ab3fae5-94bd-47ef-9f25-6c1f645127cf" providerId="ADAL" clId="{7405BB98-7567-48F3-A113-7B1155455A0E}" dt="2023-10-12T14:14:24.351" v="70" actId="255"/>
        <pc:sldMkLst>
          <pc:docMk/>
          <pc:sldMk cId="2787194826" sldId="332"/>
        </pc:sldMkLst>
        <pc:spChg chg="mod">
          <ac:chgData name="Munyaradzi Nicholas Murira" userId="6ab3fae5-94bd-47ef-9f25-6c1f645127cf" providerId="ADAL" clId="{7405BB98-7567-48F3-A113-7B1155455A0E}" dt="2023-10-12T14:14:24.351" v="70" actId="255"/>
          <ac:spMkLst>
            <pc:docMk/>
            <pc:sldMk cId="2787194826" sldId="332"/>
            <ac:spMk id="12290" creationId="{00000000-0000-0000-0000-000000000000}"/>
          </ac:spMkLst>
        </pc:spChg>
      </pc:sldChg>
      <pc:sldChg chg="modSp mod modAnim">
        <pc:chgData name="Munyaradzi Nicholas Murira" userId="6ab3fae5-94bd-47ef-9f25-6c1f645127cf" providerId="ADAL" clId="{7405BB98-7567-48F3-A113-7B1155455A0E}" dt="2023-10-12T14:17:13.344" v="75" actId="5793"/>
        <pc:sldMkLst>
          <pc:docMk/>
          <pc:sldMk cId="1334926013" sldId="333"/>
        </pc:sldMkLst>
        <pc:spChg chg="mod">
          <ac:chgData name="Munyaradzi Nicholas Murira" userId="6ab3fae5-94bd-47ef-9f25-6c1f645127cf" providerId="ADAL" clId="{7405BB98-7567-48F3-A113-7B1155455A0E}" dt="2023-10-12T14:17:13.344" v="75" actId="5793"/>
          <ac:spMkLst>
            <pc:docMk/>
            <pc:sldMk cId="1334926013" sldId="333"/>
            <ac:spMk id="12291" creationId="{00000000-0000-0000-0000-000000000000}"/>
          </ac:spMkLst>
        </pc:spChg>
      </pc:sldChg>
      <pc:sldChg chg="modNotes">
        <pc:chgData name="Munyaradzi Nicholas Murira" userId="6ab3fae5-94bd-47ef-9f25-6c1f645127cf" providerId="ADAL" clId="{7405BB98-7567-48F3-A113-7B1155455A0E}" dt="2023-10-12T14:13:48.427" v="69" actId="27636"/>
        <pc:sldMkLst>
          <pc:docMk/>
          <pc:sldMk cId="4108378854" sldId="336"/>
        </pc:sldMkLst>
      </pc:sldChg>
      <pc:sldChg chg="add">
        <pc:chgData name="Munyaradzi Nicholas Murira" userId="6ab3fae5-94bd-47ef-9f25-6c1f645127cf" providerId="ADAL" clId="{7405BB98-7567-48F3-A113-7B1155455A0E}" dt="2023-10-12T14:34:45.239" v="102"/>
        <pc:sldMkLst>
          <pc:docMk/>
          <pc:sldMk cId="4250075989" sldId="347"/>
        </pc:sldMkLst>
      </pc:sldChg>
      <pc:sldChg chg="modSp mod">
        <pc:chgData name="Munyaradzi Nicholas Murira" userId="6ab3fae5-94bd-47ef-9f25-6c1f645127cf" providerId="ADAL" clId="{7405BB98-7567-48F3-A113-7B1155455A0E}" dt="2023-10-12T14:33:26.385" v="101" actId="113"/>
        <pc:sldMkLst>
          <pc:docMk/>
          <pc:sldMk cId="0" sldId="445"/>
        </pc:sldMkLst>
        <pc:spChg chg="mod">
          <ac:chgData name="Munyaradzi Nicholas Murira" userId="6ab3fae5-94bd-47ef-9f25-6c1f645127cf" providerId="ADAL" clId="{7405BB98-7567-48F3-A113-7B1155455A0E}" dt="2023-10-12T14:33:26.385" v="101" actId="113"/>
          <ac:spMkLst>
            <pc:docMk/>
            <pc:sldMk cId="0" sldId="445"/>
            <ac:spMk id="3" creationId="{00000000-0000-0000-0000-000000000000}"/>
          </ac:spMkLst>
        </pc:spChg>
      </pc:sldChg>
      <pc:sldChg chg="modSp mod">
        <pc:chgData name="Munyaradzi Nicholas Murira" userId="6ab3fae5-94bd-47ef-9f25-6c1f645127cf" providerId="ADAL" clId="{7405BB98-7567-48F3-A113-7B1155455A0E}" dt="2023-10-12T07:55:37.715" v="13" actId="27636"/>
        <pc:sldMkLst>
          <pc:docMk/>
          <pc:sldMk cId="420792389" sldId="472"/>
        </pc:sldMkLst>
        <pc:spChg chg="mod">
          <ac:chgData name="Munyaradzi Nicholas Murira" userId="6ab3fae5-94bd-47ef-9f25-6c1f645127cf" providerId="ADAL" clId="{7405BB98-7567-48F3-A113-7B1155455A0E}" dt="2023-10-12T07:55:37.715" v="13" actId="27636"/>
          <ac:spMkLst>
            <pc:docMk/>
            <pc:sldMk cId="420792389" sldId="472"/>
            <ac:spMk id="8195" creationId="{00000000-0000-0000-0000-000000000000}"/>
          </ac:spMkLst>
        </pc:spChg>
      </pc:sldChg>
      <pc:sldChg chg="modSp mod modAnim">
        <pc:chgData name="Munyaradzi Nicholas Murira" userId="6ab3fae5-94bd-47ef-9f25-6c1f645127cf" providerId="ADAL" clId="{7405BB98-7567-48F3-A113-7B1155455A0E}" dt="2023-10-12T13:57:15.453" v="67" actId="255"/>
        <pc:sldMkLst>
          <pc:docMk/>
          <pc:sldMk cId="2956471644" sldId="473"/>
        </pc:sldMkLst>
        <pc:spChg chg="mod">
          <ac:chgData name="Munyaradzi Nicholas Murira" userId="6ab3fae5-94bd-47ef-9f25-6c1f645127cf" providerId="ADAL" clId="{7405BB98-7567-48F3-A113-7B1155455A0E}" dt="2023-10-12T13:57:15.453" v="67" actId="255"/>
          <ac:spMkLst>
            <pc:docMk/>
            <pc:sldMk cId="2956471644" sldId="473"/>
            <ac:spMk id="9218" creationId="{00000000-0000-0000-0000-000000000000}"/>
          </ac:spMkLst>
        </pc:spChg>
        <pc:spChg chg="mod">
          <ac:chgData name="Munyaradzi Nicholas Murira" userId="6ab3fae5-94bd-47ef-9f25-6c1f645127cf" providerId="ADAL" clId="{7405BB98-7567-48F3-A113-7B1155455A0E}" dt="2023-10-12T08:00:38.982" v="24" actId="20577"/>
          <ac:spMkLst>
            <pc:docMk/>
            <pc:sldMk cId="2956471644" sldId="473"/>
            <ac:spMk id="9219" creationId="{00000000-0000-0000-0000-000000000000}"/>
          </ac:spMkLst>
        </pc:spChg>
      </pc:sldChg>
      <pc:sldChg chg="modSp mod modAnim">
        <pc:chgData name="Munyaradzi Nicholas Murira" userId="6ab3fae5-94bd-47ef-9f25-6c1f645127cf" providerId="ADAL" clId="{7405BB98-7567-48F3-A113-7B1155455A0E}" dt="2023-10-12T08:40:54.460" v="42"/>
        <pc:sldMkLst>
          <pc:docMk/>
          <pc:sldMk cId="1339759485" sldId="476"/>
        </pc:sldMkLst>
        <pc:spChg chg="mod">
          <ac:chgData name="Munyaradzi Nicholas Murira" userId="6ab3fae5-94bd-47ef-9f25-6c1f645127cf" providerId="ADAL" clId="{7405BB98-7567-48F3-A113-7B1155455A0E}" dt="2023-10-12T08:40:54.460" v="42"/>
          <ac:spMkLst>
            <pc:docMk/>
            <pc:sldMk cId="1339759485" sldId="476"/>
            <ac:spMk id="12291" creationId="{00000000-0000-0000-0000-000000000000}"/>
          </ac:spMkLst>
        </pc:spChg>
      </pc:sldChg>
      <pc:sldChg chg="del modNotes">
        <pc:chgData name="Munyaradzi Nicholas Murira" userId="6ab3fae5-94bd-47ef-9f25-6c1f645127cf" providerId="ADAL" clId="{7405BB98-7567-48F3-A113-7B1155455A0E}" dt="2023-10-12T09:10:51.336" v="43" actId="47"/>
        <pc:sldMkLst>
          <pc:docMk/>
          <pc:sldMk cId="3549758381" sldId="478"/>
        </pc:sldMkLst>
      </pc:sldChg>
      <pc:sldChg chg="del modNotes">
        <pc:chgData name="Munyaradzi Nicholas Murira" userId="6ab3fae5-94bd-47ef-9f25-6c1f645127cf" providerId="ADAL" clId="{7405BB98-7567-48F3-A113-7B1155455A0E}" dt="2023-10-12T09:11:19.078" v="44" actId="47"/>
        <pc:sldMkLst>
          <pc:docMk/>
          <pc:sldMk cId="1505269300" sldId="479"/>
        </pc:sldMkLst>
      </pc:sldChg>
      <pc:sldChg chg="modSp del mod modAnim">
        <pc:chgData name="Munyaradzi Nicholas Murira" userId="6ab3fae5-94bd-47ef-9f25-6c1f645127cf" providerId="ADAL" clId="{7405BB98-7567-48F3-A113-7B1155455A0E}" dt="2023-10-12T12:50:05.982" v="63" actId="47"/>
        <pc:sldMkLst>
          <pc:docMk/>
          <pc:sldMk cId="2523398101" sldId="481"/>
        </pc:sldMkLst>
        <pc:spChg chg="mod">
          <ac:chgData name="Munyaradzi Nicholas Murira" userId="6ab3fae5-94bd-47ef-9f25-6c1f645127cf" providerId="ADAL" clId="{7405BB98-7567-48F3-A113-7B1155455A0E}" dt="2023-10-12T12:34:43.074" v="62" actId="255"/>
          <ac:spMkLst>
            <pc:docMk/>
            <pc:sldMk cId="2523398101" sldId="481"/>
            <ac:spMk id="6" creationId="{00000000-0000-0000-0000-000000000000}"/>
          </ac:spMkLst>
        </pc:spChg>
        <pc:spChg chg="mod">
          <ac:chgData name="Munyaradzi Nicholas Murira" userId="6ab3fae5-94bd-47ef-9f25-6c1f645127cf" providerId="ADAL" clId="{7405BB98-7567-48F3-A113-7B1155455A0E}" dt="2023-10-12T09:46:35.788" v="46" actId="27636"/>
          <ac:spMkLst>
            <pc:docMk/>
            <pc:sldMk cId="2523398101" sldId="481"/>
            <ac:spMk id="7" creationId="{00000000-0000-0000-0000-000000000000}"/>
          </ac:spMkLst>
        </pc:spChg>
      </pc:sldChg>
      <pc:sldChg chg="modNotes">
        <pc:chgData name="Munyaradzi Nicholas Murira" userId="6ab3fae5-94bd-47ef-9f25-6c1f645127cf" providerId="ADAL" clId="{7405BB98-7567-48F3-A113-7B1155455A0E}" dt="2023-10-12T07:55:37.478" v="9" actId="27636"/>
        <pc:sldMkLst>
          <pc:docMk/>
          <pc:sldMk cId="3470341482" sldId="483"/>
        </pc:sldMkLst>
      </pc:sldChg>
      <pc:sldChg chg="modNotes">
        <pc:chgData name="Munyaradzi Nicholas Murira" userId="6ab3fae5-94bd-47ef-9f25-6c1f645127cf" providerId="ADAL" clId="{7405BB98-7567-48F3-A113-7B1155455A0E}" dt="2023-10-12T07:55:37.641" v="10" actId="27636"/>
        <pc:sldMkLst>
          <pc:docMk/>
          <pc:sldMk cId="10172068" sldId="484"/>
        </pc:sldMkLst>
      </pc:sldChg>
      <pc:sldChg chg="modSp mod modAnim">
        <pc:chgData name="Munyaradzi Nicholas Murira" userId="6ab3fae5-94bd-47ef-9f25-6c1f645127cf" providerId="ADAL" clId="{7405BB98-7567-48F3-A113-7B1155455A0E}" dt="2023-10-12T12:53:06.722" v="65" actId="27636"/>
        <pc:sldMkLst>
          <pc:docMk/>
          <pc:sldMk cId="3058939147" sldId="485"/>
        </pc:sldMkLst>
        <pc:spChg chg="mod">
          <ac:chgData name="Munyaradzi Nicholas Murira" userId="6ab3fae5-94bd-47ef-9f25-6c1f645127cf" providerId="ADAL" clId="{7405BB98-7567-48F3-A113-7B1155455A0E}" dt="2023-10-12T12:53:06.722" v="65" actId="27636"/>
          <ac:spMkLst>
            <pc:docMk/>
            <pc:sldMk cId="3058939147" sldId="485"/>
            <ac:spMk id="10" creationId="{00000000-0000-0000-0000-000000000000}"/>
          </ac:spMkLst>
        </pc:spChg>
      </pc:sldChg>
      <pc:sldChg chg="modSp mod">
        <pc:chgData name="Munyaradzi Nicholas Murira" userId="6ab3fae5-94bd-47ef-9f25-6c1f645127cf" providerId="ADAL" clId="{7405BB98-7567-48F3-A113-7B1155455A0E}" dt="2023-10-12T12:56:32.050" v="66" actId="255"/>
        <pc:sldMkLst>
          <pc:docMk/>
          <pc:sldMk cId="3966667530" sldId="488"/>
        </pc:sldMkLst>
        <pc:spChg chg="mod">
          <ac:chgData name="Munyaradzi Nicholas Murira" userId="6ab3fae5-94bd-47ef-9f25-6c1f645127cf" providerId="ADAL" clId="{7405BB98-7567-48F3-A113-7B1155455A0E}" dt="2023-10-12T12:56:32.050" v="66" actId="255"/>
          <ac:spMkLst>
            <pc:docMk/>
            <pc:sldMk cId="3966667530" sldId="488"/>
            <ac:spMk id="22530" creationId="{00000000-0000-0000-0000-000000000000}"/>
          </ac:spMkLst>
        </pc:spChg>
      </pc:sldChg>
      <pc:sldChg chg="modSp mod">
        <pc:chgData name="Munyaradzi Nicholas Murira" userId="6ab3fae5-94bd-47ef-9f25-6c1f645127cf" providerId="ADAL" clId="{7405BB98-7567-48F3-A113-7B1155455A0E}" dt="2023-10-12T07:55:36.936" v="3" actId="27636"/>
        <pc:sldMkLst>
          <pc:docMk/>
          <pc:sldMk cId="54549527" sldId="489"/>
        </pc:sldMkLst>
        <pc:spChg chg="mod">
          <ac:chgData name="Munyaradzi Nicholas Murira" userId="6ab3fae5-94bd-47ef-9f25-6c1f645127cf" providerId="ADAL" clId="{7405BB98-7567-48F3-A113-7B1155455A0E}" dt="2023-10-12T07:55:36.936" v="3" actId="27636"/>
          <ac:spMkLst>
            <pc:docMk/>
            <pc:sldMk cId="54549527" sldId="489"/>
            <ac:spMk id="24579" creationId="{00000000-0000-0000-0000-000000000000}"/>
          </ac:spMkLst>
        </pc:spChg>
      </pc:sldChg>
      <pc:sldChg chg="modNotes">
        <pc:chgData name="Munyaradzi Nicholas Murira" userId="6ab3fae5-94bd-47ef-9f25-6c1f645127cf" providerId="ADAL" clId="{7405BB98-7567-48F3-A113-7B1155455A0E}" dt="2023-10-12T07:55:37.661" v="11" actId="27636"/>
        <pc:sldMkLst>
          <pc:docMk/>
          <pc:sldMk cId="1342411067" sldId="490"/>
        </pc:sldMkLst>
      </pc:sldChg>
      <pc:sldChg chg="modSp mod">
        <pc:chgData name="Munyaradzi Nicholas Murira" userId="6ab3fae5-94bd-47ef-9f25-6c1f645127cf" providerId="ADAL" clId="{7405BB98-7567-48F3-A113-7B1155455A0E}" dt="2023-10-12T07:55:36.963" v="4" actId="27636"/>
        <pc:sldMkLst>
          <pc:docMk/>
          <pc:sldMk cId="701210551" sldId="492"/>
        </pc:sldMkLst>
        <pc:spChg chg="mod">
          <ac:chgData name="Munyaradzi Nicholas Murira" userId="6ab3fae5-94bd-47ef-9f25-6c1f645127cf" providerId="ADAL" clId="{7405BB98-7567-48F3-A113-7B1155455A0E}" dt="2023-10-12T07:55:36.963" v="4" actId="27636"/>
          <ac:spMkLst>
            <pc:docMk/>
            <pc:sldMk cId="701210551" sldId="492"/>
            <ac:spMk id="5" creationId="{00000000-0000-0000-0000-000000000000}"/>
          </ac:spMkLst>
        </pc:spChg>
      </pc:sldChg>
      <pc:sldChg chg="modNotes">
        <pc:chgData name="Munyaradzi Nicholas Murira" userId="6ab3fae5-94bd-47ef-9f25-6c1f645127cf" providerId="ADAL" clId="{7405BB98-7567-48F3-A113-7B1155455A0E}" dt="2023-10-12T07:55:37.688" v="12" actId="27636"/>
        <pc:sldMkLst>
          <pc:docMk/>
          <pc:sldMk cId="125481589" sldId="495"/>
        </pc:sldMkLst>
      </pc:sldChg>
      <pc:sldChg chg="modSp mod">
        <pc:chgData name="Munyaradzi Nicholas Murira" userId="6ab3fae5-94bd-47ef-9f25-6c1f645127cf" providerId="ADAL" clId="{7405BB98-7567-48F3-A113-7B1155455A0E}" dt="2023-10-12T07:55:37.025" v="5" actId="27636"/>
        <pc:sldMkLst>
          <pc:docMk/>
          <pc:sldMk cId="1807798895" sldId="505"/>
        </pc:sldMkLst>
        <pc:spChg chg="mod">
          <ac:chgData name="Munyaradzi Nicholas Murira" userId="6ab3fae5-94bd-47ef-9f25-6c1f645127cf" providerId="ADAL" clId="{7405BB98-7567-48F3-A113-7B1155455A0E}" dt="2023-10-12T07:55:37.025" v="5" actId="27636"/>
          <ac:spMkLst>
            <pc:docMk/>
            <pc:sldMk cId="1807798895" sldId="505"/>
            <ac:spMk id="83971" creationId="{00000000-0000-0000-0000-000000000000}"/>
          </ac:spMkLst>
        </pc:spChg>
      </pc:sldChg>
      <pc:sldChg chg="modSp mod">
        <pc:chgData name="Munyaradzi Nicholas Murira" userId="6ab3fae5-94bd-47ef-9f25-6c1f645127cf" providerId="ADAL" clId="{7405BB98-7567-48F3-A113-7B1155455A0E}" dt="2023-10-12T07:55:37.042" v="6" actId="27636"/>
        <pc:sldMkLst>
          <pc:docMk/>
          <pc:sldMk cId="2876449904" sldId="506"/>
        </pc:sldMkLst>
        <pc:spChg chg="mod">
          <ac:chgData name="Munyaradzi Nicholas Murira" userId="6ab3fae5-94bd-47ef-9f25-6c1f645127cf" providerId="ADAL" clId="{7405BB98-7567-48F3-A113-7B1155455A0E}" dt="2023-10-12T07:55:37.042" v="6" actId="27636"/>
          <ac:spMkLst>
            <pc:docMk/>
            <pc:sldMk cId="2876449904" sldId="506"/>
            <ac:spMk id="8397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10/13/2023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5227859-328B-49D5-A756-06986DC53F6E}" type="slidenum">
              <a:rPr lang="en-US" altLang="en-US" sz="1200" smtClean="0"/>
              <a:pPr eaLnBrk="1" hangingPunct="1"/>
              <a:t>3</a:t>
            </a:fld>
            <a:endParaRPr lang="en-US" altLang="en-US" sz="1200" dirty="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a:p>
            <a:pPr eaLnBrk="1" hangingPunct="1"/>
            <a:endParaRPr lang="en-US" dirty="0"/>
          </a:p>
        </p:txBody>
      </p:sp>
    </p:spTree>
    <p:extLst>
      <p:ext uri="{BB962C8B-B14F-4D97-AF65-F5344CB8AC3E}">
        <p14:creationId xmlns:p14="http://schemas.microsoft.com/office/powerpoint/2010/main" val="21158192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D29487-688D-47CE-B31E-20213C5B0ADB}" type="slidenum">
              <a:rPr lang="en-US" altLang="en-US" sz="1200" smtClean="0"/>
              <a:pPr eaLnBrk="1" hangingPunct="1"/>
              <a:t>4</a:t>
            </a:fld>
            <a:endParaRPr lang="en-US" altLang="en-US" sz="1200" dirty="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452118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D29487-688D-47CE-B31E-20213C5B0ADB}" type="slidenum">
              <a:rPr lang="en-US" altLang="en-US" sz="1200" smtClean="0"/>
              <a:pPr eaLnBrk="1" hangingPunct="1"/>
              <a:t>5</a:t>
            </a:fld>
            <a:endParaRPr lang="en-US" altLang="en-US" sz="1200" dirty="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5725833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75744B6-45CF-4B4F-982D-B13445A6C5B6}" type="slidenum">
              <a:rPr lang="en-US" altLang="en-US" sz="1200" smtClean="0"/>
              <a:pPr eaLnBrk="1" hangingPunct="1"/>
              <a:t>6</a:t>
            </a:fld>
            <a:endParaRPr lang="en-US" altLang="en-US" sz="1200" dirty="0"/>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318475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D29487-688D-47CE-B31E-20213C5B0ADB}" type="slidenum">
              <a:rPr lang="en-US" altLang="en-US" sz="1200" smtClean="0"/>
              <a:pPr eaLnBrk="1" hangingPunct="1"/>
              <a:t>7</a:t>
            </a:fld>
            <a:endParaRPr lang="en-US" altLang="en-US" sz="1200" dirty="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9304653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D29487-688D-47CE-B31E-20213C5B0ADB}" type="slidenum">
              <a:rPr lang="en-US" altLang="en-US" sz="1200" smtClean="0"/>
              <a:pPr eaLnBrk="1" hangingPunct="1"/>
              <a:t>8</a:t>
            </a:fld>
            <a:endParaRPr lang="en-US" altLang="en-US" sz="1200" dirty="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58787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D29487-688D-47CE-B31E-20213C5B0ADB}" type="slidenum">
              <a:rPr lang="en-US" altLang="en-US" sz="1200" smtClean="0"/>
              <a:pPr eaLnBrk="1" hangingPunct="1"/>
              <a:t>9</a:t>
            </a:fld>
            <a:endParaRPr lang="en-US" altLang="en-US" sz="1200" dirty="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1379386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D29487-688D-47CE-B31E-20213C5B0ADB}" type="slidenum">
              <a:rPr lang="en-US" altLang="en-US" sz="1200" smtClean="0"/>
              <a:pPr eaLnBrk="1" hangingPunct="1"/>
              <a:t>10</a:t>
            </a:fld>
            <a:endParaRPr lang="en-US" altLang="en-US" sz="1200" dirty="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997949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D29487-688D-47CE-B31E-20213C5B0ADB}" type="slidenum">
              <a:rPr lang="en-US" altLang="en-US" sz="1200" smtClean="0"/>
              <a:pPr eaLnBrk="1" hangingPunct="1"/>
              <a:t>11</a:t>
            </a:fld>
            <a:endParaRPr lang="en-US" altLang="en-US" sz="1200" dirty="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9724635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F5479A0-CD71-4629-ACE5-93345D70251D}" type="slidenum">
              <a:rPr lang="en-US" altLang="en-US" sz="1200" smtClean="0"/>
              <a:pPr eaLnBrk="1" hangingPunct="1"/>
              <a:t>13</a:t>
            </a:fld>
            <a:endParaRPr lang="en-US" altLang="en-US" sz="1200" dirty="0"/>
          </a:p>
        </p:txBody>
      </p:sp>
      <p:sp>
        <p:nvSpPr>
          <p:cNvPr id="105475" name="Rectangle 2"/>
          <p:cNvSpPr>
            <a:spLocks noGrp="1" noRot="1" noChangeAspect="1" noChangeArrowheads="1" noTextEdit="1"/>
          </p:cNvSpPr>
          <p:nvPr>
            <p:ph type="sldImg"/>
          </p:nvPr>
        </p:nvSpPr>
        <p:spPr>
          <a:ln/>
        </p:spPr>
      </p:sp>
      <p:sp>
        <p:nvSpPr>
          <p:cNvPr id="1054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4254529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728DA17-B76D-4488-A643-A8B73A7C01D6}" type="slidenum">
              <a:rPr lang="en-US" altLang="en-US" sz="1200" smtClean="0"/>
              <a:pPr eaLnBrk="1" hangingPunct="1"/>
              <a:t>14</a:t>
            </a:fld>
            <a:endParaRPr lang="en-US" altLang="en-US" sz="1200" dirty="0"/>
          </a:p>
        </p:txBody>
      </p:sp>
      <p:sp>
        <p:nvSpPr>
          <p:cNvPr id="10752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3833781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15</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346927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16</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4809589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2069071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10/13/2023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1282700"/>
            <a:ext cx="7683499" cy="1989666"/>
          </a:xfrm>
        </p:spPr>
        <p:txBody>
          <a:bodyPr/>
          <a:lstStyle/>
          <a:p>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Social Engineering Hacking: Methods and Targeting</a:t>
            </a:r>
          </a:p>
        </p:txBody>
      </p:sp>
      <p:sp>
        <p:nvSpPr>
          <p:cNvPr id="3" name="TextBox 2"/>
          <p:cNvSpPr txBox="1"/>
          <p:nvPr/>
        </p:nvSpPr>
        <p:spPr>
          <a:xfrm>
            <a:off x="3740438" y="3842154"/>
            <a:ext cx="1372492" cy="523220"/>
          </a:xfrm>
          <a:prstGeom prst="rect">
            <a:avLst/>
          </a:prstGeom>
          <a:noFill/>
        </p:spPr>
        <p:txBody>
          <a:bodyPr wrap="none" rtlCol="0">
            <a:spAutoFit/>
          </a:bodyPr>
          <a:lstStyle/>
          <a:p>
            <a:r>
              <a:rPr lang="en-US" altLang="zh-CN" sz="2800" dirty="0">
                <a:solidFill>
                  <a:schemeClr val="accent2">
                    <a:lumMod val="60000"/>
                    <a:lumOff val="40000"/>
                  </a:schemeClr>
                </a:solidFill>
                <a:latin typeface="Times New Roman"/>
                <a:cs typeface="Times New Roman"/>
              </a:rPr>
              <a:t>Group</a:t>
            </a:r>
            <a:r>
              <a:rPr lang="en-US" sz="2800" dirty="0">
                <a:solidFill>
                  <a:schemeClr val="accent2">
                    <a:lumMod val="60000"/>
                    <a:lumOff val="40000"/>
                  </a:schemeClr>
                </a:solidFill>
                <a:latin typeface="Times New Roman"/>
                <a:cs typeface="Times New Roman"/>
              </a:rPr>
              <a:t> 3</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2264" y="378025"/>
            <a:ext cx="4586343" cy="713306"/>
          </a:xfrm>
        </p:spPr>
        <p:txBody>
          <a:bodyPr/>
          <a:lstStyle/>
          <a:p>
            <a:br>
              <a:rPr lang="en-US" dirty="0"/>
            </a:br>
            <a:r>
              <a:rPr lang="en-US" sz="3600" b="1" dirty="0"/>
              <a:t>Introduction</a:t>
            </a:r>
            <a:endParaRPr lang="en-GB" b="1" dirty="0"/>
          </a:p>
        </p:txBody>
      </p:sp>
      <p:sp>
        <p:nvSpPr>
          <p:cNvPr id="5" name="内容占位符 4">
            <a:extLst>
              <a:ext uri="{FF2B5EF4-FFF2-40B4-BE49-F238E27FC236}">
                <a16:creationId xmlns:a16="http://schemas.microsoft.com/office/drawing/2014/main" id="{58FD9BAF-06AC-069A-430D-6B02E2C850FB}"/>
              </a:ext>
            </a:extLst>
          </p:cNvPr>
          <p:cNvSpPr>
            <a:spLocks noGrp="1"/>
          </p:cNvSpPr>
          <p:nvPr>
            <p:ph idx="1"/>
          </p:nvPr>
        </p:nvSpPr>
        <p:spPr>
          <a:xfrm>
            <a:off x="549275" y="1176110"/>
            <a:ext cx="8042276" cy="4343400"/>
          </a:xfrm>
        </p:spPr>
        <p:txBody>
          <a:bodyPr/>
          <a:lstStyle/>
          <a:p>
            <a:pPr algn="l">
              <a:buFont typeface="Arial" panose="020B0604020202020204" pitchFamily="34" charset="0"/>
              <a:buChar char="•"/>
            </a:pPr>
            <a:r>
              <a:rPr lang="en-US" altLang="zh-CN" b="0" i="0" dirty="0">
                <a:solidFill>
                  <a:srgbClr val="374151"/>
                </a:solidFill>
                <a:effectLst/>
                <a:latin typeface="Söhne"/>
              </a:rPr>
              <a:t>To begin, we'll delve into the subject of social engineering hacking attacks.</a:t>
            </a:r>
          </a:p>
          <a:p>
            <a:pPr algn="l">
              <a:buFont typeface="Arial" panose="020B0604020202020204" pitchFamily="34" charset="0"/>
              <a:buChar char="•"/>
            </a:pPr>
            <a:r>
              <a:rPr lang="en-US" altLang="zh-CN" b="0" i="0" dirty="0">
                <a:solidFill>
                  <a:srgbClr val="374151"/>
                </a:solidFill>
                <a:effectLst/>
                <a:latin typeface="Söhne"/>
              </a:rPr>
              <a:t>This presentation will cover the key methods employed in social engineering hacking attacks and how these methods vary depending on specific job roles.</a:t>
            </a:r>
          </a:p>
          <a:p>
            <a:pPr algn="l">
              <a:buFont typeface="Arial" panose="020B0604020202020204" pitchFamily="34" charset="0"/>
              <a:buChar char="•"/>
            </a:pPr>
            <a:r>
              <a:rPr lang="en-US" altLang="zh-CN" b="0" i="0" dirty="0">
                <a:solidFill>
                  <a:srgbClr val="374151"/>
                </a:solidFill>
                <a:effectLst/>
                <a:latin typeface="Söhne"/>
              </a:rPr>
              <a:t>We aim to provide you with insights into safeguarding yourself and your organization against these threats while shedding light on how hackers attempt to acquire your sensitive information through meticulously planned techniques. Let's explore this together.</a:t>
            </a:r>
          </a:p>
          <a:p>
            <a:endParaRPr lang="zh-CN" altLang="en-US"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549275" y="107576"/>
            <a:ext cx="8042276" cy="1027541"/>
          </a:xfrm>
        </p:spPr>
        <p:txBody>
          <a:bodyPr/>
          <a:lstStyle/>
          <a:p>
            <a:r>
              <a:rPr lang="en-US" sz="3200" dirty="0"/>
              <a:t>Social Engineering Hacker Methods</a:t>
            </a:r>
          </a:p>
        </p:txBody>
      </p:sp>
      <p:sp>
        <p:nvSpPr>
          <p:cNvPr id="9219" name="Rectangle 3"/>
          <p:cNvSpPr>
            <a:spLocks noGrp="1" noChangeArrowheads="1"/>
          </p:cNvSpPr>
          <p:nvPr>
            <p:ph idx="1"/>
          </p:nvPr>
        </p:nvSpPr>
        <p:spPr>
          <a:xfrm>
            <a:off x="835571" y="1538817"/>
            <a:ext cx="7944891" cy="3080479"/>
          </a:xfrm>
        </p:spPr>
        <p:txBody>
          <a:bodyPr>
            <a:normAutofit/>
          </a:bodyPr>
          <a:lstStyle/>
          <a:p>
            <a:r>
              <a:rPr lang="en-US" sz="2800" dirty="0"/>
              <a:t>Describe common social engineering hacking methods, including:</a:t>
            </a:r>
          </a:p>
          <a:p>
            <a:pPr lvl="1"/>
            <a:r>
              <a:rPr lang="en-US" sz="2600" dirty="0"/>
              <a:t>Phishing</a:t>
            </a:r>
          </a:p>
          <a:p>
            <a:pPr lvl="1"/>
            <a:r>
              <a:rPr lang="en-US" sz="2600" dirty="0"/>
              <a:t>Pretexting</a:t>
            </a:r>
          </a:p>
          <a:p>
            <a:pPr lvl="1"/>
            <a:r>
              <a:rPr lang="en-US" sz="2600" dirty="0"/>
              <a:t>Baiting</a:t>
            </a:r>
          </a:p>
          <a:p>
            <a:pPr lvl="1"/>
            <a:r>
              <a:rPr lang="en-US" sz="2600" dirty="0"/>
              <a:t>Tailgating</a:t>
            </a:r>
            <a:endParaRPr lang="en-US" dirty="0"/>
          </a:p>
        </p:txBody>
      </p:sp>
    </p:spTree>
    <p:extLst>
      <p:ext uri="{BB962C8B-B14F-4D97-AF65-F5344CB8AC3E}">
        <p14:creationId xmlns:p14="http://schemas.microsoft.com/office/powerpoint/2010/main" val="295647164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49275" y="107576"/>
            <a:ext cx="8042276" cy="712231"/>
          </a:xfrm>
        </p:spPr>
        <p:txBody>
          <a:bodyPr/>
          <a:lstStyle/>
          <a:p>
            <a:r>
              <a:rPr lang="en-US" dirty="0"/>
              <a:t>Phishing</a:t>
            </a:r>
          </a:p>
        </p:txBody>
      </p:sp>
      <p:sp>
        <p:nvSpPr>
          <p:cNvPr id="10243" name="Rectangle 3"/>
          <p:cNvSpPr>
            <a:spLocks noGrp="1" noChangeArrowheads="1"/>
          </p:cNvSpPr>
          <p:nvPr>
            <p:ph idx="1"/>
          </p:nvPr>
        </p:nvSpPr>
        <p:spPr>
          <a:xfrm>
            <a:off x="785758" y="945931"/>
            <a:ext cx="8042276" cy="4556235"/>
          </a:xfrm>
        </p:spPr>
        <p:txBody>
          <a:bodyPr>
            <a:normAutofit/>
          </a:bodyPr>
          <a:lstStyle/>
          <a:p>
            <a:r>
              <a:rPr lang="en-US" altLang="zh-CN" dirty="0"/>
              <a:t>Common method: Hackers send deceptive emails that appear to come from trusted sources, requesting recipients to provide their login credentials.</a:t>
            </a:r>
          </a:p>
          <a:p>
            <a:pPr marL="0" indent="0">
              <a:buNone/>
            </a:pPr>
            <a:endParaRPr lang="en-US" altLang="zh-CN" dirty="0"/>
          </a:p>
        </p:txBody>
      </p:sp>
      <p:pic>
        <p:nvPicPr>
          <p:cNvPr id="2" name="图片 1">
            <a:extLst>
              <a:ext uri="{FF2B5EF4-FFF2-40B4-BE49-F238E27FC236}">
                <a16:creationId xmlns:a16="http://schemas.microsoft.com/office/drawing/2014/main" id="{85E7FD56-8B45-94C0-99C5-74E8EFE531E5}"/>
              </a:ext>
            </a:extLst>
          </p:cNvPr>
          <p:cNvPicPr>
            <a:picLocks noChangeAspect="1"/>
          </p:cNvPicPr>
          <p:nvPr/>
        </p:nvPicPr>
        <p:blipFill>
          <a:blip r:embed="rId3"/>
          <a:stretch>
            <a:fillRect/>
          </a:stretch>
        </p:blipFill>
        <p:spPr>
          <a:xfrm>
            <a:off x="1966492" y="2440418"/>
            <a:ext cx="4976412" cy="2958802"/>
          </a:xfrm>
          <a:prstGeom prst="rect">
            <a:avLst/>
          </a:prstGeom>
        </p:spPr>
      </p:pic>
    </p:spTree>
    <p:extLst>
      <p:ext uri="{BB962C8B-B14F-4D97-AF65-F5344CB8AC3E}">
        <p14:creationId xmlns:p14="http://schemas.microsoft.com/office/powerpoint/2010/main" val="315947074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49275" y="107576"/>
            <a:ext cx="8042276" cy="712231"/>
          </a:xfrm>
        </p:spPr>
        <p:txBody>
          <a:bodyPr/>
          <a:lstStyle/>
          <a:p>
            <a:r>
              <a:rPr lang="en-US" dirty="0"/>
              <a:t>Phishing</a:t>
            </a:r>
          </a:p>
        </p:txBody>
      </p:sp>
      <p:sp>
        <p:nvSpPr>
          <p:cNvPr id="10243" name="Rectangle 3"/>
          <p:cNvSpPr>
            <a:spLocks noGrp="1" noChangeArrowheads="1"/>
          </p:cNvSpPr>
          <p:nvPr>
            <p:ph idx="1"/>
          </p:nvPr>
        </p:nvSpPr>
        <p:spPr>
          <a:xfrm>
            <a:off x="785758" y="945931"/>
            <a:ext cx="8042276" cy="4556235"/>
          </a:xfrm>
        </p:spPr>
        <p:txBody>
          <a:bodyPr>
            <a:normAutofit/>
          </a:bodyPr>
          <a:lstStyle/>
          <a:p>
            <a:r>
              <a:rPr lang="en-US" altLang="zh-CN" dirty="0"/>
              <a:t>Administrator's assistant: Phishing emails might impersonate top management within the company, urgently asking the assistant for sensitive information, claiming it's for an emergency task.</a:t>
            </a:r>
          </a:p>
          <a:p>
            <a:r>
              <a:rPr lang="en-US" altLang="zh-CN" dirty="0"/>
              <a:t>Data-entry clerk: Hackers may pose as the IT department, stating the need for a password update and requesting the data-entry clerk to provide their credentials.</a:t>
            </a:r>
          </a:p>
          <a:p>
            <a:pPr marL="0" indent="0">
              <a:buNone/>
            </a:pPr>
            <a:endParaRPr lang="en-US" altLang="zh-CN" dirty="0"/>
          </a:p>
        </p:txBody>
      </p:sp>
    </p:spTree>
    <p:extLst>
      <p:ext uri="{BB962C8B-B14F-4D97-AF65-F5344CB8AC3E}">
        <p14:creationId xmlns:p14="http://schemas.microsoft.com/office/powerpoint/2010/main" val="418519546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50862" y="284615"/>
            <a:ext cx="8042276" cy="826858"/>
          </a:xfrm>
        </p:spPr>
        <p:txBody>
          <a:bodyPr>
            <a:normAutofit/>
          </a:bodyPr>
          <a:lstStyle/>
          <a:p>
            <a:r>
              <a:rPr lang="en-US" dirty="0"/>
              <a:t>Pretexting</a:t>
            </a:r>
          </a:p>
        </p:txBody>
      </p:sp>
      <p:sp>
        <p:nvSpPr>
          <p:cNvPr id="12291" name="Rectangle 3"/>
          <p:cNvSpPr>
            <a:spLocks noGrp="1" noChangeArrowheads="1"/>
          </p:cNvSpPr>
          <p:nvPr>
            <p:ph idx="1"/>
          </p:nvPr>
        </p:nvSpPr>
        <p:spPr>
          <a:xfrm>
            <a:off x="290671" y="1468181"/>
            <a:ext cx="8647438" cy="4343400"/>
          </a:xfrm>
        </p:spPr>
        <p:txBody>
          <a:bodyPr>
            <a:normAutofit/>
          </a:bodyPr>
          <a:lstStyle/>
          <a:p>
            <a:r>
              <a:rPr lang="en-US" dirty="0"/>
              <a:t>Common method: Hackers create fabricated scenarios to deceive individuals into revealing information.</a:t>
            </a:r>
            <a:endParaRPr lang="en-US" sz="2400" dirty="0"/>
          </a:p>
        </p:txBody>
      </p:sp>
      <p:pic>
        <p:nvPicPr>
          <p:cNvPr id="2" name="图片 1">
            <a:extLst>
              <a:ext uri="{FF2B5EF4-FFF2-40B4-BE49-F238E27FC236}">
                <a16:creationId xmlns:a16="http://schemas.microsoft.com/office/drawing/2014/main" id="{6DCB4009-A2B3-5D7E-3010-714407A3E776}"/>
              </a:ext>
            </a:extLst>
          </p:cNvPr>
          <p:cNvPicPr>
            <a:picLocks noChangeAspect="1"/>
          </p:cNvPicPr>
          <p:nvPr/>
        </p:nvPicPr>
        <p:blipFill>
          <a:blip r:embed="rId3"/>
          <a:stretch>
            <a:fillRect/>
          </a:stretch>
        </p:blipFill>
        <p:spPr>
          <a:xfrm>
            <a:off x="1569849" y="2299659"/>
            <a:ext cx="5745352" cy="3009470"/>
          </a:xfrm>
          <a:prstGeom prst="rect">
            <a:avLst/>
          </a:prstGeom>
        </p:spPr>
      </p:pic>
    </p:spTree>
    <p:extLst>
      <p:ext uri="{BB962C8B-B14F-4D97-AF65-F5344CB8AC3E}">
        <p14:creationId xmlns:p14="http://schemas.microsoft.com/office/powerpoint/2010/main" val="133975948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49275" y="349801"/>
            <a:ext cx="8042276" cy="712231"/>
          </a:xfrm>
        </p:spPr>
        <p:txBody>
          <a:bodyPr/>
          <a:lstStyle/>
          <a:p>
            <a:r>
              <a:rPr lang="en-US" altLang="zh-CN" dirty="0"/>
              <a:t>Pretexting</a:t>
            </a:r>
            <a:endParaRPr lang="en-US" dirty="0"/>
          </a:p>
        </p:txBody>
      </p:sp>
      <p:sp>
        <p:nvSpPr>
          <p:cNvPr id="10243" name="Rectangle 3"/>
          <p:cNvSpPr>
            <a:spLocks noGrp="1" noChangeArrowheads="1"/>
          </p:cNvSpPr>
          <p:nvPr>
            <p:ph idx="1"/>
          </p:nvPr>
        </p:nvSpPr>
        <p:spPr>
          <a:xfrm>
            <a:off x="603776" y="1351659"/>
            <a:ext cx="8375649" cy="4556235"/>
          </a:xfrm>
        </p:spPr>
        <p:txBody>
          <a:bodyPr>
            <a:normAutofit/>
          </a:bodyPr>
          <a:lstStyle/>
          <a:p>
            <a:r>
              <a:rPr lang="en-US" altLang="zh-CN" dirty="0"/>
              <a:t>Administrator's assistant: Hackers could impersonate another administrator, fabricating an urgent situation that requires the assistant's login credentials to access sensitive files or systems.</a:t>
            </a:r>
          </a:p>
          <a:p>
            <a:r>
              <a:rPr lang="en-US" altLang="zh-CN" dirty="0"/>
              <a:t>Data-entry clerk: Hackers might pose as a vendor or customer, claiming there's a billing issue that needs resolving, and request the data-entry clerk's login credentials.</a:t>
            </a:r>
          </a:p>
        </p:txBody>
      </p:sp>
    </p:spTree>
    <p:extLst>
      <p:ext uri="{BB962C8B-B14F-4D97-AF65-F5344CB8AC3E}">
        <p14:creationId xmlns:p14="http://schemas.microsoft.com/office/powerpoint/2010/main" val="375906827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49275" y="349801"/>
            <a:ext cx="8042276" cy="712231"/>
          </a:xfrm>
        </p:spPr>
        <p:txBody>
          <a:bodyPr/>
          <a:lstStyle/>
          <a:p>
            <a:r>
              <a:rPr lang="en-US" altLang="zh-CN" dirty="0"/>
              <a:t>Baiting</a:t>
            </a:r>
            <a:endParaRPr lang="en-US" dirty="0"/>
          </a:p>
        </p:txBody>
      </p:sp>
      <p:sp>
        <p:nvSpPr>
          <p:cNvPr id="10243" name="Rectangle 3"/>
          <p:cNvSpPr>
            <a:spLocks noGrp="1" noChangeArrowheads="1"/>
          </p:cNvSpPr>
          <p:nvPr>
            <p:ph idx="1"/>
          </p:nvPr>
        </p:nvSpPr>
        <p:spPr>
          <a:xfrm>
            <a:off x="603776" y="1351659"/>
            <a:ext cx="8375649" cy="4556235"/>
          </a:xfrm>
        </p:spPr>
        <p:txBody>
          <a:bodyPr>
            <a:normAutofit/>
          </a:bodyPr>
          <a:lstStyle/>
          <a:p>
            <a:r>
              <a:rPr lang="en-US" altLang="zh-CN" dirty="0"/>
              <a:t>Common method: Hackers provide devices containing malware, such as USB drives or seemingly abandoned smartphones.</a:t>
            </a:r>
          </a:p>
        </p:txBody>
      </p:sp>
      <p:pic>
        <p:nvPicPr>
          <p:cNvPr id="1026" name="Picture 2">
            <a:extLst>
              <a:ext uri="{FF2B5EF4-FFF2-40B4-BE49-F238E27FC236}">
                <a16:creationId xmlns:a16="http://schemas.microsoft.com/office/drawing/2014/main" id="{5CE33DFB-C8B6-3316-7167-4BCAB5D92B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7400" y="2596067"/>
            <a:ext cx="2486025" cy="2428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197963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49275" y="349801"/>
            <a:ext cx="8042276" cy="712231"/>
          </a:xfrm>
        </p:spPr>
        <p:txBody>
          <a:bodyPr/>
          <a:lstStyle/>
          <a:p>
            <a:r>
              <a:rPr lang="en-US" altLang="zh-CN" dirty="0"/>
              <a:t>Baiting</a:t>
            </a:r>
            <a:endParaRPr lang="en-US" dirty="0"/>
          </a:p>
        </p:txBody>
      </p:sp>
      <p:sp>
        <p:nvSpPr>
          <p:cNvPr id="10243" name="Rectangle 3"/>
          <p:cNvSpPr>
            <a:spLocks noGrp="1" noChangeArrowheads="1"/>
          </p:cNvSpPr>
          <p:nvPr>
            <p:ph idx="1"/>
          </p:nvPr>
        </p:nvSpPr>
        <p:spPr>
          <a:xfrm>
            <a:off x="549276" y="1351659"/>
            <a:ext cx="8430150" cy="4556235"/>
          </a:xfrm>
        </p:spPr>
        <p:txBody>
          <a:bodyPr>
            <a:normAutofit/>
          </a:bodyPr>
          <a:lstStyle/>
          <a:p>
            <a:r>
              <a:rPr lang="en-US" altLang="zh-CN" dirty="0"/>
              <a:t>Administrator's assistant: Bait might include a device appearing to contain confidential information or important company reports.</a:t>
            </a:r>
          </a:p>
          <a:p>
            <a:r>
              <a:rPr lang="en-US" altLang="zh-CN" dirty="0"/>
              <a:t>Data-entry clerk: Bait could appear as a device with work-related spreadsheets or data.</a:t>
            </a:r>
          </a:p>
        </p:txBody>
      </p:sp>
    </p:spTree>
    <p:extLst>
      <p:ext uri="{BB962C8B-B14F-4D97-AF65-F5344CB8AC3E}">
        <p14:creationId xmlns:p14="http://schemas.microsoft.com/office/powerpoint/2010/main" val="179375309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49275" y="349801"/>
            <a:ext cx="8042276" cy="712231"/>
          </a:xfrm>
        </p:spPr>
        <p:txBody>
          <a:bodyPr/>
          <a:lstStyle/>
          <a:p>
            <a:r>
              <a:rPr lang="en-US" altLang="zh-CN" dirty="0"/>
              <a:t>Tailgating</a:t>
            </a:r>
            <a:endParaRPr lang="en-US" dirty="0"/>
          </a:p>
        </p:txBody>
      </p:sp>
      <p:sp>
        <p:nvSpPr>
          <p:cNvPr id="10243" name="Rectangle 3"/>
          <p:cNvSpPr>
            <a:spLocks noGrp="1" noChangeArrowheads="1"/>
          </p:cNvSpPr>
          <p:nvPr>
            <p:ph idx="1"/>
          </p:nvPr>
        </p:nvSpPr>
        <p:spPr>
          <a:xfrm>
            <a:off x="603776" y="1351659"/>
            <a:ext cx="8375649" cy="4556235"/>
          </a:xfrm>
        </p:spPr>
        <p:txBody>
          <a:bodyPr>
            <a:normAutofit/>
          </a:bodyPr>
          <a:lstStyle/>
          <a:p>
            <a:r>
              <a:rPr lang="en-US" altLang="zh-CN" dirty="0"/>
              <a:t>Common method: Hackers physically follow someone into a secure area.</a:t>
            </a:r>
          </a:p>
        </p:txBody>
      </p:sp>
      <p:pic>
        <p:nvPicPr>
          <p:cNvPr id="2" name="图片 1">
            <a:extLst>
              <a:ext uri="{FF2B5EF4-FFF2-40B4-BE49-F238E27FC236}">
                <a16:creationId xmlns:a16="http://schemas.microsoft.com/office/drawing/2014/main" id="{6B6AA31D-F510-4E51-3EEB-36C82E810D0D}"/>
              </a:ext>
            </a:extLst>
          </p:cNvPr>
          <p:cNvPicPr>
            <a:picLocks noChangeAspect="1"/>
          </p:cNvPicPr>
          <p:nvPr/>
        </p:nvPicPr>
        <p:blipFill rotWithShape="1">
          <a:blip r:embed="rId3"/>
          <a:srcRect l="14758" t="11252" r="16941" b="11576"/>
          <a:stretch/>
        </p:blipFill>
        <p:spPr>
          <a:xfrm>
            <a:off x="2176998" y="2308882"/>
            <a:ext cx="4790003" cy="2832347"/>
          </a:xfrm>
          <a:prstGeom prst="rect">
            <a:avLst/>
          </a:prstGeom>
        </p:spPr>
      </p:pic>
    </p:spTree>
    <p:extLst>
      <p:ext uri="{BB962C8B-B14F-4D97-AF65-F5344CB8AC3E}">
        <p14:creationId xmlns:p14="http://schemas.microsoft.com/office/powerpoint/2010/main" val="11852303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49275" y="349801"/>
            <a:ext cx="8042276" cy="712231"/>
          </a:xfrm>
        </p:spPr>
        <p:txBody>
          <a:bodyPr/>
          <a:lstStyle/>
          <a:p>
            <a:r>
              <a:rPr lang="en-US" altLang="zh-CN" dirty="0"/>
              <a:t>Tailgating</a:t>
            </a:r>
            <a:endParaRPr lang="en-US" dirty="0"/>
          </a:p>
        </p:txBody>
      </p:sp>
      <p:sp>
        <p:nvSpPr>
          <p:cNvPr id="10243" name="Rectangle 3"/>
          <p:cNvSpPr>
            <a:spLocks noGrp="1" noChangeArrowheads="1"/>
          </p:cNvSpPr>
          <p:nvPr>
            <p:ph idx="1"/>
          </p:nvPr>
        </p:nvSpPr>
        <p:spPr>
          <a:xfrm>
            <a:off x="549276" y="1351659"/>
            <a:ext cx="8430150" cy="4556235"/>
          </a:xfrm>
        </p:spPr>
        <p:txBody>
          <a:bodyPr>
            <a:normAutofit/>
          </a:bodyPr>
          <a:lstStyle/>
          <a:p>
            <a:r>
              <a:rPr lang="en-US" altLang="zh-CN" dirty="0"/>
              <a:t>Administrator's assistant: This method may not be as practical for an assistant since their tasks often don't involve accessing highly restricted areas.</a:t>
            </a:r>
          </a:p>
          <a:p>
            <a:r>
              <a:rPr lang="en-US" altLang="zh-CN" dirty="0"/>
              <a:t>Data-entry clerk: Similarly, tailgating might not be practical for data-entry clerks, as their tasks usually do not require access to highly restricted areas.</a:t>
            </a:r>
          </a:p>
        </p:txBody>
      </p:sp>
    </p:spTree>
    <p:extLst>
      <p:ext uri="{BB962C8B-B14F-4D97-AF65-F5344CB8AC3E}">
        <p14:creationId xmlns:p14="http://schemas.microsoft.com/office/powerpoint/2010/main" val="8328096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97720" y="1761247"/>
            <a:ext cx="8056563" cy="970677"/>
          </a:xfrm>
        </p:spPr>
        <p:txBody>
          <a:bodyPr/>
          <a:lstStyle/>
          <a:p>
            <a:r>
              <a:rPr lang="en-US" sz="4400" dirty="0">
                <a:solidFill>
                  <a:srgbClr val="0F3661"/>
                </a:solidFill>
                <a:latin typeface="Times New Roman"/>
                <a:cs typeface="Times New Roman"/>
              </a:rPr>
              <a:t>Management and Leadership</a:t>
            </a:r>
          </a:p>
        </p:txBody>
      </p:sp>
      <p:sp>
        <p:nvSpPr>
          <p:cNvPr id="3" name="文本框 2">
            <a:extLst>
              <a:ext uri="{FF2B5EF4-FFF2-40B4-BE49-F238E27FC236}">
                <a16:creationId xmlns:a16="http://schemas.microsoft.com/office/drawing/2014/main" id="{7C2671E9-3848-5FFE-1206-3AEBF8A02823}"/>
              </a:ext>
            </a:extLst>
          </p:cNvPr>
          <p:cNvSpPr txBox="1"/>
          <p:nvPr/>
        </p:nvSpPr>
        <p:spPr>
          <a:xfrm>
            <a:off x="3963409" y="3388719"/>
            <a:ext cx="1728882" cy="523220"/>
          </a:xfrm>
          <a:prstGeom prst="rect">
            <a:avLst/>
          </a:prstGeom>
          <a:noFill/>
        </p:spPr>
        <p:txBody>
          <a:bodyPr wrap="square">
            <a:spAutoFit/>
          </a:bodyPr>
          <a:lstStyle/>
          <a:p>
            <a:r>
              <a:rPr lang="en-US" altLang="zh-CN" sz="2800" dirty="0">
                <a:solidFill>
                  <a:schemeClr val="accent2">
                    <a:lumMod val="60000"/>
                    <a:lumOff val="40000"/>
                  </a:schemeClr>
                </a:solidFill>
                <a:latin typeface="Times New Roman"/>
                <a:cs typeface="Times New Roman"/>
              </a:rPr>
              <a:t>Group 3</a:t>
            </a:r>
          </a:p>
        </p:txBody>
      </p:sp>
    </p:spTree>
    <p:extLst>
      <p:ext uri="{BB962C8B-B14F-4D97-AF65-F5344CB8AC3E}">
        <p14:creationId xmlns:p14="http://schemas.microsoft.com/office/powerpoint/2010/main" val="178954479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xfrm>
            <a:off x="549275" y="1040524"/>
            <a:ext cx="8415338" cy="3313473"/>
          </a:xfrm>
        </p:spPr>
        <p:txBody>
          <a:bodyPr>
            <a:normAutofit/>
          </a:bodyPr>
          <a:lstStyle/>
          <a:p>
            <a:r>
              <a:rPr lang="en-US" dirty="0"/>
              <a:t>Both leadership and management are essential for the success of an organization.</a:t>
            </a:r>
          </a:p>
          <a:p>
            <a:r>
              <a:rPr lang="en-US" dirty="0"/>
              <a:t>Both involve influencing individuals to achieve common goals and objectives.</a:t>
            </a:r>
          </a:p>
          <a:p>
            <a:r>
              <a:rPr lang="en-US" dirty="0"/>
              <a:t>Effective leaders often possess some management skills, and effective managers often exhibit leadership qualities.</a:t>
            </a:r>
          </a:p>
        </p:txBody>
      </p:sp>
      <p:sp>
        <p:nvSpPr>
          <p:cNvPr id="22530" name="Rectangle 2"/>
          <p:cNvSpPr>
            <a:spLocks noGrp="1" noChangeArrowheads="1"/>
          </p:cNvSpPr>
          <p:nvPr>
            <p:ph type="title"/>
          </p:nvPr>
        </p:nvSpPr>
        <p:spPr>
          <a:xfrm>
            <a:off x="816863" y="236170"/>
            <a:ext cx="7880161" cy="683242"/>
          </a:xfrm>
        </p:spPr>
        <p:txBody>
          <a:bodyPr/>
          <a:lstStyle/>
          <a:p>
            <a:r>
              <a:rPr lang="en-US" sz="3600" dirty="0"/>
              <a:t>Management and Leadership</a:t>
            </a:r>
          </a:p>
        </p:txBody>
      </p:sp>
      <p:pic>
        <p:nvPicPr>
          <p:cNvPr id="2" name="图片 1">
            <a:extLst>
              <a:ext uri="{FF2B5EF4-FFF2-40B4-BE49-F238E27FC236}">
                <a16:creationId xmlns:a16="http://schemas.microsoft.com/office/drawing/2014/main" id="{F309F44D-82BC-F489-6467-D0A142A732A4}"/>
              </a:ext>
            </a:extLst>
          </p:cNvPr>
          <p:cNvPicPr>
            <a:picLocks noChangeAspect="1"/>
          </p:cNvPicPr>
          <p:nvPr/>
        </p:nvPicPr>
        <p:blipFill>
          <a:blip r:embed="rId3"/>
          <a:stretch>
            <a:fillRect/>
          </a:stretch>
        </p:blipFill>
        <p:spPr>
          <a:xfrm>
            <a:off x="3669710" y="3765695"/>
            <a:ext cx="5422071" cy="3049915"/>
          </a:xfrm>
          <a:prstGeom prst="rect">
            <a:avLst/>
          </a:prstGeom>
        </p:spPr>
      </p:pic>
    </p:spTree>
    <p:extLst>
      <p:ext uri="{BB962C8B-B14F-4D97-AF65-F5344CB8AC3E}">
        <p14:creationId xmlns:p14="http://schemas.microsoft.com/office/powerpoint/2010/main" val="396666753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365124" y="1145203"/>
            <a:ext cx="8609317" cy="4094967"/>
          </a:xfrm>
        </p:spPr>
        <p:txBody>
          <a:bodyPr>
            <a:normAutofit fontScale="70000" lnSpcReduction="20000"/>
          </a:bodyPr>
          <a:lstStyle/>
          <a:p>
            <a:r>
              <a:rPr lang="en-US" dirty="0"/>
              <a:t>Leadership focuses on setting a vision, inspiring and motivating people, and driving change. It's about guiding people towards a common purpose.</a:t>
            </a:r>
          </a:p>
          <a:p>
            <a:r>
              <a:rPr lang="en-US" dirty="0"/>
              <a:t>Management concentrates on planning, organizing, and controlling resources and processes to ensure the efficient operation of an organization. It's more about administering and maintaining the status quo.</a:t>
            </a:r>
          </a:p>
          <a:p>
            <a:r>
              <a:rPr lang="en-US" dirty="0"/>
              <a:t>Leadership is about empowering people, promoting innovation, and taking calculated risks. Management is more concerned with maintaining stability and reducing risks.</a:t>
            </a:r>
          </a:p>
          <a:p>
            <a:r>
              <a:rPr lang="en-US" dirty="0"/>
              <a:t>Leadership often involves being visionary and thinking long-term, while management is often more focused on short-term goals and tactical execution.</a:t>
            </a:r>
          </a:p>
          <a:p>
            <a:r>
              <a:rPr lang="en-US" dirty="0"/>
              <a:t>Leaders often work with a broader, strategic perspective, while managers usually work on a more detailed, operational level.</a:t>
            </a:r>
            <a:endParaRPr lang="en-US" sz="2400" dirty="0"/>
          </a:p>
        </p:txBody>
      </p:sp>
      <p:sp>
        <p:nvSpPr>
          <p:cNvPr id="24578" name="Rectangle 2"/>
          <p:cNvSpPr>
            <a:spLocks noGrp="1" noChangeArrowheads="1"/>
          </p:cNvSpPr>
          <p:nvPr>
            <p:ph type="title"/>
          </p:nvPr>
        </p:nvSpPr>
        <p:spPr>
          <a:xfrm>
            <a:off x="-32067" y="399671"/>
            <a:ext cx="9006508" cy="642585"/>
          </a:xfrm>
        </p:spPr>
        <p:txBody>
          <a:bodyPr/>
          <a:lstStyle/>
          <a:p>
            <a:r>
              <a:rPr lang="en-US" dirty="0"/>
              <a:t>Difference</a:t>
            </a:r>
          </a:p>
        </p:txBody>
      </p:sp>
    </p:spTree>
    <p:extLst>
      <p:ext uri="{BB962C8B-B14F-4D97-AF65-F5344CB8AC3E}">
        <p14:creationId xmlns:p14="http://schemas.microsoft.com/office/powerpoint/2010/main" val="5454952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7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860900"/>
            <a:ext cx="8415338" cy="4672048"/>
          </a:xfrm>
        </p:spPr>
        <p:txBody>
          <a:bodyPr>
            <a:normAutofit lnSpcReduction="10000"/>
          </a:bodyPr>
          <a:lstStyle/>
          <a:p>
            <a:r>
              <a:rPr lang="en-US" sz="2400" dirty="0"/>
              <a:t>In summary, we've explored the world of social engineering hacking, including methods such as phishing, pretexting, baiting, and tailgating.</a:t>
            </a:r>
          </a:p>
          <a:p>
            <a:r>
              <a:rPr lang="en-US" sz="2400" dirty="0"/>
              <a:t>We've noted how these methods can be tailored to specific job roles, targeting administrators' assistants and data-entry clerks differently.</a:t>
            </a:r>
          </a:p>
          <a:p>
            <a:r>
              <a:rPr lang="en-US" sz="2400" dirty="0"/>
              <a:t>It's crucial to understand that both individuals and organizations must remain vigilant to protect themselves from these ever-evolving threats. Vigilance involves maintaining a healthy skepticism, verifying unusual requests, and fostering a security-conscious culture.</a:t>
            </a:r>
          </a:p>
        </p:txBody>
      </p:sp>
      <p:sp>
        <p:nvSpPr>
          <p:cNvPr id="83970" name="Rectangle 2"/>
          <p:cNvSpPr>
            <a:spLocks noGrp="1" noChangeArrowheads="1"/>
          </p:cNvSpPr>
          <p:nvPr>
            <p:ph type="title"/>
          </p:nvPr>
        </p:nvSpPr>
        <p:spPr>
          <a:xfrm>
            <a:off x="549275" y="107577"/>
            <a:ext cx="8042276" cy="753324"/>
          </a:xfrm>
        </p:spPr>
        <p:txBody>
          <a:bodyPr/>
          <a:lstStyle/>
          <a:p>
            <a:r>
              <a:rPr lang="en-US" dirty="0"/>
              <a:t>Summary</a:t>
            </a:r>
          </a:p>
        </p:txBody>
      </p:sp>
    </p:spTree>
    <p:extLst>
      <p:ext uri="{BB962C8B-B14F-4D97-AF65-F5344CB8AC3E}">
        <p14:creationId xmlns:p14="http://schemas.microsoft.com/office/powerpoint/2010/main" val="254404999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353213" y="725215"/>
            <a:ext cx="8712064" cy="4997354"/>
          </a:xfrm>
        </p:spPr>
        <p:txBody>
          <a:bodyPr>
            <a:normAutofit fontScale="70000" lnSpcReduction="20000"/>
          </a:bodyPr>
          <a:lstStyle/>
          <a:p>
            <a:r>
              <a:rPr lang="en-US" dirty="0"/>
              <a:t>In this presentation, we delved deeply into the two pivotal concepts of leadership and management, both of which play an indispensable role in organizational success.</a:t>
            </a:r>
          </a:p>
          <a:p>
            <a:r>
              <a:rPr lang="en-US" dirty="0"/>
              <a:t>We highlighted the similarities between leadership and management, acknowledging their essential roles within an organization while underscoring their differences in focus and functions.</a:t>
            </a:r>
          </a:p>
          <a:p>
            <a:r>
              <a:rPr lang="en-US" dirty="0"/>
              <a:t>Please remember that leaders tend to focus on setting a vision, inspiring, and driving innovation, whereas managers concentrate on strategic execution, control, and maintaining stability. Striking a balance between these aspects is paramount in achieving organizational objectives.</a:t>
            </a:r>
          </a:p>
          <a:p>
            <a:r>
              <a:rPr lang="en-US" dirty="0"/>
              <a:t>Success in both leadership and management often relies on leaders and managers possessing skills in both domains, enabling them to flexibly apply these skills in various contexts.</a:t>
            </a:r>
          </a:p>
          <a:p>
            <a:r>
              <a:rPr lang="en-US" dirty="0"/>
              <a:t>Ultimately, the success of an organization hinges on having robust leadership and effective management, working in synergy to accomplish sustainable growth and achievements.</a:t>
            </a:r>
          </a:p>
        </p:txBody>
      </p:sp>
      <p:sp>
        <p:nvSpPr>
          <p:cNvPr id="83970" name="Rectangle 2"/>
          <p:cNvSpPr>
            <a:spLocks noGrp="1" noChangeArrowheads="1"/>
          </p:cNvSpPr>
          <p:nvPr>
            <p:ph type="title"/>
          </p:nvPr>
        </p:nvSpPr>
        <p:spPr>
          <a:xfrm>
            <a:off x="549275" y="107577"/>
            <a:ext cx="8042276" cy="617638"/>
          </a:xfrm>
        </p:spPr>
        <p:txBody>
          <a:bodyPr/>
          <a:lstStyle/>
          <a:p>
            <a:r>
              <a:rPr lang="en-US" dirty="0"/>
              <a:t>Summary (Continued)</a:t>
            </a:r>
          </a:p>
        </p:txBody>
      </p:sp>
    </p:spTree>
    <p:extLst>
      <p:ext uri="{BB962C8B-B14F-4D97-AF65-F5344CB8AC3E}">
        <p14:creationId xmlns:p14="http://schemas.microsoft.com/office/powerpoint/2010/main" val="296152525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1743" y="2146298"/>
            <a:ext cx="8042276" cy="1527067"/>
          </a:xfrm>
        </p:spPr>
        <p:txBody>
          <a:bodyPr/>
          <a:lstStyle/>
          <a:p>
            <a:pPr algn="ctr">
              <a:buNone/>
            </a:pPr>
            <a:r>
              <a:rPr lang="en-GB" sz="6000" b="1" dirty="0"/>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7546</TotalTime>
  <Words>1284</Words>
  <Application>Microsoft Office PowerPoint</Application>
  <PresentationFormat>全屏显示(4:3)</PresentationFormat>
  <Paragraphs>87</Paragraphs>
  <Slides>17</Slides>
  <Notes>16</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17</vt:i4>
      </vt:variant>
    </vt:vector>
  </HeadingPairs>
  <TitlesOfParts>
    <vt:vector size="24" baseType="lpstr">
      <vt:lpstr>Söhne</vt:lpstr>
      <vt:lpstr>Arial</vt:lpstr>
      <vt:lpstr>Calibri</vt:lpstr>
      <vt:lpstr>News Gothic MT</vt:lpstr>
      <vt:lpstr>Times New Roman</vt:lpstr>
      <vt:lpstr>Wingdings 2</vt:lpstr>
      <vt:lpstr>Breeze</vt:lpstr>
      <vt:lpstr> Social Engineering Hacking: Methods and Targeting</vt:lpstr>
      <vt:lpstr> Introduction</vt:lpstr>
      <vt:lpstr>Social Engineering Hacker Methods</vt:lpstr>
      <vt:lpstr>Phishing</vt:lpstr>
      <vt:lpstr>Phishing</vt:lpstr>
      <vt:lpstr>Pretexting</vt:lpstr>
      <vt:lpstr>Pretexting</vt:lpstr>
      <vt:lpstr>Baiting</vt:lpstr>
      <vt:lpstr>Baiting</vt:lpstr>
      <vt:lpstr>Tailgating</vt:lpstr>
      <vt:lpstr>Tailgating</vt:lpstr>
      <vt:lpstr>Management and Leadership</vt:lpstr>
      <vt:lpstr>Management and Leadership</vt:lpstr>
      <vt:lpstr>Difference</vt:lpstr>
      <vt:lpstr>Summary</vt:lpstr>
      <vt:lpstr>Summary (Continued)</vt:lpstr>
      <vt:lpstr>PowerPoint 演示文稿</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越 余</cp:lastModifiedBy>
  <cp:revision>530</cp:revision>
  <dcterms:created xsi:type="dcterms:W3CDTF">2011-10-03T10:20:59Z</dcterms:created>
  <dcterms:modified xsi:type="dcterms:W3CDTF">2023-10-12T23:42:11Z</dcterms:modified>
</cp:coreProperties>
</file>