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 id="2147483793" r:id="rId2"/>
  </p:sldMasterIdLst>
  <p:notesMasterIdLst>
    <p:notesMasterId r:id="rId25"/>
  </p:notesMasterIdLst>
  <p:handoutMasterIdLst>
    <p:handoutMasterId r:id="rId26"/>
  </p:handoutMasterIdLst>
  <p:sldIdLst>
    <p:sldId id="277" r:id="rId3"/>
    <p:sldId id="1719" r:id="rId4"/>
    <p:sldId id="1856" r:id="rId5"/>
    <p:sldId id="1934" r:id="rId6"/>
    <p:sldId id="1870" r:id="rId7"/>
    <p:sldId id="1935" r:id="rId8"/>
    <p:sldId id="1950" r:id="rId9"/>
    <p:sldId id="1960" r:id="rId10"/>
    <p:sldId id="1955" r:id="rId11"/>
    <p:sldId id="1951" r:id="rId12"/>
    <p:sldId id="1952" r:id="rId13"/>
    <p:sldId id="1938" r:id="rId14"/>
    <p:sldId id="1954" r:id="rId15"/>
    <p:sldId id="1857" r:id="rId16"/>
    <p:sldId id="1931" r:id="rId17"/>
    <p:sldId id="1956" r:id="rId18"/>
    <p:sldId id="1863" r:id="rId19"/>
    <p:sldId id="1901" r:id="rId20"/>
    <p:sldId id="1899" r:id="rId21"/>
    <p:sldId id="1959" r:id="rId22"/>
    <p:sldId id="1902" r:id="rId23"/>
    <p:sldId id="1940" r:id="rId24"/>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521415D9-36F7-43E2-AB2F-B90AF26B5E84}">
      <p14:sectionLst xmlns:p14="http://schemas.microsoft.com/office/powerpoint/2010/main">
        <p14:section name="Default Section" id="{291C62EF-8DF4-4FA5-955D-16E6986280FC}">
          <p14:sldIdLst>
            <p14:sldId id="277"/>
          </p14:sldIdLst>
        </p14:section>
        <p14:section name="White Template" id="{D5AC3295-6301-4B43-943F-9BCA8155738E}">
          <p14:sldIdLst>
            <p14:sldId id="1719"/>
            <p14:sldId id="1856"/>
            <p14:sldId id="1934"/>
            <p14:sldId id="1870"/>
            <p14:sldId id="1935"/>
            <p14:sldId id="1950"/>
            <p14:sldId id="1960"/>
            <p14:sldId id="1955"/>
            <p14:sldId id="1951"/>
            <p14:sldId id="1952"/>
            <p14:sldId id="1938"/>
            <p14:sldId id="1954"/>
            <p14:sldId id="1857"/>
            <p14:sldId id="1931"/>
            <p14:sldId id="1956"/>
            <p14:sldId id="1863"/>
            <p14:sldId id="1901"/>
            <p14:sldId id="1899"/>
            <p14:sldId id="1959"/>
            <p14:sldId id="1902"/>
            <p14:sldId id="1940"/>
          </p14:sldIdLst>
        </p14:section>
        <p14:section name="White Template" id="{3C5AF310-E851-4EBB-9540-74AA1F26A0AC}">
          <p14:sldIdLst/>
        </p14:section>
        <p14:section name="White Template" id="{A073DAE3-B461-442F-A3D3-6642BD875E45}">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115" autoAdjust="0"/>
    <p:restoredTop sz="96046" autoAdjust="0"/>
  </p:normalViewPr>
  <p:slideViewPr>
    <p:cSldViewPr>
      <p:cViewPr varScale="1">
        <p:scale>
          <a:sx n="101" d="100"/>
          <a:sy n="101" d="100"/>
        </p:scale>
        <p:origin x="1764" y="102"/>
      </p:cViewPr>
      <p:guideLst>
        <p:guide orient="horz" pos="2160"/>
        <p:guide pos="2880"/>
      </p:guideLst>
    </p:cSldViewPr>
  </p:slideViewPr>
  <p:outlineViewPr>
    <p:cViewPr>
      <p:scale>
        <a:sx n="33" d="100"/>
        <a:sy n="33" d="100"/>
      </p:scale>
      <p:origin x="0" y="-1338"/>
    </p:cViewPr>
  </p:outlineViewPr>
  <p:notesTextViewPr>
    <p:cViewPr>
      <p:scale>
        <a:sx n="100" d="100"/>
        <a:sy n="100" d="100"/>
      </p:scale>
      <p:origin x="0" y="0"/>
    </p:cViewPr>
  </p:notesTextViewPr>
  <p:sorterViewPr>
    <p:cViewPr varScale="1">
      <p:scale>
        <a:sx n="100" d="100"/>
        <a:sy n="100" d="100"/>
      </p:scale>
      <p:origin x="0" y="-177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handoutMaster" Target="handoutMasters/handoutMaster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presProps" Target="presProps.xml"/><Relationship Id="rId30"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zure.microsoft.com/pricing/hybrid-benefit/"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Adjust the cover for either AZ-900T00 or AZ-900T01. </a:t>
            </a:r>
          </a:p>
          <a:p>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content in SkillPipe is now aligned with the content in Learn. The notes section of the PPT will call out any free Learn sandbox exercises available and provide direct links that can be shared with students (if they are not able to create a free Azure account and/or are not following along in Learn).</a:t>
            </a:r>
          </a:p>
          <a:p>
            <a:endParaRPr lang="en-US" dirty="0"/>
          </a:p>
          <a:p>
            <a:r>
              <a:rPr lang="en-US" dirty="0"/>
              <a:t>https://docs.microsoft.com/en-us/learn/paths/az-900-describe-general-security-network-security-features/</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3619146B-24F9-441E-A368-DB3B5A84C1D4}"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a:t>
            </a:fld>
            <a:endParaRPr lang="en-US" dirty="0"/>
          </a:p>
        </p:txBody>
      </p:sp>
    </p:spTree>
    <p:extLst>
      <p:ext uri="{BB962C8B-B14F-4D97-AF65-F5344CB8AC3E}">
        <p14:creationId xmlns:p14="http://schemas.microsoft.com/office/powerpoint/2010/main" val="20803959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3</a:t>
            </a:fld>
            <a:endParaRPr lang="en-US" dirty="0"/>
          </a:p>
        </p:txBody>
      </p:sp>
    </p:spTree>
    <p:extLst>
      <p:ext uri="{BB962C8B-B14F-4D97-AF65-F5344CB8AC3E}">
        <p14:creationId xmlns:p14="http://schemas.microsoft.com/office/powerpoint/2010/main" val="306568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p:txBody>
      </p:sp>
      <p:sp>
        <p:nvSpPr>
          <p:cNvPr id="4" name="Header Placeholder 3"/>
          <p:cNvSpPr>
            <a:spLocks noGrp="1"/>
          </p:cNvSpPr>
          <p:nvPr>
            <p:ph type="hdr" sz="quarter" idx="10"/>
          </p:nvPr>
        </p:nvSpPr>
        <p:spPr/>
        <p:txBody>
          <a:bodyPr/>
          <a:lstStyle/>
          <a:p>
            <a:endParaRPr lang="en-US"/>
          </a:p>
        </p:txBody>
      </p:sp>
      <p:sp>
        <p:nvSpPr>
          <p:cNvPr id="5" name="Footer Placeholder 4"/>
          <p:cNvSpPr>
            <a:spLocks noGrp="1"/>
          </p:cNvSpPr>
          <p:nvPr>
            <p:ph type="ftr" sz="quarter" idx="11"/>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72E0C910-0166-48E0-B8EF-5071277A02A8}" type="datetime8">
              <a:rPr lang="en-US" smtClean="0"/>
              <a:t>3/30/2022 10:30 PM</a:t>
            </a:fld>
            <a:endParaRPr lang="en-US"/>
          </a:p>
        </p:txBody>
      </p:sp>
      <p:sp>
        <p:nvSpPr>
          <p:cNvPr id="7" name="Slide Number Placeholder 6"/>
          <p:cNvSpPr>
            <a:spLocks noGrp="1"/>
          </p:cNvSpPr>
          <p:nvPr>
            <p:ph type="sldNum" sz="quarter" idx="13"/>
          </p:nvPr>
        </p:nvSpPr>
        <p:spPr/>
        <p:txBody>
          <a:bodyPr/>
          <a:lstStyle/>
          <a:p>
            <a:fld id="{B4008EB6-D09E-4580-8CD6-DDB14511944F}" type="slidenum">
              <a:rPr lang="en-US" smtClean="0"/>
              <a:pPr/>
              <a:t>4</a:t>
            </a:fld>
            <a:endParaRPr lang="en-US"/>
          </a:p>
        </p:txBody>
      </p:sp>
    </p:spTree>
    <p:extLst>
      <p:ext uri="{BB962C8B-B14F-4D97-AF65-F5344CB8AC3E}">
        <p14:creationId xmlns:p14="http://schemas.microsoft.com/office/powerpoint/2010/main" val="16010896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5</a:t>
            </a:fld>
            <a:endParaRPr lang="en-US" dirty="0"/>
          </a:p>
        </p:txBody>
      </p:sp>
    </p:spTree>
    <p:extLst>
      <p:ext uri="{BB962C8B-B14F-4D97-AF65-F5344CB8AC3E}">
        <p14:creationId xmlns:p14="http://schemas.microsoft.com/office/powerpoint/2010/main" val="105797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1-5</a:t>
            </a:r>
          </a:p>
          <a:p>
            <a:r>
              <a:rPr lang="en-US" b="0" dirty="0"/>
              <a:t>https://docs.microsoft.com/en-us/learn/modules/iot-fundamentals/1-introduction</a:t>
            </a:r>
          </a:p>
          <a:p>
            <a:endParaRPr lang="en-US" dirty="0"/>
          </a:p>
          <a:p>
            <a:endParaRPr lang="en-US"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3/30/2022 10:30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6</a:t>
            </a:fld>
            <a:endParaRPr lang="en-US" dirty="0"/>
          </a:p>
        </p:txBody>
      </p:sp>
    </p:spTree>
    <p:extLst>
      <p:ext uri="{BB962C8B-B14F-4D97-AF65-F5344CB8AC3E}">
        <p14:creationId xmlns:p14="http://schemas.microsoft.com/office/powerpoint/2010/main" val="20988468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2000" b="0" i="0" dirty="0">
                <a:solidFill>
                  <a:srgbClr val="171717"/>
                </a:solidFill>
                <a:effectLst/>
                <a:latin typeface="Segoe UI" panose="020B0502040204020203" pitchFamily="34" charset="0"/>
              </a:rPr>
              <a:t>Azure Security Center is a unified infrastructure security management system that strengthens the security posture of your data centers, and provides advanced threat protection across your hybrid workloads in the cloud - whether they're in Azure or not - as well as on premises.</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Strengthen security posture</a:t>
            </a:r>
            <a:r>
              <a:rPr lang="en-US" sz="2000" b="0" i="0" dirty="0">
                <a:solidFill>
                  <a:srgbClr val="171717"/>
                </a:solidFill>
                <a:effectLst/>
                <a:latin typeface="Segoe UI" panose="020B0502040204020203" pitchFamily="34" charset="0"/>
              </a:rPr>
              <a:t>: Security Center assesses your environment and enables you to understand the status of your resources, and whether they are secure.</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Protect against threats</a:t>
            </a:r>
            <a:r>
              <a:rPr lang="en-US" sz="2000" b="0" i="0" dirty="0">
                <a:solidFill>
                  <a:srgbClr val="171717"/>
                </a:solidFill>
                <a:effectLst/>
                <a:latin typeface="Segoe UI" panose="020B0502040204020203" pitchFamily="34" charset="0"/>
              </a:rPr>
              <a:t>: Security Center assesses your workloads and raises threat prevention recommendations and security alerts.</a:t>
            </a:r>
          </a:p>
          <a:p>
            <a:pPr algn="l">
              <a:buFont typeface="Arial" panose="020B0604020202020204" pitchFamily="34" charset="0"/>
              <a:buChar char="•"/>
            </a:pPr>
            <a:r>
              <a:rPr lang="en-US" sz="2000" b="1" i="0" dirty="0">
                <a:solidFill>
                  <a:srgbClr val="171717"/>
                </a:solidFill>
                <a:effectLst/>
                <a:latin typeface="Segoe UI" panose="020B0502040204020203" pitchFamily="34" charset="0"/>
              </a:rPr>
              <a:t>Get secure faster</a:t>
            </a:r>
            <a:r>
              <a:rPr lang="en-US" sz="2000" b="0" i="0" dirty="0">
                <a:solidFill>
                  <a:srgbClr val="171717"/>
                </a:solidFill>
                <a:effectLst/>
                <a:latin typeface="Segoe UI" panose="020B0502040204020203" pitchFamily="34" charset="0"/>
              </a:rPr>
              <a:t>: In Security Center, everything is done in cloud speed. Because it is natively integrated, deployment of Security Center is easy, providing you with auto-provisioning and protection with Azure services.</a:t>
            </a: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Policy compliance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is built on top of Azure Policy controls so you can </a:t>
            </a: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set and monitor</a:t>
            </a: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 your policies to run on management groups, across subscriptions, and even for a whole tenant.</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Security alerts</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automatically collects, analyzes, and integrates log data from your Azure resources like firewall and endpoint protection to detect real threats. Then list of prioritized security alerts is shown in Security Center along with the information you need to quickly investigate and remediate an attack.</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Secure score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Center continually assesses your resources for security issues; then aggregates all the findings into a single score so that you can tell your current security situation.</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1" i="0" u="none" strike="noStrike" kern="1200" dirty="0">
                <a:solidFill>
                  <a:srgbClr val="000000"/>
                </a:solidFill>
                <a:effectLst/>
                <a:latin typeface="Segoe UI" panose="020B0502040204020203" pitchFamily="34" charset="0"/>
                <a:cs typeface="Segoe UI Semilight" panose="020B0402040204020203" pitchFamily="34" charset="0"/>
              </a:rPr>
              <a:t>Resource Security Hygiene</a:t>
            </a:r>
            <a:endParaRPr lang="en-US" sz="1800" b="0" i="0" u="none" strike="noStrike" dirty="0">
              <a:effectLst/>
              <a:latin typeface="Arial" panose="020B0604020202020204" pitchFamily="34" charset="0"/>
            </a:endParaRPr>
          </a:p>
          <a:p>
            <a:pPr marL="0" marR="0" indent="0" algn="ctr" rtl="0" eaLnBrk="1" fontAlgn="auto" latinLnBrk="0" hangingPunct="1">
              <a:spcBef>
                <a:spcPts val="0"/>
              </a:spcBef>
              <a:spcAft>
                <a:spcPts val="0"/>
              </a:spcAft>
            </a:pPr>
            <a:r>
              <a:rPr lang="en-US" sz="1800" b="0" i="0" u="none" strike="noStrike" kern="1200" dirty="0">
                <a:solidFill>
                  <a:srgbClr val="000000"/>
                </a:solidFill>
                <a:effectLst/>
                <a:latin typeface="Segoe UI" panose="020B0502040204020203" pitchFamily="34" charset="0"/>
                <a:cs typeface="Segoe UI Semilight" panose="020B0402040204020203" pitchFamily="34" charset="0"/>
              </a:rPr>
              <a:t>Security visibility and recommendations by resource.</a:t>
            </a:r>
            <a:endParaRPr lang="en-US" sz="1800" b="0" i="0" u="none" strike="noStrike" dirty="0">
              <a:effectLst/>
              <a:latin typeface="Arial" panose="020B0604020202020204" pitchFamily="34" charset="0"/>
            </a:endParaRPr>
          </a:p>
          <a:p>
            <a:pPr algn="l">
              <a:buFont typeface="Arial" panose="020B0604020202020204" pitchFamily="34" charset="0"/>
              <a:buChar char="•"/>
            </a:pPr>
            <a:endParaRPr lang="en-US" sz="2000" b="0" i="0" dirty="0">
              <a:solidFill>
                <a:srgbClr val="171717"/>
              </a:solidFill>
              <a:effectLst/>
              <a:latin typeface="Segoe UI" panose="020B0502040204020203" pitchFamily="34" charset="0"/>
            </a:endParaRPr>
          </a:p>
          <a:p>
            <a:endParaRPr lang="en-IE" sz="900" b="1" i="0" u="none" strike="noStrike" kern="1200" dirty="0">
              <a:solidFill>
                <a:schemeClr val="tx1"/>
              </a:solidFill>
              <a:effectLst/>
              <a:latin typeface="Segoe UI Light" pitchFamily="34" charset="0"/>
              <a:ea typeface="+mn-ea"/>
              <a:cs typeface="+mn-cs"/>
            </a:endParaRPr>
          </a:p>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endParaRPr lang="en-IE" sz="900" b="0" i="0" u="none" strike="noStrike" kern="1200" dirty="0">
              <a:solidFill>
                <a:schemeClr val="tx1"/>
              </a:solidFill>
              <a:effectLst/>
              <a:latin typeface="Segoe UI Light" pitchFamily="34" charset="0"/>
              <a:ea typeface="+mn-ea"/>
              <a:cs typeface="+mn-cs"/>
            </a:endParaRPr>
          </a:p>
          <a:p>
            <a:r>
              <a:rPr lang="en-US" sz="1400" b="1" dirty="0"/>
              <a:t>Learn and SkillPipe content order note:</a:t>
            </a:r>
          </a:p>
          <a:p>
            <a:r>
              <a:rPr lang="en-US" sz="1400" b="0" dirty="0"/>
              <a:t>Slides 6 &amp; 8-9</a:t>
            </a:r>
          </a:p>
          <a:p>
            <a:r>
              <a:rPr lang="en-US" sz="1400" b="0" dirty="0"/>
              <a:t>https://docs.microsoft.com/en-us/learn/modules/protect-against-security-threats-azure/2-protect-threats-security-center</a:t>
            </a:r>
            <a:endParaRPr lang="en-US" sz="1400" dirty="0"/>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11"/>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9427A7F7-BB1E-479D-AFAA-B52F4D0C99F2}"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3/30/2022 10:31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13"/>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16059277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3/30/2022 10:30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8</a:t>
            </a:fld>
            <a:endParaRPr lang="en-US" dirty="0"/>
          </a:p>
        </p:txBody>
      </p:sp>
    </p:spTree>
    <p:extLst>
      <p:ext uri="{BB962C8B-B14F-4D97-AF65-F5344CB8AC3E}">
        <p14:creationId xmlns:p14="http://schemas.microsoft.com/office/powerpoint/2010/main" val="345626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Azure Security </a:t>
            </a:r>
            <a:r>
              <a:rPr lang="en-IE" sz="900" b="0" i="0" u="none" strike="noStrike" kern="1200" dirty="0">
                <a:solidFill>
                  <a:schemeClr val="tx1"/>
                </a:solidFill>
                <a:effectLst/>
                <a:latin typeface="Segoe UI Light" pitchFamily="34" charset="0"/>
                <a:ea typeface="+mn-ea"/>
                <a:cs typeface="+mn-cs"/>
              </a:rPr>
              <a:t>- https://azure.microsoft.com/en-us/services/security-center/</a:t>
            </a:r>
          </a:p>
          <a:p>
            <a:r>
              <a:rPr lang="en-IE" sz="900" b="0" i="0" u="none" strike="noStrike" kern="1200" dirty="0">
                <a:solidFill>
                  <a:schemeClr val="tx1"/>
                </a:solidFill>
                <a:effectLst/>
                <a:latin typeface="Segoe UI Light" pitchFamily="34" charset="0"/>
                <a:ea typeface="+mn-ea"/>
                <a:cs typeface="+mn-cs"/>
              </a:rPr>
              <a:t>https://docs.microsoft.com/en-us/azure/security-center/security-center-managing-and-responding-alerts</a:t>
            </a:r>
          </a:p>
          <a:p>
            <a:r>
              <a:rPr lang="en-IE" sz="900" b="0" i="0" u="none" strike="noStrike" kern="1200" dirty="0">
                <a:solidFill>
                  <a:schemeClr val="tx1"/>
                </a:solidFill>
                <a:effectLst/>
                <a:latin typeface="Segoe UI Light" pitchFamily="34" charset="0"/>
                <a:ea typeface="+mn-ea"/>
                <a:cs typeface="+mn-cs"/>
              </a:rPr>
              <a:t>https://docs.microsoft.com/en-us/azure/security-center/secure-score-security-controls</a:t>
            </a:r>
          </a:p>
          <a:p>
            <a:endParaRPr lang="en-IE" sz="900" b="0" i="0" u="none" strike="noStrike" kern="1200" dirty="0">
              <a:solidFill>
                <a:schemeClr val="tx1"/>
              </a:solidFill>
              <a:effectLst/>
              <a:latin typeface="Segoe UI Light" pitchFamily="34" charset="0"/>
              <a:ea typeface="+mn-ea"/>
              <a:cs typeface="+mn-cs"/>
            </a:endParaRPr>
          </a:p>
          <a:p>
            <a:r>
              <a:rPr lang="en-US" sz="900" b="0" i="0" u="none" strike="noStrike" kern="1200" dirty="0">
                <a:solidFill>
                  <a:schemeClr val="tx1"/>
                </a:solidFill>
                <a:effectLst/>
                <a:latin typeface="Segoe UI Light" pitchFamily="34" charset="0"/>
                <a:ea typeface="+mn-ea"/>
                <a:cs typeface="+mn-cs"/>
              </a:rPr>
              <a:t>Secure score - Security Center continually assesses your resources for security issues; then aggregates all the findings into a single score so that you can tell, at a glance, your current security situation: the higher the score, the lower the identified risk level</a:t>
            </a:r>
          </a:p>
          <a:p>
            <a:endParaRPr lang="en-IE"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6 &amp; 8-9</a:t>
            </a:r>
          </a:p>
          <a:p>
            <a:r>
              <a:rPr lang="en-US" sz="900" b="0" dirty="0"/>
              <a:t>https://docs.microsoft.com/en-us/learn/modules/protect-against-security-threats-azure/2-protect-threats-security-center</a:t>
            </a:r>
            <a:endParaRPr lang="en-US" sz="900" dirty="0"/>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9</a:t>
            </a:fld>
            <a:endParaRPr lang="en-US" dirty="0"/>
          </a:p>
        </p:txBody>
      </p:sp>
    </p:spTree>
    <p:extLst>
      <p:ext uri="{BB962C8B-B14F-4D97-AF65-F5344CB8AC3E}">
        <p14:creationId xmlns:p14="http://schemas.microsoft.com/office/powerpoint/2010/main" val="12170705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latin typeface="Segoe UI Semilight"/>
                <a:cs typeface="Segoe UI Semilight"/>
              </a:rPr>
              <a:t>Collect - </a:t>
            </a:r>
            <a:r>
              <a:rPr lang="en-US" dirty="0">
                <a:latin typeface="Segoe UI Semilight"/>
                <a:cs typeface="Segoe UI Semilight"/>
              </a:rPr>
              <a:t> data across all users, devices, applications, and infrastructure, both on-premises and in multiple clouds.</a:t>
            </a:r>
          </a:p>
          <a:p>
            <a:r>
              <a:rPr lang="en-US" b="1" dirty="0">
                <a:latin typeface="Segoe UI Semilight"/>
                <a:cs typeface="Segoe UI Semilight"/>
              </a:rPr>
              <a:t>Detect</a:t>
            </a:r>
            <a:r>
              <a:rPr lang="en-US" dirty="0">
                <a:latin typeface="Segoe UI Semilight"/>
                <a:cs typeface="Segoe UI Semilight"/>
              </a:rPr>
              <a:t> threats and minimize false positives using analytics.</a:t>
            </a:r>
          </a:p>
          <a:p>
            <a:r>
              <a:rPr lang="en-US" b="1" dirty="0">
                <a:latin typeface="Segoe UI Semilight"/>
                <a:cs typeface="Segoe UI Semilight"/>
              </a:rPr>
              <a:t>Investigate</a:t>
            </a:r>
            <a:r>
              <a:rPr lang="en-US" dirty="0">
                <a:latin typeface="Segoe UI Semilight"/>
                <a:cs typeface="Segoe UI Semilight"/>
              </a:rPr>
              <a:t> threats with AI and hunt suspicious activities at scale.</a:t>
            </a:r>
          </a:p>
          <a:p>
            <a:r>
              <a:rPr lang="en-US" b="1" dirty="0">
                <a:latin typeface="Segoe UI Semilight"/>
                <a:cs typeface="Segoe UI Semilight"/>
              </a:rPr>
              <a:t>Respond</a:t>
            </a:r>
            <a:r>
              <a:rPr lang="en-US" dirty="0">
                <a:latin typeface="Segoe UI Semilight"/>
                <a:cs typeface="Segoe UI Semilight"/>
              </a:rPr>
              <a:t> to incidents with built-in orchestration and automation of common tasks.</a:t>
            </a:r>
            <a:endParaRPr lang="en-US" dirty="0"/>
          </a:p>
          <a:p>
            <a:endParaRPr lang="en-US" dirty="0"/>
          </a:p>
          <a:p>
            <a:r>
              <a:rPr lang="en-US" b="1" dirty="0"/>
              <a:t>Learn and SkillPipe content order note:</a:t>
            </a:r>
          </a:p>
          <a:p>
            <a:r>
              <a:rPr lang="en-US" b="0" dirty="0"/>
              <a:t>https://docs.microsoft.com/en-us/learn/modules/protect-against-security-threats-azure/3-detect-respond-threats-sentinel</a:t>
            </a:r>
          </a:p>
        </p:txBody>
      </p:sp>
      <p:sp>
        <p:nvSpPr>
          <p:cNvPr id="4" name="Header Placeholder 3"/>
          <p:cNvSpPr>
            <a:spLocks noGrp="1"/>
          </p:cNvSpPr>
          <p:nvPr>
            <p:ph type="hdr" sz="quarter"/>
          </p:nvPr>
        </p:nvSpPr>
        <p:spPr/>
        <p:txBody>
          <a:bodyPr/>
          <a:lstStyle/>
          <a:p>
            <a:pPr marL="0" marR="0" lvl="0" indent="0" algn="l" defTabSz="914367" rtl="0" eaLnBrk="1" fontAlgn="auto" latinLnBrk="0" hangingPunct="1">
              <a:lnSpc>
                <a:spcPct val="100000"/>
              </a:lnSpc>
              <a:spcBef>
                <a:spcPts val="0"/>
              </a:spcBef>
              <a:spcAft>
                <a:spcPts val="0"/>
              </a:spcAft>
              <a:buClrTx/>
              <a:buSzTx/>
              <a:buFontTx/>
              <a:buNone/>
              <a:tabLst/>
              <a:defRPr/>
            </a:pPr>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5" name="Footer Placeholder 4"/>
          <p:cNvSpPr>
            <a:spLocks noGrp="1"/>
          </p:cNvSpPr>
          <p:nvPr>
            <p:ph type="ftr" sz="quarter" idx="4"/>
          </p:nvPr>
        </p:nvSpPr>
        <p:spPr/>
        <p:txBody>
          <a:bodyPr/>
          <a:lstStyle/>
          <a:p>
            <a:pPr marL="571500" marR="0" lvl="0" indent="0" algn="l" defTabSz="914099" rtl="0" eaLnBrk="0" fontAlgn="auto" latinLnBrk="0" hangingPunct="0">
              <a:lnSpc>
                <a:spcPct val="100000"/>
              </a:lnSpc>
              <a:spcBef>
                <a:spcPts val="0"/>
              </a:spcBef>
              <a:spcAft>
                <a:spcPts val="0"/>
              </a:spcAft>
              <a:buClrTx/>
              <a:buSzTx/>
              <a:buFontTx/>
              <a:buNone/>
              <a:tabLst/>
              <a:defRPr/>
            </a:pPr>
            <a:r>
              <a:rPr kumimoji="0" lang="en-US" sz="400" b="0" i="0" u="none" strike="noStrike" kern="1200" cap="none" spc="0" normalizeH="0" baseline="0" noProof="0" dirty="0">
                <a:ln>
                  <a:noFill/>
                </a:ln>
                <a:gradFill>
                  <a:gsLst>
                    <a:gs pos="0">
                      <a:prstClr val="black"/>
                    </a:gs>
                    <a:gs pos="100000">
                      <a:prstClr val="black"/>
                    </a:gs>
                  </a:gsLst>
                  <a:lin ang="5400000" scaled="0"/>
                </a:gradFill>
                <a:effectLst/>
                <a:uLnTx/>
                <a:uFillTx/>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386CE63F-9E7F-4C04-9D0D-FCA25A8E9E86}" type="datetime8">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3/30/2022 10:32 PM</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
        <p:nvSpPr>
          <p:cNvPr id="7" name="Slide Number Placeholder 6"/>
          <p:cNvSpPr>
            <a:spLocks noGrp="1"/>
          </p:cNvSpPr>
          <p:nvPr>
            <p:ph type="sldNum" sz="quarter" idx="5"/>
          </p:nvPr>
        </p:nvSpPr>
        <p:spPr/>
        <p:txBody>
          <a:bodyPr/>
          <a:lstStyle/>
          <a:p>
            <a:pPr marL="0" marR="0" lvl="0" indent="0" algn="r" defTabSz="914367" rtl="0" eaLnBrk="1" fontAlgn="auto" latinLnBrk="0" hangingPunct="1">
              <a:lnSpc>
                <a:spcPct val="100000"/>
              </a:lnSpc>
              <a:spcBef>
                <a:spcPts val="0"/>
              </a:spcBef>
              <a:spcAft>
                <a:spcPts val="0"/>
              </a:spcAft>
              <a:buClrTx/>
              <a:buSzTx/>
              <a:buFontTx/>
              <a:buNone/>
              <a:tabLst/>
              <a:defRPr/>
            </a:pPr>
            <a:fld id="{B4008EB6-D09E-4580-8CD6-DDB14511944F}" type="slidenum">
              <a:rPr kumimoji="0" lang="en-US" sz="1200" b="0" i="0" u="none" strike="noStrike" kern="1200" cap="none" spc="0" normalizeH="0" baseline="0" noProof="0" smtClean="0">
                <a:ln>
                  <a:noFill/>
                </a:ln>
                <a:solidFill>
                  <a:prstClr val="black"/>
                </a:solidFill>
                <a:effectLst/>
                <a:uLnTx/>
                <a:uFillTx/>
                <a:latin typeface="Segoe UI" pitchFamily="34" charset="0"/>
                <a:ea typeface="+mn-ea"/>
                <a:cs typeface="+mn-cs"/>
              </a:rPr>
              <a:pPr marL="0" marR="0" lvl="0" indent="0" algn="r" defTabSz="914367"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Segoe UI" pitchFamily="34" charset="0"/>
              <a:ea typeface="+mn-ea"/>
              <a:cs typeface="+mn-cs"/>
            </a:endParaRPr>
          </a:p>
        </p:txBody>
      </p:sp>
    </p:spTree>
    <p:extLst>
      <p:ext uri="{BB962C8B-B14F-4D97-AF65-F5344CB8AC3E}">
        <p14:creationId xmlns:p14="http://schemas.microsoft.com/office/powerpoint/2010/main" val="3996083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kern="1200" baseline="0" dirty="0">
                <a:solidFill>
                  <a:schemeClr val="tx1"/>
                </a:solidFill>
                <a:effectLst/>
                <a:latin typeface="Segoe UI Light" pitchFamily="34" charset="0"/>
                <a:ea typeface="+mn-ea"/>
                <a:cs typeface="+mn-cs"/>
              </a:rPr>
              <a:t>Azure</a:t>
            </a:r>
            <a:r>
              <a:rPr lang="en-IE" sz="900" b="1" kern="1200" dirty="0">
                <a:solidFill>
                  <a:schemeClr val="tx1"/>
                </a:solidFill>
                <a:effectLst/>
                <a:latin typeface="Segoe UI Light" pitchFamily="34" charset="0"/>
                <a:ea typeface="+mn-ea"/>
                <a:cs typeface="+mn-cs"/>
              </a:rPr>
              <a:t> Key Vault </a:t>
            </a:r>
            <a:r>
              <a:rPr lang="en-IE" sz="900" kern="1200" dirty="0">
                <a:solidFill>
                  <a:schemeClr val="tx1"/>
                </a:solidFill>
                <a:effectLst/>
                <a:latin typeface="Segoe UI Light" pitchFamily="34" charset="0"/>
                <a:ea typeface="+mn-ea"/>
                <a:cs typeface="+mn-cs"/>
              </a:rPr>
              <a:t>-</a:t>
            </a:r>
            <a:r>
              <a:rPr lang="en-IE" sz="900" b="0" i="0" u="none" strike="noStrike" kern="1200" dirty="0">
                <a:solidFill>
                  <a:schemeClr val="tx1"/>
                </a:solidFill>
                <a:effectLst/>
                <a:latin typeface="Segoe UI Light" pitchFamily="34" charset="0"/>
                <a:ea typeface="+mn-ea"/>
                <a:cs typeface="+mn-cs"/>
              </a:rPr>
              <a:t>https://azure.microsoft.com/en-us/services/key-vault/</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kern="1200" dirty="0">
                <a:solidFill>
                  <a:schemeClr val="tx1"/>
                </a:solidFill>
                <a:effectLst/>
                <a:latin typeface="Segoe UI Light" pitchFamily="34" charset="0"/>
                <a:ea typeface="+mn-ea"/>
                <a:cs typeface="+mn-cs"/>
              </a:rPr>
              <a:t>https://docs.microsoft.com/en-us/learn/modules/protect-against-security-threats-azure/4-manage-secrets-key-vault</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11</a:t>
            </a:fld>
            <a:endParaRPr lang="en-US" dirty="0"/>
          </a:p>
        </p:txBody>
      </p:sp>
    </p:spTree>
    <p:extLst>
      <p:ext uri="{BB962C8B-B14F-4D97-AF65-F5344CB8AC3E}">
        <p14:creationId xmlns:p14="http://schemas.microsoft.com/office/powerpoint/2010/main" val="384987953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700" b="1" i="0" u="none" strike="noStrike" kern="1200" dirty="0">
                <a:solidFill>
                  <a:schemeClr val="tx1"/>
                </a:solidFill>
                <a:effectLst/>
                <a:latin typeface="Segoe UI Light" pitchFamily="34" charset="0"/>
                <a:ea typeface="+mn-ea"/>
                <a:cs typeface="+mn-cs"/>
              </a:rPr>
              <a:t>Learn and SkillPipe content order note: </a:t>
            </a:r>
          </a:p>
          <a:p>
            <a:pPr algn="l"/>
            <a:r>
              <a:rPr lang="en-US" dirty="0"/>
              <a:t>Learn has a sandbox exercise - </a:t>
            </a:r>
            <a:r>
              <a:rPr lang="en-US" b="1" i="0" dirty="0">
                <a:solidFill>
                  <a:srgbClr val="171717"/>
                </a:solidFill>
                <a:effectLst/>
                <a:latin typeface="Segoe UI" panose="020B0502040204020203" pitchFamily="34" charset="0"/>
              </a:rPr>
              <a:t>Exercise - Manage a password in Azure Key Vault</a:t>
            </a:r>
          </a:p>
          <a:p>
            <a:r>
              <a:rPr lang="en-US" b="0" i="0" dirty="0">
                <a:solidFill>
                  <a:srgbClr val="171717"/>
                </a:solidFill>
                <a:effectLst/>
                <a:latin typeface="Segoe UI" panose="020B0502040204020203" pitchFamily="34" charset="0"/>
              </a:rPr>
              <a:t>https://docs.microsoft.com/en-us/learn/modules/protect-against-security-threats-azure/5-manage-password-key-vault</a:t>
            </a: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3/30/2022 10:30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12</a:t>
            </a:fld>
            <a:endParaRPr lang="en-US" dirty="0"/>
          </a:p>
        </p:txBody>
      </p:sp>
    </p:spTree>
    <p:extLst>
      <p:ext uri="{BB962C8B-B14F-4D97-AF65-F5344CB8AC3E}">
        <p14:creationId xmlns:p14="http://schemas.microsoft.com/office/powerpoint/2010/main" val="1858165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https://docs.microsoft.com/en-us/azure/virtual-machines/windows/dedicated-hosts</a:t>
            </a:r>
          </a:p>
          <a:p>
            <a:endParaRPr lang="en-US" dirty="0"/>
          </a:p>
          <a:p>
            <a:pPr algn="l"/>
            <a:r>
              <a:rPr lang="en-US" b="0" i="0" dirty="0">
                <a:solidFill>
                  <a:srgbClr val="171717"/>
                </a:solidFill>
                <a:effectLst/>
                <a:latin typeface="Segoe UI" panose="020B0502040204020203" pitchFamily="34" charset="0"/>
              </a:rPr>
              <a:t>Azure Dedicated Host is a service that provides physical servers - able to host one or more virtual machines - dedicated to one Azure subscription. Dedicated hosts are the same physical servers used in our data centers, provided as a resource. You can provision dedicated hosts within a region, availability zone, and fault domain. Then, you can place VMs directly into your provisioned hosts, in whatever configuration best meets your needs.</a:t>
            </a:r>
          </a:p>
          <a:p>
            <a:pPr algn="l"/>
            <a:r>
              <a:rPr lang="en-US" b="1" i="0" dirty="0">
                <a:solidFill>
                  <a:srgbClr val="171717"/>
                </a:solidFill>
                <a:effectLst/>
                <a:latin typeface="Segoe UI" panose="020B0502040204020203" pitchFamily="34" charset="0"/>
              </a:rPr>
              <a:t>Limitations</a:t>
            </a:r>
          </a:p>
          <a:p>
            <a:pPr algn="l">
              <a:buFont typeface="Arial" panose="020B0604020202020204" pitchFamily="34" charset="0"/>
              <a:buChar char="•"/>
            </a:pPr>
            <a:r>
              <a:rPr lang="en-US" b="0" i="0" dirty="0">
                <a:solidFill>
                  <a:srgbClr val="171717"/>
                </a:solidFill>
                <a:effectLst/>
                <a:latin typeface="Segoe UI" panose="020B0502040204020203" pitchFamily="34" charset="0"/>
              </a:rPr>
              <a:t>Virtual machine scale sets are not currently supported on dedicated hosts.</a:t>
            </a:r>
          </a:p>
          <a:p>
            <a:pPr algn="l"/>
            <a:r>
              <a:rPr lang="en-US" b="1" i="0" dirty="0">
                <a:solidFill>
                  <a:srgbClr val="171717"/>
                </a:solidFill>
                <a:effectLst/>
                <a:latin typeface="Segoe UI" panose="020B0502040204020203" pitchFamily="34" charset="0"/>
              </a:rPr>
              <a:t>Benefits</a:t>
            </a:r>
          </a:p>
          <a:p>
            <a:pPr algn="l"/>
            <a:r>
              <a:rPr lang="en-US" b="0" i="0" dirty="0">
                <a:solidFill>
                  <a:srgbClr val="171717"/>
                </a:solidFill>
                <a:effectLst/>
                <a:latin typeface="Segoe UI" panose="020B0502040204020203" pitchFamily="34" charset="0"/>
              </a:rPr>
              <a:t>Reserving the entire host provides the following benefits:</a:t>
            </a:r>
          </a:p>
          <a:p>
            <a:pPr algn="l">
              <a:buFont typeface="Arial" panose="020B0604020202020204" pitchFamily="34" charset="0"/>
              <a:buChar char="•"/>
            </a:pPr>
            <a:r>
              <a:rPr lang="en-US" b="0" i="0" dirty="0">
                <a:solidFill>
                  <a:srgbClr val="171717"/>
                </a:solidFill>
                <a:effectLst/>
                <a:latin typeface="Segoe UI" panose="020B0502040204020203" pitchFamily="34" charset="0"/>
              </a:rPr>
              <a:t>Hardware isolation at the physical server level. No other VMs will be placed on your hosts. Dedicated hosts are deployed in the same data centers and share the same network and underlying storage infrastructure as other, non-isolated hosts.</a:t>
            </a:r>
          </a:p>
          <a:p>
            <a:pPr algn="l">
              <a:buFont typeface="Arial" panose="020B0604020202020204" pitchFamily="34" charset="0"/>
              <a:buChar char="•"/>
            </a:pPr>
            <a:r>
              <a:rPr lang="en-US" b="0" i="0" dirty="0">
                <a:solidFill>
                  <a:srgbClr val="171717"/>
                </a:solidFill>
                <a:effectLst/>
                <a:latin typeface="Segoe UI" panose="020B0502040204020203" pitchFamily="34" charset="0"/>
              </a:rPr>
              <a:t>Control over maintenance events initiated by the Azure platform. While the majority of maintenance events have little to no impact on your virtual machines, there are some sensitive workloads where each second of pause can have an impact. With dedicated hosts, you can opt-in to a maintenance window to reduce the impact to your service.</a:t>
            </a:r>
          </a:p>
          <a:p>
            <a:pPr algn="l">
              <a:buFont typeface="Arial" panose="020B0604020202020204" pitchFamily="34" charset="0"/>
              <a:buChar char="•"/>
            </a:pPr>
            <a:r>
              <a:rPr lang="en-US" b="0" i="0" dirty="0">
                <a:solidFill>
                  <a:srgbClr val="171717"/>
                </a:solidFill>
                <a:effectLst/>
                <a:latin typeface="Segoe UI" panose="020B0502040204020203" pitchFamily="34" charset="0"/>
              </a:rPr>
              <a:t>With the Azure hybrid benefit, you can bring your own licenses for Windows and SQL to Azure. Using the hybrid benefits provides you with additional benefits. For more information, see </a:t>
            </a:r>
            <a:r>
              <a:rPr lang="en-US" b="0" i="0" u="none" strike="noStrike" dirty="0">
                <a:solidFill>
                  <a:srgbClr val="171717"/>
                </a:solidFill>
                <a:effectLst/>
                <a:latin typeface="Segoe UI" panose="020B0502040204020203" pitchFamily="34" charset="0"/>
                <a:hlinkClick r:id="rId3"/>
              </a:rPr>
              <a:t>Azure Hybrid Benefit</a:t>
            </a:r>
            <a:r>
              <a:rPr lang="en-US" b="0" i="0" dirty="0">
                <a:solidFill>
                  <a:srgbClr val="171717"/>
                </a:solidFill>
                <a:effectLst/>
                <a:latin typeface="Segoe UI" panose="020B0502040204020203" pitchFamily="34" charset="0"/>
              </a:rPr>
              <a:t>.</a:t>
            </a:r>
          </a:p>
          <a:p>
            <a:pPr algn="l">
              <a:buFont typeface="Arial" panose="020B0604020202020204" pitchFamily="34" charset="0"/>
              <a:buChar char="•"/>
            </a:pPr>
            <a:endParaRPr lang="en-US" b="0" i="0" dirty="0">
              <a:solidFill>
                <a:srgbClr val="171717"/>
              </a:solidFill>
              <a:effectLst/>
              <a:latin typeface="Segoe UI" panose="020B0502040204020203" pitchFamily="34" charset="0"/>
            </a:endParaRPr>
          </a:p>
          <a:p>
            <a:pPr algn="l">
              <a:buFont typeface="Arial" panose="020B0604020202020204" pitchFamily="34" charset="0"/>
              <a:buNone/>
            </a:pPr>
            <a:r>
              <a:rPr lang="en-US" b="1" i="0" dirty="0">
                <a:solidFill>
                  <a:srgbClr val="171717"/>
                </a:solidFill>
                <a:effectLst/>
                <a:latin typeface="Segoe UI" panose="020B0502040204020203" pitchFamily="34" charset="0"/>
              </a:rPr>
              <a:t>Learn and SkillPipe content order note:</a:t>
            </a:r>
          </a:p>
          <a:p>
            <a:pPr algn="l">
              <a:buFont typeface="Arial" panose="020B0604020202020204" pitchFamily="34" charset="0"/>
              <a:buNone/>
            </a:pPr>
            <a:r>
              <a:rPr lang="en-US" b="0" i="0" dirty="0">
                <a:solidFill>
                  <a:srgbClr val="171717"/>
                </a:solidFill>
                <a:effectLst/>
                <a:latin typeface="Segoe UI" panose="020B0502040204020203" pitchFamily="34" charset="0"/>
              </a:rPr>
              <a:t>https://docs.microsoft.com/en-us/learn/modules/protect-against-security-threats-azure/6-host-virtual-machines-dedicated-hosts</a:t>
            </a:r>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
          </p:nvPr>
        </p:nvSpPr>
        <p:spPr/>
        <p:txBody>
          <a:bodyPr/>
          <a:lstStyle/>
          <a:p>
            <a:fld id="{386CE63F-9E7F-4C04-9D0D-FCA25A8E9E86}" type="datetime8">
              <a:rPr lang="en-US" smtClean="0"/>
              <a:t>3/30/2022 10:30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13</a:t>
            </a:fld>
            <a:endParaRPr lang="en-US" dirty="0"/>
          </a:p>
        </p:txBody>
      </p:sp>
    </p:spTree>
    <p:extLst>
      <p:ext uri="{BB962C8B-B14F-4D97-AF65-F5344CB8AC3E}">
        <p14:creationId xmlns:p14="http://schemas.microsoft.com/office/powerpoint/2010/main" val="1487397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E2F19A73-88F5-4B80-A929-CF8E66EE5449}"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14</a:t>
            </a:fld>
            <a:endParaRPr lang="en-US" dirty="0"/>
          </a:p>
        </p:txBody>
      </p:sp>
    </p:spTree>
    <p:extLst>
      <p:ext uri="{BB962C8B-B14F-4D97-AF65-F5344CB8AC3E}">
        <p14:creationId xmlns:p14="http://schemas.microsoft.com/office/powerpoint/2010/main" val="38183807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Learn and SkillPipe content order note:</a:t>
            </a:r>
          </a:p>
          <a:p>
            <a:r>
              <a:rPr lang="en-US" b="0" dirty="0"/>
              <a:t>Slides 14-15</a:t>
            </a:r>
          </a:p>
          <a:p>
            <a:r>
              <a:rPr lang="en-US" b="0" dirty="0"/>
              <a:t>https://docs.microsoft.com/en-us/learn/modules/secure-network-connectivity-azure/1-introduction</a:t>
            </a:r>
          </a:p>
          <a:p>
            <a:endParaRPr lang="en-US" b="0" dirty="0"/>
          </a:p>
          <a:p>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3/30/2022 10:30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15</a:t>
            </a:fld>
            <a:endParaRPr lang="en-US" dirty="0"/>
          </a:p>
        </p:txBody>
      </p:sp>
    </p:spTree>
    <p:extLst>
      <p:ext uri="{BB962C8B-B14F-4D97-AF65-F5344CB8AC3E}">
        <p14:creationId xmlns:p14="http://schemas.microsoft.com/office/powerpoint/2010/main" val="12475517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sz="900" b="0" i="0" u="none" strike="noStrike" kern="1200" dirty="0">
                <a:solidFill>
                  <a:schemeClr val="tx1"/>
                </a:solidFill>
                <a:effectLst/>
                <a:latin typeface="Segoe UI Light" pitchFamily="34" charset="0"/>
                <a:ea typeface="+mn-ea"/>
                <a:cs typeface="+mn-cs"/>
              </a:rPr>
              <a:t>This is conceptual, to be kept high level, explaining how security options can be targeted at each layer.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a:p>
            <a:r>
              <a:rPr lang="en-US" sz="900" b="1" dirty="0"/>
              <a:t>Learn and SkillPipe content order note:</a:t>
            </a:r>
          </a:p>
          <a:p>
            <a:r>
              <a:rPr lang="en-US" sz="900" b="0" dirty="0"/>
              <a:t>Slides 16-17</a:t>
            </a:r>
          </a:p>
          <a:p>
            <a:r>
              <a:rPr lang="en-US" sz="900" b="0" dirty="0"/>
              <a:t>https://docs.microsoft.com/en-us/learn/modules/secure-network-connectivity-azure/2-what-is-defense-in-depth</a:t>
            </a:r>
          </a:p>
          <a:p>
            <a:endParaRPr lang="en-US" sz="900" b="0" dirty="0"/>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16</a:t>
            </a:fld>
            <a:endParaRPr lang="en-US" dirty="0"/>
          </a:p>
        </p:txBody>
      </p:sp>
    </p:spTree>
    <p:extLst>
      <p:ext uri="{BB962C8B-B14F-4D97-AF65-F5344CB8AC3E}">
        <p14:creationId xmlns:p14="http://schemas.microsoft.com/office/powerpoint/2010/main" val="20010053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comparable to the Shared Responsibility slide, but specific to security. </a:t>
            </a:r>
          </a:p>
          <a:p>
            <a:endParaRPr lang="en-US" dirty="0"/>
          </a:p>
          <a:p>
            <a:r>
              <a:rPr lang="en-US" sz="800" b="1" dirty="0"/>
              <a:t>Learn and SkillPipe content order note:</a:t>
            </a:r>
          </a:p>
          <a:p>
            <a:r>
              <a:rPr lang="en-US" sz="800" b="0" dirty="0"/>
              <a:t>Slides 16-17</a:t>
            </a:r>
          </a:p>
          <a:p>
            <a:r>
              <a:rPr lang="en-US" sz="800" b="0" dirty="0"/>
              <a:t>https://docs.microsoft.com/en-us/learn/modules/secure-network-connectivity-azure/2-what-is-defense-in-depth</a:t>
            </a:r>
          </a:p>
          <a:p>
            <a:endParaRPr lang="en-US" dirty="0"/>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17</a:t>
            </a:fld>
            <a:endParaRPr lang="en-US" dirty="0"/>
          </a:p>
        </p:txBody>
      </p:sp>
    </p:spTree>
    <p:extLst>
      <p:ext uri="{BB962C8B-B14F-4D97-AF65-F5344CB8AC3E}">
        <p14:creationId xmlns:p14="http://schemas.microsoft.com/office/powerpoint/2010/main" val="234700118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i="0" u="none" strike="noStrike" kern="1200" dirty="0">
                <a:solidFill>
                  <a:schemeClr val="tx1"/>
                </a:solidFill>
                <a:effectLst/>
                <a:latin typeface="Segoe UI Light" pitchFamily="34" charset="0"/>
                <a:ea typeface="+mn-ea"/>
                <a:cs typeface="+mn-cs"/>
              </a:rPr>
              <a:t>NSG</a:t>
            </a:r>
            <a:r>
              <a:rPr lang="en-IE" sz="900" b="0" i="0" u="none" strike="noStrike" kern="1200" dirty="0">
                <a:solidFill>
                  <a:schemeClr val="tx1"/>
                </a:solidFill>
                <a:effectLst/>
                <a:latin typeface="Segoe UI Light" pitchFamily="34" charset="0"/>
                <a:ea typeface="+mn-ea"/>
                <a:cs typeface="+mn-cs"/>
              </a:rPr>
              <a:t> -https://docs.microsoft.com/en-us/azure/virtual-network/</a:t>
            </a:r>
            <a:r>
              <a:rPr lang="en-IE" sz="900" b="0" i="0" u="none" strike="noStrike" kern="1200" dirty="0" err="1">
                <a:solidFill>
                  <a:schemeClr val="tx1"/>
                </a:solidFill>
                <a:effectLst/>
                <a:latin typeface="Segoe UI Light" pitchFamily="34" charset="0"/>
                <a:ea typeface="+mn-ea"/>
                <a:cs typeface="+mn-cs"/>
              </a:rPr>
              <a:t>security-overview#network-security-groups</a:t>
            </a:r>
            <a:endParaRPr lang="en-IE"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pPr marL="0" indent="0">
              <a:buNone/>
            </a:pPr>
            <a:r>
              <a:rPr lang="en-US" sz="2800" noProof="0" dirty="0"/>
              <a:t>Filters network traffic to, and from, Azure resources on Azure Virtual Networks.</a:t>
            </a:r>
          </a:p>
          <a:p>
            <a:pPr>
              <a:lnSpc>
                <a:spcPct val="114000"/>
              </a:lnSpc>
            </a:pPr>
            <a:r>
              <a:rPr lang="en-US" sz="2800" dirty="0"/>
              <a:t>Set inbound and outbound rules to filter by source and destination IP address, port, and protocol.</a:t>
            </a:r>
          </a:p>
          <a:p>
            <a:pPr>
              <a:lnSpc>
                <a:spcPct val="114000"/>
              </a:lnSpc>
            </a:pPr>
            <a:r>
              <a:rPr lang="en-US" sz="2800" dirty="0"/>
              <a:t>Add multiple rules, as needed, within subscription limits. </a:t>
            </a:r>
          </a:p>
          <a:p>
            <a:pPr>
              <a:lnSpc>
                <a:spcPct val="114000"/>
              </a:lnSpc>
            </a:pPr>
            <a:r>
              <a:rPr lang="en-US" sz="2800" dirty="0"/>
              <a:t>Azure applies default, baseline, security rules to new NSGs.</a:t>
            </a:r>
          </a:p>
          <a:p>
            <a:pPr>
              <a:lnSpc>
                <a:spcPct val="114000"/>
              </a:lnSpc>
            </a:pPr>
            <a:r>
              <a:rPr lang="en-US" sz="2800" dirty="0"/>
              <a:t>Override default rules with new, higher priority, rules.</a:t>
            </a:r>
          </a:p>
          <a:p>
            <a:pPr>
              <a:lnSpc>
                <a:spcPct val="114000"/>
              </a:lnSpc>
            </a:pPr>
            <a:endParaRPr lang="en-US" sz="2800" dirty="0"/>
          </a:p>
          <a:p>
            <a:pPr>
              <a:lnSpc>
                <a:spcPct val="114000"/>
              </a:lnSpc>
            </a:pPr>
            <a:r>
              <a:rPr lang="en-US" sz="2800" b="1" dirty="0"/>
              <a:t>Learn and SkillPipe content order note:</a:t>
            </a: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https://docs.microsoft.com/en-us/learn/modules/secure-network-connectivity-azure/5-filter-traffic-network-security-groups</a:t>
            </a:r>
          </a:p>
          <a:p>
            <a:endParaRPr lang="en-IE" sz="900" b="0" i="0" u="none" strike="noStrike" kern="1200" dirty="0">
              <a:solidFill>
                <a:schemeClr val="tx1"/>
              </a:solidFill>
              <a:effectLst/>
              <a:latin typeface="Segoe UI Light" pitchFamily="34" charset="0"/>
              <a:ea typeface="+mn-ea"/>
              <a:cs typeface="+mn-cs"/>
            </a:endParaRP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18</a:t>
            </a:fld>
            <a:endParaRPr lang="en-US" dirty="0"/>
          </a:p>
        </p:txBody>
      </p:sp>
    </p:spTree>
    <p:extLst>
      <p:ext uri="{BB962C8B-B14F-4D97-AF65-F5344CB8AC3E}">
        <p14:creationId xmlns:p14="http://schemas.microsoft.com/office/powerpoint/2010/main" val="42169897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900" b="0" i="0" u="none" strike="noStrike" kern="1200" dirty="0">
                <a:solidFill>
                  <a:schemeClr val="tx1"/>
                </a:solidFill>
                <a:effectLst/>
                <a:latin typeface="Segoe UI Light" pitchFamily="34" charset="0"/>
                <a:ea typeface="+mn-ea"/>
                <a:cs typeface="+mn-cs"/>
              </a:rPr>
              <a:t>✔️ Azure Application Gateway  also provides a firewall, called the Web Application Firewall (WAF). WAF provides centralized, inbound protection for your web applications against common exploits and vulnerabilities.</a:t>
            </a:r>
          </a:p>
          <a:p>
            <a:pPr marL="457200" indent="-457200">
              <a:lnSpc>
                <a:spcPct val="114000"/>
              </a:lnSpc>
              <a:buFont typeface="Arial" panose="020B0604020202020204" pitchFamily="34" charset="0"/>
              <a:buChar char="•"/>
            </a:pPr>
            <a:r>
              <a:rPr lang="en-US" sz="2800" dirty="0"/>
              <a:t>Applies inbound and outbound traffic filtering rules.</a:t>
            </a:r>
          </a:p>
          <a:p>
            <a:pPr marL="457200" indent="-457200">
              <a:lnSpc>
                <a:spcPct val="114000"/>
              </a:lnSpc>
              <a:buFont typeface="Arial" panose="020B0604020202020204" pitchFamily="34" charset="0"/>
              <a:buChar char="•"/>
            </a:pPr>
            <a:r>
              <a:rPr lang="en-US" sz="2800" dirty="0"/>
              <a:t>Built-in high availability.</a:t>
            </a:r>
          </a:p>
          <a:p>
            <a:pPr marL="457200" indent="-457200">
              <a:lnSpc>
                <a:spcPct val="114000"/>
              </a:lnSpc>
              <a:buFont typeface="Arial" panose="020B0604020202020204" pitchFamily="34" charset="0"/>
              <a:buChar char="•"/>
            </a:pPr>
            <a:r>
              <a:rPr lang="en-US" sz="2800" dirty="0"/>
              <a:t>Unrestricted cloud scalability.</a:t>
            </a:r>
          </a:p>
          <a:p>
            <a:pPr marL="457200" indent="-457200">
              <a:lnSpc>
                <a:spcPct val="114000"/>
              </a:lnSpc>
              <a:buFont typeface="Arial" panose="020B0604020202020204" pitchFamily="34" charset="0"/>
              <a:buChar char="•"/>
            </a:pPr>
            <a:r>
              <a:rPr lang="en-US" sz="2800" dirty="0"/>
              <a:t>Uses Azure Monitor logging.</a:t>
            </a:r>
          </a:p>
          <a:p>
            <a:endParaRPr lang="en-US" sz="900" b="0" i="0" u="none" strike="noStrike" kern="1200" dirty="0">
              <a:solidFill>
                <a:schemeClr val="tx1"/>
              </a:solidFill>
              <a:effectLst/>
              <a:latin typeface="Segoe UI Light" pitchFamily="34" charset="0"/>
              <a:ea typeface="+mn-ea"/>
              <a:cs typeface="+mn-cs"/>
            </a:endParaRPr>
          </a:p>
          <a:p>
            <a:endParaRPr lang="en-IE" sz="900" b="0"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Azure Firewall - https://azure.microsoft.com/en-us/services/azure-firewall/</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b="0" i="0" u="none" strike="noStrike" kern="1200" dirty="0">
                <a:solidFill>
                  <a:schemeClr val="tx1"/>
                </a:solidFill>
                <a:effectLst/>
                <a:latin typeface="Segoe UI Light" pitchFamily="34" charset="0"/>
                <a:ea typeface="+mn-ea"/>
                <a:cs typeface="+mn-cs"/>
              </a:rPr>
              <a:t>https://docs.microsoft.com/en-us/learn/modules/secure-network-connectivity-azure/3-protect-network-azure-firewall</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19</a:t>
            </a:fld>
            <a:endParaRPr lang="en-US" dirty="0"/>
          </a:p>
        </p:txBody>
      </p:sp>
    </p:spTree>
    <p:extLst>
      <p:ext uri="{BB962C8B-B14F-4D97-AF65-F5344CB8AC3E}">
        <p14:creationId xmlns:p14="http://schemas.microsoft.com/office/powerpoint/2010/main" val="19585196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E" sz="900" b="1" kern="1200" dirty="0">
                <a:solidFill>
                  <a:schemeClr val="tx1"/>
                </a:solidFill>
                <a:effectLst/>
                <a:latin typeface="Segoe UI Light" pitchFamily="34" charset="0"/>
                <a:ea typeface="+mn-ea"/>
                <a:cs typeface="+mn-cs"/>
              </a:rPr>
              <a:t>Azure DDoS Protection </a:t>
            </a:r>
            <a:r>
              <a:rPr lang="en-IE" sz="900" kern="1200" dirty="0">
                <a:solidFill>
                  <a:schemeClr val="tx1"/>
                </a:solidFill>
                <a:effectLst/>
                <a:latin typeface="Segoe UI Light" pitchFamily="34" charset="0"/>
                <a:ea typeface="+mn-ea"/>
                <a:cs typeface="+mn-cs"/>
              </a:rPr>
              <a:t>- </a:t>
            </a:r>
            <a:r>
              <a:rPr lang="en-IE" sz="900" b="0" i="0" u="none" strike="noStrike" kern="1200" dirty="0">
                <a:solidFill>
                  <a:schemeClr val="tx1"/>
                </a:solidFill>
                <a:effectLst/>
                <a:latin typeface="Segoe UI Light" pitchFamily="34" charset="0"/>
                <a:ea typeface="+mn-ea"/>
                <a:cs typeface="+mn-cs"/>
              </a:rPr>
              <a:t>https://azure.microsoft.com/en-us/services/ddos-protection/</a:t>
            </a:r>
          </a:p>
          <a:p>
            <a:endParaRPr lang="en-IE" sz="900" b="0" i="0" u="none" strike="noStrike" kern="1200" dirty="0">
              <a:solidFill>
                <a:schemeClr val="tx1"/>
              </a:solidFill>
              <a:effectLst/>
              <a:latin typeface="Segoe UI Light" pitchFamily="34" charset="0"/>
              <a:ea typeface="+mn-ea"/>
              <a:cs typeface="+mn-cs"/>
            </a:endParaRPr>
          </a:p>
          <a:p>
            <a:r>
              <a:rPr lang="en-US" sz="900" b="1" i="0" u="none" strike="noStrike" kern="1200" dirty="0">
                <a:solidFill>
                  <a:schemeClr val="tx1"/>
                </a:solidFill>
                <a:effectLst/>
                <a:latin typeface="Segoe UI Light" pitchFamily="34" charset="0"/>
                <a:ea typeface="+mn-ea"/>
                <a:cs typeface="+mn-cs"/>
              </a:rPr>
              <a:t>Learn and SkillPipe content order note:</a:t>
            </a:r>
            <a:endParaRPr lang="en-IE" sz="900" b="1" i="0" u="none" strike="noStrike" kern="1200" dirty="0">
              <a:solidFill>
                <a:schemeClr val="tx1"/>
              </a:solidFill>
              <a:effectLst/>
              <a:latin typeface="Segoe UI Light" pitchFamily="34" charset="0"/>
              <a:ea typeface="+mn-ea"/>
              <a:cs typeface="+mn-cs"/>
            </a:endParaRPr>
          </a:p>
          <a:p>
            <a:r>
              <a:rPr lang="en-IE" sz="900" kern="1200" dirty="0">
                <a:solidFill>
                  <a:schemeClr val="tx1"/>
                </a:solidFill>
                <a:effectLst/>
                <a:latin typeface="Segoe UI Light" pitchFamily="34" charset="0"/>
                <a:ea typeface="+mn-ea"/>
                <a:cs typeface="+mn-cs"/>
              </a:rPr>
              <a:t>https://docs.microsoft.com/en-us/learn/modules/secure-network-connectivity-azure/4-protect-attacks-azure-ddos-protection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20</a:t>
            </a:fld>
            <a:endParaRPr lang="en-US" dirty="0"/>
          </a:p>
        </p:txBody>
      </p:sp>
    </p:spTree>
    <p:extLst>
      <p:ext uri="{BB962C8B-B14F-4D97-AF65-F5344CB8AC3E}">
        <p14:creationId xmlns:p14="http://schemas.microsoft.com/office/powerpoint/2010/main" val="235463789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367" rtl="0" eaLnBrk="1" fontAlgn="auto" latinLnBrk="0" hangingPunct="1">
              <a:lnSpc>
                <a:spcPct val="90000"/>
              </a:lnSpc>
              <a:spcBef>
                <a:spcPts val="0"/>
              </a:spcBef>
              <a:spcAft>
                <a:spcPts val="333"/>
              </a:spcAft>
              <a:buClrTx/>
              <a:buSzTx/>
              <a:buFontTx/>
              <a:buNone/>
              <a:tabLst/>
              <a:defRPr/>
            </a:pPr>
            <a:r>
              <a:rPr lang="en-US" dirty="0"/>
              <a:t>This </a:t>
            </a:r>
            <a:r>
              <a:rPr lang="en-US" baseline="0" dirty="0"/>
              <a:t>slide uses</a:t>
            </a:r>
            <a:r>
              <a:rPr lang="en-US" dirty="0"/>
              <a:t> the Defense in Depth perimeter and networking</a:t>
            </a:r>
            <a:r>
              <a:rPr lang="en-US" baseline="0" dirty="0"/>
              <a:t> </a:t>
            </a:r>
            <a:r>
              <a:rPr lang="en-US" dirty="0"/>
              <a:t>layers as examples. Discussing Azure networking security solutions at each layer is beyond the</a:t>
            </a:r>
            <a:r>
              <a:rPr lang="en-US" baseline="0" dirty="0"/>
              <a:t> scope of this course</a:t>
            </a:r>
            <a:r>
              <a:rPr lang="en-US" dirty="0"/>
              <a:t>. </a:t>
            </a:r>
          </a:p>
          <a:p>
            <a:pPr marL="0" marR="0" lvl="0" indent="0" algn="l" defTabSz="914367" rtl="0" eaLnBrk="1" fontAlgn="auto" latinLnBrk="0" hangingPunct="1">
              <a:lnSpc>
                <a:spcPct val="90000"/>
              </a:lnSpc>
              <a:spcBef>
                <a:spcPts val="0"/>
              </a:spcBef>
              <a:spcAft>
                <a:spcPts val="333"/>
              </a:spcAft>
              <a:buClrTx/>
              <a:buSzTx/>
              <a:buFontTx/>
              <a:buNone/>
              <a:tabLst/>
              <a:defRPr/>
            </a:pPr>
            <a:endParaRPr lang="en-US" sz="882" b="0" i="0" u="none" strike="noStrike" kern="1200" dirty="0">
              <a:solidFill>
                <a:schemeClr val="tx1"/>
              </a:solidFill>
              <a:effectLst/>
              <a:latin typeface="Segoe UI Light" pitchFamily="34" charset="0"/>
              <a:ea typeface="+mn-ea"/>
              <a:cs typeface="+mn-cs"/>
            </a:endParaRPr>
          </a:p>
          <a:p>
            <a:pPr marL="0" marR="0" lvl="0" indent="0" algn="l" defTabSz="914367" rtl="0" eaLnBrk="1" fontAlgn="auto" latinLnBrk="0" hangingPunct="1">
              <a:lnSpc>
                <a:spcPct val="90000"/>
              </a:lnSpc>
              <a:spcBef>
                <a:spcPts val="0"/>
              </a:spcBef>
              <a:spcAft>
                <a:spcPts val="333"/>
              </a:spcAft>
              <a:buClrTx/>
              <a:buSzTx/>
              <a:buFontTx/>
              <a:buNone/>
              <a:tabLst/>
              <a:defRPr/>
            </a:pPr>
            <a:r>
              <a:rPr lang="en-US" sz="882" b="1" i="0" u="none" strike="noStrike" kern="1200" dirty="0">
                <a:solidFill>
                  <a:schemeClr val="tx1"/>
                </a:solidFill>
                <a:effectLst/>
                <a:latin typeface="Segoe UI Light" pitchFamily="34" charset="0"/>
                <a:ea typeface="+mn-ea"/>
                <a:cs typeface="+mn-cs"/>
              </a:rPr>
              <a:t>Learn and SkillPipe content order note:</a:t>
            </a:r>
          </a:p>
          <a:p>
            <a:pPr marL="0" marR="0" lvl="0" indent="0" algn="l" defTabSz="914367" rtl="0" eaLnBrk="1" fontAlgn="auto" latinLnBrk="0" hangingPunct="1">
              <a:lnSpc>
                <a:spcPct val="90000"/>
              </a:lnSpc>
              <a:spcBef>
                <a:spcPts val="0"/>
              </a:spcBef>
              <a:spcAft>
                <a:spcPts val="333"/>
              </a:spcAft>
              <a:buClrTx/>
              <a:buSzTx/>
              <a:buFontTx/>
              <a:buNone/>
              <a:tabLst/>
              <a:defRPr/>
            </a:pPr>
            <a:r>
              <a:rPr lang="en-IE" sz="882" b="0" i="0" u="none" strike="noStrike" kern="1200" dirty="0">
                <a:solidFill>
                  <a:schemeClr val="tx1"/>
                </a:solidFill>
                <a:effectLst/>
                <a:latin typeface="Segoe UI Light" pitchFamily="34" charset="0"/>
                <a:ea typeface="+mn-ea"/>
                <a:cs typeface="+mn-cs"/>
              </a:rPr>
              <a:t>https://docs.microsoft.com/en-us/learn/modules/secure-network-connectivity-azure/7-combine-services-complete-solution</a:t>
            </a:r>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pPr defTabSz="914099" eaLnBrk="0" hangingPunct="0"/>
            <a:r>
              <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p>
        </p:txBody>
      </p:sp>
      <p:sp>
        <p:nvSpPr>
          <p:cNvPr id="6" name="Date Placeholder 5"/>
          <p:cNvSpPr>
            <a:spLocks noGrp="1"/>
          </p:cNvSpPr>
          <p:nvPr>
            <p:ph type="dt" idx="12"/>
          </p:nvPr>
        </p:nvSpPr>
        <p:spPr/>
        <p:txBody>
          <a:bodyPr/>
          <a:lstStyle/>
          <a:p>
            <a:fld id="{9427A7F7-BB1E-479D-AFAA-B52F4D0C99F2}" type="datetime8">
              <a:rPr lang="en-US" smtClean="0"/>
              <a:t>3/30/2022 10:30 PM</a:t>
            </a:fld>
            <a:endParaRPr lang="en-US" dirty="0"/>
          </a:p>
        </p:txBody>
      </p:sp>
      <p:sp>
        <p:nvSpPr>
          <p:cNvPr id="7" name="Slide Number Placeholder 6"/>
          <p:cNvSpPr>
            <a:spLocks noGrp="1"/>
          </p:cNvSpPr>
          <p:nvPr>
            <p:ph type="sldNum" sz="quarter" idx="13"/>
          </p:nvPr>
        </p:nvSpPr>
        <p:spPr/>
        <p:txBody>
          <a:bodyPr/>
          <a:lstStyle/>
          <a:p>
            <a:fld id="{B4008EB6-D09E-4580-8CD6-DDB14511944F}" type="slidenum">
              <a:rPr lang="en-US" smtClean="0"/>
              <a:pPr/>
              <a:t>21</a:t>
            </a:fld>
            <a:endParaRPr lang="en-US" dirty="0"/>
          </a:p>
        </p:txBody>
      </p:sp>
    </p:spTree>
    <p:extLst>
      <p:ext uri="{BB962C8B-B14F-4D97-AF65-F5344CB8AC3E}">
        <p14:creationId xmlns:p14="http://schemas.microsoft.com/office/powerpoint/2010/main" val="96507215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ts val="0"/>
              </a:spcBef>
              <a:spcAft>
                <a:spcPts val="300"/>
              </a:spcAft>
            </a:pPr>
            <a:r>
              <a:rPr lang="en-US" sz="1800" b="1" dirty="0">
                <a:solidFill>
                  <a:srgbClr val="000000"/>
                </a:solidFill>
                <a:effectLst/>
                <a:latin typeface="Segoe UI Light" panose="020B0502040204020203" pitchFamily="34" charset="0"/>
              </a:rPr>
              <a:t>Learn and SkillPipe content order note: </a:t>
            </a:r>
            <a:endParaRPr lang="en-US" sz="1800" dirty="0">
              <a:solidFill>
                <a:srgbClr val="000000"/>
              </a:solidFill>
              <a:effectLst/>
              <a:latin typeface="Segoe UI Light" panose="020B0502040204020203" pitchFamily="34" charset="0"/>
            </a:endParaRPr>
          </a:p>
          <a:p>
            <a:pPr algn="l"/>
            <a:r>
              <a:rPr lang="en-US" sz="1800" dirty="0">
                <a:solidFill>
                  <a:srgbClr val="000000"/>
                </a:solidFill>
                <a:effectLst/>
                <a:latin typeface="Segoe UI Light" panose="020B0502040204020203" pitchFamily="34" charset="0"/>
              </a:rPr>
              <a:t>Learn has a sandbox exercise - </a:t>
            </a:r>
            <a:r>
              <a:rPr lang="en-US" sz="4400" b="1" i="0" dirty="0">
                <a:solidFill>
                  <a:srgbClr val="171717"/>
                </a:solidFill>
                <a:effectLst/>
                <a:latin typeface="Segoe UI" panose="020B0502040204020203" pitchFamily="34" charset="0"/>
              </a:rPr>
              <a:t>Exercise - Configure network access to a VM by using a network security group</a:t>
            </a:r>
          </a:p>
          <a:p>
            <a:pPr>
              <a:spcBef>
                <a:spcPts val="0"/>
              </a:spcBef>
              <a:spcAft>
                <a:spcPts val="300"/>
              </a:spcAft>
            </a:pPr>
            <a:r>
              <a:rPr lang="en-US" sz="1800" dirty="0">
                <a:solidFill>
                  <a:srgbClr val="171717"/>
                </a:solidFill>
                <a:effectLst/>
                <a:latin typeface="Segoe UI" panose="020B0502040204020203" pitchFamily="34" charset="0"/>
              </a:rPr>
              <a:t>https://docs.microsoft.com/en-us/learn/modules/secure-network-connectivity-azure/6-configure-access-network-security-group</a:t>
            </a:r>
            <a:endParaRPr lang="en-US" dirty="0"/>
          </a:p>
        </p:txBody>
      </p:sp>
      <p:sp>
        <p:nvSpPr>
          <p:cNvPr id="4" name="Header Placeholder 3"/>
          <p:cNvSpPr>
            <a:spLocks noGrp="1"/>
          </p:cNvSpPr>
          <p:nvPr>
            <p:ph type="hdr" sz="quarter"/>
          </p:nvPr>
        </p:nvSpPr>
        <p:spPr/>
        <p:txBody>
          <a:bodyPr/>
          <a:lstStyle/>
          <a:p>
            <a:endParaRPr lang="en-US" dirty="0"/>
          </a:p>
        </p:txBody>
      </p:sp>
      <p:sp>
        <p:nvSpPr>
          <p:cNvPr id="5" name="Footer Placeholder 4"/>
          <p:cNvSpPr>
            <a:spLocks noGrp="1"/>
          </p:cNvSpPr>
          <p:nvPr>
            <p:ph type="ftr" sz="quarter" idx="4"/>
          </p:nvPr>
        </p:nvSpPr>
        <p:spPr/>
        <p:txBody>
          <a:bodyPr/>
          <a:lstStyle/>
          <a:p>
            <a:pPr defTabSz="914099" eaLnBrk="0" hangingPunct="0"/>
            <a:r>
              <a:rPr lang="en-US" sz="400">
                <a:gradFill>
                  <a:gsLst>
                    <a:gs pos="0">
                      <a:prstClr val="black"/>
                    </a:gs>
                    <a:gs pos="100000">
                      <a:prstClr val="black"/>
                    </a:gs>
                  </a:gsLst>
                  <a:lin ang="5400000" scaled="0"/>
                </a:gradFill>
                <a:latin typeface="Segoe UI" pitchFamily="34" charset="0"/>
                <a:ea typeface="Segoe UI" pitchFamily="34" charset="0"/>
                <a:cs typeface="Segoe UI" pitchFamily="34" charset="0"/>
              </a:rPr>
              <a:t>© Microsoft Corporation. All rights reserved. MICROSOFT MAKES NO WARRANTIES, EXPRESS, IMPLIED OR STATUTORY, AS TO THE INFORMATION IN THIS PRESENTATION.</a:t>
            </a:r>
            <a:endParaRPr lang="en-US" sz="400" dirty="0">
              <a:gradFill>
                <a:gsLst>
                  <a:gs pos="0">
                    <a:prstClr val="black"/>
                  </a:gs>
                  <a:gs pos="100000">
                    <a:prstClr val="black"/>
                  </a:gs>
                </a:gsLst>
                <a:lin ang="5400000" scaled="0"/>
              </a:gradFill>
              <a:latin typeface="Segoe UI" pitchFamily="34" charset="0"/>
              <a:ea typeface="Segoe UI" pitchFamily="34" charset="0"/>
              <a:cs typeface="Segoe UI" pitchFamily="34" charset="0"/>
            </a:endParaRPr>
          </a:p>
        </p:txBody>
      </p:sp>
      <p:sp>
        <p:nvSpPr>
          <p:cNvPr id="6" name="Date Placeholder 5"/>
          <p:cNvSpPr>
            <a:spLocks noGrp="1"/>
          </p:cNvSpPr>
          <p:nvPr>
            <p:ph type="dt" idx="1"/>
          </p:nvPr>
        </p:nvSpPr>
        <p:spPr/>
        <p:txBody>
          <a:bodyPr/>
          <a:lstStyle/>
          <a:p>
            <a:fld id="{386CE63F-9E7F-4C04-9D0D-FCA25A8E9E86}" type="datetime8">
              <a:rPr lang="en-US" smtClean="0"/>
              <a:t>3/30/2022 10:30 PM</a:t>
            </a:fld>
            <a:endParaRPr lang="en-US" dirty="0"/>
          </a:p>
        </p:txBody>
      </p:sp>
      <p:sp>
        <p:nvSpPr>
          <p:cNvPr id="7" name="Slide Number Placeholder 6"/>
          <p:cNvSpPr>
            <a:spLocks noGrp="1"/>
          </p:cNvSpPr>
          <p:nvPr>
            <p:ph type="sldNum" sz="quarter" idx="5"/>
          </p:nvPr>
        </p:nvSpPr>
        <p:spPr/>
        <p:txBody>
          <a:bodyPr/>
          <a:lstStyle/>
          <a:p>
            <a:fld id="{B4008EB6-D09E-4580-8CD6-DDB14511944F}" type="slidenum">
              <a:rPr lang="en-US" smtClean="0"/>
              <a:pPr/>
              <a:t>22</a:t>
            </a:fld>
            <a:endParaRPr lang="en-US" dirty="0"/>
          </a:p>
        </p:txBody>
      </p:sp>
    </p:spTree>
    <p:extLst>
      <p:ext uri="{BB962C8B-B14F-4D97-AF65-F5344CB8AC3E}">
        <p14:creationId xmlns:p14="http://schemas.microsoft.com/office/powerpoint/2010/main" val="120547265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2.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Master" Target="../slideMasters/slideMaster2.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6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emf"/><Relationship Id="rId1" Type="http://schemas.openxmlformats.org/officeDocument/2006/relationships/slideMaster" Target="../slideMasters/slideMaster2.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30/03/2022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30/03/2022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30/03/2022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30/03/2022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30/03/2022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30/03/2022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30/03/2022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30/03/2022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30/03/2022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30/03/2022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30/03/2022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7386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3976784454"/>
      </p:ext>
    </p:extLst>
  </p:cSld>
  <p:clrMapOvr>
    <a:masterClrMapping/>
  </p:clrMapOvr>
  <p:transition>
    <p:fade/>
  </p:transition>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769915770"/>
      </p:ext>
    </p:extLst>
  </p:cSld>
  <p:clrMapOvr>
    <a:masterClrMapping/>
  </p:clrMapOvr>
  <p:transition>
    <p:fade/>
  </p:transition>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248786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624896365"/>
      </p:ext>
    </p:extLst>
  </p:cSld>
  <p:clrMapOvr>
    <a:masterClrMapping/>
  </p:clrMapOvr>
  <p:transition>
    <p:fade/>
  </p:transition>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2544286"/>
          </a:xfrm>
        </p:spPr>
        <p:txBody>
          <a:bodyPr/>
          <a:lstStyle>
            <a:lvl1pPr>
              <a:spcBef>
                <a:spcPts val="294"/>
              </a:spcBef>
              <a:spcAft>
                <a:spcPts val="441"/>
              </a:spcAft>
              <a:buFont typeface="Arial" panose="020B0604020202020204" pitchFamily="34" charset="0"/>
              <a:buNone/>
              <a:defRPr sz="1800" b="0">
                <a:latin typeface="+mn-lt"/>
              </a:defRPr>
            </a:lvl1pPr>
            <a:lvl2pPr>
              <a:spcBef>
                <a:spcPts val="294"/>
              </a:spcBef>
              <a:spcAft>
                <a:spcPts val="441"/>
              </a:spcAft>
              <a:buFont typeface="Arial" panose="020B0604020202020204" pitchFamily="34" charset="0"/>
              <a:buNone/>
              <a:defRPr sz="1800" b="0">
                <a:latin typeface="+mn-lt"/>
              </a:defRPr>
            </a:lvl2pPr>
            <a:lvl3pPr>
              <a:spcBef>
                <a:spcPts val="294"/>
              </a:spcBef>
              <a:spcAft>
                <a:spcPts val="441"/>
              </a:spcAft>
              <a:buFont typeface="Arial" panose="020B0604020202020204" pitchFamily="34" charset="0"/>
              <a:buNone/>
              <a:defRPr sz="1800" b="0">
                <a:latin typeface="+mn-lt"/>
              </a:defRPr>
            </a:lvl3pPr>
            <a:lvl4pPr>
              <a:spcBef>
                <a:spcPts val="294"/>
              </a:spcBef>
              <a:spcAft>
                <a:spcPts val="441"/>
              </a:spcAft>
              <a:buFont typeface="Arial" panose="020B0604020202020204" pitchFamily="34" charset="0"/>
              <a:buNone/>
              <a:defRPr sz="1800" b="0">
                <a:latin typeface="+mn-lt"/>
              </a:defRPr>
            </a:lvl4pPr>
            <a:lvl5pPr>
              <a:spcBef>
                <a:spcPts val="294"/>
              </a:spcBef>
              <a:spcAft>
                <a:spcPts val="441"/>
              </a:spcAft>
              <a:buFont typeface="Arial" panose="020B0604020202020204" pitchFamily="34" charset="0"/>
              <a:buChar char="•"/>
              <a:defRPr sz="1800" b="0">
                <a:latin typeface="+mn-lt"/>
              </a:defRPr>
            </a:lvl5pPr>
          </a:lstStyle>
          <a:p>
            <a:pPr lvl="0"/>
            <a:r>
              <a:rPr lang="en-US" dirty="0"/>
              <a:t>Click to edit Master text styles</a:t>
            </a:r>
          </a:p>
          <a:p>
            <a:pPr lvl="0"/>
            <a:r>
              <a:rPr lang="en-US" dirty="0"/>
              <a:t>Second level</a:t>
            </a:r>
          </a:p>
          <a:p>
            <a:pPr lvl="1"/>
            <a:r>
              <a:rPr lang="en-US" dirty="0"/>
              <a:t>Third level</a:t>
            </a:r>
          </a:p>
          <a:p>
            <a:pPr lvl="2"/>
            <a:r>
              <a:rPr lang="en-US" dirty="0"/>
              <a:t>Fourth level</a:t>
            </a:r>
          </a:p>
          <a:p>
            <a:pPr lvl="3"/>
            <a:r>
              <a:rPr lang="en-US" dirty="0"/>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086309232"/>
      </p:ext>
    </p:extLst>
  </p:cSld>
  <p:clrMapOvr>
    <a:masterClrMapping/>
  </p:clrMapOvr>
  <p:transition>
    <p:fade/>
  </p:transition>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4734629"/>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80868020"/>
      </p:ext>
    </p:extLst>
  </p:cSld>
  <p:clrMapOvr>
    <a:masterClrMapping/>
  </p:clrMapOvr>
  <p:transition>
    <p:fade/>
  </p:transition>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Title Slide">
    <p:bg>
      <p:bgPr>
        <a:solidFill>
          <a:schemeClr val="bg1"/>
        </a:solidFill>
        <a:effectLst/>
      </p:bgPr>
    </p:bg>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4A36DC34-EED6-8F49-8473-3802F6C2A3D1}"/>
              </a:ext>
            </a:extLst>
          </p:cNvPr>
          <p:cNvSpPr>
            <a:spLocks noGrp="1"/>
          </p:cNvSpPr>
          <p:nvPr>
            <p:ph type="title" hasCustomPrompt="1"/>
          </p:nvPr>
        </p:nvSpPr>
        <p:spPr>
          <a:xfrm>
            <a:off x="321511" y="2532448"/>
            <a:ext cx="7222792" cy="1793104"/>
          </a:xfrm>
          <a:prstGeom prst="rect">
            <a:avLst/>
          </a:prstGeom>
          <a:noFill/>
        </p:spPr>
        <p:txBody>
          <a:bodyPr lIns="0" tIns="0" rIns="0" bIns="182880" anchor="b" anchorCtr="0"/>
          <a:lstStyle>
            <a:lvl1pPr>
              <a:defRPr sz="3600" strike="noStrike" spc="-37" baseline="0">
                <a:solidFill>
                  <a:schemeClr val="tx2"/>
                </a:solidFill>
              </a:defRPr>
            </a:lvl1pPr>
          </a:lstStyle>
          <a:p>
            <a:r>
              <a:rPr lang="en-US" dirty="0">
                <a:solidFill>
                  <a:schemeClr val="tx1"/>
                </a:solidFill>
              </a:rPr>
              <a:t>Microsoft Security title</a:t>
            </a:r>
            <a:endParaRPr lang="en-US" dirty="0"/>
          </a:p>
        </p:txBody>
      </p:sp>
      <p:sp>
        <p:nvSpPr>
          <p:cNvPr id="14" name="Text Placeholder 10">
            <a:extLst>
              <a:ext uri="{FF2B5EF4-FFF2-40B4-BE49-F238E27FC236}">
                <a16:creationId xmlns:a16="http://schemas.microsoft.com/office/drawing/2014/main" id="{2E500E80-DD0C-EF4F-BB7D-03960A098E1F}"/>
              </a:ext>
            </a:extLst>
          </p:cNvPr>
          <p:cNvSpPr>
            <a:spLocks noGrp="1"/>
          </p:cNvSpPr>
          <p:nvPr>
            <p:ph type="body" sz="quarter" idx="15" hasCustomPrompt="1"/>
          </p:nvPr>
        </p:nvSpPr>
        <p:spPr>
          <a:xfrm>
            <a:off x="331850" y="4350114"/>
            <a:ext cx="7202114" cy="600164"/>
          </a:xfrm>
          <a:prstGeom prst="rect">
            <a:avLst/>
          </a:prstGeom>
        </p:spPr>
        <p:txBody>
          <a:bodyPr/>
          <a:lstStyle>
            <a:lvl1pPr>
              <a:defRPr sz="1350">
                <a:solidFill>
                  <a:srgbClr val="000000"/>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82FAE6D0-0992-4139-9359-5135BCE47E1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50DC78AD-4336-4E8D-8F70-4C35FEF409C7}"/>
              </a:ext>
            </a:extLst>
          </p:cNvPr>
          <p:cNvPicPr>
            <a:picLocks noChangeAspect="1"/>
          </p:cNvPicPr>
          <p:nvPr/>
        </p:nvPicPr>
        <p:blipFill>
          <a:blip r:embed="rId2"/>
          <a:stretch>
            <a:fillRect/>
          </a:stretch>
        </p:blipFill>
        <p:spPr>
          <a:xfrm>
            <a:off x="102664" y="159692"/>
            <a:ext cx="1976435" cy="871753"/>
          </a:xfrm>
          <a:prstGeom prst="rect">
            <a:avLst/>
          </a:prstGeom>
        </p:spPr>
      </p:pic>
    </p:spTree>
    <p:extLst>
      <p:ext uri="{BB962C8B-B14F-4D97-AF65-F5344CB8AC3E}">
        <p14:creationId xmlns:p14="http://schemas.microsoft.com/office/powerpoint/2010/main" val="151233337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Title Slide with blue background">
    <p:bg>
      <p:bgPr>
        <a:solidFill>
          <a:schemeClr val="tx2"/>
        </a:solidFill>
        <a:effectLst/>
      </p:bgPr>
    </p:bg>
    <p:spTree>
      <p:nvGrpSpPr>
        <p:cNvPr id="1" name=""/>
        <p:cNvGrpSpPr/>
        <p:nvPr/>
      </p:nvGrpSpPr>
      <p:grpSpPr>
        <a:xfrm>
          <a:off x="0" y="0"/>
          <a:ext cx="0" cy="0"/>
          <a:chOff x="0" y="0"/>
          <a:chExt cx="0" cy="0"/>
        </a:xfrm>
      </p:grpSpPr>
      <p:sp>
        <p:nvSpPr>
          <p:cNvPr id="15" name="Title 1">
            <a:extLst>
              <a:ext uri="{FF2B5EF4-FFF2-40B4-BE49-F238E27FC236}">
                <a16:creationId xmlns:a16="http://schemas.microsoft.com/office/drawing/2014/main" id="{FDD3BB94-DC99-244C-91E3-A9764AF2671E}"/>
              </a:ext>
            </a:extLst>
          </p:cNvPr>
          <p:cNvSpPr>
            <a:spLocks noGrp="1"/>
          </p:cNvSpPr>
          <p:nvPr>
            <p:ph type="title" hasCustomPrompt="1"/>
          </p:nvPr>
        </p:nvSpPr>
        <p:spPr>
          <a:xfrm>
            <a:off x="321511" y="2532448"/>
            <a:ext cx="7222792" cy="1793104"/>
          </a:xfrm>
          <a:prstGeom prst="rect">
            <a:avLst/>
          </a:prstGeom>
          <a:noFill/>
        </p:spPr>
        <p:txBody>
          <a:bodyPr lIns="0" tIns="0" rIns="0" bIns="182880" anchor="b" anchorCtr="0"/>
          <a:lstStyle>
            <a:lvl1pPr>
              <a:defRPr sz="3600" strike="noStrike" spc="-37" baseline="0">
                <a:solidFill>
                  <a:schemeClr val="bg1"/>
                </a:solidFill>
              </a:defRPr>
            </a:lvl1pPr>
          </a:lstStyle>
          <a:p>
            <a:r>
              <a:rPr lang="en-US" dirty="0"/>
              <a:t>Microsoft 365 title</a:t>
            </a:r>
          </a:p>
        </p:txBody>
      </p:sp>
      <p:sp>
        <p:nvSpPr>
          <p:cNvPr id="16" name="Text Placeholder 10">
            <a:extLst>
              <a:ext uri="{FF2B5EF4-FFF2-40B4-BE49-F238E27FC236}">
                <a16:creationId xmlns:a16="http://schemas.microsoft.com/office/drawing/2014/main" id="{63FCEA3C-C822-5A4A-9561-695239EA77C3}"/>
              </a:ext>
            </a:extLst>
          </p:cNvPr>
          <p:cNvSpPr>
            <a:spLocks noGrp="1"/>
          </p:cNvSpPr>
          <p:nvPr>
            <p:ph type="body" sz="quarter" idx="15" hasCustomPrompt="1"/>
          </p:nvPr>
        </p:nvSpPr>
        <p:spPr>
          <a:xfrm>
            <a:off x="331850" y="4350114"/>
            <a:ext cx="7202114" cy="600164"/>
          </a:xfrm>
          <a:prstGeom prst="rect">
            <a:avLst/>
          </a:prstGeom>
        </p:spPr>
        <p:txBody>
          <a:bodyPr/>
          <a:lstStyle>
            <a:lvl1pPr>
              <a:defRPr sz="1350">
                <a:solidFill>
                  <a:schemeClr val="bg1"/>
                </a:solidFill>
              </a:defRPr>
            </a:lvl1pPr>
            <a:lvl2pPr>
              <a:defRPr sz="1324">
                <a:solidFill>
                  <a:srgbClr val="000000"/>
                </a:solidFill>
              </a:defRPr>
            </a:lvl2pPr>
            <a:lvl3pPr>
              <a:defRPr sz="1029"/>
            </a:lvl3pPr>
            <a:lvl4pPr>
              <a:defRPr sz="1029"/>
            </a:lvl4pPr>
            <a:lvl5pPr>
              <a:defRPr sz="772"/>
            </a:lvl5pPr>
          </a:lstStyle>
          <a:p>
            <a:pPr lvl="0"/>
            <a:r>
              <a:rPr lang="en-US" dirty="0"/>
              <a:t>Author name</a:t>
            </a:r>
            <a:br>
              <a:rPr lang="en-US" dirty="0"/>
            </a:br>
            <a:r>
              <a:rPr lang="en-US" dirty="0"/>
              <a:t>Date</a:t>
            </a:r>
          </a:p>
        </p:txBody>
      </p:sp>
      <p:sp>
        <p:nvSpPr>
          <p:cNvPr id="2" name="Footer Placeholder 1">
            <a:extLst>
              <a:ext uri="{FF2B5EF4-FFF2-40B4-BE49-F238E27FC236}">
                <a16:creationId xmlns:a16="http://schemas.microsoft.com/office/drawing/2014/main" id="{DE984AF9-42B3-4123-927E-CEC8570AFE35}"/>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0AF2B48A-0CD5-4E5D-BBFC-0FF17E42D728}"/>
              </a:ext>
            </a:extLst>
          </p:cNvPr>
          <p:cNvPicPr>
            <a:picLocks noChangeAspect="1"/>
          </p:cNvPicPr>
          <p:nvPr/>
        </p:nvPicPr>
        <p:blipFill>
          <a:blip r:embed="rId2"/>
          <a:stretch>
            <a:fillRect/>
          </a:stretch>
        </p:blipFill>
        <p:spPr>
          <a:xfrm>
            <a:off x="102664" y="159692"/>
            <a:ext cx="1976435" cy="871753"/>
          </a:xfrm>
          <a:prstGeom prst="rect">
            <a:avLst/>
          </a:prstGeom>
        </p:spPr>
      </p:pic>
    </p:spTree>
    <p:extLst>
      <p:ext uri="{BB962C8B-B14F-4D97-AF65-F5344CB8AC3E}">
        <p14:creationId xmlns:p14="http://schemas.microsoft.com/office/powerpoint/2010/main" val="29129733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Title slide with graphic 1">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D09A9D1-6212-8B49-96D7-B3E9D17D4BAB}"/>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rgbClr val="000000"/>
                </a:solidFill>
              </a:defRPr>
            </a:lvl1pPr>
          </a:lstStyle>
          <a:p>
            <a:r>
              <a:rPr lang="en-US" dirty="0"/>
              <a:t>Azure presentation</a:t>
            </a:r>
            <a:br>
              <a:rPr lang="en-US" dirty="0"/>
            </a:br>
            <a:r>
              <a:rPr lang="en-US" dirty="0"/>
              <a:t>title or event name</a:t>
            </a:r>
          </a:p>
        </p:txBody>
      </p:sp>
      <p:sp>
        <p:nvSpPr>
          <p:cNvPr id="9" name="Text Placeholder 10">
            <a:extLst>
              <a:ext uri="{FF2B5EF4-FFF2-40B4-BE49-F238E27FC236}">
                <a16:creationId xmlns:a16="http://schemas.microsoft.com/office/drawing/2014/main" id="{0881A9F1-B3A4-0742-8DAD-18EC8A78C522}"/>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rgbClr val="000000"/>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7" name="Footer Placeholder 1">
            <a:extLst>
              <a:ext uri="{FF2B5EF4-FFF2-40B4-BE49-F238E27FC236}">
                <a16:creationId xmlns:a16="http://schemas.microsoft.com/office/drawing/2014/main" id="{1B6BA0D2-3614-405C-8BB6-C5242154BADB}"/>
              </a:ext>
            </a:extLst>
          </p:cNvPr>
          <p:cNvSpPr txBox="1">
            <a:spLocks/>
          </p:cNvSpPr>
          <p:nvPr/>
        </p:nvSpPr>
        <p:spPr>
          <a:xfrm>
            <a:off x="3318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r>
              <a:rPr lang="en-US" sz="675" dirty="0"/>
              <a:t>© Copyright Microsoft Corporation. All rights reserved.</a:t>
            </a:r>
          </a:p>
        </p:txBody>
      </p:sp>
      <p:pic>
        <p:nvPicPr>
          <p:cNvPr id="3" name="Picture 2" descr="A picture containing drawing&#10;&#10;Description automatically generated">
            <a:extLst>
              <a:ext uri="{FF2B5EF4-FFF2-40B4-BE49-F238E27FC236}">
                <a16:creationId xmlns:a16="http://schemas.microsoft.com/office/drawing/2014/main" id="{DA65376C-9C1C-452A-9C27-75EE7927ABA8}"/>
              </a:ext>
            </a:extLst>
          </p:cNvPr>
          <p:cNvPicPr>
            <a:picLocks noChangeAspect="1"/>
          </p:cNvPicPr>
          <p:nvPr/>
        </p:nvPicPr>
        <p:blipFill>
          <a:blip r:embed="rId2"/>
          <a:stretch>
            <a:fillRect/>
          </a:stretch>
        </p:blipFill>
        <p:spPr>
          <a:xfrm>
            <a:off x="102664" y="159692"/>
            <a:ext cx="1976435" cy="871753"/>
          </a:xfrm>
          <a:prstGeom prst="rect">
            <a:avLst/>
          </a:prstGeom>
        </p:spPr>
      </p:pic>
      <p:pic>
        <p:nvPicPr>
          <p:cNvPr id="4" name="Picture 3">
            <a:extLst>
              <a:ext uri="{FF2B5EF4-FFF2-40B4-BE49-F238E27FC236}">
                <a16:creationId xmlns:a16="http://schemas.microsoft.com/office/drawing/2014/main" id="{C4B6689F-D3DF-4DE9-BFA0-0A8E724877B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393213" y="0"/>
            <a:ext cx="4480343" cy="6858000"/>
          </a:xfrm>
          <a:prstGeom prst="rect">
            <a:avLst/>
          </a:prstGeom>
        </p:spPr>
      </p:pic>
    </p:spTree>
    <p:extLst>
      <p:ext uri="{BB962C8B-B14F-4D97-AF65-F5344CB8AC3E}">
        <p14:creationId xmlns:p14="http://schemas.microsoft.com/office/powerpoint/2010/main" val="1044361723"/>
      </p:ext>
    </p:extLst>
  </p:cSld>
  <p:clrMapOvr>
    <a:masterClrMapping/>
  </p:clrMapOvr>
  <p:transition>
    <p:fade/>
  </p:transition>
  <p:hf sldNum="0" hdr="0" ftr="0" dt="0"/>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Title slide with graphic 2">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13" name="Oval 12">
            <a:extLst>
              <a:ext uri="{FF2B5EF4-FFF2-40B4-BE49-F238E27FC236}">
                <a16:creationId xmlns:a16="http://schemas.microsoft.com/office/drawing/2014/main" id="{0C62E602-B038-4AA6-A699-B469CFE1AD96}"/>
              </a:ext>
              <a:ext uri="{C183D7F6-B498-43B3-948B-1728B52AA6E4}">
                <adec:decorative xmlns:adec="http://schemas.microsoft.com/office/drawing/2017/decorative" val="1"/>
              </a:ext>
            </a:extLst>
          </p:cNvPr>
          <p:cNvSpPr/>
          <p:nvPr/>
        </p:nvSpPr>
        <p:spPr bwMode="auto">
          <a:xfrm>
            <a:off x="4787353" y="589416"/>
            <a:ext cx="4253984" cy="5679168"/>
          </a:xfrm>
          <a:prstGeom prst="ellipse">
            <a:avLst/>
          </a:prstGeom>
          <a:noFill/>
          <a:ln w="19050">
            <a:solidFill>
              <a:schemeClr val="bg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err="1">
              <a:gradFill>
                <a:gsLst>
                  <a:gs pos="0">
                    <a:srgbClr val="FFFFFF"/>
                  </a:gs>
                  <a:gs pos="100000">
                    <a:srgbClr val="FFFFFF"/>
                  </a:gs>
                </a:gsLst>
                <a:lin ang="5400000" scaled="0"/>
              </a:gradFill>
              <a:ea typeface="Segoe UI" pitchFamily="34" charset="0"/>
              <a:cs typeface="Segoe UI" pitchFamily="34" charset="0"/>
            </a:endParaRP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grpSp>
        <p:nvGrpSpPr>
          <p:cNvPr id="37" name="Group 36">
            <a:extLst>
              <a:ext uri="{FF2B5EF4-FFF2-40B4-BE49-F238E27FC236}">
                <a16:creationId xmlns:a16="http://schemas.microsoft.com/office/drawing/2014/main" id="{695F69F3-6C65-4C67-BE9F-99EE13ECA942}"/>
              </a:ext>
            </a:extLst>
          </p:cNvPr>
          <p:cNvGrpSpPr/>
          <p:nvPr/>
        </p:nvGrpSpPr>
        <p:grpSpPr>
          <a:xfrm>
            <a:off x="4950710" y="859777"/>
            <a:ext cx="3861441" cy="5138447"/>
            <a:chOff x="6600946" y="859776"/>
            <a:chExt cx="5148588" cy="5138447"/>
          </a:xfrm>
        </p:grpSpPr>
        <p:grpSp>
          <p:nvGrpSpPr>
            <p:cNvPr id="38" name="Graphic 1">
              <a:extLst>
                <a:ext uri="{FF2B5EF4-FFF2-40B4-BE49-F238E27FC236}">
                  <a16:creationId xmlns:a16="http://schemas.microsoft.com/office/drawing/2014/main" id="{BC070748-6768-4FC2-A431-E43A99B45D24}"/>
                </a:ext>
              </a:extLst>
            </p:cNvPr>
            <p:cNvGrpSpPr/>
            <p:nvPr/>
          </p:nvGrpSpPr>
          <p:grpSpPr>
            <a:xfrm>
              <a:off x="6600946" y="859776"/>
              <a:ext cx="5148588" cy="5138447"/>
              <a:chOff x="5179859" y="2459480"/>
              <a:chExt cx="2077534" cy="2073148"/>
            </a:xfrm>
            <a:gradFill>
              <a:gsLst>
                <a:gs pos="100000">
                  <a:schemeClr val="tx2"/>
                </a:gs>
                <a:gs pos="23000">
                  <a:schemeClr val="accent5"/>
                </a:gs>
              </a:gsLst>
              <a:lin ang="10800000" scaled="1"/>
            </a:gradFill>
          </p:grpSpPr>
          <p:sp>
            <p:nvSpPr>
              <p:cNvPr id="48" name="Freeform: Shape 47">
                <a:extLst>
                  <a:ext uri="{FF2B5EF4-FFF2-40B4-BE49-F238E27FC236}">
                    <a16:creationId xmlns:a16="http://schemas.microsoft.com/office/drawing/2014/main" id="{04C016FB-6079-433E-86F5-11870BD5A617}"/>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49" name="Freeform: Shape 48">
                <a:extLst>
                  <a:ext uri="{FF2B5EF4-FFF2-40B4-BE49-F238E27FC236}">
                    <a16:creationId xmlns:a16="http://schemas.microsoft.com/office/drawing/2014/main" id="{54102133-5E8C-4CB3-AC62-D09FC824D203}"/>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50" name="Freeform: Shape 49">
                <a:extLst>
                  <a:ext uri="{FF2B5EF4-FFF2-40B4-BE49-F238E27FC236}">
                    <a16:creationId xmlns:a16="http://schemas.microsoft.com/office/drawing/2014/main" id="{0BCE9930-CFBB-4646-901A-120648FA1B9E}"/>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51" name="Freeform: Shape 50">
                <a:extLst>
                  <a:ext uri="{FF2B5EF4-FFF2-40B4-BE49-F238E27FC236}">
                    <a16:creationId xmlns:a16="http://schemas.microsoft.com/office/drawing/2014/main" id="{8C60FDBA-7C23-4806-88B5-29E31C6583DC}"/>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52" name="Freeform: Shape 51">
                <a:extLst>
                  <a:ext uri="{FF2B5EF4-FFF2-40B4-BE49-F238E27FC236}">
                    <a16:creationId xmlns:a16="http://schemas.microsoft.com/office/drawing/2014/main" id="{7DC83954-308D-4CAC-ADE0-92CE37FA6207}"/>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53" name="Freeform: Shape 52">
                <a:extLst>
                  <a:ext uri="{FF2B5EF4-FFF2-40B4-BE49-F238E27FC236}">
                    <a16:creationId xmlns:a16="http://schemas.microsoft.com/office/drawing/2014/main" id="{85339DC7-664E-4BEF-85FE-D1109A719B7E}"/>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54" name="Freeform: Shape 53">
                <a:extLst>
                  <a:ext uri="{FF2B5EF4-FFF2-40B4-BE49-F238E27FC236}">
                    <a16:creationId xmlns:a16="http://schemas.microsoft.com/office/drawing/2014/main" id="{DED6E3EF-BEB2-400D-A55F-8F548AA8A3C2}"/>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55" name="Freeform: Shape 54">
                <a:extLst>
                  <a:ext uri="{FF2B5EF4-FFF2-40B4-BE49-F238E27FC236}">
                    <a16:creationId xmlns:a16="http://schemas.microsoft.com/office/drawing/2014/main" id="{4056E671-564E-4828-B12C-3873C15097FD}"/>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56" name="Freeform: Shape 55">
                <a:extLst>
                  <a:ext uri="{FF2B5EF4-FFF2-40B4-BE49-F238E27FC236}">
                    <a16:creationId xmlns:a16="http://schemas.microsoft.com/office/drawing/2014/main" id="{CE2375AC-EE5D-462B-8769-A875F92C6D3F}"/>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57" name="Freeform: Shape 56">
                <a:extLst>
                  <a:ext uri="{FF2B5EF4-FFF2-40B4-BE49-F238E27FC236}">
                    <a16:creationId xmlns:a16="http://schemas.microsoft.com/office/drawing/2014/main" id="{5543C42A-4AA4-4EE3-9D6A-20D705974B93}"/>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58" name="Freeform: Shape 57">
                <a:extLst>
                  <a:ext uri="{FF2B5EF4-FFF2-40B4-BE49-F238E27FC236}">
                    <a16:creationId xmlns:a16="http://schemas.microsoft.com/office/drawing/2014/main" id="{5A06D381-5E3A-45E2-943A-D8A9CD6DDB02}"/>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59" name="Freeform: Shape 58">
                <a:extLst>
                  <a:ext uri="{FF2B5EF4-FFF2-40B4-BE49-F238E27FC236}">
                    <a16:creationId xmlns:a16="http://schemas.microsoft.com/office/drawing/2014/main" id="{6A50715D-06C2-4A50-B805-7C779755D7AD}"/>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60" name="Freeform: Shape 59">
                <a:extLst>
                  <a:ext uri="{FF2B5EF4-FFF2-40B4-BE49-F238E27FC236}">
                    <a16:creationId xmlns:a16="http://schemas.microsoft.com/office/drawing/2014/main" id="{76CB3FBA-91B0-4DCE-AC92-F9A18FF4D65A}"/>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61" name="Freeform: Shape 60">
                <a:extLst>
                  <a:ext uri="{FF2B5EF4-FFF2-40B4-BE49-F238E27FC236}">
                    <a16:creationId xmlns:a16="http://schemas.microsoft.com/office/drawing/2014/main" id="{22045ED4-534F-4B15-8795-D2C7547978FE}"/>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62" name="Freeform: Shape 61">
                <a:extLst>
                  <a:ext uri="{FF2B5EF4-FFF2-40B4-BE49-F238E27FC236}">
                    <a16:creationId xmlns:a16="http://schemas.microsoft.com/office/drawing/2014/main" id="{FEE68F87-0B6B-4885-866B-61423AE3724E}"/>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63" name="Freeform: Shape 62">
                <a:extLst>
                  <a:ext uri="{FF2B5EF4-FFF2-40B4-BE49-F238E27FC236}">
                    <a16:creationId xmlns:a16="http://schemas.microsoft.com/office/drawing/2014/main" id="{E99B4F58-0E6C-41DE-99A2-C3FCE7F11DB0}"/>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64" name="Freeform: Shape 63">
                <a:extLst>
                  <a:ext uri="{FF2B5EF4-FFF2-40B4-BE49-F238E27FC236}">
                    <a16:creationId xmlns:a16="http://schemas.microsoft.com/office/drawing/2014/main" id="{98213603-4044-4EDC-B3E0-CE20E3EE9BC2}"/>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65" name="Freeform: Shape 64">
                <a:extLst>
                  <a:ext uri="{FF2B5EF4-FFF2-40B4-BE49-F238E27FC236}">
                    <a16:creationId xmlns:a16="http://schemas.microsoft.com/office/drawing/2014/main" id="{DB035EF0-F3DA-4581-9198-447F52894F88}"/>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66" name="Freeform: Shape 65">
                <a:extLst>
                  <a:ext uri="{FF2B5EF4-FFF2-40B4-BE49-F238E27FC236}">
                    <a16:creationId xmlns:a16="http://schemas.microsoft.com/office/drawing/2014/main" id="{41AE2AF0-7DD9-443B-8718-D31F62D3CF64}"/>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67" name="Freeform: Shape 66">
                <a:extLst>
                  <a:ext uri="{FF2B5EF4-FFF2-40B4-BE49-F238E27FC236}">
                    <a16:creationId xmlns:a16="http://schemas.microsoft.com/office/drawing/2014/main" id="{1CB79995-5784-46B8-8607-92B5827FD726}"/>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68" name="Freeform: Shape 67">
                <a:extLst>
                  <a:ext uri="{FF2B5EF4-FFF2-40B4-BE49-F238E27FC236}">
                    <a16:creationId xmlns:a16="http://schemas.microsoft.com/office/drawing/2014/main" id="{C2CD6B3F-A5CA-4C9E-A462-6CF2EE2A5719}"/>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69" name="Freeform: Shape 68">
                <a:extLst>
                  <a:ext uri="{FF2B5EF4-FFF2-40B4-BE49-F238E27FC236}">
                    <a16:creationId xmlns:a16="http://schemas.microsoft.com/office/drawing/2014/main" id="{078CAE18-6328-4577-A1E2-68D4E723AA5D}"/>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70" name="Freeform: Shape 69">
                <a:extLst>
                  <a:ext uri="{FF2B5EF4-FFF2-40B4-BE49-F238E27FC236}">
                    <a16:creationId xmlns:a16="http://schemas.microsoft.com/office/drawing/2014/main" id="{EBA2E409-2F87-44E1-BDE0-C3F0C5F0EE68}"/>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71" name="Freeform: Shape 70">
                <a:extLst>
                  <a:ext uri="{FF2B5EF4-FFF2-40B4-BE49-F238E27FC236}">
                    <a16:creationId xmlns:a16="http://schemas.microsoft.com/office/drawing/2014/main" id="{4B3569C1-CDDE-4300-A777-F5A88095235D}"/>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
          <p:nvSpPr>
            <p:cNvPr id="39" name="Oval 38">
              <a:extLst>
                <a:ext uri="{FF2B5EF4-FFF2-40B4-BE49-F238E27FC236}">
                  <a16:creationId xmlns:a16="http://schemas.microsoft.com/office/drawing/2014/main" id="{9AE111FB-FF99-4626-BF15-A4F33CA3E1B5}"/>
                </a:ext>
              </a:extLst>
            </p:cNvPr>
            <p:cNvSpPr/>
            <p:nvPr userDrawn="1"/>
          </p:nvSpPr>
          <p:spPr bwMode="auto">
            <a:xfrm>
              <a:off x="7282905" y="3548967"/>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0" name="Oval 39">
              <a:extLst>
                <a:ext uri="{FF2B5EF4-FFF2-40B4-BE49-F238E27FC236}">
                  <a16:creationId xmlns:a16="http://schemas.microsoft.com/office/drawing/2014/main" id="{EEBF4D1F-7718-4CBE-B978-16FFCC2E3239}"/>
                </a:ext>
              </a:extLst>
            </p:cNvPr>
            <p:cNvSpPr/>
            <p:nvPr userDrawn="1"/>
          </p:nvSpPr>
          <p:spPr bwMode="auto">
            <a:xfrm>
              <a:off x="10896617" y="2909240"/>
              <a:ext cx="124272" cy="12429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1" name="Oval 40">
              <a:extLst>
                <a:ext uri="{FF2B5EF4-FFF2-40B4-BE49-F238E27FC236}">
                  <a16:creationId xmlns:a16="http://schemas.microsoft.com/office/drawing/2014/main" id="{59426D11-A3B4-4FDE-8641-D925588DAB39}"/>
                </a:ext>
              </a:extLst>
            </p:cNvPr>
            <p:cNvSpPr/>
            <p:nvPr userDrawn="1"/>
          </p:nvSpPr>
          <p:spPr bwMode="auto">
            <a:xfrm>
              <a:off x="9437993" y="5187887"/>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2" name="Oval 41">
              <a:extLst>
                <a:ext uri="{FF2B5EF4-FFF2-40B4-BE49-F238E27FC236}">
                  <a16:creationId xmlns:a16="http://schemas.microsoft.com/office/drawing/2014/main" id="{57EDB010-9BE7-4344-984B-7453B4FF8307}"/>
                </a:ext>
              </a:extLst>
            </p:cNvPr>
            <p:cNvSpPr/>
            <p:nvPr userDrawn="1"/>
          </p:nvSpPr>
          <p:spPr bwMode="auto">
            <a:xfrm>
              <a:off x="9087616" y="1541433"/>
              <a:ext cx="124272" cy="124290"/>
            </a:xfrm>
            <a:prstGeom prst="ellipse">
              <a:avLst/>
            </a:prstGeom>
            <a:solidFill>
              <a:schemeClr val="accent5">
                <a:lumMod val="7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3" name="Oval 42">
              <a:extLst>
                <a:ext uri="{FF2B5EF4-FFF2-40B4-BE49-F238E27FC236}">
                  <a16:creationId xmlns:a16="http://schemas.microsoft.com/office/drawing/2014/main" id="{786CA2CE-9797-4C92-9057-B3C8D9338727}"/>
                </a:ext>
              </a:extLst>
            </p:cNvPr>
            <p:cNvSpPr/>
            <p:nvPr userDrawn="1"/>
          </p:nvSpPr>
          <p:spPr bwMode="auto">
            <a:xfrm>
              <a:off x="9052314" y="3314275"/>
              <a:ext cx="229418" cy="229450"/>
            </a:xfrm>
            <a:prstGeom prst="ellipse">
              <a:avLst/>
            </a:prstGeom>
            <a:solidFill>
              <a:schemeClr val="accent5"/>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4" name="Oval 43">
              <a:extLst>
                <a:ext uri="{FF2B5EF4-FFF2-40B4-BE49-F238E27FC236}">
                  <a16:creationId xmlns:a16="http://schemas.microsoft.com/office/drawing/2014/main" id="{F9A1662E-1481-432B-8DC4-FF834AA60F57}"/>
                </a:ext>
              </a:extLst>
            </p:cNvPr>
            <p:cNvSpPr/>
            <p:nvPr userDrawn="1"/>
          </p:nvSpPr>
          <p:spPr bwMode="auto">
            <a:xfrm>
              <a:off x="9104887" y="2889394"/>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5" name="Oval 44">
              <a:extLst>
                <a:ext uri="{FF2B5EF4-FFF2-40B4-BE49-F238E27FC236}">
                  <a16:creationId xmlns:a16="http://schemas.microsoft.com/office/drawing/2014/main" id="{715F718A-84C5-42DA-9B9C-64E200753714}"/>
                </a:ext>
              </a:extLst>
            </p:cNvPr>
            <p:cNvSpPr/>
            <p:nvPr userDrawn="1"/>
          </p:nvSpPr>
          <p:spPr bwMode="auto">
            <a:xfrm>
              <a:off x="9104887" y="3844315"/>
              <a:ext cx="124272" cy="124290"/>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6" name="Oval 45">
              <a:extLst>
                <a:ext uri="{FF2B5EF4-FFF2-40B4-BE49-F238E27FC236}">
                  <a16:creationId xmlns:a16="http://schemas.microsoft.com/office/drawing/2014/main" id="{48AC1770-CB0D-4E0F-BBE4-41A23A7256AC}"/>
                </a:ext>
              </a:extLst>
            </p:cNvPr>
            <p:cNvSpPr/>
            <p:nvPr userDrawn="1"/>
          </p:nvSpPr>
          <p:spPr bwMode="auto">
            <a:xfrm rot="16200000">
              <a:off x="8628699"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sp>
          <p:nvSpPr>
            <p:cNvPr id="47" name="Oval 46">
              <a:extLst>
                <a:ext uri="{FF2B5EF4-FFF2-40B4-BE49-F238E27FC236}">
                  <a16:creationId xmlns:a16="http://schemas.microsoft.com/office/drawing/2014/main" id="{4DE4736B-6655-4B31-833F-1C130B67E3D0}"/>
                </a:ext>
              </a:extLst>
            </p:cNvPr>
            <p:cNvSpPr/>
            <p:nvPr userDrawn="1"/>
          </p:nvSpPr>
          <p:spPr bwMode="auto">
            <a:xfrm rot="16200000">
              <a:off x="9583486" y="3366864"/>
              <a:ext cx="124290" cy="124272"/>
            </a:xfrm>
            <a:prstGeom prst="ellipse">
              <a:avLst/>
            </a:prstGeom>
            <a:solidFill>
              <a:schemeClr val="tx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79285" tIns="143428" rIns="179285" bIns="143428"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grpSp>
    </p:spTree>
    <p:extLst>
      <p:ext uri="{BB962C8B-B14F-4D97-AF65-F5344CB8AC3E}">
        <p14:creationId xmlns:p14="http://schemas.microsoft.com/office/powerpoint/2010/main" val="2114994378"/>
      </p:ext>
    </p:extLst>
  </p:cSld>
  <p:clrMapOvr>
    <a:masterClrMapping/>
  </p:clrMapOvr>
  <p:transition>
    <p:fade/>
  </p:transition>
  <p:hf sldNum="0" hdr="0" ftr="0" dt="0"/>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slide with graphic 3">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F7E4AC65-3150-034F-B089-A8B21D5F2E61}"/>
              </a:ext>
            </a:extLst>
          </p:cNvPr>
          <p:cNvSpPr>
            <a:spLocks noGrp="1"/>
          </p:cNvSpPr>
          <p:nvPr>
            <p:ph type="title" hasCustomPrompt="1"/>
          </p:nvPr>
        </p:nvSpPr>
        <p:spPr>
          <a:xfrm>
            <a:off x="321511" y="2532448"/>
            <a:ext cx="4071702" cy="1793104"/>
          </a:xfrm>
          <a:prstGeom prst="rect">
            <a:avLst/>
          </a:prstGeom>
          <a:noFill/>
        </p:spPr>
        <p:txBody>
          <a:bodyPr lIns="0" tIns="0" rIns="0" bIns="182880" anchor="b" anchorCtr="0"/>
          <a:lstStyle>
            <a:lvl1pPr>
              <a:defRPr sz="3600" strike="noStrike" spc="-37" baseline="0">
                <a:solidFill>
                  <a:schemeClr val="tx1"/>
                </a:solidFill>
              </a:defRPr>
            </a:lvl1pPr>
          </a:lstStyle>
          <a:p>
            <a:r>
              <a:rPr lang="en-US" dirty="0"/>
              <a:t>Azure presentation</a:t>
            </a:r>
            <a:br>
              <a:rPr lang="en-US" dirty="0"/>
            </a:br>
            <a:r>
              <a:rPr lang="en-US" dirty="0"/>
              <a:t>title or event name</a:t>
            </a:r>
          </a:p>
        </p:txBody>
      </p:sp>
      <p:sp>
        <p:nvSpPr>
          <p:cNvPr id="6" name="Text Placeholder 10">
            <a:extLst>
              <a:ext uri="{FF2B5EF4-FFF2-40B4-BE49-F238E27FC236}">
                <a16:creationId xmlns:a16="http://schemas.microsoft.com/office/drawing/2014/main" id="{29B09652-4E45-F04D-8357-20491F718B1A}"/>
              </a:ext>
            </a:extLst>
          </p:cNvPr>
          <p:cNvSpPr>
            <a:spLocks noGrp="1"/>
          </p:cNvSpPr>
          <p:nvPr>
            <p:ph type="body" sz="quarter" idx="15" hasCustomPrompt="1"/>
          </p:nvPr>
        </p:nvSpPr>
        <p:spPr>
          <a:xfrm>
            <a:off x="331849" y="4350114"/>
            <a:ext cx="4060046" cy="600164"/>
          </a:xfrm>
          <a:prstGeom prst="rect">
            <a:avLst/>
          </a:prstGeom>
        </p:spPr>
        <p:txBody>
          <a:bodyPr/>
          <a:lstStyle>
            <a:lvl1pPr>
              <a:defRPr sz="1350">
                <a:solidFill>
                  <a:schemeClr val="tx1"/>
                </a:solidFill>
              </a:defRPr>
            </a:lvl1pPr>
            <a:lvl2pPr>
              <a:defRPr sz="1324">
                <a:solidFill>
                  <a:srgbClr val="000000"/>
                </a:solidFill>
              </a:defRPr>
            </a:lvl2pPr>
            <a:lvl3pPr>
              <a:defRPr sz="1029"/>
            </a:lvl3pPr>
            <a:lvl4pPr>
              <a:defRPr sz="1029"/>
            </a:lvl4pPr>
            <a:lvl5pPr>
              <a:defRPr sz="772"/>
            </a:lvl5pPr>
          </a:lstStyle>
          <a:p>
            <a:pPr lvl="0"/>
            <a:r>
              <a:rPr lang="en-US"/>
              <a:t>Author name</a:t>
            </a:r>
            <a:br>
              <a:rPr lang="en-US"/>
            </a:br>
            <a:r>
              <a:rPr lang="en-US"/>
              <a:t>Date</a:t>
            </a:r>
          </a:p>
        </p:txBody>
      </p:sp>
      <p:sp>
        <p:nvSpPr>
          <p:cNvPr id="2" name="Footer Placeholder 1">
            <a:extLst>
              <a:ext uri="{FF2B5EF4-FFF2-40B4-BE49-F238E27FC236}">
                <a16:creationId xmlns:a16="http://schemas.microsoft.com/office/drawing/2014/main" id="{C579B1D0-8CEE-4E42-8540-F752DBF0F64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pic>
        <p:nvPicPr>
          <p:cNvPr id="4" name="Picture 3" descr="A picture containing drawing&#10;&#10;Description automatically generated">
            <a:extLst>
              <a:ext uri="{FF2B5EF4-FFF2-40B4-BE49-F238E27FC236}">
                <a16:creationId xmlns:a16="http://schemas.microsoft.com/office/drawing/2014/main" id="{57D6331F-1A15-46AA-A57A-300CC97487E4}"/>
              </a:ext>
            </a:extLst>
          </p:cNvPr>
          <p:cNvPicPr>
            <a:picLocks noChangeAspect="1"/>
          </p:cNvPicPr>
          <p:nvPr/>
        </p:nvPicPr>
        <p:blipFill>
          <a:blip r:embed="rId2"/>
          <a:stretch>
            <a:fillRect/>
          </a:stretch>
        </p:blipFill>
        <p:spPr>
          <a:xfrm>
            <a:off x="102664" y="159692"/>
            <a:ext cx="1976435" cy="871753"/>
          </a:xfrm>
          <a:prstGeom prst="rect">
            <a:avLst/>
          </a:prstGeom>
        </p:spPr>
      </p:pic>
      <p:sp>
        <p:nvSpPr>
          <p:cNvPr id="72" name="Rectangle 71">
            <a:extLst>
              <a:ext uri="{FF2B5EF4-FFF2-40B4-BE49-F238E27FC236}">
                <a16:creationId xmlns:a16="http://schemas.microsoft.com/office/drawing/2014/main" id="{5E3B1CB1-53A4-41B0-A2BE-8C0CF51F9838}"/>
              </a:ext>
            </a:extLst>
          </p:cNvPr>
          <p:cNvSpPr/>
          <p:nvPr/>
        </p:nvSpPr>
        <p:spPr bwMode="auto">
          <a:xfrm>
            <a:off x="4672381" y="0"/>
            <a:ext cx="4471619" cy="6858000"/>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dirty="0" err="1">
              <a:gradFill>
                <a:gsLst>
                  <a:gs pos="0">
                    <a:srgbClr val="FFFFFF"/>
                  </a:gs>
                  <a:gs pos="100000">
                    <a:srgbClr val="FFFFFF"/>
                  </a:gs>
                </a:gsLst>
                <a:lin ang="5400000" scaled="0"/>
              </a:gradFill>
              <a:ea typeface="Segoe UI" pitchFamily="34" charset="0"/>
              <a:cs typeface="Segoe UI" pitchFamily="34" charset="0"/>
            </a:endParaRPr>
          </a:p>
        </p:txBody>
      </p:sp>
      <p:pic>
        <p:nvPicPr>
          <p:cNvPr id="73" name="Picture 72">
            <a:extLst>
              <a:ext uri="{FF2B5EF4-FFF2-40B4-BE49-F238E27FC236}">
                <a16:creationId xmlns:a16="http://schemas.microsoft.com/office/drawing/2014/main" id="{D680D2A1-07E3-478C-BBA8-560737A24311}"/>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a:stretch/>
        </p:blipFill>
        <p:spPr>
          <a:xfrm>
            <a:off x="4583926" y="0"/>
            <a:ext cx="4560074" cy="6858000"/>
          </a:xfrm>
          <a:prstGeom prst="rect">
            <a:avLst/>
          </a:prstGeom>
        </p:spPr>
      </p:pic>
      <p:grpSp>
        <p:nvGrpSpPr>
          <p:cNvPr id="74" name="Graphic 1">
            <a:extLst>
              <a:ext uri="{FF2B5EF4-FFF2-40B4-BE49-F238E27FC236}">
                <a16:creationId xmlns:a16="http://schemas.microsoft.com/office/drawing/2014/main" id="{4D1B2C3D-109D-46DF-9BA8-640EAF66A03A}"/>
              </a:ext>
            </a:extLst>
          </p:cNvPr>
          <p:cNvGrpSpPr/>
          <p:nvPr/>
        </p:nvGrpSpPr>
        <p:grpSpPr>
          <a:xfrm>
            <a:off x="4950710" y="859777"/>
            <a:ext cx="3861441" cy="5138447"/>
            <a:chOff x="5179859" y="2459480"/>
            <a:chExt cx="2077534" cy="2073148"/>
          </a:xfrm>
          <a:gradFill>
            <a:gsLst>
              <a:gs pos="100000">
                <a:schemeClr val="tx2"/>
              </a:gs>
              <a:gs pos="23000">
                <a:schemeClr val="accent5"/>
              </a:gs>
            </a:gsLst>
            <a:lin ang="10800000" scaled="1"/>
          </a:gradFill>
        </p:grpSpPr>
        <p:sp>
          <p:nvSpPr>
            <p:cNvPr id="75" name="Freeform: Shape 74">
              <a:extLst>
                <a:ext uri="{FF2B5EF4-FFF2-40B4-BE49-F238E27FC236}">
                  <a16:creationId xmlns:a16="http://schemas.microsoft.com/office/drawing/2014/main" id="{4DD6AF04-319F-47B0-AAC8-6520DF9B67CE}"/>
                </a:ext>
              </a:extLst>
            </p:cNvPr>
            <p:cNvSpPr/>
            <p:nvPr/>
          </p:nvSpPr>
          <p:spPr>
            <a:xfrm>
              <a:off x="5496685" y="2820334"/>
              <a:ext cx="1592644" cy="1616092"/>
            </a:xfrm>
            <a:custGeom>
              <a:avLst/>
              <a:gdLst>
                <a:gd name="connsiteX0" fmla="*/ 1132079 w 1592644"/>
                <a:gd name="connsiteY0" fmla="*/ 1616093 h 1616092"/>
                <a:gd name="connsiteX1" fmla="*/ 1023494 w 1592644"/>
                <a:gd name="connsiteY1" fmla="*/ 1573230 h 1616092"/>
                <a:gd name="connsiteX2" fmla="*/ 50991 w 1592644"/>
                <a:gd name="connsiteY2" fmla="*/ 665498 h 1616092"/>
                <a:gd name="connsiteX3" fmla="*/ 4319 w 1592644"/>
                <a:gd name="connsiteY3" fmla="*/ 513098 h 1616092"/>
                <a:gd name="connsiteX4" fmla="*/ 112904 w 1592644"/>
                <a:gd name="connsiteY4" fmla="*/ 395940 h 1616092"/>
                <a:gd name="connsiteX5" fmla="*/ 1385444 w 1592644"/>
                <a:gd name="connsiteY5" fmla="*/ 7320 h 1616092"/>
                <a:gd name="connsiteX6" fmla="*/ 1541654 w 1592644"/>
                <a:gd name="connsiteY6" fmla="*/ 43515 h 1616092"/>
                <a:gd name="connsiteX7" fmla="*/ 1588326 w 1592644"/>
                <a:gd name="connsiteY7" fmla="*/ 195915 h 1616092"/>
                <a:gd name="connsiteX8" fmla="*/ 1289241 w 1592644"/>
                <a:gd name="connsiteY8" fmla="*/ 1492268 h 1616092"/>
                <a:gd name="connsiteX9" fmla="*/ 1180656 w 1592644"/>
                <a:gd name="connsiteY9" fmla="*/ 1609425 h 1616092"/>
                <a:gd name="connsiteX10" fmla="*/ 1132079 w 1592644"/>
                <a:gd name="connsiteY10" fmla="*/ 1616093 h 1616092"/>
                <a:gd name="connsiteX11" fmla="*/ 54801 w 1592644"/>
                <a:gd name="connsiteY11" fmla="*/ 661688 h 1616092"/>
                <a:gd name="connsiteX12" fmla="*/ 1028256 w 1592644"/>
                <a:gd name="connsiteY12" fmla="*/ 1569420 h 1616092"/>
                <a:gd name="connsiteX13" fmla="*/ 1178751 w 1592644"/>
                <a:gd name="connsiteY13" fmla="*/ 1603710 h 1616092"/>
                <a:gd name="connsiteX14" fmla="*/ 1284479 w 1592644"/>
                <a:gd name="connsiteY14" fmla="*/ 1490363 h 1616092"/>
                <a:gd name="connsiteX15" fmla="*/ 1583564 w 1592644"/>
                <a:gd name="connsiteY15" fmla="*/ 194010 h 1616092"/>
                <a:gd name="connsiteX16" fmla="*/ 1538796 w 1592644"/>
                <a:gd name="connsiteY16" fmla="*/ 46373 h 1616092"/>
                <a:gd name="connsiteX17" fmla="*/ 1388301 w 1592644"/>
                <a:gd name="connsiteY17" fmla="*/ 12083 h 1616092"/>
                <a:gd name="connsiteX18" fmla="*/ 114809 w 1592644"/>
                <a:gd name="connsiteY18" fmla="*/ 401655 h 1616092"/>
                <a:gd name="connsiteX19" fmla="*/ 9081 w 1592644"/>
                <a:gd name="connsiteY19" fmla="*/ 515003 h 1616092"/>
                <a:gd name="connsiteX20" fmla="*/ 54801 w 1592644"/>
                <a:gd name="connsiteY20" fmla="*/ 661688 h 1616092"/>
                <a:gd name="connsiteX21" fmla="*/ 54801 w 1592644"/>
                <a:gd name="connsiteY21" fmla="*/ 661688 h 1616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2644" h="1616092">
                  <a:moveTo>
                    <a:pt x="1132079" y="1616093"/>
                  </a:moveTo>
                  <a:cubicBezTo>
                    <a:pt x="1092074" y="1616093"/>
                    <a:pt x="1053974" y="1600853"/>
                    <a:pt x="1023494" y="1573230"/>
                  </a:cubicBezTo>
                  <a:lnTo>
                    <a:pt x="50991" y="665498"/>
                  </a:lnTo>
                  <a:cubicBezTo>
                    <a:pt x="9081" y="626445"/>
                    <a:pt x="-9016" y="569295"/>
                    <a:pt x="4319" y="513098"/>
                  </a:cubicBezTo>
                  <a:cubicBezTo>
                    <a:pt x="17654" y="456900"/>
                    <a:pt x="57659" y="413085"/>
                    <a:pt x="112904" y="395940"/>
                  </a:cubicBezTo>
                  <a:lnTo>
                    <a:pt x="1385444" y="7320"/>
                  </a:lnTo>
                  <a:cubicBezTo>
                    <a:pt x="1440689" y="-9825"/>
                    <a:pt x="1498791" y="3510"/>
                    <a:pt x="1541654" y="43515"/>
                  </a:cubicBezTo>
                  <a:cubicBezTo>
                    <a:pt x="1583564" y="82568"/>
                    <a:pt x="1601661" y="139718"/>
                    <a:pt x="1588326" y="195915"/>
                  </a:cubicBezTo>
                  <a:lnTo>
                    <a:pt x="1289241" y="1492268"/>
                  </a:lnTo>
                  <a:cubicBezTo>
                    <a:pt x="1275906" y="1548465"/>
                    <a:pt x="1235901" y="1592280"/>
                    <a:pt x="1180656" y="1609425"/>
                  </a:cubicBezTo>
                  <a:cubicBezTo>
                    <a:pt x="1163511" y="1614188"/>
                    <a:pt x="1148271" y="1616093"/>
                    <a:pt x="1132079" y="1616093"/>
                  </a:cubicBezTo>
                  <a:close/>
                  <a:moveTo>
                    <a:pt x="54801" y="661688"/>
                  </a:moveTo>
                  <a:lnTo>
                    <a:pt x="1028256" y="1569420"/>
                  </a:lnTo>
                  <a:cubicBezTo>
                    <a:pt x="1069214" y="1607520"/>
                    <a:pt x="1125411" y="1620855"/>
                    <a:pt x="1178751" y="1603710"/>
                  </a:cubicBezTo>
                  <a:cubicBezTo>
                    <a:pt x="1232091" y="1587518"/>
                    <a:pt x="1271144" y="1545608"/>
                    <a:pt x="1284479" y="1490363"/>
                  </a:cubicBezTo>
                  <a:lnTo>
                    <a:pt x="1583564" y="194010"/>
                  </a:lnTo>
                  <a:cubicBezTo>
                    <a:pt x="1595946" y="139718"/>
                    <a:pt x="1578801" y="84473"/>
                    <a:pt x="1538796" y="46373"/>
                  </a:cubicBezTo>
                  <a:cubicBezTo>
                    <a:pt x="1497839" y="8273"/>
                    <a:pt x="1441641" y="-5062"/>
                    <a:pt x="1388301" y="12083"/>
                  </a:cubicBezTo>
                  <a:lnTo>
                    <a:pt x="114809" y="401655"/>
                  </a:lnTo>
                  <a:cubicBezTo>
                    <a:pt x="61469" y="417848"/>
                    <a:pt x="22416" y="459758"/>
                    <a:pt x="9081" y="515003"/>
                  </a:cubicBezTo>
                  <a:cubicBezTo>
                    <a:pt x="-3301" y="568343"/>
                    <a:pt x="13844" y="623588"/>
                    <a:pt x="54801" y="661688"/>
                  </a:cubicBezTo>
                  <a:lnTo>
                    <a:pt x="54801" y="661688"/>
                  </a:lnTo>
                  <a:close/>
                </a:path>
              </a:pathLst>
            </a:custGeom>
            <a:grpFill/>
            <a:ln w="9525" cap="flat">
              <a:noFill/>
              <a:prstDash val="solid"/>
              <a:miter/>
            </a:ln>
          </p:spPr>
          <p:txBody>
            <a:bodyPr rtlCol="0" anchor="ctr"/>
            <a:lstStyle/>
            <a:p>
              <a:endParaRPr lang="en-US" sz="1298"/>
            </a:p>
          </p:txBody>
        </p:sp>
        <p:sp>
          <p:nvSpPr>
            <p:cNvPr id="76" name="Freeform: Shape 75">
              <a:extLst>
                <a:ext uri="{FF2B5EF4-FFF2-40B4-BE49-F238E27FC236}">
                  <a16:creationId xmlns:a16="http://schemas.microsoft.com/office/drawing/2014/main" id="{283985E4-C6DA-4D56-A4B2-188AF3D29025}"/>
                </a:ext>
              </a:extLst>
            </p:cNvPr>
            <p:cNvSpPr/>
            <p:nvPr/>
          </p:nvSpPr>
          <p:spPr>
            <a:xfrm>
              <a:off x="5569965" y="3033304"/>
              <a:ext cx="1648967" cy="1494562"/>
            </a:xfrm>
            <a:custGeom>
              <a:avLst/>
              <a:gdLst>
                <a:gd name="connsiteX0" fmla="*/ 784479 w 1648967"/>
                <a:gd name="connsiteY0" fmla="*/ 1494562 h 1494562"/>
                <a:gd name="connsiteX1" fmla="*/ 778764 w 1648967"/>
                <a:gd name="connsiteY1" fmla="*/ 1494562 h 1494562"/>
                <a:gd name="connsiteX2" fmla="*/ 643509 w 1648967"/>
                <a:gd name="connsiteY2" fmla="*/ 1409790 h 1494562"/>
                <a:gd name="connsiteX3" fmla="*/ 18669 w 1648967"/>
                <a:gd name="connsiteY3" fmla="*/ 235357 h 1494562"/>
                <a:gd name="connsiteX4" fmla="*/ 18669 w 1648967"/>
                <a:gd name="connsiteY4" fmla="*/ 235357 h 1494562"/>
                <a:gd name="connsiteX5" fmla="*/ 24384 w 1648967"/>
                <a:gd name="connsiteY5" fmla="*/ 75337 h 1494562"/>
                <a:gd name="connsiteX6" fmla="*/ 165354 w 1648967"/>
                <a:gd name="connsiteY6" fmla="*/ 90 h 1494562"/>
                <a:gd name="connsiteX7" fmla="*/ 1495044 w 1648967"/>
                <a:gd name="connsiteY7" fmla="*/ 46762 h 1494562"/>
                <a:gd name="connsiteX8" fmla="*/ 1630299 w 1648967"/>
                <a:gd name="connsiteY8" fmla="*/ 131535 h 1494562"/>
                <a:gd name="connsiteX9" fmla="*/ 1624584 w 1648967"/>
                <a:gd name="connsiteY9" fmla="*/ 291555 h 1494562"/>
                <a:gd name="connsiteX10" fmla="*/ 919734 w 1648967"/>
                <a:gd name="connsiteY10" fmla="*/ 1419315 h 1494562"/>
                <a:gd name="connsiteX11" fmla="*/ 784479 w 1648967"/>
                <a:gd name="connsiteY11" fmla="*/ 1494562 h 1494562"/>
                <a:gd name="connsiteX12" fmla="*/ 158686 w 1648967"/>
                <a:gd name="connsiteY12" fmla="*/ 5805 h 1494562"/>
                <a:gd name="connsiteX13" fmla="*/ 28194 w 1648967"/>
                <a:gd name="connsiteY13" fmla="*/ 78195 h 1494562"/>
                <a:gd name="connsiteX14" fmla="*/ 22479 w 1648967"/>
                <a:gd name="connsiteY14" fmla="*/ 232500 h 1494562"/>
                <a:gd name="connsiteX15" fmla="*/ 22479 w 1648967"/>
                <a:gd name="connsiteY15" fmla="*/ 232500 h 1494562"/>
                <a:gd name="connsiteX16" fmla="*/ 647319 w 1648967"/>
                <a:gd name="connsiteY16" fmla="*/ 1406932 h 1494562"/>
                <a:gd name="connsiteX17" fmla="*/ 777812 w 1648967"/>
                <a:gd name="connsiteY17" fmla="*/ 1488847 h 1494562"/>
                <a:gd name="connsiteX18" fmla="*/ 914019 w 1648967"/>
                <a:gd name="connsiteY18" fmla="*/ 1416457 h 1494562"/>
                <a:gd name="connsiteX19" fmla="*/ 1618869 w 1648967"/>
                <a:gd name="connsiteY19" fmla="*/ 288697 h 1494562"/>
                <a:gd name="connsiteX20" fmla="*/ 1624584 w 1648967"/>
                <a:gd name="connsiteY20" fmla="*/ 134392 h 1494562"/>
                <a:gd name="connsiteX21" fmla="*/ 1494092 w 1648967"/>
                <a:gd name="connsiteY21" fmla="*/ 52477 h 1494562"/>
                <a:gd name="connsiteX22" fmla="*/ 164402 w 1648967"/>
                <a:gd name="connsiteY22" fmla="*/ 5805 h 1494562"/>
                <a:gd name="connsiteX23" fmla="*/ 158686 w 1648967"/>
                <a:gd name="connsiteY23" fmla="*/ 5805 h 1494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8967" h="1494562">
                  <a:moveTo>
                    <a:pt x="784479" y="1494562"/>
                  </a:moveTo>
                  <a:cubicBezTo>
                    <a:pt x="782574" y="1494562"/>
                    <a:pt x="780669" y="1494562"/>
                    <a:pt x="778764" y="1494562"/>
                  </a:cubicBezTo>
                  <a:cubicBezTo>
                    <a:pt x="720662" y="1492657"/>
                    <a:pt x="670179" y="1461225"/>
                    <a:pt x="643509" y="1409790"/>
                  </a:cubicBezTo>
                  <a:lnTo>
                    <a:pt x="18669" y="235357"/>
                  </a:lnTo>
                  <a:lnTo>
                    <a:pt x="18669" y="235357"/>
                  </a:lnTo>
                  <a:cubicBezTo>
                    <a:pt x="-8001" y="183922"/>
                    <a:pt x="-6096" y="124867"/>
                    <a:pt x="24384" y="75337"/>
                  </a:cubicBezTo>
                  <a:cubicBezTo>
                    <a:pt x="54864" y="26760"/>
                    <a:pt x="107252" y="-1815"/>
                    <a:pt x="165354" y="90"/>
                  </a:cubicBezTo>
                  <a:lnTo>
                    <a:pt x="1495044" y="46762"/>
                  </a:lnTo>
                  <a:cubicBezTo>
                    <a:pt x="1553147" y="48667"/>
                    <a:pt x="1603629" y="80100"/>
                    <a:pt x="1630299" y="131535"/>
                  </a:cubicBezTo>
                  <a:cubicBezTo>
                    <a:pt x="1656969" y="182970"/>
                    <a:pt x="1655064" y="242025"/>
                    <a:pt x="1624584" y="291555"/>
                  </a:cubicBezTo>
                  <a:lnTo>
                    <a:pt x="919734" y="1419315"/>
                  </a:lnTo>
                  <a:cubicBezTo>
                    <a:pt x="890206" y="1466940"/>
                    <a:pt x="839724" y="1494562"/>
                    <a:pt x="784479" y="1494562"/>
                  </a:cubicBezTo>
                  <a:close/>
                  <a:moveTo>
                    <a:pt x="158686" y="5805"/>
                  </a:moveTo>
                  <a:cubicBezTo>
                    <a:pt x="105347" y="5805"/>
                    <a:pt x="56769" y="32475"/>
                    <a:pt x="28194" y="78195"/>
                  </a:cubicBezTo>
                  <a:cubicBezTo>
                    <a:pt x="-1334" y="125820"/>
                    <a:pt x="-3239" y="182970"/>
                    <a:pt x="22479" y="232500"/>
                  </a:cubicBezTo>
                  <a:lnTo>
                    <a:pt x="22479" y="232500"/>
                  </a:lnTo>
                  <a:lnTo>
                    <a:pt x="647319" y="1406932"/>
                  </a:lnTo>
                  <a:cubicBezTo>
                    <a:pt x="673989" y="1456462"/>
                    <a:pt x="722567" y="1486942"/>
                    <a:pt x="777812" y="1488847"/>
                  </a:cubicBezTo>
                  <a:cubicBezTo>
                    <a:pt x="834009" y="1490752"/>
                    <a:pt x="884492" y="1464082"/>
                    <a:pt x="914019" y="1416457"/>
                  </a:cubicBezTo>
                  <a:lnTo>
                    <a:pt x="1618869" y="288697"/>
                  </a:lnTo>
                  <a:cubicBezTo>
                    <a:pt x="1648397" y="241072"/>
                    <a:pt x="1650302" y="183922"/>
                    <a:pt x="1624584" y="134392"/>
                  </a:cubicBezTo>
                  <a:cubicBezTo>
                    <a:pt x="1597914" y="84862"/>
                    <a:pt x="1549337" y="54382"/>
                    <a:pt x="1494092" y="52477"/>
                  </a:cubicBezTo>
                  <a:lnTo>
                    <a:pt x="164402" y="5805"/>
                  </a:lnTo>
                  <a:cubicBezTo>
                    <a:pt x="162497" y="5805"/>
                    <a:pt x="160592" y="5805"/>
                    <a:pt x="158686" y="5805"/>
                  </a:cubicBezTo>
                  <a:close/>
                </a:path>
              </a:pathLst>
            </a:custGeom>
            <a:grpFill/>
            <a:ln w="9525" cap="flat">
              <a:noFill/>
              <a:prstDash val="solid"/>
              <a:miter/>
            </a:ln>
          </p:spPr>
          <p:txBody>
            <a:bodyPr rtlCol="0" anchor="ctr"/>
            <a:lstStyle/>
            <a:p>
              <a:endParaRPr lang="en-US" sz="1298"/>
            </a:p>
          </p:txBody>
        </p:sp>
        <p:sp>
          <p:nvSpPr>
            <p:cNvPr id="77" name="Freeform: Shape 76">
              <a:extLst>
                <a:ext uri="{FF2B5EF4-FFF2-40B4-BE49-F238E27FC236}">
                  <a16:creationId xmlns:a16="http://schemas.microsoft.com/office/drawing/2014/main" id="{720519B8-1B86-435B-BE56-B5FAEAD39754}"/>
                </a:ext>
              </a:extLst>
            </p:cNvPr>
            <p:cNvSpPr/>
            <p:nvPr/>
          </p:nvSpPr>
          <p:spPr>
            <a:xfrm>
              <a:off x="5695335" y="2890984"/>
              <a:ext cx="1562058" cy="1634024"/>
            </a:xfrm>
            <a:custGeom>
              <a:avLst/>
              <a:gdLst>
                <a:gd name="connsiteX0" fmla="*/ 368597 w 1562058"/>
                <a:gd name="connsiteY0" fmla="*/ 1634025 h 1634024"/>
                <a:gd name="connsiteX1" fmla="*/ 310494 w 1562058"/>
                <a:gd name="connsiteY1" fmla="*/ 1623547 h 1634024"/>
                <a:gd name="connsiteX2" fmla="*/ 209529 w 1562058"/>
                <a:gd name="connsiteY2" fmla="*/ 1499722 h 1634024"/>
                <a:gd name="connsiteX3" fmla="*/ 1884 w 1562058"/>
                <a:gd name="connsiteY3" fmla="*/ 185272 h 1634024"/>
                <a:gd name="connsiteX4" fmla="*/ 59034 w 1562058"/>
                <a:gd name="connsiteY4" fmla="*/ 35730 h 1634024"/>
                <a:gd name="connsiteX5" fmla="*/ 217149 w 1562058"/>
                <a:gd name="connsiteY5" fmla="*/ 10965 h 1634024"/>
                <a:gd name="connsiteX6" fmla="*/ 1459210 w 1562058"/>
                <a:gd name="connsiteY6" fmla="*/ 488167 h 1634024"/>
                <a:gd name="connsiteX7" fmla="*/ 1560174 w 1562058"/>
                <a:gd name="connsiteY7" fmla="*/ 611992 h 1634024"/>
                <a:gd name="connsiteX8" fmla="*/ 1503024 w 1562058"/>
                <a:gd name="connsiteY8" fmla="*/ 761535 h 1634024"/>
                <a:gd name="connsiteX9" fmla="*/ 469562 w 1562058"/>
                <a:gd name="connsiteY9" fmla="*/ 1598782 h 1634024"/>
                <a:gd name="connsiteX10" fmla="*/ 368597 w 1562058"/>
                <a:gd name="connsiteY10" fmla="*/ 1634025 h 1634024"/>
                <a:gd name="connsiteX11" fmla="*/ 159047 w 1562058"/>
                <a:gd name="connsiteY11" fmla="*/ 5250 h 1634024"/>
                <a:gd name="connsiteX12" fmla="*/ 62844 w 1562058"/>
                <a:gd name="connsiteY12" fmla="*/ 39540 h 1634024"/>
                <a:gd name="connsiteX13" fmla="*/ 7599 w 1562058"/>
                <a:gd name="connsiteY13" fmla="*/ 183367 h 1634024"/>
                <a:gd name="connsiteX14" fmla="*/ 215244 w 1562058"/>
                <a:gd name="connsiteY14" fmla="*/ 1497818 h 1634024"/>
                <a:gd name="connsiteX15" fmla="*/ 312399 w 1562058"/>
                <a:gd name="connsiteY15" fmla="*/ 1617832 h 1634024"/>
                <a:gd name="connsiteX16" fmla="*/ 464799 w 1562058"/>
                <a:gd name="connsiteY16" fmla="*/ 1594020 h 1634024"/>
                <a:gd name="connsiteX17" fmla="*/ 1498262 w 1562058"/>
                <a:gd name="connsiteY17" fmla="*/ 756772 h 1634024"/>
                <a:gd name="connsiteX18" fmla="*/ 1553507 w 1562058"/>
                <a:gd name="connsiteY18" fmla="*/ 612945 h 1634024"/>
                <a:gd name="connsiteX19" fmla="*/ 1456352 w 1562058"/>
                <a:gd name="connsiteY19" fmla="*/ 492930 h 1634024"/>
                <a:gd name="connsiteX20" fmla="*/ 215244 w 1562058"/>
                <a:gd name="connsiteY20" fmla="*/ 15727 h 1634024"/>
                <a:gd name="connsiteX21" fmla="*/ 159047 w 1562058"/>
                <a:gd name="connsiteY21" fmla="*/ 5250 h 1634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2058" h="1634024">
                  <a:moveTo>
                    <a:pt x="368597" y="1634025"/>
                  </a:moveTo>
                  <a:cubicBezTo>
                    <a:pt x="349547" y="1634025"/>
                    <a:pt x="329544" y="1630215"/>
                    <a:pt x="310494" y="1623547"/>
                  </a:cubicBezTo>
                  <a:cubicBezTo>
                    <a:pt x="256202" y="1602593"/>
                    <a:pt x="219054" y="1556872"/>
                    <a:pt x="209529" y="1499722"/>
                  </a:cubicBezTo>
                  <a:lnTo>
                    <a:pt x="1884" y="185272"/>
                  </a:lnTo>
                  <a:cubicBezTo>
                    <a:pt x="-6688" y="128122"/>
                    <a:pt x="14267" y="72877"/>
                    <a:pt x="59034" y="35730"/>
                  </a:cubicBezTo>
                  <a:cubicBezTo>
                    <a:pt x="103802" y="-465"/>
                    <a:pt x="162857" y="-9990"/>
                    <a:pt x="217149" y="10965"/>
                  </a:cubicBezTo>
                  <a:lnTo>
                    <a:pt x="1459210" y="488167"/>
                  </a:lnTo>
                  <a:cubicBezTo>
                    <a:pt x="1513502" y="509122"/>
                    <a:pt x="1550649" y="554842"/>
                    <a:pt x="1560174" y="611992"/>
                  </a:cubicBezTo>
                  <a:cubicBezTo>
                    <a:pt x="1568747" y="669142"/>
                    <a:pt x="1547792" y="724387"/>
                    <a:pt x="1503024" y="761535"/>
                  </a:cubicBezTo>
                  <a:lnTo>
                    <a:pt x="469562" y="1598782"/>
                  </a:lnTo>
                  <a:cubicBezTo>
                    <a:pt x="439082" y="1621643"/>
                    <a:pt x="404792" y="1634025"/>
                    <a:pt x="368597" y="1634025"/>
                  </a:cubicBezTo>
                  <a:close/>
                  <a:moveTo>
                    <a:pt x="159047" y="5250"/>
                  </a:moveTo>
                  <a:cubicBezTo>
                    <a:pt x="124757" y="5250"/>
                    <a:pt x="90467" y="16680"/>
                    <a:pt x="62844" y="39540"/>
                  </a:cubicBezTo>
                  <a:cubicBezTo>
                    <a:pt x="19029" y="74782"/>
                    <a:pt x="-973" y="128122"/>
                    <a:pt x="7599" y="183367"/>
                  </a:cubicBezTo>
                  <a:lnTo>
                    <a:pt x="215244" y="1497818"/>
                  </a:lnTo>
                  <a:cubicBezTo>
                    <a:pt x="223817" y="1553062"/>
                    <a:pt x="260012" y="1597830"/>
                    <a:pt x="312399" y="1617832"/>
                  </a:cubicBezTo>
                  <a:cubicBezTo>
                    <a:pt x="364787" y="1637835"/>
                    <a:pt x="421937" y="1629262"/>
                    <a:pt x="464799" y="1594020"/>
                  </a:cubicBezTo>
                  <a:lnTo>
                    <a:pt x="1498262" y="756772"/>
                  </a:lnTo>
                  <a:cubicBezTo>
                    <a:pt x="1542077" y="721530"/>
                    <a:pt x="1562080" y="668190"/>
                    <a:pt x="1553507" y="612945"/>
                  </a:cubicBezTo>
                  <a:cubicBezTo>
                    <a:pt x="1544935" y="557700"/>
                    <a:pt x="1508740" y="512932"/>
                    <a:pt x="1456352" y="492930"/>
                  </a:cubicBezTo>
                  <a:lnTo>
                    <a:pt x="215244" y="15727"/>
                  </a:lnTo>
                  <a:cubicBezTo>
                    <a:pt x="197147" y="9060"/>
                    <a:pt x="178097" y="5250"/>
                    <a:pt x="159047" y="5250"/>
                  </a:cubicBezTo>
                  <a:close/>
                </a:path>
              </a:pathLst>
            </a:custGeom>
            <a:grpFill/>
            <a:ln w="9525" cap="flat">
              <a:noFill/>
              <a:prstDash val="solid"/>
              <a:miter/>
            </a:ln>
          </p:spPr>
          <p:txBody>
            <a:bodyPr rtlCol="0" anchor="ctr"/>
            <a:lstStyle/>
            <a:p>
              <a:endParaRPr lang="en-US" sz="1298"/>
            </a:p>
          </p:txBody>
        </p:sp>
        <p:sp>
          <p:nvSpPr>
            <p:cNvPr id="78" name="Freeform: Shape 77">
              <a:extLst>
                <a:ext uri="{FF2B5EF4-FFF2-40B4-BE49-F238E27FC236}">
                  <a16:creationId xmlns:a16="http://schemas.microsoft.com/office/drawing/2014/main" id="{DF83B222-A47F-44B5-9AB0-6ED40197E618}"/>
                </a:ext>
              </a:extLst>
            </p:cNvPr>
            <p:cNvSpPr/>
            <p:nvPr/>
          </p:nvSpPr>
          <p:spPr>
            <a:xfrm>
              <a:off x="5630741" y="2796715"/>
              <a:ext cx="1568373" cy="1631138"/>
            </a:xfrm>
            <a:custGeom>
              <a:avLst/>
              <a:gdLst>
                <a:gd name="connsiteX0" fmla="*/ 158870 w 1568373"/>
                <a:gd name="connsiteY0" fmla="*/ 1631139 h 1631138"/>
                <a:gd name="connsiteX1" fmla="*/ 56953 w 1568373"/>
                <a:gd name="connsiteY1" fmla="*/ 1593991 h 1631138"/>
                <a:gd name="connsiteX2" fmla="*/ 2660 w 1568373"/>
                <a:gd name="connsiteY2" fmla="*/ 1443496 h 1631138"/>
                <a:gd name="connsiteX3" fmla="*/ 232213 w 1568373"/>
                <a:gd name="connsiteY3" fmla="*/ 132856 h 1631138"/>
                <a:gd name="connsiteX4" fmla="*/ 335083 w 1568373"/>
                <a:gd name="connsiteY4" fmla="*/ 9984 h 1631138"/>
                <a:gd name="connsiteX5" fmla="*/ 492246 w 1568373"/>
                <a:gd name="connsiteY5" fmla="*/ 37606 h 1631138"/>
                <a:gd name="connsiteX6" fmla="*/ 1511421 w 1568373"/>
                <a:gd name="connsiteY6" fmla="*/ 892951 h 1631138"/>
                <a:gd name="connsiteX7" fmla="*/ 1565713 w 1568373"/>
                <a:gd name="connsiteY7" fmla="*/ 1043446 h 1631138"/>
                <a:gd name="connsiteX8" fmla="*/ 1462843 w 1568373"/>
                <a:gd name="connsiteY8" fmla="*/ 1166319 h 1631138"/>
                <a:gd name="connsiteX9" fmla="*/ 214116 w 1568373"/>
                <a:gd name="connsiteY9" fmla="*/ 1620662 h 1631138"/>
                <a:gd name="connsiteX10" fmla="*/ 158870 w 1568373"/>
                <a:gd name="connsiteY10" fmla="*/ 1631139 h 1631138"/>
                <a:gd name="connsiteX11" fmla="*/ 390328 w 1568373"/>
                <a:gd name="connsiteY11" fmla="*/ 6174 h 1631138"/>
                <a:gd name="connsiteX12" fmla="*/ 336988 w 1568373"/>
                <a:gd name="connsiteY12" fmla="*/ 15699 h 1631138"/>
                <a:gd name="connsiteX13" fmla="*/ 237928 w 1568373"/>
                <a:gd name="connsiteY13" fmla="*/ 133809 h 1631138"/>
                <a:gd name="connsiteX14" fmla="*/ 7423 w 1568373"/>
                <a:gd name="connsiteY14" fmla="*/ 1444449 h 1631138"/>
                <a:gd name="connsiteX15" fmla="*/ 59810 w 1568373"/>
                <a:gd name="connsiteY15" fmla="*/ 1589229 h 1631138"/>
                <a:gd name="connsiteX16" fmla="*/ 212210 w 1568373"/>
                <a:gd name="connsiteY16" fmla="*/ 1615899 h 1631138"/>
                <a:gd name="connsiteX17" fmla="*/ 1461891 w 1568373"/>
                <a:gd name="connsiteY17" fmla="*/ 1160604 h 1631138"/>
                <a:gd name="connsiteX18" fmla="*/ 1560951 w 1568373"/>
                <a:gd name="connsiteY18" fmla="*/ 1042494 h 1631138"/>
                <a:gd name="connsiteX19" fmla="*/ 1508563 w 1568373"/>
                <a:gd name="connsiteY19" fmla="*/ 897714 h 1631138"/>
                <a:gd name="connsiteX20" fmla="*/ 489388 w 1568373"/>
                <a:gd name="connsiteY20" fmla="*/ 42369 h 1631138"/>
                <a:gd name="connsiteX21" fmla="*/ 390328 w 1568373"/>
                <a:gd name="connsiteY21" fmla="*/ 6174 h 1631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68373" h="1631138">
                  <a:moveTo>
                    <a:pt x="158870" y="1631139"/>
                  </a:moveTo>
                  <a:cubicBezTo>
                    <a:pt x="121723" y="1631139"/>
                    <a:pt x="86481" y="1617804"/>
                    <a:pt x="56953" y="1593991"/>
                  </a:cubicBezTo>
                  <a:cubicBezTo>
                    <a:pt x="13138" y="1556844"/>
                    <a:pt x="-7817" y="1500646"/>
                    <a:pt x="2660" y="1443496"/>
                  </a:cubicBezTo>
                  <a:lnTo>
                    <a:pt x="232213" y="132856"/>
                  </a:lnTo>
                  <a:cubicBezTo>
                    <a:pt x="242691" y="75706"/>
                    <a:pt x="280791" y="29986"/>
                    <a:pt x="335083" y="9984"/>
                  </a:cubicBezTo>
                  <a:cubicBezTo>
                    <a:pt x="389375" y="-10019"/>
                    <a:pt x="448431" y="459"/>
                    <a:pt x="492246" y="37606"/>
                  </a:cubicBezTo>
                  <a:lnTo>
                    <a:pt x="1511421" y="892951"/>
                  </a:lnTo>
                  <a:cubicBezTo>
                    <a:pt x="1555236" y="930099"/>
                    <a:pt x="1576191" y="986296"/>
                    <a:pt x="1565713" y="1043446"/>
                  </a:cubicBezTo>
                  <a:cubicBezTo>
                    <a:pt x="1555236" y="1100596"/>
                    <a:pt x="1517136" y="1146316"/>
                    <a:pt x="1462843" y="1166319"/>
                  </a:cubicBezTo>
                  <a:lnTo>
                    <a:pt x="214116" y="1620662"/>
                  </a:lnTo>
                  <a:cubicBezTo>
                    <a:pt x="196018" y="1627329"/>
                    <a:pt x="176968" y="1631139"/>
                    <a:pt x="158870" y="1631139"/>
                  </a:cubicBezTo>
                  <a:close/>
                  <a:moveTo>
                    <a:pt x="390328" y="6174"/>
                  </a:moveTo>
                  <a:cubicBezTo>
                    <a:pt x="372231" y="6174"/>
                    <a:pt x="354133" y="9031"/>
                    <a:pt x="336988" y="15699"/>
                  </a:cubicBezTo>
                  <a:cubicBezTo>
                    <a:pt x="284600" y="34749"/>
                    <a:pt x="247453" y="78564"/>
                    <a:pt x="237928" y="133809"/>
                  </a:cubicBezTo>
                  <a:lnTo>
                    <a:pt x="7423" y="1444449"/>
                  </a:lnTo>
                  <a:cubicBezTo>
                    <a:pt x="-2102" y="1499694"/>
                    <a:pt x="17900" y="1553987"/>
                    <a:pt x="59810" y="1589229"/>
                  </a:cubicBezTo>
                  <a:cubicBezTo>
                    <a:pt x="102673" y="1625424"/>
                    <a:pt x="159823" y="1634949"/>
                    <a:pt x="212210" y="1615899"/>
                  </a:cubicBezTo>
                  <a:lnTo>
                    <a:pt x="1461891" y="1160604"/>
                  </a:lnTo>
                  <a:cubicBezTo>
                    <a:pt x="1514278" y="1141554"/>
                    <a:pt x="1551426" y="1097739"/>
                    <a:pt x="1560951" y="1042494"/>
                  </a:cubicBezTo>
                  <a:cubicBezTo>
                    <a:pt x="1570476" y="987249"/>
                    <a:pt x="1550473" y="932956"/>
                    <a:pt x="1508563" y="897714"/>
                  </a:cubicBezTo>
                  <a:lnTo>
                    <a:pt x="489388" y="42369"/>
                  </a:lnTo>
                  <a:cubicBezTo>
                    <a:pt x="460813" y="18556"/>
                    <a:pt x="426523" y="6174"/>
                    <a:pt x="390328" y="6174"/>
                  </a:cubicBezTo>
                  <a:close/>
                </a:path>
              </a:pathLst>
            </a:custGeom>
            <a:grpFill/>
            <a:ln w="9525" cap="flat">
              <a:noFill/>
              <a:prstDash val="solid"/>
              <a:miter/>
            </a:ln>
          </p:spPr>
          <p:txBody>
            <a:bodyPr rtlCol="0" anchor="ctr"/>
            <a:lstStyle/>
            <a:p>
              <a:endParaRPr lang="en-US" sz="1298"/>
            </a:p>
          </p:txBody>
        </p:sp>
        <p:sp>
          <p:nvSpPr>
            <p:cNvPr id="79" name="Freeform: Shape 78">
              <a:extLst>
                <a:ext uri="{FF2B5EF4-FFF2-40B4-BE49-F238E27FC236}">
                  <a16:creationId xmlns:a16="http://schemas.microsoft.com/office/drawing/2014/main" id="{589A001D-6C7B-4022-B9DE-F83CEC98FE10}"/>
                </a:ext>
              </a:extLst>
            </p:cNvPr>
            <p:cNvSpPr/>
            <p:nvPr/>
          </p:nvSpPr>
          <p:spPr>
            <a:xfrm>
              <a:off x="5402873" y="2763813"/>
              <a:ext cx="1649777" cy="1482113"/>
            </a:xfrm>
            <a:custGeom>
              <a:avLst/>
              <a:gdLst>
                <a:gd name="connsiteX0" fmla="*/ 160044 w 1649777"/>
                <a:gd name="connsiteY0" fmla="*/ 1482113 h 1482113"/>
                <a:gd name="connsiteX1" fmla="*/ 22884 w 1649777"/>
                <a:gd name="connsiteY1" fmla="*/ 1404961 h 1482113"/>
                <a:gd name="connsiteX2" fmla="*/ 20026 w 1649777"/>
                <a:gd name="connsiteY2" fmla="*/ 1244941 h 1482113"/>
                <a:gd name="connsiteX3" fmla="*/ 664869 w 1649777"/>
                <a:gd name="connsiteY3" fmla="*/ 81938 h 1482113"/>
                <a:gd name="connsiteX4" fmla="*/ 667726 w 1649777"/>
                <a:gd name="connsiteY4" fmla="*/ 82891 h 1482113"/>
                <a:gd name="connsiteX5" fmla="*/ 664869 w 1649777"/>
                <a:gd name="connsiteY5" fmla="*/ 81938 h 1482113"/>
                <a:gd name="connsiteX6" fmla="*/ 802029 w 1649777"/>
                <a:gd name="connsiteY6" fmla="*/ 23 h 1482113"/>
                <a:gd name="connsiteX7" fmla="*/ 942046 w 1649777"/>
                <a:gd name="connsiteY7" fmla="*/ 77176 h 1482113"/>
                <a:gd name="connsiteX8" fmla="*/ 1626894 w 1649777"/>
                <a:gd name="connsiteY8" fmla="*/ 1217318 h 1482113"/>
                <a:gd name="connsiteX9" fmla="*/ 1629751 w 1649777"/>
                <a:gd name="connsiteY9" fmla="*/ 1377338 h 1482113"/>
                <a:gd name="connsiteX10" fmla="*/ 1492591 w 1649777"/>
                <a:gd name="connsiteY10" fmla="*/ 1459253 h 1482113"/>
                <a:gd name="connsiteX11" fmla="*/ 161949 w 1649777"/>
                <a:gd name="connsiteY11" fmla="*/ 1482113 h 1482113"/>
                <a:gd name="connsiteX12" fmla="*/ 160044 w 1649777"/>
                <a:gd name="connsiteY12" fmla="*/ 1482113 h 1482113"/>
                <a:gd name="connsiteX13" fmla="*/ 804886 w 1649777"/>
                <a:gd name="connsiteY13" fmla="*/ 4786 h 1482113"/>
                <a:gd name="connsiteX14" fmla="*/ 802029 w 1649777"/>
                <a:gd name="connsiteY14" fmla="*/ 4786 h 1482113"/>
                <a:gd name="connsiteX15" fmla="*/ 669631 w 1649777"/>
                <a:gd name="connsiteY15" fmla="*/ 83843 h 1482113"/>
                <a:gd name="connsiteX16" fmla="*/ 24789 w 1649777"/>
                <a:gd name="connsiteY16" fmla="*/ 1247798 h 1482113"/>
                <a:gd name="connsiteX17" fmla="*/ 27646 w 1649777"/>
                <a:gd name="connsiteY17" fmla="*/ 1402103 h 1482113"/>
                <a:gd name="connsiteX18" fmla="*/ 162901 w 1649777"/>
                <a:gd name="connsiteY18" fmla="*/ 1477351 h 1482113"/>
                <a:gd name="connsiteX19" fmla="*/ 1493544 w 1649777"/>
                <a:gd name="connsiteY19" fmla="*/ 1454491 h 1482113"/>
                <a:gd name="connsiteX20" fmla="*/ 1625941 w 1649777"/>
                <a:gd name="connsiteY20" fmla="*/ 1375433 h 1482113"/>
                <a:gd name="connsiteX21" fmla="*/ 1623084 w 1649777"/>
                <a:gd name="connsiteY21" fmla="*/ 1221128 h 1482113"/>
                <a:gd name="connsiteX22" fmla="*/ 937284 w 1649777"/>
                <a:gd name="connsiteY22" fmla="*/ 79081 h 1482113"/>
                <a:gd name="connsiteX23" fmla="*/ 804886 w 1649777"/>
                <a:gd name="connsiteY23" fmla="*/ 4786 h 1482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49777" h="1482113">
                  <a:moveTo>
                    <a:pt x="160044" y="1482113"/>
                  </a:moveTo>
                  <a:cubicBezTo>
                    <a:pt x="103846" y="1482113"/>
                    <a:pt x="52411" y="1453538"/>
                    <a:pt x="22884" y="1404961"/>
                  </a:cubicBezTo>
                  <a:cubicBezTo>
                    <a:pt x="-6644" y="1355431"/>
                    <a:pt x="-7596" y="1295423"/>
                    <a:pt x="20026" y="1244941"/>
                  </a:cubicBezTo>
                  <a:lnTo>
                    <a:pt x="664869" y="81938"/>
                  </a:lnTo>
                  <a:lnTo>
                    <a:pt x="667726" y="82891"/>
                  </a:lnTo>
                  <a:lnTo>
                    <a:pt x="664869" y="81938"/>
                  </a:lnTo>
                  <a:cubicBezTo>
                    <a:pt x="692491" y="31456"/>
                    <a:pt x="743926" y="976"/>
                    <a:pt x="802029" y="23"/>
                  </a:cubicBezTo>
                  <a:cubicBezTo>
                    <a:pt x="859179" y="-929"/>
                    <a:pt x="912519" y="27646"/>
                    <a:pt x="942046" y="77176"/>
                  </a:cubicBezTo>
                  <a:lnTo>
                    <a:pt x="1626894" y="1217318"/>
                  </a:lnTo>
                  <a:cubicBezTo>
                    <a:pt x="1656421" y="1266848"/>
                    <a:pt x="1657374" y="1326856"/>
                    <a:pt x="1629751" y="1377338"/>
                  </a:cubicBezTo>
                  <a:cubicBezTo>
                    <a:pt x="1602129" y="1427821"/>
                    <a:pt x="1550694" y="1458301"/>
                    <a:pt x="1492591" y="1459253"/>
                  </a:cubicBezTo>
                  <a:lnTo>
                    <a:pt x="161949" y="1482113"/>
                  </a:lnTo>
                  <a:cubicBezTo>
                    <a:pt x="161949" y="1482113"/>
                    <a:pt x="160996" y="1482113"/>
                    <a:pt x="160044" y="1482113"/>
                  </a:cubicBezTo>
                  <a:close/>
                  <a:moveTo>
                    <a:pt x="804886" y="4786"/>
                  </a:moveTo>
                  <a:cubicBezTo>
                    <a:pt x="803934" y="4786"/>
                    <a:pt x="802981" y="4786"/>
                    <a:pt x="802029" y="4786"/>
                  </a:cubicBezTo>
                  <a:cubicBezTo>
                    <a:pt x="745831" y="5738"/>
                    <a:pt x="697254" y="35266"/>
                    <a:pt x="669631" y="83843"/>
                  </a:cubicBezTo>
                  <a:lnTo>
                    <a:pt x="24789" y="1247798"/>
                  </a:lnTo>
                  <a:cubicBezTo>
                    <a:pt x="-1881" y="1296376"/>
                    <a:pt x="-929" y="1354478"/>
                    <a:pt x="27646" y="1402103"/>
                  </a:cubicBezTo>
                  <a:cubicBezTo>
                    <a:pt x="56221" y="1449728"/>
                    <a:pt x="106704" y="1478303"/>
                    <a:pt x="162901" y="1477351"/>
                  </a:cubicBezTo>
                  <a:lnTo>
                    <a:pt x="1493544" y="1454491"/>
                  </a:lnTo>
                  <a:cubicBezTo>
                    <a:pt x="1549741" y="1453538"/>
                    <a:pt x="1598319" y="1424011"/>
                    <a:pt x="1625941" y="1375433"/>
                  </a:cubicBezTo>
                  <a:cubicBezTo>
                    <a:pt x="1652611" y="1326856"/>
                    <a:pt x="1651659" y="1268753"/>
                    <a:pt x="1623084" y="1221128"/>
                  </a:cubicBezTo>
                  <a:lnTo>
                    <a:pt x="937284" y="79081"/>
                  </a:lnTo>
                  <a:cubicBezTo>
                    <a:pt x="908709" y="32408"/>
                    <a:pt x="860131" y="4786"/>
                    <a:pt x="804886" y="4786"/>
                  </a:cubicBezTo>
                  <a:close/>
                </a:path>
              </a:pathLst>
            </a:custGeom>
            <a:grpFill/>
            <a:ln w="9525" cap="flat">
              <a:noFill/>
              <a:prstDash val="solid"/>
              <a:miter/>
            </a:ln>
          </p:spPr>
          <p:txBody>
            <a:bodyPr rtlCol="0" anchor="ctr"/>
            <a:lstStyle/>
            <a:p>
              <a:endParaRPr lang="en-US" sz="1298"/>
            </a:p>
          </p:txBody>
        </p:sp>
        <p:sp>
          <p:nvSpPr>
            <p:cNvPr id="80" name="Freeform: Shape 79">
              <a:extLst>
                <a:ext uri="{FF2B5EF4-FFF2-40B4-BE49-F238E27FC236}">
                  <a16:creationId xmlns:a16="http://schemas.microsoft.com/office/drawing/2014/main" id="{5DCC5C22-8F39-4F71-91FB-71155D0A374F}"/>
                </a:ext>
              </a:extLst>
            </p:cNvPr>
            <p:cNvSpPr/>
            <p:nvPr/>
          </p:nvSpPr>
          <p:spPr>
            <a:xfrm>
              <a:off x="5247730" y="2789965"/>
              <a:ext cx="1584777" cy="1622649"/>
            </a:xfrm>
            <a:custGeom>
              <a:avLst/>
              <a:gdLst>
                <a:gd name="connsiteX0" fmla="*/ 1425801 w 1584777"/>
                <a:gd name="connsiteY0" fmla="*/ 1622649 h 1622649"/>
                <a:gd name="connsiteX1" fmla="*/ 1375319 w 1584777"/>
                <a:gd name="connsiteY1" fmla="*/ 1615029 h 1622649"/>
                <a:gd name="connsiteX2" fmla="*/ 110399 w 1584777"/>
                <a:gd name="connsiteY2" fmla="*/ 1203549 h 1622649"/>
                <a:gd name="connsiteX3" fmla="*/ 3719 w 1584777"/>
                <a:gd name="connsiteY3" fmla="*/ 1084487 h 1622649"/>
                <a:gd name="connsiteX4" fmla="*/ 53249 w 1584777"/>
                <a:gd name="connsiteY4" fmla="*/ 932087 h 1622649"/>
                <a:gd name="connsiteX5" fmla="*/ 1041944 w 1584777"/>
                <a:gd name="connsiteY5" fmla="*/ 41499 h 1622649"/>
                <a:gd name="connsiteX6" fmla="*/ 1043849 w 1584777"/>
                <a:gd name="connsiteY6" fmla="*/ 43404 h 1622649"/>
                <a:gd name="connsiteX7" fmla="*/ 1041944 w 1584777"/>
                <a:gd name="connsiteY7" fmla="*/ 41499 h 1622649"/>
                <a:gd name="connsiteX8" fmla="*/ 1198154 w 1584777"/>
                <a:gd name="connsiteY8" fmla="*/ 8162 h 1622649"/>
                <a:gd name="connsiteX9" fmla="*/ 1304834 w 1584777"/>
                <a:gd name="connsiteY9" fmla="*/ 127224 h 1622649"/>
                <a:gd name="connsiteX10" fmla="*/ 1581059 w 1584777"/>
                <a:gd name="connsiteY10" fmla="*/ 1428339 h 1622649"/>
                <a:gd name="connsiteX11" fmla="*/ 1531529 w 1584777"/>
                <a:gd name="connsiteY11" fmla="*/ 1580739 h 1622649"/>
                <a:gd name="connsiteX12" fmla="*/ 1425801 w 1584777"/>
                <a:gd name="connsiteY12" fmla="*/ 1622649 h 1622649"/>
                <a:gd name="connsiteX13" fmla="*/ 1147671 w 1584777"/>
                <a:gd name="connsiteY13" fmla="*/ 6257 h 1622649"/>
                <a:gd name="connsiteX14" fmla="*/ 1044801 w 1584777"/>
                <a:gd name="connsiteY14" fmla="*/ 46262 h 1622649"/>
                <a:gd name="connsiteX15" fmla="*/ 56106 w 1584777"/>
                <a:gd name="connsiteY15" fmla="*/ 936849 h 1622649"/>
                <a:gd name="connsiteX16" fmla="*/ 8481 w 1584777"/>
                <a:gd name="connsiteY16" fmla="*/ 1083534 h 1622649"/>
                <a:gd name="connsiteX17" fmla="*/ 111351 w 1584777"/>
                <a:gd name="connsiteY17" fmla="*/ 1197834 h 1622649"/>
                <a:gd name="connsiteX18" fmla="*/ 1376272 w 1584777"/>
                <a:gd name="connsiteY18" fmla="*/ 1609314 h 1622649"/>
                <a:gd name="connsiteX19" fmla="*/ 1526766 w 1584777"/>
                <a:gd name="connsiteY19" fmla="*/ 1576929 h 1622649"/>
                <a:gd name="connsiteX20" fmla="*/ 1574391 w 1584777"/>
                <a:gd name="connsiteY20" fmla="*/ 1430244 h 1622649"/>
                <a:gd name="connsiteX21" fmla="*/ 1298166 w 1584777"/>
                <a:gd name="connsiteY21" fmla="*/ 129129 h 1622649"/>
                <a:gd name="connsiteX22" fmla="*/ 1195297 w 1584777"/>
                <a:gd name="connsiteY22" fmla="*/ 14829 h 1622649"/>
                <a:gd name="connsiteX23" fmla="*/ 1147671 w 1584777"/>
                <a:gd name="connsiteY23" fmla="*/ 6257 h 1622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84777" h="1622649">
                  <a:moveTo>
                    <a:pt x="1425801" y="1622649"/>
                  </a:moveTo>
                  <a:cubicBezTo>
                    <a:pt x="1409609" y="1622649"/>
                    <a:pt x="1392464" y="1619792"/>
                    <a:pt x="1375319" y="1615029"/>
                  </a:cubicBezTo>
                  <a:lnTo>
                    <a:pt x="110399" y="1203549"/>
                  </a:lnTo>
                  <a:cubicBezTo>
                    <a:pt x="55154" y="1185452"/>
                    <a:pt x="15149" y="1141637"/>
                    <a:pt x="3719" y="1084487"/>
                  </a:cubicBezTo>
                  <a:cubicBezTo>
                    <a:pt x="-8664" y="1028289"/>
                    <a:pt x="10386" y="971139"/>
                    <a:pt x="53249" y="932087"/>
                  </a:cubicBezTo>
                  <a:lnTo>
                    <a:pt x="1041944" y="41499"/>
                  </a:lnTo>
                  <a:lnTo>
                    <a:pt x="1043849" y="43404"/>
                  </a:lnTo>
                  <a:lnTo>
                    <a:pt x="1041944" y="41499"/>
                  </a:lnTo>
                  <a:cubicBezTo>
                    <a:pt x="1084806" y="2447"/>
                    <a:pt x="1142909" y="-9936"/>
                    <a:pt x="1198154" y="8162"/>
                  </a:cubicBezTo>
                  <a:cubicBezTo>
                    <a:pt x="1253399" y="26259"/>
                    <a:pt x="1293404" y="70074"/>
                    <a:pt x="1304834" y="127224"/>
                  </a:cubicBezTo>
                  <a:lnTo>
                    <a:pt x="1581059" y="1428339"/>
                  </a:lnTo>
                  <a:cubicBezTo>
                    <a:pt x="1593441" y="1484537"/>
                    <a:pt x="1574391" y="1541687"/>
                    <a:pt x="1531529" y="1580739"/>
                  </a:cubicBezTo>
                  <a:cubicBezTo>
                    <a:pt x="1502001" y="1608362"/>
                    <a:pt x="1463901" y="1622649"/>
                    <a:pt x="1425801" y="1622649"/>
                  </a:cubicBezTo>
                  <a:close/>
                  <a:moveTo>
                    <a:pt x="1147671" y="6257"/>
                  </a:moveTo>
                  <a:cubicBezTo>
                    <a:pt x="1110524" y="6257"/>
                    <a:pt x="1074329" y="19592"/>
                    <a:pt x="1044801" y="46262"/>
                  </a:cubicBezTo>
                  <a:lnTo>
                    <a:pt x="56106" y="936849"/>
                  </a:lnTo>
                  <a:cubicBezTo>
                    <a:pt x="14196" y="973997"/>
                    <a:pt x="-2949" y="1029242"/>
                    <a:pt x="8481" y="1083534"/>
                  </a:cubicBezTo>
                  <a:cubicBezTo>
                    <a:pt x="19911" y="1137827"/>
                    <a:pt x="58964" y="1180689"/>
                    <a:pt x="111351" y="1197834"/>
                  </a:cubicBezTo>
                  <a:lnTo>
                    <a:pt x="1376272" y="1609314"/>
                  </a:lnTo>
                  <a:cubicBezTo>
                    <a:pt x="1429611" y="1626459"/>
                    <a:pt x="1485809" y="1615029"/>
                    <a:pt x="1526766" y="1576929"/>
                  </a:cubicBezTo>
                  <a:cubicBezTo>
                    <a:pt x="1568676" y="1539782"/>
                    <a:pt x="1585822" y="1484537"/>
                    <a:pt x="1574391" y="1430244"/>
                  </a:cubicBezTo>
                  <a:lnTo>
                    <a:pt x="1298166" y="129129"/>
                  </a:lnTo>
                  <a:cubicBezTo>
                    <a:pt x="1286736" y="74837"/>
                    <a:pt x="1247684" y="31974"/>
                    <a:pt x="1195297" y="14829"/>
                  </a:cubicBezTo>
                  <a:cubicBezTo>
                    <a:pt x="1180056" y="9114"/>
                    <a:pt x="1163864" y="6257"/>
                    <a:pt x="1147671" y="6257"/>
                  </a:cubicBezTo>
                  <a:close/>
                </a:path>
              </a:pathLst>
            </a:custGeom>
            <a:grpFill/>
            <a:ln w="9525" cap="flat">
              <a:noFill/>
              <a:prstDash val="solid"/>
              <a:miter/>
            </a:ln>
          </p:spPr>
          <p:txBody>
            <a:bodyPr rtlCol="0" anchor="ctr"/>
            <a:lstStyle/>
            <a:p>
              <a:endParaRPr lang="en-US" sz="1298"/>
            </a:p>
          </p:txBody>
        </p:sp>
        <p:sp>
          <p:nvSpPr>
            <p:cNvPr id="81" name="Freeform: Shape 80">
              <a:extLst>
                <a:ext uri="{FF2B5EF4-FFF2-40B4-BE49-F238E27FC236}">
                  <a16:creationId xmlns:a16="http://schemas.microsoft.com/office/drawing/2014/main" id="{0ABDA59A-625F-451E-BBC5-4F89B8E5CA51}"/>
                </a:ext>
              </a:extLst>
            </p:cNvPr>
            <p:cNvSpPr/>
            <p:nvPr/>
          </p:nvSpPr>
          <p:spPr>
            <a:xfrm>
              <a:off x="5179859" y="2878404"/>
              <a:ext cx="1545260" cy="1640889"/>
            </a:xfrm>
            <a:custGeom>
              <a:avLst/>
              <a:gdLst>
                <a:gd name="connsiteX0" fmla="*/ 1222210 w 1545260"/>
                <a:gd name="connsiteY0" fmla="*/ 1640890 h 1640889"/>
                <a:gd name="connsiteX1" fmla="*/ 1126008 w 1545260"/>
                <a:gd name="connsiteY1" fmla="*/ 1608505 h 1640889"/>
                <a:gd name="connsiteX2" fmla="*/ 63970 w 1545260"/>
                <a:gd name="connsiteY2" fmla="*/ 807452 h 1640889"/>
                <a:gd name="connsiteX3" fmla="*/ 1105 w 1545260"/>
                <a:gd name="connsiteY3" fmla="*/ 660767 h 1640889"/>
                <a:gd name="connsiteX4" fmla="*/ 97308 w 1545260"/>
                <a:gd name="connsiteY4" fmla="*/ 533132 h 1640889"/>
                <a:gd name="connsiteX5" fmla="*/ 1322223 w 1545260"/>
                <a:gd name="connsiteY5" fmla="*/ 13067 h 1640889"/>
                <a:gd name="connsiteX6" fmla="*/ 1481290 w 1545260"/>
                <a:gd name="connsiteY6" fmla="*/ 32117 h 1640889"/>
                <a:gd name="connsiteX7" fmla="*/ 1544155 w 1545260"/>
                <a:gd name="connsiteY7" fmla="*/ 178802 h 1640889"/>
                <a:gd name="connsiteX8" fmla="*/ 1382230 w 1545260"/>
                <a:gd name="connsiteY8" fmla="*/ 1498967 h 1640889"/>
                <a:gd name="connsiteX9" fmla="*/ 1286028 w 1545260"/>
                <a:gd name="connsiteY9" fmla="*/ 1626602 h 1640889"/>
                <a:gd name="connsiteX10" fmla="*/ 1222210 w 1545260"/>
                <a:gd name="connsiteY10" fmla="*/ 1640890 h 1640889"/>
                <a:gd name="connsiteX11" fmla="*/ 1323175 w 1545260"/>
                <a:gd name="connsiteY11" fmla="*/ 15925 h 1640889"/>
                <a:gd name="connsiteX12" fmla="*/ 1324128 w 1545260"/>
                <a:gd name="connsiteY12" fmla="*/ 18782 h 1640889"/>
                <a:gd name="connsiteX13" fmla="*/ 100165 w 1545260"/>
                <a:gd name="connsiteY13" fmla="*/ 537895 h 1640889"/>
                <a:gd name="connsiteX14" fmla="*/ 6820 w 1545260"/>
                <a:gd name="connsiteY14" fmla="*/ 660767 h 1640889"/>
                <a:gd name="connsiteX15" fmla="*/ 66828 w 1545260"/>
                <a:gd name="connsiteY15" fmla="*/ 803642 h 1640889"/>
                <a:gd name="connsiteX16" fmla="*/ 1128865 w 1545260"/>
                <a:gd name="connsiteY16" fmla="*/ 1604695 h 1640889"/>
                <a:gd name="connsiteX17" fmla="*/ 1282218 w 1545260"/>
                <a:gd name="connsiteY17" fmla="*/ 1623745 h 1640889"/>
                <a:gd name="connsiteX18" fmla="*/ 1375563 w 1545260"/>
                <a:gd name="connsiteY18" fmla="*/ 1500872 h 1640889"/>
                <a:gd name="connsiteX19" fmla="*/ 1537488 w 1545260"/>
                <a:gd name="connsiteY19" fmla="*/ 180707 h 1640889"/>
                <a:gd name="connsiteX20" fmla="*/ 1477480 w 1545260"/>
                <a:gd name="connsiteY20" fmla="*/ 38785 h 1640889"/>
                <a:gd name="connsiteX21" fmla="*/ 1324128 w 1545260"/>
                <a:gd name="connsiteY21" fmla="*/ 19735 h 1640889"/>
                <a:gd name="connsiteX22" fmla="*/ 1323175 w 1545260"/>
                <a:gd name="connsiteY22" fmla="*/ 15925 h 1640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45260" h="1640889">
                  <a:moveTo>
                    <a:pt x="1222210" y="1640890"/>
                  </a:moveTo>
                  <a:cubicBezTo>
                    <a:pt x="1187920" y="1640890"/>
                    <a:pt x="1154583" y="1629460"/>
                    <a:pt x="1126008" y="1608505"/>
                  </a:cubicBezTo>
                  <a:lnTo>
                    <a:pt x="63970" y="807452"/>
                  </a:lnTo>
                  <a:cubicBezTo>
                    <a:pt x="18250" y="772210"/>
                    <a:pt x="-5562" y="717917"/>
                    <a:pt x="1105" y="660767"/>
                  </a:cubicBezTo>
                  <a:cubicBezTo>
                    <a:pt x="7773" y="603617"/>
                    <a:pt x="43968" y="555992"/>
                    <a:pt x="97308" y="533132"/>
                  </a:cubicBezTo>
                  <a:lnTo>
                    <a:pt x="1322223" y="13067"/>
                  </a:lnTo>
                  <a:cubicBezTo>
                    <a:pt x="1375563" y="-9793"/>
                    <a:pt x="1434618" y="-2173"/>
                    <a:pt x="1481290" y="32117"/>
                  </a:cubicBezTo>
                  <a:cubicBezTo>
                    <a:pt x="1527010" y="67360"/>
                    <a:pt x="1550823" y="121652"/>
                    <a:pt x="1544155" y="178802"/>
                  </a:cubicBezTo>
                  <a:lnTo>
                    <a:pt x="1382230" y="1498967"/>
                  </a:lnTo>
                  <a:cubicBezTo>
                    <a:pt x="1375563" y="1556117"/>
                    <a:pt x="1339368" y="1603742"/>
                    <a:pt x="1286028" y="1626602"/>
                  </a:cubicBezTo>
                  <a:cubicBezTo>
                    <a:pt x="1264120" y="1636127"/>
                    <a:pt x="1243165" y="1640890"/>
                    <a:pt x="1222210" y="1640890"/>
                  </a:cubicBezTo>
                  <a:close/>
                  <a:moveTo>
                    <a:pt x="1323175" y="15925"/>
                  </a:moveTo>
                  <a:lnTo>
                    <a:pt x="1324128" y="18782"/>
                  </a:lnTo>
                  <a:lnTo>
                    <a:pt x="100165" y="537895"/>
                  </a:lnTo>
                  <a:cubicBezTo>
                    <a:pt x="48730" y="559802"/>
                    <a:pt x="14440" y="605522"/>
                    <a:pt x="6820" y="660767"/>
                  </a:cubicBezTo>
                  <a:cubicBezTo>
                    <a:pt x="153" y="716965"/>
                    <a:pt x="23013" y="769352"/>
                    <a:pt x="66828" y="803642"/>
                  </a:cubicBezTo>
                  <a:lnTo>
                    <a:pt x="1128865" y="1604695"/>
                  </a:lnTo>
                  <a:cubicBezTo>
                    <a:pt x="1173633" y="1638032"/>
                    <a:pt x="1230783" y="1645652"/>
                    <a:pt x="1282218" y="1623745"/>
                  </a:cubicBezTo>
                  <a:cubicBezTo>
                    <a:pt x="1333653" y="1601837"/>
                    <a:pt x="1367943" y="1556117"/>
                    <a:pt x="1375563" y="1500872"/>
                  </a:cubicBezTo>
                  <a:lnTo>
                    <a:pt x="1537488" y="180707"/>
                  </a:lnTo>
                  <a:cubicBezTo>
                    <a:pt x="1544155" y="125462"/>
                    <a:pt x="1521295" y="72122"/>
                    <a:pt x="1477480" y="38785"/>
                  </a:cubicBezTo>
                  <a:cubicBezTo>
                    <a:pt x="1432713" y="5447"/>
                    <a:pt x="1375563" y="-2173"/>
                    <a:pt x="1324128" y="19735"/>
                  </a:cubicBezTo>
                  <a:lnTo>
                    <a:pt x="1323175" y="15925"/>
                  </a:lnTo>
                  <a:close/>
                </a:path>
              </a:pathLst>
            </a:custGeom>
            <a:grpFill/>
            <a:ln w="9525" cap="flat">
              <a:noFill/>
              <a:prstDash val="solid"/>
              <a:miter/>
            </a:ln>
          </p:spPr>
          <p:txBody>
            <a:bodyPr rtlCol="0" anchor="ctr"/>
            <a:lstStyle/>
            <a:p>
              <a:endParaRPr lang="en-US" sz="1298"/>
            </a:p>
          </p:txBody>
        </p:sp>
        <p:sp>
          <p:nvSpPr>
            <p:cNvPr id="82" name="Freeform: Shape 81">
              <a:extLst>
                <a:ext uri="{FF2B5EF4-FFF2-40B4-BE49-F238E27FC236}">
                  <a16:creationId xmlns:a16="http://schemas.microsoft.com/office/drawing/2014/main" id="{8FF37886-1883-475A-9E61-5E78DBBEDDAE}"/>
                </a:ext>
              </a:extLst>
            </p:cNvPr>
            <p:cNvSpPr/>
            <p:nvPr/>
          </p:nvSpPr>
          <p:spPr>
            <a:xfrm>
              <a:off x="5208682" y="3017783"/>
              <a:ext cx="1646681" cy="1514845"/>
            </a:xfrm>
            <a:custGeom>
              <a:avLst/>
              <a:gdLst>
                <a:gd name="connsiteX0" fmla="*/ 902875 w 1646681"/>
                <a:gd name="connsiteY0" fmla="*/ 1514846 h 1514845"/>
                <a:gd name="connsiteX1" fmla="*/ 770477 w 1646681"/>
                <a:gd name="connsiteY1" fmla="*/ 1444361 h 1514845"/>
                <a:gd name="connsiteX2" fmla="*/ 27527 w 1646681"/>
                <a:gd name="connsiteY2" fmla="*/ 341366 h 1514845"/>
                <a:gd name="connsiteX3" fmla="*/ 16097 w 1646681"/>
                <a:gd name="connsiteY3" fmla="*/ 182298 h 1514845"/>
                <a:gd name="connsiteX4" fmla="*/ 148495 w 1646681"/>
                <a:gd name="connsiteY4" fmla="*/ 92763 h 1514845"/>
                <a:gd name="connsiteX5" fmla="*/ 1475327 w 1646681"/>
                <a:gd name="connsiteY5" fmla="*/ 371 h 1514845"/>
                <a:gd name="connsiteX6" fmla="*/ 1619155 w 1646681"/>
                <a:gd name="connsiteY6" fmla="*/ 70856 h 1514845"/>
                <a:gd name="connsiteX7" fmla="*/ 1630585 w 1646681"/>
                <a:gd name="connsiteY7" fmla="*/ 229923 h 1514845"/>
                <a:gd name="connsiteX8" fmla="*/ 1047655 w 1646681"/>
                <a:gd name="connsiteY8" fmla="*/ 1424358 h 1514845"/>
                <a:gd name="connsiteX9" fmla="*/ 915257 w 1646681"/>
                <a:gd name="connsiteY9" fmla="*/ 1513893 h 1514845"/>
                <a:gd name="connsiteX10" fmla="*/ 902875 w 1646681"/>
                <a:gd name="connsiteY10" fmla="*/ 1514846 h 1514845"/>
                <a:gd name="connsiteX11" fmla="*/ 1475327 w 1646681"/>
                <a:gd name="connsiteY11" fmla="*/ 2276 h 1514845"/>
                <a:gd name="connsiteX12" fmla="*/ 1475327 w 1646681"/>
                <a:gd name="connsiteY12" fmla="*/ 5133 h 1514845"/>
                <a:gd name="connsiteX13" fmla="*/ 148495 w 1646681"/>
                <a:gd name="connsiteY13" fmla="*/ 97526 h 1514845"/>
                <a:gd name="connsiteX14" fmla="*/ 20860 w 1646681"/>
                <a:gd name="connsiteY14" fmla="*/ 184203 h 1514845"/>
                <a:gd name="connsiteX15" fmla="*/ 31337 w 1646681"/>
                <a:gd name="connsiteY15" fmla="*/ 338508 h 1514845"/>
                <a:gd name="connsiteX16" fmla="*/ 775240 w 1646681"/>
                <a:gd name="connsiteY16" fmla="*/ 1441503 h 1514845"/>
                <a:gd name="connsiteX17" fmla="*/ 914305 w 1646681"/>
                <a:gd name="connsiteY17" fmla="*/ 1509131 h 1514845"/>
                <a:gd name="connsiteX18" fmla="*/ 1041940 w 1646681"/>
                <a:gd name="connsiteY18" fmla="*/ 1422453 h 1514845"/>
                <a:gd name="connsiteX19" fmla="*/ 1624870 w 1646681"/>
                <a:gd name="connsiteY19" fmla="*/ 227066 h 1514845"/>
                <a:gd name="connsiteX20" fmla="*/ 1614392 w 1646681"/>
                <a:gd name="connsiteY20" fmla="*/ 72761 h 1514845"/>
                <a:gd name="connsiteX21" fmla="*/ 1475327 w 1646681"/>
                <a:gd name="connsiteY21" fmla="*/ 5133 h 1514845"/>
                <a:gd name="connsiteX22" fmla="*/ 1475327 w 1646681"/>
                <a:gd name="connsiteY22" fmla="*/ 2276 h 1514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646681" h="1514845">
                  <a:moveTo>
                    <a:pt x="902875" y="1514846"/>
                  </a:moveTo>
                  <a:cubicBezTo>
                    <a:pt x="849535" y="1514846"/>
                    <a:pt x="800957" y="1489128"/>
                    <a:pt x="770477" y="1444361"/>
                  </a:cubicBezTo>
                  <a:lnTo>
                    <a:pt x="27527" y="341366"/>
                  </a:lnTo>
                  <a:cubicBezTo>
                    <a:pt x="-4858" y="293741"/>
                    <a:pt x="-8668" y="233733"/>
                    <a:pt x="16097" y="182298"/>
                  </a:cubicBezTo>
                  <a:cubicBezTo>
                    <a:pt x="41815" y="129911"/>
                    <a:pt x="91345" y="96573"/>
                    <a:pt x="148495" y="92763"/>
                  </a:cubicBezTo>
                  <a:lnTo>
                    <a:pt x="1475327" y="371"/>
                  </a:lnTo>
                  <a:cubicBezTo>
                    <a:pt x="1533430" y="-3439"/>
                    <a:pt x="1586770" y="22278"/>
                    <a:pt x="1619155" y="70856"/>
                  </a:cubicBezTo>
                  <a:cubicBezTo>
                    <a:pt x="1651540" y="118481"/>
                    <a:pt x="1655350" y="178488"/>
                    <a:pt x="1630585" y="229923"/>
                  </a:cubicBezTo>
                  <a:lnTo>
                    <a:pt x="1047655" y="1424358"/>
                  </a:lnTo>
                  <a:cubicBezTo>
                    <a:pt x="1021937" y="1476746"/>
                    <a:pt x="972407" y="1510083"/>
                    <a:pt x="915257" y="1513893"/>
                  </a:cubicBezTo>
                  <a:cubicBezTo>
                    <a:pt x="910495" y="1513893"/>
                    <a:pt x="906685" y="1514846"/>
                    <a:pt x="902875" y="1514846"/>
                  </a:cubicBezTo>
                  <a:close/>
                  <a:moveTo>
                    <a:pt x="1475327" y="2276"/>
                  </a:moveTo>
                  <a:lnTo>
                    <a:pt x="1475327" y="5133"/>
                  </a:lnTo>
                  <a:lnTo>
                    <a:pt x="148495" y="97526"/>
                  </a:lnTo>
                  <a:cubicBezTo>
                    <a:pt x="93250" y="101336"/>
                    <a:pt x="45625" y="133720"/>
                    <a:pt x="20860" y="184203"/>
                  </a:cubicBezTo>
                  <a:cubicBezTo>
                    <a:pt x="-3905" y="234686"/>
                    <a:pt x="857" y="291836"/>
                    <a:pt x="31337" y="338508"/>
                  </a:cubicBezTo>
                  <a:lnTo>
                    <a:pt x="775240" y="1441503"/>
                  </a:lnTo>
                  <a:cubicBezTo>
                    <a:pt x="806672" y="1488176"/>
                    <a:pt x="858107" y="1512941"/>
                    <a:pt x="914305" y="1509131"/>
                  </a:cubicBezTo>
                  <a:cubicBezTo>
                    <a:pt x="969550" y="1505321"/>
                    <a:pt x="1018127" y="1472936"/>
                    <a:pt x="1041940" y="1422453"/>
                  </a:cubicBezTo>
                  <a:lnTo>
                    <a:pt x="1624870" y="227066"/>
                  </a:lnTo>
                  <a:cubicBezTo>
                    <a:pt x="1649635" y="176583"/>
                    <a:pt x="1644872" y="119433"/>
                    <a:pt x="1614392" y="72761"/>
                  </a:cubicBezTo>
                  <a:cubicBezTo>
                    <a:pt x="1582960" y="26088"/>
                    <a:pt x="1531525" y="1323"/>
                    <a:pt x="1475327" y="5133"/>
                  </a:cubicBezTo>
                  <a:lnTo>
                    <a:pt x="1475327" y="2276"/>
                  </a:lnTo>
                  <a:close/>
                </a:path>
              </a:pathLst>
            </a:custGeom>
            <a:grpFill/>
            <a:ln w="9525" cap="flat">
              <a:noFill/>
              <a:prstDash val="solid"/>
              <a:miter/>
            </a:ln>
          </p:spPr>
          <p:txBody>
            <a:bodyPr rtlCol="0" anchor="ctr"/>
            <a:lstStyle/>
            <a:p>
              <a:endParaRPr lang="en-US" sz="1298"/>
            </a:p>
          </p:txBody>
        </p:sp>
        <p:sp>
          <p:nvSpPr>
            <p:cNvPr id="83" name="Freeform: Shape 82">
              <a:extLst>
                <a:ext uri="{FF2B5EF4-FFF2-40B4-BE49-F238E27FC236}">
                  <a16:creationId xmlns:a16="http://schemas.microsoft.com/office/drawing/2014/main" id="{798377FB-665F-4899-86A8-48FF769AC164}"/>
                </a:ext>
              </a:extLst>
            </p:cNvPr>
            <p:cNvSpPr/>
            <p:nvPr/>
          </p:nvSpPr>
          <p:spPr>
            <a:xfrm>
              <a:off x="5329614" y="2845675"/>
              <a:ext cx="1604843" cy="1605039"/>
            </a:xfrm>
            <a:custGeom>
              <a:avLst/>
              <a:gdLst>
                <a:gd name="connsiteX0" fmla="*/ 504765 w 1604843"/>
                <a:gd name="connsiteY0" fmla="*/ 1605039 h 1605039"/>
                <a:gd name="connsiteX1" fmla="*/ 462856 w 1604843"/>
                <a:gd name="connsiteY1" fmla="*/ 1599324 h 1605039"/>
                <a:gd name="connsiteX2" fmla="*/ 349508 w 1604843"/>
                <a:gd name="connsiteY2" fmla="*/ 1485977 h 1605039"/>
                <a:gd name="connsiteX3" fmla="*/ 5655 w 1604843"/>
                <a:gd name="connsiteY3" fmla="*/ 201054 h 1605039"/>
                <a:gd name="connsiteX4" fmla="*/ 46613 w 1604843"/>
                <a:gd name="connsiteY4" fmla="*/ 46749 h 1605039"/>
                <a:gd name="connsiteX5" fmla="*/ 200918 w 1604843"/>
                <a:gd name="connsiteY5" fmla="*/ 5792 h 1605039"/>
                <a:gd name="connsiteX6" fmla="*/ 1485841 w 1604843"/>
                <a:gd name="connsiteY6" fmla="*/ 350597 h 1605039"/>
                <a:gd name="connsiteX7" fmla="*/ 1599188 w 1604843"/>
                <a:gd name="connsiteY7" fmla="*/ 463944 h 1605039"/>
                <a:gd name="connsiteX8" fmla="*/ 1558231 w 1604843"/>
                <a:gd name="connsiteY8" fmla="*/ 618249 h 1605039"/>
                <a:gd name="connsiteX9" fmla="*/ 617161 w 1604843"/>
                <a:gd name="connsiteY9" fmla="*/ 1559319 h 1605039"/>
                <a:gd name="connsiteX10" fmla="*/ 504765 w 1604843"/>
                <a:gd name="connsiteY10" fmla="*/ 1605039 h 1605039"/>
                <a:gd name="connsiteX11" fmla="*/ 159008 w 1604843"/>
                <a:gd name="connsiteY11" fmla="*/ 4839 h 1605039"/>
                <a:gd name="connsiteX12" fmla="*/ 50423 w 1604843"/>
                <a:gd name="connsiteY12" fmla="*/ 50559 h 1605039"/>
                <a:gd name="connsiteX13" fmla="*/ 10418 w 1604843"/>
                <a:gd name="connsiteY13" fmla="*/ 200102 h 1605039"/>
                <a:gd name="connsiteX14" fmla="*/ 355223 w 1604843"/>
                <a:gd name="connsiteY14" fmla="*/ 1485024 h 1605039"/>
                <a:gd name="connsiteX15" fmla="*/ 464760 w 1604843"/>
                <a:gd name="connsiteY15" fmla="*/ 1594562 h 1605039"/>
                <a:gd name="connsiteX16" fmla="*/ 614303 w 1604843"/>
                <a:gd name="connsiteY16" fmla="*/ 1554557 h 1605039"/>
                <a:gd name="connsiteX17" fmla="*/ 1555373 w 1604843"/>
                <a:gd name="connsiteY17" fmla="*/ 613487 h 1605039"/>
                <a:gd name="connsiteX18" fmla="*/ 1595378 w 1604843"/>
                <a:gd name="connsiteY18" fmla="*/ 463944 h 1605039"/>
                <a:gd name="connsiteX19" fmla="*/ 1485841 w 1604843"/>
                <a:gd name="connsiteY19" fmla="*/ 354407 h 1605039"/>
                <a:gd name="connsiteX20" fmla="*/ 199965 w 1604843"/>
                <a:gd name="connsiteY20" fmla="*/ 10554 h 1605039"/>
                <a:gd name="connsiteX21" fmla="*/ 159008 w 1604843"/>
                <a:gd name="connsiteY21" fmla="*/ 4839 h 1605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04843" h="1605039">
                  <a:moveTo>
                    <a:pt x="504765" y="1605039"/>
                  </a:moveTo>
                  <a:cubicBezTo>
                    <a:pt x="490478" y="1605039"/>
                    <a:pt x="477143" y="1603134"/>
                    <a:pt x="462856" y="1599324"/>
                  </a:cubicBezTo>
                  <a:cubicBezTo>
                    <a:pt x="406658" y="1584084"/>
                    <a:pt x="364748" y="1542174"/>
                    <a:pt x="349508" y="1485977"/>
                  </a:cubicBezTo>
                  <a:lnTo>
                    <a:pt x="5655" y="201054"/>
                  </a:lnTo>
                  <a:cubicBezTo>
                    <a:pt x="-9585" y="144857"/>
                    <a:pt x="6608" y="87707"/>
                    <a:pt x="46613" y="46749"/>
                  </a:cubicBezTo>
                  <a:cubicBezTo>
                    <a:pt x="87570" y="5792"/>
                    <a:pt x="144720" y="-9448"/>
                    <a:pt x="200918" y="5792"/>
                  </a:cubicBezTo>
                  <a:lnTo>
                    <a:pt x="1485841" y="350597"/>
                  </a:lnTo>
                  <a:cubicBezTo>
                    <a:pt x="1542038" y="365837"/>
                    <a:pt x="1583948" y="407747"/>
                    <a:pt x="1599188" y="463944"/>
                  </a:cubicBezTo>
                  <a:cubicBezTo>
                    <a:pt x="1614428" y="520142"/>
                    <a:pt x="1598236" y="577292"/>
                    <a:pt x="1558231" y="618249"/>
                  </a:cubicBezTo>
                  <a:lnTo>
                    <a:pt x="617161" y="1559319"/>
                  </a:lnTo>
                  <a:cubicBezTo>
                    <a:pt x="586681" y="1588847"/>
                    <a:pt x="546675" y="1605039"/>
                    <a:pt x="504765" y="1605039"/>
                  </a:cubicBezTo>
                  <a:close/>
                  <a:moveTo>
                    <a:pt x="159008" y="4839"/>
                  </a:moveTo>
                  <a:cubicBezTo>
                    <a:pt x="119003" y="4839"/>
                    <a:pt x="79950" y="21032"/>
                    <a:pt x="50423" y="50559"/>
                  </a:cubicBezTo>
                  <a:cubicBezTo>
                    <a:pt x="11370" y="89612"/>
                    <a:pt x="-3870" y="145809"/>
                    <a:pt x="10418" y="200102"/>
                  </a:cubicBezTo>
                  <a:lnTo>
                    <a:pt x="355223" y="1485024"/>
                  </a:lnTo>
                  <a:cubicBezTo>
                    <a:pt x="369510" y="1539317"/>
                    <a:pt x="410468" y="1579322"/>
                    <a:pt x="464760" y="1594562"/>
                  </a:cubicBezTo>
                  <a:cubicBezTo>
                    <a:pt x="519053" y="1608849"/>
                    <a:pt x="574298" y="1593609"/>
                    <a:pt x="614303" y="1554557"/>
                  </a:cubicBezTo>
                  <a:lnTo>
                    <a:pt x="1555373" y="613487"/>
                  </a:lnTo>
                  <a:cubicBezTo>
                    <a:pt x="1594426" y="574434"/>
                    <a:pt x="1609666" y="518237"/>
                    <a:pt x="1595378" y="463944"/>
                  </a:cubicBezTo>
                  <a:cubicBezTo>
                    <a:pt x="1581091" y="409652"/>
                    <a:pt x="1540133" y="369647"/>
                    <a:pt x="1485841" y="354407"/>
                  </a:cubicBezTo>
                  <a:lnTo>
                    <a:pt x="199965" y="10554"/>
                  </a:lnTo>
                  <a:cubicBezTo>
                    <a:pt x="185678" y="6744"/>
                    <a:pt x="172343" y="4839"/>
                    <a:pt x="159008" y="4839"/>
                  </a:cubicBezTo>
                  <a:close/>
                </a:path>
              </a:pathLst>
            </a:custGeom>
            <a:grpFill/>
            <a:ln w="9525" cap="flat">
              <a:noFill/>
              <a:prstDash val="solid"/>
              <a:miter/>
            </a:ln>
          </p:spPr>
          <p:txBody>
            <a:bodyPr rtlCol="0" anchor="ctr"/>
            <a:lstStyle/>
            <a:p>
              <a:endParaRPr lang="en-US" sz="1298"/>
            </a:p>
          </p:txBody>
        </p:sp>
        <p:sp>
          <p:nvSpPr>
            <p:cNvPr id="84" name="Freeform: Shape 83">
              <a:extLst>
                <a:ext uri="{FF2B5EF4-FFF2-40B4-BE49-F238E27FC236}">
                  <a16:creationId xmlns:a16="http://schemas.microsoft.com/office/drawing/2014/main" id="{A1B6E554-C7FE-437C-B43A-26461DDBED1D}"/>
                </a:ext>
              </a:extLst>
            </p:cNvPr>
            <p:cNvSpPr/>
            <p:nvPr/>
          </p:nvSpPr>
          <p:spPr>
            <a:xfrm>
              <a:off x="5435874" y="2634946"/>
              <a:ext cx="1515194" cy="1647175"/>
            </a:xfrm>
            <a:custGeom>
              <a:avLst/>
              <a:gdLst>
                <a:gd name="connsiteX0" fmla="*/ 160380 w 1515194"/>
                <a:gd name="connsiteY0" fmla="*/ 1647176 h 1647175"/>
                <a:gd name="connsiteX1" fmla="*/ 70845 w 1515194"/>
                <a:gd name="connsiteY1" fmla="*/ 1619553 h 1647175"/>
                <a:gd name="connsiteX2" fmla="*/ 360 w 1515194"/>
                <a:gd name="connsiteY2" fmla="*/ 1475726 h 1647175"/>
                <a:gd name="connsiteX3" fmla="*/ 92752 w 1515194"/>
                <a:gd name="connsiteY3" fmla="*/ 148893 h 1647175"/>
                <a:gd name="connsiteX4" fmla="*/ 182287 w 1515194"/>
                <a:gd name="connsiteY4" fmla="*/ 16496 h 1647175"/>
                <a:gd name="connsiteX5" fmla="*/ 341355 w 1515194"/>
                <a:gd name="connsiteY5" fmla="*/ 27926 h 1647175"/>
                <a:gd name="connsiteX6" fmla="*/ 1444350 w 1515194"/>
                <a:gd name="connsiteY6" fmla="*/ 771828 h 1647175"/>
                <a:gd name="connsiteX7" fmla="*/ 1514835 w 1515194"/>
                <a:gd name="connsiteY7" fmla="*/ 915656 h 1647175"/>
                <a:gd name="connsiteX8" fmla="*/ 1425300 w 1515194"/>
                <a:gd name="connsiteY8" fmla="*/ 1048053 h 1647175"/>
                <a:gd name="connsiteX9" fmla="*/ 230865 w 1515194"/>
                <a:gd name="connsiteY9" fmla="*/ 1630983 h 1647175"/>
                <a:gd name="connsiteX10" fmla="*/ 160380 w 1515194"/>
                <a:gd name="connsiteY10" fmla="*/ 1647176 h 1647175"/>
                <a:gd name="connsiteX11" fmla="*/ 253725 w 1515194"/>
                <a:gd name="connsiteY11" fmla="*/ 5066 h 1647175"/>
                <a:gd name="connsiteX12" fmla="*/ 186097 w 1515194"/>
                <a:gd name="connsiteY12" fmla="*/ 21258 h 1647175"/>
                <a:gd name="connsiteX13" fmla="*/ 99420 w 1515194"/>
                <a:gd name="connsiteY13" fmla="*/ 148893 h 1647175"/>
                <a:gd name="connsiteX14" fmla="*/ 7027 w 1515194"/>
                <a:gd name="connsiteY14" fmla="*/ 1475726 h 1647175"/>
                <a:gd name="connsiteX15" fmla="*/ 74655 w 1515194"/>
                <a:gd name="connsiteY15" fmla="*/ 1614791 h 1647175"/>
                <a:gd name="connsiteX16" fmla="*/ 228960 w 1515194"/>
                <a:gd name="connsiteY16" fmla="*/ 1625268 h 1647175"/>
                <a:gd name="connsiteX17" fmla="*/ 1424347 w 1515194"/>
                <a:gd name="connsiteY17" fmla="*/ 1042338 h 1647175"/>
                <a:gd name="connsiteX18" fmla="*/ 1511025 w 1515194"/>
                <a:gd name="connsiteY18" fmla="*/ 914703 h 1647175"/>
                <a:gd name="connsiteX19" fmla="*/ 1443397 w 1515194"/>
                <a:gd name="connsiteY19" fmla="*/ 775638 h 1647175"/>
                <a:gd name="connsiteX20" fmla="*/ 340402 w 1515194"/>
                <a:gd name="connsiteY20" fmla="*/ 31736 h 1647175"/>
                <a:gd name="connsiteX21" fmla="*/ 253725 w 1515194"/>
                <a:gd name="connsiteY21" fmla="*/ 5066 h 1647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5194" h="1647175">
                  <a:moveTo>
                    <a:pt x="160380" y="1647176"/>
                  </a:moveTo>
                  <a:cubicBezTo>
                    <a:pt x="128947" y="1647176"/>
                    <a:pt x="98467" y="1637651"/>
                    <a:pt x="70845" y="1619553"/>
                  </a:cubicBezTo>
                  <a:cubicBezTo>
                    <a:pt x="23220" y="1587168"/>
                    <a:pt x="-3450" y="1533828"/>
                    <a:pt x="360" y="1475726"/>
                  </a:cubicBezTo>
                  <a:lnTo>
                    <a:pt x="92752" y="148893"/>
                  </a:lnTo>
                  <a:cubicBezTo>
                    <a:pt x="96562" y="90791"/>
                    <a:pt x="129900" y="41261"/>
                    <a:pt x="182287" y="16496"/>
                  </a:cubicBezTo>
                  <a:cubicBezTo>
                    <a:pt x="234675" y="-9222"/>
                    <a:pt x="293730" y="-4459"/>
                    <a:pt x="341355" y="27926"/>
                  </a:cubicBezTo>
                  <a:lnTo>
                    <a:pt x="1444350" y="771828"/>
                  </a:lnTo>
                  <a:cubicBezTo>
                    <a:pt x="1491975" y="804213"/>
                    <a:pt x="1518645" y="857553"/>
                    <a:pt x="1514835" y="915656"/>
                  </a:cubicBezTo>
                  <a:cubicBezTo>
                    <a:pt x="1511025" y="973758"/>
                    <a:pt x="1477687" y="1023288"/>
                    <a:pt x="1425300" y="1048053"/>
                  </a:cubicBezTo>
                  <a:lnTo>
                    <a:pt x="230865" y="1630983"/>
                  </a:lnTo>
                  <a:cubicBezTo>
                    <a:pt x="208005" y="1641461"/>
                    <a:pt x="184192" y="1647176"/>
                    <a:pt x="160380" y="1647176"/>
                  </a:cubicBezTo>
                  <a:close/>
                  <a:moveTo>
                    <a:pt x="253725" y="5066"/>
                  </a:moveTo>
                  <a:cubicBezTo>
                    <a:pt x="230865" y="5066"/>
                    <a:pt x="208005" y="10781"/>
                    <a:pt x="186097" y="21258"/>
                  </a:cubicBezTo>
                  <a:cubicBezTo>
                    <a:pt x="135615" y="46023"/>
                    <a:pt x="103230" y="93648"/>
                    <a:pt x="99420" y="148893"/>
                  </a:cubicBezTo>
                  <a:lnTo>
                    <a:pt x="7027" y="1475726"/>
                  </a:lnTo>
                  <a:cubicBezTo>
                    <a:pt x="3217" y="1530971"/>
                    <a:pt x="27982" y="1583358"/>
                    <a:pt x="74655" y="1614791"/>
                  </a:cubicBezTo>
                  <a:cubicBezTo>
                    <a:pt x="121327" y="1646223"/>
                    <a:pt x="178477" y="1650033"/>
                    <a:pt x="228960" y="1625268"/>
                  </a:cubicBezTo>
                  <a:lnTo>
                    <a:pt x="1424347" y="1042338"/>
                  </a:lnTo>
                  <a:cubicBezTo>
                    <a:pt x="1474830" y="1017573"/>
                    <a:pt x="1507215" y="969948"/>
                    <a:pt x="1511025" y="914703"/>
                  </a:cubicBezTo>
                  <a:cubicBezTo>
                    <a:pt x="1514835" y="859458"/>
                    <a:pt x="1490070" y="807071"/>
                    <a:pt x="1443397" y="775638"/>
                  </a:cubicBezTo>
                  <a:lnTo>
                    <a:pt x="340402" y="31736"/>
                  </a:lnTo>
                  <a:cubicBezTo>
                    <a:pt x="313732" y="14591"/>
                    <a:pt x="284205" y="5066"/>
                    <a:pt x="253725" y="5066"/>
                  </a:cubicBezTo>
                  <a:close/>
                </a:path>
              </a:pathLst>
            </a:custGeom>
            <a:grpFill/>
            <a:ln w="9525" cap="flat">
              <a:noFill/>
              <a:prstDash val="solid"/>
              <a:miter/>
            </a:ln>
          </p:spPr>
          <p:txBody>
            <a:bodyPr rtlCol="0" anchor="ctr"/>
            <a:lstStyle/>
            <a:p>
              <a:endParaRPr lang="en-US" sz="1298"/>
            </a:p>
          </p:txBody>
        </p:sp>
        <p:sp>
          <p:nvSpPr>
            <p:cNvPr id="85" name="Freeform: Shape 84">
              <a:extLst>
                <a:ext uri="{FF2B5EF4-FFF2-40B4-BE49-F238E27FC236}">
                  <a16:creationId xmlns:a16="http://schemas.microsoft.com/office/drawing/2014/main" id="{6916078A-4E6C-4B1D-8F43-B3F2605CCBBA}"/>
                </a:ext>
              </a:extLst>
            </p:cNvPr>
            <p:cNvSpPr/>
            <p:nvPr/>
          </p:nvSpPr>
          <p:spPr>
            <a:xfrm>
              <a:off x="5267647" y="2501714"/>
              <a:ext cx="1640193" cy="1544187"/>
            </a:xfrm>
            <a:custGeom>
              <a:avLst/>
              <a:gdLst>
                <a:gd name="connsiteX0" fmla="*/ 159062 w 1640193"/>
                <a:gd name="connsiteY0" fmla="*/ 1544188 h 1544187"/>
                <a:gd name="connsiteX1" fmla="*/ 32379 w 1640193"/>
                <a:gd name="connsiteY1" fmla="*/ 1480370 h 1544187"/>
                <a:gd name="connsiteX2" fmla="*/ 13329 w 1640193"/>
                <a:gd name="connsiteY2" fmla="*/ 1321303 h 1544187"/>
                <a:gd name="connsiteX3" fmla="*/ 532442 w 1640193"/>
                <a:gd name="connsiteY3" fmla="*/ 97340 h 1544187"/>
                <a:gd name="connsiteX4" fmla="*/ 660077 w 1640193"/>
                <a:gd name="connsiteY4" fmla="*/ 1138 h 1544187"/>
                <a:gd name="connsiteX5" fmla="*/ 806762 w 1640193"/>
                <a:gd name="connsiteY5" fmla="*/ 64003 h 1544187"/>
                <a:gd name="connsiteX6" fmla="*/ 1607814 w 1640193"/>
                <a:gd name="connsiteY6" fmla="*/ 1126040 h 1544187"/>
                <a:gd name="connsiteX7" fmla="*/ 1626864 w 1640193"/>
                <a:gd name="connsiteY7" fmla="*/ 1285108 h 1544187"/>
                <a:gd name="connsiteX8" fmla="*/ 1499229 w 1640193"/>
                <a:gd name="connsiteY8" fmla="*/ 1381310 h 1544187"/>
                <a:gd name="connsiteX9" fmla="*/ 179064 w 1640193"/>
                <a:gd name="connsiteY9" fmla="*/ 1543235 h 1544187"/>
                <a:gd name="connsiteX10" fmla="*/ 159062 w 1640193"/>
                <a:gd name="connsiteY10" fmla="*/ 1544188 h 1544187"/>
                <a:gd name="connsiteX11" fmla="*/ 680079 w 1640193"/>
                <a:gd name="connsiteY11" fmla="*/ 4948 h 1544187"/>
                <a:gd name="connsiteX12" fmla="*/ 661029 w 1640193"/>
                <a:gd name="connsiteY12" fmla="*/ 5900 h 1544187"/>
                <a:gd name="connsiteX13" fmla="*/ 538157 w 1640193"/>
                <a:gd name="connsiteY13" fmla="*/ 99245 h 1544187"/>
                <a:gd name="connsiteX14" fmla="*/ 18092 w 1640193"/>
                <a:gd name="connsiteY14" fmla="*/ 1324160 h 1544187"/>
                <a:gd name="connsiteX15" fmla="*/ 37142 w 1640193"/>
                <a:gd name="connsiteY15" fmla="*/ 1477513 h 1544187"/>
                <a:gd name="connsiteX16" fmla="*/ 179064 w 1640193"/>
                <a:gd name="connsiteY16" fmla="*/ 1537520 h 1544187"/>
                <a:gd name="connsiteX17" fmla="*/ 1499229 w 1640193"/>
                <a:gd name="connsiteY17" fmla="*/ 1375595 h 1544187"/>
                <a:gd name="connsiteX18" fmla="*/ 1622102 w 1640193"/>
                <a:gd name="connsiteY18" fmla="*/ 1282250 h 1544187"/>
                <a:gd name="connsiteX19" fmla="*/ 1603052 w 1640193"/>
                <a:gd name="connsiteY19" fmla="*/ 1128898 h 1544187"/>
                <a:gd name="connsiteX20" fmla="*/ 802952 w 1640193"/>
                <a:gd name="connsiteY20" fmla="*/ 66860 h 1544187"/>
                <a:gd name="connsiteX21" fmla="*/ 680079 w 1640193"/>
                <a:gd name="connsiteY21" fmla="*/ 4948 h 1544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0193" h="1544187">
                  <a:moveTo>
                    <a:pt x="159062" y="1544188"/>
                  </a:moveTo>
                  <a:cubicBezTo>
                    <a:pt x="109532" y="1544188"/>
                    <a:pt x="62859" y="1521328"/>
                    <a:pt x="32379" y="1480370"/>
                  </a:cubicBezTo>
                  <a:cubicBezTo>
                    <a:pt x="-2863" y="1434650"/>
                    <a:pt x="-9531" y="1374643"/>
                    <a:pt x="13329" y="1321303"/>
                  </a:cubicBezTo>
                  <a:lnTo>
                    <a:pt x="532442" y="97340"/>
                  </a:lnTo>
                  <a:cubicBezTo>
                    <a:pt x="555302" y="44000"/>
                    <a:pt x="602927" y="7805"/>
                    <a:pt x="660077" y="1138"/>
                  </a:cubicBezTo>
                  <a:cubicBezTo>
                    <a:pt x="717227" y="-5530"/>
                    <a:pt x="772472" y="17330"/>
                    <a:pt x="806762" y="64003"/>
                  </a:cubicBezTo>
                  <a:lnTo>
                    <a:pt x="1607814" y="1126040"/>
                  </a:lnTo>
                  <a:cubicBezTo>
                    <a:pt x="1643057" y="1171760"/>
                    <a:pt x="1649724" y="1231768"/>
                    <a:pt x="1626864" y="1285108"/>
                  </a:cubicBezTo>
                  <a:cubicBezTo>
                    <a:pt x="1604004" y="1338448"/>
                    <a:pt x="1556379" y="1374643"/>
                    <a:pt x="1499229" y="1381310"/>
                  </a:cubicBezTo>
                  <a:lnTo>
                    <a:pt x="179064" y="1543235"/>
                  </a:lnTo>
                  <a:cubicBezTo>
                    <a:pt x="172397" y="1544188"/>
                    <a:pt x="165729" y="1544188"/>
                    <a:pt x="159062" y="1544188"/>
                  </a:cubicBezTo>
                  <a:close/>
                  <a:moveTo>
                    <a:pt x="680079" y="4948"/>
                  </a:moveTo>
                  <a:cubicBezTo>
                    <a:pt x="673412" y="4948"/>
                    <a:pt x="666744" y="4948"/>
                    <a:pt x="661029" y="5900"/>
                  </a:cubicBezTo>
                  <a:cubicBezTo>
                    <a:pt x="605784" y="12568"/>
                    <a:pt x="559112" y="47810"/>
                    <a:pt x="538157" y="99245"/>
                  </a:cubicBezTo>
                  <a:lnTo>
                    <a:pt x="18092" y="1324160"/>
                  </a:lnTo>
                  <a:cubicBezTo>
                    <a:pt x="-3816" y="1375595"/>
                    <a:pt x="2852" y="1432745"/>
                    <a:pt x="37142" y="1477513"/>
                  </a:cubicBezTo>
                  <a:cubicBezTo>
                    <a:pt x="70479" y="1522280"/>
                    <a:pt x="123819" y="1544188"/>
                    <a:pt x="179064" y="1537520"/>
                  </a:cubicBezTo>
                  <a:lnTo>
                    <a:pt x="1499229" y="1375595"/>
                  </a:lnTo>
                  <a:cubicBezTo>
                    <a:pt x="1554474" y="1368928"/>
                    <a:pt x="1601147" y="1333685"/>
                    <a:pt x="1622102" y="1282250"/>
                  </a:cubicBezTo>
                  <a:cubicBezTo>
                    <a:pt x="1644009" y="1230815"/>
                    <a:pt x="1637342" y="1173665"/>
                    <a:pt x="1603052" y="1128898"/>
                  </a:cubicBezTo>
                  <a:lnTo>
                    <a:pt x="802952" y="66860"/>
                  </a:lnTo>
                  <a:cubicBezTo>
                    <a:pt x="773424" y="27808"/>
                    <a:pt x="728657" y="4948"/>
                    <a:pt x="680079" y="4948"/>
                  </a:cubicBezTo>
                  <a:close/>
                </a:path>
              </a:pathLst>
            </a:custGeom>
            <a:grpFill/>
            <a:ln w="9525" cap="flat">
              <a:noFill/>
              <a:prstDash val="solid"/>
              <a:miter/>
            </a:ln>
          </p:spPr>
          <p:txBody>
            <a:bodyPr rtlCol="0" anchor="ctr"/>
            <a:lstStyle/>
            <a:p>
              <a:endParaRPr lang="en-US" sz="1298"/>
            </a:p>
          </p:txBody>
        </p:sp>
        <p:sp>
          <p:nvSpPr>
            <p:cNvPr id="86" name="Freeform: Shape 85">
              <a:extLst>
                <a:ext uri="{FF2B5EF4-FFF2-40B4-BE49-F238E27FC236}">
                  <a16:creationId xmlns:a16="http://schemas.microsoft.com/office/drawing/2014/main" id="{870BEE33-905A-44A9-86EB-CC160AFE1010}"/>
                </a:ext>
              </a:extLst>
            </p:cNvPr>
            <p:cNvSpPr/>
            <p:nvPr/>
          </p:nvSpPr>
          <p:spPr>
            <a:xfrm>
              <a:off x="5184232" y="2459493"/>
              <a:ext cx="1623190" cy="1584503"/>
            </a:xfrm>
            <a:custGeom>
              <a:avLst/>
              <a:gdLst>
                <a:gd name="connsiteX0" fmla="*/ 1462629 w 1623190"/>
                <a:gd name="connsiteY0" fmla="*/ 1584504 h 1584503"/>
                <a:gd name="connsiteX1" fmla="*/ 1428339 w 1623190"/>
                <a:gd name="connsiteY1" fmla="*/ 1580694 h 1584503"/>
                <a:gd name="connsiteX2" fmla="*/ 127224 w 1623190"/>
                <a:gd name="connsiteY2" fmla="*/ 1304469 h 1584503"/>
                <a:gd name="connsiteX3" fmla="*/ 8162 w 1623190"/>
                <a:gd name="connsiteY3" fmla="*/ 1197789 h 1584503"/>
                <a:gd name="connsiteX4" fmla="*/ 41499 w 1623190"/>
                <a:gd name="connsiteY4" fmla="*/ 1041579 h 1584503"/>
                <a:gd name="connsiteX5" fmla="*/ 932087 w 1623190"/>
                <a:gd name="connsiteY5" fmla="*/ 52884 h 1584503"/>
                <a:gd name="connsiteX6" fmla="*/ 1084487 w 1623190"/>
                <a:gd name="connsiteY6" fmla="*/ 3354 h 1584503"/>
                <a:gd name="connsiteX7" fmla="*/ 1203549 w 1623190"/>
                <a:gd name="connsiteY7" fmla="*/ 110034 h 1584503"/>
                <a:gd name="connsiteX8" fmla="*/ 1615029 w 1623190"/>
                <a:gd name="connsiteY8" fmla="*/ 1374954 h 1584503"/>
                <a:gd name="connsiteX9" fmla="*/ 1581692 w 1623190"/>
                <a:gd name="connsiteY9" fmla="*/ 1531164 h 1584503"/>
                <a:gd name="connsiteX10" fmla="*/ 1462629 w 1623190"/>
                <a:gd name="connsiteY10" fmla="*/ 1584504 h 1584503"/>
                <a:gd name="connsiteX11" fmla="*/ 1050197 w 1623190"/>
                <a:gd name="connsiteY11" fmla="*/ 5259 h 1584503"/>
                <a:gd name="connsiteX12" fmla="*/ 935897 w 1623190"/>
                <a:gd name="connsiteY12" fmla="*/ 56694 h 1584503"/>
                <a:gd name="connsiteX13" fmla="*/ 45309 w 1623190"/>
                <a:gd name="connsiteY13" fmla="*/ 1044436 h 1584503"/>
                <a:gd name="connsiteX14" fmla="*/ 12924 w 1623190"/>
                <a:gd name="connsiteY14" fmla="*/ 1194931 h 1584503"/>
                <a:gd name="connsiteX15" fmla="*/ 127224 w 1623190"/>
                <a:gd name="connsiteY15" fmla="*/ 1297801 h 1584503"/>
                <a:gd name="connsiteX16" fmla="*/ 1428339 w 1623190"/>
                <a:gd name="connsiteY16" fmla="*/ 1574026 h 1584503"/>
                <a:gd name="connsiteX17" fmla="*/ 1575024 w 1623190"/>
                <a:gd name="connsiteY17" fmla="*/ 1526401 h 1584503"/>
                <a:gd name="connsiteX18" fmla="*/ 1607409 w 1623190"/>
                <a:gd name="connsiteY18" fmla="*/ 1375906 h 1584503"/>
                <a:gd name="connsiteX19" fmla="*/ 1197834 w 1623190"/>
                <a:gd name="connsiteY19" fmla="*/ 111939 h 1584503"/>
                <a:gd name="connsiteX20" fmla="*/ 1083534 w 1623190"/>
                <a:gd name="connsiteY20" fmla="*/ 9069 h 1584503"/>
                <a:gd name="connsiteX21" fmla="*/ 1050197 w 1623190"/>
                <a:gd name="connsiteY21" fmla="*/ 5259 h 1584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23190" h="1584503">
                  <a:moveTo>
                    <a:pt x="1462629" y="1584504"/>
                  </a:moveTo>
                  <a:cubicBezTo>
                    <a:pt x="1451199" y="1584504"/>
                    <a:pt x="1439769" y="1583551"/>
                    <a:pt x="1428339" y="1580694"/>
                  </a:cubicBezTo>
                  <a:lnTo>
                    <a:pt x="127224" y="1304469"/>
                  </a:lnTo>
                  <a:cubicBezTo>
                    <a:pt x="71027" y="1292086"/>
                    <a:pt x="26259" y="1252081"/>
                    <a:pt x="8162" y="1197789"/>
                  </a:cubicBezTo>
                  <a:cubicBezTo>
                    <a:pt x="-9936" y="1142544"/>
                    <a:pt x="2447" y="1084441"/>
                    <a:pt x="41499" y="1041579"/>
                  </a:cubicBezTo>
                  <a:lnTo>
                    <a:pt x="932087" y="52884"/>
                  </a:lnTo>
                  <a:cubicBezTo>
                    <a:pt x="971139" y="10021"/>
                    <a:pt x="1027337" y="-8076"/>
                    <a:pt x="1084487" y="3354"/>
                  </a:cubicBezTo>
                  <a:cubicBezTo>
                    <a:pt x="1140684" y="15736"/>
                    <a:pt x="1185452" y="55741"/>
                    <a:pt x="1203549" y="110034"/>
                  </a:cubicBezTo>
                  <a:lnTo>
                    <a:pt x="1615029" y="1374954"/>
                  </a:lnTo>
                  <a:cubicBezTo>
                    <a:pt x="1633127" y="1430199"/>
                    <a:pt x="1620744" y="1488301"/>
                    <a:pt x="1581692" y="1531164"/>
                  </a:cubicBezTo>
                  <a:cubicBezTo>
                    <a:pt x="1549307" y="1566406"/>
                    <a:pt x="1507397" y="1584504"/>
                    <a:pt x="1462629" y="1584504"/>
                  </a:cubicBezTo>
                  <a:close/>
                  <a:moveTo>
                    <a:pt x="1050197" y="5259"/>
                  </a:moveTo>
                  <a:cubicBezTo>
                    <a:pt x="1007334" y="5259"/>
                    <a:pt x="966377" y="23356"/>
                    <a:pt x="935897" y="56694"/>
                  </a:cubicBezTo>
                  <a:lnTo>
                    <a:pt x="45309" y="1044436"/>
                  </a:lnTo>
                  <a:cubicBezTo>
                    <a:pt x="8162" y="1086346"/>
                    <a:pt x="-4221" y="1142544"/>
                    <a:pt x="12924" y="1194931"/>
                  </a:cubicBezTo>
                  <a:cubicBezTo>
                    <a:pt x="30069" y="1248271"/>
                    <a:pt x="72932" y="1286371"/>
                    <a:pt x="127224" y="1297801"/>
                  </a:cubicBezTo>
                  <a:lnTo>
                    <a:pt x="1428339" y="1574026"/>
                  </a:lnTo>
                  <a:cubicBezTo>
                    <a:pt x="1482632" y="1585456"/>
                    <a:pt x="1537877" y="1567359"/>
                    <a:pt x="1575024" y="1526401"/>
                  </a:cubicBezTo>
                  <a:cubicBezTo>
                    <a:pt x="1612172" y="1484491"/>
                    <a:pt x="1624554" y="1428294"/>
                    <a:pt x="1607409" y="1375906"/>
                  </a:cubicBezTo>
                  <a:lnTo>
                    <a:pt x="1197834" y="111939"/>
                  </a:lnTo>
                  <a:cubicBezTo>
                    <a:pt x="1180689" y="58599"/>
                    <a:pt x="1137827" y="20499"/>
                    <a:pt x="1083534" y="9069"/>
                  </a:cubicBezTo>
                  <a:cubicBezTo>
                    <a:pt x="1072104" y="6211"/>
                    <a:pt x="1060674" y="5259"/>
                    <a:pt x="1050197" y="5259"/>
                  </a:cubicBezTo>
                  <a:close/>
                </a:path>
              </a:pathLst>
            </a:custGeom>
            <a:grpFill/>
            <a:ln w="9525" cap="flat">
              <a:noFill/>
              <a:prstDash val="solid"/>
              <a:miter/>
            </a:ln>
          </p:spPr>
          <p:txBody>
            <a:bodyPr rtlCol="0" anchor="ctr"/>
            <a:lstStyle/>
            <a:p>
              <a:endParaRPr lang="en-US" sz="1298"/>
            </a:p>
          </p:txBody>
        </p:sp>
        <p:sp>
          <p:nvSpPr>
            <p:cNvPr id="87" name="Freeform: Shape 86">
              <a:extLst>
                <a:ext uri="{FF2B5EF4-FFF2-40B4-BE49-F238E27FC236}">
                  <a16:creationId xmlns:a16="http://schemas.microsoft.com/office/drawing/2014/main" id="{D0FEA133-67C4-462C-B78A-0D3B435D0A56}"/>
                </a:ext>
              </a:extLst>
            </p:cNvPr>
            <p:cNvSpPr/>
            <p:nvPr/>
          </p:nvSpPr>
          <p:spPr>
            <a:xfrm>
              <a:off x="5197133" y="2512353"/>
              <a:ext cx="1483088" cy="1650706"/>
            </a:xfrm>
            <a:custGeom>
              <a:avLst/>
              <a:gdLst>
                <a:gd name="connsiteX0" fmla="*/ 1300186 w 1483088"/>
                <a:gd name="connsiteY0" fmla="*/ 1650706 h 1650706"/>
                <a:gd name="connsiteX1" fmla="*/ 1218271 w 1483088"/>
                <a:gd name="connsiteY1" fmla="*/ 1627846 h 1650706"/>
                <a:gd name="connsiteX2" fmla="*/ 77176 w 1483088"/>
                <a:gd name="connsiteY2" fmla="*/ 942046 h 1650706"/>
                <a:gd name="connsiteX3" fmla="*/ 23 w 1483088"/>
                <a:gd name="connsiteY3" fmla="*/ 802029 h 1650706"/>
                <a:gd name="connsiteX4" fmla="*/ 81938 w 1483088"/>
                <a:gd name="connsiteY4" fmla="*/ 664869 h 1650706"/>
                <a:gd name="connsiteX5" fmla="*/ 1245893 w 1483088"/>
                <a:gd name="connsiteY5" fmla="*/ 20026 h 1650706"/>
                <a:gd name="connsiteX6" fmla="*/ 1405913 w 1483088"/>
                <a:gd name="connsiteY6" fmla="*/ 22884 h 1650706"/>
                <a:gd name="connsiteX7" fmla="*/ 1483066 w 1483088"/>
                <a:gd name="connsiteY7" fmla="*/ 162901 h 1650706"/>
                <a:gd name="connsiteX8" fmla="*/ 1460206 w 1483088"/>
                <a:gd name="connsiteY8" fmla="*/ 1493544 h 1650706"/>
                <a:gd name="connsiteX9" fmla="*/ 1378291 w 1483088"/>
                <a:gd name="connsiteY9" fmla="*/ 1630704 h 1650706"/>
                <a:gd name="connsiteX10" fmla="*/ 1300186 w 1483088"/>
                <a:gd name="connsiteY10" fmla="*/ 1650706 h 1650706"/>
                <a:gd name="connsiteX11" fmla="*/ 1323046 w 1483088"/>
                <a:gd name="connsiteY11" fmla="*/ 5739 h 1650706"/>
                <a:gd name="connsiteX12" fmla="*/ 1247798 w 1483088"/>
                <a:gd name="connsiteY12" fmla="*/ 25741 h 1650706"/>
                <a:gd name="connsiteX13" fmla="*/ 84796 w 1483088"/>
                <a:gd name="connsiteY13" fmla="*/ 669631 h 1650706"/>
                <a:gd name="connsiteX14" fmla="*/ 5738 w 1483088"/>
                <a:gd name="connsiteY14" fmla="*/ 802029 h 1650706"/>
                <a:gd name="connsiteX15" fmla="*/ 80033 w 1483088"/>
                <a:gd name="connsiteY15" fmla="*/ 937284 h 1650706"/>
                <a:gd name="connsiteX16" fmla="*/ 1220176 w 1483088"/>
                <a:gd name="connsiteY16" fmla="*/ 1622131 h 1650706"/>
                <a:gd name="connsiteX17" fmla="*/ 1374481 w 1483088"/>
                <a:gd name="connsiteY17" fmla="*/ 1624989 h 1650706"/>
                <a:gd name="connsiteX18" fmla="*/ 1453538 w 1483088"/>
                <a:gd name="connsiteY18" fmla="*/ 1492591 h 1650706"/>
                <a:gd name="connsiteX19" fmla="*/ 1456396 w 1483088"/>
                <a:gd name="connsiteY19" fmla="*/ 1492591 h 1650706"/>
                <a:gd name="connsiteX20" fmla="*/ 1453538 w 1483088"/>
                <a:gd name="connsiteY20" fmla="*/ 1492591 h 1650706"/>
                <a:gd name="connsiteX21" fmla="*/ 1476398 w 1483088"/>
                <a:gd name="connsiteY21" fmla="*/ 161949 h 1650706"/>
                <a:gd name="connsiteX22" fmla="*/ 1401151 w 1483088"/>
                <a:gd name="connsiteY22" fmla="*/ 26694 h 1650706"/>
                <a:gd name="connsiteX23" fmla="*/ 1323046 w 1483088"/>
                <a:gd name="connsiteY23" fmla="*/ 5739 h 1650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3088" h="1650706">
                  <a:moveTo>
                    <a:pt x="1300186" y="1650706"/>
                  </a:moveTo>
                  <a:cubicBezTo>
                    <a:pt x="1271611" y="1650706"/>
                    <a:pt x="1243036" y="1643086"/>
                    <a:pt x="1218271" y="1627846"/>
                  </a:cubicBezTo>
                  <a:lnTo>
                    <a:pt x="77176" y="942046"/>
                  </a:lnTo>
                  <a:cubicBezTo>
                    <a:pt x="27646" y="912519"/>
                    <a:pt x="-929" y="860131"/>
                    <a:pt x="23" y="802029"/>
                  </a:cubicBezTo>
                  <a:cubicBezTo>
                    <a:pt x="976" y="743926"/>
                    <a:pt x="31456" y="693444"/>
                    <a:pt x="81938" y="664869"/>
                  </a:cubicBezTo>
                  <a:lnTo>
                    <a:pt x="1245893" y="20026"/>
                  </a:lnTo>
                  <a:cubicBezTo>
                    <a:pt x="1296376" y="-7596"/>
                    <a:pt x="1356383" y="-6644"/>
                    <a:pt x="1405913" y="22884"/>
                  </a:cubicBezTo>
                  <a:cubicBezTo>
                    <a:pt x="1455443" y="52411"/>
                    <a:pt x="1484018" y="104799"/>
                    <a:pt x="1483066" y="162901"/>
                  </a:cubicBezTo>
                  <a:lnTo>
                    <a:pt x="1460206" y="1493544"/>
                  </a:lnTo>
                  <a:cubicBezTo>
                    <a:pt x="1459253" y="1551646"/>
                    <a:pt x="1428773" y="1602129"/>
                    <a:pt x="1378291" y="1630704"/>
                  </a:cubicBezTo>
                  <a:cubicBezTo>
                    <a:pt x="1353526" y="1644039"/>
                    <a:pt x="1326856" y="1650706"/>
                    <a:pt x="1300186" y="1650706"/>
                  </a:cubicBezTo>
                  <a:close/>
                  <a:moveTo>
                    <a:pt x="1323046" y="5739"/>
                  </a:moveTo>
                  <a:cubicBezTo>
                    <a:pt x="1297328" y="5739"/>
                    <a:pt x="1271611" y="12406"/>
                    <a:pt x="1247798" y="25741"/>
                  </a:cubicBezTo>
                  <a:lnTo>
                    <a:pt x="84796" y="669631"/>
                  </a:lnTo>
                  <a:cubicBezTo>
                    <a:pt x="36218" y="696301"/>
                    <a:pt x="6691" y="745831"/>
                    <a:pt x="5738" y="802029"/>
                  </a:cubicBezTo>
                  <a:cubicBezTo>
                    <a:pt x="4786" y="858226"/>
                    <a:pt x="32408" y="908709"/>
                    <a:pt x="80033" y="937284"/>
                  </a:cubicBezTo>
                  <a:lnTo>
                    <a:pt x="1220176" y="1622131"/>
                  </a:lnTo>
                  <a:cubicBezTo>
                    <a:pt x="1267801" y="1650706"/>
                    <a:pt x="1325903" y="1651659"/>
                    <a:pt x="1374481" y="1624989"/>
                  </a:cubicBezTo>
                  <a:cubicBezTo>
                    <a:pt x="1423058" y="1598319"/>
                    <a:pt x="1452586" y="1548789"/>
                    <a:pt x="1453538" y="1492591"/>
                  </a:cubicBezTo>
                  <a:lnTo>
                    <a:pt x="1456396" y="1492591"/>
                  </a:lnTo>
                  <a:lnTo>
                    <a:pt x="1453538" y="1492591"/>
                  </a:lnTo>
                  <a:lnTo>
                    <a:pt x="1476398" y="161949"/>
                  </a:lnTo>
                  <a:cubicBezTo>
                    <a:pt x="1477351" y="105751"/>
                    <a:pt x="1449728" y="55269"/>
                    <a:pt x="1401151" y="26694"/>
                  </a:cubicBezTo>
                  <a:cubicBezTo>
                    <a:pt x="1378291" y="13359"/>
                    <a:pt x="1350668" y="5739"/>
                    <a:pt x="1323046" y="5739"/>
                  </a:cubicBezTo>
                  <a:close/>
                </a:path>
              </a:pathLst>
            </a:custGeom>
            <a:grpFill/>
            <a:ln w="9525" cap="flat">
              <a:noFill/>
              <a:prstDash val="solid"/>
              <a:miter/>
            </a:ln>
          </p:spPr>
          <p:txBody>
            <a:bodyPr rtlCol="0" anchor="ctr"/>
            <a:lstStyle/>
            <a:p>
              <a:endParaRPr lang="en-US" sz="1298"/>
            </a:p>
          </p:txBody>
        </p:sp>
        <p:sp>
          <p:nvSpPr>
            <p:cNvPr id="88" name="Freeform: Shape 87">
              <a:extLst>
                <a:ext uri="{FF2B5EF4-FFF2-40B4-BE49-F238E27FC236}">
                  <a16:creationId xmlns:a16="http://schemas.microsoft.com/office/drawing/2014/main" id="{0191B600-F65E-475C-99A2-EDC38A117B47}"/>
                </a:ext>
              </a:extLst>
            </p:cNvPr>
            <p:cNvSpPr/>
            <p:nvPr/>
          </p:nvSpPr>
          <p:spPr>
            <a:xfrm>
              <a:off x="5302425" y="2655449"/>
              <a:ext cx="1631597" cy="1570475"/>
            </a:xfrm>
            <a:custGeom>
              <a:avLst/>
              <a:gdLst>
                <a:gd name="connsiteX0" fmla="*/ 1014871 w 1631597"/>
                <a:gd name="connsiteY0" fmla="*/ 1570476 h 1570475"/>
                <a:gd name="connsiteX1" fmla="*/ 892951 w 1631597"/>
                <a:gd name="connsiteY1" fmla="*/ 1513326 h 1570475"/>
                <a:gd name="connsiteX2" fmla="*/ 37606 w 1631597"/>
                <a:gd name="connsiteY2" fmla="*/ 494151 h 1570475"/>
                <a:gd name="connsiteX3" fmla="*/ 9984 w 1631597"/>
                <a:gd name="connsiteY3" fmla="*/ 336988 h 1570475"/>
                <a:gd name="connsiteX4" fmla="*/ 132856 w 1631597"/>
                <a:gd name="connsiteY4" fmla="*/ 234118 h 1570475"/>
                <a:gd name="connsiteX5" fmla="*/ 1443496 w 1631597"/>
                <a:gd name="connsiteY5" fmla="*/ 2660 h 1570475"/>
                <a:gd name="connsiteX6" fmla="*/ 1593991 w 1631597"/>
                <a:gd name="connsiteY6" fmla="*/ 56953 h 1570475"/>
                <a:gd name="connsiteX7" fmla="*/ 1621614 w 1631597"/>
                <a:gd name="connsiteY7" fmla="*/ 214115 h 1570475"/>
                <a:gd name="connsiteX8" fmla="*/ 1166319 w 1631597"/>
                <a:gd name="connsiteY8" fmla="*/ 1464748 h 1570475"/>
                <a:gd name="connsiteX9" fmla="*/ 1043446 w 1631597"/>
                <a:gd name="connsiteY9" fmla="*/ 1567618 h 1570475"/>
                <a:gd name="connsiteX10" fmla="*/ 1014871 w 1631597"/>
                <a:gd name="connsiteY10" fmla="*/ 1570476 h 1570475"/>
                <a:gd name="connsiteX11" fmla="*/ 1471119 w 1631597"/>
                <a:gd name="connsiteY11" fmla="*/ 6470 h 1570475"/>
                <a:gd name="connsiteX12" fmla="*/ 1443496 w 1631597"/>
                <a:gd name="connsiteY12" fmla="*/ 9328 h 1570475"/>
                <a:gd name="connsiteX13" fmla="*/ 133809 w 1631597"/>
                <a:gd name="connsiteY13" fmla="*/ 239833 h 1570475"/>
                <a:gd name="connsiteX14" fmla="*/ 15699 w 1631597"/>
                <a:gd name="connsiteY14" fmla="*/ 338893 h 1570475"/>
                <a:gd name="connsiteX15" fmla="*/ 42369 w 1631597"/>
                <a:gd name="connsiteY15" fmla="*/ 491293 h 1570475"/>
                <a:gd name="connsiteX16" fmla="*/ 897714 w 1631597"/>
                <a:gd name="connsiteY16" fmla="*/ 1510468 h 1570475"/>
                <a:gd name="connsiteX17" fmla="*/ 1042494 w 1631597"/>
                <a:gd name="connsiteY17" fmla="*/ 1562856 h 1570475"/>
                <a:gd name="connsiteX18" fmla="*/ 1160604 w 1631597"/>
                <a:gd name="connsiteY18" fmla="*/ 1463796 h 1570475"/>
                <a:gd name="connsiteX19" fmla="*/ 1163461 w 1631597"/>
                <a:gd name="connsiteY19" fmla="*/ 1464748 h 1570475"/>
                <a:gd name="connsiteX20" fmla="*/ 1160604 w 1631597"/>
                <a:gd name="connsiteY20" fmla="*/ 1463796 h 1570475"/>
                <a:gd name="connsiteX21" fmla="*/ 1615899 w 1631597"/>
                <a:gd name="connsiteY21" fmla="*/ 213163 h 1570475"/>
                <a:gd name="connsiteX22" fmla="*/ 1589229 w 1631597"/>
                <a:gd name="connsiteY22" fmla="*/ 60763 h 1570475"/>
                <a:gd name="connsiteX23" fmla="*/ 1471119 w 1631597"/>
                <a:gd name="connsiteY23" fmla="*/ 6470 h 1570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1597" h="1570475">
                  <a:moveTo>
                    <a:pt x="1014871" y="1570476"/>
                  </a:moveTo>
                  <a:cubicBezTo>
                    <a:pt x="968199" y="1570476"/>
                    <a:pt x="924384" y="1550473"/>
                    <a:pt x="892951" y="1513326"/>
                  </a:cubicBezTo>
                  <a:lnTo>
                    <a:pt x="37606" y="494151"/>
                  </a:lnTo>
                  <a:cubicBezTo>
                    <a:pt x="459" y="450336"/>
                    <a:pt x="-10019" y="391281"/>
                    <a:pt x="9984" y="336988"/>
                  </a:cubicBezTo>
                  <a:cubicBezTo>
                    <a:pt x="29986" y="282695"/>
                    <a:pt x="75706" y="244595"/>
                    <a:pt x="132856" y="234118"/>
                  </a:cubicBezTo>
                  <a:lnTo>
                    <a:pt x="1443496" y="2660"/>
                  </a:lnTo>
                  <a:cubicBezTo>
                    <a:pt x="1500646" y="-7817"/>
                    <a:pt x="1556844" y="13138"/>
                    <a:pt x="1593991" y="56953"/>
                  </a:cubicBezTo>
                  <a:cubicBezTo>
                    <a:pt x="1631139" y="100768"/>
                    <a:pt x="1641616" y="159823"/>
                    <a:pt x="1621614" y="214115"/>
                  </a:cubicBezTo>
                  <a:lnTo>
                    <a:pt x="1166319" y="1464748"/>
                  </a:lnTo>
                  <a:cubicBezTo>
                    <a:pt x="1146316" y="1519041"/>
                    <a:pt x="1100596" y="1557141"/>
                    <a:pt x="1043446" y="1567618"/>
                  </a:cubicBezTo>
                  <a:cubicBezTo>
                    <a:pt x="1033921" y="1569523"/>
                    <a:pt x="1024396" y="1570476"/>
                    <a:pt x="1014871" y="1570476"/>
                  </a:cubicBezTo>
                  <a:close/>
                  <a:moveTo>
                    <a:pt x="1471119" y="6470"/>
                  </a:moveTo>
                  <a:cubicBezTo>
                    <a:pt x="1461594" y="6470"/>
                    <a:pt x="1453021" y="7423"/>
                    <a:pt x="1443496" y="9328"/>
                  </a:cubicBezTo>
                  <a:lnTo>
                    <a:pt x="133809" y="239833"/>
                  </a:lnTo>
                  <a:cubicBezTo>
                    <a:pt x="78564" y="249358"/>
                    <a:pt x="34749" y="286506"/>
                    <a:pt x="15699" y="338893"/>
                  </a:cubicBezTo>
                  <a:cubicBezTo>
                    <a:pt x="-3351" y="391281"/>
                    <a:pt x="6174" y="448430"/>
                    <a:pt x="42369" y="491293"/>
                  </a:cubicBezTo>
                  <a:lnTo>
                    <a:pt x="897714" y="1510468"/>
                  </a:lnTo>
                  <a:cubicBezTo>
                    <a:pt x="933909" y="1553331"/>
                    <a:pt x="988201" y="1573333"/>
                    <a:pt x="1042494" y="1562856"/>
                  </a:cubicBezTo>
                  <a:cubicBezTo>
                    <a:pt x="1097739" y="1553331"/>
                    <a:pt x="1141554" y="1516183"/>
                    <a:pt x="1160604" y="1463796"/>
                  </a:cubicBezTo>
                  <a:lnTo>
                    <a:pt x="1163461" y="1464748"/>
                  </a:lnTo>
                  <a:lnTo>
                    <a:pt x="1160604" y="1463796"/>
                  </a:lnTo>
                  <a:lnTo>
                    <a:pt x="1615899" y="213163"/>
                  </a:lnTo>
                  <a:cubicBezTo>
                    <a:pt x="1634949" y="160775"/>
                    <a:pt x="1625424" y="103625"/>
                    <a:pt x="1589229" y="60763"/>
                  </a:cubicBezTo>
                  <a:cubicBezTo>
                    <a:pt x="1558749" y="25520"/>
                    <a:pt x="1515886" y="6470"/>
                    <a:pt x="1471119" y="6470"/>
                  </a:cubicBezTo>
                  <a:close/>
                </a:path>
              </a:pathLst>
            </a:custGeom>
            <a:grpFill/>
            <a:ln w="9525" cap="flat">
              <a:noFill/>
              <a:prstDash val="solid"/>
              <a:miter/>
            </a:ln>
          </p:spPr>
          <p:txBody>
            <a:bodyPr rtlCol="0" anchor="ctr"/>
            <a:lstStyle/>
            <a:p>
              <a:endParaRPr lang="en-US" sz="1298"/>
            </a:p>
          </p:txBody>
        </p:sp>
        <p:sp>
          <p:nvSpPr>
            <p:cNvPr id="89" name="Freeform: Shape 88">
              <a:extLst>
                <a:ext uri="{FF2B5EF4-FFF2-40B4-BE49-F238E27FC236}">
                  <a16:creationId xmlns:a16="http://schemas.microsoft.com/office/drawing/2014/main" id="{81D1CB41-4153-4C2B-95A8-8E51D544C2A6}"/>
                </a:ext>
              </a:extLst>
            </p:cNvPr>
            <p:cNvSpPr/>
            <p:nvPr/>
          </p:nvSpPr>
          <p:spPr>
            <a:xfrm>
              <a:off x="5490992" y="2665438"/>
              <a:ext cx="1634512" cy="1562390"/>
            </a:xfrm>
            <a:custGeom>
              <a:avLst/>
              <a:gdLst>
                <a:gd name="connsiteX0" fmla="*/ 637710 w 1634512"/>
                <a:gd name="connsiteY0" fmla="*/ 1562391 h 1562390"/>
                <a:gd name="connsiteX1" fmla="*/ 611992 w 1634512"/>
                <a:gd name="connsiteY1" fmla="*/ 1560486 h 1562390"/>
                <a:gd name="connsiteX2" fmla="*/ 488167 w 1634512"/>
                <a:gd name="connsiteY2" fmla="*/ 1459521 h 1562390"/>
                <a:gd name="connsiteX3" fmla="*/ 10965 w 1634512"/>
                <a:gd name="connsiteY3" fmla="*/ 217461 h 1562390"/>
                <a:gd name="connsiteX4" fmla="*/ 35730 w 1634512"/>
                <a:gd name="connsiteY4" fmla="*/ 59346 h 1562390"/>
                <a:gd name="connsiteX5" fmla="*/ 185272 w 1634512"/>
                <a:gd name="connsiteY5" fmla="*/ 2196 h 1562390"/>
                <a:gd name="connsiteX6" fmla="*/ 1499723 w 1634512"/>
                <a:gd name="connsiteY6" fmla="*/ 209841 h 1562390"/>
                <a:gd name="connsiteX7" fmla="*/ 1623548 w 1634512"/>
                <a:gd name="connsiteY7" fmla="*/ 310806 h 1562390"/>
                <a:gd name="connsiteX8" fmla="*/ 1598782 w 1634512"/>
                <a:gd name="connsiteY8" fmla="*/ 468921 h 1562390"/>
                <a:gd name="connsiteX9" fmla="*/ 761535 w 1634512"/>
                <a:gd name="connsiteY9" fmla="*/ 1502383 h 1562390"/>
                <a:gd name="connsiteX10" fmla="*/ 759630 w 1634512"/>
                <a:gd name="connsiteY10" fmla="*/ 1500478 h 1562390"/>
                <a:gd name="connsiteX11" fmla="*/ 761535 w 1634512"/>
                <a:gd name="connsiteY11" fmla="*/ 1502383 h 1562390"/>
                <a:gd name="connsiteX12" fmla="*/ 637710 w 1634512"/>
                <a:gd name="connsiteY12" fmla="*/ 1562391 h 1562390"/>
                <a:gd name="connsiteX13" fmla="*/ 159555 w 1634512"/>
                <a:gd name="connsiteY13" fmla="*/ 6006 h 1562390"/>
                <a:gd name="connsiteX14" fmla="*/ 40492 w 1634512"/>
                <a:gd name="connsiteY14" fmla="*/ 63156 h 1562390"/>
                <a:gd name="connsiteX15" fmla="*/ 16680 w 1634512"/>
                <a:gd name="connsiteY15" fmla="*/ 215556 h 1562390"/>
                <a:gd name="connsiteX16" fmla="*/ 493882 w 1634512"/>
                <a:gd name="connsiteY16" fmla="*/ 1457616 h 1562390"/>
                <a:gd name="connsiteX17" fmla="*/ 613897 w 1634512"/>
                <a:gd name="connsiteY17" fmla="*/ 1554771 h 1562390"/>
                <a:gd name="connsiteX18" fmla="*/ 757725 w 1634512"/>
                <a:gd name="connsiteY18" fmla="*/ 1499526 h 1562390"/>
                <a:gd name="connsiteX19" fmla="*/ 1594020 w 1634512"/>
                <a:gd name="connsiteY19" fmla="*/ 465111 h 1562390"/>
                <a:gd name="connsiteX20" fmla="*/ 1617832 w 1634512"/>
                <a:gd name="connsiteY20" fmla="*/ 312711 h 1562390"/>
                <a:gd name="connsiteX21" fmla="*/ 1497817 w 1634512"/>
                <a:gd name="connsiteY21" fmla="*/ 215556 h 1562390"/>
                <a:gd name="connsiteX22" fmla="*/ 184320 w 1634512"/>
                <a:gd name="connsiteY22" fmla="*/ 7911 h 1562390"/>
                <a:gd name="connsiteX23" fmla="*/ 159555 w 1634512"/>
                <a:gd name="connsiteY23" fmla="*/ 6006 h 1562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34512" h="1562390">
                  <a:moveTo>
                    <a:pt x="637710" y="1562391"/>
                  </a:moveTo>
                  <a:cubicBezTo>
                    <a:pt x="629137" y="1562391"/>
                    <a:pt x="620565" y="1561438"/>
                    <a:pt x="611992" y="1560486"/>
                  </a:cubicBezTo>
                  <a:cubicBezTo>
                    <a:pt x="554842" y="1551913"/>
                    <a:pt x="508170" y="1513813"/>
                    <a:pt x="488167" y="1459521"/>
                  </a:cubicBezTo>
                  <a:lnTo>
                    <a:pt x="10965" y="217461"/>
                  </a:lnTo>
                  <a:cubicBezTo>
                    <a:pt x="-9990" y="163168"/>
                    <a:pt x="-465" y="104113"/>
                    <a:pt x="35730" y="59346"/>
                  </a:cubicBezTo>
                  <a:cubicBezTo>
                    <a:pt x="71925" y="14578"/>
                    <a:pt x="128122" y="-7329"/>
                    <a:pt x="185272" y="2196"/>
                  </a:cubicBezTo>
                  <a:lnTo>
                    <a:pt x="1499723" y="209841"/>
                  </a:lnTo>
                  <a:cubicBezTo>
                    <a:pt x="1556873" y="218413"/>
                    <a:pt x="1603545" y="256513"/>
                    <a:pt x="1623548" y="310806"/>
                  </a:cubicBezTo>
                  <a:cubicBezTo>
                    <a:pt x="1644502" y="365098"/>
                    <a:pt x="1634977" y="424153"/>
                    <a:pt x="1598782" y="468921"/>
                  </a:cubicBezTo>
                  <a:lnTo>
                    <a:pt x="761535" y="1502383"/>
                  </a:lnTo>
                  <a:lnTo>
                    <a:pt x="759630" y="1500478"/>
                  </a:lnTo>
                  <a:lnTo>
                    <a:pt x="761535" y="1502383"/>
                  </a:lnTo>
                  <a:cubicBezTo>
                    <a:pt x="730102" y="1541436"/>
                    <a:pt x="685335" y="1562391"/>
                    <a:pt x="637710" y="1562391"/>
                  </a:cubicBezTo>
                  <a:close/>
                  <a:moveTo>
                    <a:pt x="159555" y="6006"/>
                  </a:moveTo>
                  <a:cubicBezTo>
                    <a:pt x="113835" y="6006"/>
                    <a:pt x="70020" y="26008"/>
                    <a:pt x="40492" y="63156"/>
                  </a:cubicBezTo>
                  <a:cubicBezTo>
                    <a:pt x="5250" y="106971"/>
                    <a:pt x="-3323" y="163168"/>
                    <a:pt x="16680" y="215556"/>
                  </a:cubicBezTo>
                  <a:lnTo>
                    <a:pt x="493882" y="1457616"/>
                  </a:lnTo>
                  <a:cubicBezTo>
                    <a:pt x="513885" y="1510003"/>
                    <a:pt x="558652" y="1546198"/>
                    <a:pt x="613897" y="1554771"/>
                  </a:cubicBezTo>
                  <a:cubicBezTo>
                    <a:pt x="669142" y="1563343"/>
                    <a:pt x="722482" y="1542388"/>
                    <a:pt x="757725" y="1499526"/>
                  </a:cubicBezTo>
                  <a:lnTo>
                    <a:pt x="1594020" y="465111"/>
                  </a:lnTo>
                  <a:cubicBezTo>
                    <a:pt x="1629262" y="421296"/>
                    <a:pt x="1637835" y="365098"/>
                    <a:pt x="1617832" y="312711"/>
                  </a:cubicBezTo>
                  <a:cubicBezTo>
                    <a:pt x="1597830" y="260323"/>
                    <a:pt x="1553062" y="224128"/>
                    <a:pt x="1497817" y="215556"/>
                  </a:cubicBezTo>
                  <a:lnTo>
                    <a:pt x="184320" y="7911"/>
                  </a:lnTo>
                  <a:cubicBezTo>
                    <a:pt x="175747" y="6958"/>
                    <a:pt x="167175" y="6006"/>
                    <a:pt x="159555" y="6006"/>
                  </a:cubicBezTo>
                  <a:close/>
                </a:path>
              </a:pathLst>
            </a:custGeom>
            <a:grpFill/>
            <a:ln w="9525" cap="flat">
              <a:noFill/>
              <a:prstDash val="solid"/>
              <a:miter/>
            </a:ln>
          </p:spPr>
          <p:txBody>
            <a:bodyPr rtlCol="0" anchor="ctr"/>
            <a:lstStyle/>
            <a:p>
              <a:endParaRPr lang="en-US" sz="1298"/>
            </a:p>
          </p:txBody>
        </p:sp>
        <p:sp>
          <p:nvSpPr>
            <p:cNvPr id="90" name="Freeform: Shape 89">
              <a:extLst>
                <a:ext uri="{FF2B5EF4-FFF2-40B4-BE49-F238E27FC236}">
                  <a16:creationId xmlns:a16="http://schemas.microsoft.com/office/drawing/2014/main" id="{AD85E53E-76EE-4693-B925-448F1AED55C3}"/>
                </a:ext>
              </a:extLst>
            </p:cNvPr>
            <p:cNvSpPr/>
            <p:nvPr/>
          </p:nvSpPr>
          <p:spPr>
            <a:xfrm>
              <a:off x="5740942" y="2518472"/>
              <a:ext cx="1494657" cy="1649348"/>
            </a:xfrm>
            <a:custGeom>
              <a:avLst/>
              <a:gdLst>
                <a:gd name="connsiteX0" fmla="*/ 206785 w 1494657"/>
                <a:gd name="connsiteY0" fmla="*/ 1649349 h 1649348"/>
                <a:gd name="connsiteX1" fmla="*/ 131537 w 1494657"/>
                <a:gd name="connsiteY1" fmla="*/ 1630299 h 1649348"/>
                <a:gd name="connsiteX2" fmla="*/ 46765 w 1494657"/>
                <a:gd name="connsiteY2" fmla="*/ 1495044 h 1649348"/>
                <a:gd name="connsiteX3" fmla="*/ 92 w 1494657"/>
                <a:gd name="connsiteY3" fmla="*/ 165354 h 1649348"/>
                <a:gd name="connsiteX4" fmla="*/ 75340 w 1494657"/>
                <a:gd name="connsiteY4" fmla="*/ 24384 h 1649348"/>
                <a:gd name="connsiteX5" fmla="*/ 235360 w 1494657"/>
                <a:gd name="connsiteY5" fmla="*/ 18669 h 1649348"/>
                <a:gd name="connsiteX6" fmla="*/ 1409792 w 1494657"/>
                <a:gd name="connsiteY6" fmla="*/ 643509 h 1649348"/>
                <a:gd name="connsiteX7" fmla="*/ 1494565 w 1494657"/>
                <a:gd name="connsiteY7" fmla="*/ 778764 h 1649348"/>
                <a:gd name="connsiteX8" fmla="*/ 1419317 w 1494657"/>
                <a:gd name="connsiteY8" fmla="*/ 919734 h 1649348"/>
                <a:gd name="connsiteX9" fmla="*/ 291557 w 1494657"/>
                <a:gd name="connsiteY9" fmla="*/ 1624584 h 1649348"/>
                <a:gd name="connsiteX10" fmla="*/ 206785 w 1494657"/>
                <a:gd name="connsiteY10" fmla="*/ 1649349 h 1649348"/>
                <a:gd name="connsiteX11" fmla="*/ 160112 w 1494657"/>
                <a:gd name="connsiteY11" fmla="*/ 4381 h 1649348"/>
                <a:gd name="connsiteX12" fmla="*/ 78197 w 1494657"/>
                <a:gd name="connsiteY12" fmla="*/ 28194 h 1649348"/>
                <a:gd name="connsiteX13" fmla="*/ 5807 w 1494657"/>
                <a:gd name="connsiteY13" fmla="*/ 164402 h 1649348"/>
                <a:gd name="connsiteX14" fmla="*/ 52480 w 1494657"/>
                <a:gd name="connsiteY14" fmla="*/ 1494092 h 1649348"/>
                <a:gd name="connsiteX15" fmla="*/ 134395 w 1494657"/>
                <a:gd name="connsiteY15" fmla="*/ 1624584 h 1649348"/>
                <a:gd name="connsiteX16" fmla="*/ 288700 w 1494657"/>
                <a:gd name="connsiteY16" fmla="*/ 1618869 h 1649348"/>
                <a:gd name="connsiteX17" fmla="*/ 290605 w 1494657"/>
                <a:gd name="connsiteY17" fmla="*/ 1620774 h 1649348"/>
                <a:gd name="connsiteX18" fmla="*/ 288700 w 1494657"/>
                <a:gd name="connsiteY18" fmla="*/ 1618869 h 1649348"/>
                <a:gd name="connsiteX19" fmla="*/ 1416460 w 1494657"/>
                <a:gd name="connsiteY19" fmla="*/ 914019 h 1649348"/>
                <a:gd name="connsiteX20" fmla="*/ 1488850 w 1494657"/>
                <a:gd name="connsiteY20" fmla="*/ 777812 h 1649348"/>
                <a:gd name="connsiteX21" fmla="*/ 1406935 w 1494657"/>
                <a:gd name="connsiteY21" fmla="*/ 647319 h 1649348"/>
                <a:gd name="connsiteX22" fmla="*/ 232502 w 1494657"/>
                <a:gd name="connsiteY22" fmla="*/ 23431 h 1649348"/>
                <a:gd name="connsiteX23" fmla="*/ 160112 w 1494657"/>
                <a:gd name="connsiteY23" fmla="*/ 4381 h 1649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94657" h="1649348">
                  <a:moveTo>
                    <a:pt x="206785" y="1649349"/>
                  </a:moveTo>
                  <a:cubicBezTo>
                    <a:pt x="181067" y="1649349"/>
                    <a:pt x="155350" y="1642682"/>
                    <a:pt x="131537" y="1630299"/>
                  </a:cubicBezTo>
                  <a:cubicBezTo>
                    <a:pt x="80102" y="1603629"/>
                    <a:pt x="48670" y="1552194"/>
                    <a:pt x="46765" y="1495044"/>
                  </a:cubicBezTo>
                  <a:lnTo>
                    <a:pt x="92" y="165354"/>
                  </a:lnTo>
                  <a:cubicBezTo>
                    <a:pt x="-1813" y="107252"/>
                    <a:pt x="25810" y="54864"/>
                    <a:pt x="75340" y="24384"/>
                  </a:cubicBezTo>
                  <a:cubicBezTo>
                    <a:pt x="123917" y="-6096"/>
                    <a:pt x="183925" y="-8001"/>
                    <a:pt x="235360" y="18669"/>
                  </a:cubicBezTo>
                  <a:lnTo>
                    <a:pt x="1409792" y="643509"/>
                  </a:lnTo>
                  <a:cubicBezTo>
                    <a:pt x="1461228" y="670179"/>
                    <a:pt x="1492660" y="721614"/>
                    <a:pt x="1494565" y="778764"/>
                  </a:cubicBezTo>
                  <a:cubicBezTo>
                    <a:pt x="1496470" y="836867"/>
                    <a:pt x="1468848" y="889254"/>
                    <a:pt x="1419317" y="919734"/>
                  </a:cubicBezTo>
                  <a:lnTo>
                    <a:pt x="291557" y="1624584"/>
                  </a:lnTo>
                  <a:cubicBezTo>
                    <a:pt x="264887" y="1640777"/>
                    <a:pt x="236312" y="1649349"/>
                    <a:pt x="206785" y="1649349"/>
                  </a:cubicBezTo>
                  <a:close/>
                  <a:moveTo>
                    <a:pt x="160112" y="4381"/>
                  </a:moveTo>
                  <a:cubicBezTo>
                    <a:pt x="131537" y="4381"/>
                    <a:pt x="103915" y="12002"/>
                    <a:pt x="78197" y="28194"/>
                  </a:cubicBezTo>
                  <a:cubicBezTo>
                    <a:pt x="30572" y="57722"/>
                    <a:pt x="3902" y="109157"/>
                    <a:pt x="5807" y="164402"/>
                  </a:cubicBezTo>
                  <a:lnTo>
                    <a:pt x="52480" y="1494092"/>
                  </a:lnTo>
                  <a:cubicBezTo>
                    <a:pt x="54385" y="1550289"/>
                    <a:pt x="84865" y="1598867"/>
                    <a:pt x="134395" y="1624584"/>
                  </a:cubicBezTo>
                  <a:cubicBezTo>
                    <a:pt x="183925" y="1651254"/>
                    <a:pt x="241075" y="1648397"/>
                    <a:pt x="288700" y="1618869"/>
                  </a:cubicBezTo>
                  <a:lnTo>
                    <a:pt x="290605" y="1620774"/>
                  </a:lnTo>
                  <a:lnTo>
                    <a:pt x="288700" y="1618869"/>
                  </a:lnTo>
                  <a:lnTo>
                    <a:pt x="1416460" y="914019"/>
                  </a:lnTo>
                  <a:cubicBezTo>
                    <a:pt x="1464085" y="884492"/>
                    <a:pt x="1490755" y="833057"/>
                    <a:pt x="1488850" y="777812"/>
                  </a:cubicBezTo>
                  <a:cubicBezTo>
                    <a:pt x="1486945" y="721614"/>
                    <a:pt x="1456465" y="673037"/>
                    <a:pt x="1406935" y="647319"/>
                  </a:cubicBezTo>
                  <a:lnTo>
                    <a:pt x="232502" y="23431"/>
                  </a:lnTo>
                  <a:cubicBezTo>
                    <a:pt x="209642" y="11049"/>
                    <a:pt x="184877" y="4381"/>
                    <a:pt x="160112" y="4381"/>
                  </a:cubicBezTo>
                  <a:close/>
                </a:path>
              </a:pathLst>
            </a:custGeom>
            <a:grpFill/>
            <a:ln w="9525" cap="flat">
              <a:noFill/>
              <a:prstDash val="solid"/>
              <a:miter/>
            </a:ln>
          </p:spPr>
          <p:txBody>
            <a:bodyPr rtlCol="0" anchor="ctr"/>
            <a:lstStyle/>
            <a:p>
              <a:endParaRPr lang="en-US" sz="1298"/>
            </a:p>
          </p:txBody>
        </p:sp>
        <p:sp>
          <p:nvSpPr>
            <p:cNvPr id="91" name="Freeform: Shape 90">
              <a:extLst>
                <a:ext uri="{FF2B5EF4-FFF2-40B4-BE49-F238E27FC236}">
                  <a16:creationId xmlns:a16="http://schemas.microsoft.com/office/drawing/2014/main" id="{FBF422B5-FEC5-4A6F-980D-F4DCB2842F2D}"/>
                </a:ext>
              </a:extLst>
            </p:cNvPr>
            <p:cNvSpPr/>
            <p:nvPr/>
          </p:nvSpPr>
          <p:spPr>
            <a:xfrm>
              <a:off x="5636186" y="2459480"/>
              <a:ext cx="1616538" cy="1592136"/>
            </a:xfrm>
            <a:custGeom>
              <a:avLst/>
              <a:gdLst>
                <a:gd name="connsiteX0" fmla="*/ 159141 w 1616538"/>
                <a:gd name="connsiteY0" fmla="*/ 1592136 h 1592136"/>
                <a:gd name="connsiteX1" fmla="*/ 42936 w 1616538"/>
                <a:gd name="connsiteY1" fmla="*/ 1541654 h 1592136"/>
                <a:gd name="connsiteX2" fmla="*/ 6741 w 1616538"/>
                <a:gd name="connsiteY2" fmla="*/ 1385444 h 1592136"/>
                <a:gd name="connsiteX3" fmla="*/ 396313 w 1616538"/>
                <a:gd name="connsiteY3" fmla="*/ 112904 h 1592136"/>
                <a:gd name="connsiteX4" fmla="*/ 513471 w 1616538"/>
                <a:gd name="connsiteY4" fmla="*/ 4319 h 1592136"/>
                <a:gd name="connsiteX5" fmla="*/ 665871 w 1616538"/>
                <a:gd name="connsiteY5" fmla="*/ 50991 h 1592136"/>
                <a:gd name="connsiteX6" fmla="*/ 1573603 w 1616538"/>
                <a:gd name="connsiteY6" fmla="*/ 1024446 h 1592136"/>
                <a:gd name="connsiteX7" fmla="*/ 1609798 w 1616538"/>
                <a:gd name="connsiteY7" fmla="*/ 1180656 h 1592136"/>
                <a:gd name="connsiteX8" fmla="*/ 1492641 w 1616538"/>
                <a:gd name="connsiteY8" fmla="*/ 1289241 h 1592136"/>
                <a:gd name="connsiteX9" fmla="*/ 196288 w 1616538"/>
                <a:gd name="connsiteY9" fmla="*/ 1588326 h 1592136"/>
                <a:gd name="connsiteX10" fmla="*/ 195336 w 1616538"/>
                <a:gd name="connsiteY10" fmla="*/ 1585469 h 1592136"/>
                <a:gd name="connsiteX11" fmla="*/ 196288 w 1616538"/>
                <a:gd name="connsiteY11" fmla="*/ 1588326 h 1592136"/>
                <a:gd name="connsiteX12" fmla="*/ 159141 w 1616538"/>
                <a:gd name="connsiteY12" fmla="*/ 1592136 h 1592136"/>
                <a:gd name="connsiteX13" fmla="*/ 549666 w 1616538"/>
                <a:gd name="connsiteY13" fmla="*/ 5271 h 1592136"/>
                <a:gd name="connsiteX14" fmla="*/ 514423 w 1616538"/>
                <a:gd name="connsiteY14" fmla="*/ 9081 h 1592136"/>
                <a:gd name="connsiteX15" fmla="*/ 401076 w 1616538"/>
                <a:gd name="connsiteY15" fmla="*/ 114809 h 1592136"/>
                <a:gd name="connsiteX16" fmla="*/ 12456 w 1616538"/>
                <a:gd name="connsiteY16" fmla="*/ 1387349 h 1592136"/>
                <a:gd name="connsiteX17" fmla="*/ 46746 w 1616538"/>
                <a:gd name="connsiteY17" fmla="*/ 1537844 h 1592136"/>
                <a:gd name="connsiteX18" fmla="*/ 194383 w 1616538"/>
                <a:gd name="connsiteY18" fmla="*/ 1582611 h 1592136"/>
                <a:gd name="connsiteX19" fmla="*/ 1490736 w 1616538"/>
                <a:gd name="connsiteY19" fmla="*/ 1283526 h 1592136"/>
                <a:gd name="connsiteX20" fmla="*/ 1604083 w 1616538"/>
                <a:gd name="connsiteY20" fmla="*/ 1177799 h 1592136"/>
                <a:gd name="connsiteX21" fmla="*/ 1569793 w 1616538"/>
                <a:gd name="connsiteY21" fmla="*/ 1027304 h 1592136"/>
                <a:gd name="connsiteX22" fmla="*/ 662061 w 1616538"/>
                <a:gd name="connsiteY22" fmla="*/ 54801 h 1592136"/>
                <a:gd name="connsiteX23" fmla="*/ 549666 w 1616538"/>
                <a:gd name="connsiteY23" fmla="*/ 5271 h 1592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616538" h="1592136">
                  <a:moveTo>
                    <a:pt x="159141" y="1592136"/>
                  </a:moveTo>
                  <a:cubicBezTo>
                    <a:pt x="115326" y="1592136"/>
                    <a:pt x="73416" y="1574039"/>
                    <a:pt x="42936" y="1541654"/>
                  </a:cubicBezTo>
                  <a:cubicBezTo>
                    <a:pt x="3883" y="1499744"/>
                    <a:pt x="-9452" y="1441641"/>
                    <a:pt x="6741" y="1385444"/>
                  </a:cubicBezTo>
                  <a:lnTo>
                    <a:pt x="396313" y="112904"/>
                  </a:lnTo>
                  <a:cubicBezTo>
                    <a:pt x="413458" y="57659"/>
                    <a:pt x="457273" y="16701"/>
                    <a:pt x="513471" y="4319"/>
                  </a:cubicBezTo>
                  <a:cubicBezTo>
                    <a:pt x="569668" y="-9016"/>
                    <a:pt x="626818" y="9081"/>
                    <a:pt x="665871" y="50991"/>
                  </a:cubicBezTo>
                  <a:lnTo>
                    <a:pt x="1573603" y="1024446"/>
                  </a:lnTo>
                  <a:cubicBezTo>
                    <a:pt x="1612656" y="1066356"/>
                    <a:pt x="1625991" y="1124459"/>
                    <a:pt x="1609798" y="1180656"/>
                  </a:cubicBezTo>
                  <a:cubicBezTo>
                    <a:pt x="1592653" y="1235901"/>
                    <a:pt x="1548838" y="1276859"/>
                    <a:pt x="1492641" y="1289241"/>
                  </a:cubicBezTo>
                  <a:lnTo>
                    <a:pt x="196288" y="1588326"/>
                  </a:lnTo>
                  <a:lnTo>
                    <a:pt x="195336" y="1585469"/>
                  </a:lnTo>
                  <a:lnTo>
                    <a:pt x="196288" y="1588326"/>
                  </a:lnTo>
                  <a:cubicBezTo>
                    <a:pt x="183905" y="1591184"/>
                    <a:pt x="171523" y="1592136"/>
                    <a:pt x="159141" y="1592136"/>
                  </a:cubicBezTo>
                  <a:close/>
                  <a:moveTo>
                    <a:pt x="549666" y="5271"/>
                  </a:moveTo>
                  <a:cubicBezTo>
                    <a:pt x="538236" y="5271"/>
                    <a:pt x="525853" y="6224"/>
                    <a:pt x="514423" y="9081"/>
                  </a:cubicBezTo>
                  <a:cubicBezTo>
                    <a:pt x="460131" y="21464"/>
                    <a:pt x="418221" y="60516"/>
                    <a:pt x="401076" y="114809"/>
                  </a:cubicBezTo>
                  <a:lnTo>
                    <a:pt x="12456" y="1387349"/>
                  </a:lnTo>
                  <a:cubicBezTo>
                    <a:pt x="-3737" y="1440689"/>
                    <a:pt x="8646" y="1496886"/>
                    <a:pt x="46746" y="1537844"/>
                  </a:cubicBezTo>
                  <a:cubicBezTo>
                    <a:pt x="84846" y="1578801"/>
                    <a:pt x="140091" y="1595946"/>
                    <a:pt x="194383" y="1582611"/>
                  </a:cubicBezTo>
                  <a:lnTo>
                    <a:pt x="1490736" y="1283526"/>
                  </a:lnTo>
                  <a:cubicBezTo>
                    <a:pt x="1545028" y="1271144"/>
                    <a:pt x="1586938" y="1232091"/>
                    <a:pt x="1604083" y="1177799"/>
                  </a:cubicBezTo>
                  <a:cubicBezTo>
                    <a:pt x="1620276" y="1124459"/>
                    <a:pt x="1606941" y="1068261"/>
                    <a:pt x="1569793" y="1027304"/>
                  </a:cubicBezTo>
                  <a:lnTo>
                    <a:pt x="662061" y="54801"/>
                  </a:lnTo>
                  <a:cubicBezTo>
                    <a:pt x="632533" y="22416"/>
                    <a:pt x="592528" y="5271"/>
                    <a:pt x="549666" y="5271"/>
                  </a:cubicBezTo>
                  <a:close/>
                </a:path>
              </a:pathLst>
            </a:custGeom>
            <a:grpFill/>
            <a:ln w="9525" cap="flat">
              <a:noFill/>
              <a:prstDash val="solid"/>
              <a:miter/>
            </a:ln>
          </p:spPr>
          <p:txBody>
            <a:bodyPr rtlCol="0" anchor="ctr"/>
            <a:lstStyle/>
            <a:p>
              <a:endParaRPr lang="en-US" sz="1298"/>
            </a:p>
          </p:txBody>
        </p:sp>
        <p:sp>
          <p:nvSpPr>
            <p:cNvPr id="92" name="Freeform: Shape 91">
              <a:extLst>
                <a:ext uri="{FF2B5EF4-FFF2-40B4-BE49-F238E27FC236}">
                  <a16:creationId xmlns:a16="http://schemas.microsoft.com/office/drawing/2014/main" id="{73E90C96-7BF3-4653-8F6B-20B2AEFF9C9A}"/>
                </a:ext>
              </a:extLst>
            </p:cNvPr>
            <p:cNvSpPr/>
            <p:nvPr/>
          </p:nvSpPr>
          <p:spPr>
            <a:xfrm>
              <a:off x="5531644" y="2497017"/>
              <a:ext cx="1643695" cy="1534597"/>
            </a:xfrm>
            <a:custGeom>
              <a:avLst/>
              <a:gdLst>
                <a:gd name="connsiteX0" fmla="*/ 1483835 w 1643695"/>
                <a:gd name="connsiteY0" fmla="*/ 1534598 h 1534597"/>
                <a:gd name="connsiteX1" fmla="*/ 1466690 w 1643695"/>
                <a:gd name="connsiteY1" fmla="*/ 1533645 h 1534597"/>
                <a:gd name="connsiteX2" fmla="*/ 143668 w 1643695"/>
                <a:gd name="connsiteY2" fmla="*/ 1395532 h 1534597"/>
                <a:gd name="connsiteX3" fmla="*/ 14128 w 1643695"/>
                <a:gd name="connsiteY3" fmla="*/ 1301235 h 1534597"/>
                <a:gd name="connsiteX4" fmla="*/ 31273 w 1643695"/>
                <a:gd name="connsiteY4" fmla="*/ 1142167 h 1534597"/>
                <a:gd name="connsiteX5" fmla="*/ 813275 w 1643695"/>
                <a:gd name="connsiteY5" fmla="*/ 65842 h 1534597"/>
                <a:gd name="connsiteX6" fmla="*/ 959008 w 1643695"/>
                <a:gd name="connsiteY6" fmla="*/ 1072 h 1534597"/>
                <a:gd name="connsiteX7" fmla="*/ 1088548 w 1643695"/>
                <a:gd name="connsiteY7" fmla="*/ 95370 h 1534597"/>
                <a:gd name="connsiteX8" fmla="*/ 1629568 w 1643695"/>
                <a:gd name="connsiteY8" fmla="*/ 1310760 h 1534597"/>
                <a:gd name="connsiteX9" fmla="*/ 1612423 w 1643695"/>
                <a:gd name="connsiteY9" fmla="*/ 1469827 h 1534597"/>
                <a:gd name="connsiteX10" fmla="*/ 1483835 w 1643695"/>
                <a:gd name="connsiteY10" fmla="*/ 1534598 h 1534597"/>
                <a:gd name="connsiteX11" fmla="*/ 940910 w 1643695"/>
                <a:gd name="connsiteY11" fmla="*/ 5835 h 1534597"/>
                <a:gd name="connsiteX12" fmla="*/ 816133 w 1643695"/>
                <a:gd name="connsiteY12" fmla="*/ 69652 h 1534597"/>
                <a:gd name="connsiteX13" fmla="*/ 34130 w 1643695"/>
                <a:gd name="connsiteY13" fmla="*/ 1145977 h 1534597"/>
                <a:gd name="connsiteX14" fmla="*/ 17938 w 1643695"/>
                <a:gd name="connsiteY14" fmla="*/ 1299330 h 1534597"/>
                <a:gd name="connsiteX15" fmla="*/ 142715 w 1643695"/>
                <a:gd name="connsiteY15" fmla="*/ 1389817 h 1534597"/>
                <a:gd name="connsiteX16" fmla="*/ 1465738 w 1643695"/>
                <a:gd name="connsiteY16" fmla="*/ 1528882 h 1534597"/>
                <a:gd name="connsiteX17" fmla="*/ 1606708 w 1643695"/>
                <a:gd name="connsiteY17" fmla="*/ 1466017 h 1534597"/>
                <a:gd name="connsiteX18" fmla="*/ 1622900 w 1643695"/>
                <a:gd name="connsiteY18" fmla="*/ 1312665 h 1534597"/>
                <a:gd name="connsiteX19" fmla="*/ 1082833 w 1643695"/>
                <a:gd name="connsiteY19" fmla="*/ 97275 h 1534597"/>
                <a:gd name="connsiteX20" fmla="*/ 958055 w 1643695"/>
                <a:gd name="connsiteY20" fmla="*/ 6787 h 1534597"/>
                <a:gd name="connsiteX21" fmla="*/ 940910 w 1643695"/>
                <a:gd name="connsiteY21" fmla="*/ 5835 h 1534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3695" h="1534597">
                  <a:moveTo>
                    <a:pt x="1483835" y="1534598"/>
                  </a:moveTo>
                  <a:cubicBezTo>
                    <a:pt x="1478120" y="1534598"/>
                    <a:pt x="1472405" y="1534598"/>
                    <a:pt x="1466690" y="1533645"/>
                  </a:cubicBezTo>
                  <a:lnTo>
                    <a:pt x="143668" y="1395532"/>
                  </a:lnTo>
                  <a:cubicBezTo>
                    <a:pt x="86518" y="1389817"/>
                    <a:pt x="37940" y="1354575"/>
                    <a:pt x="14128" y="1301235"/>
                  </a:cubicBezTo>
                  <a:cubicBezTo>
                    <a:pt x="-9685" y="1248848"/>
                    <a:pt x="-3017" y="1188840"/>
                    <a:pt x="31273" y="1142167"/>
                  </a:cubicBezTo>
                  <a:lnTo>
                    <a:pt x="813275" y="65842"/>
                  </a:lnTo>
                  <a:cubicBezTo>
                    <a:pt x="847565" y="19170"/>
                    <a:pt x="901858" y="-5595"/>
                    <a:pt x="959008" y="1072"/>
                  </a:cubicBezTo>
                  <a:cubicBezTo>
                    <a:pt x="1016158" y="6787"/>
                    <a:pt x="1064735" y="42030"/>
                    <a:pt x="1088548" y="95370"/>
                  </a:cubicBezTo>
                  <a:lnTo>
                    <a:pt x="1629568" y="1310760"/>
                  </a:lnTo>
                  <a:cubicBezTo>
                    <a:pt x="1653380" y="1363148"/>
                    <a:pt x="1646713" y="1423155"/>
                    <a:pt x="1612423" y="1469827"/>
                  </a:cubicBezTo>
                  <a:cubicBezTo>
                    <a:pt x="1581943" y="1510785"/>
                    <a:pt x="1534318" y="1534598"/>
                    <a:pt x="1483835" y="1534598"/>
                  </a:cubicBezTo>
                  <a:close/>
                  <a:moveTo>
                    <a:pt x="940910" y="5835"/>
                  </a:moveTo>
                  <a:cubicBezTo>
                    <a:pt x="891380" y="5835"/>
                    <a:pt x="845660" y="28695"/>
                    <a:pt x="816133" y="69652"/>
                  </a:cubicBezTo>
                  <a:lnTo>
                    <a:pt x="34130" y="1145977"/>
                  </a:lnTo>
                  <a:cubicBezTo>
                    <a:pt x="1745" y="1190745"/>
                    <a:pt x="-4922" y="1248848"/>
                    <a:pt x="17938" y="1299330"/>
                  </a:cubicBezTo>
                  <a:cubicBezTo>
                    <a:pt x="40798" y="1350765"/>
                    <a:pt x="87470" y="1384102"/>
                    <a:pt x="142715" y="1389817"/>
                  </a:cubicBezTo>
                  <a:lnTo>
                    <a:pt x="1465738" y="1528882"/>
                  </a:lnTo>
                  <a:cubicBezTo>
                    <a:pt x="1520983" y="1534598"/>
                    <a:pt x="1574323" y="1510785"/>
                    <a:pt x="1606708" y="1466017"/>
                  </a:cubicBezTo>
                  <a:cubicBezTo>
                    <a:pt x="1639093" y="1421250"/>
                    <a:pt x="1645760" y="1363148"/>
                    <a:pt x="1622900" y="1312665"/>
                  </a:cubicBezTo>
                  <a:lnTo>
                    <a:pt x="1082833" y="97275"/>
                  </a:lnTo>
                  <a:cubicBezTo>
                    <a:pt x="1059973" y="45840"/>
                    <a:pt x="1013300" y="12502"/>
                    <a:pt x="958055" y="6787"/>
                  </a:cubicBezTo>
                  <a:cubicBezTo>
                    <a:pt x="952340" y="5835"/>
                    <a:pt x="946625" y="5835"/>
                    <a:pt x="940910" y="5835"/>
                  </a:cubicBezTo>
                  <a:close/>
                </a:path>
              </a:pathLst>
            </a:custGeom>
            <a:grpFill/>
            <a:ln w="9525" cap="flat">
              <a:noFill/>
              <a:prstDash val="solid"/>
              <a:miter/>
            </a:ln>
          </p:spPr>
          <p:txBody>
            <a:bodyPr rtlCol="0" anchor="ctr"/>
            <a:lstStyle/>
            <a:p>
              <a:endParaRPr lang="en-US" sz="1298"/>
            </a:p>
          </p:txBody>
        </p:sp>
        <p:sp>
          <p:nvSpPr>
            <p:cNvPr id="93" name="Freeform: Shape 92">
              <a:extLst>
                <a:ext uri="{FF2B5EF4-FFF2-40B4-BE49-F238E27FC236}">
                  <a16:creationId xmlns:a16="http://schemas.microsoft.com/office/drawing/2014/main" id="{10255508-CD31-475F-9938-E6992594AD7F}"/>
                </a:ext>
              </a:extLst>
            </p:cNvPr>
            <p:cNvSpPr/>
            <p:nvPr/>
          </p:nvSpPr>
          <p:spPr>
            <a:xfrm>
              <a:off x="5484232" y="2627034"/>
              <a:ext cx="1525159" cy="1644610"/>
            </a:xfrm>
            <a:custGeom>
              <a:avLst/>
              <a:gdLst>
                <a:gd name="connsiteX0" fmla="*/ 1365512 w 1525159"/>
                <a:gd name="connsiteY0" fmla="*/ 1644610 h 1644610"/>
                <a:gd name="connsiteX1" fmla="*/ 1297885 w 1525159"/>
                <a:gd name="connsiteY1" fmla="*/ 1629370 h 1644610"/>
                <a:gd name="connsiteX2" fmla="*/ 92020 w 1525159"/>
                <a:gd name="connsiteY2" fmla="*/ 1067395 h 1644610"/>
                <a:gd name="connsiteX3" fmla="*/ 580 w 1525159"/>
                <a:gd name="connsiteY3" fmla="*/ 936903 h 1644610"/>
                <a:gd name="connsiteX4" fmla="*/ 68207 w 1525159"/>
                <a:gd name="connsiteY4" fmla="*/ 792123 h 1644610"/>
                <a:gd name="connsiteX5" fmla="*/ 1157867 w 1525159"/>
                <a:gd name="connsiteY5" fmla="*/ 29170 h 1644610"/>
                <a:gd name="connsiteX6" fmla="*/ 1316935 w 1525159"/>
                <a:gd name="connsiteY6" fmla="*/ 14883 h 1644610"/>
                <a:gd name="connsiteX7" fmla="*/ 1408375 w 1525159"/>
                <a:gd name="connsiteY7" fmla="*/ 145375 h 1644610"/>
                <a:gd name="connsiteX8" fmla="*/ 1524580 w 1525159"/>
                <a:gd name="connsiteY8" fmla="*/ 1470303 h 1644610"/>
                <a:gd name="connsiteX9" fmla="*/ 1456952 w 1525159"/>
                <a:gd name="connsiteY9" fmla="*/ 1615083 h 1644610"/>
                <a:gd name="connsiteX10" fmla="*/ 1365512 w 1525159"/>
                <a:gd name="connsiteY10" fmla="*/ 1644610 h 1644610"/>
                <a:gd name="connsiteX11" fmla="*/ 1249307 w 1525159"/>
                <a:gd name="connsiteY11" fmla="*/ 4405 h 1644610"/>
                <a:gd name="connsiteX12" fmla="*/ 1160725 w 1525159"/>
                <a:gd name="connsiteY12" fmla="*/ 32980 h 1644610"/>
                <a:gd name="connsiteX13" fmla="*/ 71065 w 1525159"/>
                <a:gd name="connsiteY13" fmla="*/ 795933 h 1644610"/>
                <a:gd name="connsiteX14" fmla="*/ 6295 w 1525159"/>
                <a:gd name="connsiteY14" fmla="*/ 935950 h 1644610"/>
                <a:gd name="connsiteX15" fmla="*/ 94877 w 1525159"/>
                <a:gd name="connsiteY15" fmla="*/ 1062633 h 1644610"/>
                <a:gd name="connsiteX16" fmla="*/ 1300742 w 1525159"/>
                <a:gd name="connsiteY16" fmla="*/ 1624608 h 1644610"/>
                <a:gd name="connsiteX17" fmla="*/ 1454095 w 1525159"/>
                <a:gd name="connsiteY17" fmla="*/ 1611273 h 1644610"/>
                <a:gd name="connsiteX18" fmla="*/ 1518865 w 1525159"/>
                <a:gd name="connsiteY18" fmla="*/ 1471255 h 1644610"/>
                <a:gd name="connsiteX19" fmla="*/ 1403612 w 1525159"/>
                <a:gd name="connsiteY19" fmla="*/ 145375 h 1644610"/>
                <a:gd name="connsiteX20" fmla="*/ 1315030 w 1525159"/>
                <a:gd name="connsiteY20" fmla="*/ 18693 h 1644610"/>
                <a:gd name="connsiteX21" fmla="*/ 1249307 w 1525159"/>
                <a:gd name="connsiteY21" fmla="*/ 4405 h 1644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25159" h="1644610">
                  <a:moveTo>
                    <a:pt x="1365512" y="1644610"/>
                  </a:moveTo>
                  <a:cubicBezTo>
                    <a:pt x="1342652" y="1644610"/>
                    <a:pt x="1319792" y="1639848"/>
                    <a:pt x="1297885" y="1629370"/>
                  </a:cubicBezTo>
                  <a:lnTo>
                    <a:pt x="92020" y="1067395"/>
                  </a:lnTo>
                  <a:cubicBezTo>
                    <a:pt x="39632" y="1042630"/>
                    <a:pt x="5342" y="994053"/>
                    <a:pt x="580" y="936903"/>
                  </a:cubicBezTo>
                  <a:cubicBezTo>
                    <a:pt x="-4183" y="879753"/>
                    <a:pt x="20582" y="825460"/>
                    <a:pt x="68207" y="792123"/>
                  </a:cubicBezTo>
                  <a:lnTo>
                    <a:pt x="1157867" y="29170"/>
                  </a:lnTo>
                  <a:cubicBezTo>
                    <a:pt x="1205492" y="-4167"/>
                    <a:pt x="1264547" y="-8930"/>
                    <a:pt x="1316935" y="14883"/>
                  </a:cubicBezTo>
                  <a:cubicBezTo>
                    <a:pt x="1369322" y="39648"/>
                    <a:pt x="1403612" y="88225"/>
                    <a:pt x="1408375" y="145375"/>
                  </a:cubicBezTo>
                  <a:lnTo>
                    <a:pt x="1524580" y="1470303"/>
                  </a:lnTo>
                  <a:cubicBezTo>
                    <a:pt x="1529342" y="1527453"/>
                    <a:pt x="1504577" y="1581745"/>
                    <a:pt x="1456952" y="1615083"/>
                  </a:cubicBezTo>
                  <a:cubicBezTo>
                    <a:pt x="1429330" y="1634133"/>
                    <a:pt x="1397897" y="1644610"/>
                    <a:pt x="1365512" y="1644610"/>
                  </a:cubicBezTo>
                  <a:close/>
                  <a:moveTo>
                    <a:pt x="1249307" y="4405"/>
                  </a:moveTo>
                  <a:cubicBezTo>
                    <a:pt x="1218827" y="4405"/>
                    <a:pt x="1187395" y="13930"/>
                    <a:pt x="1160725" y="32980"/>
                  </a:cubicBezTo>
                  <a:lnTo>
                    <a:pt x="71065" y="795933"/>
                  </a:lnTo>
                  <a:cubicBezTo>
                    <a:pt x="25345" y="828318"/>
                    <a:pt x="580" y="880705"/>
                    <a:pt x="6295" y="935950"/>
                  </a:cubicBezTo>
                  <a:cubicBezTo>
                    <a:pt x="12010" y="991195"/>
                    <a:pt x="44395" y="1038820"/>
                    <a:pt x="94877" y="1062633"/>
                  </a:cubicBezTo>
                  <a:lnTo>
                    <a:pt x="1300742" y="1624608"/>
                  </a:lnTo>
                  <a:cubicBezTo>
                    <a:pt x="1351225" y="1648420"/>
                    <a:pt x="1408375" y="1642705"/>
                    <a:pt x="1454095" y="1611273"/>
                  </a:cubicBezTo>
                  <a:cubicBezTo>
                    <a:pt x="1499815" y="1578888"/>
                    <a:pt x="1524580" y="1527453"/>
                    <a:pt x="1518865" y="1471255"/>
                  </a:cubicBezTo>
                  <a:lnTo>
                    <a:pt x="1403612" y="145375"/>
                  </a:lnTo>
                  <a:cubicBezTo>
                    <a:pt x="1398850" y="90130"/>
                    <a:pt x="1365512" y="42505"/>
                    <a:pt x="1315030" y="18693"/>
                  </a:cubicBezTo>
                  <a:cubicBezTo>
                    <a:pt x="1294075" y="9168"/>
                    <a:pt x="1271215" y="4405"/>
                    <a:pt x="1249307" y="4405"/>
                  </a:cubicBezTo>
                  <a:close/>
                </a:path>
              </a:pathLst>
            </a:custGeom>
            <a:grpFill/>
            <a:ln w="9525" cap="flat">
              <a:noFill/>
              <a:prstDash val="solid"/>
              <a:miter/>
            </a:ln>
          </p:spPr>
          <p:txBody>
            <a:bodyPr rtlCol="0" anchor="ctr"/>
            <a:lstStyle/>
            <a:p>
              <a:endParaRPr lang="en-US" sz="1298"/>
            </a:p>
          </p:txBody>
        </p:sp>
        <p:sp>
          <p:nvSpPr>
            <p:cNvPr id="94" name="Freeform: Shape 93">
              <a:extLst>
                <a:ext uri="{FF2B5EF4-FFF2-40B4-BE49-F238E27FC236}">
                  <a16:creationId xmlns:a16="http://schemas.microsoft.com/office/drawing/2014/main" id="{6180CF46-AD3A-4882-BF8C-42A4079F05AC}"/>
                </a:ext>
              </a:extLst>
            </p:cNvPr>
            <p:cNvSpPr/>
            <p:nvPr/>
          </p:nvSpPr>
          <p:spPr>
            <a:xfrm>
              <a:off x="5498775" y="2833512"/>
              <a:ext cx="1599894" cy="1610534"/>
            </a:xfrm>
            <a:custGeom>
              <a:avLst/>
              <a:gdLst>
                <a:gd name="connsiteX0" fmla="*/ 1116654 w 1599894"/>
                <a:gd name="connsiteY0" fmla="*/ 1610535 h 1610534"/>
                <a:gd name="connsiteX1" fmla="*/ 1006164 w 1599894"/>
                <a:gd name="connsiteY1" fmla="*/ 1565767 h 1610534"/>
                <a:gd name="connsiteX2" fmla="*/ 48901 w 1599894"/>
                <a:gd name="connsiteY2" fmla="*/ 641842 h 1610534"/>
                <a:gd name="connsiteX3" fmla="*/ 5086 w 1599894"/>
                <a:gd name="connsiteY3" fmla="*/ 488490 h 1610534"/>
                <a:gd name="connsiteX4" fmla="*/ 116529 w 1599894"/>
                <a:gd name="connsiteY4" fmla="*/ 373237 h 1610534"/>
                <a:gd name="connsiteX5" fmla="*/ 1395736 w 1599894"/>
                <a:gd name="connsiteY5" fmla="*/ 6525 h 1610534"/>
                <a:gd name="connsiteX6" fmla="*/ 1550994 w 1599894"/>
                <a:gd name="connsiteY6" fmla="*/ 45577 h 1610534"/>
                <a:gd name="connsiteX7" fmla="*/ 1594809 w 1599894"/>
                <a:gd name="connsiteY7" fmla="*/ 198930 h 1610534"/>
                <a:gd name="connsiteX8" fmla="*/ 1271911 w 1599894"/>
                <a:gd name="connsiteY8" fmla="*/ 1488615 h 1610534"/>
                <a:gd name="connsiteX9" fmla="*/ 1160469 w 1599894"/>
                <a:gd name="connsiteY9" fmla="*/ 1603867 h 1610534"/>
                <a:gd name="connsiteX10" fmla="*/ 1116654 w 1599894"/>
                <a:gd name="connsiteY10" fmla="*/ 1610535 h 1610534"/>
                <a:gd name="connsiteX11" fmla="*/ 1439551 w 1599894"/>
                <a:gd name="connsiteY11" fmla="*/ 4620 h 1610534"/>
                <a:gd name="connsiteX12" fmla="*/ 1396689 w 1599894"/>
                <a:gd name="connsiteY12" fmla="*/ 10335 h 1610534"/>
                <a:gd name="connsiteX13" fmla="*/ 117481 w 1599894"/>
                <a:gd name="connsiteY13" fmla="*/ 378000 h 1610534"/>
                <a:gd name="connsiteX14" fmla="*/ 9849 w 1599894"/>
                <a:gd name="connsiteY14" fmla="*/ 489442 h 1610534"/>
                <a:gd name="connsiteX15" fmla="*/ 52711 w 1599894"/>
                <a:gd name="connsiteY15" fmla="*/ 638033 h 1610534"/>
                <a:gd name="connsiteX16" fmla="*/ 1009974 w 1599894"/>
                <a:gd name="connsiteY16" fmla="*/ 1561958 h 1610534"/>
                <a:gd name="connsiteX17" fmla="*/ 1159516 w 1599894"/>
                <a:gd name="connsiteY17" fmla="*/ 1599105 h 1610534"/>
                <a:gd name="connsiteX18" fmla="*/ 1267149 w 1599894"/>
                <a:gd name="connsiteY18" fmla="*/ 1487663 h 1610534"/>
                <a:gd name="connsiteX19" fmla="*/ 1589094 w 1599894"/>
                <a:gd name="connsiteY19" fmla="*/ 197025 h 1610534"/>
                <a:gd name="connsiteX20" fmla="*/ 1546231 w 1599894"/>
                <a:gd name="connsiteY20" fmla="*/ 48435 h 1610534"/>
                <a:gd name="connsiteX21" fmla="*/ 1439551 w 1599894"/>
                <a:gd name="connsiteY21" fmla="*/ 4620 h 1610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99894" h="1610534">
                  <a:moveTo>
                    <a:pt x="1116654" y="1610535"/>
                  </a:moveTo>
                  <a:cubicBezTo>
                    <a:pt x="1075696" y="1610535"/>
                    <a:pt x="1036644" y="1595295"/>
                    <a:pt x="1006164" y="1565767"/>
                  </a:cubicBezTo>
                  <a:lnTo>
                    <a:pt x="48901" y="641842"/>
                  </a:lnTo>
                  <a:cubicBezTo>
                    <a:pt x="6991" y="601837"/>
                    <a:pt x="-9201" y="544687"/>
                    <a:pt x="5086" y="488490"/>
                  </a:cubicBezTo>
                  <a:cubicBezTo>
                    <a:pt x="19374" y="432292"/>
                    <a:pt x="60331" y="389430"/>
                    <a:pt x="116529" y="373237"/>
                  </a:cubicBezTo>
                  <a:lnTo>
                    <a:pt x="1395736" y="6525"/>
                  </a:lnTo>
                  <a:cubicBezTo>
                    <a:pt x="1450981" y="-9668"/>
                    <a:pt x="1509084" y="4620"/>
                    <a:pt x="1550994" y="45577"/>
                  </a:cubicBezTo>
                  <a:cubicBezTo>
                    <a:pt x="1592904" y="85582"/>
                    <a:pt x="1609096" y="142732"/>
                    <a:pt x="1594809" y="198930"/>
                  </a:cubicBezTo>
                  <a:lnTo>
                    <a:pt x="1271911" y="1488615"/>
                  </a:lnTo>
                  <a:cubicBezTo>
                    <a:pt x="1257624" y="1544813"/>
                    <a:pt x="1216666" y="1587675"/>
                    <a:pt x="1160469" y="1603867"/>
                  </a:cubicBezTo>
                  <a:cubicBezTo>
                    <a:pt x="1146181" y="1607678"/>
                    <a:pt x="1130941" y="1610535"/>
                    <a:pt x="1116654" y="1610535"/>
                  </a:cubicBezTo>
                  <a:close/>
                  <a:moveTo>
                    <a:pt x="1439551" y="4620"/>
                  </a:moveTo>
                  <a:cubicBezTo>
                    <a:pt x="1425264" y="4620"/>
                    <a:pt x="1410976" y="6525"/>
                    <a:pt x="1396689" y="10335"/>
                  </a:cubicBezTo>
                  <a:lnTo>
                    <a:pt x="117481" y="378000"/>
                  </a:lnTo>
                  <a:cubicBezTo>
                    <a:pt x="64141" y="393240"/>
                    <a:pt x="24136" y="435150"/>
                    <a:pt x="9849" y="489442"/>
                  </a:cubicBezTo>
                  <a:cubicBezTo>
                    <a:pt x="-3487" y="543735"/>
                    <a:pt x="12706" y="598980"/>
                    <a:pt x="52711" y="638033"/>
                  </a:cubicBezTo>
                  <a:lnTo>
                    <a:pt x="1009974" y="1561958"/>
                  </a:lnTo>
                  <a:cubicBezTo>
                    <a:pt x="1049979" y="1601010"/>
                    <a:pt x="1106176" y="1614345"/>
                    <a:pt x="1159516" y="1599105"/>
                  </a:cubicBezTo>
                  <a:cubicBezTo>
                    <a:pt x="1212856" y="1583865"/>
                    <a:pt x="1252861" y="1541955"/>
                    <a:pt x="1267149" y="1487663"/>
                  </a:cubicBezTo>
                  <a:lnTo>
                    <a:pt x="1589094" y="197025"/>
                  </a:lnTo>
                  <a:cubicBezTo>
                    <a:pt x="1602429" y="142732"/>
                    <a:pt x="1586236" y="87487"/>
                    <a:pt x="1546231" y="48435"/>
                  </a:cubicBezTo>
                  <a:cubicBezTo>
                    <a:pt x="1516704" y="19860"/>
                    <a:pt x="1478604" y="4620"/>
                    <a:pt x="1439551" y="4620"/>
                  </a:cubicBezTo>
                  <a:close/>
                </a:path>
              </a:pathLst>
            </a:custGeom>
            <a:grpFill/>
            <a:ln w="9525" cap="flat">
              <a:noFill/>
              <a:prstDash val="solid"/>
              <a:miter/>
            </a:ln>
          </p:spPr>
          <p:txBody>
            <a:bodyPr rtlCol="0" anchor="ctr"/>
            <a:lstStyle/>
            <a:p>
              <a:endParaRPr lang="en-US" sz="1298"/>
            </a:p>
          </p:txBody>
        </p:sp>
        <p:sp>
          <p:nvSpPr>
            <p:cNvPr id="95" name="Freeform: Shape 94">
              <a:extLst>
                <a:ext uri="{FF2B5EF4-FFF2-40B4-BE49-F238E27FC236}">
                  <a16:creationId xmlns:a16="http://schemas.microsoft.com/office/drawing/2014/main" id="{E32DF239-2F1F-4DEF-84E6-8AA4C60B1814}"/>
                </a:ext>
              </a:extLst>
            </p:cNvPr>
            <p:cNvSpPr/>
            <p:nvPr/>
          </p:nvSpPr>
          <p:spPr>
            <a:xfrm>
              <a:off x="5574695" y="3024613"/>
              <a:ext cx="1649985" cy="1506110"/>
            </a:xfrm>
            <a:custGeom>
              <a:avLst/>
              <a:gdLst>
                <a:gd name="connsiteX0" fmla="*/ 764509 w 1649985"/>
                <a:gd name="connsiteY0" fmla="*/ 1506111 h 1506110"/>
                <a:gd name="connsiteX1" fmla="*/ 755937 w 1649985"/>
                <a:gd name="connsiteY1" fmla="*/ 1506111 h 1506110"/>
                <a:gd name="connsiteX2" fmla="*/ 621634 w 1649985"/>
                <a:gd name="connsiteY2" fmla="*/ 1419433 h 1506110"/>
                <a:gd name="connsiteX3" fmla="*/ 17749 w 1649985"/>
                <a:gd name="connsiteY3" fmla="*/ 232618 h 1506110"/>
                <a:gd name="connsiteX4" fmla="*/ 26322 w 1649985"/>
                <a:gd name="connsiteY4" fmla="*/ 72598 h 1506110"/>
                <a:gd name="connsiteX5" fmla="*/ 169197 w 1649985"/>
                <a:gd name="connsiteY5" fmla="*/ 208 h 1506110"/>
                <a:gd name="connsiteX6" fmla="*/ 1497934 w 1649985"/>
                <a:gd name="connsiteY6" fmla="*/ 69741 h 1506110"/>
                <a:gd name="connsiteX7" fmla="*/ 1632237 w 1649985"/>
                <a:gd name="connsiteY7" fmla="*/ 156418 h 1506110"/>
                <a:gd name="connsiteX8" fmla="*/ 1623664 w 1649985"/>
                <a:gd name="connsiteY8" fmla="*/ 316438 h 1506110"/>
                <a:gd name="connsiteX9" fmla="*/ 898812 w 1649985"/>
                <a:gd name="connsiteY9" fmla="*/ 1431816 h 1506110"/>
                <a:gd name="connsiteX10" fmla="*/ 764509 w 1649985"/>
                <a:gd name="connsiteY10" fmla="*/ 1506111 h 1506110"/>
                <a:gd name="connsiteX11" fmla="*/ 22512 w 1649985"/>
                <a:gd name="connsiteY11" fmla="*/ 230713 h 1506110"/>
                <a:gd name="connsiteX12" fmla="*/ 626397 w 1649985"/>
                <a:gd name="connsiteY12" fmla="*/ 1415623 h 1506110"/>
                <a:gd name="connsiteX13" fmla="*/ 755937 w 1649985"/>
                <a:gd name="connsiteY13" fmla="*/ 1499443 h 1506110"/>
                <a:gd name="connsiteX14" fmla="*/ 893097 w 1649985"/>
                <a:gd name="connsiteY14" fmla="*/ 1428958 h 1506110"/>
                <a:gd name="connsiteX15" fmla="*/ 1617949 w 1649985"/>
                <a:gd name="connsiteY15" fmla="*/ 313581 h 1506110"/>
                <a:gd name="connsiteX16" fmla="*/ 1625569 w 1649985"/>
                <a:gd name="connsiteY16" fmla="*/ 159276 h 1506110"/>
                <a:gd name="connsiteX17" fmla="*/ 1496029 w 1649985"/>
                <a:gd name="connsiteY17" fmla="*/ 75456 h 1506110"/>
                <a:gd name="connsiteX18" fmla="*/ 168244 w 1649985"/>
                <a:gd name="connsiteY18" fmla="*/ 5923 h 1506110"/>
                <a:gd name="connsiteX19" fmla="*/ 31084 w 1649985"/>
                <a:gd name="connsiteY19" fmla="*/ 76408 h 1506110"/>
                <a:gd name="connsiteX20" fmla="*/ 22512 w 1649985"/>
                <a:gd name="connsiteY20" fmla="*/ 230713 h 1506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49985" h="1506110">
                  <a:moveTo>
                    <a:pt x="764509" y="1506111"/>
                  </a:moveTo>
                  <a:cubicBezTo>
                    <a:pt x="761652" y="1506111"/>
                    <a:pt x="758794" y="1506111"/>
                    <a:pt x="755937" y="1506111"/>
                  </a:cubicBezTo>
                  <a:cubicBezTo>
                    <a:pt x="697834" y="1503253"/>
                    <a:pt x="648304" y="1470868"/>
                    <a:pt x="621634" y="1419433"/>
                  </a:cubicBezTo>
                  <a:lnTo>
                    <a:pt x="17749" y="232618"/>
                  </a:lnTo>
                  <a:cubicBezTo>
                    <a:pt x="-8921" y="181183"/>
                    <a:pt x="-5111" y="121176"/>
                    <a:pt x="26322" y="72598"/>
                  </a:cubicBezTo>
                  <a:cubicBezTo>
                    <a:pt x="57754" y="24021"/>
                    <a:pt x="111094" y="-2649"/>
                    <a:pt x="169197" y="208"/>
                  </a:cubicBezTo>
                  <a:lnTo>
                    <a:pt x="1497934" y="69741"/>
                  </a:lnTo>
                  <a:cubicBezTo>
                    <a:pt x="1556037" y="72598"/>
                    <a:pt x="1605567" y="104983"/>
                    <a:pt x="1632237" y="156418"/>
                  </a:cubicBezTo>
                  <a:cubicBezTo>
                    <a:pt x="1658907" y="207853"/>
                    <a:pt x="1655097" y="267861"/>
                    <a:pt x="1623664" y="316438"/>
                  </a:cubicBezTo>
                  <a:lnTo>
                    <a:pt x="898812" y="1431816"/>
                  </a:lnTo>
                  <a:cubicBezTo>
                    <a:pt x="868332" y="1478488"/>
                    <a:pt x="818802" y="1506111"/>
                    <a:pt x="764509" y="1506111"/>
                  </a:cubicBezTo>
                  <a:close/>
                  <a:moveTo>
                    <a:pt x="22512" y="230713"/>
                  </a:moveTo>
                  <a:lnTo>
                    <a:pt x="626397" y="1415623"/>
                  </a:lnTo>
                  <a:cubicBezTo>
                    <a:pt x="652114" y="1465153"/>
                    <a:pt x="699739" y="1496586"/>
                    <a:pt x="755937" y="1499443"/>
                  </a:cubicBezTo>
                  <a:cubicBezTo>
                    <a:pt x="812134" y="1502301"/>
                    <a:pt x="862617" y="1476583"/>
                    <a:pt x="893097" y="1428958"/>
                  </a:cubicBezTo>
                  <a:lnTo>
                    <a:pt x="1617949" y="313581"/>
                  </a:lnTo>
                  <a:cubicBezTo>
                    <a:pt x="1648429" y="266908"/>
                    <a:pt x="1651287" y="208806"/>
                    <a:pt x="1625569" y="159276"/>
                  </a:cubicBezTo>
                  <a:cubicBezTo>
                    <a:pt x="1599852" y="109746"/>
                    <a:pt x="1552227" y="78313"/>
                    <a:pt x="1496029" y="75456"/>
                  </a:cubicBezTo>
                  <a:lnTo>
                    <a:pt x="168244" y="5923"/>
                  </a:lnTo>
                  <a:cubicBezTo>
                    <a:pt x="112999" y="3066"/>
                    <a:pt x="61564" y="28783"/>
                    <a:pt x="31084" y="76408"/>
                  </a:cubicBezTo>
                  <a:cubicBezTo>
                    <a:pt x="604" y="123081"/>
                    <a:pt x="-3206" y="181183"/>
                    <a:pt x="22512" y="230713"/>
                  </a:cubicBezTo>
                  <a:close/>
                </a:path>
              </a:pathLst>
            </a:custGeom>
            <a:grpFill/>
            <a:ln w="9525" cap="flat">
              <a:noFill/>
              <a:prstDash val="solid"/>
              <a:miter/>
            </a:ln>
          </p:spPr>
          <p:txBody>
            <a:bodyPr rtlCol="0" anchor="ctr"/>
            <a:lstStyle/>
            <a:p>
              <a:endParaRPr lang="en-US" sz="1298"/>
            </a:p>
          </p:txBody>
        </p:sp>
        <p:sp>
          <p:nvSpPr>
            <p:cNvPr id="96" name="Freeform: Shape 95">
              <a:extLst>
                <a:ext uri="{FF2B5EF4-FFF2-40B4-BE49-F238E27FC236}">
                  <a16:creationId xmlns:a16="http://schemas.microsoft.com/office/drawing/2014/main" id="{1FF529E2-E4DE-4BC2-AD36-9E2F91168396}"/>
                </a:ext>
              </a:extLst>
            </p:cNvPr>
            <p:cNvSpPr/>
            <p:nvPr/>
          </p:nvSpPr>
          <p:spPr>
            <a:xfrm>
              <a:off x="5703352" y="2884241"/>
              <a:ext cx="1552692" cy="1637910"/>
            </a:xfrm>
            <a:custGeom>
              <a:avLst/>
              <a:gdLst>
                <a:gd name="connsiteX0" fmla="*/ 345340 w 1552692"/>
                <a:gd name="connsiteY0" fmla="*/ 1637910 h 1637910"/>
                <a:gd name="connsiteX1" fmla="*/ 285332 w 1552692"/>
                <a:gd name="connsiteY1" fmla="*/ 1626480 h 1637910"/>
                <a:gd name="connsiteX2" fmla="*/ 187225 w 1552692"/>
                <a:gd name="connsiteY2" fmla="*/ 1500750 h 1637910"/>
                <a:gd name="connsiteX3" fmla="*/ 1487 w 1552692"/>
                <a:gd name="connsiteY3" fmla="*/ 182490 h 1637910"/>
                <a:gd name="connsiteX4" fmla="*/ 61495 w 1552692"/>
                <a:gd name="connsiteY4" fmla="*/ 33900 h 1637910"/>
                <a:gd name="connsiteX5" fmla="*/ 219610 w 1552692"/>
                <a:gd name="connsiteY5" fmla="*/ 11993 h 1637910"/>
                <a:gd name="connsiteX6" fmla="*/ 1453097 w 1552692"/>
                <a:gd name="connsiteY6" fmla="*/ 510150 h 1637910"/>
                <a:gd name="connsiteX7" fmla="*/ 1551205 w 1552692"/>
                <a:gd name="connsiteY7" fmla="*/ 635880 h 1637910"/>
                <a:gd name="connsiteX8" fmla="*/ 1491197 w 1552692"/>
                <a:gd name="connsiteY8" fmla="*/ 784470 h 1637910"/>
                <a:gd name="connsiteX9" fmla="*/ 442495 w 1552692"/>
                <a:gd name="connsiteY9" fmla="*/ 1603620 h 1637910"/>
                <a:gd name="connsiteX10" fmla="*/ 345340 w 1552692"/>
                <a:gd name="connsiteY10" fmla="*/ 1637910 h 1637910"/>
                <a:gd name="connsiteX11" fmla="*/ 7202 w 1552692"/>
                <a:gd name="connsiteY11" fmla="*/ 182490 h 1637910"/>
                <a:gd name="connsiteX12" fmla="*/ 191987 w 1552692"/>
                <a:gd name="connsiteY12" fmla="*/ 1499798 h 1637910"/>
                <a:gd name="connsiteX13" fmla="*/ 287237 w 1552692"/>
                <a:gd name="connsiteY13" fmla="*/ 1621718 h 1637910"/>
                <a:gd name="connsiteX14" fmla="*/ 439637 w 1552692"/>
                <a:gd name="connsiteY14" fmla="*/ 1599810 h 1637910"/>
                <a:gd name="connsiteX15" fmla="*/ 1488340 w 1552692"/>
                <a:gd name="connsiteY15" fmla="*/ 780660 h 1637910"/>
                <a:gd name="connsiteX16" fmla="*/ 1546442 w 1552692"/>
                <a:gd name="connsiteY16" fmla="*/ 637785 h 1637910"/>
                <a:gd name="connsiteX17" fmla="*/ 1451192 w 1552692"/>
                <a:gd name="connsiteY17" fmla="*/ 515865 h 1637910"/>
                <a:gd name="connsiteX18" fmla="*/ 217705 w 1552692"/>
                <a:gd name="connsiteY18" fmla="*/ 17708 h 1637910"/>
                <a:gd name="connsiteX19" fmla="*/ 65305 w 1552692"/>
                <a:gd name="connsiteY19" fmla="*/ 39615 h 1637910"/>
                <a:gd name="connsiteX20" fmla="*/ 7202 w 1552692"/>
                <a:gd name="connsiteY20" fmla="*/ 182490 h 16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52692" h="1637910">
                  <a:moveTo>
                    <a:pt x="345340" y="1637910"/>
                  </a:moveTo>
                  <a:cubicBezTo>
                    <a:pt x="325337" y="1637910"/>
                    <a:pt x="304382" y="1634100"/>
                    <a:pt x="285332" y="1626480"/>
                  </a:cubicBezTo>
                  <a:cubicBezTo>
                    <a:pt x="231992" y="1604573"/>
                    <a:pt x="194845" y="1557900"/>
                    <a:pt x="187225" y="1500750"/>
                  </a:cubicBezTo>
                  <a:lnTo>
                    <a:pt x="1487" y="182490"/>
                  </a:lnTo>
                  <a:cubicBezTo>
                    <a:pt x="-6133" y="125340"/>
                    <a:pt x="15775" y="70095"/>
                    <a:pt x="61495" y="33900"/>
                  </a:cubicBezTo>
                  <a:cubicBezTo>
                    <a:pt x="107215" y="-1342"/>
                    <a:pt x="166270" y="-9915"/>
                    <a:pt x="219610" y="11993"/>
                  </a:cubicBezTo>
                  <a:lnTo>
                    <a:pt x="1453097" y="510150"/>
                  </a:lnTo>
                  <a:cubicBezTo>
                    <a:pt x="1506437" y="532058"/>
                    <a:pt x="1543585" y="578730"/>
                    <a:pt x="1551205" y="635880"/>
                  </a:cubicBezTo>
                  <a:cubicBezTo>
                    <a:pt x="1558825" y="693030"/>
                    <a:pt x="1536917" y="748275"/>
                    <a:pt x="1491197" y="784470"/>
                  </a:cubicBezTo>
                  <a:lnTo>
                    <a:pt x="442495" y="1603620"/>
                  </a:lnTo>
                  <a:cubicBezTo>
                    <a:pt x="414872" y="1626480"/>
                    <a:pt x="380582" y="1637910"/>
                    <a:pt x="345340" y="1637910"/>
                  </a:cubicBezTo>
                  <a:close/>
                  <a:moveTo>
                    <a:pt x="7202" y="182490"/>
                  </a:moveTo>
                  <a:lnTo>
                    <a:pt x="191987" y="1499798"/>
                  </a:lnTo>
                  <a:cubicBezTo>
                    <a:pt x="199607" y="1555043"/>
                    <a:pt x="234850" y="1600763"/>
                    <a:pt x="287237" y="1621718"/>
                  </a:cubicBezTo>
                  <a:cubicBezTo>
                    <a:pt x="338672" y="1642673"/>
                    <a:pt x="395822" y="1635053"/>
                    <a:pt x="439637" y="1599810"/>
                  </a:cubicBezTo>
                  <a:lnTo>
                    <a:pt x="1488340" y="780660"/>
                  </a:lnTo>
                  <a:cubicBezTo>
                    <a:pt x="1532155" y="746370"/>
                    <a:pt x="1554062" y="693030"/>
                    <a:pt x="1546442" y="637785"/>
                  </a:cubicBezTo>
                  <a:cubicBezTo>
                    <a:pt x="1538822" y="582540"/>
                    <a:pt x="1503580" y="536820"/>
                    <a:pt x="1451192" y="515865"/>
                  </a:cubicBezTo>
                  <a:lnTo>
                    <a:pt x="217705" y="17708"/>
                  </a:lnTo>
                  <a:cubicBezTo>
                    <a:pt x="166270" y="-3247"/>
                    <a:pt x="109120" y="4373"/>
                    <a:pt x="65305" y="39615"/>
                  </a:cubicBezTo>
                  <a:cubicBezTo>
                    <a:pt x="20537" y="72953"/>
                    <a:pt x="-418" y="127245"/>
                    <a:pt x="7202" y="182490"/>
                  </a:cubicBezTo>
                  <a:close/>
                </a:path>
              </a:pathLst>
            </a:custGeom>
            <a:grpFill/>
            <a:ln w="9525" cap="flat">
              <a:noFill/>
              <a:prstDash val="solid"/>
              <a:miter/>
            </a:ln>
          </p:spPr>
          <p:txBody>
            <a:bodyPr rtlCol="0" anchor="ctr"/>
            <a:lstStyle/>
            <a:p>
              <a:endParaRPr lang="en-US" sz="1298"/>
            </a:p>
          </p:txBody>
        </p:sp>
        <p:sp>
          <p:nvSpPr>
            <p:cNvPr id="97" name="Freeform: Shape 96">
              <a:extLst>
                <a:ext uri="{FF2B5EF4-FFF2-40B4-BE49-F238E27FC236}">
                  <a16:creationId xmlns:a16="http://schemas.microsoft.com/office/drawing/2014/main" id="{EBD42EE8-F67C-4184-AC55-B277B9D45512}"/>
                </a:ext>
              </a:extLst>
            </p:cNvPr>
            <p:cNvSpPr/>
            <p:nvPr/>
          </p:nvSpPr>
          <p:spPr>
            <a:xfrm>
              <a:off x="5617251" y="2793839"/>
              <a:ext cx="1577256" cy="1626394"/>
            </a:xfrm>
            <a:custGeom>
              <a:avLst/>
              <a:gdLst>
                <a:gd name="connsiteX0" fmla="*/ 159026 w 1577256"/>
                <a:gd name="connsiteY0" fmla="*/ 1626395 h 1626394"/>
                <a:gd name="connsiteX1" fmla="*/ 55203 w 1577256"/>
                <a:gd name="connsiteY1" fmla="*/ 1587342 h 1626394"/>
                <a:gd name="connsiteX2" fmla="*/ 2816 w 1577256"/>
                <a:gd name="connsiteY2" fmla="*/ 1435895 h 1626394"/>
                <a:gd name="connsiteX3" fmla="*/ 256181 w 1577256"/>
                <a:gd name="connsiteY3" fmla="*/ 130017 h 1626394"/>
                <a:gd name="connsiteX4" fmla="*/ 360956 w 1577256"/>
                <a:gd name="connsiteY4" fmla="*/ 9050 h 1626394"/>
                <a:gd name="connsiteX5" fmla="*/ 518118 w 1577256"/>
                <a:gd name="connsiteY5" fmla="*/ 39530 h 1626394"/>
                <a:gd name="connsiteX6" fmla="*/ 1522053 w 1577256"/>
                <a:gd name="connsiteY6" fmla="*/ 912019 h 1626394"/>
                <a:gd name="connsiteX7" fmla="*/ 1574441 w 1577256"/>
                <a:gd name="connsiteY7" fmla="*/ 1063467 h 1626394"/>
                <a:gd name="connsiteX8" fmla="*/ 1469666 w 1577256"/>
                <a:gd name="connsiteY8" fmla="*/ 1184435 h 1626394"/>
                <a:gd name="connsiteX9" fmla="*/ 211413 w 1577256"/>
                <a:gd name="connsiteY9" fmla="*/ 1616870 h 1626394"/>
                <a:gd name="connsiteX10" fmla="*/ 159026 w 1577256"/>
                <a:gd name="connsiteY10" fmla="*/ 1626395 h 1626394"/>
                <a:gd name="connsiteX11" fmla="*/ 259038 w 1577256"/>
                <a:gd name="connsiteY11" fmla="*/ 130017 h 1626394"/>
                <a:gd name="connsiteX12" fmla="*/ 261896 w 1577256"/>
                <a:gd name="connsiteY12" fmla="*/ 130970 h 1626394"/>
                <a:gd name="connsiteX13" fmla="*/ 7578 w 1577256"/>
                <a:gd name="connsiteY13" fmla="*/ 1436847 h 1626394"/>
                <a:gd name="connsiteX14" fmla="*/ 58061 w 1577256"/>
                <a:gd name="connsiteY14" fmla="*/ 1582580 h 1626394"/>
                <a:gd name="connsiteX15" fmla="*/ 209508 w 1577256"/>
                <a:gd name="connsiteY15" fmla="*/ 1612107 h 1626394"/>
                <a:gd name="connsiteX16" fmla="*/ 1467761 w 1577256"/>
                <a:gd name="connsiteY16" fmla="*/ 1178720 h 1626394"/>
                <a:gd name="connsiteX17" fmla="*/ 1568726 w 1577256"/>
                <a:gd name="connsiteY17" fmla="*/ 1062515 h 1626394"/>
                <a:gd name="connsiteX18" fmla="*/ 1518243 w 1577256"/>
                <a:gd name="connsiteY18" fmla="*/ 916782 h 1626394"/>
                <a:gd name="connsiteX19" fmla="*/ 514308 w 1577256"/>
                <a:gd name="connsiteY19" fmla="*/ 43340 h 1626394"/>
                <a:gd name="connsiteX20" fmla="*/ 362861 w 1577256"/>
                <a:gd name="connsiteY20" fmla="*/ 13812 h 1626394"/>
                <a:gd name="connsiteX21" fmla="*/ 261896 w 1577256"/>
                <a:gd name="connsiteY21" fmla="*/ 130017 h 1626394"/>
                <a:gd name="connsiteX22" fmla="*/ 259038 w 1577256"/>
                <a:gd name="connsiteY22" fmla="*/ 130017 h 1626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77256" h="1626394">
                  <a:moveTo>
                    <a:pt x="159026" y="1626395"/>
                  </a:moveTo>
                  <a:cubicBezTo>
                    <a:pt x="120926" y="1626395"/>
                    <a:pt x="84731" y="1613060"/>
                    <a:pt x="55203" y="1587342"/>
                  </a:cubicBezTo>
                  <a:cubicBezTo>
                    <a:pt x="11388" y="1549242"/>
                    <a:pt x="-7662" y="1493045"/>
                    <a:pt x="2816" y="1435895"/>
                  </a:cubicBezTo>
                  <a:lnTo>
                    <a:pt x="256181" y="130017"/>
                  </a:lnTo>
                  <a:cubicBezTo>
                    <a:pt x="267611" y="72867"/>
                    <a:pt x="306663" y="28100"/>
                    <a:pt x="360956" y="9050"/>
                  </a:cubicBezTo>
                  <a:cubicBezTo>
                    <a:pt x="415248" y="-10000"/>
                    <a:pt x="474303" y="1430"/>
                    <a:pt x="518118" y="39530"/>
                  </a:cubicBezTo>
                  <a:lnTo>
                    <a:pt x="1522053" y="912019"/>
                  </a:lnTo>
                  <a:cubicBezTo>
                    <a:pt x="1565868" y="950119"/>
                    <a:pt x="1584918" y="1006317"/>
                    <a:pt x="1574441" y="1063467"/>
                  </a:cubicBezTo>
                  <a:cubicBezTo>
                    <a:pt x="1563011" y="1120617"/>
                    <a:pt x="1523958" y="1165385"/>
                    <a:pt x="1469666" y="1184435"/>
                  </a:cubicBezTo>
                  <a:lnTo>
                    <a:pt x="211413" y="1616870"/>
                  </a:lnTo>
                  <a:cubicBezTo>
                    <a:pt x="194268" y="1623537"/>
                    <a:pt x="176171" y="1626395"/>
                    <a:pt x="159026" y="1626395"/>
                  </a:cubicBezTo>
                  <a:close/>
                  <a:moveTo>
                    <a:pt x="259038" y="130017"/>
                  </a:moveTo>
                  <a:lnTo>
                    <a:pt x="261896" y="130970"/>
                  </a:lnTo>
                  <a:lnTo>
                    <a:pt x="7578" y="1436847"/>
                  </a:lnTo>
                  <a:cubicBezTo>
                    <a:pt x="-2899" y="1492092"/>
                    <a:pt x="16151" y="1546385"/>
                    <a:pt x="58061" y="1582580"/>
                  </a:cubicBezTo>
                  <a:cubicBezTo>
                    <a:pt x="99971" y="1618775"/>
                    <a:pt x="157121" y="1630205"/>
                    <a:pt x="209508" y="1612107"/>
                  </a:cubicBezTo>
                  <a:lnTo>
                    <a:pt x="1467761" y="1178720"/>
                  </a:lnTo>
                  <a:cubicBezTo>
                    <a:pt x="1520148" y="1160622"/>
                    <a:pt x="1558248" y="1116807"/>
                    <a:pt x="1568726" y="1062515"/>
                  </a:cubicBezTo>
                  <a:cubicBezTo>
                    <a:pt x="1579203" y="1007269"/>
                    <a:pt x="1560153" y="952977"/>
                    <a:pt x="1518243" y="916782"/>
                  </a:cubicBezTo>
                  <a:lnTo>
                    <a:pt x="514308" y="43340"/>
                  </a:lnTo>
                  <a:cubicBezTo>
                    <a:pt x="472398" y="7145"/>
                    <a:pt x="415248" y="-4285"/>
                    <a:pt x="362861" y="13812"/>
                  </a:cubicBezTo>
                  <a:cubicBezTo>
                    <a:pt x="310473" y="31910"/>
                    <a:pt x="272373" y="75725"/>
                    <a:pt x="261896" y="130017"/>
                  </a:cubicBezTo>
                  <a:lnTo>
                    <a:pt x="259038" y="130017"/>
                  </a:lnTo>
                  <a:close/>
                </a:path>
              </a:pathLst>
            </a:custGeom>
            <a:grpFill/>
            <a:ln w="9525" cap="flat">
              <a:noFill/>
              <a:prstDash val="solid"/>
              <a:miter/>
            </a:ln>
          </p:spPr>
          <p:txBody>
            <a:bodyPr rtlCol="0" anchor="ctr"/>
            <a:lstStyle/>
            <a:p>
              <a:endParaRPr lang="en-US" sz="1298"/>
            </a:p>
          </p:txBody>
        </p:sp>
        <p:sp>
          <p:nvSpPr>
            <p:cNvPr id="98" name="Freeform: Shape 97">
              <a:extLst>
                <a:ext uri="{FF2B5EF4-FFF2-40B4-BE49-F238E27FC236}">
                  <a16:creationId xmlns:a16="http://schemas.microsoft.com/office/drawing/2014/main" id="{2FCFEDC0-0434-46B3-BDE6-2A548497D148}"/>
                </a:ext>
              </a:extLst>
            </p:cNvPr>
            <p:cNvSpPr/>
            <p:nvPr/>
          </p:nvSpPr>
          <p:spPr>
            <a:xfrm>
              <a:off x="5392895" y="2761931"/>
              <a:ext cx="1648777" cy="1472564"/>
            </a:xfrm>
            <a:custGeom>
              <a:avLst/>
              <a:gdLst>
                <a:gd name="connsiteX0" fmla="*/ 1490186 w 1648777"/>
                <a:gd name="connsiteY0" fmla="*/ 1472565 h 1472564"/>
                <a:gd name="connsiteX1" fmla="*/ 159544 w 1648777"/>
                <a:gd name="connsiteY1" fmla="*/ 1472565 h 1472564"/>
                <a:gd name="connsiteX2" fmla="*/ 21431 w 1648777"/>
                <a:gd name="connsiteY2" fmla="*/ 1392555 h 1472564"/>
                <a:gd name="connsiteX3" fmla="*/ 21431 w 1648777"/>
                <a:gd name="connsiteY3" fmla="*/ 1232535 h 1472564"/>
                <a:gd name="connsiteX4" fmla="*/ 686276 w 1648777"/>
                <a:gd name="connsiteY4" fmla="*/ 80010 h 1472564"/>
                <a:gd name="connsiteX5" fmla="*/ 824389 w 1648777"/>
                <a:gd name="connsiteY5" fmla="*/ 0 h 1472564"/>
                <a:gd name="connsiteX6" fmla="*/ 824389 w 1648777"/>
                <a:gd name="connsiteY6" fmla="*/ 0 h 1472564"/>
                <a:gd name="connsiteX7" fmla="*/ 962501 w 1648777"/>
                <a:gd name="connsiteY7" fmla="*/ 80010 h 1472564"/>
                <a:gd name="connsiteX8" fmla="*/ 1627346 w 1648777"/>
                <a:gd name="connsiteY8" fmla="*/ 1232535 h 1472564"/>
                <a:gd name="connsiteX9" fmla="*/ 1627346 w 1648777"/>
                <a:gd name="connsiteY9" fmla="*/ 1392555 h 1472564"/>
                <a:gd name="connsiteX10" fmla="*/ 1490186 w 1648777"/>
                <a:gd name="connsiteY10" fmla="*/ 1472565 h 1472564"/>
                <a:gd name="connsiteX11" fmla="*/ 691039 w 1648777"/>
                <a:gd name="connsiteY11" fmla="*/ 83820 h 1472564"/>
                <a:gd name="connsiteX12" fmla="*/ 26194 w 1648777"/>
                <a:gd name="connsiteY12" fmla="*/ 1236345 h 1472564"/>
                <a:gd name="connsiteX13" fmla="*/ 26194 w 1648777"/>
                <a:gd name="connsiteY13" fmla="*/ 1390650 h 1472564"/>
                <a:gd name="connsiteX14" fmla="*/ 159544 w 1648777"/>
                <a:gd name="connsiteY14" fmla="*/ 1467803 h 1472564"/>
                <a:gd name="connsiteX15" fmla="*/ 1490186 w 1648777"/>
                <a:gd name="connsiteY15" fmla="*/ 1467803 h 1472564"/>
                <a:gd name="connsiteX16" fmla="*/ 1623536 w 1648777"/>
                <a:gd name="connsiteY16" fmla="*/ 1390650 h 1472564"/>
                <a:gd name="connsiteX17" fmla="*/ 1623536 w 1648777"/>
                <a:gd name="connsiteY17" fmla="*/ 1236345 h 1472564"/>
                <a:gd name="connsiteX18" fmla="*/ 958691 w 1648777"/>
                <a:gd name="connsiteY18" fmla="*/ 83820 h 1472564"/>
                <a:gd name="connsiteX19" fmla="*/ 825341 w 1648777"/>
                <a:gd name="connsiteY19" fmla="*/ 6668 h 1472564"/>
                <a:gd name="connsiteX20" fmla="*/ 691039 w 1648777"/>
                <a:gd name="connsiteY20" fmla="*/ 83820 h 1472564"/>
                <a:gd name="connsiteX21" fmla="*/ 691039 w 1648777"/>
                <a:gd name="connsiteY21" fmla="*/ 83820 h 1472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48777" h="1472564">
                  <a:moveTo>
                    <a:pt x="1490186" y="1472565"/>
                  </a:moveTo>
                  <a:lnTo>
                    <a:pt x="159544" y="1472565"/>
                  </a:lnTo>
                  <a:cubicBezTo>
                    <a:pt x="101441" y="1472565"/>
                    <a:pt x="50006" y="1443038"/>
                    <a:pt x="21431" y="1392555"/>
                  </a:cubicBezTo>
                  <a:cubicBezTo>
                    <a:pt x="-7144" y="1342073"/>
                    <a:pt x="-7144" y="1283018"/>
                    <a:pt x="21431" y="1232535"/>
                  </a:cubicBezTo>
                  <a:lnTo>
                    <a:pt x="686276" y="80010"/>
                  </a:lnTo>
                  <a:cubicBezTo>
                    <a:pt x="714851" y="29528"/>
                    <a:pt x="767239" y="0"/>
                    <a:pt x="824389" y="0"/>
                  </a:cubicBezTo>
                  <a:cubicBezTo>
                    <a:pt x="824389" y="0"/>
                    <a:pt x="824389" y="0"/>
                    <a:pt x="824389" y="0"/>
                  </a:cubicBezTo>
                  <a:cubicBezTo>
                    <a:pt x="882491" y="0"/>
                    <a:pt x="933926" y="29528"/>
                    <a:pt x="962501" y="80010"/>
                  </a:cubicBezTo>
                  <a:lnTo>
                    <a:pt x="1627346" y="1232535"/>
                  </a:lnTo>
                  <a:cubicBezTo>
                    <a:pt x="1655921" y="1283018"/>
                    <a:pt x="1655921" y="1342073"/>
                    <a:pt x="1627346" y="1392555"/>
                  </a:cubicBezTo>
                  <a:cubicBezTo>
                    <a:pt x="1599724" y="1443038"/>
                    <a:pt x="1548289" y="1472565"/>
                    <a:pt x="1490186" y="1472565"/>
                  </a:cubicBezTo>
                  <a:close/>
                  <a:moveTo>
                    <a:pt x="691039" y="83820"/>
                  </a:moveTo>
                  <a:lnTo>
                    <a:pt x="26194" y="1236345"/>
                  </a:lnTo>
                  <a:cubicBezTo>
                    <a:pt x="-1429" y="1284923"/>
                    <a:pt x="-1429" y="1342073"/>
                    <a:pt x="26194" y="1390650"/>
                  </a:cubicBezTo>
                  <a:cubicBezTo>
                    <a:pt x="53816" y="1439228"/>
                    <a:pt x="104299" y="1467803"/>
                    <a:pt x="159544" y="1467803"/>
                  </a:cubicBezTo>
                  <a:lnTo>
                    <a:pt x="1490186" y="1467803"/>
                  </a:lnTo>
                  <a:cubicBezTo>
                    <a:pt x="1546384" y="1467803"/>
                    <a:pt x="1595914" y="1439228"/>
                    <a:pt x="1623536" y="1390650"/>
                  </a:cubicBezTo>
                  <a:cubicBezTo>
                    <a:pt x="1651159" y="1342073"/>
                    <a:pt x="1651159" y="1284923"/>
                    <a:pt x="1623536" y="1236345"/>
                  </a:cubicBezTo>
                  <a:lnTo>
                    <a:pt x="958691" y="83820"/>
                  </a:lnTo>
                  <a:cubicBezTo>
                    <a:pt x="931069" y="35243"/>
                    <a:pt x="880586" y="6668"/>
                    <a:pt x="825341" y="6668"/>
                  </a:cubicBezTo>
                  <a:cubicBezTo>
                    <a:pt x="769144" y="6668"/>
                    <a:pt x="719614" y="35243"/>
                    <a:pt x="691039" y="83820"/>
                  </a:cubicBezTo>
                  <a:lnTo>
                    <a:pt x="691039" y="83820"/>
                  </a:lnTo>
                  <a:close/>
                </a:path>
              </a:pathLst>
            </a:custGeom>
            <a:grpFill/>
            <a:ln w="9525" cap="flat">
              <a:noFill/>
              <a:prstDash val="solid"/>
              <a:miter/>
            </a:ln>
          </p:spPr>
          <p:txBody>
            <a:bodyPr rtlCol="0" anchor="ctr"/>
            <a:lstStyle/>
            <a:p>
              <a:endParaRPr lang="en-US" sz="1298"/>
            </a:p>
          </p:txBody>
        </p:sp>
      </p:grpSp>
    </p:spTree>
    <p:extLst>
      <p:ext uri="{BB962C8B-B14F-4D97-AF65-F5344CB8AC3E}">
        <p14:creationId xmlns:p14="http://schemas.microsoft.com/office/powerpoint/2010/main" val="4142596075"/>
      </p:ext>
    </p:extLst>
  </p:cSld>
  <p:clrMapOvr>
    <a:masterClrMapping/>
  </p:clrMapOvr>
  <p:transition>
    <p:fade/>
  </p:transition>
  <p:hf sldNum="0" hdr="0" ftr="0" dt="0"/>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a:t>Heading Segoe UI </a:t>
            </a:r>
            <a:r>
              <a:rPr lang="en-US" err="1"/>
              <a:t>Semibold</a:t>
            </a:r>
            <a:r>
              <a:rPr lang="en-US"/>
              <a:t> 32</a:t>
            </a:r>
          </a:p>
        </p:txBody>
      </p:sp>
      <p:sp>
        <p:nvSpPr>
          <p:cNvPr id="2" name="Footer Placeholder 1">
            <a:extLst>
              <a:ext uri="{FF2B5EF4-FFF2-40B4-BE49-F238E27FC236}">
                <a16:creationId xmlns:a16="http://schemas.microsoft.com/office/drawing/2014/main" id="{B852478B-55EF-4189-A468-2CD5FFD8274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99709698"/>
      </p:ext>
    </p:extLst>
  </p:cSld>
  <p:clrMapOvr>
    <a:masterClrMapping/>
  </p:clrMapOvr>
  <p:transition>
    <p:fade/>
  </p:transition>
  <p:hf sldNum="0" hdr="0" ftr="0" dt="0"/>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Title and subheadin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A74CBFC5-126D-4E5D-BA79-A65662FA3631}"/>
              </a:ext>
            </a:extLst>
          </p:cNvPr>
          <p:cNvSpPr>
            <a:spLocks noGrp="1"/>
          </p:cNvSpPr>
          <p:nvPr>
            <p:ph type="title"/>
          </p:nvPr>
        </p:nvSpPr>
        <p:spPr>
          <a:xfrm>
            <a:off x="313982" y="440494"/>
            <a:ext cx="8505951" cy="642840"/>
          </a:xfrm>
        </p:spPr>
        <p:txBody>
          <a:bodyPr/>
          <a:lstStyle/>
          <a:p>
            <a:r>
              <a:rPr lang="en-US"/>
              <a:t>Click to edit Master title style</a:t>
            </a:r>
          </a:p>
        </p:txBody>
      </p:sp>
      <p:sp>
        <p:nvSpPr>
          <p:cNvPr id="4" name="Text Placeholder 3">
            <a:extLst>
              <a:ext uri="{FF2B5EF4-FFF2-40B4-BE49-F238E27FC236}">
                <a16:creationId xmlns:a16="http://schemas.microsoft.com/office/drawing/2014/main" id="{DB521330-4B4A-4C5F-85CF-D5CBC2772D39}"/>
              </a:ext>
            </a:extLst>
          </p:cNvPr>
          <p:cNvSpPr>
            <a:spLocks noGrp="1"/>
          </p:cNvSpPr>
          <p:nvPr>
            <p:ph type="body" sz="quarter" idx="10" hasCustomPrompt="1"/>
          </p:nvPr>
        </p:nvSpPr>
        <p:spPr>
          <a:xfrm>
            <a:off x="324067" y="1083334"/>
            <a:ext cx="8505951" cy="323165"/>
          </a:xfrm>
        </p:spPr>
        <p:txBody>
          <a:bodyPr tIns="45720" rIns="0" bIns="45720"/>
          <a:lstStyle>
            <a:lvl1pPr>
              <a:defRPr sz="1500">
                <a:solidFill>
                  <a:schemeClr val="tx1"/>
                </a:solidFill>
              </a:defRPr>
            </a:lvl1pPr>
          </a:lstStyle>
          <a:p>
            <a:r>
              <a:rPr lang="en-US"/>
              <a:t>Subheading Segoe UI </a:t>
            </a:r>
            <a:r>
              <a:rPr lang="en-US" err="1"/>
              <a:t>Semibold</a:t>
            </a:r>
            <a:r>
              <a:rPr lang="en-US"/>
              <a:t> 20 </a:t>
            </a:r>
            <a:r>
              <a:rPr lang="en-US" err="1"/>
              <a:t>pt</a:t>
            </a:r>
            <a:endParaRPr lang="en-US"/>
          </a:p>
        </p:txBody>
      </p:sp>
      <p:sp>
        <p:nvSpPr>
          <p:cNvPr id="2" name="Footer Placeholder 1">
            <a:extLst>
              <a:ext uri="{FF2B5EF4-FFF2-40B4-BE49-F238E27FC236}">
                <a16:creationId xmlns:a16="http://schemas.microsoft.com/office/drawing/2014/main" id="{64899B17-8D01-4107-A0A6-0451351ABAE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14615063"/>
      </p:ext>
    </p:extLst>
  </p:cSld>
  <p:clrMapOvr>
    <a:masterClrMapping/>
  </p:clrMapOvr>
  <p:transition>
    <p:fade/>
  </p:transition>
  <p:hf sldNum="0" hdr="0" ftr="0" dt="0"/>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_Text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1928733"/>
          </a:xfrm>
        </p:spPr>
        <p:txBody>
          <a:bodyPr/>
          <a:lstStyle>
            <a:lvl1pPr>
              <a:spcBef>
                <a:spcPts val="294"/>
              </a:spcBef>
              <a:spcAft>
                <a:spcPts val="441"/>
              </a:spcAft>
              <a:buFont typeface="Arial" panose="020B0604020202020204" pitchFamily="34" charset="0"/>
              <a:buNone/>
              <a:defRPr sz="1800" b="0">
                <a:latin typeface="+mn-lt"/>
              </a:defRPr>
            </a:lvl1pPr>
            <a:lvl2pPr>
              <a:spcBef>
                <a:spcPts val="294"/>
              </a:spcBef>
              <a:spcAft>
                <a:spcPts val="441"/>
              </a:spcAft>
              <a:buFont typeface="Arial" panose="020B0604020202020204" pitchFamily="34" charset="0"/>
              <a:buNone/>
              <a:defRPr sz="1800" b="0">
                <a:latin typeface="+mn-lt"/>
              </a:defRPr>
            </a:lvl2pPr>
            <a:lvl3pPr>
              <a:spcBef>
                <a:spcPts val="294"/>
              </a:spcBef>
              <a:spcAft>
                <a:spcPts val="441"/>
              </a:spcAft>
              <a:buFont typeface="Arial" panose="020B0604020202020204" pitchFamily="34" charset="0"/>
              <a:buNone/>
              <a:defRPr sz="1800" b="0">
                <a:latin typeface="+mn-lt"/>
              </a:defRPr>
            </a:lvl3pPr>
            <a:lvl4pPr>
              <a:spcBef>
                <a:spcPts val="294"/>
              </a:spcBef>
              <a:spcAft>
                <a:spcPts val="441"/>
              </a:spcAft>
              <a:buFont typeface="Arial" panose="020B0604020202020204" pitchFamily="34" charset="0"/>
              <a:buNone/>
              <a:defRPr sz="1800" b="0">
                <a:latin typeface="+mn-lt"/>
              </a:defRPr>
            </a:lvl4pPr>
            <a:lvl5pPr>
              <a:spcBef>
                <a:spcPts val="294"/>
              </a:spcBef>
              <a:spcAft>
                <a:spcPts val="441"/>
              </a:spcAft>
              <a:buFont typeface="Arial" panose="020B0604020202020204" pitchFamily="34" charset="0"/>
              <a:buChar char="•"/>
              <a:defRPr sz="1800" b="0">
                <a:latin typeface="+mn-lt"/>
              </a:defRPr>
            </a:lvl5pPr>
          </a:lstStyle>
          <a:p>
            <a:pPr lvl="0"/>
            <a:r>
              <a:rPr lang="en-US" dirty="0"/>
              <a:t>Click to edit Master text styles</a:t>
            </a:r>
          </a:p>
          <a:p>
            <a:pPr lvl="0"/>
            <a:r>
              <a:rPr lang="en-US" dirty="0"/>
              <a:t>Second level</a:t>
            </a:r>
          </a:p>
          <a:p>
            <a:pPr lvl="1"/>
            <a:r>
              <a:rPr lang="en-US" dirty="0"/>
              <a:t>Third level</a:t>
            </a:r>
          </a:p>
          <a:p>
            <a:pPr lvl="2"/>
            <a:r>
              <a:rPr lang="en-US" dirty="0"/>
              <a:t>Fourth level</a:t>
            </a:r>
          </a:p>
          <a:p>
            <a:pPr lvl="3"/>
            <a:r>
              <a:rPr lang="en-US" dirty="0"/>
              <a:t>Fifth level</a:t>
            </a:r>
          </a:p>
        </p:txBody>
      </p:sp>
      <p:sp>
        <p:nvSpPr>
          <p:cNvPr id="2" name="Footer Placeholder 1">
            <a:extLst>
              <a:ext uri="{FF2B5EF4-FFF2-40B4-BE49-F238E27FC236}">
                <a16:creationId xmlns:a16="http://schemas.microsoft.com/office/drawing/2014/main" id="{F415B60E-29D3-45EF-9FD0-D9924E0B78B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296385"/>
      </p:ext>
    </p:extLst>
  </p:cSld>
  <p:clrMapOvr>
    <a:masterClrMapping/>
  </p:clrMapOvr>
  <p:transition>
    <p:fade/>
  </p:transition>
  <p:hf sldNum="0" hdr="0" ftr="0" dt="0"/>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ext Layout with footnot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4326" y="1456897"/>
            <a:ext cx="8505608" cy="1928733"/>
          </a:xfrm>
        </p:spPr>
        <p:txBody>
          <a:bodyPr/>
          <a:lstStyle>
            <a:lvl1pPr>
              <a:spcBef>
                <a:spcPts val="294"/>
              </a:spcBef>
              <a:spcAft>
                <a:spcPts val="441"/>
              </a:spcAft>
              <a:defRPr sz="1800" b="0">
                <a:latin typeface="+mn-lt"/>
              </a:defRPr>
            </a:lvl1pPr>
            <a:lvl2pPr>
              <a:spcBef>
                <a:spcPts val="294"/>
              </a:spcBef>
              <a:spcAft>
                <a:spcPts val="441"/>
              </a:spcAft>
              <a:defRPr sz="1800" b="0">
                <a:latin typeface="+mn-lt"/>
              </a:defRPr>
            </a:lvl2pPr>
            <a:lvl3pPr>
              <a:spcBef>
                <a:spcPts val="294"/>
              </a:spcBef>
              <a:spcAft>
                <a:spcPts val="441"/>
              </a:spcAft>
              <a:defRPr sz="1800" b="0">
                <a:latin typeface="+mn-lt"/>
              </a:defRPr>
            </a:lvl3pPr>
            <a:lvl4pPr>
              <a:spcBef>
                <a:spcPts val="294"/>
              </a:spcBef>
              <a:spcAft>
                <a:spcPts val="441"/>
              </a:spcAft>
              <a:defRPr sz="1800" b="0">
                <a:latin typeface="+mn-lt"/>
              </a:defRPr>
            </a:lvl4pPr>
            <a:lvl5pPr>
              <a:spcBef>
                <a:spcPts val="294"/>
              </a:spcBef>
              <a:spcAft>
                <a:spcPts val="441"/>
              </a:spcAft>
              <a:defRPr sz="1800" b="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Rectangle 1">
            <a:extLst>
              <a:ext uri="{FF2B5EF4-FFF2-40B4-BE49-F238E27FC236}">
                <a16:creationId xmlns:a16="http://schemas.microsoft.com/office/drawing/2014/main" id="{F5777EA2-9454-422E-AEC3-45CEC596AEB8}"/>
              </a:ext>
            </a:extLst>
          </p:cNvPr>
          <p:cNvSpPr/>
          <p:nvPr/>
        </p:nvSpPr>
        <p:spPr bwMode="auto">
          <a:xfrm>
            <a:off x="0" y="5670551"/>
            <a:ext cx="9144000" cy="746955"/>
          </a:xfrm>
          <a:prstGeom prst="rect">
            <a:avLst/>
          </a:prstGeom>
          <a:solidFill>
            <a:schemeClr val="bg1">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6" name="Text Placeholder 5">
            <a:extLst>
              <a:ext uri="{FF2B5EF4-FFF2-40B4-BE49-F238E27FC236}">
                <a16:creationId xmlns:a16="http://schemas.microsoft.com/office/drawing/2014/main" id="{764357BA-0098-4BE6-A38B-76E4D9E64E6E}"/>
              </a:ext>
            </a:extLst>
          </p:cNvPr>
          <p:cNvSpPr>
            <a:spLocks noGrp="1"/>
          </p:cNvSpPr>
          <p:nvPr>
            <p:ph type="body" sz="quarter" idx="11"/>
          </p:nvPr>
        </p:nvSpPr>
        <p:spPr>
          <a:xfrm>
            <a:off x="313982" y="5836279"/>
            <a:ext cx="8505951" cy="415498"/>
          </a:xfrm>
        </p:spPr>
        <p:txBody>
          <a:bodyPr anchor="ctr"/>
          <a:lstStyle>
            <a:lvl1pPr>
              <a:defRPr sz="1500"/>
            </a:lvl1pPr>
          </a:lstStyle>
          <a:p>
            <a:pPr lvl="0"/>
            <a:r>
              <a:rPr lang="en-US"/>
              <a:t>Click to edit Master text styles</a:t>
            </a:r>
          </a:p>
        </p:txBody>
      </p:sp>
      <p:sp>
        <p:nvSpPr>
          <p:cNvPr id="4" name="Footer Placeholder 1">
            <a:extLst>
              <a:ext uri="{FF2B5EF4-FFF2-40B4-BE49-F238E27FC236}">
                <a16:creationId xmlns:a16="http://schemas.microsoft.com/office/drawing/2014/main" id="{BBE90075-187C-4F60-81BA-E239B43D904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154952935"/>
      </p:ext>
    </p:extLst>
  </p:cSld>
  <p:clrMapOvr>
    <a:masterClrMapping/>
  </p:clrMapOvr>
  <p:transition>
    <p:fade/>
  </p:transition>
  <p:hf sldNum="0" hdr="0" ftr="0" dt="0"/>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31101" y="1456897"/>
            <a:ext cx="4157839" cy="3762803"/>
          </a:xfrm>
          <a:solidFill>
            <a:schemeClr val="bg1">
              <a:lumMod val="95000"/>
            </a:schemeClr>
          </a:solidFill>
        </p:spPr>
        <p:txBody>
          <a:bodyPr lIns="137160">
            <a:noAutofit/>
          </a:bodyPr>
          <a:lstStyle>
            <a:lvl1pPr>
              <a:spcBef>
                <a:spcPts val="294"/>
              </a:spcBef>
              <a:spcAft>
                <a:spcPts val="441"/>
              </a:spcAft>
              <a:defRPr sz="1800"/>
            </a:lvl1pPr>
            <a:lvl2pPr>
              <a:spcBef>
                <a:spcPts val="294"/>
              </a:spcBef>
              <a:spcAft>
                <a:spcPts val="441"/>
              </a:spcAft>
              <a:defRPr/>
            </a:lvl2pPr>
            <a:lvl3pPr>
              <a:spcBef>
                <a:spcPts val="294"/>
              </a:spcBef>
              <a:spcAft>
                <a:spcPts val="441"/>
              </a:spcAft>
              <a:defRPr/>
            </a:lvl3pPr>
            <a:lvl4pPr>
              <a:spcBef>
                <a:spcPts val="294"/>
              </a:spcBef>
              <a:spcAft>
                <a:spcPts val="441"/>
              </a:spcAft>
              <a:defRPr/>
            </a:lvl4pPr>
            <a:lvl5pPr>
              <a:spcBef>
                <a:spcPts val="294"/>
              </a:spcBef>
              <a:spcAft>
                <a:spcPts val="441"/>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4">
            <a:extLst>
              <a:ext uri="{FF2B5EF4-FFF2-40B4-BE49-F238E27FC236}">
                <a16:creationId xmlns:a16="http://schemas.microsoft.com/office/drawing/2014/main" id="{1884D379-CA81-40D3-9E78-E89E7861D50F}"/>
              </a:ext>
            </a:extLst>
          </p:cNvPr>
          <p:cNvSpPr>
            <a:spLocks noGrp="1"/>
          </p:cNvSpPr>
          <p:nvPr>
            <p:ph sz="quarter" idx="11"/>
          </p:nvPr>
        </p:nvSpPr>
        <p:spPr>
          <a:xfrm>
            <a:off x="4672012" y="1456897"/>
            <a:ext cx="4157663" cy="3762803"/>
          </a:xfrm>
          <a:solidFill>
            <a:schemeClr val="bg1">
              <a:lumMod val="95000"/>
            </a:schemeClr>
          </a:solidFill>
        </p:spPr>
        <p:txBody>
          <a:bodyPr lIns="137160">
            <a:noAutofit/>
          </a:bodyPr>
          <a:lstStyle>
            <a:lvl1pPr>
              <a:spcBef>
                <a:spcPts val="294"/>
              </a:spcBef>
              <a:spcAft>
                <a:spcPts val="441"/>
              </a:spcAft>
              <a:defRPr sz="1800"/>
            </a:lvl1pPr>
            <a:lvl2pPr>
              <a:spcBef>
                <a:spcPts val="294"/>
              </a:spcBef>
              <a:spcAft>
                <a:spcPts val="441"/>
              </a:spcAft>
              <a:defRPr/>
            </a:lvl2pPr>
            <a:lvl3pPr>
              <a:spcBef>
                <a:spcPts val="294"/>
              </a:spcBef>
              <a:spcAft>
                <a:spcPts val="441"/>
              </a:spcAft>
              <a:defRPr/>
            </a:lvl3pPr>
            <a:lvl4pPr>
              <a:spcBef>
                <a:spcPts val="294"/>
              </a:spcBef>
              <a:spcAft>
                <a:spcPts val="441"/>
              </a:spcAft>
              <a:defRPr/>
            </a:lvl4pPr>
            <a:lvl5pPr>
              <a:spcBef>
                <a:spcPts val="294"/>
              </a:spcBef>
              <a:spcAft>
                <a:spcPts val="441"/>
              </a:spcAf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1EECB910-8937-4CC4-AEC5-2DD554C2D63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916753475"/>
      </p:ext>
    </p:extLst>
  </p:cSld>
  <p:clrMapOvr>
    <a:masterClrMapping/>
  </p:clrMapOvr>
  <p:transition>
    <p:fade/>
  </p:transition>
  <p:hf sldNum="0" hdr="0" ftr="0" dt="0"/>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Bulleted Text Layout_two columns_half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8" y="1611250"/>
            <a:ext cx="0" cy="225458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7516BD94-AE1C-455F-8D7D-7082BB27F029}"/>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583385842"/>
      </p:ext>
    </p:extLst>
  </p:cSld>
  <p:clrMapOvr>
    <a:masterClrMapping/>
  </p:clrMapOvr>
  <p:transition>
    <p:fade/>
  </p:transition>
  <p:hf sldNum="0" hdr="0" ftr="0" dt="0"/>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1_Bulleted Text Layout_two columns_full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a:xfrm>
            <a:off x="313982" y="440494"/>
            <a:ext cx="8505951" cy="680196"/>
          </a:xfrm>
        </p:spPr>
        <p:txBody>
          <a:bodyPr/>
          <a:lstStyle/>
          <a:p>
            <a:r>
              <a:rPr lang="en-US"/>
              <a:t>Click to edit Master title style</a:t>
            </a:r>
            <a:endParaRPr lang="en-US" dirty="0"/>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13982"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6" name="Straight Connector 5">
            <a:extLst>
              <a:ext uri="{FF2B5EF4-FFF2-40B4-BE49-F238E27FC236}">
                <a16:creationId xmlns:a16="http://schemas.microsoft.com/office/drawing/2014/main" id="{59500235-F506-479A-8FC5-E0FA2D9B07C5}"/>
              </a:ext>
              <a:ext uri="{C183D7F6-B498-43B3-948B-1728B52AA6E4}">
                <adec:decorative xmlns:adec="http://schemas.microsoft.com/office/drawing/2017/decorative" val="1"/>
              </a:ext>
            </a:extLst>
          </p:cNvPr>
          <p:cNvCxnSpPr>
            <a:cxnSpLocks/>
          </p:cNvCxnSpPr>
          <p:nvPr/>
        </p:nvCxnSpPr>
        <p:spPr>
          <a:xfrm>
            <a:off x="4566957" y="1611251"/>
            <a:ext cx="0" cy="4563213"/>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773713" y="1456898"/>
            <a:ext cx="4046220" cy="1559401"/>
          </a:xfrm>
        </p:spPr>
        <p:txBody>
          <a:bodyPr/>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Footer Placeholder 1">
            <a:extLst>
              <a:ext uri="{FF2B5EF4-FFF2-40B4-BE49-F238E27FC236}">
                <a16:creationId xmlns:a16="http://schemas.microsoft.com/office/drawing/2014/main" id="{87A06669-B2CF-43F2-99B5-001A005A3AA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570603022"/>
      </p:ext>
    </p:extLst>
  </p:cSld>
  <p:clrMapOvr>
    <a:masterClrMapping/>
  </p:clrMapOvr>
  <p:transition>
    <p:fade/>
  </p:transition>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1_Bulleted Text Layout_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0048C836-D6EA-47AA-B133-C4C5DAB392CF}"/>
              </a:ext>
            </a:extLst>
          </p:cNvPr>
          <p:cNvSpPr>
            <a:spLocks noGrp="1"/>
          </p:cNvSpPr>
          <p:nvPr>
            <p:ph type="title"/>
          </p:nvPr>
        </p:nvSpPr>
        <p:spPr/>
        <p:txBody>
          <a:bodyPr/>
          <a:lstStyle/>
          <a:p>
            <a:r>
              <a:rPr lang="en-US"/>
              <a:t>Click to edit Master title style</a:t>
            </a:r>
          </a:p>
        </p:txBody>
      </p:sp>
      <p:sp>
        <p:nvSpPr>
          <p:cNvPr id="5" name="Content Placeholder 4">
            <a:extLst>
              <a:ext uri="{FF2B5EF4-FFF2-40B4-BE49-F238E27FC236}">
                <a16:creationId xmlns:a16="http://schemas.microsoft.com/office/drawing/2014/main" id="{CE9563B9-B8EE-4B13-A96C-8A3EA8059E0A}"/>
              </a:ext>
            </a:extLst>
          </p:cNvPr>
          <p:cNvSpPr>
            <a:spLocks noGrp="1"/>
          </p:cNvSpPr>
          <p:nvPr>
            <p:ph sz="quarter" idx="10"/>
          </p:nvPr>
        </p:nvSpPr>
        <p:spPr>
          <a:xfrm>
            <a:off x="331101" y="1456896"/>
            <a:ext cx="4157839" cy="1331134"/>
          </a:xfrm>
          <a:solidFill>
            <a:schemeClr val="bg1">
              <a:lumMod val="95000"/>
            </a:schemeClr>
          </a:solidFill>
        </p:spPr>
        <p:txBody>
          <a:bodyPr lIns="137160" rIns="137160"/>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7" name="Content Placeholder 4">
            <a:extLst>
              <a:ext uri="{FF2B5EF4-FFF2-40B4-BE49-F238E27FC236}">
                <a16:creationId xmlns:a16="http://schemas.microsoft.com/office/drawing/2014/main" id="{D17555C6-D911-440E-98E2-C7A43ED55E60}"/>
              </a:ext>
            </a:extLst>
          </p:cNvPr>
          <p:cNvSpPr>
            <a:spLocks noGrp="1"/>
          </p:cNvSpPr>
          <p:nvPr>
            <p:ph sz="quarter" idx="12"/>
          </p:nvPr>
        </p:nvSpPr>
        <p:spPr>
          <a:xfrm>
            <a:off x="4672013" y="1456896"/>
            <a:ext cx="4148683" cy="1331134"/>
          </a:xfrm>
          <a:solidFill>
            <a:schemeClr val="bg1">
              <a:lumMod val="95000"/>
            </a:schemeClr>
          </a:solidFill>
        </p:spPr>
        <p:txBody>
          <a:bodyPr lIns="137160" rIns="137160"/>
          <a:lstStyle>
            <a:lvl1pPr>
              <a:spcBef>
                <a:spcPts val="294"/>
              </a:spcBef>
              <a:spcAft>
                <a:spcPts val="441"/>
              </a:spcAft>
              <a:defRPr sz="1800"/>
            </a:lvl1pPr>
            <a:lvl2pPr marL="252109" indent="-168073">
              <a:spcBef>
                <a:spcPts val="294"/>
              </a:spcBef>
              <a:spcAft>
                <a:spcPts val="441"/>
              </a:spcAft>
              <a:buFont typeface="Arial" panose="020B0604020202020204" pitchFamily="34" charset="0"/>
              <a:buChar char="•"/>
              <a:defRPr>
                <a:solidFill>
                  <a:schemeClr val="tx1"/>
                </a:solidFill>
                <a:latin typeface="+mn-lt"/>
              </a:defRPr>
            </a:lvl2pPr>
            <a:lvl3pPr marL="210091" indent="-210091">
              <a:spcBef>
                <a:spcPts val="294"/>
              </a:spcBef>
              <a:spcAft>
                <a:spcPts val="441"/>
              </a:spcAft>
              <a:buFont typeface="Arial" panose="020B0604020202020204" pitchFamily="34" charset="0"/>
              <a:buChar char="•"/>
              <a:defRPr>
                <a:solidFill>
                  <a:schemeClr val="tx1"/>
                </a:solidFill>
                <a:latin typeface="+mn-lt"/>
              </a:defRPr>
            </a:lvl3pPr>
            <a:lvl4pPr marL="504218" indent="-210091">
              <a:spcBef>
                <a:spcPts val="294"/>
              </a:spcBef>
              <a:spcAft>
                <a:spcPts val="441"/>
              </a:spcAft>
              <a:buSzPct val="100000"/>
              <a:buFont typeface="Arial" panose="020B0604020202020204" pitchFamily="34" charset="0"/>
              <a:buChar char="‒"/>
              <a:defRPr>
                <a:solidFill>
                  <a:schemeClr val="tx1"/>
                </a:solidFill>
                <a:latin typeface="+mn-lt"/>
              </a:defRPr>
            </a:lvl4pPr>
            <a:lvl5pPr marL="126054" indent="-126054">
              <a:spcBef>
                <a:spcPts val="294"/>
              </a:spcBef>
              <a:spcAft>
                <a:spcPts val="441"/>
              </a:spcAft>
              <a:buFont typeface="Arial" panose="020B0604020202020204" pitchFamily="34" charset="0"/>
              <a:buChar char="•"/>
              <a:defRPr>
                <a:solidFill>
                  <a:schemeClr val="tx1"/>
                </a:solidFill>
                <a:latin typeface="+mn-lt"/>
              </a:defRPr>
            </a:lvl5pPr>
          </a:lstStyle>
          <a:p>
            <a:pPr lvl="0"/>
            <a:r>
              <a:rPr lang="en-US"/>
              <a:t>Click to edit Master text styles</a:t>
            </a:r>
          </a:p>
          <a:p>
            <a:pPr lvl="1"/>
            <a:r>
              <a:rPr lang="en-US"/>
              <a:t>Second level</a:t>
            </a:r>
          </a:p>
          <a:p>
            <a:pPr lvl="2"/>
            <a:r>
              <a:rPr lang="en-US"/>
              <a:t>Third level</a:t>
            </a:r>
          </a:p>
          <a:p>
            <a:pPr lvl="3"/>
            <a:r>
              <a:rPr lang="en-US"/>
              <a:t>Fourth level</a:t>
            </a:r>
          </a:p>
        </p:txBody>
      </p:sp>
      <p:sp>
        <p:nvSpPr>
          <p:cNvPr id="2" name="Footer Placeholder 1">
            <a:extLst>
              <a:ext uri="{FF2B5EF4-FFF2-40B4-BE49-F238E27FC236}">
                <a16:creationId xmlns:a16="http://schemas.microsoft.com/office/drawing/2014/main" id="{FD7644AB-9D01-4585-9388-8EB76A4E16D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171351036"/>
      </p:ext>
    </p:extLst>
  </p:cSld>
  <p:clrMapOvr>
    <a:masterClrMapping/>
  </p:clrMapOvr>
  <p:transition>
    <p:fade/>
  </p:transition>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Agenda 3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3 rows</a:t>
            </a:r>
          </a:p>
        </p:txBody>
      </p:sp>
      <p:sp>
        <p:nvSpPr>
          <p:cNvPr id="5" name="Text Placeholder 4"/>
          <p:cNvSpPr>
            <a:spLocks noGrp="1"/>
          </p:cNvSpPr>
          <p:nvPr>
            <p:ph type="body" sz="quarter" idx="11" hasCustomPrompt="1"/>
          </p:nvPr>
        </p:nvSpPr>
        <p:spPr>
          <a:xfrm>
            <a:off x="3058716" y="1358901"/>
            <a:ext cx="5771303" cy="1224434"/>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2816784"/>
            <a:ext cx="5771303" cy="1224434"/>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5" name="Text Placeholder 4">
            <a:extLst>
              <a:ext uri="{FF2B5EF4-FFF2-40B4-BE49-F238E27FC236}">
                <a16:creationId xmlns:a16="http://schemas.microsoft.com/office/drawing/2014/main" id="{17004B21-C7C1-4F96-8432-F7255C26DB8E}"/>
              </a:ext>
            </a:extLst>
          </p:cNvPr>
          <p:cNvSpPr>
            <a:spLocks noGrp="1"/>
          </p:cNvSpPr>
          <p:nvPr>
            <p:ph type="body" sz="quarter" idx="20" hasCustomPrompt="1"/>
          </p:nvPr>
        </p:nvSpPr>
        <p:spPr>
          <a:xfrm>
            <a:off x="3058716" y="4274667"/>
            <a:ext cx="5771303" cy="1224434"/>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D3BC550B-9B11-4380-8D6F-F4741FB779EC}"/>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65263620"/>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Agenda 4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4 rows</a:t>
            </a:r>
          </a:p>
        </p:txBody>
      </p:sp>
      <p:sp>
        <p:nvSpPr>
          <p:cNvPr id="5" name="Text Placeholder 4"/>
          <p:cNvSpPr>
            <a:spLocks noGrp="1"/>
          </p:cNvSpPr>
          <p:nvPr>
            <p:ph type="body" sz="quarter" idx="11" hasCustomPrompt="1"/>
          </p:nvPr>
        </p:nvSpPr>
        <p:spPr>
          <a:xfrm>
            <a:off x="3058716" y="985704"/>
            <a:ext cx="5771303"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2339411"/>
            <a:ext cx="5771303"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3058716" y="3693118"/>
            <a:ext cx="5771303"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3058716" y="5046824"/>
            <a:ext cx="5771303"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1FA6548C-890C-4150-B5BD-A8AF55A82E7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170160458"/>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Agenda 6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6 rows</a:t>
            </a:r>
          </a:p>
        </p:txBody>
      </p:sp>
      <p:sp>
        <p:nvSpPr>
          <p:cNvPr id="5" name="Text Placeholder 4"/>
          <p:cNvSpPr>
            <a:spLocks noGrp="1"/>
          </p:cNvSpPr>
          <p:nvPr>
            <p:ph type="body" sz="quarter" idx="11" hasCustomPrompt="1"/>
          </p:nvPr>
        </p:nvSpPr>
        <p:spPr>
          <a:xfrm>
            <a:off x="3058716" y="691126"/>
            <a:ext cx="5771303" cy="822645"/>
          </a:xfrm>
        </p:spPr>
        <p:txBody>
          <a:bodyPr vert="horz" wrap="square" lIns="0" tIns="0" rIns="0" bIns="0" rtlCol="0" anchor="ctr">
            <a:noAutofit/>
          </a:bodyPr>
          <a:lstStyle>
            <a:lvl2pPr>
              <a:defRPr lang="en-US" sz="1350" b="0" dirty="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4" name="Text Placeholder 4"/>
          <p:cNvSpPr>
            <a:spLocks noGrp="1"/>
          </p:cNvSpPr>
          <p:nvPr>
            <p:ph type="body" sz="quarter" idx="15" hasCustomPrompt="1"/>
          </p:nvPr>
        </p:nvSpPr>
        <p:spPr>
          <a:xfrm>
            <a:off x="3058716" y="1619934"/>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6" name="Text Placeholder 4"/>
          <p:cNvSpPr>
            <a:spLocks noGrp="1"/>
          </p:cNvSpPr>
          <p:nvPr>
            <p:ph type="body" sz="quarter" idx="17" hasCustomPrompt="1"/>
          </p:nvPr>
        </p:nvSpPr>
        <p:spPr>
          <a:xfrm>
            <a:off x="3058716" y="2548742"/>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18" name="Text Placeholder 4"/>
          <p:cNvSpPr>
            <a:spLocks noGrp="1"/>
          </p:cNvSpPr>
          <p:nvPr>
            <p:ph type="body" sz="quarter" idx="19" hasCustomPrompt="1"/>
          </p:nvPr>
        </p:nvSpPr>
        <p:spPr>
          <a:xfrm>
            <a:off x="3058716" y="3477550"/>
            <a:ext cx="5771303" cy="822645"/>
          </a:xfrm>
        </p:spPr>
        <p:txBody>
          <a:bodyPr vert="horz" wrap="square" lIns="0" tIns="0" rIns="0" bIns="0" rtlCol="0" anchor="ctr">
            <a:noAutofit/>
          </a:bodyPr>
          <a:lstStyle>
            <a:lvl2pPr>
              <a:defRPr lang="en-US" sz="1350" b="0"/>
            </a:lvl2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20" name="Text Placeholder 4"/>
          <p:cNvSpPr>
            <a:spLocks noGrp="1"/>
          </p:cNvSpPr>
          <p:nvPr>
            <p:ph type="body" sz="quarter" idx="21" hasCustomPrompt="1"/>
          </p:nvPr>
        </p:nvSpPr>
        <p:spPr>
          <a:xfrm>
            <a:off x="3058716" y="4406358"/>
            <a:ext cx="5771303" cy="822645"/>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058716" y="5335168"/>
            <a:ext cx="5771303" cy="822645"/>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The quick brown fox jumps over the lazy dog. </a:t>
            </a:r>
          </a:p>
        </p:txBody>
      </p:sp>
      <p:sp>
        <p:nvSpPr>
          <p:cNvPr id="4" name="Footer Placeholder 1">
            <a:extLst>
              <a:ext uri="{FF2B5EF4-FFF2-40B4-BE49-F238E27FC236}">
                <a16:creationId xmlns:a16="http://schemas.microsoft.com/office/drawing/2014/main" id="{3CE3F527-08C7-43D0-8032-F2A71F76D6A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54955935"/>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2">
          <p15:clr>
            <a:srgbClr val="FBAE40"/>
          </p15:clr>
        </p15:guide>
      </p15:sldGuideLst>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Agenda 8 row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0" y="0"/>
            <a:ext cx="2057400"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3058716" y="466349"/>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4" name="Text Placeholder 4"/>
          <p:cNvSpPr>
            <a:spLocks noGrp="1"/>
          </p:cNvSpPr>
          <p:nvPr>
            <p:ph type="body" sz="quarter" idx="15" hasCustomPrompt="1"/>
          </p:nvPr>
        </p:nvSpPr>
        <p:spPr>
          <a:xfrm>
            <a:off x="3058716" y="1216265"/>
            <a:ext cx="5771302" cy="675889"/>
          </a:xfrm>
        </p:spPr>
        <p:txBody>
          <a:bodyPr vert="horz" wrap="square" lIns="0" tIns="0" rIns="0" bIns="0" rtlCol="0" anchor="ctr">
            <a:noAutofit/>
          </a:bodyPr>
          <a:lstStyle>
            <a:lvl2pPr>
              <a:defRPr lang="en-US" sz="1200" b="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6" name="Text Placeholder 4"/>
          <p:cNvSpPr>
            <a:spLocks noGrp="1"/>
          </p:cNvSpPr>
          <p:nvPr>
            <p:ph type="body" sz="quarter" idx="17" hasCustomPrompt="1"/>
          </p:nvPr>
        </p:nvSpPr>
        <p:spPr>
          <a:xfrm>
            <a:off x="3058716" y="1966181"/>
            <a:ext cx="5771302" cy="675889"/>
          </a:xfrm>
        </p:spPr>
        <p:txBody>
          <a:bodyPr vert="horz" wrap="square" lIns="0" tIns="0" rIns="0" bIns="0" rtlCol="0" anchor="ctr">
            <a:noAutofit/>
          </a:bodyPr>
          <a:lstStyle>
            <a:lvl2pPr>
              <a:defRPr lang="en-US" sz="1200" b="0" dirty="0" smtClean="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8" name="Text Placeholder 4"/>
          <p:cNvSpPr>
            <a:spLocks noGrp="1"/>
          </p:cNvSpPr>
          <p:nvPr>
            <p:ph type="body" sz="quarter" idx="19" hasCustomPrompt="1"/>
          </p:nvPr>
        </p:nvSpPr>
        <p:spPr>
          <a:xfrm>
            <a:off x="3058716" y="2716097"/>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20" name="Text Placeholder 4"/>
          <p:cNvSpPr>
            <a:spLocks noGrp="1"/>
          </p:cNvSpPr>
          <p:nvPr>
            <p:ph type="body" sz="quarter" idx="21" hasCustomPrompt="1"/>
          </p:nvPr>
        </p:nvSpPr>
        <p:spPr>
          <a:xfrm>
            <a:off x="3058716" y="3466013"/>
            <a:ext cx="5771302" cy="675889"/>
          </a:xfrm>
        </p:spPr>
        <p:txBody>
          <a:bodyPr vert="horz" wrap="square" lIns="0" tIns="0" rIns="0" bIns="0" rtlCol="0" anchor="ctr">
            <a:noAutofit/>
          </a:bodyPr>
          <a:lstStyle>
            <a:lvl2pPr>
              <a:defRPr lang="en-US" sz="1200" b="0" dirty="0"/>
            </a:lvl2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3058716" y="4215929"/>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3058716" y="4965845"/>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11" name="Text Placeholder 4">
            <a:extLst>
              <a:ext uri="{FF2B5EF4-FFF2-40B4-BE49-F238E27FC236}">
                <a16:creationId xmlns:a16="http://schemas.microsoft.com/office/drawing/2014/main" id="{BBE4C696-54C0-4167-89B1-D1FE9690F330}"/>
              </a:ext>
            </a:extLst>
          </p:cNvPr>
          <p:cNvSpPr>
            <a:spLocks noGrp="1"/>
          </p:cNvSpPr>
          <p:nvPr>
            <p:ph type="body" sz="quarter" idx="24" hasCustomPrompt="1"/>
          </p:nvPr>
        </p:nvSpPr>
        <p:spPr>
          <a:xfrm>
            <a:off x="3058716" y="5715764"/>
            <a:ext cx="5771302"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br>
              <a:rPr lang="en-US" dirty="0"/>
            </a:br>
            <a:r>
              <a:rPr lang="en-US" dirty="0"/>
              <a:t>The quick brown fox jumps over the lazy dog. </a:t>
            </a:r>
          </a:p>
        </p:txBody>
      </p:sp>
      <p:sp>
        <p:nvSpPr>
          <p:cNvPr id="4" name="Footer Placeholder 1">
            <a:extLst>
              <a:ext uri="{FF2B5EF4-FFF2-40B4-BE49-F238E27FC236}">
                <a16:creationId xmlns:a16="http://schemas.microsoft.com/office/drawing/2014/main" id="{FCBBA077-FCDA-4F62-B502-F11F61DDA34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134823303"/>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354">
          <p15:clr>
            <a:srgbClr val="FBAE40"/>
          </p15:clr>
        </p15:guide>
      </p15:sldGuideLst>
    </p:ext>
  </p:extLst>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Agenda 2 columns">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6728F4B-C908-4F6F-A8F2-43C3195A2FCA}"/>
              </a:ext>
            </a:extLst>
          </p:cNvPr>
          <p:cNvSpPr/>
          <p:nvPr/>
        </p:nvSpPr>
        <p:spPr bwMode="auto">
          <a:xfrm>
            <a:off x="1" y="0"/>
            <a:ext cx="1783556" cy="6858000"/>
          </a:xfrm>
          <a:prstGeom prst="rect">
            <a:avLst/>
          </a:prstGeom>
          <a:solidFill>
            <a:srgbClr val="243A5E"/>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err="1">
              <a:gradFill>
                <a:gsLst>
                  <a:gs pos="0">
                    <a:srgbClr val="FFFFFF"/>
                  </a:gs>
                  <a:gs pos="100000">
                    <a:srgbClr val="FFFFFF"/>
                  </a:gs>
                </a:gsLst>
                <a:lin ang="5400000" scaled="0"/>
              </a:gradFill>
              <a:ea typeface="Segoe UI" pitchFamily="34" charset="0"/>
              <a:cs typeface="Segoe UI" pitchFamily="34" charset="0"/>
            </a:endParaRPr>
          </a:p>
        </p:txBody>
      </p:sp>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a:xfrm>
            <a:off x="313982" y="3088902"/>
            <a:ext cx="1469574" cy="680196"/>
          </a:xfrm>
        </p:spPr>
        <p:txBody>
          <a:bodyPr rIns="0" anchor="ctr"/>
          <a:lstStyle>
            <a:lvl1pPr>
              <a:defRPr>
                <a:solidFill>
                  <a:schemeClr val="bg1"/>
                </a:solidFill>
              </a:defRPr>
            </a:lvl1pPr>
          </a:lstStyle>
          <a:p>
            <a:r>
              <a:rPr lang="en-US" dirty="0"/>
              <a:t>Agenda</a:t>
            </a:r>
            <a:br>
              <a:rPr lang="en-US" dirty="0"/>
            </a:br>
            <a:r>
              <a:rPr lang="en-US" dirty="0"/>
              <a:t>8 rows</a:t>
            </a:r>
          </a:p>
        </p:txBody>
      </p:sp>
      <p:sp>
        <p:nvSpPr>
          <p:cNvPr id="5" name="Text Placeholder 4"/>
          <p:cNvSpPr>
            <a:spLocks noGrp="1"/>
          </p:cNvSpPr>
          <p:nvPr>
            <p:ph type="body" sz="quarter" idx="11" hasCustomPrompt="1"/>
          </p:nvPr>
        </p:nvSpPr>
        <p:spPr>
          <a:xfrm>
            <a:off x="2714625" y="466349"/>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4" name="Text Placeholder 4"/>
          <p:cNvSpPr>
            <a:spLocks noGrp="1"/>
          </p:cNvSpPr>
          <p:nvPr>
            <p:ph type="body" sz="quarter" idx="15" hasCustomPrompt="1"/>
          </p:nvPr>
        </p:nvSpPr>
        <p:spPr>
          <a:xfrm>
            <a:off x="2714625" y="1308613"/>
            <a:ext cx="2497931" cy="675889"/>
          </a:xfrm>
        </p:spPr>
        <p:txBody>
          <a:bodyPr vert="horz" wrap="square" lIns="0" tIns="0" rIns="0" bIns="0" rtlCol="0" anchor="ctr">
            <a:noAutofit/>
          </a:bodyPr>
          <a:lstStyle>
            <a:lvl2pPr>
              <a:defRPr lang="en-US" sz="1050" b="0"/>
            </a:lvl2pPr>
          </a:lstStyle>
          <a:p>
            <a:pPr lvl="1">
              <a:buFont typeface="Arial" panose="020B0604020202020204" pitchFamily="34" charset="0"/>
            </a:pPr>
            <a:r>
              <a:rPr lang="en-US" dirty="0"/>
              <a:t>Body copy Segoe UI Regular 14/18. The quick brown fox jumps over the lazy dog. </a:t>
            </a:r>
          </a:p>
        </p:txBody>
      </p:sp>
      <p:sp>
        <p:nvSpPr>
          <p:cNvPr id="16" name="Text Placeholder 4"/>
          <p:cNvSpPr>
            <a:spLocks noGrp="1"/>
          </p:cNvSpPr>
          <p:nvPr>
            <p:ph type="body" sz="quarter" idx="17" hasCustomPrompt="1"/>
          </p:nvPr>
        </p:nvSpPr>
        <p:spPr>
          <a:xfrm>
            <a:off x="2714625" y="2150877"/>
            <a:ext cx="2497931" cy="675889"/>
          </a:xfrm>
        </p:spPr>
        <p:txBody>
          <a:bodyPr vert="horz" wrap="square" lIns="0" tIns="0" rIns="0" bIns="0" rtlCol="0" anchor="ctr">
            <a:noAutofit/>
          </a:bodyPr>
          <a:lstStyle>
            <a:lvl2pPr>
              <a:defRPr lang="en-US" sz="1050" b="0" dirty="0" smtClean="0"/>
            </a:lvl2pPr>
          </a:lstStyle>
          <a:p>
            <a:pPr lvl="1">
              <a:buFont typeface="Arial" panose="020B0604020202020204" pitchFamily="34" charset="0"/>
            </a:pPr>
            <a:r>
              <a:rPr lang="en-US" dirty="0"/>
              <a:t>Body copy Segoe UI Regular 14/18. The quick brown fox jumps over the lazy dog. </a:t>
            </a:r>
          </a:p>
        </p:txBody>
      </p:sp>
      <p:sp>
        <p:nvSpPr>
          <p:cNvPr id="18" name="Text Placeholder 4"/>
          <p:cNvSpPr>
            <a:spLocks noGrp="1"/>
          </p:cNvSpPr>
          <p:nvPr>
            <p:ph type="body" sz="quarter" idx="19" hasCustomPrompt="1"/>
          </p:nvPr>
        </p:nvSpPr>
        <p:spPr>
          <a:xfrm>
            <a:off x="2714625" y="2993141"/>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20" name="Text Placeholder 4"/>
          <p:cNvSpPr>
            <a:spLocks noGrp="1"/>
          </p:cNvSpPr>
          <p:nvPr>
            <p:ph type="body" sz="quarter" idx="21" hasCustomPrompt="1"/>
          </p:nvPr>
        </p:nvSpPr>
        <p:spPr>
          <a:xfrm>
            <a:off x="2714625" y="3835405"/>
            <a:ext cx="2497931"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9" name="Text Placeholder 4">
            <a:extLst>
              <a:ext uri="{FF2B5EF4-FFF2-40B4-BE49-F238E27FC236}">
                <a16:creationId xmlns:a16="http://schemas.microsoft.com/office/drawing/2014/main" id="{94990F64-B54A-4123-AFAA-1BF57A1145A0}"/>
              </a:ext>
            </a:extLst>
          </p:cNvPr>
          <p:cNvSpPr>
            <a:spLocks noGrp="1"/>
          </p:cNvSpPr>
          <p:nvPr>
            <p:ph type="body" sz="quarter" idx="22" hasCustomPrompt="1"/>
          </p:nvPr>
        </p:nvSpPr>
        <p:spPr>
          <a:xfrm>
            <a:off x="2714625" y="4677669"/>
            <a:ext cx="2497931"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10" name="Text Placeholder 4">
            <a:extLst>
              <a:ext uri="{FF2B5EF4-FFF2-40B4-BE49-F238E27FC236}">
                <a16:creationId xmlns:a16="http://schemas.microsoft.com/office/drawing/2014/main" id="{96437053-7BE5-40A0-9B10-9FC884BDC4B6}"/>
              </a:ext>
            </a:extLst>
          </p:cNvPr>
          <p:cNvSpPr>
            <a:spLocks noGrp="1"/>
          </p:cNvSpPr>
          <p:nvPr>
            <p:ph type="body" sz="quarter" idx="23" hasCustomPrompt="1"/>
          </p:nvPr>
        </p:nvSpPr>
        <p:spPr>
          <a:xfrm>
            <a:off x="2714625" y="5519931"/>
            <a:ext cx="2497931"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12" name="Text Placeholder 4">
            <a:extLst>
              <a:ext uri="{FF2B5EF4-FFF2-40B4-BE49-F238E27FC236}">
                <a16:creationId xmlns:a16="http://schemas.microsoft.com/office/drawing/2014/main" id="{B26AB1BC-D652-40F2-83A2-06F6897248D2}"/>
              </a:ext>
            </a:extLst>
          </p:cNvPr>
          <p:cNvSpPr>
            <a:spLocks noGrp="1"/>
          </p:cNvSpPr>
          <p:nvPr>
            <p:ph type="body" sz="quarter" idx="24" hasCustomPrompt="1"/>
          </p:nvPr>
        </p:nvSpPr>
        <p:spPr>
          <a:xfrm>
            <a:off x="6248400" y="466349"/>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3" name="Text Placeholder 4">
            <a:extLst>
              <a:ext uri="{FF2B5EF4-FFF2-40B4-BE49-F238E27FC236}">
                <a16:creationId xmlns:a16="http://schemas.microsoft.com/office/drawing/2014/main" id="{B7BCA0EE-6780-4007-A1E7-E2C766ADB6AC}"/>
              </a:ext>
            </a:extLst>
          </p:cNvPr>
          <p:cNvSpPr>
            <a:spLocks noGrp="1"/>
          </p:cNvSpPr>
          <p:nvPr>
            <p:ph type="body" sz="quarter" idx="25" hasCustomPrompt="1"/>
          </p:nvPr>
        </p:nvSpPr>
        <p:spPr>
          <a:xfrm>
            <a:off x="6248400" y="1308613"/>
            <a:ext cx="2581618" cy="675889"/>
          </a:xfrm>
        </p:spPr>
        <p:txBody>
          <a:bodyPr vert="horz" wrap="square" lIns="0" tIns="0" rIns="0" bIns="0" rtlCol="0" anchor="ctr">
            <a:noAutofit/>
          </a:bodyPr>
          <a:lstStyle>
            <a:lvl2pPr>
              <a:defRPr lang="en-US" sz="1050" b="0"/>
            </a:lvl2pPr>
          </a:lstStyle>
          <a:p>
            <a:pPr lvl="1">
              <a:buFont typeface="Arial" panose="020B0604020202020204" pitchFamily="34" charset="0"/>
            </a:pPr>
            <a:r>
              <a:rPr lang="en-US" dirty="0"/>
              <a:t>Body copy Segoe UI Regular 14/18. The quick brown fox jumps over the lazy dog. </a:t>
            </a:r>
          </a:p>
        </p:txBody>
      </p:sp>
      <p:sp>
        <p:nvSpPr>
          <p:cNvPr id="15" name="Text Placeholder 4">
            <a:extLst>
              <a:ext uri="{FF2B5EF4-FFF2-40B4-BE49-F238E27FC236}">
                <a16:creationId xmlns:a16="http://schemas.microsoft.com/office/drawing/2014/main" id="{42F7FEE8-0C97-4A8D-B62A-F9127046CA49}"/>
              </a:ext>
            </a:extLst>
          </p:cNvPr>
          <p:cNvSpPr>
            <a:spLocks noGrp="1"/>
          </p:cNvSpPr>
          <p:nvPr>
            <p:ph type="body" sz="quarter" idx="26" hasCustomPrompt="1"/>
          </p:nvPr>
        </p:nvSpPr>
        <p:spPr>
          <a:xfrm>
            <a:off x="6248400" y="2150877"/>
            <a:ext cx="2581618" cy="675889"/>
          </a:xfrm>
        </p:spPr>
        <p:txBody>
          <a:bodyPr vert="horz" wrap="square" lIns="0" tIns="0" rIns="0" bIns="0" rtlCol="0" anchor="ctr">
            <a:noAutofit/>
          </a:bodyPr>
          <a:lstStyle>
            <a:lvl2pPr>
              <a:defRPr lang="en-US" sz="1050" b="0" dirty="0" smtClean="0"/>
            </a:lvl2pPr>
          </a:lstStyle>
          <a:p>
            <a:pPr lvl="1">
              <a:buFont typeface="Arial" panose="020B0604020202020204" pitchFamily="34" charset="0"/>
            </a:pPr>
            <a:r>
              <a:rPr lang="en-US" dirty="0"/>
              <a:t>Body copy Segoe UI Regular 14/18. The quick brown fox jumps over the lazy dog. </a:t>
            </a:r>
          </a:p>
        </p:txBody>
      </p:sp>
      <p:sp>
        <p:nvSpPr>
          <p:cNvPr id="17" name="Text Placeholder 4">
            <a:extLst>
              <a:ext uri="{FF2B5EF4-FFF2-40B4-BE49-F238E27FC236}">
                <a16:creationId xmlns:a16="http://schemas.microsoft.com/office/drawing/2014/main" id="{A2CDDCC0-5CE0-47BF-9A58-947FAAFE0464}"/>
              </a:ext>
            </a:extLst>
          </p:cNvPr>
          <p:cNvSpPr>
            <a:spLocks noGrp="1"/>
          </p:cNvSpPr>
          <p:nvPr>
            <p:ph type="body" sz="quarter" idx="27" hasCustomPrompt="1"/>
          </p:nvPr>
        </p:nvSpPr>
        <p:spPr>
          <a:xfrm>
            <a:off x="6248400" y="2993141"/>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19" name="Text Placeholder 4">
            <a:extLst>
              <a:ext uri="{FF2B5EF4-FFF2-40B4-BE49-F238E27FC236}">
                <a16:creationId xmlns:a16="http://schemas.microsoft.com/office/drawing/2014/main" id="{CE365600-EF9A-4204-AC1D-49DA60EE0BC9}"/>
              </a:ext>
            </a:extLst>
          </p:cNvPr>
          <p:cNvSpPr>
            <a:spLocks noGrp="1"/>
          </p:cNvSpPr>
          <p:nvPr>
            <p:ph type="body" sz="quarter" idx="28" hasCustomPrompt="1"/>
          </p:nvPr>
        </p:nvSpPr>
        <p:spPr>
          <a:xfrm>
            <a:off x="6248400" y="3835405"/>
            <a:ext cx="2581618" cy="675889"/>
          </a:xfrm>
        </p:spPr>
        <p:txBody>
          <a:bodyPr vert="horz" wrap="square" lIns="0" tIns="0" rIns="0" bIns="0" rtlCol="0" anchor="ctr">
            <a:noAutofit/>
          </a:bodyPr>
          <a:lstStyle>
            <a:lvl2pPr>
              <a:defRPr lang="en-US" sz="1050" b="0" dirty="0"/>
            </a:lvl2pPr>
          </a:lstStyle>
          <a:p>
            <a:pPr lvl="1">
              <a:buFont typeface="Arial" panose="020B0604020202020204" pitchFamily="34" charset="0"/>
            </a:pPr>
            <a:r>
              <a:rPr lang="en-US" dirty="0"/>
              <a:t>Body copy Segoe UI Regular 14/18. The quick brown fox jumps over the lazy dog. </a:t>
            </a:r>
          </a:p>
        </p:txBody>
      </p:sp>
      <p:sp>
        <p:nvSpPr>
          <p:cNvPr id="21" name="Text Placeholder 4">
            <a:extLst>
              <a:ext uri="{FF2B5EF4-FFF2-40B4-BE49-F238E27FC236}">
                <a16:creationId xmlns:a16="http://schemas.microsoft.com/office/drawing/2014/main" id="{7C988AC2-C93F-4C50-A6B6-35E8D243E2D3}"/>
              </a:ext>
            </a:extLst>
          </p:cNvPr>
          <p:cNvSpPr>
            <a:spLocks noGrp="1"/>
          </p:cNvSpPr>
          <p:nvPr>
            <p:ph type="body" sz="quarter" idx="29" hasCustomPrompt="1"/>
          </p:nvPr>
        </p:nvSpPr>
        <p:spPr>
          <a:xfrm>
            <a:off x="6248400" y="4677669"/>
            <a:ext cx="2581618"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22" name="Text Placeholder 4">
            <a:extLst>
              <a:ext uri="{FF2B5EF4-FFF2-40B4-BE49-F238E27FC236}">
                <a16:creationId xmlns:a16="http://schemas.microsoft.com/office/drawing/2014/main" id="{1BAD9B5E-AACF-4B5D-9D05-A8B6E03E279B}"/>
              </a:ext>
            </a:extLst>
          </p:cNvPr>
          <p:cNvSpPr>
            <a:spLocks noGrp="1"/>
          </p:cNvSpPr>
          <p:nvPr>
            <p:ph type="body" sz="quarter" idx="30" hasCustomPrompt="1"/>
          </p:nvPr>
        </p:nvSpPr>
        <p:spPr>
          <a:xfrm>
            <a:off x="6248400" y="5519931"/>
            <a:ext cx="2581618" cy="675889"/>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050" b="0">
                <a:solidFill>
                  <a:schemeClr val="tx1"/>
                </a:solidFill>
              </a:defRPr>
            </a:lvl2pPr>
            <a:lvl3pPr marL="336145" indent="0">
              <a:buNone/>
              <a:defRPr/>
            </a:lvl3pPr>
            <a:lvl4pPr marL="504218" indent="0">
              <a:buNone/>
              <a:defRPr/>
            </a:lvl4pPr>
            <a:lvl5pPr marL="672290" indent="0">
              <a:buNone/>
              <a:defRPr/>
            </a:lvl5pPr>
          </a:lstStyle>
          <a:p>
            <a:pPr lvl="1">
              <a:buFont typeface="Arial" panose="020B0604020202020204" pitchFamily="34" charset="0"/>
            </a:pPr>
            <a:r>
              <a:rPr lang="en-US" dirty="0"/>
              <a:t>Body copy Segoe UI Regular 14/18. The quick brown fox jumps over the lazy dog. </a:t>
            </a:r>
          </a:p>
        </p:txBody>
      </p:sp>
      <p:sp>
        <p:nvSpPr>
          <p:cNvPr id="4" name="Footer Placeholder 1">
            <a:extLst>
              <a:ext uri="{FF2B5EF4-FFF2-40B4-BE49-F238E27FC236}">
                <a16:creationId xmlns:a16="http://schemas.microsoft.com/office/drawing/2014/main" id="{9F52899F-4DD5-4919-A5F9-0A5E692D453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840731644"/>
      </p:ext>
    </p:extLst>
  </p:cSld>
  <p:clrMapOvr>
    <a:masterClrMapping/>
  </p:clrMapOvr>
  <p:transition>
    <p:fade/>
  </p:transition>
  <p:hf sldNum="0" hdr="0" ftr="0" dt="0"/>
  <p:extLst>
    <p:ext uri="{DCECCB84-F9BA-43D5-87BE-67443E8EF086}">
      <p15:sldGuideLst xmlns:p15="http://schemas.microsoft.com/office/powerpoint/2012/main">
        <p15:guide id="1" pos="1728">
          <p15:clr>
            <a:srgbClr val="FBAE40"/>
          </p15:clr>
        </p15:guide>
        <p15:guide id="2" pos="2280">
          <p15:clr>
            <a:srgbClr val="FBAE40"/>
          </p15:clr>
        </p15:guide>
      </p15:sldGuideLst>
    </p:ext>
  </p:extLst>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ext option 3">
    <p:spTree>
      <p:nvGrpSpPr>
        <p:cNvPr id="1" name=""/>
        <p:cNvGrpSpPr/>
        <p:nvPr/>
      </p:nvGrpSpPr>
      <p:grpSpPr>
        <a:xfrm>
          <a:off x="0" y="0"/>
          <a:ext cx="0" cy="0"/>
          <a:chOff x="0" y="0"/>
          <a:chExt cx="0" cy="0"/>
        </a:xfrm>
      </p:grpSpPr>
      <p:sp>
        <p:nvSpPr>
          <p:cNvPr id="29" name="Title 28">
            <a:extLst>
              <a:ext uri="{FF2B5EF4-FFF2-40B4-BE49-F238E27FC236}">
                <a16:creationId xmlns:a16="http://schemas.microsoft.com/office/drawing/2014/main" id="{DB14B4B7-6595-4F80-A720-AEE6406FDDDB}"/>
              </a:ext>
            </a:extLst>
          </p:cNvPr>
          <p:cNvSpPr>
            <a:spLocks noGrp="1"/>
          </p:cNvSpPr>
          <p:nvPr>
            <p:ph type="title" hasCustomPrompt="1"/>
          </p:nvPr>
        </p:nvSpPr>
        <p:spPr/>
        <p:txBody>
          <a:bodyPr/>
          <a:lstStyle/>
          <a:p>
            <a:r>
              <a:rPr lang="en-US" dirty="0"/>
              <a:t>Text layout three columns images and text</a:t>
            </a:r>
          </a:p>
        </p:txBody>
      </p:sp>
      <p:sp>
        <p:nvSpPr>
          <p:cNvPr id="16" name="Rectangle 15">
            <a:extLst>
              <a:ext uri="{FF2B5EF4-FFF2-40B4-BE49-F238E27FC236}">
                <a16:creationId xmlns:a16="http://schemas.microsoft.com/office/drawing/2014/main" id="{A6AC17A7-7CAA-4CA5-89CD-184D76C19F56}"/>
              </a:ext>
              <a:ext uri="{C183D7F6-B498-43B3-948B-1728B52AA6E4}">
                <adec:decorative xmlns:adec="http://schemas.microsoft.com/office/drawing/2017/decorative" val="1"/>
              </a:ext>
            </a:extLst>
          </p:cNvPr>
          <p:cNvSpPr/>
          <p:nvPr/>
        </p:nvSpPr>
        <p:spPr bwMode="auto">
          <a:xfrm>
            <a:off x="351100"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E501F238-570E-E648-9E57-DAA86A7A8ED3}"/>
              </a:ext>
            </a:extLst>
          </p:cNvPr>
          <p:cNvSpPr>
            <a:spLocks noGrp="1"/>
          </p:cNvSpPr>
          <p:nvPr>
            <p:ph type="pic" sz="quarter" idx="21" hasCustomPrompt="1"/>
          </p:nvPr>
        </p:nvSpPr>
        <p:spPr>
          <a:xfrm>
            <a:off x="444569"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5" name="Text Placeholder 4"/>
          <p:cNvSpPr>
            <a:spLocks noGrp="1"/>
          </p:cNvSpPr>
          <p:nvPr>
            <p:ph type="body" sz="quarter" idx="11" hasCustomPrompt="1"/>
          </p:nvPr>
        </p:nvSpPr>
        <p:spPr>
          <a:xfrm>
            <a:off x="313983" y="4708216"/>
            <a:ext cx="2739698"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19" name="Text Placeholder 4">
            <a:extLst>
              <a:ext uri="{FF2B5EF4-FFF2-40B4-BE49-F238E27FC236}">
                <a16:creationId xmlns:a16="http://schemas.microsoft.com/office/drawing/2014/main" id="{F22038DD-9076-B34B-B54A-107DF3F024EE}"/>
              </a:ext>
            </a:extLst>
          </p:cNvPr>
          <p:cNvSpPr>
            <a:spLocks noGrp="1"/>
          </p:cNvSpPr>
          <p:nvPr>
            <p:ph type="body" sz="quarter" idx="17" hasCustomPrompt="1"/>
          </p:nvPr>
        </p:nvSpPr>
        <p:spPr>
          <a:xfrm>
            <a:off x="313983" y="5014829"/>
            <a:ext cx="2739698"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7A2E6301-6404-4EF3-A39A-8E79FFA3C974}"/>
              </a:ext>
              <a:ext uri="{C183D7F6-B498-43B3-948B-1728B52AA6E4}">
                <adec:decorative xmlns:adec="http://schemas.microsoft.com/office/drawing/2017/decorative" val="1"/>
              </a:ext>
            </a:extLst>
          </p:cNvPr>
          <p:cNvSpPr/>
          <p:nvPr/>
        </p:nvSpPr>
        <p:spPr bwMode="auto">
          <a:xfrm>
            <a:off x="3231682"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31" name="Picture Placeholder 7">
            <a:extLst>
              <a:ext uri="{FF2B5EF4-FFF2-40B4-BE49-F238E27FC236}">
                <a16:creationId xmlns:a16="http://schemas.microsoft.com/office/drawing/2014/main" id="{1BE65963-6DE8-471D-88DB-2FC78087003C}"/>
              </a:ext>
            </a:extLst>
          </p:cNvPr>
          <p:cNvSpPr>
            <a:spLocks noGrp="1"/>
          </p:cNvSpPr>
          <p:nvPr>
            <p:ph type="pic" sz="quarter" idx="26" hasCustomPrompt="1"/>
          </p:nvPr>
        </p:nvSpPr>
        <p:spPr>
          <a:xfrm>
            <a:off x="3325151"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32" name="Text Placeholder 4">
            <a:extLst>
              <a:ext uri="{FF2B5EF4-FFF2-40B4-BE49-F238E27FC236}">
                <a16:creationId xmlns:a16="http://schemas.microsoft.com/office/drawing/2014/main" id="{197742EC-5845-4BB1-84A3-00C1CF89012A}"/>
              </a:ext>
            </a:extLst>
          </p:cNvPr>
          <p:cNvSpPr>
            <a:spLocks noGrp="1"/>
          </p:cNvSpPr>
          <p:nvPr>
            <p:ph type="body" sz="quarter" idx="20" hasCustomPrompt="1"/>
          </p:nvPr>
        </p:nvSpPr>
        <p:spPr>
          <a:xfrm>
            <a:off x="3220477" y="4708216"/>
            <a:ext cx="2713786"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1" name="Text Placeholder 4">
            <a:extLst>
              <a:ext uri="{FF2B5EF4-FFF2-40B4-BE49-F238E27FC236}">
                <a16:creationId xmlns:a16="http://schemas.microsoft.com/office/drawing/2014/main" id="{B0C89B53-FA50-F248-AD0B-933DE098D70A}"/>
              </a:ext>
            </a:extLst>
          </p:cNvPr>
          <p:cNvSpPr>
            <a:spLocks noGrp="1"/>
          </p:cNvSpPr>
          <p:nvPr>
            <p:ph type="body" sz="quarter" idx="24" hasCustomPrompt="1"/>
          </p:nvPr>
        </p:nvSpPr>
        <p:spPr>
          <a:xfrm>
            <a:off x="3220477" y="5014829"/>
            <a:ext cx="2713786"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17" name="Rectangle 16">
            <a:extLst>
              <a:ext uri="{FF2B5EF4-FFF2-40B4-BE49-F238E27FC236}">
                <a16:creationId xmlns:a16="http://schemas.microsoft.com/office/drawing/2014/main" id="{5EC0DAC3-9E26-491C-A10D-7D086E91DB76}"/>
              </a:ext>
              <a:ext uri="{C183D7F6-B498-43B3-948B-1728B52AA6E4}">
                <adec:decorative xmlns:adec="http://schemas.microsoft.com/office/drawing/2017/decorative" val="1"/>
              </a:ext>
            </a:extLst>
          </p:cNvPr>
          <p:cNvSpPr/>
          <p:nvPr/>
        </p:nvSpPr>
        <p:spPr bwMode="auto">
          <a:xfrm>
            <a:off x="6119266" y="1456896"/>
            <a:ext cx="2702582" cy="3100576"/>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33" name="Picture Placeholder 7">
            <a:extLst>
              <a:ext uri="{FF2B5EF4-FFF2-40B4-BE49-F238E27FC236}">
                <a16:creationId xmlns:a16="http://schemas.microsoft.com/office/drawing/2014/main" id="{907DE53F-AA57-4741-9DAA-A44C19F78D30}"/>
              </a:ext>
            </a:extLst>
          </p:cNvPr>
          <p:cNvSpPr>
            <a:spLocks noGrp="1"/>
          </p:cNvSpPr>
          <p:nvPr>
            <p:ph type="pic" sz="quarter" idx="27" hasCustomPrompt="1"/>
          </p:nvPr>
        </p:nvSpPr>
        <p:spPr>
          <a:xfrm>
            <a:off x="6212736" y="1564131"/>
            <a:ext cx="2515643" cy="2886109"/>
          </a:xfrm>
          <a:prstGeom prst="rect">
            <a:avLst/>
          </a:prstGeom>
          <a:blipFill>
            <a:blip r:embed="rId2"/>
            <a:stretch>
              <a:fillRect/>
            </a:stretch>
          </a:blipFill>
          <a:ln w="19050">
            <a:noFill/>
          </a:ln>
        </p:spPr>
        <p:txBody>
          <a:bodyPr lIns="914400" rIns="91440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809" b="1" kern="1200" spc="0" baseline="0" dirty="0" smtClean="0">
                <a:solidFill>
                  <a:schemeClr val="tx1"/>
                </a:solidFill>
                <a:latin typeface="+mn-lt"/>
                <a:ea typeface="+mn-ea"/>
                <a:cs typeface="Segoe UI" panose="020B0502040204020203" pitchFamily="34" charset="0"/>
              </a:defRPr>
            </a:lvl1pPr>
          </a:lstStyle>
          <a:p>
            <a:r>
              <a:rPr lang="en-US"/>
              <a:t>Drag &amp; drop your</a:t>
            </a:r>
            <a:br>
              <a:rPr lang="en-US"/>
            </a:br>
            <a:r>
              <a:rPr lang="en-US"/>
              <a:t>photo here </a:t>
            </a:r>
            <a:br>
              <a:rPr lang="en-US"/>
            </a:br>
            <a:r>
              <a:rPr lang="en-US"/>
              <a:t>or click or tap icon</a:t>
            </a:r>
            <a:br>
              <a:rPr lang="en-US"/>
            </a:br>
            <a:r>
              <a:rPr lang="en-US"/>
              <a:t>below to insert</a:t>
            </a:r>
          </a:p>
        </p:txBody>
      </p:sp>
      <p:sp>
        <p:nvSpPr>
          <p:cNvPr id="10" name="Text Placeholder 4"/>
          <p:cNvSpPr>
            <a:spLocks noGrp="1"/>
          </p:cNvSpPr>
          <p:nvPr>
            <p:ph type="body" sz="quarter" idx="13" hasCustomPrompt="1"/>
          </p:nvPr>
        </p:nvSpPr>
        <p:spPr>
          <a:xfrm>
            <a:off x="6108063" y="4708216"/>
            <a:ext cx="2713786" cy="461665"/>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a:solidFill>
                  <a:schemeClr val="tx2"/>
                </a:solidFill>
                <a:latin typeface="+mj-lt"/>
              </a:rPr>
              <a:t>Paragraph title Segoe UI </a:t>
            </a:r>
            <a:r>
              <a:rPr lang="en-US" b="0" err="1">
                <a:solidFill>
                  <a:schemeClr val="tx2"/>
                </a:solidFill>
                <a:latin typeface="+mj-lt"/>
              </a:rPr>
              <a:t>Semibold</a:t>
            </a:r>
            <a:r>
              <a:rPr lang="en-US" b="0">
                <a:solidFill>
                  <a:schemeClr val="tx2"/>
                </a:solidFill>
                <a:latin typeface="+mj-lt"/>
              </a:rPr>
              <a:t> 14/18</a:t>
            </a:r>
          </a:p>
        </p:txBody>
      </p:sp>
      <p:sp>
        <p:nvSpPr>
          <p:cNvPr id="22" name="Text Placeholder 4">
            <a:extLst>
              <a:ext uri="{FF2B5EF4-FFF2-40B4-BE49-F238E27FC236}">
                <a16:creationId xmlns:a16="http://schemas.microsoft.com/office/drawing/2014/main" id="{C11EA858-BBCA-2149-9368-C1FDBC6C8DFD}"/>
              </a:ext>
            </a:extLst>
          </p:cNvPr>
          <p:cNvSpPr>
            <a:spLocks noGrp="1"/>
          </p:cNvSpPr>
          <p:nvPr>
            <p:ph type="body" sz="quarter" idx="25" hasCustomPrompt="1"/>
          </p:nvPr>
        </p:nvSpPr>
        <p:spPr>
          <a:xfrm>
            <a:off x="6108063" y="5014829"/>
            <a:ext cx="2713786" cy="738664"/>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rgbClr val="000000"/>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D26B0962-7685-4EBF-B99E-792210E7163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753783847"/>
      </p:ext>
    </p:extLst>
  </p:cSld>
  <p:clrMapOvr>
    <a:masterClrMapping/>
  </p:clrMapOvr>
  <p:transition>
    <p:fade/>
  </p:transition>
  <p:hf sldNum="0" hdr="0" ftr="0" dt="0"/>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Section slide">
    <p:bg>
      <p:bgPr>
        <a:solidFill>
          <a:schemeClr val="bg1"/>
        </a:solidFill>
        <a:effectLst/>
      </p:bgPr>
    </p:bg>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B990B4C-4B23-479D-ADA8-DD6E0658DF5A}"/>
              </a:ext>
            </a:extLst>
          </p:cNvPr>
          <p:cNvSpPr/>
          <p:nvPr/>
        </p:nvSpPr>
        <p:spPr bwMode="auto">
          <a:xfrm>
            <a:off x="1" y="2526646"/>
            <a:ext cx="7273265" cy="1784048"/>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4" name="Title 35"/>
          <p:cNvSpPr>
            <a:spLocks noGrp="1"/>
          </p:cNvSpPr>
          <p:nvPr>
            <p:ph type="title" hasCustomPrompt="1"/>
          </p:nvPr>
        </p:nvSpPr>
        <p:spPr>
          <a:xfrm>
            <a:off x="313983" y="2526646"/>
            <a:ext cx="6892433" cy="1784048"/>
          </a:xfrm>
          <a:prstGeom prst="rect">
            <a:avLst/>
          </a:prstGeom>
          <a:noFill/>
        </p:spPr>
        <p:txBody>
          <a:bodyPr vert="horz" wrap="square" lIns="0" tIns="0" rIns="0" bIns="0" rtlCol="0" anchor="ctr" anchorCtr="0">
            <a:noAutofit/>
          </a:bodyPr>
          <a:lstStyle>
            <a:lvl1pPr>
              <a:defRPr lang="en-US" sz="2700" spc="-37" baseline="0" dirty="0">
                <a:solidFill>
                  <a:schemeClr val="bg1"/>
                </a:solidFill>
              </a:defRPr>
            </a:lvl1pPr>
          </a:lstStyle>
          <a:p>
            <a:pPr marL="0" lvl="0">
              <a:lnSpc>
                <a:spcPts val="4118"/>
              </a:lnSpc>
            </a:pPr>
            <a:r>
              <a:rPr lang="en-US" dirty="0"/>
              <a:t>Section title</a:t>
            </a:r>
          </a:p>
        </p:txBody>
      </p:sp>
      <p:sp>
        <p:nvSpPr>
          <p:cNvPr id="6" name="Rectangle 5">
            <a:extLst>
              <a:ext uri="{FF2B5EF4-FFF2-40B4-BE49-F238E27FC236}">
                <a16:creationId xmlns:a16="http://schemas.microsoft.com/office/drawing/2014/main" id="{E7A7DCD7-2A9A-4303-B73A-A8AA23BAF4B6}"/>
              </a:ext>
            </a:extLst>
          </p:cNvPr>
          <p:cNvSpPr/>
          <p:nvPr/>
        </p:nvSpPr>
        <p:spPr bwMode="auto">
          <a:xfrm>
            <a:off x="7273265" y="2526646"/>
            <a:ext cx="1561952" cy="1784048"/>
          </a:xfrm>
          <a:prstGeom prst="rect">
            <a:avLst/>
          </a:prstGeom>
          <a:solidFill>
            <a:schemeClr val="bg2">
              <a:lumMod val="95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7" name="Rectangle 6">
            <a:extLst>
              <a:ext uri="{FF2B5EF4-FFF2-40B4-BE49-F238E27FC236}">
                <a16:creationId xmlns:a16="http://schemas.microsoft.com/office/drawing/2014/main" id="{79F5CEB5-AAB3-4E98-82B0-2B2EDFAC7F19}"/>
              </a:ext>
            </a:extLst>
          </p:cNvPr>
          <p:cNvSpPr/>
          <p:nvPr/>
        </p:nvSpPr>
        <p:spPr bwMode="auto">
          <a:xfrm>
            <a:off x="8677112"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Rectangle 6">
            <a:extLst>
              <a:ext uri="{FF2B5EF4-FFF2-40B4-BE49-F238E27FC236}">
                <a16:creationId xmlns:a16="http://schemas.microsoft.com/office/drawing/2014/main" id="{C39A4550-468E-4965-BBF3-650AD824060F}"/>
              </a:ext>
            </a:extLst>
          </p:cNvPr>
          <p:cNvSpPr/>
          <p:nvPr/>
        </p:nvSpPr>
        <p:spPr bwMode="auto">
          <a:xfrm flipH="1">
            <a:off x="7273264" y="2481083"/>
            <a:ext cx="152906" cy="1875174"/>
          </a:xfrm>
          <a:custGeom>
            <a:avLst/>
            <a:gdLst>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0 w 329334"/>
              <a:gd name="connsiteY4" fmla="*/ 861580 h 1819564"/>
              <a:gd name="connsiteX5" fmla="*/ 0 w 329334"/>
              <a:gd name="connsiteY5" fmla="*/ 0 h 1819564"/>
              <a:gd name="connsiteX0" fmla="*/ 0 w 329334"/>
              <a:gd name="connsiteY0" fmla="*/ 861580 h 1819564"/>
              <a:gd name="connsiteX1" fmla="*/ 0 w 329334"/>
              <a:gd name="connsiteY1" fmla="*/ 0 h 1819564"/>
              <a:gd name="connsiteX2" fmla="*/ 329334 w 329334"/>
              <a:gd name="connsiteY2" fmla="*/ 0 h 1819564"/>
              <a:gd name="connsiteX3" fmla="*/ 329334 w 329334"/>
              <a:gd name="connsiteY3" fmla="*/ 1819564 h 1819564"/>
              <a:gd name="connsiteX4" fmla="*/ 0 w 329334"/>
              <a:gd name="connsiteY4" fmla="*/ 1819564 h 1819564"/>
              <a:gd name="connsiteX5" fmla="*/ 91440 w 329334"/>
              <a:gd name="connsiteY5"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 name="connsiteX4" fmla="*/ 91440 w 329334"/>
              <a:gd name="connsiteY4" fmla="*/ 953020 h 1819564"/>
              <a:gd name="connsiteX0" fmla="*/ 0 w 329334"/>
              <a:gd name="connsiteY0" fmla="*/ 0 h 1819564"/>
              <a:gd name="connsiteX1" fmla="*/ 329334 w 329334"/>
              <a:gd name="connsiteY1" fmla="*/ 0 h 1819564"/>
              <a:gd name="connsiteX2" fmla="*/ 329334 w 329334"/>
              <a:gd name="connsiteY2" fmla="*/ 1819564 h 1819564"/>
              <a:gd name="connsiteX3" fmla="*/ 0 w 329334"/>
              <a:gd name="connsiteY3" fmla="*/ 1819564 h 1819564"/>
            </a:gdLst>
            <a:ahLst/>
            <a:cxnLst>
              <a:cxn ang="0">
                <a:pos x="connsiteX0" y="connsiteY0"/>
              </a:cxn>
              <a:cxn ang="0">
                <a:pos x="connsiteX1" y="connsiteY1"/>
              </a:cxn>
              <a:cxn ang="0">
                <a:pos x="connsiteX2" y="connsiteY2"/>
              </a:cxn>
              <a:cxn ang="0">
                <a:pos x="connsiteX3" y="connsiteY3"/>
              </a:cxn>
            </a:cxnLst>
            <a:rect l="l" t="t" r="r" b="b"/>
            <a:pathLst>
              <a:path w="329334" h="1819564">
                <a:moveTo>
                  <a:pt x="0" y="0"/>
                </a:moveTo>
                <a:lnTo>
                  <a:pt x="329334" y="0"/>
                </a:lnTo>
                <a:lnTo>
                  <a:pt x="329334" y="1819564"/>
                </a:lnTo>
                <a:lnTo>
                  <a:pt x="0" y="1819564"/>
                </a:lnTo>
              </a:path>
            </a:pathLst>
          </a:custGeom>
          <a:noFill/>
          <a:ln w="19050" cap="sq">
            <a:solidFill>
              <a:schemeClr val="accent1"/>
            </a:solidFill>
            <a:miter lim="800000"/>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2" name="Picture Placeholder 11">
            <a:extLst>
              <a:ext uri="{FF2B5EF4-FFF2-40B4-BE49-F238E27FC236}">
                <a16:creationId xmlns:a16="http://schemas.microsoft.com/office/drawing/2014/main" id="{A0F18A81-5AF1-41EB-B335-9EF67062969B}"/>
              </a:ext>
            </a:extLst>
          </p:cNvPr>
          <p:cNvSpPr>
            <a:spLocks noGrp="1"/>
          </p:cNvSpPr>
          <p:nvPr>
            <p:ph type="pic" sz="quarter" idx="10"/>
          </p:nvPr>
        </p:nvSpPr>
        <p:spPr>
          <a:xfrm>
            <a:off x="7573771" y="2777952"/>
            <a:ext cx="960941" cy="1281436"/>
          </a:xfrm>
        </p:spPr>
        <p:txBody>
          <a:bodyPr anchor="ctr">
            <a:noAutofit/>
          </a:bodyPr>
          <a:lstStyle>
            <a:lvl1pPr algn="ctr">
              <a:defRPr/>
            </a:lvl1pPr>
          </a:lstStyle>
          <a:p>
            <a:r>
              <a:rPr lang="en-US"/>
              <a:t>Click icon to add picture</a:t>
            </a:r>
          </a:p>
        </p:txBody>
      </p:sp>
      <p:sp>
        <p:nvSpPr>
          <p:cNvPr id="3" name="Footer Placeholder 1">
            <a:extLst>
              <a:ext uri="{FF2B5EF4-FFF2-40B4-BE49-F238E27FC236}">
                <a16:creationId xmlns:a16="http://schemas.microsoft.com/office/drawing/2014/main" id="{C6B75234-9944-48A2-8A21-99500C7BBB40}"/>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05849635"/>
      </p:ext>
    </p:extLst>
  </p:cSld>
  <p:clrMapOvr>
    <a:masterClrMapping/>
  </p:clrMapOvr>
  <p:transition>
    <p:fade/>
  </p:transition>
  <p:hf sldNum="0" hdr="0" ftr="0" dt="0"/>
</p:sldLayout>
</file>

<file path=ppt/slideLayouts/slideLayout37.xml><?xml version="1.0" encoding="utf-8"?>
<p:sldLayout xmlns:a="http://schemas.openxmlformats.org/drawingml/2006/main" xmlns:r="http://schemas.openxmlformats.org/officeDocument/2006/relationships" xmlns:p="http://schemas.openxmlformats.org/presentationml/2006/main" showMasterSp="0" preserve="1">
  <p:cSld name="Photo layou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456898"/>
            <a:ext cx="4184483" cy="230832"/>
          </a:xfrm>
          <a:prstGeom prst="rect">
            <a:avLst/>
          </a:prstGeom>
        </p:spPr>
        <p:txBody>
          <a:bodyPr wrap="square" lIns="0" tIns="0" rIns="0" bIns="0">
            <a:spAutoFit/>
          </a:bodyPr>
          <a:lstStyle>
            <a:lvl1pPr marL="0" indent="0">
              <a:lnSpc>
                <a:spcPts val="1765"/>
              </a:lnSpc>
              <a:buNone/>
              <a:defRPr lang="en-US" sz="15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a:t>Subhead Segoe UI </a:t>
            </a:r>
            <a:r>
              <a:rPr lang="en-US" err="1"/>
              <a:t>Semibold</a:t>
            </a:r>
            <a:r>
              <a:rPr lang="en-US"/>
              <a:t> 20/24. </a:t>
            </a:r>
          </a:p>
        </p:txBody>
      </p:sp>
      <p:sp>
        <p:nvSpPr>
          <p:cNvPr id="5" name="Text Placeholder 4">
            <a:extLst>
              <a:ext uri="{FF2B5EF4-FFF2-40B4-BE49-F238E27FC236}">
                <a16:creationId xmlns:a16="http://schemas.microsoft.com/office/drawing/2014/main" id="{6E31D123-CA1A-4568-88C8-6B1287D07EE9}"/>
              </a:ext>
            </a:extLst>
          </p:cNvPr>
          <p:cNvSpPr>
            <a:spLocks noGrp="1"/>
          </p:cNvSpPr>
          <p:nvPr>
            <p:ph type="body" sz="quarter" idx="13" hasCustomPrompt="1"/>
          </p:nvPr>
        </p:nvSpPr>
        <p:spPr>
          <a:xfrm>
            <a:off x="313983" y="2161630"/>
            <a:ext cx="4184483" cy="276999"/>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2474102"/>
            <a:ext cx="4184483" cy="577081"/>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7" name="Text Placeholder 4">
            <a:extLst>
              <a:ext uri="{FF2B5EF4-FFF2-40B4-BE49-F238E27FC236}">
                <a16:creationId xmlns:a16="http://schemas.microsoft.com/office/drawing/2014/main" id="{0D336736-F7E2-BA48-AD3E-B0037BAC6816}"/>
              </a:ext>
            </a:extLst>
          </p:cNvPr>
          <p:cNvSpPr>
            <a:spLocks noGrp="1"/>
          </p:cNvSpPr>
          <p:nvPr>
            <p:ph type="body" sz="quarter" idx="43" hasCustomPrompt="1"/>
          </p:nvPr>
        </p:nvSpPr>
        <p:spPr>
          <a:xfrm>
            <a:off x="313983" y="3628879"/>
            <a:ext cx="4184483" cy="276999"/>
          </a:xfrm>
          <a:prstGeom prst="rect">
            <a:avLst/>
          </a:prstGeom>
        </p:spPr>
        <p:txBody>
          <a:bodyPr lIns="0" tIns="45720" rIns="0" bIns="45720"/>
          <a:lstStyle>
            <a:lvl1pPr marL="0" indent="0">
              <a:lnSpc>
                <a:spcPct val="100000"/>
              </a:lnSpc>
              <a:spcBef>
                <a:spcPts val="900"/>
              </a:spcBef>
              <a:buNone/>
              <a:defRPr lang="en-US" sz="1200" b="0" kern="1200" spc="0" baseline="0" dirty="0">
                <a:solidFill>
                  <a:schemeClr val="tx2"/>
                </a:solidFill>
                <a:latin typeface="+mj-lt"/>
                <a:ea typeface="+mn-ea"/>
                <a:cs typeface="+mn-cs"/>
              </a:defRPr>
            </a:lvl1pPr>
            <a:lvl2pPr marL="0" marR="0" indent="0" algn="l" defTabSz="685775" rtl="0" eaLnBrk="1" fontAlgn="auto" latinLnBrk="0" hangingPunct="1">
              <a:lnSpc>
                <a:spcPts val="1324"/>
              </a:lnSpc>
              <a:spcBef>
                <a:spcPts val="331"/>
              </a:spcBef>
              <a:spcAft>
                <a:spcPts val="0"/>
              </a:spcAft>
              <a:buClrTx/>
              <a:buSzPct val="90000"/>
              <a:buFont typeface="Arial" panose="020B0604020202020204" pitchFamily="34" charset="0"/>
              <a:buNone/>
              <a:tabLst/>
              <a:defRPr sz="1029">
                <a:solidFill>
                  <a:srgbClr val="000000"/>
                </a:solidFill>
              </a:defRPr>
            </a:lvl2pPr>
            <a:lvl3pPr marL="336145" indent="0">
              <a:buNone/>
              <a:defRPr/>
            </a:lvl3pPr>
            <a:lvl4pPr marL="504218" indent="0">
              <a:buNone/>
              <a:defRPr/>
            </a:lvl4pPr>
            <a:lvl5pPr marL="672290" indent="0">
              <a:buNone/>
              <a:defRPr/>
            </a:lvl5pPr>
          </a:lstStyle>
          <a:p>
            <a:pPr>
              <a:spcBef>
                <a:spcPts val="1200"/>
              </a:spcBef>
            </a:pPr>
            <a:r>
              <a:rPr lang="en-US" b="0" dirty="0">
                <a:solidFill>
                  <a:schemeClr val="tx2"/>
                </a:solidFill>
                <a:latin typeface="+mj-lt"/>
              </a:rPr>
              <a:t>Paragraph title Segoe UI </a:t>
            </a:r>
            <a:r>
              <a:rPr lang="en-US" b="0" dirty="0" err="1">
                <a:solidFill>
                  <a:schemeClr val="tx2"/>
                </a:solidFill>
                <a:latin typeface="+mj-lt"/>
              </a:rPr>
              <a:t>Semibold</a:t>
            </a:r>
            <a:r>
              <a:rPr lang="en-US" b="0" dirty="0">
                <a:solidFill>
                  <a:schemeClr val="tx2"/>
                </a:solidFill>
                <a:latin typeface="+mj-lt"/>
              </a:rPr>
              <a:t> 14/18</a:t>
            </a:r>
            <a:endParaRPr lang="en-US" dirty="0"/>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3929013"/>
            <a:ext cx="4184483" cy="577081"/>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672382" y="-1"/>
            <a:ext cx="4479790" cy="6858001"/>
          </a:xfrm>
          <a:prstGeom prst="rect">
            <a:avLst/>
          </a:prstGeom>
          <a:blipFill>
            <a:blip r:embed="rId2"/>
            <a:stretch>
              <a:fillRect/>
            </a:stretch>
          </a:blipFill>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C3405CC5-9896-4E3A-9373-436306F5BF12}"/>
              </a:ext>
            </a:extLst>
          </p:cNvPr>
          <p:cNvSpPr txBox="1">
            <a:spLocks/>
          </p:cNvSpPr>
          <p:nvPr/>
        </p:nvSpPr>
        <p:spPr>
          <a:xfrm>
            <a:off x="313983"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sz="675" dirty="0"/>
              <a:t>© Copyright Microsoft Corporation. All rights reserved.</a:t>
            </a:r>
          </a:p>
        </p:txBody>
      </p:sp>
    </p:spTree>
    <p:extLst>
      <p:ext uri="{BB962C8B-B14F-4D97-AF65-F5344CB8AC3E}">
        <p14:creationId xmlns:p14="http://schemas.microsoft.com/office/powerpoint/2010/main" val="2086035216"/>
      </p:ext>
    </p:extLst>
  </p:cSld>
  <p:clrMapOvr>
    <a:masterClrMapping/>
  </p:clrMapOvr>
  <p:transition>
    <p:fade/>
  </p:transition>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Photo layout with bullet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456896"/>
            <a:ext cx="4184483" cy="276999"/>
          </a:xfrm>
          <a:prstGeom prst="rect">
            <a:avLst/>
          </a:prstGeom>
        </p:spPr>
        <p:txBody>
          <a:bodyPr wrap="square" lIns="0" tIns="0" rIns="0" bIns="0" anchor="t">
            <a:spAutoFit/>
          </a:bodyPr>
          <a:lstStyle>
            <a:lvl1pPr marL="0" indent="0">
              <a:lnSpc>
                <a:spcPct val="100000"/>
              </a:lnSpc>
              <a:buNone/>
              <a:defRPr lang="en-US" sz="18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2268947"/>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313983" y="3068044"/>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3282367"/>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313983" y="4081465"/>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313983" y="4295789"/>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313983" y="5094886"/>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313983" y="5309209"/>
            <a:ext cx="4184483"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sp>
        <p:nvSpPr>
          <p:cNvPr id="2" name="Rectangle 1">
            <a:extLst>
              <a:ext uri="{FF2B5EF4-FFF2-40B4-BE49-F238E27FC236}">
                <a16:creationId xmlns:a16="http://schemas.microsoft.com/office/drawing/2014/main" id="{56B6D240-D672-4F0A-95ED-D92FC8351E6D}"/>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19" name="Picture Placeholder 7">
            <a:extLst>
              <a:ext uri="{FF2B5EF4-FFF2-40B4-BE49-F238E27FC236}">
                <a16:creationId xmlns:a16="http://schemas.microsoft.com/office/drawing/2014/main" id="{CA973F78-0779-41C2-98B4-4547D2CD7C11}"/>
              </a:ext>
            </a:extLst>
          </p:cNvPr>
          <p:cNvSpPr>
            <a:spLocks noGrp="1"/>
          </p:cNvSpPr>
          <p:nvPr>
            <p:ph type="pic" sz="quarter" idx="47" hasCustomPrompt="1"/>
          </p:nvPr>
        </p:nvSpPr>
        <p:spPr>
          <a:xfrm>
            <a:off x="4762259" y="1564131"/>
            <a:ext cx="3977884" cy="4746143"/>
          </a:xfrm>
          <a:prstGeom prst="rect">
            <a:avLst/>
          </a:prstGeom>
          <a:blipFill dpi="0" rotWithShape="1">
            <a:blip r:embed="rId2"/>
            <a:srcRect/>
            <a:stretch>
              <a:fillRect/>
            </a:stretch>
          </a:blipFill>
          <a:ln w="19050">
            <a:noFill/>
          </a:ln>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dirty="0"/>
              <a:t>Drag &amp; drop your photo here </a:t>
            </a:r>
            <a:br>
              <a:rPr lang="en-US" dirty="0"/>
            </a:br>
            <a:r>
              <a:rPr lang="en-US" dirty="0"/>
              <a:t>or click or tap icon below </a:t>
            </a:r>
            <a:br>
              <a:rPr lang="en-US" dirty="0"/>
            </a:br>
            <a:r>
              <a:rPr lang="en-US" dirty="0"/>
              <a:t>to insert</a:t>
            </a:r>
          </a:p>
        </p:txBody>
      </p:sp>
      <p:sp>
        <p:nvSpPr>
          <p:cNvPr id="3" name="Footer Placeholder 1">
            <a:extLst>
              <a:ext uri="{FF2B5EF4-FFF2-40B4-BE49-F238E27FC236}">
                <a16:creationId xmlns:a16="http://schemas.microsoft.com/office/drawing/2014/main" id="{B3B62F3E-D0DF-4A13-A005-3CCFDD6DFC1A}"/>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101967715"/>
      </p:ext>
    </p:extLst>
  </p:cSld>
  <p:clrMapOvr>
    <a:masterClrMapping/>
  </p:clrMapOvr>
  <p:transition>
    <p:fade/>
  </p:transition>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1_Photo layout with bullet text &amp; icons">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4157637" cy="728448"/>
          </a:xfrm>
        </p:spPr>
        <p:txBody>
          <a:bodyPr/>
          <a:lstStyle>
            <a:lvl1pPr>
              <a:defRPr>
                <a:solidFill>
                  <a:schemeClr val="tx1"/>
                </a:solidFill>
              </a:defRPr>
            </a:lvl1pPr>
          </a:lstStyle>
          <a:p>
            <a:r>
              <a:rPr lang="en-US" dirty="0"/>
              <a:t>Photo layout 1</a:t>
            </a:r>
          </a:p>
        </p:txBody>
      </p:sp>
      <p:sp>
        <p:nvSpPr>
          <p:cNvPr id="6" name="Text Placeholder 3">
            <a:extLst>
              <a:ext uri="{FF2B5EF4-FFF2-40B4-BE49-F238E27FC236}">
                <a16:creationId xmlns:a16="http://schemas.microsoft.com/office/drawing/2014/main" id="{1E56201C-07C6-4B48-97C5-8ACFF3D0A97E}"/>
              </a:ext>
            </a:extLst>
          </p:cNvPr>
          <p:cNvSpPr>
            <a:spLocks noGrp="1"/>
          </p:cNvSpPr>
          <p:nvPr>
            <p:ph type="body" sz="quarter" idx="14" hasCustomPrompt="1"/>
          </p:nvPr>
        </p:nvSpPr>
        <p:spPr>
          <a:xfrm>
            <a:off x="313983" y="1801826"/>
            <a:ext cx="4184483" cy="276999"/>
          </a:xfrm>
          <a:prstGeom prst="rect">
            <a:avLst/>
          </a:prstGeom>
        </p:spPr>
        <p:txBody>
          <a:bodyPr wrap="square" lIns="0" tIns="0" rIns="0" bIns="0" anchor="b">
            <a:spAutoFit/>
          </a:bodyPr>
          <a:lstStyle>
            <a:lvl1pPr marL="0" indent="0">
              <a:lnSpc>
                <a:spcPct val="100000"/>
              </a:lnSpc>
              <a:buNone/>
              <a:defRPr lang="en-US" sz="1800" kern="1200" spc="0" baseline="0" dirty="0">
                <a:solidFill>
                  <a:schemeClr val="tx1"/>
                </a:solidFill>
                <a:latin typeface="+mj-lt"/>
                <a:ea typeface="+mn-ea"/>
                <a:cs typeface="+mn-cs"/>
              </a:defRPr>
            </a:lvl1pPr>
            <a:lvl2pPr marL="168073" indent="0">
              <a:buNone/>
              <a:defRPr/>
            </a:lvl2pPr>
            <a:lvl3pPr marL="336145" indent="0">
              <a:buNone/>
              <a:defRPr/>
            </a:lvl3pPr>
            <a:lvl4pPr marL="504218" indent="0">
              <a:buNone/>
              <a:defRPr/>
            </a:lvl4pPr>
            <a:lvl5pPr marL="672290" indent="0">
              <a:buNone/>
              <a:defRPr/>
            </a:lvl5pPr>
          </a:lstStyle>
          <a:p>
            <a:pPr lvl="0"/>
            <a:r>
              <a:rPr lang="en-US" dirty="0"/>
              <a:t>Subhead Segoe UI </a:t>
            </a:r>
            <a:r>
              <a:rPr lang="en-US" dirty="0" err="1"/>
              <a:t>Semibold</a:t>
            </a:r>
            <a:r>
              <a:rPr lang="en-US" dirty="0"/>
              <a:t> 20/24. </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1066800" y="2267320"/>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0" name="Straight Connector 9">
            <a:extLst>
              <a:ext uri="{FF2B5EF4-FFF2-40B4-BE49-F238E27FC236}">
                <a16:creationId xmlns:a16="http://schemas.microsoft.com/office/drawing/2014/main" id="{7FA17B80-9C3D-4DD7-B924-02A9E3E600E1}"/>
              </a:ext>
              <a:ext uri="{C183D7F6-B498-43B3-948B-1728B52AA6E4}">
                <adec:decorative xmlns:adec="http://schemas.microsoft.com/office/drawing/2017/decorative" val="1"/>
              </a:ext>
            </a:extLst>
          </p:cNvPr>
          <p:cNvCxnSpPr>
            <a:cxnSpLocks/>
          </p:cNvCxnSpPr>
          <p:nvPr/>
        </p:nvCxnSpPr>
        <p:spPr>
          <a:xfrm>
            <a:off x="1066800" y="3066417"/>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1066800" y="3280741"/>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1" name="Straight Connector 10">
            <a:extLst>
              <a:ext uri="{FF2B5EF4-FFF2-40B4-BE49-F238E27FC236}">
                <a16:creationId xmlns:a16="http://schemas.microsoft.com/office/drawing/2014/main" id="{3FD3D5BB-5B0F-44DE-B4B8-000A681CEA94}"/>
              </a:ext>
              <a:ext uri="{C183D7F6-B498-43B3-948B-1728B52AA6E4}">
                <adec:decorative xmlns:adec="http://schemas.microsoft.com/office/drawing/2017/decorative" val="1"/>
              </a:ext>
            </a:extLst>
          </p:cNvPr>
          <p:cNvCxnSpPr>
            <a:cxnSpLocks/>
          </p:cNvCxnSpPr>
          <p:nvPr/>
        </p:nvCxnSpPr>
        <p:spPr>
          <a:xfrm>
            <a:off x="1066800" y="4079838"/>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2" name="Text Placeholder 4">
            <a:extLst>
              <a:ext uri="{FF2B5EF4-FFF2-40B4-BE49-F238E27FC236}">
                <a16:creationId xmlns:a16="http://schemas.microsoft.com/office/drawing/2014/main" id="{460A0EF6-FA0B-4D44-8315-ED90C5B93C73}"/>
              </a:ext>
            </a:extLst>
          </p:cNvPr>
          <p:cNvSpPr>
            <a:spLocks noGrp="1"/>
          </p:cNvSpPr>
          <p:nvPr>
            <p:ph type="body" sz="quarter" idx="45" hasCustomPrompt="1"/>
          </p:nvPr>
        </p:nvSpPr>
        <p:spPr>
          <a:xfrm>
            <a:off x="1066800" y="4294162"/>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cxnSp>
        <p:nvCxnSpPr>
          <p:cNvPr id="15" name="Straight Connector 14">
            <a:extLst>
              <a:ext uri="{FF2B5EF4-FFF2-40B4-BE49-F238E27FC236}">
                <a16:creationId xmlns:a16="http://schemas.microsoft.com/office/drawing/2014/main" id="{A637605A-2FAC-4994-ACEC-7082FD1D75A8}"/>
              </a:ext>
              <a:ext uri="{C183D7F6-B498-43B3-948B-1728B52AA6E4}">
                <adec:decorative xmlns:adec="http://schemas.microsoft.com/office/drawing/2017/decorative" val="1"/>
              </a:ext>
            </a:extLst>
          </p:cNvPr>
          <p:cNvCxnSpPr>
            <a:cxnSpLocks/>
          </p:cNvCxnSpPr>
          <p:nvPr/>
        </p:nvCxnSpPr>
        <p:spPr>
          <a:xfrm>
            <a:off x="1066800" y="5093259"/>
            <a:ext cx="3373305"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5A88BE58-E914-49A7-B477-3DBF3F91D24F}"/>
              </a:ext>
            </a:extLst>
          </p:cNvPr>
          <p:cNvSpPr>
            <a:spLocks noGrp="1"/>
          </p:cNvSpPr>
          <p:nvPr>
            <p:ph type="body" sz="quarter" idx="46" hasCustomPrompt="1"/>
          </p:nvPr>
        </p:nvSpPr>
        <p:spPr>
          <a:xfrm>
            <a:off x="1066800" y="5307582"/>
            <a:ext cx="3431666" cy="461665"/>
          </a:xfrm>
          <a:prstGeom prst="rect">
            <a:avLst/>
          </a:prstGeom>
        </p:spPr>
        <p:txBody>
          <a:bodyPr lIns="0" tIns="45720" rIns="0" bIns="45720"/>
          <a:lstStyle>
            <a:lvl1pPr marL="0" indent="0">
              <a:lnSpc>
                <a:spcPct val="100000"/>
              </a:lnSpc>
              <a:spcBef>
                <a:spcPts val="0"/>
              </a:spcBef>
              <a:spcAft>
                <a:spcPts val="450"/>
              </a:spcAft>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a:t>
            </a: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672382" y="-1"/>
            <a:ext cx="4479790" cy="6858001"/>
          </a:xfrm>
          <a:prstGeom prst="rect">
            <a:avLst/>
          </a:prstGeom>
          <a:blipFill>
            <a:blip r:embed="rId2"/>
            <a:stretch>
              <a:fillRect/>
            </a:stretch>
          </a:blipFill>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5F6EB83D-C2A5-4189-B12B-1320B6ADB9B8}"/>
              </a:ext>
            </a:extLst>
          </p:cNvPr>
          <p:cNvSpPr txBox="1">
            <a:spLocks/>
          </p:cNvSpPr>
          <p:nvPr/>
        </p:nvSpPr>
        <p:spPr>
          <a:xfrm>
            <a:off x="313983"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l"/>
            <a:r>
              <a:rPr lang="en-US" sz="675" dirty="0"/>
              <a:t>© Copyright Microsoft Corporation. All rights reserved.</a:t>
            </a:r>
          </a:p>
        </p:txBody>
      </p:sp>
    </p:spTree>
    <p:extLst>
      <p:ext uri="{BB962C8B-B14F-4D97-AF65-F5344CB8AC3E}">
        <p14:creationId xmlns:p14="http://schemas.microsoft.com/office/powerpoint/2010/main" val="68400137"/>
      </p:ext>
    </p:extLst>
  </p:cSld>
  <p:clrMapOvr>
    <a:masterClrMapping/>
  </p:clrMapOvr>
  <p:transition>
    <p:fade/>
  </p:transition>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Photo layout with 4 rows text">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3" y="440494"/>
            <a:ext cx="8516034"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2734161"/>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313983" y="4011424"/>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313983" y="5288688"/>
            <a:ext cx="4184483" cy="1128821"/>
          </a:xfrm>
          <a:prstGeom prst="rect">
            <a:avLst/>
          </a:prstGeom>
        </p:spPr>
        <p:txBody>
          <a:bodyPr lIns="0" tIns="45720" rIns="0" bIns="4572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2" name="Rectangle 1">
            <a:extLst>
              <a:ext uri="{FF2B5EF4-FFF2-40B4-BE49-F238E27FC236}">
                <a16:creationId xmlns:a16="http://schemas.microsoft.com/office/drawing/2014/main" id="{680D905E-E7A9-44EC-830B-323C290AAA27}"/>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4746143"/>
          </a:xfrm>
          <a:prstGeom prst="rect">
            <a:avLst/>
          </a:prstGeom>
          <a:blipFill dpi="0" rotWithShape="1">
            <a:blip r:embed="rId2"/>
            <a:srcRect/>
            <a:stretch>
              <a:fillRect/>
            </a:stretch>
          </a:blipFill>
          <a:ln w="19050">
            <a:noFill/>
          </a:ln>
        </p:spPr>
        <p:txBody>
          <a:bodyPr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cxnSp>
        <p:nvCxnSpPr>
          <p:cNvPr id="9" name="Straight Connector 8">
            <a:extLst>
              <a:ext uri="{FF2B5EF4-FFF2-40B4-BE49-F238E27FC236}">
                <a16:creationId xmlns:a16="http://schemas.microsoft.com/office/drawing/2014/main" id="{5E2F051F-FAD1-40B7-AD8D-86ACA838D32B}"/>
              </a:ext>
              <a:ext uri="{C183D7F6-B498-43B3-948B-1728B52AA6E4}">
                <adec:decorative xmlns:adec="http://schemas.microsoft.com/office/drawing/2017/decorative" val="1"/>
              </a:ext>
            </a:extLst>
          </p:cNvPr>
          <p:cNvCxnSpPr>
            <a:cxnSpLocks/>
          </p:cNvCxnSpPr>
          <p:nvPr/>
        </p:nvCxnSpPr>
        <p:spPr>
          <a:xfrm>
            <a:off x="313983" y="2660048"/>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8966B79-BC7C-4DB8-80D4-01380DB97330}"/>
              </a:ext>
              <a:ext uri="{C183D7F6-B498-43B3-948B-1728B52AA6E4}">
                <adec:decorative xmlns:adec="http://schemas.microsoft.com/office/drawing/2017/decorative" val="1"/>
              </a:ext>
            </a:extLst>
          </p:cNvPr>
          <p:cNvCxnSpPr>
            <a:cxnSpLocks/>
          </p:cNvCxnSpPr>
          <p:nvPr/>
        </p:nvCxnSpPr>
        <p:spPr>
          <a:xfrm>
            <a:off x="313983" y="3937131"/>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69D048A-1B0B-4837-8CE2-BD16F3AE2B1C}"/>
              </a:ext>
              <a:ext uri="{C183D7F6-B498-43B3-948B-1728B52AA6E4}">
                <adec:decorative xmlns:adec="http://schemas.microsoft.com/office/drawing/2017/decorative" val="1"/>
              </a:ext>
            </a:extLst>
          </p:cNvPr>
          <p:cNvCxnSpPr>
            <a:cxnSpLocks/>
          </p:cNvCxnSpPr>
          <p:nvPr/>
        </p:nvCxnSpPr>
        <p:spPr>
          <a:xfrm>
            <a:off x="313983" y="5214214"/>
            <a:ext cx="4126122"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 name="Footer Placeholder 1">
            <a:extLst>
              <a:ext uri="{FF2B5EF4-FFF2-40B4-BE49-F238E27FC236}">
                <a16:creationId xmlns:a16="http://schemas.microsoft.com/office/drawing/2014/main" id="{B394CE8A-C8F7-40DD-84CF-FE592D7BC2D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325983718"/>
      </p:ext>
    </p:extLst>
  </p:cSld>
  <p:clrMapOvr>
    <a:masterClrMapping/>
  </p:clrMapOvr>
  <p:transition>
    <p:fade/>
  </p:transition>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Photo layout with gray filled text box">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79BB11B-CD9D-4B8D-B054-AE4D87B29C75}"/>
              </a:ext>
            </a:extLst>
          </p:cNvPr>
          <p:cNvSpPr>
            <a:spLocks noGrp="1"/>
          </p:cNvSpPr>
          <p:nvPr>
            <p:ph type="title" hasCustomPrompt="1"/>
          </p:nvPr>
        </p:nvSpPr>
        <p:spPr>
          <a:xfrm>
            <a:off x="313982" y="440494"/>
            <a:ext cx="8516036" cy="728448"/>
          </a:xfrm>
        </p:spPr>
        <p:txBody>
          <a:bodyPr/>
          <a:lstStyle>
            <a:lvl1pPr>
              <a:defRPr>
                <a:solidFill>
                  <a:schemeClr val="tx1"/>
                </a:solidFill>
              </a:defRPr>
            </a:lvl1pPr>
          </a:lstStyle>
          <a:p>
            <a:r>
              <a:rPr lang="en-US" dirty="0"/>
              <a:t>Photo layout 1</a:t>
            </a:r>
          </a:p>
        </p:txBody>
      </p:sp>
      <p:sp>
        <p:nvSpPr>
          <p:cNvPr id="16" name="Text Placeholder 4">
            <a:extLst>
              <a:ext uri="{FF2B5EF4-FFF2-40B4-BE49-F238E27FC236}">
                <a16:creationId xmlns:a16="http://schemas.microsoft.com/office/drawing/2014/main" id="{2B8FCD16-3426-8B48-803D-6B6E81EED213}"/>
              </a:ext>
            </a:extLst>
          </p:cNvPr>
          <p:cNvSpPr>
            <a:spLocks noGrp="1"/>
          </p:cNvSpPr>
          <p:nvPr>
            <p:ph type="body" sz="quarter" idx="42" hasCustomPrompt="1"/>
          </p:nvPr>
        </p:nvSpPr>
        <p:spPr>
          <a:xfrm>
            <a:off x="313983" y="1456898"/>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dirty="0"/>
              <a:t>Body copy Segoe UI Regular 14/18. The quick brown fox jumps over the lazy dog. The quick brown fox jumps over the lazy dog. The quick brown fox jumps over the lazy dog.</a:t>
            </a:r>
          </a:p>
        </p:txBody>
      </p:sp>
      <p:sp>
        <p:nvSpPr>
          <p:cNvPr id="18" name="Text Placeholder 4">
            <a:extLst>
              <a:ext uri="{FF2B5EF4-FFF2-40B4-BE49-F238E27FC236}">
                <a16:creationId xmlns:a16="http://schemas.microsoft.com/office/drawing/2014/main" id="{9FA36614-3522-794F-B70F-0659F06DAB3B}"/>
              </a:ext>
            </a:extLst>
          </p:cNvPr>
          <p:cNvSpPr>
            <a:spLocks noGrp="1"/>
          </p:cNvSpPr>
          <p:nvPr>
            <p:ph type="body" sz="quarter" idx="44" hasCustomPrompt="1"/>
          </p:nvPr>
        </p:nvSpPr>
        <p:spPr>
          <a:xfrm>
            <a:off x="313983" y="2734161"/>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5" name="Text Placeholder 4">
            <a:extLst>
              <a:ext uri="{FF2B5EF4-FFF2-40B4-BE49-F238E27FC236}">
                <a16:creationId xmlns:a16="http://schemas.microsoft.com/office/drawing/2014/main" id="{7C7AB201-5BBE-4D8C-A466-367843FF4F01}"/>
              </a:ext>
            </a:extLst>
          </p:cNvPr>
          <p:cNvSpPr>
            <a:spLocks noGrp="1"/>
          </p:cNvSpPr>
          <p:nvPr>
            <p:ph type="body" sz="quarter" idx="45" hasCustomPrompt="1"/>
          </p:nvPr>
        </p:nvSpPr>
        <p:spPr>
          <a:xfrm>
            <a:off x="313983" y="4011424"/>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19" name="Text Placeholder 4">
            <a:extLst>
              <a:ext uri="{FF2B5EF4-FFF2-40B4-BE49-F238E27FC236}">
                <a16:creationId xmlns:a16="http://schemas.microsoft.com/office/drawing/2014/main" id="{FAB025A3-3CCD-40EA-99F1-A41DBE40973C}"/>
              </a:ext>
            </a:extLst>
          </p:cNvPr>
          <p:cNvSpPr>
            <a:spLocks noGrp="1"/>
          </p:cNvSpPr>
          <p:nvPr>
            <p:ph type="body" sz="quarter" idx="46" hasCustomPrompt="1"/>
          </p:nvPr>
        </p:nvSpPr>
        <p:spPr>
          <a:xfrm>
            <a:off x="313983" y="5288688"/>
            <a:ext cx="4184483" cy="1128821"/>
          </a:xfrm>
          <a:prstGeom prst="rect">
            <a:avLst/>
          </a:prstGeom>
          <a:solidFill>
            <a:schemeClr val="bg1">
              <a:lumMod val="95000"/>
            </a:schemeClr>
          </a:solidFill>
        </p:spPr>
        <p:txBody>
          <a:bodyPr lIns="137160" tIns="91440" rIns="137160" bIns="91440" anchor="ctr">
            <a:noAutofit/>
          </a:bodyPr>
          <a:lstStyle>
            <a:lvl1pPr marL="0" indent="0">
              <a:lnSpc>
                <a:spcPct val="100000"/>
              </a:lnSpc>
              <a:spcBef>
                <a:spcPts val="0"/>
              </a:spcBef>
              <a:buFont typeface="Arial" panose="020B0604020202020204" pitchFamily="34" charset="0"/>
              <a:buNone/>
              <a:defRPr sz="120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r>
              <a:rPr lang="en-US"/>
              <a:t>Body copy Segoe UI Regular 14/18. The quick brown fox jumps over the lazy dog. The quick brown fox jumps over the lazy dog. The quick brown fox jumps over the lazy dog.</a:t>
            </a:r>
          </a:p>
        </p:txBody>
      </p:sp>
      <p:sp>
        <p:nvSpPr>
          <p:cNvPr id="3" name="Rectangle 2">
            <a:extLst>
              <a:ext uri="{FF2B5EF4-FFF2-40B4-BE49-F238E27FC236}">
                <a16:creationId xmlns:a16="http://schemas.microsoft.com/office/drawing/2014/main" id="{0F6F2449-CE4A-4880-A860-78E767F6EFFC}"/>
              </a:ext>
              <a:ext uri="{C183D7F6-B498-43B3-948B-1728B52AA6E4}">
                <adec:decorative xmlns:adec="http://schemas.microsoft.com/office/drawing/2017/decorative" val="1"/>
              </a:ext>
            </a:extLst>
          </p:cNvPr>
          <p:cNvSpPr/>
          <p:nvPr/>
        </p:nvSpPr>
        <p:spPr bwMode="auto">
          <a:xfrm>
            <a:off x="4672381" y="1456897"/>
            <a:ext cx="4157636" cy="4960611"/>
          </a:xfrm>
          <a:prstGeom prst="rect">
            <a:avLst/>
          </a:prstGeom>
          <a:noFill/>
          <a:ln w="19050">
            <a:solidFill>
              <a:schemeClr val="tx2"/>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4464" tIns="107571" rIns="134464" bIns="107571" numCol="1" spcCol="0" rtlCol="0" fromWordArt="0" anchor="t" anchorCtr="0" forceAA="0" compatLnSpc="1">
            <a:prstTxWarp prst="textNoShape">
              <a:avLst/>
            </a:prstTxWarp>
            <a:noAutofit/>
          </a:bodyPr>
          <a:lstStyle/>
          <a:p>
            <a:pPr algn="ctr" defTabSz="685577" fontAlgn="base">
              <a:lnSpc>
                <a:spcPct val="90000"/>
              </a:lnSpc>
              <a:spcBef>
                <a:spcPct val="0"/>
              </a:spcBef>
              <a:spcAft>
                <a:spcPct val="0"/>
              </a:spcAft>
            </a:pPr>
            <a:endParaRPr lang="en-US" sz="1765" err="1">
              <a:gradFill>
                <a:gsLst>
                  <a:gs pos="0">
                    <a:srgbClr val="FFFFFF"/>
                  </a:gs>
                  <a:gs pos="100000">
                    <a:srgbClr val="FFFFFF"/>
                  </a:gs>
                </a:gsLst>
                <a:lin ang="5400000" scaled="0"/>
              </a:gradFill>
              <a:ea typeface="Segoe UI" pitchFamily="34" charset="0"/>
              <a:cs typeface="Segoe UI" pitchFamily="34" charset="0"/>
            </a:endParaRPr>
          </a:p>
        </p:txBody>
      </p:sp>
      <p:sp>
        <p:nvSpPr>
          <p:cNvPr id="8" name="Picture Placeholder 7">
            <a:extLst>
              <a:ext uri="{FF2B5EF4-FFF2-40B4-BE49-F238E27FC236}">
                <a16:creationId xmlns:a16="http://schemas.microsoft.com/office/drawing/2014/main" id="{7193607F-5D7C-414A-BD66-EADF11B22CA7}"/>
              </a:ext>
            </a:extLst>
          </p:cNvPr>
          <p:cNvSpPr>
            <a:spLocks noGrp="1"/>
          </p:cNvSpPr>
          <p:nvPr>
            <p:ph type="pic" sz="quarter" idx="15" hasCustomPrompt="1"/>
          </p:nvPr>
        </p:nvSpPr>
        <p:spPr>
          <a:xfrm>
            <a:off x="4762259" y="1564131"/>
            <a:ext cx="3977884" cy="4746143"/>
          </a:xfrm>
          <a:prstGeom prst="rect">
            <a:avLst/>
          </a:prstGeom>
          <a:blipFill dpi="0" rotWithShape="1">
            <a:blip r:embed="rId2"/>
            <a:srcRect/>
            <a:stretch>
              <a:fillRect/>
            </a:stretch>
          </a:blipFill>
          <a:ln w="19050">
            <a:noFill/>
          </a:ln>
        </p:spPr>
        <p:txBody>
          <a:bodyPr tIns="91440" anchor="ctr">
            <a:noAutofit/>
          </a:bodyPr>
          <a:lstStyle>
            <a:lvl1pPr marL="0" marR="0" indent="0" algn="ctr" defTabSz="685775" rtl="0" eaLnBrk="1" fontAlgn="auto" latinLnBrk="0" hangingPunct="1">
              <a:lnSpc>
                <a:spcPct val="100000"/>
              </a:lnSpc>
              <a:spcBef>
                <a:spcPct val="20000"/>
              </a:spcBef>
              <a:spcAft>
                <a:spcPts val="0"/>
              </a:spcAft>
              <a:buClrTx/>
              <a:buSzPct val="90000"/>
              <a:buFont typeface="Wingdings" panose="05000000000000000000" pitchFamily="2" charset="2"/>
              <a:buNone/>
              <a:tabLst/>
              <a:defRPr lang="en-US" sz="1029" b="1" kern="1200" spc="0" baseline="0" dirty="0" smtClean="0">
                <a:solidFill>
                  <a:schemeClr val="tx1"/>
                </a:solidFill>
                <a:latin typeface="+mn-lt"/>
                <a:ea typeface="+mn-ea"/>
                <a:cs typeface="Segoe UI" panose="020B0502040204020203" pitchFamily="34" charset="0"/>
              </a:defRPr>
            </a:lvl1pPr>
          </a:lstStyle>
          <a:p>
            <a:r>
              <a:rPr lang="en-US"/>
              <a:t>Drag &amp; drop your photo here </a:t>
            </a:r>
            <a:br>
              <a:rPr lang="en-US"/>
            </a:br>
            <a:r>
              <a:rPr lang="en-US"/>
              <a:t>or click or tap icon below </a:t>
            </a:r>
            <a:br>
              <a:rPr lang="en-US"/>
            </a:br>
            <a:r>
              <a:rPr lang="en-US"/>
              <a:t>to insert</a:t>
            </a:r>
          </a:p>
        </p:txBody>
      </p:sp>
      <p:sp>
        <p:nvSpPr>
          <p:cNvPr id="2" name="Footer Placeholder 1">
            <a:extLst>
              <a:ext uri="{FF2B5EF4-FFF2-40B4-BE49-F238E27FC236}">
                <a16:creationId xmlns:a16="http://schemas.microsoft.com/office/drawing/2014/main" id="{BDD9959D-3459-4484-BDE0-9F4EABE5443B}"/>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9943657"/>
      </p:ext>
    </p:extLst>
  </p:cSld>
  <p:clrMapOvr>
    <a:masterClrMapping/>
  </p:clrMapOvr>
  <p:transition>
    <p:fade/>
  </p:transition>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Demo slide with tex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AE9E5E14-01F2-4F10-A177-A81144B86D44}"/>
              </a:ext>
            </a:extLst>
          </p:cNvPr>
          <p:cNvSpPr>
            <a:spLocks noGrp="1"/>
          </p:cNvSpPr>
          <p:nvPr>
            <p:ph type="title"/>
          </p:nvPr>
        </p:nvSpPr>
        <p:spPr>
          <a:xfrm>
            <a:off x="313982" y="440494"/>
            <a:ext cx="8505951" cy="728448"/>
          </a:xfrm>
        </p:spPr>
        <p:txBody>
          <a:bodyPr/>
          <a:lstStyle/>
          <a:p>
            <a:r>
              <a:rPr lang="en-US"/>
              <a:t>Click to edit Master title style</a:t>
            </a:r>
            <a:endParaRPr lang="en-US" dirty="0"/>
          </a:p>
        </p:txBody>
      </p:sp>
      <p:sp>
        <p:nvSpPr>
          <p:cNvPr id="4" name="Text Placeholder 3"/>
          <p:cNvSpPr>
            <a:spLocks noGrp="1"/>
          </p:cNvSpPr>
          <p:nvPr>
            <p:ph type="body" sz="quarter" idx="10" hasCustomPrompt="1"/>
          </p:nvPr>
        </p:nvSpPr>
        <p:spPr>
          <a:xfrm>
            <a:off x="313984" y="1456899"/>
            <a:ext cx="4056089" cy="461665"/>
          </a:xfrm>
          <a:prstGeom prst="rect">
            <a:avLst/>
          </a:prstGeom>
        </p:spPr>
        <p:txBody>
          <a:bodyPr wrap="square" lIns="0" tIns="0" rIns="0" bIns="0">
            <a:spAutoFit/>
          </a:bodyPr>
          <a:lstStyle>
            <a:lvl1pPr marL="0" indent="0">
              <a:lnSpc>
                <a:spcPts val="1765"/>
              </a:lnSpc>
              <a:buNone/>
              <a:defRPr sz="1800" b="0" i="0" spc="0">
                <a:solidFill>
                  <a:schemeClr val="tx1"/>
                </a:solidFill>
                <a:latin typeface="+mj-lt"/>
              </a:defRPr>
            </a:lvl1pPr>
            <a:lvl2pPr marL="168073" indent="0">
              <a:buNone/>
              <a:defRPr/>
            </a:lvl2pPr>
            <a:lvl3pPr marL="336145" indent="0">
              <a:buNone/>
              <a:defRPr/>
            </a:lvl3pPr>
            <a:lvl4pPr marL="504218" indent="0">
              <a:buNone/>
              <a:defRPr/>
            </a:lvl4pPr>
            <a:lvl5pPr marL="672290" indent="0">
              <a:buNone/>
              <a:defRPr/>
            </a:lvl5pPr>
          </a:lstStyle>
          <a:p>
            <a:pPr lvl="0"/>
            <a:r>
              <a:rPr lang="pt-BR" dirty="0" err="1"/>
              <a:t>Large</a:t>
            </a:r>
            <a:r>
              <a:rPr lang="pt-BR" dirty="0"/>
              <a:t> </a:t>
            </a:r>
            <a:r>
              <a:rPr lang="pt-BR" dirty="0" err="1"/>
              <a:t>subhead</a:t>
            </a:r>
            <a:r>
              <a:rPr lang="pt-BR" dirty="0"/>
              <a:t> Segoe UI </a:t>
            </a:r>
            <a:r>
              <a:rPr lang="pt-BR" dirty="0" err="1"/>
              <a:t>Semibold</a:t>
            </a:r>
            <a:r>
              <a:rPr lang="pt-BR" dirty="0"/>
              <a:t> Regular 20/24</a:t>
            </a:r>
            <a:endParaRPr lang="en-US" dirty="0"/>
          </a:p>
        </p:txBody>
      </p:sp>
      <p:sp>
        <p:nvSpPr>
          <p:cNvPr id="5" name="Text Placeholder 4"/>
          <p:cNvSpPr>
            <a:spLocks noGrp="1"/>
          </p:cNvSpPr>
          <p:nvPr>
            <p:ph type="body" sz="quarter" idx="11" hasCustomPrompt="1"/>
          </p:nvPr>
        </p:nvSpPr>
        <p:spPr>
          <a:xfrm>
            <a:off x="313982" y="2158886"/>
            <a:ext cx="4056089" cy="1777410"/>
          </a:xfrm>
          <a:prstGeom prst="rect">
            <a:avLst/>
          </a:prstGeom>
        </p:spPr>
        <p:txBody>
          <a:bodyPr lIns="0" tIns="45720" rIns="0" bIns="45720"/>
          <a:lstStyle>
            <a:lvl1pPr marL="0" indent="0">
              <a:lnSpc>
                <a:spcPct val="100000"/>
              </a:lnSpc>
              <a:spcBef>
                <a:spcPts val="0"/>
              </a:spcBef>
              <a:spcAft>
                <a:spcPts val="900"/>
              </a:spcAft>
              <a:buFont typeface="Arial" panose="020B0604020202020204" pitchFamily="34" charset="0"/>
              <a:buNone/>
              <a:defRPr sz="1050" b="0" i="0" spc="0">
                <a:solidFill>
                  <a:schemeClr val="tx1"/>
                </a:solidFill>
                <a:latin typeface="+mn-lt"/>
              </a:defRPr>
            </a:lvl1pPr>
            <a:lvl2pPr marL="0" indent="0">
              <a:lnSpc>
                <a:spcPts val="1324"/>
              </a:lnSpc>
              <a:spcBef>
                <a:spcPts val="0"/>
              </a:spcBef>
              <a:buNone/>
              <a:defRPr sz="1029">
                <a:solidFill>
                  <a:schemeClr val="tx1"/>
                </a:solidFill>
              </a:defRPr>
            </a:lvl2pPr>
            <a:lvl3pPr marL="336145" indent="0">
              <a:buNone/>
              <a:defRPr/>
            </a:lvl3pPr>
            <a:lvl4pPr marL="504218" indent="0">
              <a:buNone/>
              <a:defRPr/>
            </a:lvl4pPr>
            <a:lvl5pPr marL="672290" indent="0">
              <a:buNone/>
              <a:defRPr/>
            </a:lvl5pPr>
          </a:lstStyle>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a:p>
            <a:pPr lvl="0"/>
            <a:r>
              <a:rPr lang="en-US" dirty="0"/>
              <a:t>Body copy Segoe UI Regular 14/18. The quick brown fox jumps over the lazy dog. The quick brown fox jumps over the lazy dog. The quick brown fox jumps over the lazy dog.</a:t>
            </a:r>
          </a:p>
        </p:txBody>
      </p:sp>
      <p:pic>
        <p:nvPicPr>
          <p:cNvPr id="11" name="Picture 10" descr="Tablet image">
            <a:extLst>
              <a:ext uri="{FF2B5EF4-FFF2-40B4-BE49-F238E27FC236}">
                <a16:creationId xmlns:a16="http://schemas.microsoft.com/office/drawing/2014/main" id="{C4B95F29-56C3-4C85-A12B-0B0BE769E70B}"/>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2610"/>
          <a:stretch/>
        </p:blipFill>
        <p:spPr>
          <a:xfrm>
            <a:off x="3333581" y="586255"/>
            <a:ext cx="5810420" cy="6271747"/>
          </a:xfrm>
          <a:prstGeom prst="rect">
            <a:avLst/>
          </a:prstGeom>
        </p:spPr>
      </p:pic>
      <p:sp>
        <p:nvSpPr>
          <p:cNvPr id="12" name="Picture Placeholder 11">
            <a:extLst>
              <a:ext uri="{FF2B5EF4-FFF2-40B4-BE49-F238E27FC236}">
                <a16:creationId xmlns:a16="http://schemas.microsoft.com/office/drawing/2014/main" id="{934476FE-7091-4DE7-A55E-3EF5A6569A7D}"/>
              </a:ext>
            </a:extLst>
          </p:cNvPr>
          <p:cNvSpPr>
            <a:spLocks noGrp="1"/>
          </p:cNvSpPr>
          <p:nvPr>
            <p:ph type="pic" sz="quarter" idx="12" hasCustomPrompt="1"/>
          </p:nvPr>
        </p:nvSpPr>
        <p:spPr>
          <a:xfrm>
            <a:off x="4768470" y="1699714"/>
            <a:ext cx="4375531" cy="4319326"/>
          </a:xfrm>
          <a:prstGeom prst="rect">
            <a:avLst/>
          </a:prstGeom>
        </p:spPr>
        <p:txBody>
          <a:bodyPr anchor="ctr" anchorCtr="0">
            <a:noAutofit/>
          </a:bodyPr>
          <a:lstStyle>
            <a:lvl1pPr algn="ctr">
              <a:defRPr sz="2647">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8A22579A-F1B5-42C9-964C-C03AC486905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145412323"/>
      </p:ext>
    </p:extLst>
  </p:cSld>
  <p:clrMapOvr>
    <a:masterClrMapping/>
  </p:clrMapOvr>
  <p:transition>
    <p:fade/>
  </p:transition>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Demo slid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A9A2FC6-09D2-4CBB-A8B4-445680BD8200}"/>
              </a:ext>
            </a:extLst>
          </p:cNvPr>
          <p:cNvSpPr>
            <a:spLocks noGrp="1"/>
          </p:cNvSpPr>
          <p:nvPr>
            <p:ph type="title" hasCustomPrompt="1"/>
          </p:nvPr>
        </p:nvSpPr>
        <p:spPr/>
        <p:txBody>
          <a:bodyPr/>
          <a:lstStyle>
            <a:lvl1pPr>
              <a:defRPr/>
            </a:lvl1pPr>
          </a:lstStyle>
          <a:p>
            <a:r>
              <a:rPr lang="en-US" dirty="0"/>
              <a:t>Demo </a:t>
            </a:r>
          </a:p>
        </p:txBody>
      </p:sp>
      <p:pic>
        <p:nvPicPr>
          <p:cNvPr id="10" name="Picture 9" descr="Tablet image">
            <a:extLst>
              <a:ext uri="{FF2B5EF4-FFF2-40B4-BE49-F238E27FC236}">
                <a16:creationId xmlns:a16="http://schemas.microsoft.com/office/drawing/2014/main" id="{73CDB1EA-72FB-46B3-89D4-DEE1F2EF724A}"/>
              </a:ext>
            </a:extLst>
          </p:cNvPr>
          <p:cNvPicPr>
            <a:picLocks noChangeAspect="1"/>
          </p:cNvPicPr>
          <p:nvPr/>
        </p:nvPicPr>
        <p:blipFill rotWithShape="1">
          <a:blip r:embed="rId2" cstate="print">
            <a:extLst>
              <a:ext uri="{28A0092B-C50C-407E-A947-70E740481C1C}">
                <a14:useLocalDpi xmlns:a14="http://schemas.microsoft.com/office/drawing/2010/main"/>
              </a:ext>
            </a:extLst>
          </a:blip>
          <a:srcRect b="1563"/>
          <a:stretch/>
        </p:blipFill>
        <p:spPr>
          <a:xfrm>
            <a:off x="250835" y="586564"/>
            <a:ext cx="8152448" cy="6271436"/>
          </a:xfrm>
          <a:prstGeom prst="rect">
            <a:avLst/>
          </a:prstGeom>
        </p:spPr>
      </p:pic>
      <p:sp>
        <p:nvSpPr>
          <p:cNvPr id="8" name="Picture Placeholder 11">
            <a:extLst>
              <a:ext uri="{FF2B5EF4-FFF2-40B4-BE49-F238E27FC236}">
                <a16:creationId xmlns:a16="http://schemas.microsoft.com/office/drawing/2014/main" id="{0473E679-3B6D-497A-A0F6-454C968B7607}"/>
              </a:ext>
            </a:extLst>
          </p:cNvPr>
          <p:cNvSpPr>
            <a:spLocks noGrp="1"/>
          </p:cNvSpPr>
          <p:nvPr>
            <p:ph type="pic" sz="quarter" idx="12" hasCustomPrompt="1"/>
          </p:nvPr>
        </p:nvSpPr>
        <p:spPr>
          <a:xfrm>
            <a:off x="1699472" y="1702828"/>
            <a:ext cx="5745057" cy="4311543"/>
          </a:xfrm>
          <a:prstGeom prst="rect">
            <a:avLst/>
          </a:prstGeom>
        </p:spPr>
        <p:txBody>
          <a:bodyPr anchor="ctr" anchorCtr="0">
            <a:noAutofit/>
          </a:bodyPr>
          <a:lstStyle>
            <a:lvl1pPr algn="ctr">
              <a:defRPr sz="2647">
                <a:solidFill>
                  <a:srgbClr val="000000"/>
                </a:solidFill>
              </a:defRPr>
            </a:lvl1pPr>
          </a:lstStyle>
          <a:p>
            <a:r>
              <a:rPr lang="en-US"/>
              <a:t>DEMO</a:t>
            </a:r>
          </a:p>
        </p:txBody>
      </p:sp>
      <p:sp>
        <p:nvSpPr>
          <p:cNvPr id="2" name="Footer Placeholder 1">
            <a:extLst>
              <a:ext uri="{FF2B5EF4-FFF2-40B4-BE49-F238E27FC236}">
                <a16:creationId xmlns:a16="http://schemas.microsoft.com/office/drawing/2014/main" id="{E84FE4C0-97E2-47A0-A924-D46358B22C1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984909402"/>
      </p:ext>
    </p:extLst>
  </p:cSld>
  <p:clrMapOvr>
    <a:masterClrMapping/>
  </p:clrMapOvr>
  <p:transition>
    <p:fade/>
  </p:transition>
  <p:hf sldNum="0" hdr="0" ftr="0" dt="0"/>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Chart layout">
    <p:spTree>
      <p:nvGrpSpPr>
        <p:cNvPr id="1" name=""/>
        <p:cNvGrpSpPr/>
        <p:nvPr/>
      </p:nvGrpSpPr>
      <p:grpSpPr>
        <a:xfrm>
          <a:off x="0" y="0"/>
          <a:ext cx="0" cy="0"/>
          <a:chOff x="0" y="0"/>
          <a:chExt cx="0" cy="0"/>
        </a:xfrm>
      </p:grpSpPr>
      <p:sp>
        <p:nvSpPr>
          <p:cNvPr id="7" name="Chart Placeholder 6"/>
          <p:cNvSpPr>
            <a:spLocks noGrp="1"/>
          </p:cNvSpPr>
          <p:nvPr>
            <p:ph type="chart" sz="quarter" idx="21"/>
          </p:nvPr>
        </p:nvSpPr>
        <p:spPr>
          <a:xfrm>
            <a:off x="341997" y="1950781"/>
            <a:ext cx="2713783"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41993"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9" name="Text Placeholder 4"/>
          <p:cNvSpPr>
            <a:spLocks noGrp="1"/>
          </p:cNvSpPr>
          <p:nvPr>
            <p:ph type="body" sz="quarter" idx="12" hasCustomPrompt="1"/>
          </p:nvPr>
        </p:nvSpPr>
        <p:spPr>
          <a:xfrm>
            <a:off x="341994" y="5947381"/>
            <a:ext cx="2713786" cy="230832"/>
          </a:xfrm>
          <a:prstGeom prst="rect">
            <a:avLst/>
          </a:prstGeom>
        </p:spPr>
        <p:txBody>
          <a:bodyPr lIns="0" tIns="0" rIns="0" bIns="0"/>
          <a:lstStyle>
            <a:lvl1pPr marL="0" indent="0">
              <a:lnSpc>
                <a:spcPct val="100000"/>
              </a:lnSpc>
              <a:spcBef>
                <a:spcPts val="662"/>
              </a:spcBef>
              <a:buFont typeface="Arial" panose="020B0604020202020204" pitchFamily="34" charset="0"/>
              <a:buNone/>
              <a:defRPr sz="7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a:t>Caption body copy Segoe UI Regular 10/12. The quick brown fox jumps over the lazy dog.</a:t>
            </a:r>
          </a:p>
        </p:txBody>
      </p:sp>
      <p:sp>
        <p:nvSpPr>
          <p:cNvPr id="20" name="Chart Placeholder 6"/>
          <p:cNvSpPr>
            <a:spLocks noGrp="1"/>
          </p:cNvSpPr>
          <p:nvPr>
            <p:ph type="chart" sz="quarter" idx="22"/>
          </p:nvPr>
        </p:nvSpPr>
        <p:spPr>
          <a:xfrm>
            <a:off x="3227365" y="1950781"/>
            <a:ext cx="2705615"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3235533"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17" name="Text Placeholder 4"/>
          <p:cNvSpPr>
            <a:spLocks noGrp="1"/>
          </p:cNvSpPr>
          <p:nvPr>
            <p:ph type="body" sz="quarter" idx="18" hasCustomPrompt="1"/>
          </p:nvPr>
        </p:nvSpPr>
        <p:spPr>
          <a:xfrm>
            <a:off x="3227365" y="5947381"/>
            <a:ext cx="2705615" cy="230832"/>
          </a:xfrm>
          <a:prstGeom prst="rect">
            <a:avLst/>
          </a:prstGeom>
        </p:spPr>
        <p:txBody>
          <a:bodyPr vert="horz" wrap="square" lIns="0" tIns="0" rIns="0" bIns="0" rtlCol="0">
            <a:spAutoFit/>
          </a:bodyPr>
          <a:lstStyle>
            <a:lvl1pPr>
              <a:lnSpc>
                <a:spcPct val="100000"/>
              </a:lnSpc>
              <a:tabLst/>
              <a:defRPr lang="en-US" sz="750" b="0" i="0" spc="0" dirty="0" smtClean="0">
                <a:solidFill>
                  <a:srgbClr val="000000"/>
                </a:solidFill>
                <a:latin typeface="+mn-lt"/>
              </a:defRPr>
            </a:lvl1pPr>
          </a:lstStyle>
          <a:p>
            <a:pPr lvl="0"/>
            <a:r>
              <a:rPr lang="en-US"/>
              <a:t>Caption body copy Segoe UI Regular 10/12. The quick brown fox jumps over the lazy dog.</a:t>
            </a:r>
          </a:p>
        </p:txBody>
      </p:sp>
      <p:sp>
        <p:nvSpPr>
          <p:cNvPr id="21" name="Chart Placeholder 6"/>
          <p:cNvSpPr>
            <a:spLocks noGrp="1"/>
          </p:cNvSpPr>
          <p:nvPr>
            <p:ph type="chart" sz="quarter" idx="23"/>
          </p:nvPr>
        </p:nvSpPr>
        <p:spPr>
          <a:xfrm>
            <a:off x="6104560" y="1950781"/>
            <a:ext cx="2717288" cy="3534843"/>
          </a:xfrm>
          <a:prstGeom prst="rect">
            <a:avLst/>
          </a:prstGeom>
        </p:spPr>
        <p:txBody>
          <a:bodyPr anchor="ctr">
            <a:noAutofit/>
          </a:bodyPr>
          <a:lstStyle>
            <a:lvl1pPr marL="0" indent="0" algn="ctr">
              <a:buNone/>
              <a:defRPr sz="1765">
                <a:solidFill>
                  <a:srgbClr val="000000"/>
                </a:solidFill>
              </a:defRPr>
            </a:lvl1pPr>
          </a:lstStyle>
          <a:p>
            <a:r>
              <a:rPr lang="en-US"/>
              <a:t>Click icon to add chart</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104560" y="5947381"/>
            <a:ext cx="2705615" cy="230832"/>
          </a:xfrm>
          <a:prstGeom prst="rect">
            <a:avLst/>
          </a:prstGeom>
        </p:spPr>
        <p:txBody>
          <a:bodyPr vert="horz" wrap="square" lIns="0" tIns="0" rIns="0" bIns="0" rtlCol="0">
            <a:spAutoFit/>
          </a:bodyPr>
          <a:lstStyle>
            <a:lvl1pPr>
              <a:lnSpc>
                <a:spcPct val="100000"/>
              </a:lnSpc>
              <a:tabLst/>
              <a:defRPr lang="en-US" sz="750" b="0" i="0" spc="0" dirty="0" smtClean="0">
                <a:solidFill>
                  <a:srgbClr val="000000"/>
                </a:solidFill>
                <a:latin typeface="+mn-lt"/>
              </a:defRPr>
            </a:lvl1pPr>
          </a:lstStyle>
          <a:p>
            <a:pPr lvl="0"/>
            <a:r>
              <a:rPr lang="en-US"/>
              <a:t>Caption body copy Segoe UI Regular 10/12.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04560" y="5670382"/>
            <a:ext cx="2721959" cy="230832"/>
          </a:xfrm>
          <a:prstGeom prst="rect">
            <a:avLst/>
          </a:prstGeom>
        </p:spPr>
        <p:txBody>
          <a:bodyPr tIns="0"/>
          <a:lstStyle>
            <a:lvl1pPr>
              <a:lnSpc>
                <a:spcPct val="100000"/>
              </a:lnSpc>
              <a:defRPr lang="en-US" sz="900" b="1" kern="1200" spc="0" dirty="0" smtClean="0">
                <a:solidFill>
                  <a:srgbClr val="000000"/>
                </a:solidFill>
                <a:latin typeface="+mn-lt"/>
                <a:ea typeface="+mn-ea"/>
                <a:cs typeface="+mn-cs"/>
              </a:defRPr>
            </a:lvl1pPr>
          </a:lstStyle>
          <a:p>
            <a:pPr lvl="0"/>
            <a:r>
              <a:rPr lang="en-US"/>
              <a:t>Caption title Segoe bold 10/12. </a:t>
            </a:r>
          </a:p>
        </p:txBody>
      </p:sp>
      <p:sp>
        <p:nvSpPr>
          <p:cNvPr id="3" name="Footer Placeholder 1">
            <a:extLst>
              <a:ext uri="{FF2B5EF4-FFF2-40B4-BE49-F238E27FC236}">
                <a16:creationId xmlns:a16="http://schemas.microsoft.com/office/drawing/2014/main" id="{FA5328AC-6A58-453B-9802-C4F04C29295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
        <p:nvSpPr>
          <p:cNvPr id="5" name="Title 4">
            <a:extLst>
              <a:ext uri="{FF2B5EF4-FFF2-40B4-BE49-F238E27FC236}">
                <a16:creationId xmlns:a16="http://schemas.microsoft.com/office/drawing/2014/main" id="{4C72913C-59D3-4340-A6C5-32B69C2989A0}"/>
              </a:ext>
            </a:extLst>
          </p:cNvPr>
          <p:cNvSpPr>
            <a:spLocks noGrp="1"/>
          </p:cNvSpPr>
          <p:nvPr>
            <p:ph type="title"/>
          </p:nvPr>
        </p:nvSpPr>
        <p:spPr/>
        <p:txBody>
          <a:bodyPr/>
          <a:lstStyle/>
          <a:p>
            <a:r>
              <a:rPr lang="en-US"/>
              <a:t>Click to edit Master title style</a:t>
            </a:r>
            <a:endParaRPr lang="fr-FR"/>
          </a:p>
        </p:txBody>
      </p:sp>
    </p:spTree>
    <p:extLst>
      <p:ext uri="{BB962C8B-B14F-4D97-AF65-F5344CB8AC3E}">
        <p14:creationId xmlns:p14="http://schemas.microsoft.com/office/powerpoint/2010/main" val="560008654"/>
      </p:ext>
    </p:extLst>
  </p:cSld>
  <p:clrMapOvr>
    <a:masterClrMapping/>
  </p:clrMapOvr>
  <p:transition>
    <p:fade/>
  </p:transition>
  <p:hf sldNum="0" hdr="0" ftr="0" dt="0"/>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Table layou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9320125-45A4-4C74-9D99-B161A1AC8C9F}"/>
              </a:ext>
            </a:extLst>
          </p:cNvPr>
          <p:cNvSpPr>
            <a:spLocks noGrp="1"/>
          </p:cNvSpPr>
          <p:nvPr>
            <p:ph type="title"/>
          </p:nvPr>
        </p:nvSpPr>
        <p:spPr/>
        <p:txBody>
          <a:bodyPr/>
          <a:lstStyle/>
          <a:p>
            <a:r>
              <a:rPr lang="en-US"/>
              <a:t>Click to edit Master title style</a:t>
            </a:r>
          </a:p>
        </p:txBody>
      </p:sp>
      <p:sp>
        <p:nvSpPr>
          <p:cNvPr id="4" name="Table Placeholder 3"/>
          <p:cNvSpPr>
            <a:spLocks noGrp="1"/>
          </p:cNvSpPr>
          <p:nvPr>
            <p:ph type="tbl" sz="quarter" idx="10"/>
          </p:nvPr>
        </p:nvSpPr>
        <p:spPr>
          <a:xfrm>
            <a:off x="313983" y="3706583"/>
            <a:ext cx="8507865" cy="461665"/>
          </a:xfrm>
          <a:prstGeom prst="rect">
            <a:avLst/>
          </a:prstGeom>
        </p:spPr>
        <p:txBody>
          <a:bodyPr anchor="ctr" anchorCtr="0"/>
          <a:lstStyle>
            <a:lvl1pPr algn="ctr">
              <a:defRPr sz="1800"/>
            </a:lvl1pPr>
          </a:lstStyle>
          <a:p>
            <a:r>
              <a:rPr lang="en-US"/>
              <a:t>Click icon to add table</a:t>
            </a:r>
          </a:p>
        </p:txBody>
      </p:sp>
      <p:sp>
        <p:nvSpPr>
          <p:cNvPr id="2" name="Footer Placeholder 1">
            <a:extLst>
              <a:ext uri="{FF2B5EF4-FFF2-40B4-BE49-F238E27FC236}">
                <a16:creationId xmlns:a16="http://schemas.microsoft.com/office/drawing/2014/main" id="{71E5784C-2CDD-4699-AC34-0D913D75C715}"/>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800944283"/>
      </p:ext>
    </p:extLst>
  </p:cSld>
  <p:clrMapOvr>
    <a:masterClrMapping/>
  </p:clrMapOvr>
  <p:transition>
    <p:fade/>
  </p:transition>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p:cSld name="1_Text option 4">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7E9BCCFC-4FF6-4830-A847-5D80FC718EF3}"/>
              </a:ext>
            </a:extLst>
          </p:cNvPr>
          <p:cNvSpPr>
            <a:spLocks noGrp="1"/>
          </p:cNvSpPr>
          <p:nvPr>
            <p:ph type="title"/>
          </p:nvPr>
        </p:nvSpPr>
        <p:spPr/>
        <p:txBody>
          <a:bodyPr/>
          <a:lstStyle/>
          <a:p>
            <a:r>
              <a:rPr lang="en-US"/>
              <a:t>Click to edit Master title style</a:t>
            </a:r>
            <a:endParaRPr lang="en-US" dirty="0"/>
          </a:p>
        </p:txBody>
      </p:sp>
      <p:sp>
        <p:nvSpPr>
          <p:cNvPr id="5" name="Text Placeholder 4"/>
          <p:cNvSpPr>
            <a:spLocks noGrp="1"/>
          </p:cNvSpPr>
          <p:nvPr>
            <p:ph type="body" sz="quarter" idx="11" hasCustomPrompt="1"/>
          </p:nvPr>
        </p:nvSpPr>
        <p:spPr>
          <a:xfrm>
            <a:off x="323322" y="2740881"/>
            <a:ext cx="1952525" cy="2988507"/>
          </a:xfr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dirty="0"/>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2508434" y="2739465"/>
            <a:ext cx="1952525" cy="2988507"/>
          </a:xfrm>
        </p:spPr>
        <p:txBody>
          <a:bodyPr lIns="0" tIns="0" rIns="0" bIns="0">
            <a:noAutofit/>
          </a:bodyPr>
          <a:lstStyle>
            <a:lvl1pPr marL="0" indent="0">
              <a:lnSpc>
                <a:spcPct val="100000"/>
              </a:lnSpc>
              <a:spcBef>
                <a:spcPts val="150"/>
              </a:spcBef>
              <a:spcAft>
                <a:spcPts val="450"/>
              </a:spcAft>
              <a:buNone/>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sz="1050">
                <a:solidFill>
                  <a:schemeClr val="tx1"/>
                </a:solidFill>
              </a:defRPr>
            </a:lvl2pPr>
            <a:lvl3pPr marL="336145" indent="0">
              <a:buNone/>
              <a:defRPr/>
            </a:lvl3pPr>
            <a:lvl4pPr marL="504218" indent="0">
              <a:buNone/>
              <a:defRPr/>
            </a:lvl4pPr>
            <a:lvl5pPr marL="672290" indent="0">
              <a:buNone/>
              <a:defRPr/>
            </a:lvl5pPr>
          </a:lstStyle>
          <a:p>
            <a:pPr lvl="0"/>
            <a:r>
              <a:rPr lang="en-US"/>
              <a:t>Paragraph title Segoe UI bold 14</a:t>
            </a:r>
          </a:p>
          <a:p>
            <a:pPr lvl="1"/>
            <a:r>
              <a:rPr lang="en-US"/>
              <a:t>Body copy Segoe UI Regular 14/18. The quick brown fox jumps over the lazy dog. The quick brown fox jumps over the lazy dog. The quick brown fox jumps over the lazy dog.</a:t>
            </a:r>
          </a:p>
        </p:txBody>
      </p:sp>
      <p:sp>
        <p:nvSpPr>
          <p:cNvPr id="16" name="Text Placeholder 4"/>
          <p:cNvSpPr>
            <a:spLocks noGrp="1"/>
          </p:cNvSpPr>
          <p:nvPr>
            <p:ph type="body" sz="quarter" idx="17" hasCustomPrompt="1"/>
          </p:nvPr>
        </p:nvSpPr>
        <p:spPr>
          <a:xfrm>
            <a:off x="4693547" y="2739465"/>
            <a:ext cx="1952525" cy="2988507"/>
          </a:xfr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18" name="Text Placeholder 4"/>
          <p:cNvSpPr>
            <a:spLocks noGrp="1"/>
          </p:cNvSpPr>
          <p:nvPr>
            <p:ph type="body" sz="quarter" idx="19" hasCustomPrompt="1"/>
          </p:nvPr>
        </p:nvSpPr>
        <p:spPr>
          <a:xfrm>
            <a:off x="6878660" y="2739465"/>
            <a:ext cx="1952525" cy="2988507"/>
          </a:xfrm>
        </p:spPr>
        <p:txBody>
          <a:bodyPr lIns="0" tIns="0" rIns="0" bIns="0">
            <a:noAutofit/>
          </a:bodyPr>
          <a:lstStyle>
            <a:lvl1pPr marL="0" marR="0" indent="0" algn="l" defTabSz="685775" rtl="0" eaLnBrk="1" fontAlgn="auto" latinLnBrk="0" hangingPunct="1">
              <a:lnSpc>
                <a:spcPct val="100000"/>
              </a:lnSpc>
              <a:spcBef>
                <a:spcPts val="150"/>
              </a:spcBef>
              <a:spcAft>
                <a:spcPts val="450"/>
              </a:spcAft>
              <a:buClrTx/>
              <a:buSzPct val="90000"/>
              <a:buFont typeface="Wingdings" panose="05000000000000000000" pitchFamily="2" charset="2"/>
              <a:buNone/>
              <a:tabLst/>
              <a:defRPr lang="en-US" sz="1050" b="1"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150"/>
              </a:spcBef>
              <a:spcAft>
                <a:spcPts val="450"/>
              </a:spcAft>
              <a:buClrTx/>
              <a:buSzPct val="90000"/>
              <a:buFont typeface="Arial" panose="020B0604020202020204" pitchFamily="34" charset="0"/>
              <a:buNone/>
              <a:tabLst/>
              <a:defRPr lang="en-US" sz="1050" kern="1200" spc="0" baseline="0" dirty="0">
                <a:solidFill>
                  <a:schemeClr val="tx1"/>
                </a:solidFill>
                <a:latin typeface="+mn-lt"/>
                <a:ea typeface="+mn-ea"/>
                <a:cs typeface="+mn-cs"/>
              </a:defRPr>
            </a:lvl2pPr>
            <a:lvl3pPr marL="336145" indent="0">
              <a:buNone/>
              <a:defRPr/>
            </a:lvl3pPr>
            <a:lvl4pPr marL="504218" indent="0">
              <a:buNone/>
              <a:defRPr/>
            </a:lvl4pPr>
            <a:lvl5pPr marL="672290" indent="0">
              <a:buNone/>
              <a:defRPr/>
            </a:lvl5pPr>
          </a:lstStyle>
          <a:p>
            <a:pPr marL="0" marR="0" lvl="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pPr>
            <a:r>
              <a:rPr lang="en-US"/>
              <a:t>Paragraph title Segoe UI bold 14</a:t>
            </a:r>
          </a:p>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44738245-4240-4679-8431-2218AB616298}"/>
              </a:ext>
              <a:ext uri="{C183D7F6-B498-43B3-948B-1728B52AA6E4}">
                <adec:decorative xmlns:adec="http://schemas.microsoft.com/office/drawing/2017/decorative" val="1"/>
              </a:ext>
            </a:extLst>
          </p:cNvPr>
          <p:cNvCxnSpPr>
            <a:cxnSpLocks/>
          </p:cNvCxnSpPr>
          <p:nvPr/>
        </p:nvCxnSpPr>
        <p:spPr>
          <a:xfrm>
            <a:off x="2392141"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E9099E02-C7DB-4453-A260-90431D88E427}"/>
              </a:ext>
              <a:ext uri="{C183D7F6-B498-43B3-948B-1728B52AA6E4}">
                <adec:decorative xmlns:adec="http://schemas.microsoft.com/office/drawing/2017/decorative" val="1"/>
              </a:ext>
            </a:extLst>
          </p:cNvPr>
          <p:cNvCxnSpPr>
            <a:cxnSpLocks/>
          </p:cNvCxnSpPr>
          <p:nvPr/>
        </p:nvCxnSpPr>
        <p:spPr>
          <a:xfrm>
            <a:off x="4577255"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C193CAE-888D-4B82-A6DF-559BB7F55658}"/>
              </a:ext>
              <a:ext uri="{C183D7F6-B498-43B3-948B-1728B52AA6E4}">
                <adec:decorative xmlns:adec="http://schemas.microsoft.com/office/drawing/2017/decorative" val="1"/>
              </a:ext>
            </a:extLst>
          </p:cNvPr>
          <p:cNvCxnSpPr>
            <a:cxnSpLocks/>
          </p:cNvCxnSpPr>
          <p:nvPr/>
        </p:nvCxnSpPr>
        <p:spPr>
          <a:xfrm>
            <a:off x="6762368" y="2798024"/>
            <a:ext cx="0" cy="179285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35DDF1D4-BDBC-4EF5-9960-9F822820EEDA}"/>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932773131"/>
      </p:ext>
    </p:extLst>
  </p:cSld>
  <p:clrMapOvr>
    <a:masterClrMapping/>
  </p:clrMapOvr>
  <p:transition>
    <p:fade/>
  </p:transition>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Lab exercise layout - 1">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two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lvl="1"/>
            <a:r>
              <a:rPr lang="en-US" dirty="0"/>
              <a:t>Body copy Segoe UI </a:t>
            </a:r>
            <a:r>
              <a:rPr lang="en-US" dirty="0" err="1"/>
              <a:t>Semibold</a:t>
            </a:r>
            <a:r>
              <a:rPr lang="en-US" dirty="0"/>
              <a:t> 20/24. </a:t>
            </a:r>
          </a:p>
          <a:p>
            <a:pPr lvl="1"/>
            <a:r>
              <a:rPr lang="en-US" dirty="0"/>
              <a:t>The quick brown fox jumps over the lazy dog. The quick brown fox jumps over the lazy dog. The quick brown fox jumps over the lazy dog.</a:t>
            </a:r>
          </a:p>
        </p:txBody>
      </p:sp>
      <p:sp>
        <p:nvSpPr>
          <p:cNvPr id="14" name="Text Placeholder 4"/>
          <p:cNvSpPr>
            <a:spLocks noGrp="1"/>
          </p:cNvSpPr>
          <p:nvPr>
            <p:ph type="body" sz="quarter" idx="15" hasCustomPrompt="1"/>
          </p:nvPr>
        </p:nvSpPr>
        <p:spPr>
          <a:xfrm>
            <a:off x="324068" y="2980724"/>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8" y="3517900"/>
            <a:ext cx="4076826"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4753193" y="3517900"/>
            <a:ext cx="4076826"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6E88CC05-5984-4661-94A2-4BD7378D4A3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787731787"/>
      </p:ext>
    </p:extLst>
  </p:cSld>
  <p:clrMapOvr>
    <a:masterClrMapping/>
  </p:clrMapOvr>
  <p:transition>
    <p:fade/>
  </p:transition>
  <p:hf sldNum="0" hdr="0" ftr="0" dt="0"/>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Lab exercise layout -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324068" y="1456896"/>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7"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3208158"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6092250" y="1994072"/>
            <a:ext cx="2737768" cy="2006600"/>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7A1D06E4-7443-4456-ADAE-C55531420538}"/>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90575326"/>
      </p:ext>
    </p:extLst>
  </p:cSld>
  <p:clrMapOvr>
    <a:masterClrMapping/>
  </p:clrMapOvr>
  <p:transition>
    <p:fade/>
  </p:transition>
  <p:hf sldNum="0" hdr="0" ftr="0" dt="0"/>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Lab exercise layout - 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a:t>
            </a:r>
          </a:p>
        </p:txBody>
      </p:sp>
      <p:sp>
        <p:nvSpPr>
          <p:cNvPr id="14" name="Text Placeholder 4"/>
          <p:cNvSpPr>
            <a:spLocks noGrp="1"/>
          </p:cNvSpPr>
          <p:nvPr>
            <p:ph type="body" sz="quarter" idx="15" hasCustomPrompt="1"/>
          </p:nvPr>
        </p:nvSpPr>
        <p:spPr>
          <a:xfrm>
            <a:off x="324068" y="1456896"/>
            <a:ext cx="8505951" cy="537176"/>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800" b="0">
                <a:solidFill>
                  <a:schemeClr val="tx1"/>
                </a:solidFill>
                <a:latin typeface="+mj-lt"/>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a:t>
            </a:r>
            <a:r>
              <a:rPr lang="en-US" dirty="0" err="1"/>
              <a:t>Semibold</a:t>
            </a:r>
            <a:r>
              <a:rPr lang="en-US" dirty="0"/>
              <a:t> 20/24.</a:t>
            </a:r>
          </a:p>
        </p:txBody>
      </p:sp>
      <p:sp>
        <p:nvSpPr>
          <p:cNvPr id="4" name="Text Placeholder 3">
            <a:extLst>
              <a:ext uri="{FF2B5EF4-FFF2-40B4-BE49-F238E27FC236}">
                <a16:creationId xmlns:a16="http://schemas.microsoft.com/office/drawing/2014/main" id="{F4E0FEDF-0787-478A-A851-B03CCD9001F3}"/>
              </a:ext>
            </a:extLst>
          </p:cNvPr>
          <p:cNvSpPr>
            <a:spLocks noGrp="1"/>
          </p:cNvSpPr>
          <p:nvPr>
            <p:ph type="body" sz="quarter" idx="16"/>
          </p:nvPr>
        </p:nvSpPr>
        <p:spPr>
          <a:xfrm>
            <a:off x="324067"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7" name="Text Placeholder 3">
            <a:extLst>
              <a:ext uri="{FF2B5EF4-FFF2-40B4-BE49-F238E27FC236}">
                <a16:creationId xmlns:a16="http://schemas.microsoft.com/office/drawing/2014/main" id="{225DC022-FEF0-43F5-AF4D-034F780F910E}"/>
              </a:ext>
            </a:extLst>
          </p:cNvPr>
          <p:cNvSpPr>
            <a:spLocks noGrp="1"/>
          </p:cNvSpPr>
          <p:nvPr>
            <p:ph type="body" sz="quarter" idx="17"/>
          </p:nvPr>
        </p:nvSpPr>
        <p:spPr>
          <a:xfrm>
            <a:off x="3208158"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8" name="Text Placeholder 3">
            <a:extLst>
              <a:ext uri="{FF2B5EF4-FFF2-40B4-BE49-F238E27FC236}">
                <a16:creationId xmlns:a16="http://schemas.microsoft.com/office/drawing/2014/main" id="{BAA6534B-85AD-4091-8AA3-8445CC36C8FE}"/>
              </a:ext>
            </a:extLst>
          </p:cNvPr>
          <p:cNvSpPr>
            <a:spLocks noGrp="1"/>
          </p:cNvSpPr>
          <p:nvPr>
            <p:ph type="body" sz="quarter" idx="18"/>
          </p:nvPr>
        </p:nvSpPr>
        <p:spPr>
          <a:xfrm>
            <a:off x="6092250" y="19940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9" name="Text Placeholder 3">
            <a:extLst>
              <a:ext uri="{FF2B5EF4-FFF2-40B4-BE49-F238E27FC236}">
                <a16:creationId xmlns:a16="http://schemas.microsoft.com/office/drawing/2014/main" id="{E6D80433-266B-4248-A258-DDF54D650DFC}"/>
              </a:ext>
            </a:extLst>
          </p:cNvPr>
          <p:cNvSpPr>
            <a:spLocks noGrp="1"/>
          </p:cNvSpPr>
          <p:nvPr>
            <p:ph type="body" sz="quarter" idx="19"/>
          </p:nvPr>
        </p:nvSpPr>
        <p:spPr>
          <a:xfrm>
            <a:off x="324067"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10" name="Text Placeholder 3">
            <a:extLst>
              <a:ext uri="{FF2B5EF4-FFF2-40B4-BE49-F238E27FC236}">
                <a16:creationId xmlns:a16="http://schemas.microsoft.com/office/drawing/2014/main" id="{1CFB4F84-2AE0-40B1-A3E4-5505E85C8B2E}"/>
              </a:ext>
            </a:extLst>
          </p:cNvPr>
          <p:cNvSpPr>
            <a:spLocks noGrp="1"/>
          </p:cNvSpPr>
          <p:nvPr>
            <p:ph type="body" sz="quarter" idx="20"/>
          </p:nvPr>
        </p:nvSpPr>
        <p:spPr>
          <a:xfrm>
            <a:off x="3208158"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11" name="Text Placeholder 3">
            <a:extLst>
              <a:ext uri="{FF2B5EF4-FFF2-40B4-BE49-F238E27FC236}">
                <a16:creationId xmlns:a16="http://schemas.microsoft.com/office/drawing/2014/main" id="{E6BF108F-CD54-497C-81CA-E67ED2BA7279}"/>
              </a:ext>
            </a:extLst>
          </p:cNvPr>
          <p:cNvSpPr>
            <a:spLocks noGrp="1"/>
          </p:cNvSpPr>
          <p:nvPr>
            <p:ph type="body" sz="quarter" idx="21"/>
          </p:nvPr>
        </p:nvSpPr>
        <p:spPr>
          <a:xfrm>
            <a:off x="6092250" y="3924472"/>
            <a:ext cx="2737768" cy="1752428"/>
          </a:xfrm>
          <a:ln w="19050">
            <a:solidFill>
              <a:schemeClr val="tx2"/>
            </a:solidFill>
          </a:ln>
        </p:spPr>
        <p:txBody>
          <a:bodyPr lIns="182880" tIns="137160" rIns="182880">
            <a:noAutofit/>
          </a:bodyPr>
          <a:lstStyle>
            <a:lvl1pPr>
              <a:defRPr sz="1500">
                <a:solidFill>
                  <a:schemeClr val="tx1"/>
                </a:solidFill>
              </a:defRPr>
            </a:lvl1pPr>
            <a:lvl2pPr>
              <a:defRPr sz="1350">
                <a:solidFill>
                  <a:schemeClr val="tx1"/>
                </a:solidFill>
              </a:defRPr>
            </a:lvl2pPr>
          </a:lstStyle>
          <a:p>
            <a:pPr lvl="0"/>
            <a:r>
              <a:rPr lang="en-US"/>
              <a:t>Click to edit Master text styles</a:t>
            </a:r>
          </a:p>
          <a:p>
            <a:pPr lvl="1"/>
            <a:r>
              <a:rPr lang="en-US"/>
              <a:t>Second level</a:t>
            </a:r>
          </a:p>
        </p:txBody>
      </p:sp>
      <p:sp>
        <p:nvSpPr>
          <p:cNvPr id="2" name="Footer Placeholder 1">
            <a:extLst>
              <a:ext uri="{FF2B5EF4-FFF2-40B4-BE49-F238E27FC236}">
                <a16:creationId xmlns:a16="http://schemas.microsoft.com/office/drawing/2014/main" id="{B097EA0F-56BD-4B59-86D1-C17851D8F2F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662085785"/>
      </p:ext>
    </p:extLst>
  </p:cSld>
  <p:clrMapOvr>
    <a:masterClrMapping/>
  </p:clrMapOvr>
  <p:transition>
    <p:fade/>
  </p:transition>
  <p:hf sldNum="0" hdr="0" ftr="0" dt="0"/>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Text option_2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66708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980724"/>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3F2E7435-DA42-4296-B846-4E91740D178D}"/>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721909580"/>
      </p:ext>
    </p:extLst>
  </p:cSld>
  <p:clrMapOvr>
    <a:masterClrMapping/>
  </p:clrMapOvr>
  <p:transition>
    <p:fade/>
  </p:transition>
  <p:hf sldNum="0" hdr="0" ftr="0" dt="0"/>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Text option_3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450308"/>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546889"/>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176558" y="354014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636882"/>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7A2B48ED-C92C-41E9-BE87-4EFFC145567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4113056948"/>
      </p:ext>
    </p:extLst>
  </p:cSld>
  <p:clrMapOvr>
    <a:masterClrMapping/>
  </p:clrMapOvr>
  <p:transition>
    <p:fade/>
  </p:transition>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Text option_4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four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dirty="0"/>
              <a:t>Body copy Segoe UI Regular 14/18. The quick brown fox jumps over the lazy dog. The quick brown fox jumps over the lazy dog. The quick brown fox jumps over the lazy dog.</a:t>
            </a:r>
          </a:p>
        </p:txBody>
      </p:sp>
      <p:cxnSp>
        <p:nvCxnSpPr>
          <p:cNvPr id="7" name="Straight Connector 6">
            <a:extLst>
              <a:ext uri="{FF2B5EF4-FFF2-40B4-BE49-F238E27FC236}">
                <a16:creationId xmlns:a16="http://schemas.microsoft.com/office/drawing/2014/main" id="{8AF631F7-0FD6-4620-8D4C-845139540698}"/>
              </a:ext>
              <a:ext uri="{C183D7F6-B498-43B3-948B-1728B52AA6E4}">
                <adec:decorative xmlns:adec="http://schemas.microsoft.com/office/drawing/2017/decorative" val="1"/>
              </a:ext>
            </a:extLst>
          </p:cNvPr>
          <p:cNvCxnSpPr>
            <a:cxnSpLocks/>
          </p:cNvCxnSpPr>
          <p:nvPr/>
        </p:nvCxnSpPr>
        <p:spPr>
          <a:xfrm>
            <a:off x="1176558" y="2450308"/>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546889"/>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3359E8F-F4BC-46D9-A456-1AEF499C6D31}"/>
              </a:ext>
              <a:ext uri="{C183D7F6-B498-43B3-948B-1728B52AA6E4}">
                <adec:decorative xmlns:adec="http://schemas.microsoft.com/office/drawing/2017/decorative" val="1"/>
              </a:ext>
            </a:extLst>
          </p:cNvPr>
          <p:cNvCxnSpPr>
            <a:cxnSpLocks/>
          </p:cNvCxnSpPr>
          <p:nvPr/>
        </p:nvCxnSpPr>
        <p:spPr>
          <a:xfrm>
            <a:off x="1176558" y="354014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636882"/>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15248E5B-B35D-43BA-B0E9-DDA9F982CABC}"/>
              </a:ext>
              <a:ext uri="{C183D7F6-B498-43B3-948B-1728B52AA6E4}">
                <adec:decorative xmlns:adec="http://schemas.microsoft.com/office/drawing/2017/decorative" val="1"/>
              </a:ext>
            </a:extLst>
          </p:cNvPr>
          <p:cNvCxnSpPr>
            <a:cxnSpLocks/>
          </p:cNvCxnSpPr>
          <p:nvPr/>
        </p:nvCxnSpPr>
        <p:spPr>
          <a:xfrm>
            <a:off x="1176558" y="4629985"/>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726875"/>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lvl="1"/>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84CDC89F-49F0-4D24-9E6F-B7B972EB3B8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693458968"/>
      </p:ext>
    </p:extLst>
  </p:cSld>
  <p:clrMapOvr>
    <a:masterClrMapping/>
  </p:clrMapOvr>
  <p:transition>
    <p:fade/>
  </p:transition>
  <p:hf sldNum="0" hdr="0" ftr="0" dt="0"/>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ext option_5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a:t>
            </a:r>
          </a:p>
        </p:txBody>
      </p:sp>
      <p:sp>
        <p:nvSpPr>
          <p:cNvPr id="5" name="Text Placeholder 4"/>
          <p:cNvSpPr>
            <a:spLocks noGrp="1"/>
          </p:cNvSpPr>
          <p:nvPr>
            <p:ph type="body" sz="quarter" idx="11" hasCustomPrompt="1"/>
          </p:nvPr>
        </p:nvSpPr>
        <p:spPr>
          <a:xfrm>
            <a:off x="1176558" y="145689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8" name="Straight Connector 7">
            <a:extLst>
              <a:ext uri="{FF2B5EF4-FFF2-40B4-BE49-F238E27FC236}">
                <a16:creationId xmlns:a16="http://schemas.microsoft.com/office/drawing/2014/main" id="{18C7A5BA-6D5F-4F89-8133-5E7B5AFA5388}"/>
              </a:ext>
              <a:ext uri="{C183D7F6-B498-43B3-948B-1728B52AA6E4}">
                <adec:decorative xmlns:adec="http://schemas.microsoft.com/office/drawing/2017/decorative" val="1"/>
              </a:ext>
            </a:extLst>
          </p:cNvPr>
          <p:cNvCxnSpPr>
            <a:cxnSpLocks/>
          </p:cNvCxnSpPr>
          <p:nvPr/>
        </p:nvCxnSpPr>
        <p:spPr>
          <a:xfrm>
            <a:off x="1176558" y="2412957"/>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472176"/>
            <a:ext cx="7653461"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CBD0695E-5B97-44BE-B0A8-F9214D354151}"/>
              </a:ext>
              <a:ext uri="{C183D7F6-B498-43B3-948B-1728B52AA6E4}">
                <adec:decorative xmlns:adec="http://schemas.microsoft.com/office/drawing/2017/decorative" val="1"/>
              </a:ext>
            </a:extLst>
          </p:cNvPr>
          <p:cNvCxnSpPr>
            <a:cxnSpLocks/>
          </p:cNvCxnSpPr>
          <p:nvPr/>
        </p:nvCxnSpPr>
        <p:spPr>
          <a:xfrm>
            <a:off x="1176558" y="3428093"/>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487457"/>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D602F602-8AD2-44FB-96AC-197B0B03616F}"/>
              </a:ext>
              <a:ext uri="{C183D7F6-B498-43B3-948B-1728B52AA6E4}">
                <adec:decorative xmlns:adec="http://schemas.microsoft.com/office/drawing/2017/decorative" val="1"/>
              </a:ext>
            </a:extLst>
          </p:cNvPr>
          <p:cNvCxnSpPr>
            <a:cxnSpLocks/>
          </p:cNvCxnSpPr>
          <p:nvPr/>
        </p:nvCxnSpPr>
        <p:spPr>
          <a:xfrm>
            <a:off x="1176558" y="4443230"/>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502737"/>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C5EE9FF8-98D9-46AE-9E3D-2F72E00C7752}"/>
              </a:ext>
              <a:ext uri="{C183D7F6-B498-43B3-948B-1728B52AA6E4}">
                <adec:decorative xmlns:adec="http://schemas.microsoft.com/office/drawing/2017/decorative" val="1"/>
              </a:ext>
            </a:extLst>
          </p:cNvPr>
          <p:cNvCxnSpPr>
            <a:cxnSpLocks/>
          </p:cNvCxnSpPr>
          <p:nvPr/>
        </p:nvCxnSpPr>
        <p:spPr>
          <a:xfrm>
            <a:off x="1176558" y="5458366"/>
            <a:ext cx="7643376"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176558" y="5518016"/>
            <a:ext cx="7653461"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4ED2AB97-27A5-4C49-966A-5D75D13B8CC2}"/>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557773412"/>
      </p:ext>
    </p:extLst>
  </p:cSld>
  <p:clrMapOvr>
    <a:masterClrMapping/>
  </p:clrMapOvr>
  <p:transition>
    <p:fade/>
  </p:transition>
  <p:hf sldNum="0" hdr="0" ftr="0" dt="0"/>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ext option_6 row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six rows</a:t>
            </a:r>
          </a:p>
        </p:txBody>
      </p:sp>
      <p:sp>
        <p:nvSpPr>
          <p:cNvPr id="5" name="Text Placeholder 4"/>
          <p:cNvSpPr>
            <a:spLocks noGrp="1"/>
          </p:cNvSpPr>
          <p:nvPr>
            <p:ph type="body" sz="quarter" idx="11" hasCustomPrompt="1"/>
          </p:nvPr>
        </p:nvSpPr>
        <p:spPr>
          <a:xfrm>
            <a:off x="1042095" y="1456896"/>
            <a:ext cx="7787924" cy="728448"/>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The quick brown fox jumps over the lazy dog. The quick brown fox jumps over the lazy dog.</a:t>
            </a:r>
          </a:p>
        </p:txBody>
      </p:sp>
      <p:cxnSp>
        <p:nvCxnSpPr>
          <p:cNvPr id="9" name="Straight Connector 8">
            <a:extLst>
              <a:ext uri="{FF2B5EF4-FFF2-40B4-BE49-F238E27FC236}">
                <a16:creationId xmlns:a16="http://schemas.microsoft.com/office/drawing/2014/main" id="{91176662-41A1-45F5-9F2A-CB3D5785A657}"/>
              </a:ext>
              <a:ext uri="{C183D7F6-B498-43B3-948B-1728B52AA6E4}">
                <adec:decorative xmlns:adec="http://schemas.microsoft.com/office/drawing/2017/decorative" val="1"/>
              </a:ext>
            </a:extLst>
          </p:cNvPr>
          <p:cNvCxnSpPr>
            <a:cxnSpLocks/>
          </p:cNvCxnSpPr>
          <p:nvPr/>
        </p:nvCxnSpPr>
        <p:spPr>
          <a:xfrm>
            <a:off x="1052326" y="2244505"/>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042095" y="2303329"/>
            <a:ext cx="7787924" cy="728448"/>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0" name="Straight Connector 9">
            <a:extLst>
              <a:ext uri="{FF2B5EF4-FFF2-40B4-BE49-F238E27FC236}">
                <a16:creationId xmlns:a16="http://schemas.microsoft.com/office/drawing/2014/main" id="{F1B8295B-9399-43B5-961D-6D1444246663}"/>
              </a:ext>
              <a:ext uri="{C183D7F6-B498-43B3-948B-1728B52AA6E4}">
                <adec:decorative xmlns:adec="http://schemas.microsoft.com/office/drawing/2017/decorative" val="1"/>
              </a:ext>
            </a:extLst>
          </p:cNvPr>
          <p:cNvCxnSpPr>
            <a:cxnSpLocks/>
          </p:cNvCxnSpPr>
          <p:nvPr/>
        </p:nvCxnSpPr>
        <p:spPr>
          <a:xfrm>
            <a:off x="1052326" y="3090816"/>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042095" y="3149762"/>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5" name="Straight Connector 14">
            <a:extLst>
              <a:ext uri="{FF2B5EF4-FFF2-40B4-BE49-F238E27FC236}">
                <a16:creationId xmlns:a16="http://schemas.microsoft.com/office/drawing/2014/main" id="{8661FE75-B00C-4695-B37C-FB53546A5F0A}"/>
              </a:ext>
              <a:ext uri="{C183D7F6-B498-43B3-948B-1728B52AA6E4}">
                <adec:decorative xmlns:adec="http://schemas.microsoft.com/office/drawing/2017/decorative" val="1"/>
              </a:ext>
            </a:extLst>
          </p:cNvPr>
          <p:cNvCxnSpPr>
            <a:cxnSpLocks/>
          </p:cNvCxnSpPr>
          <p:nvPr/>
        </p:nvCxnSpPr>
        <p:spPr>
          <a:xfrm>
            <a:off x="1052326" y="3937128"/>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042095" y="3996194"/>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1" name="Straight Connector 10">
            <a:extLst>
              <a:ext uri="{FF2B5EF4-FFF2-40B4-BE49-F238E27FC236}">
                <a16:creationId xmlns:a16="http://schemas.microsoft.com/office/drawing/2014/main" id="{44FEBE66-8971-4138-8B29-7373BB7CD1B7}"/>
              </a:ext>
              <a:ext uri="{C183D7F6-B498-43B3-948B-1728B52AA6E4}">
                <adec:decorative xmlns:adec="http://schemas.microsoft.com/office/drawing/2017/decorative" val="1"/>
              </a:ext>
            </a:extLst>
          </p:cNvPr>
          <p:cNvCxnSpPr>
            <a:cxnSpLocks/>
          </p:cNvCxnSpPr>
          <p:nvPr/>
        </p:nvCxnSpPr>
        <p:spPr>
          <a:xfrm>
            <a:off x="1052326" y="4783440"/>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042095" y="4842627"/>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cxnSp>
        <p:nvCxnSpPr>
          <p:cNvPr id="12" name="Straight Connector 11">
            <a:extLst>
              <a:ext uri="{FF2B5EF4-FFF2-40B4-BE49-F238E27FC236}">
                <a16:creationId xmlns:a16="http://schemas.microsoft.com/office/drawing/2014/main" id="{EE9B15D9-25BA-4AE3-B36D-961D8C817DC1}"/>
              </a:ext>
              <a:ext uri="{C183D7F6-B498-43B3-948B-1728B52AA6E4}">
                <adec:decorative xmlns:adec="http://schemas.microsoft.com/office/drawing/2017/decorative" val="1"/>
              </a:ext>
            </a:extLst>
          </p:cNvPr>
          <p:cNvCxnSpPr>
            <a:cxnSpLocks/>
          </p:cNvCxnSpPr>
          <p:nvPr/>
        </p:nvCxnSpPr>
        <p:spPr>
          <a:xfrm>
            <a:off x="1052326" y="5629751"/>
            <a:ext cx="7767608"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3" name="Text Placeholder 4">
            <a:extLst>
              <a:ext uri="{FF2B5EF4-FFF2-40B4-BE49-F238E27FC236}">
                <a16:creationId xmlns:a16="http://schemas.microsoft.com/office/drawing/2014/main" id="{4349BD30-0784-4B45-BEA2-C53624DF62CA}"/>
              </a:ext>
            </a:extLst>
          </p:cNvPr>
          <p:cNvSpPr>
            <a:spLocks noGrp="1"/>
          </p:cNvSpPr>
          <p:nvPr>
            <p:ph type="body" sz="quarter" idx="30" hasCustomPrompt="1"/>
          </p:nvPr>
        </p:nvSpPr>
        <p:spPr>
          <a:xfrm>
            <a:off x="1042095" y="5689059"/>
            <a:ext cx="7787924" cy="728448"/>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The quick brown fox jumps over the lazy dog. The quick brown fox jumps over the lazy dog.</a:t>
            </a:r>
          </a:p>
        </p:txBody>
      </p:sp>
      <p:sp>
        <p:nvSpPr>
          <p:cNvPr id="2" name="Footer Placeholder 1">
            <a:extLst>
              <a:ext uri="{FF2B5EF4-FFF2-40B4-BE49-F238E27FC236}">
                <a16:creationId xmlns:a16="http://schemas.microsoft.com/office/drawing/2014/main" id="{EA2F36BF-4C66-4F60-9687-8A7789E05AB2}"/>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489754823"/>
      </p:ext>
    </p:extLst>
  </p:cSld>
  <p:clrMapOvr>
    <a:masterClrMapping/>
  </p:clrMapOvr>
  <p:transition>
    <p:fade/>
  </p:transition>
  <p:hf sldNum="0" hdr="0" ftr="0" dt="0"/>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Text option- Text thre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three rows &amp; two columns</a:t>
            </a:r>
          </a:p>
        </p:txBody>
      </p:sp>
      <p:sp>
        <p:nvSpPr>
          <p:cNvPr id="5" name="Text Placeholder 4"/>
          <p:cNvSpPr>
            <a:spLocks noGrp="1"/>
          </p:cNvSpPr>
          <p:nvPr>
            <p:ph type="body" sz="quarter" idx="11" hasCustomPrompt="1"/>
          </p:nvPr>
        </p:nvSpPr>
        <p:spPr>
          <a:xfrm>
            <a:off x="1176558" y="1456896"/>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B2BC2D45-166A-42A4-BFA4-B0E61DE53CD1}"/>
              </a:ext>
              <a:ext uri="{C183D7F6-B498-43B3-948B-1728B52AA6E4}">
                <adec:decorative xmlns:adec="http://schemas.microsoft.com/office/drawing/2017/decorative" val="1"/>
              </a:ext>
            </a:extLst>
          </p:cNvPr>
          <p:cNvCxnSpPr>
            <a:cxnSpLocks/>
          </p:cNvCxnSpPr>
          <p:nvPr/>
        </p:nvCxnSpPr>
        <p:spPr>
          <a:xfrm>
            <a:off x="1176559" y="2875108"/>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3021452"/>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C17E5589-50A4-4ADA-A3D2-DFB8558FE78E}"/>
              </a:ext>
              <a:ext uri="{C183D7F6-B498-43B3-948B-1728B52AA6E4}">
                <adec:decorative xmlns:adec="http://schemas.microsoft.com/office/drawing/2017/decorative" val="1"/>
              </a:ext>
            </a:extLst>
          </p:cNvPr>
          <p:cNvCxnSpPr>
            <a:cxnSpLocks/>
          </p:cNvCxnSpPr>
          <p:nvPr/>
        </p:nvCxnSpPr>
        <p:spPr>
          <a:xfrm>
            <a:off x="1176559" y="4439664"/>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4586007"/>
            <a:ext cx="3295062" cy="1271868"/>
          </a:xfrm>
        </p:spPr>
        <p:txBody>
          <a:bodyPr wrap="square" lIns="0" tIns="0" rIns="0" bIns="0" anchor="t">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5534956" y="1456896"/>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599F4609-3CD7-4077-B992-04F71C504EF4}"/>
              </a:ext>
              <a:ext uri="{C183D7F6-B498-43B3-948B-1728B52AA6E4}">
                <adec:decorative xmlns:adec="http://schemas.microsoft.com/office/drawing/2017/decorative" val="1"/>
              </a:ext>
            </a:extLst>
          </p:cNvPr>
          <p:cNvCxnSpPr>
            <a:cxnSpLocks/>
          </p:cNvCxnSpPr>
          <p:nvPr/>
        </p:nvCxnSpPr>
        <p:spPr>
          <a:xfrm>
            <a:off x="5534958" y="2875108"/>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5534956" y="3021452"/>
            <a:ext cx="3295062" cy="1271868"/>
          </a:xfrm>
        </p:spPr>
        <p:txBody>
          <a:bodyPr wrap="square" lIns="0" tIns="0" rIns="0" bIns="0" anchor="t">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C2F439E-21AC-47A7-8FF2-2B3B30023C2D}"/>
              </a:ext>
              <a:ext uri="{C183D7F6-B498-43B3-948B-1728B52AA6E4}">
                <adec:decorative xmlns:adec="http://schemas.microsoft.com/office/drawing/2017/decorative" val="1"/>
              </a:ext>
            </a:extLst>
          </p:cNvPr>
          <p:cNvCxnSpPr>
            <a:cxnSpLocks/>
          </p:cNvCxnSpPr>
          <p:nvPr/>
        </p:nvCxnSpPr>
        <p:spPr>
          <a:xfrm>
            <a:off x="5534958" y="4439664"/>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5534956" y="4586007"/>
            <a:ext cx="3295062" cy="1271868"/>
          </a:xfrm>
        </p:spPr>
        <p:txBody>
          <a:bodyPr wrap="square" lIns="0" tIns="0" rIns="0" bIns="0" anchor="t">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35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sp>
        <p:nvSpPr>
          <p:cNvPr id="2" name="Footer Placeholder 1">
            <a:extLst>
              <a:ext uri="{FF2B5EF4-FFF2-40B4-BE49-F238E27FC236}">
                <a16:creationId xmlns:a16="http://schemas.microsoft.com/office/drawing/2014/main" id="{AFC478E9-3BC1-400C-AA34-1E1599FAEDDC}"/>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128566313"/>
      </p:ext>
    </p:extLst>
  </p:cSld>
  <p:clrMapOvr>
    <a:masterClrMapping/>
  </p:clrMapOvr>
  <p:transition>
    <p:fade/>
  </p:transition>
  <p:hf sldNum="0" hdr="0" ftr="0" dt="0"/>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Text option- Text five rows &amp; two columns">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16580AEB-44E6-4B65-97DE-64E3AEB487D9}"/>
              </a:ext>
            </a:extLst>
          </p:cNvPr>
          <p:cNvSpPr>
            <a:spLocks noGrp="1"/>
          </p:cNvSpPr>
          <p:nvPr>
            <p:ph type="title" hasCustomPrompt="1"/>
          </p:nvPr>
        </p:nvSpPr>
        <p:spPr/>
        <p:txBody>
          <a:bodyPr/>
          <a:lstStyle>
            <a:lvl1pPr>
              <a:defRPr/>
            </a:lvl1pPr>
          </a:lstStyle>
          <a:p>
            <a:r>
              <a:rPr lang="en-US" dirty="0"/>
              <a:t>Text layout: five rows &amp; two columns</a:t>
            </a:r>
          </a:p>
        </p:txBody>
      </p:sp>
      <p:sp>
        <p:nvSpPr>
          <p:cNvPr id="5" name="Text Placeholder 4"/>
          <p:cNvSpPr>
            <a:spLocks noGrp="1"/>
          </p:cNvSpPr>
          <p:nvPr>
            <p:ph type="body" sz="quarter" idx="11" hasCustomPrompt="1"/>
          </p:nvPr>
        </p:nvSpPr>
        <p:spPr>
          <a:xfrm>
            <a:off x="1176558" y="145689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dirty="0"/>
              <a:t>Body copy Segoe UI Regular 14/18. The quick brown fox jumps over the lazy dog. </a:t>
            </a:r>
          </a:p>
        </p:txBody>
      </p:sp>
      <p:cxnSp>
        <p:nvCxnSpPr>
          <p:cNvPr id="13" name="Straight Connector 12">
            <a:extLst>
              <a:ext uri="{FF2B5EF4-FFF2-40B4-BE49-F238E27FC236}">
                <a16:creationId xmlns:a16="http://schemas.microsoft.com/office/drawing/2014/main" id="{99FD6DBF-9FC0-43E4-BB25-187F987ED548}"/>
              </a:ext>
              <a:ext uri="{C183D7F6-B498-43B3-948B-1728B52AA6E4}">
                <adec:decorative xmlns:adec="http://schemas.microsoft.com/office/drawing/2017/decorative" val="1"/>
              </a:ext>
            </a:extLst>
          </p:cNvPr>
          <p:cNvCxnSpPr>
            <a:cxnSpLocks/>
          </p:cNvCxnSpPr>
          <p:nvPr/>
        </p:nvCxnSpPr>
        <p:spPr>
          <a:xfrm>
            <a:off x="1176559" y="2412957"/>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4" name="Text Placeholder 4"/>
          <p:cNvSpPr>
            <a:spLocks noGrp="1"/>
          </p:cNvSpPr>
          <p:nvPr>
            <p:ph type="body" sz="quarter" idx="15" hasCustomPrompt="1"/>
          </p:nvPr>
        </p:nvSpPr>
        <p:spPr>
          <a:xfrm>
            <a:off x="1176558" y="247217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5" name="Straight Connector 14">
            <a:extLst>
              <a:ext uri="{FF2B5EF4-FFF2-40B4-BE49-F238E27FC236}">
                <a16:creationId xmlns:a16="http://schemas.microsoft.com/office/drawing/2014/main" id="{BCEDF675-8A34-4183-9100-9743BB5854C2}"/>
              </a:ext>
              <a:ext uri="{C183D7F6-B498-43B3-948B-1728B52AA6E4}">
                <adec:decorative xmlns:adec="http://schemas.microsoft.com/office/drawing/2017/decorative" val="1"/>
              </a:ext>
            </a:extLst>
          </p:cNvPr>
          <p:cNvCxnSpPr>
            <a:cxnSpLocks/>
          </p:cNvCxnSpPr>
          <p:nvPr/>
        </p:nvCxnSpPr>
        <p:spPr>
          <a:xfrm>
            <a:off x="1176559" y="3428093"/>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6" name="Text Placeholder 4"/>
          <p:cNvSpPr>
            <a:spLocks noGrp="1"/>
          </p:cNvSpPr>
          <p:nvPr>
            <p:ph type="body" sz="quarter" idx="17" hasCustomPrompt="1"/>
          </p:nvPr>
        </p:nvSpPr>
        <p:spPr>
          <a:xfrm>
            <a:off x="1176558" y="348745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7" name="Straight Connector 16">
            <a:extLst>
              <a:ext uri="{FF2B5EF4-FFF2-40B4-BE49-F238E27FC236}">
                <a16:creationId xmlns:a16="http://schemas.microsoft.com/office/drawing/2014/main" id="{389062B4-E38A-48D0-9FC3-A198B27C2B9D}"/>
              </a:ext>
              <a:ext uri="{C183D7F6-B498-43B3-948B-1728B52AA6E4}">
                <adec:decorative xmlns:adec="http://schemas.microsoft.com/office/drawing/2017/decorative" val="1"/>
              </a:ext>
            </a:extLst>
          </p:cNvPr>
          <p:cNvCxnSpPr>
            <a:cxnSpLocks/>
          </p:cNvCxnSpPr>
          <p:nvPr/>
        </p:nvCxnSpPr>
        <p:spPr>
          <a:xfrm>
            <a:off x="1176559" y="4443230"/>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18" name="Text Placeholder 4"/>
          <p:cNvSpPr>
            <a:spLocks noGrp="1"/>
          </p:cNvSpPr>
          <p:nvPr>
            <p:ph type="body" sz="quarter" idx="19" hasCustomPrompt="1"/>
          </p:nvPr>
        </p:nvSpPr>
        <p:spPr>
          <a:xfrm>
            <a:off x="1176558" y="450273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19" name="Straight Connector 18">
            <a:extLst>
              <a:ext uri="{FF2B5EF4-FFF2-40B4-BE49-F238E27FC236}">
                <a16:creationId xmlns:a16="http://schemas.microsoft.com/office/drawing/2014/main" id="{0FBA8527-2F9F-46AE-A168-2E369F0A4E4C}"/>
              </a:ext>
              <a:ext uri="{C183D7F6-B498-43B3-948B-1728B52AA6E4}">
                <adec:decorative xmlns:adec="http://schemas.microsoft.com/office/drawing/2017/decorative" val="1"/>
              </a:ext>
            </a:extLst>
          </p:cNvPr>
          <p:cNvCxnSpPr>
            <a:cxnSpLocks/>
          </p:cNvCxnSpPr>
          <p:nvPr/>
        </p:nvCxnSpPr>
        <p:spPr>
          <a:xfrm>
            <a:off x="1176559" y="5458366"/>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0" name="Text Placeholder 4"/>
          <p:cNvSpPr>
            <a:spLocks noGrp="1"/>
          </p:cNvSpPr>
          <p:nvPr>
            <p:ph type="body" sz="quarter" idx="21" hasCustomPrompt="1"/>
          </p:nvPr>
        </p:nvSpPr>
        <p:spPr>
          <a:xfrm>
            <a:off x="1176558" y="5518016"/>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sp>
        <p:nvSpPr>
          <p:cNvPr id="29" name="Text Placeholder 4">
            <a:extLst>
              <a:ext uri="{FF2B5EF4-FFF2-40B4-BE49-F238E27FC236}">
                <a16:creationId xmlns:a16="http://schemas.microsoft.com/office/drawing/2014/main" id="{54CEFA1A-4B05-414F-9E00-66A809EDEFE4}"/>
              </a:ext>
            </a:extLst>
          </p:cNvPr>
          <p:cNvSpPr>
            <a:spLocks noGrp="1"/>
          </p:cNvSpPr>
          <p:nvPr>
            <p:ph type="body" sz="quarter" idx="31" hasCustomPrompt="1"/>
          </p:nvPr>
        </p:nvSpPr>
        <p:spPr>
          <a:xfrm>
            <a:off x="5534956" y="145689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1" name="Straight Connector 20">
            <a:extLst>
              <a:ext uri="{FF2B5EF4-FFF2-40B4-BE49-F238E27FC236}">
                <a16:creationId xmlns:a16="http://schemas.microsoft.com/office/drawing/2014/main" id="{8B458FFC-8336-43D5-A0E5-A4CEF85D5F6D}"/>
              </a:ext>
              <a:ext uri="{C183D7F6-B498-43B3-948B-1728B52AA6E4}">
                <adec:decorative xmlns:adec="http://schemas.microsoft.com/office/drawing/2017/decorative" val="1"/>
              </a:ext>
            </a:extLst>
          </p:cNvPr>
          <p:cNvCxnSpPr>
            <a:cxnSpLocks/>
          </p:cNvCxnSpPr>
          <p:nvPr/>
        </p:nvCxnSpPr>
        <p:spPr>
          <a:xfrm>
            <a:off x="5534958" y="2412957"/>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0" name="Text Placeholder 4">
            <a:extLst>
              <a:ext uri="{FF2B5EF4-FFF2-40B4-BE49-F238E27FC236}">
                <a16:creationId xmlns:a16="http://schemas.microsoft.com/office/drawing/2014/main" id="{02C874C0-C1A3-4ED0-BF17-8BE11B4FE347}"/>
              </a:ext>
            </a:extLst>
          </p:cNvPr>
          <p:cNvSpPr>
            <a:spLocks noGrp="1"/>
          </p:cNvSpPr>
          <p:nvPr>
            <p:ph type="body" sz="quarter" idx="32" hasCustomPrompt="1"/>
          </p:nvPr>
        </p:nvSpPr>
        <p:spPr>
          <a:xfrm>
            <a:off x="5534956" y="2472176"/>
            <a:ext cx="3295062" cy="896552"/>
          </a:xfrm>
        </p:spPr>
        <p:txBody>
          <a:bodyPr wrap="square" lIns="0" tIns="0" rIns="0" bIns="0" anchor="ctr">
            <a:noAutofit/>
          </a:bodyPr>
          <a:lstStyle>
            <a:lvl1pPr marL="0" indent="0">
              <a:lnSpc>
                <a:spcPts val="1324"/>
              </a:lnSpc>
              <a:spcBef>
                <a:spcPts val="662"/>
              </a:spcBef>
              <a:buNone/>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2" name="Straight Connector 21">
            <a:extLst>
              <a:ext uri="{FF2B5EF4-FFF2-40B4-BE49-F238E27FC236}">
                <a16:creationId xmlns:a16="http://schemas.microsoft.com/office/drawing/2014/main" id="{A8128678-7D34-47E0-BE94-ECE7CD383DD9}"/>
              </a:ext>
              <a:ext uri="{C183D7F6-B498-43B3-948B-1728B52AA6E4}">
                <adec:decorative xmlns:adec="http://schemas.microsoft.com/office/drawing/2017/decorative" val="1"/>
              </a:ext>
            </a:extLst>
          </p:cNvPr>
          <p:cNvCxnSpPr>
            <a:cxnSpLocks/>
          </p:cNvCxnSpPr>
          <p:nvPr/>
        </p:nvCxnSpPr>
        <p:spPr>
          <a:xfrm>
            <a:off x="5534958" y="3428093"/>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1" name="Text Placeholder 4">
            <a:extLst>
              <a:ext uri="{FF2B5EF4-FFF2-40B4-BE49-F238E27FC236}">
                <a16:creationId xmlns:a16="http://schemas.microsoft.com/office/drawing/2014/main" id="{701E062B-EA26-4EF1-AF73-1C12084A43D1}"/>
              </a:ext>
            </a:extLst>
          </p:cNvPr>
          <p:cNvSpPr>
            <a:spLocks noGrp="1"/>
          </p:cNvSpPr>
          <p:nvPr>
            <p:ph type="body" sz="quarter" idx="33" hasCustomPrompt="1"/>
          </p:nvPr>
        </p:nvSpPr>
        <p:spPr>
          <a:xfrm>
            <a:off x="5534956" y="348745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3" name="Straight Connector 22">
            <a:extLst>
              <a:ext uri="{FF2B5EF4-FFF2-40B4-BE49-F238E27FC236}">
                <a16:creationId xmlns:a16="http://schemas.microsoft.com/office/drawing/2014/main" id="{70E98085-E858-4C10-983A-14182332938A}"/>
              </a:ext>
              <a:ext uri="{C183D7F6-B498-43B3-948B-1728B52AA6E4}">
                <adec:decorative xmlns:adec="http://schemas.microsoft.com/office/drawing/2017/decorative" val="1"/>
              </a:ext>
            </a:extLst>
          </p:cNvPr>
          <p:cNvCxnSpPr>
            <a:cxnSpLocks/>
          </p:cNvCxnSpPr>
          <p:nvPr/>
        </p:nvCxnSpPr>
        <p:spPr>
          <a:xfrm>
            <a:off x="5534958" y="4443230"/>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2" name="Text Placeholder 4">
            <a:extLst>
              <a:ext uri="{FF2B5EF4-FFF2-40B4-BE49-F238E27FC236}">
                <a16:creationId xmlns:a16="http://schemas.microsoft.com/office/drawing/2014/main" id="{234777AC-02E0-4220-86CD-507697625215}"/>
              </a:ext>
            </a:extLst>
          </p:cNvPr>
          <p:cNvSpPr>
            <a:spLocks noGrp="1"/>
          </p:cNvSpPr>
          <p:nvPr>
            <p:ph type="body" sz="quarter" idx="34" hasCustomPrompt="1"/>
          </p:nvPr>
        </p:nvSpPr>
        <p:spPr>
          <a:xfrm>
            <a:off x="5534956" y="4502737"/>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cxnSp>
        <p:nvCxnSpPr>
          <p:cNvPr id="24" name="Straight Connector 23">
            <a:extLst>
              <a:ext uri="{FF2B5EF4-FFF2-40B4-BE49-F238E27FC236}">
                <a16:creationId xmlns:a16="http://schemas.microsoft.com/office/drawing/2014/main" id="{683B0E2A-4AAD-468F-8AFA-306B72CCD47E}"/>
              </a:ext>
              <a:ext uri="{C183D7F6-B498-43B3-948B-1728B52AA6E4}">
                <adec:decorative xmlns:adec="http://schemas.microsoft.com/office/drawing/2017/decorative" val="1"/>
              </a:ext>
            </a:extLst>
          </p:cNvPr>
          <p:cNvCxnSpPr>
            <a:cxnSpLocks/>
          </p:cNvCxnSpPr>
          <p:nvPr/>
        </p:nvCxnSpPr>
        <p:spPr>
          <a:xfrm>
            <a:off x="5534958" y="5458366"/>
            <a:ext cx="3305567"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33" name="Text Placeholder 4">
            <a:extLst>
              <a:ext uri="{FF2B5EF4-FFF2-40B4-BE49-F238E27FC236}">
                <a16:creationId xmlns:a16="http://schemas.microsoft.com/office/drawing/2014/main" id="{74535A38-66F8-4A7C-9C33-D0D74D7212FB}"/>
              </a:ext>
            </a:extLst>
          </p:cNvPr>
          <p:cNvSpPr>
            <a:spLocks noGrp="1"/>
          </p:cNvSpPr>
          <p:nvPr>
            <p:ph type="body" sz="quarter" idx="35" hasCustomPrompt="1"/>
          </p:nvPr>
        </p:nvSpPr>
        <p:spPr>
          <a:xfrm>
            <a:off x="5534956" y="5518016"/>
            <a:ext cx="3295062" cy="896552"/>
          </a:xfrm>
        </p:spPr>
        <p:txBody>
          <a:bodyPr wrap="square" lIns="0" tIns="0" rIns="0" bIns="0" anchor="ctr">
            <a:noAutofit/>
          </a:bodyPr>
          <a:lstStyle>
            <a:lvl1pPr marL="0" marR="0" indent="0" algn="l" defTabSz="685775" rtl="0" eaLnBrk="1" fontAlgn="auto" latinLnBrk="0" hangingPunct="1">
              <a:lnSpc>
                <a:spcPts val="1324"/>
              </a:lnSpc>
              <a:spcBef>
                <a:spcPts val="662"/>
              </a:spcBef>
              <a:spcAft>
                <a:spcPts val="0"/>
              </a:spcAft>
              <a:buClrTx/>
              <a:buSzPct val="90000"/>
              <a:buFont typeface="Wingdings" panose="05000000000000000000" pitchFamily="2" charset="2"/>
              <a:buNone/>
              <a:tabLst/>
              <a:defRPr lang="en-US" sz="1176" b="0" kern="1200" spc="0" baseline="0" dirty="0">
                <a:solidFill>
                  <a:schemeClr val="tx1"/>
                </a:solidFill>
                <a:latin typeface="+mn-lt"/>
                <a:ea typeface="+mn-ea"/>
                <a:cs typeface="+mn-cs"/>
              </a:defRPr>
            </a:lvl1pPr>
            <a:lvl2pPr marL="0" marR="0" indent="0" algn="l" defTabSz="685775" rtl="0" eaLnBrk="1" fontAlgn="auto" latinLnBrk="0" hangingPunct="1">
              <a:lnSpc>
                <a:spcPct val="100000"/>
              </a:lnSpc>
              <a:spcBef>
                <a:spcPts val="450"/>
              </a:spcBef>
              <a:spcAft>
                <a:spcPts val="0"/>
              </a:spcAft>
              <a:buClrTx/>
              <a:buSzPct val="90000"/>
              <a:buFont typeface="Arial" panose="020B0604020202020204" pitchFamily="34" charset="0"/>
              <a:buNone/>
              <a:tabLst/>
              <a:defRPr sz="1200" b="0">
                <a:solidFill>
                  <a:schemeClr val="tx1"/>
                </a:solidFill>
              </a:defRPr>
            </a:lvl2pPr>
            <a:lvl3pPr marL="336145" indent="0">
              <a:buNone/>
              <a:defRPr/>
            </a:lvl3pPr>
            <a:lvl4pPr marL="504218" indent="0">
              <a:buNone/>
              <a:defRPr/>
            </a:lvl4pPr>
            <a:lvl5pPr marL="672290" indent="0">
              <a:buNone/>
              <a:defRPr/>
            </a:lvl5pPr>
          </a:lstStyle>
          <a:p>
            <a:pPr marL="0" marR="0" lvl="1" indent="0" algn="l" defTabSz="685775" rtl="0" eaLnBrk="1" fontAlgn="auto" latinLnBrk="0" hangingPunct="1">
              <a:lnSpc>
                <a:spcPct val="100000"/>
              </a:lnSpc>
              <a:spcBef>
                <a:spcPts val="294"/>
              </a:spcBef>
              <a:spcAft>
                <a:spcPts val="441"/>
              </a:spcAft>
              <a:buClrTx/>
              <a:buSzPct val="90000"/>
              <a:buFont typeface="Arial" panose="020B0604020202020204" pitchFamily="34" charset="0"/>
              <a:buNone/>
              <a:tabLst/>
            </a:pPr>
            <a:r>
              <a:rPr lang="en-US"/>
              <a:t>Body copy Segoe UI Regular 14/18. The quick brown fox jumps over the lazy dog. </a:t>
            </a:r>
          </a:p>
        </p:txBody>
      </p:sp>
      <p:sp>
        <p:nvSpPr>
          <p:cNvPr id="2" name="Footer Placeholder 1">
            <a:extLst>
              <a:ext uri="{FF2B5EF4-FFF2-40B4-BE49-F238E27FC236}">
                <a16:creationId xmlns:a16="http://schemas.microsoft.com/office/drawing/2014/main" id="{C7FD0CAD-A9AA-414D-8022-E74A70833154}"/>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3249362731"/>
      </p:ext>
    </p:extLst>
  </p:cSld>
  <p:clrMapOvr>
    <a:masterClrMapping/>
  </p:clrMapOvr>
  <p:transition>
    <p:fade/>
  </p:transition>
  <p:hf sldNum="0" hdr="0" ftr="0" dt="0"/>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Two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13982" y="1457324"/>
            <a:ext cx="4184200"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313982" y="2628196"/>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4672013" y="2628196"/>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4646918" y="1457324"/>
            <a:ext cx="4179601"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313982" y="3664463"/>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4672013" y="3664463"/>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313982" y="4700732"/>
            <a:ext cx="4171637"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4672013" y="4700732"/>
            <a:ext cx="4154506"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313982" y="3532700"/>
            <a:ext cx="418419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313982" y="4568967"/>
            <a:ext cx="418419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313982" y="440494"/>
            <a:ext cx="8505951"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4672012" y="3532700"/>
            <a:ext cx="41539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4672012" y="4568967"/>
            <a:ext cx="4153991"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96EF592D-EEA7-47F4-9146-7AA8A3F44C47}"/>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807081019"/>
      </p:ext>
    </p:extLst>
  </p:cSld>
  <p:clrMapOvr>
    <a:masterClrMapping/>
  </p:clrMapOvr>
  <p:transition>
    <p:fade/>
  </p:transition>
  <p:hf sldNum="0" hdr="0" ftr="0" dt="0"/>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hree columns layout">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BDBB6B82-41EF-4F96-AC4D-4B6DF0A1F54E}"/>
              </a:ext>
            </a:extLst>
          </p:cNvPr>
          <p:cNvSpPr>
            <a:spLocks noGrp="1"/>
          </p:cNvSpPr>
          <p:nvPr>
            <p:ph type="body" sz="quarter" idx="24" hasCustomPrompt="1"/>
          </p:nvPr>
        </p:nvSpPr>
        <p:spPr>
          <a:xfrm>
            <a:off x="313982"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9" name="Text Placeholder 4"/>
          <p:cNvSpPr>
            <a:spLocks noGrp="1"/>
          </p:cNvSpPr>
          <p:nvPr>
            <p:ph type="body" sz="quarter" idx="12" hasCustomPrompt="1"/>
          </p:nvPr>
        </p:nvSpPr>
        <p:spPr>
          <a:xfrm>
            <a:off x="313983" y="2628196"/>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5" name="Text Placeholder 3">
            <a:extLst>
              <a:ext uri="{FF2B5EF4-FFF2-40B4-BE49-F238E27FC236}">
                <a16:creationId xmlns:a16="http://schemas.microsoft.com/office/drawing/2014/main" id="{D4EEFC93-5F54-47F0-9569-BECC76A76C96}"/>
              </a:ext>
            </a:extLst>
          </p:cNvPr>
          <p:cNvSpPr>
            <a:spLocks noGrp="1"/>
          </p:cNvSpPr>
          <p:nvPr>
            <p:ph type="body" sz="quarter" idx="25" hasCustomPrompt="1"/>
          </p:nvPr>
        </p:nvSpPr>
        <p:spPr>
          <a:xfrm>
            <a:off x="3227364"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7" name="Text Placeholder 4"/>
          <p:cNvSpPr>
            <a:spLocks noGrp="1"/>
          </p:cNvSpPr>
          <p:nvPr>
            <p:ph type="body" sz="quarter" idx="18" hasCustomPrompt="1"/>
          </p:nvPr>
        </p:nvSpPr>
        <p:spPr>
          <a:xfrm>
            <a:off x="3227365" y="2628196"/>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4" name="Text Placeholder 4">
            <a:extLst>
              <a:ext uri="{FF2B5EF4-FFF2-40B4-BE49-F238E27FC236}">
                <a16:creationId xmlns:a16="http://schemas.microsoft.com/office/drawing/2014/main" id="{37057046-E219-41F6-8045-1E763292CBB4}"/>
              </a:ext>
            </a:extLst>
          </p:cNvPr>
          <p:cNvSpPr>
            <a:spLocks noGrp="1"/>
          </p:cNvSpPr>
          <p:nvPr>
            <p:ph type="body" sz="quarter" idx="27" hasCustomPrompt="1"/>
          </p:nvPr>
        </p:nvSpPr>
        <p:spPr>
          <a:xfrm>
            <a:off x="6120904" y="2628196"/>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23" name="Text Placeholder 3">
            <a:extLst>
              <a:ext uri="{FF2B5EF4-FFF2-40B4-BE49-F238E27FC236}">
                <a16:creationId xmlns:a16="http://schemas.microsoft.com/office/drawing/2014/main" id="{5EDACCCB-301A-4273-9EA6-AD055BB5B0AF}"/>
              </a:ext>
            </a:extLst>
          </p:cNvPr>
          <p:cNvSpPr>
            <a:spLocks noGrp="1"/>
          </p:cNvSpPr>
          <p:nvPr>
            <p:ph type="body" sz="quarter" idx="26" hasCustomPrompt="1"/>
          </p:nvPr>
        </p:nvSpPr>
        <p:spPr>
          <a:xfrm>
            <a:off x="6104560" y="1457324"/>
            <a:ext cx="2721959" cy="1047601"/>
          </a:xfrm>
          <a:prstGeom prst="rect">
            <a:avLst/>
          </a:prstGeom>
          <a:solidFill>
            <a:srgbClr val="243A5E"/>
          </a:solidFill>
        </p:spPr>
        <p:txBody>
          <a:bodyPr lIns="91440" tIns="91440" rIns="91440" anchor="ctr">
            <a:noAutofit/>
          </a:bodyPr>
          <a:lstStyle>
            <a:lvl1pPr>
              <a:lnSpc>
                <a:spcPct val="100000"/>
              </a:lnSpc>
              <a:defRPr lang="en-US" sz="1500" b="1" kern="1200" spc="0" dirty="0" smtClean="0">
                <a:solidFill>
                  <a:schemeClr val="bg1"/>
                </a:solidFill>
                <a:latin typeface="+mj-lt"/>
                <a:ea typeface="+mn-ea"/>
                <a:cs typeface="+mn-cs"/>
              </a:defRPr>
            </a:lvl1pPr>
          </a:lstStyle>
          <a:p>
            <a:pPr lvl="0"/>
            <a:r>
              <a:rPr lang="en-US" dirty="0"/>
              <a:t>Caption title Segoe UI </a:t>
            </a:r>
            <a:r>
              <a:rPr lang="en-US" dirty="0" err="1"/>
              <a:t>Semibold</a:t>
            </a:r>
            <a:endParaRPr lang="en-US" dirty="0"/>
          </a:p>
        </p:txBody>
      </p:sp>
      <p:sp>
        <p:nvSpPr>
          <p:cNvPr id="12" name="Text Placeholder 4">
            <a:extLst>
              <a:ext uri="{FF2B5EF4-FFF2-40B4-BE49-F238E27FC236}">
                <a16:creationId xmlns:a16="http://schemas.microsoft.com/office/drawing/2014/main" id="{FD17C8B0-B5AE-49A5-9196-6DDFF3C810CA}"/>
              </a:ext>
            </a:extLst>
          </p:cNvPr>
          <p:cNvSpPr>
            <a:spLocks noGrp="1"/>
          </p:cNvSpPr>
          <p:nvPr>
            <p:ph type="body" sz="quarter" idx="28" hasCustomPrompt="1"/>
          </p:nvPr>
        </p:nvSpPr>
        <p:spPr>
          <a:xfrm>
            <a:off x="313983" y="3664463"/>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3" name="Text Placeholder 4">
            <a:extLst>
              <a:ext uri="{FF2B5EF4-FFF2-40B4-BE49-F238E27FC236}">
                <a16:creationId xmlns:a16="http://schemas.microsoft.com/office/drawing/2014/main" id="{79BC4586-7FC3-4659-9310-CCDD1B8FB8A1}"/>
              </a:ext>
            </a:extLst>
          </p:cNvPr>
          <p:cNvSpPr>
            <a:spLocks noGrp="1"/>
          </p:cNvSpPr>
          <p:nvPr>
            <p:ph type="body" sz="quarter" idx="29" hasCustomPrompt="1"/>
          </p:nvPr>
        </p:nvSpPr>
        <p:spPr>
          <a:xfrm>
            <a:off x="3227365" y="3664463"/>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4" name="Text Placeholder 4">
            <a:extLst>
              <a:ext uri="{FF2B5EF4-FFF2-40B4-BE49-F238E27FC236}">
                <a16:creationId xmlns:a16="http://schemas.microsoft.com/office/drawing/2014/main" id="{29F550BE-2661-407F-B7A1-6D20E10A3A2E}"/>
              </a:ext>
            </a:extLst>
          </p:cNvPr>
          <p:cNvSpPr>
            <a:spLocks noGrp="1"/>
          </p:cNvSpPr>
          <p:nvPr>
            <p:ph type="body" sz="quarter" idx="30" hasCustomPrompt="1"/>
          </p:nvPr>
        </p:nvSpPr>
        <p:spPr>
          <a:xfrm>
            <a:off x="6120904" y="3664463"/>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6" name="Text Placeholder 4">
            <a:extLst>
              <a:ext uri="{FF2B5EF4-FFF2-40B4-BE49-F238E27FC236}">
                <a16:creationId xmlns:a16="http://schemas.microsoft.com/office/drawing/2014/main" id="{954D3929-4A01-4CC3-8662-E5CD102A3709}"/>
              </a:ext>
            </a:extLst>
          </p:cNvPr>
          <p:cNvSpPr>
            <a:spLocks noGrp="1"/>
          </p:cNvSpPr>
          <p:nvPr>
            <p:ph type="body" sz="quarter" idx="31" hasCustomPrompt="1"/>
          </p:nvPr>
        </p:nvSpPr>
        <p:spPr>
          <a:xfrm>
            <a:off x="313983" y="4700732"/>
            <a:ext cx="2713786" cy="772743"/>
          </a:xfrm>
          <a:prstGeom prst="rect">
            <a:avLst/>
          </a:prstGeom>
        </p:spPr>
        <p:txBody>
          <a:bodyPr lIns="0" tIns="0" rIns="0" bIns="0" anchor="ctr">
            <a:noAutofit/>
          </a:bodyPr>
          <a:lstStyle>
            <a:lvl1pPr marL="0" indent="0">
              <a:lnSpc>
                <a:spcPct val="100000"/>
              </a:lnSpc>
              <a:spcBef>
                <a:spcPts val="662"/>
              </a:spcBef>
              <a:buFont typeface="Arial" panose="020B0604020202020204" pitchFamily="34" charset="0"/>
              <a:buNone/>
              <a:defRPr sz="1050" b="0" i="0" spc="0">
                <a:solidFill>
                  <a:srgbClr val="000000"/>
                </a:solidFill>
                <a:latin typeface="+mn-lt"/>
              </a:defRPr>
            </a:lvl1pPr>
            <a:lvl2pPr marL="0" marR="0" indent="0" algn="l" defTabSz="685775" rtl="0" eaLnBrk="1" fontAlgn="auto" latinLnBrk="0" hangingPunct="1">
              <a:lnSpc>
                <a:spcPts val="882"/>
              </a:lnSpc>
              <a:spcBef>
                <a:spcPts val="331"/>
              </a:spcBef>
              <a:spcAft>
                <a:spcPts val="0"/>
              </a:spcAft>
              <a:buClrTx/>
              <a:buSzPct val="90000"/>
              <a:buFont typeface="Arial" panose="020B0604020202020204" pitchFamily="34" charset="0"/>
              <a:buNone/>
              <a:tabLst/>
              <a:defRPr sz="735">
                <a:solidFill>
                  <a:schemeClr val="tx1"/>
                </a:solidFill>
              </a:defRPr>
            </a:lvl2pPr>
            <a:lvl3pPr marL="336145" indent="0">
              <a:buNone/>
              <a:defRPr/>
            </a:lvl3pPr>
            <a:lvl4pPr marL="504218" indent="0">
              <a:buNone/>
              <a:defRPr/>
            </a:lvl4pPr>
            <a:lvl5pPr marL="672290" indent="0">
              <a:buNone/>
              <a:defRPr/>
            </a:lvl5pPr>
          </a:lstStyle>
          <a:p>
            <a:pPr lvl="0"/>
            <a:r>
              <a:rPr lang="en-US" dirty="0"/>
              <a:t>Caption body copy Segoe UI Regular 12/14. The quick brown fox jumps over the lazy dog.</a:t>
            </a:r>
          </a:p>
        </p:txBody>
      </p:sp>
      <p:sp>
        <p:nvSpPr>
          <p:cNvPr id="18" name="Text Placeholder 4">
            <a:extLst>
              <a:ext uri="{FF2B5EF4-FFF2-40B4-BE49-F238E27FC236}">
                <a16:creationId xmlns:a16="http://schemas.microsoft.com/office/drawing/2014/main" id="{284BF132-1328-44E8-A629-D64096388C74}"/>
              </a:ext>
            </a:extLst>
          </p:cNvPr>
          <p:cNvSpPr>
            <a:spLocks noGrp="1"/>
          </p:cNvSpPr>
          <p:nvPr>
            <p:ph type="body" sz="quarter" idx="32" hasCustomPrompt="1"/>
          </p:nvPr>
        </p:nvSpPr>
        <p:spPr>
          <a:xfrm>
            <a:off x="3227365" y="4700732"/>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sp>
        <p:nvSpPr>
          <p:cNvPr id="19" name="Text Placeholder 4">
            <a:extLst>
              <a:ext uri="{FF2B5EF4-FFF2-40B4-BE49-F238E27FC236}">
                <a16:creationId xmlns:a16="http://schemas.microsoft.com/office/drawing/2014/main" id="{B24376E6-F329-4374-B56D-DEE4D5D40209}"/>
              </a:ext>
            </a:extLst>
          </p:cNvPr>
          <p:cNvSpPr>
            <a:spLocks noGrp="1"/>
          </p:cNvSpPr>
          <p:nvPr>
            <p:ph type="body" sz="quarter" idx="33" hasCustomPrompt="1"/>
          </p:nvPr>
        </p:nvSpPr>
        <p:spPr>
          <a:xfrm>
            <a:off x="6120904" y="4700732"/>
            <a:ext cx="2705615" cy="772743"/>
          </a:xfrm>
          <a:prstGeom prst="rect">
            <a:avLst/>
          </a:prstGeom>
        </p:spPr>
        <p:txBody>
          <a:bodyPr vert="horz" wrap="square" lIns="0" tIns="0" rIns="0" bIns="0" rtlCol="0" anchor="ctr">
            <a:noAutofit/>
          </a:bodyPr>
          <a:lstStyle>
            <a:lvl1pPr>
              <a:lnSpc>
                <a:spcPct val="100000"/>
              </a:lnSpc>
              <a:tabLst/>
              <a:defRPr lang="en-US" sz="1050" b="0" i="0" spc="0" dirty="0" smtClean="0">
                <a:solidFill>
                  <a:srgbClr val="000000"/>
                </a:solidFill>
                <a:latin typeface="+mn-lt"/>
              </a:defRPr>
            </a:lvl1pPr>
          </a:lstStyle>
          <a:p>
            <a:pPr lvl="0"/>
            <a:r>
              <a:rPr lang="en-US" dirty="0"/>
              <a:t>Caption body copy Segoe UI Regular 12/14. The quick brown fox jumps over the lazy dog.</a:t>
            </a:r>
          </a:p>
        </p:txBody>
      </p:sp>
      <p:cxnSp>
        <p:nvCxnSpPr>
          <p:cNvPr id="22" name="Straight Connector 21">
            <a:extLst>
              <a:ext uri="{FF2B5EF4-FFF2-40B4-BE49-F238E27FC236}">
                <a16:creationId xmlns:a16="http://schemas.microsoft.com/office/drawing/2014/main" id="{B1D12B33-C140-4AED-9479-89A1E21BD571}"/>
              </a:ext>
              <a:ext uri="{C183D7F6-B498-43B3-948B-1728B52AA6E4}">
                <adec:decorative xmlns:adec="http://schemas.microsoft.com/office/drawing/2017/decorative" val="1"/>
              </a:ext>
            </a:extLst>
          </p:cNvPr>
          <p:cNvCxnSpPr>
            <a:cxnSpLocks/>
          </p:cNvCxnSpPr>
          <p:nvPr/>
        </p:nvCxnSpPr>
        <p:spPr>
          <a:xfrm>
            <a:off x="313983" y="3532700"/>
            <a:ext cx="272516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508F18CC-5BC5-4383-99A0-673FC34E152C}"/>
              </a:ext>
              <a:ext uri="{C183D7F6-B498-43B3-948B-1728B52AA6E4}">
                <adec:decorative xmlns:adec="http://schemas.microsoft.com/office/drawing/2017/decorative" val="1"/>
              </a:ext>
            </a:extLst>
          </p:cNvPr>
          <p:cNvCxnSpPr>
            <a:cxnSpLocks/>
          </p:cNvCxnSpPr>
          <p:nvPr/>
        </p:nvCxnSpPr>
        <p:spPr>
          <a:xfrm>
            <a:off x="313983" y="4568967"/>
            <a:ext cx="2725169"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6BF3C7B5-A8EA-4ECD-A968-2546248701F3}"/>
              </a:ext>
              <a:ext uri="{C183D7F6-B498-43B3-948B-1728B52AA6E4}">
                <adec:decorative xmlns:adec="http://schemas.microsoft.com/office/drawing/2017/decorative" val="1"/>
              </a:ext>
            </a:extLst>
          </p:cNvPr>
          <p:cNvCxnSpPr>
            <a:cxnSpLocks/>
          </p:cNvCxnSpPr>
          <p:nvPr/>
        </p:nvCxnSpPr>
        <p:spPr>
          <a:xfrm>
            <a:off x="3227785" y="3532700"/>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C14FEAA1-EB50-4B84-96EB-E171DE39A0A8}"/>
              </a:ext>
              <a:ext uri="{C183D7F6-B498-43B3-948B-1728B52AA6E4}">
                <adec:decorative xmlns:adec="http://schemas.microsoft.com/office/drawing/2017/decorative" val="1"/>
              </a:ext>
            </a:extLst>
          </p:cNvPr>
          <p:cNvCxnSpPr>
            <a:cxnSpLocks/>
          </p:cNvCxnSpPr>
          <p:nvPr/>
        </p:nvCxnSpPr>
        <p:spPr>
          <a:xfrm>
            <a:off x="3227785" y="4568967"/>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D8706E9C-EDA2-4EE8-A4D5-886B6F42AFF8}"/>
              </a:ext>
            </a:extLst>
          </p:cNvPr>
          <p:cNvSpPr>
            <a:spLocks noGrp="1"/>
          </p:cNvSpPr>
          <p:nvPr>
            <p:ph type="title"/>
          </p:nvPr>
        </p:nvSpPr>
        <p:spPr>
          <a:xfrm>
            <a:off x="313982" y="440494"/>
            <a:ext cx="8505951" cy="680196"/>
          </a:xfrm>
        </p:spPr>
        <p:txBody>
          <a:bodyPr/>
          <a:lstStyle/>
          <a:p>
            <a:r>
              <a:rPr lang="en-US"/>
              <a:t>Click to edit Master title style</a:t>
            </a:r>
          </a:p>
        </p:txBody>
      </p:sp>
      <p:cxnSp>
        <p:nvCxnSpPr>
          <p:cNvPr id="29" name="Straight Connector 28">
            <a:extLst>
              <a:ext uri="{FF2B5EF4-FFF2-40B4-BE49-F238E27FC236}">
                <a16:creationId xmlns:a16="http://schemas.microsoft.com/office/drawing/2014/main" id="{F2BE3BA0-8606-422D-8675-3046FD533FB2}"/>
              </a:ext>
              <a:ext uri="{C183D7F6-B498-43B3-948B-1728B52AA6E4}">
                <adec:decorative xmlns:adec="http://schemas.microsoft.com/office/drawing/2017/decorative" val="1"/>
              </a:ext>
            </a:extLst>
          </p:cNvPr>
          <p:cNvCxnSpPr>
            <a:cxnSpLocks/>
          </p:cNvCxnSpPr>
          <p:nvPr/>
        </p:nvCxnSpPr>
        <p:spPr>
          <a:xfrm>
            <a:off x="6120903" y="3532700"/>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5A40603F-992B-4531-B3B1-5196D05EC3B4}"/>
              </a:ext>
              <a:ext uri="{C183D7F6-B498-43B3-948B-1728B52AA6E4}">
                <adec:decorative xmlns:adec="http://schemas.microsoft.com/office/drawing/2017/decorative" val="1"/>
              </a:ext>
            </a:extLst>
          </p:cNvPr>
          <p:cNvCxnSpPr>
            <a:cxnSpLocks/>
          </p:cNvCxnSpPr>
          <p:nvPr/>
        </p:nvCxnSpPr>
        <p:spPr>
          <a:xfrm>
            <a:off x="6120903" y="4568967"/>
            <a:ext cx="2705100" cy="0"/>
          </a:xfrm>
          <a:prstGeom prst="line">
            <a:avLst/>
          </a:prstGeom>
          <a:ln w="19050">
            <a:solidFill>
              <a:schemeClr val="bg1">
                <a:lumMod val="65000"/>
              </a:schemeClr>
            </a:solidFill>
            <a:prstDash val="dash"/>
            <a:headEnd type="none"/>
            <a:tailEnd type="none"/>
          </a:ln>
        </p:spPr>
        <p:style>
          <a:lnRef idx="1">
            <a:schemeClr val="accent1"/>
          </a:lnRef>
          <a:fillRef idx="0">
            <a:schemeClr val="accent1"/>
          </a:fillRef>
          <a:effectRef idx="0">
            <a:schemeClr val="accent1"/>
          </a:effectRef>
          <a:fontRef idx="minor">
            <a:schemeClr val="tx1"/>
          </a:fontRef>
        </p:style>
      </p:cxnSp>
      <p:sp>
        <p:nvSpPr>
          <p:cNvPr id="2" name="Footer Placeholder 1">
            <a:extLst>
              <a:ext uri="{FF2B5EF4-FFF2-40B4-BE49-F238E27FC236}">
                <a16:creationId xmlns:a16="http://schemas.microsoft.com/office/drawing/2014/main" id="{B30B5A80-F666-460D-9090-8493217C8FD1}"/>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014664981"/>
      </p:ext>
    </p:extLst>
  </p:cSld>
  <p:clrMapOvr>
    <a:masterClrMapping/>
  </p:clrMapOvr>
  <p:transition>
    <p:fade/>
  </p:transition>
  <p:hf sldNum="0" hdr="0" ftr="0" dt="0"/>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Title with graphic">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313981"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3277255"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6240529" y="1457325"/>
            <a:ext cx="2579405" cy="3439206"/>
          </a:xfrm>
          <a:prstGeom prst="ellipse">
            <a:avLst/>
          </a:prstGeom>
          <a:solidFill>
            <a:schemeClr val="bg1">
              <a:lumMod val="95000"/>
            </a:schemeClr>
          </a:solidFill>
        </p:spPr>
        <p:txBody>
          <a:bodyPr tIns="0" rIns="0" bIns="0" anchor="ctr">
            <a:noAutofit/>
          </a:bodyPr>
          <a:lstStyle>
            <a:lvl1pPr algn="ctr">
              <a:defRPr sz="2100"/>
            </a:lvl1pPr>
          </a:lstStyle>
          <a:p>
            <a:pPr lvl="0"/>
            <a:r>
              <a:rPr lang="en-US"/>
              <a:t>Click to edit Master text styles</a:t>
            </a:r>
          </a:p>
        </p:txBody>
      </p:sp>
      <p:sp>
        <p:nvSpPr>
          <p:cNvPr id="2" name="Footer Placeholder 1">
            <a:extLst>
              <a:ext uri="{FF2B5EF4-FFF2-40B4-BE49-F238E27FC236}">
                <a16:creationId xmlns:a16="http://schemas.microsoft.com/office/drawing/2014/main" id="{538B82E4-7444-4181-B6FE-B79D11D3EA6F}"/>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802205023"/>
      </p:ext>
    </p:extLst>
  </p:cSld>
  <p:clrMapOvr>
    <a:masterClrMapping/>
  </p:clrMapOvr>
  <p:transition>
    <p:fade/>
  </p:transition>
  <p:hf sldNum="0" hdr="0" ftr="0" dt="0"/>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Title with graphic 2">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B29445A-A014-4223-90E2-3D3353E0CE83}"/>
              </a:ext>
            </a:extLst>
          </p:cNvPr>
          <p:cNvSpPr>
            <a:spLocks noGrp="1"/>
          </p:cNvSpPr>
          <p:nvPr>
            <p:ph type="title" hasCustomPrompt="1"/>
          </p:nvPr>
        </p:nvSpPr>
        <p:spPr/>
        <p:txBody>
          <a:bodyPr/>
          <a:lstStyle>
            <a:lvl1pPr>
              <a:defRPr/>
            </a:lvl1pPr>
          </a:lstStyle>
          <a:p>
            <a:r>
              <a:rPr lang="en-US" dirty="0"/>
              <a:t>Heading Segoe UI </a:t>
            </a:r>
            <a:r>
              <a:rPr lang="en-US" dirty="0" err="1"/>
              <a:t>Semibold</a:t>
            </a:r>
            <a:r>
              <a:rPr lang="en-US" dirty="0"/>
              <a:t> 32</a:t>
            </a:r>
          </a:p>
        </p:txBody>
      </p:sp>
      <p:sp>
        <p:nvSpPr>
          <p:cNvPr id="4" name="Text Placeholder 3">
            <a:extLst>
              <a:ext uri="{FF2B5EF4-FFF2-40B4-BE49-F238E27FC236}">
                <a16:creationId xmlns:a16="http://schemas.microsoft.com/office/drawing/2014/main" id="{9D3A230D-0F65-4C2B-9A5E-08E997603E6C}"/>
              </a:ext>
            </a:extLst>
          </p:cNvPr>
          <p:cNvSpPr>
            <a:spLocks noGrp="1"/>
          </p:cNvSpPr>
          <p:nvPr>
            <p:ph type="body" sz="quarter" idx="10"/>
          </p:nvPr>
        </p:nvSpPr>
        <p:spPr>
          <a:xfrm>
            <a:off x="313982"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5" name="Text Placeholder 3">
            <a:extLst>
              <a:ext uri="{FF2B5EF4-FFF2-40B4-BE49-F238E27FC236}">
                <a16:creationId xmlns:a16="http://schemas.microsoft.com/office/drawing/2014/main" id="{50ABEE60-9F0D-48B2-AE29-DAEE6B65F773}"/>
              </a:ext>
            </a:extLst>
          </p:cNvPr>
          <p:cNvSpPr>
            <a:spLocks noGrp="1"/>
          </p:cNvSpPr>
          <p:nvPr>
            <p:ph type="body" sz="quarter" idx="11"/>
          </p:nvPr>
        </p:nvSpPr>
        <p:spPr>
          <a:xfrm>
            <a:off x="2041963"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6" name="Text Placeholder 3">
            <a:extLst>
              <a:ext uri="{FF2B5EF4-FFF2-40B4-BE49-F238E27FC236}">
                <a16:creationId xmlns:a16="http://schemas.microsoft.com/office/drawing/2014/main" id="{2892F116-907B-402B-8800-9219B7710190}"/>
              </a:ext>
            </a:extLst>
          </p:cNvPr>
          <p:cNvSpPr>
            <a:spLocks noGrp="1"/>
          </p:cNvSpPr>
          <p:nvPr>
            <p:ph type="body" sz="quarter" idx="12"/>
          </p:nvPr>
        </p:nvSpPr>
        <p:spPr>
          <a:xfrm>
            <a:off x="3769943"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7" name="Text Placeholder 3">
            <a:extLst>
              <a:ext uri="{FF2B5EF4-FFF2-40B4-BE49-F238E27FC236}">
                <a16:creationId xmlns:a16="http://schemas.microsoft.com/office/drawing/2014/main" id="{FFCA379A-FFA6-4179-AD94-3B9D20DBAA50}"/>
              </a:ext>
            </a:extLst>
          </p:cNvPr>
          <p:cNvSpPr>
            <a:spLocks noGrp="1"/>
          </p:cNvSpPr>
          <p:nvPr>
            <p:ph type="body" sz="quarter" idx="13"/>
          </p:nvPr>
        </p:nvSpPr>
        <p:spPr>
          <a:xfrm>
            <a:off x="5497924"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8" name="Text Placeholder 3">
            <a:extLst>
              <a:ext uri="{FF2B5EF4-FFF2-40B4-BE49-F238E27FC236}">
                <a16:creationId xmlns:a16="http://schemas.microsoft.com/office/drawing/2014/main" id="{86EE9769-6679-49C8-860D-5CACDB09DBD2}"/>
              </a:ext>
            </a:extLst>
          </p:cNvPr>
          <p:cNvSpPr>
            <a:spLocks noGrp="1"/>
          </p:cNvSpPr>
          <p:nvPr>
            <p:ph type="body" sz="quarter" idx="14"/>
          </p:nvPr>
        </p:nvSpPr>
        <p:spPr>
          <a:xfrm>
            <a:off x="7225906" y="2359592"/>
            <a:ext cx="1604112" cy="2138816"/>
          </a:xfrm>
          <a:prstGeom prst="ellipse">
            <a:avLst/>
          </a:prstGeom>
          <a:solidFill>
            <a:srgbClr val="243A5E"/>
          </a:solidFill>
        </p:spPr>
        <p:txBody>
          <a:bodyPr tIns="0" rIns="0" bIns="0" anchor="ctr">
            <a:noAutofit/>
          </a:bodyPr>
          <a:lstStyle>
            <a:lvl1pPr algn="ctr">
              <a:defRPr sz="1800">
                <a:solidFill>
                  <a:schemeClr val="bg1"/>
                </a:solidFill>
              </a:defRPr>
            </a:lvl1pPr>
          </a:lstStyle>
          <a:p>
            <a:pPr lvl="0"/>
            <a:r>
              <a:rPr lang="en-US"/>
              <a:t>Click to edit Master text styles</a:t>
            </a:r>
          </a:p>
        </p:txBody>
      </p:sp>
      <p:sp>
        <p:nvSpPr>
          <p:cNvPr id="2" name="Footer Placeholder 1">
            <a:extLst>
              <a:ext uri="{FF2B5EF4-FFF2-40B4-BE49-F238E27FC236}">
                <a16:creationId xmlns:a16="http://schemas.microsoft.com/office/drawing/2014/main" id="{136AABF9-4169-453B-83D4-823782CAB5B6}"/>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t>© Copyright Microsoft Corporation. All rights reserved.</a:t>
            </a:r>
          </a:p>
        </p:txBody>
      </p:sp>
    </p:spTree>
    <p:extLst>
      <p:ext uri="{BB962C8B-B14F-4D97-AF65-F5344CB8AC3E}">
        <p14:creationId xmlns:p14="http://schemas.microsoft.com/office/powerpoint/2010/main" val="2045728249"/>
      </p:ext>
    </p:extLst>
  </p:cSld>
  <p:clrMapOvr>
    <a:masterClrMapping/>
  </p:clrMapOvr>
  <p:transition>
    <p:fade/>
  </p:transition>
  <p:hf sldNum="0" hdr="0" ftr="0" dt="0"/>
</p:sldLayout>
</file>

<file path=ppt/slideLayouts/slideLayout61.xml><?xml version="1.0" encoding="utf-8"?>
<p:sldLayout xmlns:a="http://schemas.openxmlformats.org/drawingml/2006/main" xmlns:r="http://schemas.openxmlformats.org/officeDocument/2006/relationships" xmlns:p="http://schemas.openxmlformats.org/presentationml/2006/main" showMasterSp="0" preserve="1">
  <p:cSld name="Closing slide">
    <p:bg>
      <p:bgPr>
        <a:solidFill>
          <a:srgbClr val="243A5E"/>
        </a:solidFill>
        <a:effectLst/>
      </p:bgPr>
    </p:bg>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48830E1E-F06E-469F-9154-F8DEA4B068FE}"/>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pic>
        <p:nvPicPr>
          <p:cNvPr id="9" name="Picture 8" descr="A close up of a logo&#10;&#10;Description automatically generated">
            <a:extLst>
              <a:ext uri="{FF2B5EF4-FFF2-40B4-BE49-F238E27FC236}">
                <a16:creationId xmlns:a16="http://schemas.microsoft.com/office/drawing/2014/main" id="{627962C6-3D96-4CE6-8E4F-540B7A0E6F3A}"/>
              </a:ext>
            </a:extLst>
          </p:cNvPr>
          <p:cNvPicPr>
            <a:picLocks noChangeAspect="1"/>
          </p:cNvPicPr>
          <p:nvPr/>
        </p:nvPicPr>
        <p:blipFill>
          <a:blip r:embed="rId2"/>
          <a:stretch>
            <a:fillRect/>
          </a:stretch>
        </p:blipFill>
        <p:spPr>
          <a:xfrm>
            <a:off x="109807" y="159693"/>
            <a:ext cx="2603626" cy="871754"/>
          </a:xfrm>
          <a:prstGeom prst="rect">
            <a:avLst/>
          </a:prstGeom>
        </p:spPr>
      </p:pic>
    </p:spTree>
    <p:extLst>
      <p:ext uri="{BB962C8B-B14F-4D97-AF65-F5344CB8AC3E}">
        <p14:creationId xmlns:p14="http://schemas.microsoft.com/office/powerpoint/2010/main" val="3292404660"/>
      </p:ext>
    </p:extLst>
  </p:cSld>
  <p:clrMapOvr>
    <a:masterClrMapping/>
  </p:clrMapOvr>
  <p:transition>
    <p:fade/>
  </p:transition>
  <p:hf sldNum="0" hdr="0" ftr="0" dt="0"/>
</p:sldLayout>
</file>

<file path=ppt/slideLayouts/slideLayout62.xml><?xml version="1.0" encoding="utf-8"?>
<p:sldLayout xmlns:a="http://schemas.openxmlformats.org/drawingml/2006/main" xmlns:r="http://schemas.openxmlformats.org/officeDocument/2006/relationships" xmlns:p="http://schemas.openxmlformats.org/presentationml/2006/main">
  <p:cSld name="Title slide 3">
    <p:bg>
      <p:bgPr>
        <a:solidFill>
          <a:srgbClr val="000000"/>
        </a:soli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302B9254-503D-8F44-9D4B-18675DFDE809}"/>
              </a:ext>
            </a:extLst>
          </p:cNvPr>
          <p:cNvSpPr>
            <a:spLocks noGrp="1"/>
          </p:cNvSpPr>
          <p:nvPr>
            <p:ph type="title" hasCustomPrompt="1"/>
          </p:nvPr>
        </p:nvSpPr>
        <p:spPr>
          <a:xfrm>
            <a:off x="321511" y="1457325"/>
            <a:ext cx="8508164" cy="701675"/>
          </a:xfrm>
          <a:prstGeom prst="rect">
            <a:avLst/>
          </a:prstGeom>
          <a:noFill/>
        </p:spPr>
        <p:txBody>
          <a:bodyPr lIns="0" tIns="0" rIns="0" bIns="182880" anchor="t" anchorCtr="0"/>
          <a:lstStyle>
            <a:lvl1pPr>
              <a:defRPr sz="2400" strike="noStrike" spc="-37" baseline="0">
                <a:solidFill>
                  <a:schemeClr val="bg2"/>
                </a:solidFill>
              </a:defRPr>
            </a:lvl1pPr>
          </a:lstStyle>
          <a:p>
            <a:r>
              <a:rPr lang="en-US" dirty="0"/>
              <a:t>Heading goes here</a:t>
            </a:r>
          </a:p>
        </p:txBody>
      </p:sp>
      <p:sp>
        <p:nvSpPr>
          <p:cNvPr id="12" name="Text Placeholder 10">
            <a:extLst>
              <a:ext uri="{FF2B5EF4-FFF2-40B4-BE49-F238E27FC236}">
                <a16:creationId xmlns:a16="http://schemas.microsoft.com/office/drawing/2014/main" id="{2D6C119F-8C39-DF40-90FE-09B7E3ECDBE0}"/>
              </a:ext>
            </a:extLst>
          </p:cNvPr>
          <p:cNvSpPr>
            <a:spLocks noGrp="1"/>
          </p:cNvSpPr>
          <p:nvPr>
            <p:ph type="body" sz="quarter" idx="15" hasCustomPrompt="1"/>
          </p:nvPr>
        </p:nvSpPr>
        <p:spPr>
          <a:xfrm>
            <a:off x="331849" y="2159000"/>
            <a:ext cx="8497826" cy="461665"/>
          </a:xfrm>
          <a:prstGeom prst="rect">
            <a:avLst/>
          </a:prstGeom>
        </p:spPr>
        <p:txBody>
          <a:bodyPr/>
          <a:lstStyle>
            <a:lvl1pPr marL="0" marR="0" indent="0" algn="l" defTabSz="685775" rtl="0" eaLnBrk="1" fontAlgn="auto" latinLnBrk="0" hangingPunct="1">
              <a:lnSpc>
                <a:spcPct val="100000"/>
              </a:lnSpc>
              <a:spcBef>
                <a:spcPts val="0"/>
              </a:spcBef>
              <a:spcAft>
                <a:spcPts val="0"/>
              </a:spcAft>
              <a:buClrTx/>
              <a:buSzPct val="90000"/>
              <a:buFont typeface="Wingdings" panose="05000000000000000000" pitchFamily="2" charset="2"/>
              <a:buNone/>
              <a:tabLst/>
              <a:defRPr lang="en-US" sz="1800" kern="1200" spc="-37" baseline="0" dirty="0">
                <a:solidFill>
                  <a:schemeClr val="bg2"/>
                </a:solidFill>
                <a:latin typeface="+mj-lt"/>
                <a:ea typeface="+mn-ea"/>
                <a:cs typeface="+mn-cs"/>
              </a:defRPr>
            </a:lvl1pPr>
            <a:lvl2pPr>
              <a:defRPr sz="1324">
                <a:solidFill>
                  <a:srgbClr val="000000"/>
                </a:solidFill>
              </a:defRPr>
            </a:lvl2pPr>
            <a:lvl3pPr>
              <a:defRPr sz="1029"/>
            </a:lvl3pPr>
            <a:lvl4pPr>
              <a:defRPr sz="1029"/>
            </a:lvl4pPr>
            <a:lvl5pPr>
              <a:defRPr sz="772"/>
            </a:lvl5pPr>
          </a:lstStyle>
          <a:p>
            <a:pPr lvl="0"/>
            <a:r>
              <a:rPr lang="en-US" dirty="0"/>
              <a:t>Text goes here</a:t>
            </a:r>
          </a:p>
        </p:txBody>
      </p:sp>
      <p:pic>
        <p:nvPicPr>
          <p:cNvPr id="4" name="Picture 3" descr="A picture containing drawing&#10;&#10;Description automatically generated">
            <a:extLst>
              <a:ext uri="{FF2B5EF4-FFF2-40B4-BE49-F238E27FC236}">
                <a16:creationId xmlns:a16="http://schemas.microsoft.com/office/drawing/2014/main" id="{5CC1D709-E431-42C5-A75F-9A42EF995404}"/>
              </a:ext>
            </a:extLst>
          </p:cNvPr>
          <p:cNvPicPr>
            <a:picLocks noChangeAspect="1"/>
          </p:cNvPicPr>
          <p:nvPr/>
        </p:nvPicPr>
        <p:blipFill>
          <a:blip r:embed="rId2"/>
          <a:stretch>
            <a:fillRect/>
          </a:stretch>
        </p:blipFill>
        <p:spPr>
          <a:xfrm>
            <a:off x="48220" y="85725"/>
            <a:ext cx="1788320" cy="1068717"/>
          </a:xfrm>
          <a:prstGeom prst="rect">
            <a:avLst/>
          </a:prstGeom>
        </p:spPr>
      </p:pic>
      <p:sp>
        <p:nvSpPr>
          <p:cNvPr id="2" name="Footer Placeholder 1">
            <a:extLst>
              <a:ext uri="{FF2B5EF4-FFF2-40B4-BE49-F238E27FC236}">
                <a16:creationId xmlns:a16="http://schemas.microsoft.com/office/drawing/2014/main" id="{CB34F2AE-FCDF-4A97-A628-7BA7ADAEFF03}"/>
              </a:ext>
            </a:extLst>
          </p:cNvPr>
          <p:cNvSpPr txBox="1">
            <a:spLocks/>
          </p:cNvSpPr>
          <p:nvPr/>
        </p:nvSpPr>
        <p:spPr>
          <a:xfrm>
            <a:off x="3028950" y="6568582"/>
            <a:ext cx="3086100" cy="103875"/>
          </a:xfrm>
          <a:prstGeom prst="rect">
            <a:avLst/>
          </a:prstGeom>
        </p:spPr>
        <p:txBody>
          <a:bodyPr vert="horz" lIns="0" tIns="0" rIns="0" bIns="0" rtlCol="0" anchor="ctr">
            <a:spAutoFit/>
          </a:bodyPr>
          <a:lstStyle>
            <a:defPPr>
              <a:defRPr lang="en-US"/>
            </a:defPPr>
            <a:lvl1pPr>
              <a:defRPr sz="900">
                <a:solidFill>
                  <a:srgbClr val="000000"/>
                </a:solidFill>
              </a:defRPr>
            </a:lvl1pPr>
            <a:lvl2pPr marL="457183" algn="l" defTabSz="914367" rtl="0" eaLnBrk="1" latinLnBrk="0" hangingPunct="1">
              <a:defRPr sz="1765" kern="1200">
                <a:solidFill>
                  <a:schemeClr val="tx1"/>
                </a:solidFill>
                <a:latin typeface="+mn-lt"/>
                <a:ea typeface="+mn-ea"/>
                <a:cs typeface="+mn-cs"/>
              </a:defRPr>
            </a:lvl2pPr>
            <a:lvl3pPr marL="914367" algn="l" defTabSz="914367" rtl="0" eaLnBrk="1" latinLnBrk="0" hangingPunct="1">
              <a:defRPr sz="1765" kern="1200">
                <a:solidFill>
                  <a:schemeClr val="tx1"/>
                </a:solidFill>
                <a:latin typeface="+mn-lt"/>
                <a:ea typeface="+mn-ea"/>
                <a:cs typeface="+mn-cs"/>
              </a:defRPr>
            </a:lvl3pPr>
            <a:lvl4pPr marL="1371550" algn="l" defTabSz="914367" rtl="0" eaLnBrk="1" latinLnBrk="0" hangingPunct="1">
              <a:defRPr sz="1765" kern="1200">
                <a:solidFill>
                  <a:schemeClr val="tx1"/>
                </a:solidFill>
                <a:latin typeface="+mn-lt"/>
                <a:ea typeface="+mn-ea"/>
                <a:cs typeface="+mn-cs"/>
              </a:defRPr>
            </a:lvl4pPr>
            <a:lvl5pPr marL="1828734" algn="l" defTabSz="914367" rtl="0" eaLnBrk="1" latinLnBrk="0" hangingPunct="1">
              <a:defRPr sz="1765" kern="1200">
                <a:solidFill>
                  <a:schemeClr val="tx1"/>
                </a:solidFill>
                <a:latin typeface="+mn-lt"/>
                <a:ea typeface="+mn-ea"/>
                <a:cs typeface="+mn-cs"/>
              </a:defRPr>
            </a:lvl5pPr>
            <a:lvl6pPr marL="2285918" algn="l" defTabSz="914367" rtl="0" eaLnBrk="1" latinLnBrk="0" hangingPunct="1">
              <a:defRPr sz="1765" kern="1200">
                <a:solidFill>
                  <a:schemeClr val="tx1"/>
                </a:solidFill>
                <a:latin typeface="+mn-lt"/>
                <a:ea typeface="+mn-ea"/>
                <a:cs typeface="+mn-cs"/>
              </a:defRPr>
            </a:lvl6pPr>
            <a:lvl7pPr marL="2743101" algn="l" defTabSz="914367" rtl="0" eaLnBrk="1" latinLnBrk="0" hangingPunct="1">
              <a:defRPr sz="1765" kern="1200">
                <a:solidFill>
                  <a:schemeClr val="tx1"/>
                </a:solidFill>
                <a:latin typeface="+mn-lt"/>
                <a:ea typeface="+mn-ea"/>
                <a:cs typeface="+mn-cs"/>
              </a:defRPr>
            </a:lvl7pPr>
            <a:lvl8pPr marL="3200284" algn="l" defTabSz="914367" rtl="0" eaLnBrk="1" latinLnBrk="0" hangingPunct="1">
              <a:defRPr sz="1765" kern="1200">
                <a:solidFill>
                  <a:schemeClr val="tx1"/>
                </a:solidFill>
                <a:latin typeface="+mn-lt"/>
                <a:ea typeface="+mn-ea"/>
                <a:cs typeface="+mn-cs"/>
              </a:defRPr>
            </a:lvl8pPr>
            <a:lvl9pPr marL="3657469" algn="l" defTabSz="914367" rtl="0" eaLnBrk="1" latinLnBrk="0" hangingPunct="1">
              <a:defRPr sz="1765" kern="1200">
                <a:solidFill>
                  <a:schemeClr val="tx1"/>
                </a:solidFill>
                <a:latin typeface="+mn-lt"/>
                <a:ea typeface="+mn-ea"/>
                <a:cs typeface="+mn-cs"/>
              </a:defRPr>
            </a:lvl9pPr>
          </a:lstStyle>
          <a:p>
            <a:pPr lvl="0" algn="ctr"/>
            <a:r>
              <a:rPr lang="en-US" sz="675" dirty="0">
                <a:solidFill>
                  <a:schemeClr val="bg1"/>
                </a:solidFill>
              </a:rPr>
              <a:t>© Copyright Microsoft Corporation. All rights reserved.</a:t>
            </a:r>
          </a:p>
        </p:txBody>
      </p:sp>
    </p:spTree>
    <p:extLst>
      <p:ext uri="{BB962C8B-B14F-4D97-AF65-F5344CB8AC3E}">
        <p14:creationId xmlns:p14="http://schemas.microsoft.com/office/powerpoint/2010/main" val="3007841646"/>
      </p:ext>
    </p:extLst>
  </p:cSld>
  <p:clrMapOvr>
    <a:masterClrMapping/>
  </p:clrMapOvr>
  <p:transition>
    <p:fade/>
  </p:transition>
  <p:hf sldNum="0" hdr="0" ftr="0" dt="0"/>
</p:sldLayout>
</file>

<file path=ppt/slideLayouts/slideLayout63.xml><?xml version="1.0" encoding="utf-8"?>
<p:sldLayout xmlns:a="http://schemas.openxmlformats.org/drawingml/2006/main" xmlns:r="http://schemas.openxmlformats.org/officeDocument/2006/relationships" xmlns:p="http://schemas.openxmlformats.org/presentationml/2006/main" userDrawn="1">
  <p:cSld name="Title square photo 2">
    <p:spTree>
      <p:nvGrpSpPr>
        <p:cNvPr id="1" name=""/>
        <p:cNvGrpSpPr/>
        <p:nvPr/>
      </p:nvGrpSpPr>
      <p:grpSpPr>
        <a:xfrm>
          <a:off x="0" y="0"/>
          <a:ext cx="0" cy="0"/>
          <a:chOff x="0" y="0"/>
          <a:chExt cx="0" cy="0"/>
        </a:xfrm>
      </p:grpSpPr>
      <p:pic>
        <p:nvPicPr>
          <p:cNvPr id="7" name="MS logo gray - EMF" descr="Microsoft logo, gray text version">
            <a:extLst>
              <a:ext uri="{FF2B5EF4-FFF2-40B4-BE49-F238E27FC236}">
                <a16:creationId xmlns:a16="http://schemas.microsoft.com/office/drawing/2014/main" id="{DDC08157-A48C-4ACA-A5BB-EE2A866E103C}"/>
              </a:ext>
            </a:extLst>
          </p:cNvPr>
          <p:cNvPicPr>
            <a:picLocks noChangeAspect="1"/>
          </p:cNvPicPr>
          <p:nvPr userDrawn="1"/>
        </p:nvPicPr>
        <p:blipFill>
          <a:blip r:embed="rId2"/>
          <a:stretch>
            <a:fillRect/>
          </a:stretch>
        </p:blipFill>
        <p:spPr bwMode="black">
          <a:xfrm>
            <a:off x="438150" y="585788"/>
            <a:ext cx="1024830" cy="292608"/>
          </a:xfrm>
          <a:prstGeom prst="rect">
            <a:avLst/>
          </a:prstGeom>
        </p:spPr>
      </p:pic>
      <p:sp>
        <p:nvSpPr>
          <p:cNvPr id="2" name="Title 1">
            <a:extLst>
              <a:ext uri="{FF2B5EF4-FFF2-40B4-BE49-F238E27FC236}">
                <a16:creationId xmlns:a16="http://schemas.microsoft.com/office/drawing/2014/main" id="{25D0408F-4A76-4E13-B20C-89E0FD40DC32}"/>
              </a:ext>
            </a:extLst>
          </p:cNvPr>
          <p:cNvSpPr>
            <a:spLocks noGrp="1"/>
          </p:cNvSpPr>
          <p:nvPr>
            <p:ph type="title" hasCustomPrompt="1"/>
          </p:nvPr>
        </p:nvSpPr>
        <p:spPr>
          <a:xfrm>
            <a:off x="441198" y="2684074"/>
            <a:ext cx="3125915" cy="849463"/>
          </a:xfrm>
        </p:spPr>
        <p:txBody>
          <a:bodyPr anchor="b" anchorCtr="0">
            <a:spAutoFit/>
          </a:bodyPr>
          <a:lstStyle>
            <a:lvl1pPr>
              <a:defRPr/>
            </a:lvl1pPr>
          </a:lstStyle>
          <a:p>
            <a:r>
              <a:rPr lang="en-US" dirty="0"/>
              <a:t>Event name or presentation title </a:t>
            </a:r>
          </a:p>
        </p:txBody>
      </p:sp>
      <p:sp>
        <p:nvSpPr>
          <p:cNvPr id="5" name="Text Placeholder 4"/>
          <p:cNvSpPr>
            <a:spLocks noGrp="1"/>
          </p:cNvSpPr>
          <p:nvPr>
            <p:ph type="body" sz="quarter" idx="12" hasCustomPrompt="1"/>
          </p:nvPr>
        </p:nvSpPr>
        <p:spPr>
          <a:xfrm>
            <a:off x="436532" y="3962401"/>
            <a:ext cx="3123437" cy="230832"/>
          </a:xfrm>
          <a:noFill/>
        </p:spPr>
        <p:txBody>
          <a:bodyPr wrap="square" lIns="0" tIns="0" rIns="0" bIns="0">
            <a:spAutoFit/>
          </a:bodyPr>
          <a:lstStyle>
            <a:lvl1pPr marL="0" indent="0">
              <a:spcBef>
                <a:spcPts val="0"/>
              </a:spcBef>
              <a:buNone/>
              <a:defRPr sz="1500" spc="0" baseline="0">
                <a:gradFill>
                  <a:gsLst>
                    <a:gs pos="91000">
                      <a:schemeClr val="tx1"/>
                    </a:gs>
                    <a:gs pos="0">
                      <a:schemeClr val="tx1"/>
                    </a:gs>
                  </a:gsLst>
                  <a:lin ang="5400000" scaled="0"/>
                </a:gradFill>
                <a:latin typeface="+mn-lt"/>
                <a:cs typeface="Segoe UI" panose="020B0502040204020203" pitchFamily="34" charset="0"/>
              </a:defRPr>
            </a:lvl1pPr>
          </a:lstStyle>
          <a:p>
            <a:pPr lvl="0"/>
            <a:r>
              <a:rPr lang="en-US" dirty="0"/>
              <a:t>Speaker name or subtitle</a:t>
            </a:r>
          </a:p>
        </p:txBody>
      </p:sp>
      <p:sp>
        <p:nvSpPr>
          <p:cNvPr id="8" name="Rectangle 7">
            <a:extLst>
              <a:ext uri="{FF2B5EF4-FFF2-40B4-BE49-F238E27FC236}">
                <a16:creationId xmlns:a16="http://schemas.microsoft.com/office/drawing/2014/main" id="{9D026004-6E63-4034-A1B0-34BE8CEF3D76}"/>
              </a:ext>
            </a:extLst>
          </p:cNvPr>
          <p:cNvSpPr/>
          <p:nvPr userDrawn="1"/>
        </p:nvSpPr>
        <p:spPr bwMode="auto">
          <a:xfrm>
            <a:off x="4000500" y="0"/>
            <a:ext cx="5143500" cy="6858000"/>
          </a:xfrm>
          <a:prstGeom prst="rect">
            <a:avLst/>
          </a:prstGeom>
          <a:solidFill>
            <a:srgbClr val="00BCF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l" defTabSz="699354" fontAlgn="base">
              <a:spcBef>
                <a:spcPct val="0"/>
              </a:spcBef>
              <a:spcAft>
                <a:spcPct val="0"/>
              </a:spcAft>
            </a:pPr>
            <a:endParaRPr lang="en-US" sz="1500" dirty="0" err="1">
              <a:solidFill>
                <a:srgbClr val="00240D"/>
              </a:solidFill>
              <a:ea typeface="Segoe UI" pitchFamily="34" charset="0"/>
              <a:cs typeface="Segoe UI" pitchFamily="34" charset="0"/>
            </a:endParaRPr>
          </a:p>
        </p:txBody>
      </p:sp>
      <p:pic>
        <p:nvPicPr>
          <p:cNvPr id="12" name="Picture 11">
            <a:extLst>
              <a:ext uri="{FF2B5EF4-FFF2-40B4-BE49-F238E27FC236}">
                <a16:creationId xmlns:a16="http://schemas.microsoft.com/office/drawing/2014/main" id="{5FC1A9B4-AD16-4E53-919C-38204BAF9E3C}"/>
              </a:ext>
            </a:extLst>
          </p:cNvPr>
          <p:cNvPicPr>
            <a:picLocks noChangeAspect="1"/>
          </p:cNvPicPr>
          <p:nvPr userDrawn="1"/>
        </p:nvPicPr>
        <p:blipFill>
          <a:blip r:embed="rId3"/>
          <a:stretch>
            <a:fillRect/>
          </a:stretch>
        </p:blipFill>
        <p:spPr>
          <a:xfrm>
            <a:off x="4688069" y="800100"/>
            <a:ext cx="3768364" cy="5257800"/>
          </a:xfrm>
          <a:prstGeom prst="rect">
            <a:avLst/>
          </a:prstGeom>
        </p:spPr>
      </p:pic>
    </p:spTree>
    <p:extLst>
      <p:ext uri="{BB962C8B-B14F-4D97-AF65-F5344CB8AC3E}">
        <p14:creationId xmlns:p14="http://schemas.microsoft.com/office/powerpoint/2010/main" val="19289331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2" orient="horz" pos="2496">
          <p15:clr>
            <a:srgbClr val="5ACBF0"/>
          </p15:clr>
        </p15:guide>
        <p15:guide id="3" pos="3360">
          <p15:clr>
            <a:srgbClr val="FBAE40"/>
          </p15:clr>
        </p15:guide>
        <p15:guide id="5" orient="horz" pos="2160">
          <p15:clr>
            <a:srgbClr val="FBAE40"/>
          </p15:clr>
        </p15:guide>
        <p15:guide id="6" orient="horz" pos="2229">
          <p15:clr>
            <a:srgbClr val="5ACBF0"/>
          </p15:clr>
        </p15:guide>
        <p15:guide id="7" pos="2996">
          <p15:clr>
            <a:srgbClr val="5ACBF0"/>
          </p15:clr>
        </p15:guide>
      </p15:sldGuideLst>
    </p:ext>
  </p:extLst>
</p:sldLayout>
</file>

<file path=ppt/slideLayouts/slideLayout64.xml><?xml version="1.0" encoding="utf-8"?>
<p:sldLayout xmlns:a="http://schemas.openxmlformats.org/drawingml/2006/main" xmlns:r="http://schemas.openxmlformats.org/officeDocument/2006/relationships" xmlns:p="http://schemas.openxmlformats.org/presentationml/2006/main" userDrawn="1">
  <p:cSld name="Section Title">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38912" y="3160457"/>
            <a:ext cx="6858000" cy="373949"/>
          </a:xfrm>
          <a:noFill/>
        </p:spPr>
        <p:txBody>
          <a:bodyPr lIns="0" tIns="0" rIns="0" bIns="0" anchor="b" anchorCtr="0">
            <a:spAutoFit/>
          </a:bodyPr>
          <a:lstStyle>
            <a:lvl1pPr algn="l" defTabSz="699557" rtl="0" eaLnBrk="1" latinLnBrk="0" hangingPunct="1">
              <a:lnSpc>
                <a:spcPct val="90000"/>
              </a:lnSpc>
              <a:spcBef>
                <a:spcPct val="0"/>
              </a:spcBef>
              <a:buNone/>
              <a:defRPr lang="en-US" sz="2700" b="0" kern="1200" cap="none" spc="-38" baseline="0" dirty="0">
                <a:ln w="3175">
                  <a:noFill/>
                </a:ln>
                <a:gradFill>
                  <a:gsLst>
                    <a:gs pos="62564">
                      <a:schemeClr val="tx1"/>
                    </a:gs>
                    <a:gs pos="55000">
                      <a:schemeClr val="tx1"/>
                    </a:gs>
                  </a:gsLst>
                  <a:lin ang="5400000" scaled="0"/>
                </a:gradFill>
                <a:effectLst/>
                <a:latin typeface="+mj-lt"/>
                <a:ea typeface="+mn-ea"/>
                <a:cs typeface="Segoe UI" pitchFamily="34" charset="0"/>
              </a:defRPr>
            </a:lvl1pPr>
          </a:lstStyle>
          <a:p>
            <a:r>
              <a:rPr lang="en-US" dirty="0"/>
              <a:t>Section title</a:t>
            </a:r>
          </a:p>
        </p:txBody>
      </p:sp>
      <p:pic>
        <p:nvPicPr>
          <p:cNvPr id="6" name="Picture 5">
            <a:extLst>
              <a:ext uri="{FF2B5EF4-FFF2-40B4-BE49-F238E27FC236}">
                <a16:creationId xmlns:a16="http://schemas.microsoft.com/office/drawing/2014/main" id="{869F059F-BD0F-4211-86F6-E960C3EC183D}"/>
              </a:ext>
            </a:extLst>
          </p:cNvPr>
          <p:cNvPicPr>
            <a:picLocks noChangeAspect="1"/>
          </p:cNvPicPr>
          <p:nvPr userDrawn="1"/>
        </p:nvPicPr>
        <p:blipFill>
          <a:blip r:embed="rId2"/>
          <a:stretch>
            <a:fillRect/>
          </a:stretch>
        </p:blipFill>
        <p:spPr>
          <a:xfrm>
            <a:off x="7008019" y="3898484"/>
            <a:ext cx="1699022" cy="2370555"/>
          </a:xfrm>
          <a:prstGeom prst="rect">
            <a:avLst/>
          </a:prstGeom>
        </p:spPr>
      </p:pic>
    </p:spTree>
    <p:extLst>
      <p:ext uri="{BB962C8B-B14F-4D97-AF65-F5344CB8AC3E}">
        <p14:creationId xmlns:p14="http://schemas.microsoft.com/office/powerpoint/2010/main" val="609899790"/>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1911">
          <p15:clr>
            <a:srgbClr val="5ACBF0"/>
          </p15:clr>
        </p15:guide>
        <p15:guide id="4" orient="horz" pos="2505">
          <p15:clr>
            <a:srgbClr val="5ACBF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13" Type="http://schemas.openxmlformats.org/officeDocument/2006/relationships/slideLayout" Target="../slideLayouts/slideLayout29.xml"/><Relationship Id="rId18" Type="http://schemas.openxmlformats.org/officeDocument/2006/relationships/slideLayout" Target="../slideLayouts/slideLayout34.xml"/><Relationship Id="rId26" Type="http://schemas.openxmlformats.org/officeDocument/2006/relationships/slideLayout" Target="../slideLayouts/slideLayout42.xml"/><Relationship Id="rId39" Type="http://schemas.openxmlformats.org/officeDocument/2006/relationships/slideLayout" Target="../slideLayouts/slideLayout55.xml"/><Relationship Id="rId3" Type="http://schemas.openxmlformats.org/officeDocument/2006/relationships/slideLayout" Target="../slideLayouts/slideLayout19.xml"/><Relationship Id="rId21" Type="http://schemas.openxmlformats.org/officeDocument/2006/relationships/slideLayout" Target="../slideLayouts/slideLayout37.xml"/><Relationship Id="rId34" Type="http://schemas.openxmlformats.org/officeDocument/2006/relationships/slideLayout" Target="../slideLayouts/slideLayout50.xml"/><Relationship Id="rId42" Type="http://schemas.openxmlformats.org/officeDocument/2006/relationships/slideLayout" Target="../slideLayouts/slideLayout58.xml"/><Relationship Id="rId47" Type="http://schemas.openxmlformats.org/officeDocument/2006/relationships/slideLayout" Target="../slideLayouts/slideLayout63.xml"/><Relationship Id="rId7" Type="http://schemas.openxmlformats.org/officeDocument/2006/relationships/slideLayout" Target="../slideLayouts/slideLayout23.xml"/><Relationship Id="rId12" Type="http://schemas.openxmlformats.org/officeDocument/2006/relationships/slideLayout" Target="../slideLayouts/slideLayout28.xml"/><Relationship Id="rId17" Type="http://schemas.openxmlformats.org/officeDocument/2006/relationships/slideLayout" Target="../slideLayouts/slideLayout33.xml"/><Relationship Id="rId25" Type="http://schemas.openxmlformats.org/officeDocument/2006/relationships/slideLayout" Target="../slideLayouts/slideLayout41.xml"/><Relationship Id="rId33" Type="http://schemas.openxmlformats.org/officeDocument/2006/relationships/slideLayout" Target="../slideLayouts/slideLayout49.xml"/><Relationship Id="rId38" Type="http://schemas.openxmlformats.org/officeDocument/2006/relationships/slideLayout" Target="../slideLayouts/slideLayout54.xml"/><Relationship Id="rId46" Type="http://schemas.openxmlformats.org/officeDocument/2006/relationships/slideLayout" Target="../slideLayouts/slideLayout62.xml"/><Relationship Id="rId2" Type="http://schemas.openxmlformats.org/officeDocument/2006/relationships/slideLayout" Target="../slideLayouts/slideLayout18.xml"/><Relationship Id="rId16" Type="http://schemas.openxmlformats.org/officeDocument/2006/relationships/slideLayout" Target="../slideLayouts/slideLayout32.xml"/><Relationship Id="rId20" Type="http://schemas.openxmlformats.org/officeDocument/2006/relationships/slideLayout" Target="../slideLayouts/slideLayout36.xml"/><Relationship Id="rId29" Type="http://schemas.openxmlformats.org/officeDocument/2006/relationships/slideLayout" Target="../slideLayouts/slideLayout45.xml"/><Relationship Id="rId41" Type="http://schemas.openxmlformats.org/officeDocument/2006/relationships/slideLayout" Target="../slideLayouts/slideLayout57.xml"/><Relationship Id="rId1" Type="http://schemas.openxmlformats.org/officeDocument/2006/relationships/slideLayout" Target="../slideLayouts/slideLayout17.xml"/><Relationship Id="rId6" Type="http://schemas.openxmlformats.org/officeDocument/2006/relationships/slideLayout" Target="../slideLayouts/slideLayout22.xml"/><Relationship Id="rId11" Type="http://schemas.openxmlformats.org/officeDocument/2006/relationships/slideLayout" Target="../slideLayouts/slideLayout27.xml"/><Relationship Id="rId24" Type="http://schemas.openxmlformats.org/officeDocument/2006/relationships/slideLayout" Target="../slideLayouts/slideLayout40.xml"/><Relationship Id="rId32" Type="http://schemas.openxmlformats.org/officeDocument/2006/relationships/slideLayout" Target="../slideLayouts/slideLayout48.xml"/><Relationship Id="rId37" Type="http://schemas.openxmlformats.org/officeDocument/2006/relationships/slideLayout" Target="../slideLayouts/slideLayout53.xml"/><Relationship Id="rId40" Type="http://schemas.openxmlformats.org/officeDocument/2006/relationships/slideLayout" Target="../slideLayouts/slideLayout56.xml"/><Relationship Id="rId45" Type="http://schemas.openxmlformats.org/officeDocument/2006/relationships/slideLayout" Target="../slideLayouts/slideLayout61.xml"/><Relationship Id="rId5" Type="http://schemas.openxmlformats.org/officeDocument/2006/relationships/slideLayout" Target="../slideLayouts/slideLayout21.xml"/><Relationship Id="rId15" Type="http://schemas.openxmlformats.org/officeDocument/2006/relationships/slideLayout" Target="../slideLayouts/slideLayout31.xml"/><Relationship Id="rId23" Type="http://schemas.openxmlformats.org/officeDocument/2006/relationships/slideLayout" Target="../slideLayouts/slideLayout39.xml"/><Relationship Id="rId28" Type="http://schemas.openxmlformats.org/officeDocument/2006/relationships/slideLayout" Target="../slideLayouts/slideLayout44.xml"/><Relationship Id="rId36" Type="http://schemas.openxmlformats.org/officeDocument/2006/relationships/slideLayout" Target="../slideLayouts/slideLayout52.xml"/><Relationship Id="rId49" Type="http://schemas.openxmlformats.org/officeDocument/2006/relationships/theme" Target="../theme/theme2.xml"/><Relationship Id="rId10" Type="http://schemas.openxmlformats.org/officeDocument/2006/relationships/slideLayout" Target="../slideLayouts/slideLayout26.xml"/><Relationship Id="rId19" Type="http://schemas.openxmlformats.org/officeDocument/2006/relationships/slideLayout" Target="../slideLayouts/slideLayout35.xml"/><Relationship Id="rId31" Type="http://schemas.openxmlformats.org/officeDocument/2006/relationships/slideLayout" Target="../slideLayouts/slideLayout47.xml"/><Relationship Id="rId44" Type="http://schemas.openxmlformats.org/officeDocument/2006/relationships/slideLayout" Target="../slideLayouts/slideLayout60.xml"/><Relationship Id="rId4" Type="http://schemas.openxmlformats.org/officeDocument/2006/relationships/slideLayout" Target="../slideLayouts/slideLayout20.xml"/><Relationship Id="rId9" Type="http://schemas.openxmlformats.org/officeDocument/2006/relationships/slideLayout" Target="../slideLayouts/slideLayout25.xml"/><Relationship Id="rId14" Type="http://schemas.openxmlformats.org/officeDocument/2006/relationships/slideLayout" Target="../slideLayouts/slideLayout30.xml"/><Relationship Id="rId22" Type="http://schemas.openxmlformats.org/officeDocument/2006/relationships/slideLayout" Target="../slideLayouts/slideLayout38.xml"/><Relationship Id="rId27" Type="http://schemas.openxmlformats.org/officeDocument/2006/relationships/slideLayout" Target="../slideLayouts/slideLayout43.xml"/><Relationship Id="rId30" Type="http://schemas.openxmlformats.org/officeDocument/2006/relationships/slideLayout" Target="../slideLayouts/slideLayout46.xml"/><Relationship Id="rId35" Type="http://schemas.openxmlformats.org/officeDocument/2006/relationships/slideLayout" Target="../slideLayouts/slideLayout51.xml"/><Relationship Id="rId43" Type="http://schemas.openxmlformats.org/officeDocument/2006/relationships/slideLayout" Target="../slideLayouts/slideLayout59.xml"/><Relationship Id="rId48" Type="http://schemas.openxmlformats.org/officeDocument/2006/relationships/slideLayout" Target="../slideLayouts/slideLayout64.xml"/><Relationship Id="rId8" Type="http://schemas.openxmlformats.org/officeDocument/2006/relationships/slideLayout" Target="../slideLayouts/slideLayout2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8"/>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30/03/2022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 id="2147483791" r:id="rId15"/>
    <p:sldLayoutId id="2147483792" r:id="rId16"/>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13982" y="440494"/>
            <a:ext cx="8505951" cy="680196"/>
          </a:xfrm>
          <a:prstGeom prst="rect">
            <a:avLst/>
          </a:prstGeom>
        </p:spPr>
        <p:txBody>
          <a:bodyPr vert="horz" wrap="square" lIns="0" tIns="91440" rIns="146304" bIns="91440" rtlCol="0" anchor="t">
            <a:noAutofit/>
          </a:bodyPr>
          <a:lstStyle/>
          <a:p>
            <a:r>
              <a:rPr lang="en-US" dirty="0"/>
              <a:t>Heading Segoe UI </a:t>
            </a:r>
            <a:r>
              <a:rPr lang="en-US" dirty="0" err="1"/>
              <a:t>Semibold</a:t>
            </a:r>
            <a:r>
              <a:rPr lang="en-US" dirty="0"/>
              <a:t> 28/32</a:t>
            </a:r>
          </a:p>
        </p:txBody>
      </p:sp>
      <p:sp>
        <p:nvSpPr>
          <p:cNvPr id="4" name="Text Placeholder 3"/>
          <p:cNvSpPr>
            <a:spLocks noGrp="1"/>
          </p:cNvSpPr>
          <p:nvPr>
            <p:ph type="body" idx="1"/>
          </p:nvPr>
        </p:nvSpPr>
        <p:spPr>
          <a:xfrm>
            <a:off x="313982" y="1456898"/>
            <a:ext cx="8505951" cy="1877437"/>
          </a:xfrm>
          <a:prstGeom prst="rect">
            <a:avLst/>
          </a:prstGeom>
        </p:spPr>
        <p:txBody>
          <a:bodyPr vert="horz" wrap="square" lIns="0" tIns="91440" rIns="146304" bIns="91440" rtlCol="0">
            <a:spAutoFit/>
          </a:bodyPr>
          <a:lstStyle/>
          <a:p>
            <a:pPr lvl="1"/>
            <a:r>
              <a:rPr lang="en-US" dirty="0"/>
              <a:t>Large: subhead Segoe UI Regular 20/24</a:t>
            </a:r>
          </a:p>
          <a:p>
            <a:pPr lvl="2"/>
            <a:r>
              <a:rPr lang="en-US" dirty="0"/>
              <a:t>Medium: paragraph heading Segoe UI </a:t>
            </a:r>
            <a:r>
              <a:rPr lang="en-US" dirty="0" err="1"/>
              <a:t>Semibold</a:t>
            </a:r>
            <a:r>
              <a:rPr lang="en-US" dirty="0"/>
              <a:t> 14/18</a:t>
            </a:r>
          </a:p>
          <a:p>
            <a:pPr lvl="3"/>
            <a:r>
              <a:rPr lang="en-US" dirty="0"/>
              <a:t>Medium: paragraph body copy Segoe UI Regular 14/18</a:t>
            </a:r>
          </a:p>
          <a:p>
            <a:pPr lvl="4"/>
            <a:r>
              <a:rPr lang="en-US" dirty="0"/>
              <a:t>Small: caption heading Segoe UI Bold 10/12</a:t>
            </a:r>
          </a:p>
          <a:p>
            <a:pPr lvl="6"/>
            <a:r>
              <a:rPr lang="en-US" dirty="0"/>
              <a:t>Small: caption body copy Segoe UI Regular 10/12</a:t>
            </a:r>
          </a:p>
          <a:p>
            <a:pPr lvl="6"/>
            <a:endParaRPr lang="en-US" dirty="0"/>
          </a:p>
          <a:p>
            <a:pPr lvl="6"/>
            <a:endParaRPr lang="en-US" dirty="0"/>
          </a:p>
        </p:txBody>
      </p:sp>
      <p:grpSp>
        <p:nvGrpSpPr>
          <p:cNvPr id="13" name="Group 12">
            <a:extLst>
              <a:ext uri="{FF2B5EF4-FFF2-40B4-BE49-F238E27FC236}">
                <a16:creationId xmlns:a16="http://schemas.microsoft.com/office/drawing/2014/main" id="{E44624BD-1B5A-49BF-A660-FB967C992154}"/>
              </a:ext>
            </a:extLst>
          </p:cNvPr>
          <p:cNvGrpSpPr/>
          <p:nvPr/>
        </p:nvGrpSpPr>
        <p:grpSpPr>
          <a:xfrm rot="5400000">
            <a:off x="5980784" y="3222860"/>
            <a:ext cx="6843276" cy="397557"/>
            <a:chOff x="-2857775" y="8147048"/>
            <a:chExt cx="11623156" cy="1498603"/>
          </a:xfrm>
        </p:grpSpPr>
        <p:sp>
          <p:nvSpPr>
            <p:cNvPr id="14" name="Rectangle 13">
              <a:extLst>
                <a:ext uri="{FF2B5EF4-FFF2-40B4-BE49-F238E27FC236}">
                  <a16:creationId xmlns:a16="http://schemas.microsoft.com/office/drawing/2014/main" id="{B7BB6BA6-0E25-40ED-9E86-E1ADB171F38F}"/>
                </a:ext>
              </a:extLst>
            </p:cNvPr>
            <p:cNvSpPr/>
            <p:nvPr userDrawn="1"/>
          </p:nvSpPr>
          <p:spPr bwMode="auto">
            <a:xfrm>
              <a:off x="5983100" y="8147051"/>
              <a:ext cx="2782281" cy="1498598"/>
            </a:xfrm>
            <a:prstGeom prst="rect">
              <a:avLst/>
            </a:prstGeom>
            <a:solidFill>
              <a:schemeClr val="accent2"/>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Gray</a:t>
              </a:r>
            </a:p>
            <a:p>
              <a:pPr defTabSz="685577" fontAlgn="base">
                <a:spcBef>
                  <a:spcPct val="0"/>
                </a:spcBef>
                <a:spcAft>
                  <a:spcPts val="74"/>
                </a:spcAft>
              </a:pPr>
              <a:r>
                <a:rPr lang="en-US" sz="441" dirty="0">
                  <a:solidFill>
                    <a:schemeClr val="bg1"/>
                  </a:solidFill>
                  <a:ea typeface="Segoe UI" pitchFamily="34" charset="0"/>
                  <a:cs typeface="Segoe UI" pitchFamily="34" charset="0"/>
                </a:rPr>
                <a:t>R117 G117 B122</a:t>
              </a:r>
            </a:p>
            <a:p>
              <a:pPr defTabSz="685577" fontAlgn="base">
                <a:spcBef>
                  <a:spcPct val="0"/>
                </a:spcBef>
                <a:spcAft>
                  <a:spcPts val="74"/>
                </a:spcAft>
              </a:pPr>
              <a:r>
                <a:rPr lang="en-US" sz="441" dirty="0">
                  <a:solidFill>
                    <a:schemeClr val="bg1"/>
                  </a:solidFill>
                  <a:ea typeface="Segoe UI" pitchFamily="34" charset="0"/>
                  <a:cs typeface="Segoe UI" pitchFamily="34" charset="0"/>
                </a:rPr>
                <a:t>Hex #75757A</a:t>
              </a:r>
            </a:p>
          </p:txBody>
        </p:sp>
        <p:sp>
          <p:nvSpPr>
            <p:cNvPr id="15" name="Rectangle 14">
              <a:extLst>
                <a:ext uri="{FF2B5EF4-FFF2-40B4-BE49-F238E27FC236}">
                  <a16:creationId xmlns:a16="http://schemas.microsoft.com/office/drawing/2014/main" id="{2B86C892-8813-4C52-B1CD-6C3224A42168}"/>
                </a:ext>
              </a:extLst>
            </p:cNvPr>
            <p:cNvSpPr/>
            <p:nvPr userDrawn="1"/>
          </p:nvSpPr>
          <p:spPr bwMode="auto">
            <a:xfrm>
              <a:off x="3154167" y="8147050"/>
              <a:ext cx="2827669" cy="1498599"/>
            </a:xfrm>
            <a:prstGeom prst="rect">
              <a:avLst/>
            </a:prstGeom>
            <a:solidFill>
              <a:schemeClr val="accent1"/>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Blue-Gray</a:t>
              </a:r>
            </a:p>
            <a:p>
              <a:pPr defTabSz="685577" fontAlgn="base">
                <a:spcBef>
                  <a:spcPct val="0"/>
                </a:spcBef>
                <a:spcAft>
                  <a:spcPts val="74"/>
                </a:spcAft>
              </a:pPr>
              <a:r>
                <a:rPr lang="en-US" sz="441" dirty="0">
                  <a:solidFill>
                    <a:schemeClr val="bg1"/>
                  </a:solidFill>
                  <a:ea typeface="Segoe UI" pitchFamily="34" charset="0"/>
                  <a:cs typeface="Segoe UI" pitchFamily="34" charset="0"/>
                </a:rPr>
                <a:t>R36 G58 B94</a:t>
              </a:r>
            </a:p>
            <a:p>
              <a:pPr defTabSz="685577" fontAlgn="base">
                <a:spcBef>
                  <a:spcPct val="0"/>
                </a:spcBef>
                <a:spcAft>
                  <a:spcPts val="74"/>
                </a:spcAft>
              </a:pPr>
              <a:r>
                <a:rPr lang="en-US" sz="441" dirty="0">
                  <a:solidFill>
                    <a:schemeClr val="bg1"/>
                  </a:solidFill>
                  <a:ea typeface="Segoe UI" pitchFamily="34" charset="0"/>
                  <a:cs typeface="Segoe UI" pitchFamily="34" charset="0"/>
                </a:rPr>
                <a:t>Hex #243A5E</a:t>
              </a:r>
            </a:p>
          </p:txBody>
        </p:sp>
        <p:sp>
          <p:nvSpPr>
            <p:cNvPr id="16" name="Rectangle 15">
              <a:extLst>
                <a:ext uri="{FF2B5EF4-FFF2-40B4-BE49-F238E27FC236}">
                  <a16:creationId xmlns:a16="http://schemas.microsoft.com/office/drawing/2014/main" id="{C6F005C9-9D4A-4760-B079-613D55BEF6C1}"/>
                </a:ext>
              </a:extLst>
            </p:cNvPr>
            <p:cNvSpPr/>
            <p:nvPr userDrawn="1"/>
          </p:nvSpPr>
          <p:spPr bwMode="auto">
            <a:xfrm>
              <a:off x="465139" y="8147051"/>
              <a:ext cx="2689028" cy="1498600"/>
            </a:xfrm>
            <a:prstGeom prst="rect">
              <a:avLst/>
            </a:prstGeom>
            <a:solidFill>
              <a:schemeClr val="tx2"/>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Blue</a:t>
              </a:r>
            </a:p>
            <a:p>
              <a:pPr defTabSz="685577" fontAlgn="base">
                <a:spcBef>
                  <a:spcPct val="0"/>
                </a:spcBef>
                <a:spcAft>
                  <a:spcPts val="74"/>
                </a:spcAft>
              </a:pPr>
              <a:r>
                <a:rPr lang="en-US" sz="441" dirty="0">
                  <a:solidFill>
                    <a:schemeClr val="bg1"/>
                  </a:solidFill>
                  <a:ea typeface="Segoe UI" pitchFamily="34" charset="0"/>
                  <a:cs typeface="Segoe UI" pitchFamily="34" charset="0"/>
                </a:rPr>
                <a:t>R0 G120 B211</a:t>
              </a:r>
            </a:p>
            <a:p>
              <a:pPr defTabSz="685577" fontAlgn="base">
                <a:spcBef>
                  <a:spcPct val="0"/>
                </a:spcBef>
                <a:spcAft>
                  <a:spcPts val="74"/>
                </a:spcAft>
              </a:pPr>
              <a:r>
                <a:rPr lang="en-US" sz="441" dirty="0">
                  <a:solidFill>
                    <a:schemeClr val="bg1"/>
                  </a:solidFill>
                  <a:ea typeface="Segoe UI" pitchFamily="34" charset="0"/>
                  <a:cs typeface="Segoe UI" pitchFamily="34" charset="0"/>
                </a:rPr>
                <a:t>Hex #0078D4</a:t>
              </a:r>
            </a:p>
          </p:txBody>
        </p:sp>
        <p:grpSp>
          <p:nvGrpSpPr>
            <p:cNvPr id="17" name="Group 16">
              <a:extLst>
                <a:ext uri="{FF2B5EF4-FFF2-40B4-BE49-F238E27FC236}">
                  <a16:creationId xmlns:a16="http://schemas.microsoft.com/office/drawing/2014/main" id="{2AA8C56F-41A8-41CF-9D47-B07BB80801DD}"/>
                </a:ext>
              </a:extLst>
            </p:cNvPr>
            <p:cNvGrpSpPr/>
            <p:nvPr userDrawn="1"/>
          </p:nvGrpSpPr>
          <p:grpSpPr>
            <a:xfrm>
              <a:off x="-2857775" y="8147048"/>
              <a:ext cx="3321653" cy="1498596"/>
              <a:chOff x="-2857775" y="8250837"/>
              <a:chExt cx="3321653" cy="1394819"/>
            </a:xfrm>
          </p:grpSpPr>
          <p:sp>
            <p:nvSpPr>
              <p:cNvPr id="18" name="Rectangle 17">
                <a:extLst>
                  <a:ext uri="{FF2B5EF4-FFF2-40B4-BE49-F238E27FC236}">
                    <a16:creationId xmlns:a16="http://schemas.microsoft.com/office/drawing/2014/main" id="{A786E9CC-EF5A-451C-9E90-03F4B57973DF}"/>
                  </a:ext>
                </a:extLst>
              </p:cNvPr>
              <p:cNvSpPr/>
              <p:nvPr userDrawn="1"/>
            </p:nvSpPr>
            <p:spPr bwMode="auto">
              <a:xfrm>
                <a:off x="-2857775" y="8250837"/>
                <a:ext cx="1660192" cy="1394818"/>
              </a:xfrm>
              <a:prstGeom prst="rect">
                <a:avLst/>
              </a:prstGeom>
              <a:solidFill>
                <a:schemeClr val="tx1"/>
              </a:solidFill>
              <a:ln w="6350">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bg1"/>
                    </a:solidFill>
                    <a:ea typeface="Segoe UI" pitchFamily="34" charset="0"/>
                    <a:cs typeface="Segoe UI" pitchFamily="34" charset="0"/>
                  </a:rPr>
                  <a:t>Black</a:t>
                </a:r>
              </a:p>
              <a:p>
                <a:pPr defTabSz="685577" fontAlgn="base">
                  <a:spcBef>
                    <a:spcPct val="0"/>
                  </a:spcBef>
                  <a:spcAft>
                    <a:spcPts val="74"/>
                  </a:spcAft>
                </a:pPr>
                <a:r>
                  <a:rPr lang="en-US" sz="441" dirty="0">
                    <a:solidFill>
                      <a:schemeClr val="bg1"/>
                    </a:solidFill>
                    <a:ea typeface="Segoe UI" pitchFamily="34" charset="0"/>
                    <a:cs typeface="Segoe UI" pitchFamily="34" charset="0"/>
                  </a:rPr>
                  <a:t>R0 G0 B0</a:t>
                </a:r>
              </a:p>
              <a:p>
                <a:pPr defTabSz="685577" fontAlgn="base">
                  <a:spcBef>
                    <a:spcPct val="0"/>
                  </a:spcBef>
                  <a:spcAft>
                    <a:spcPts val="74"/>
                  </a:spcAft>
                </a:pPr>
                <a:r>
                  <a:rPr lang="en-US" sz="441" dirty="0">
                    <a:solidFill>
                      <a:schemeClr val="bg1"/>
                    </a:solidFill>
                    <a:ea typeface="Segoe UI" pitchFamily="34" charset="0"/>
                    <a:cs typeface="Segoe UI" pitchFamily="34" charset="0"/>
                  </a:rPr>
                  <a:t>Hex #000000</a:t>
                </a:r>
              </a:p>
            </p:txBody>
          </p:sp>
          <p:sp>
            <p:nvSpPr>
              <p:cNvPr id="19" name="Rectangle 18">
                <a:extLst>
                  <a:ext uri="{FF2B5EF4-FFF2-40B4-BE49-F238E27FC236}">
                    <a16:creationId xmlns:a16="http://schemas.microsoft.com/office/drawing/2014/main" id="{09B13B5B-71AA-4DFE-9DEE-1DF6184F0582}"/>
                  </a:ext>
                </a:extLst>
              </p:cNvPr>
              <p:cNvSpPr/>
              <p:nvPr userDrawn="1"/>
            </p:nvSpPr>
            <p:spPr bwMode="auto">
              <a:xfrm>
                <a:off x="-1196315" y="8250841"/>
                <a:ext cx="1660193" cy="1394815"/>
              </a:xfrm>
              <a:prstGeom prst="rect">
                <a:avLst/>
              </a:prstGeom>
              <a:solidFill>
                <a:schemeClr val="bg2"/>
              </a:solidFill>
              <a:ln w="6350">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91440" tIns="91440" rIns="91440" bIns="91440" numCol="1" spcCol="0" rtlCol="0" fromWordArt="0" anchor="t" anchorCtr="0" forceAA="0" compatLnSpc="1">
                <a:prstTxWarp prst="textNoShape">
                  <a:avLst/>
                </a:prstTxWarp>
                <a:noAutofit/>
              </a:bodyPr>
              <a:lstStyle/>
              <a:p>
                <a:pPr defTabSz="685577" fontAlgn="base">
                  <a:spcBef>
                    <a:spcPct val="0"/>
                  </a:spcBef>
                  <a:spcAft>
                    <a:spcPts val="74"/>
                  </a:spcAft>
                </a:pPr>
                <a:r>
                  <a:rPr lang="en-US" sz="441" b="1" dirty="0">
                    <a:solidFill>
                      <a:schemeClr val="tx1"/>
                    </a:solidFill>
                    <a:ea typeface="Segoe UI" pitchFamily="34" charset="0"/>
                    <a:cs typeface="Segoe UI" pitchFamily="34" charset="0"/>
                  </a:rPr>
                  <a:t>White</a:t>
                </a:r>
              </a:p>
              <a:p>
                <a:pPr defTabSz="685577" fontAlgn="base">
                  <a:spcBef>
                    <a:spcPct val="0"/>
                  </a:spcBef>
                  <a:spcAft>
                    <a:spcPts val="74"/>
                  </a:spcAft>
                </a:pPr>
                <a:r>
                  <a:rPr lang="en-US" sz="441" dirty="0">
                    <a:solidFill>
                      <a:schemeClr val="tx1"/>
                    </a:solidFill>
                    <a:ea typeface="Segoe UI" pitchFamily="34" charset="0"/>
                    <a:cs typeface="Segoe UI" pitchFamily="34" charset="0"/>
                  </a:rPr>
                  <a:t>R255 G255 B255</a:t>
                </a:r>
              </a:p>
              <a:p>
                <a:pPr defTabSz="685577" fontAlgn="base">
                  <a:spcBef>
                    <a:spcPct val="0"/>
                  </a:spcBef>
                  <a:spcAft>
                    <a:spcPts val="74"/>
                  </a:spcAft>
                </a:pPr>
                <a:r>
                  <a:rPr lang="en-US" sz="441" dirty="0">
                    <a:solidFill>
                      <a:schemeClr val="tx1"/>
                    </a:solidFill>
                    <a:ea typeface="Segoe UI" pitchFamily="34" charset="0"/>
                    <a:cs typeface="Segoe UI" pitchFamily="34" charset="0"/>
                  </a:rPr>
                  <a:t>Hex #FFFFFF</a:t>
                </a:r>
              </a:p>
            </p:txBody>
          </p:sp>
        </p:grpSp>
      </p:grpSp>
      <p:sp>
        <p:nvSpPr>
          <p:cNvPr id="11" name="Title Placeholder 1">
            <a:extLst>
              <a:ext uri="{FF2B5EF4-FFF2-40B4-BE49-F238E27FC236}">
                <a16:creationId xmlns:a16="http://schemas.microsoft.com/office/drawing/2014/main" id="{9A657535-9DF8-40B0-8F9B-096D701BFFE5}"/>
              </a:ext>
            </a:extLst>
          </p:cNvPr>
          <p:cNvSpPr>
            <a:spLocks noGrp="1"/>
          </p:cNvSpPr>
          <p:nvPr>
            <p:ph type="title"/>
          </p:nvPr>
        </p:nvSpPr>
        <p:spPr>
          <a:xfrm>
            <a:off x="441197" y="457200"/>
            <a:ext cx="8263890" cy="332399"/>
          </a:xfrm>
          <a:prstGeom prst="rect">
            <a:avLst/>
          </a:prstGeom>
        </p:spPr>
        <p:txBody>
          <a:bodyPr vert="horz" wrap="square" lIns="0" tIns="0" rIns="0" bIns="0" rtlCol="0" anchor="t">
            <a:spAutoFit/>
          </a:bodyPr>
          <a:lstStyle/>
          <a:p>
            <a:r>
              <a:rPr lang="en-US"/>
              <a:t>Click to edit Master title style</a:t>
            </a:r>
            <a:endParaRPr lang="en-US" dirty="0"/>
          </a:p>
        </p:txBody>
      </p:sp>
      <p:sp>
        <p:nvSpPr>
          <p:cNvPr id="12" name="Text Placeholder 3">
            <a:extLst>
              <a:ext uri="{FF2B5EF4-FFF2-40B4-BE49-F238E27FC236}">
                <a16:creationId xmlns:a16="http://schemas.microsoft.com/office/drawing/2014/main" id="{7102504A-5DF7-41D1-9F7B-89944D6DBFBE}"/>
              </a:ext>
            </a:extLst>
          </p:cNvPr>
          <p:cNvSpPr>
            <a:spLocks noGrp="1"/>
          </p:cNvSpPr>
          <p:nvPr>
            <p:ph type="body" idx="1"/>
          </p:nvPr>
        </p:nvSpPr>
        <p:spPr>
          <a:xfrm>
            <a:off x="438150" y="1435504"/>
            <a:ext cx="8263890" cy="1318053"/>
          </a:xfrm>
          <a:prstGeom prst="rect">
            <a:avLst/>
          </a:prstGeom>
        </p:spPr>
        <p:txBody>
          <a:bodyPr vert="horz" wrap="square" lIns="0" tIns="0" rIns="0" bIns="0" rtlCol="0">
            <a:sp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grpSp>
        <p:nvGrpSpPr>
          <p:cNvPr id="20" name="GRID" hidden="1">
            <a:extLst>
              <a:ext uri="{FF2B5EF4-FFF2-40B4-BE49-F238E27FC236}">
                <a16:creationId xmlns:a16="http://schemas.microsoft.com/office/drawing/2014/main" id="{6C8EB94D-BD4B-4709-BB2F-8D0486877F05}"/>
              </a:ext>
            </a:extLst>
          </p:cNvPr>
          <p:cNvGrpSpPr/>
          <p:nvPr userDrawn="1"/>
        </p:nvGrpSpPr>
        <p:grpSpPr>
          <a:xfrm>
            <a:off x="0" y="0"/>
            <a:ext cx="9144000" cy="6858000"/>
            <a:chOff x="0" y="0"/>
            <a:chExt cx="12192000" cy="6858000"/>
          </a:xfrm>
        </p:grpSpPr>
        <p:cxnSp>
          <p:nvCxnSpPr>
            <p:cNvPr id="21" name="Straight Connector 20">
              <a:extLst>
                <a:ext uri="{FF2B5EF4-FFF2-40B4-BE49-F238E27FC236}">
                  <a16:creationId xmlns:a16="http://schemas.microsoft.com/office/drawing/2014/main" id="{AACC76F5-6012-48E9-97F6-A14E727E7BBC}"/>
                </a:ext>
              </a:extLst>
            </p:cNvPr>
            <p:cNvCxnSpPr/>
            <p:nvPr/>
          </p:nvCxnSpPr>
          <p:spPr>
            <a:xfrm>
              <a:off x="0" y="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F443E46-DFC3-4CE3-8062-92812029F0F1}"/>
                </a:ext>
              </a:extLst>
            </p:cNvPr>
            <p:cNvCxnSpPr/>
            <p:nvPr/>
          </p:nvCxnSpPr>
          <p:spPr>
            <a:xfrm>
              <a:off x="0" y="29260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3F2A5CB8-BB73-4A14-9F56-2CB5A7E366D6}"/>
                </a:ext>
              </a:extLst>
            </p:cNvPr>
            <p:cNvCxnSpPr/>
            <p:nvPr/>
          </p:nvCxnSpPr>
          <p:spPr>
            <a:xfrm>
              <a:off x="0" y="585216"/>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144D8F0-AEFA-4046-AAA0-406AD3389472}"/>
                </a:ext>
              </a:extLst>
            </p:cNvPr>
            <p:cNvCxnSpPr/>
            <p:nvPr/>
          </p:nvCxnSpPr>
          <p:spPr>
            <a:xfrm>
              <a:off x="0" y="6272784"/>
              <a:ext cx="12188952" cy="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6D37FF53-7E51-4213-B636-5A3B52F94078}"/>
                </a:ext>
              </a:extLst>
            </p:cNvPr>
            <p:cNvCxnSpPr/>
            <p:nvPr/>
          </p:nvCxnSpPr>
          <p:spPr>
            <a:xfrm>
              <a:off x="0" y="656539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AE0C425B-66CA-47C4-9F74-919653A10F47}"/>
                </a:ext>
              </a:extLst>
            </p:cNvPr>
            <p:cNvCxnSpPr/>
            <p:nvPr/>
          </p:nvCxnSpPr>
          <p:spPr>
            <a:xfrm>
              <a:off x="0" y="685800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540098AF-84C4-46AA-909A-1AC462685570}"/>
                </a:ext>
              </a:extLst>
            </p:cNvPr>
            <p:cNvCxnSpPr/>
            <p:nvPr/>
          </p:nvCxnSpPr>
          <p:spPr>
            <a:xfrm>
              <a:off x="0" y="87782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8" name="Straight Connector 27">
              <a:extLst>
                <a:ext uri="{FF2B5EF4-FFF2-40B4-BE49-F238E27FC236}">
                  <a16:creationId xmlns:a16="http://schemas.microsoft.com/office/drawing/2014/main" id="{13FFE7C8-68EB-469A-9CB4-C1F4A8E18068}"/>
                </a:ext>
              </a:extLst>
            </p:cNvPr>
            <p:cNvCxnSpPr/>
            <p:nvPr/>
          </p:nvCxnSpPr>
          <p:spPr>
            <a:xfrm>
              <a:off x="0" y="117043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a16="http://schemas.microsoft.com/office/drawing/2014/main" id="{478EB63D-8991-4767-A406-13720B87C42D}"/>
                </a:ext>
              </a:extLst>
            </p:cNvPr>
            <p:cNvCxnSpPr/>
            <p:nvPr/>
          </p:nvCxnSpPr>
          <p:spPr>
            <a:xfrm>
              <a:off x="0" y="146304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A0116E49-7F50-44D7-97F2-084C85A31625}"/>
                </a:ext>
              </a:extLst>
            </p:cNvPr>
            <p:cNvCxnSpPr/>
            <p:nvPr/>
          </p:nvCxnSpPr>
          <p:spPr>
            <a:xfrm>
              <a:off x="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1" name="Straight Connector 30">
              <a:extLst>
                <a:ext uri="{FF2B5EF4-FFF2-40B4-BE49-F238E27FC236}">
                  <a16:creationId xmlns:a16="http://schemas.microsoft.com/office/drawing/2014/main" id="{8FDACB4D-652A-4382-9119-A1B15814C24B}"/>
                </a:ext>
              </a:extLst>
            </p:cNvPr>
            <p:cNvCxnSpPr/>
            <p:nvPr/>
          </p:nvCxnSpPr>
          <p:spPr>
            <a:xfrm>
              <a:off x="585216"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DA41CC1A-FBAE-456B-92FB-0F2E7E38F5EA}"/>
                </a:ext>
              </a:extLst>
            </p:cNvPr>
            <p:cNvCxnSpPr/>
            <p:nvPr/>
          </p:nvCxnSpPr>
          <p:spPr>
            <a:xfrm>
              <a:off x="29260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3676DA3B-D4A2-42CE-A6A2-2550C9B7F40F}"/>
                </a:ext>
              </a:extLst>
            </p:cNvPr>
            <p:cNvCxnSpPr/>
            <p:nvPr/>
          </p:nvCxnSpPr>
          <p:spPr>
            <a:xfrm>
              <a:off x="877824"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F571749D-4E41-455C-8C4C-A9BD59AB6ACE}"/>
                </a:ext>
              </a:extLst>
            </p:cNvPr>
            <p:cNvCxnSpPr/>
            <p:nvPr/>
          </p:nvCxnSpPr>
          <p:spPr>
            <a:xfrm>
              <a:off x="117043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C2D4E459-9B64-4D1C-9C8A-CF23E6695CA2}"/>
                </a:ext>
              </a:extLst>
            </p:cNvPr>
            <p:cNvCxnSpPr/>
            <p:nvPr/>
          </p:nvCxnSpPr>
          <p:spPr>
            <a:xfrm>
              <a:off x="11021568"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6" name="Straight Connector 35">
              <a:extLst>
                <a:ext uri="{FF2B5EF4-FFF2-40B4-BE49-F238E27FC236}">
                  <a16:creationId xmlns:a16="http://schemas.microsoft.com/office/drawing/2014/main" id="{553A4246-EDE2-434E-A23A-2A23E374FCAF}"/>
                </a:ext>
              </a:extLst>
            </p:cNvPr>
            <p:cNvCxnSpPr/>
            <p:nvPr/>
          </p:nvCxnSpPr>
          <p:spPr>
            <a:xfrm>
              <a:off x="11606784" y="0"/>
              <a:ext cx="0" cy="6858000"/>
            </a:xfrm>
            <a:prstGeom prst="line">
              <a:avLst/>
            </a:prstGeom>
            <a:ln w="3175">
              <a:solidFill>
                <a:srgbClr val="DF45D4"/>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7" name="Straight Connector 36">
              <a:extLst>
                <a:ext uri="{FF2B5EF4-FFF2-40B4-BE49-F238E27FC236}">
                  <a16:creationId xmlns:a16="http://schemas.microsoft.com/office/drawing/2014/main" id="{0DA72456-BF8E-468A-9C8F-71B882936BD6}"/>
                </a:ext>
              </a:extLst>
            </p:cNvPr>
            <p:cNvCxnSpPr/>
            <p:nvPr/>
          </p:nvCxnSpPr>
          <p:spPr>
            <a:xfrm>
              <a:off x="11314176"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8" name="Straight Connector 37">
              <a:extLst>
                <a:ext uri="{FF2B5EF4-FFF2-40B4-BE49-F238E27FC236}">
                  <a16:creationId xmlns:a16="http://schemas.microsoft.com/office/drawing/2014/main" id="{64709474-527D-4486-BC13-2E303D82D157}"/>
                </a:ext>
              </a:extLst>
            </p:cNvPr>
            <p:cNvCxnSpPr/>
            <p:nvPr/>
          </p:nvCxnSpPr>
          <p:spPr>
            <a:xfrm>
              <a:off x="11899392"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39" name="Straight Connector 38">
              <a:extLst>
                <a:ext uri="{FF2B5EF4-FFF2-40B4-BE49-F238E27FC236}">
                  <a16:creationId xmlns:a16="http://schemas.microsoft.com/office/drawing/2014/main" id="{EEFFFC27-46A7-4E8A-A0BC-4B87CD70FF96}"/>
                </a:ext>
              </a:extLst>
            </p:cNvPr>
            <p:cNvCxnSpPr/>
            <p:nvPr/>
          </p:nvCxnSpPr>
          <p:spPr>
            <a:xfrm>
              <a:off x="12192000" y="0"/>
              <a:ext cx="0" cy="685800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0" name="Straight Connector 39">
              <a:extLst>
                <a:ext uri="{FF2B5EF4-FFF2-40B4-BE49-F238E27FC236}">
                  <a16:creationId xmlns:a16="http://schemas.microsoft.com/office/drawing/2014/main" id="{43825DC7-7E1E-4383-BB82-700D3D6DA99E}"/>
                </a:ext>
              </a:extLst>
            </p:cNvPr>
            <p:cNvCxnSpPr/>
            <p:nvPr/>
          </p:nvCxnSpPr>
          <p:spPr>
            <a:xfrm>
              <a:off x="0" y="175564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1" name="Straight Connector 40">
              <a:extLst>
                <a:ext uri="{FF2B5EF4-FFF2-40B4-BE49-F238E27FC236}">
                  <a16:creationId xmlns:a16="http://schemas.microsoft.com/office/drawing/2014/main" id="{2C3A088B-CA7F-4F5E-8045-D891C2F09A07}"/>
                </a:ext>
              </a:extLst>
            </p:cNvPr>
            <p:cNvCxnSpPr/>
            <p:nvPr/>
          </p:nvCxnSpPr>
          <p:spPr>
            <a:xfrm>
              <a:off x="0" y="204825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2" name="Straight Connector 41">
              <a:extLst>
                <a:ext uri="{FF2B5EF4-FFF2-40B4-BE49-F238E27FC236}">
                  <a16:creationId xmlns:a16="http://schemas.microsoft.com/office/drawing/2014/main" id="{57CEC195-4CE4-49E7-8727-B3C558FC369F}"/>
                </a:ext>
              </a:extLst>
            </p:cNvPr>
            <p:cNvCxnSpPr/>
            <p:nvPr/>
          </p:nvCxnSpPr>
          <p:spPr>
            <a:xfrm>
              <a:off x="0" y="234086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3" name="Straight Connector 42">
              <a:extLst>
                <a:ext uri="{FF2B5EF4-FFF2-40B4-BE49-F238E27FC236}">
                  <a16:creationId xmlns:a16="http://schemas.microsoft.com/office/drawing/2014/main" id="{8ACE4A7D-2EC8-4DB8-ACE8-08318838591E}"/>
                </a:ext>
              </a:extLst>
            </p:cNvPr>
            <p:cNvCxnSpPr/>
            <p:nvPr/>
          </p:nvCxnSpPr>
          <p:spPr>
            <a:xfrm>
              <a:off x="0" y="263347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4" name="Straight Connector 43">
              <a:extLst>
                <a:ext uri="{FF2B5EF4-FFF2-40B4-BE49-F238E27FC236}">
                  <a16:creationId xmlns:a16="http://schemas.microsoft.com/office/drawing/2014/main" id="{B53AFCE9-C15A-4224-81B9-FA6C9B4AFD5C}"/>
                </a:ext>
              </a:extLst>
            </p:cNvPr>
            <p:cNvCxnSpPr/>
            <p:nvPr/>
          </p:nvCxnSpPr>
          <p:spPr>
            <a:xfrm>
              <a:off x="0" y="292608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5" name="Straight Connector 44">
              <a:extLst>
                <a:ext uri="{FF2B5EF4-FFF2-40B4-BE49-F238E27FC236}">
                  <a16:creationId xmlns:a16="http://schemas.microsoft.com/office/drawing/2014/main" id="{6901EE91-8178-4D78-931B-0F33118078BE}"/>
                </a:ext>
              </a:extLst>
            </p:cNvPr>
            <p:cNvCxnSpPr/>
            <p:nvPr/>
          </p:nvCxnSpPr>
          <p:spPr>
            <a:xfrm>
              <a:off x="0" y="321868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D34298AB-365B-47B0-81A6-496E7E5A1905}"/>
                </a:ext>
              </a:extLst>
            </p:cNvPr>
            <p:cNvCxnSpPr/>
            <p:nvPr/>
          </p:nvCxnSpPr>
          <p:spPr>
            <a:xfrm>
              <a:off x="0" y="351129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B1D3A91-9D95-40C0-BD43-09173486D62C}"/>
                </a:ext>
              </a:extLst>
            </p:cNvPr>
            <p:cNvCxnSpPr/>
            <p:nvPr userDrawn="1"/>
          </p:nvCxnSpPr>
          <p:spPr>
            <a:xfrm>
              <a:off x="0" y="380390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421F226A-5497-4406-B00B-1ED06CF95FCC}"/>
                </a:ext>
              </a:extLst>
            </p:cNvPr>
            <p:cNvCxnSpPr/>
            <p:nvPr userDrawn="1"/>
          </p:nvCxnSpPr>
          <p:spPr>
            <a:xfrm>
              <a:off x="0" y="409651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49" name="Straight Connector 48">
              <a:extLst>
                <a:ext uri="{FF2B5EF4-FFF2-40B4-BE49-F238E27FC236}">
                  <a16:creationId xmlns:a16="http://schemas.microsoft.com/office/drawing/2014/main" id="{F67D07C4-BDCE-4ADF-AC32-3D7911123768}"/>
                </a:ext>
              </a:extLst>
            </p:cNvPr>
            <p:cNvCxnSpPr/>
            <p:nvPr userDrawn="1"/>
          </p:nvCxnSpPr>
          <p:spPr>
            <a:xfrm>
              <a:off x="0" y="438912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0" name="Straight Connector 49">
              <a:extLst>
                <a:ext uri="{FF2B5EF4-FFF2-40B4-BE49-F238E27FC236}">
                  <a16:creationId xmlns:a16="http://schemas.microsoft.com/office/drawing/2014/main" id="{E390D82F-0E2D-4D28-91E6-72C6AA65EEEA}"/>
                </a:ext>
              </a:extLst>
            </p:cNvPr>
            <p:cNvCxnSpPr/>
            <p:nvPr userDrawn="1"/>
          </p:nvCxnSpPr>
          <p:spPr>
            <a:xfrm>
              <a:off x="0" y="4681728"/>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692F0BE3-BB2A-46D1-81CD-02A155BD93D1}"/>
                </a:ext>
              </a:extLst>
            </p:cNvPr>
            <p:cNvCxnSpPr/>
            <p:nvPr userDrawn="1"/>
          </p:nvCxnSpPr>
          <p:spPr>
            <a:xfrm>
              <a:off x="0" y="4974336"/>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2" name="Straight Connector 51">
              <a:extLst>
                <a:ext uri="{FF2B5EF4-FFF2-40B4-BE49-F238E27FC236}">
                  <a16:creationId xmlns:a16="http://schemas.microsoft.com/office/drawing/2014/main" id="{BD77E472-741B-4C44-989C-CC80B4FE05F9}"/>
                </a:ext>
              </a:extLst>
            </p:cNvPr>
            <p:cNvCxnSpPr/>
            <p:nvPr userDrawn="1"/>
          </p:nvCxnSpPr>
          <p:spPr>
            <a:xfrm>
              <a:off x="0" y="5266944"/>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3" name="Straight Connector 52">
              <a:extLst>
                <a:ext uri="{FF2B5EF4-FFF2-40B4-BE49-F238E27FC236}">
                  <a16:creationId xmlns:a16="http://schemas.microsoft.com/office/drawing/2014/main" id="{13D0BD81-EDB0-4D41-AE2B-F9559B613D01}"/>
                </a:ext>
              </a:extLst>
            </p:cNvPr>
            <p:cNvCxnSpPr/>
            <p:nvPr userDrawn="1"/>
          </p:nvCxnSpPr>
          <p:spPr>
            <a:xfrm>
              <a:off x="0" y="5559552"/>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E926081D-A377-4386-89B0-B0AE40F43C0B}"/>
                </a:ext>
              </a:extLst>
            </p:cNvPr>
            <p:cNvCxnSpPr/>
            <p:nvPr userDrawn="1"/>
          </p:nvCxnSpPr>
          <p:spPr>
            <a:xfrm>
              <a:off x="0" y="5852160"/>
              <a:ext cx="12188952" cy="0"/>
            </a:xfrm>
            <a:prstGeom prst="line">
              <a:avLst/>
            </a:prstGeom>
            <a:ln w="3175">
              <a:solidFill>
                <a:schemeClr val="tx1">
                  <a:alpha val="20000"/>
                </a:schemeClr>
              </a:solidFill>
              <a:headEnd type="none"/>
              <a:tailEnd type="none"/>
            </a:ln>
          </p:spPr>
          <p:style>
            <a:lnRef idx="1">
              <a:schemeClr val="accent1"/>
            </a:lnRef>
            <a:fillRef idx="0">
              <a:schemeClr val="accent1"/>
            </a:fillRef>
            <a:effectRef idx="0">
              <a:schemeClr val="accent1"/>
            </a:effectRef>
            <a:fontRef idx="minor">
              <a:schemeClr val="tx1"/>
            </a:fontRef>
          </p:style>
        </p:cxnSp>
      </p:grpSp>
      <p:sp>
        <p:nvSpPr>
          <p:cNvPr id="55" name=".64 square" hidden="1">
            <a:extLst>
              <a:ext uri="{FF2B5EF4-FFF2-40B4-BE49-F238E27FC236}">
                <a16:creationId xmlns:a16="http://schemas.microsoft.com/office/drawing/2014/main" id="{F14B2F30-5CB6-4DB7-B39C-878CA739BEF1}"/>
              </a:ext>
            </a:extLst>
          </p:cNvPr>
          <p:cNvSpPr/>
          <p:nvPr userDrawn="1"/>
        </p:nvSpPr>
        <p:spPr bwMode="auto">
          <a:xfrm>
            <a:off x="0" y="0"/>
            <a:ext cx="438912" cy="585216"/>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a:gradFill>
                <a:gsLst>
                  <a:gs pos="0">
                    <a:srgbClr val="FFFFFF"/>
                  </a:gs>
                  <a:gs pos="100000">
                    <a:srgbClr val="FFFFFF"/>
                  </a:gs>
                </a:gsLst>
                <a:lin ang="5400000" scaled="0"/>
              </a:gradFill>
              <a:ea typeface="Segoe UI" pitchFamily="34" charset="0"/>
              <a:cs typeface="Segoe UI" pitchFamily="34" charset="0"/>
            </a:endParaRPr>
          </a:p>
        </p:txBody>
      </p:sp>
      <p:sp>
        <p:nvSpPr>
          <p:cNvPr id="56" name=".32 square" hidden="1">
            <a:extLst>
              <a:ext uri="{FF2B5EF4-FFF2-40B4-BE49-F238E27FC236}">
                <a16:creationId xmlns:a16="http://schemas.microsoft.com/office/drawing/2014/main" id="{C33370D5-A868-4264-A18C-34B60523C8BF}"/>
              </a:ext>
            </a:extLst>
          </p:cNvPr>
          <p:cNvSpPr/>
          <p:nvPr userDrawn="1"/>
        </p:nvSpPr>
        <p:spPr bwMode="auto">
          <a:xfrm>
            <a:off x="0" y="0"/>
            <a:ext cx="219456" cy="292608"/>
          </a:xfrm>
          <a:prstGeom prst="rect">
            <a:avLst/>
          </a:prstGeom>
          <a:solidFill>
            <a:schemeClr val="tx1">
              <a:alpha val="17000"/>
            </a:schemeClr>
          </a:solidFill>
          <a:ln>
            <a:no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fontAlgn="base">
              <a:lnSpc>
                <a:spcPct val="90000"/>
              </a:lnSpc>
              <a:spcBef>
                <a:spcPct val="0"/>
              </a:spcBef>
              <a:spcAft>
                <a:spcPct val="0"/>
              </a:spcAft>
            </a:pPr>
            <a:endParaRPr lang="en-US" sz="1800" dirty="0">
              <a:gradFill>
                <a:gsLst>
                  <a:gs pos="0">
                    <a:srgbClr val="FFFFFF"/>
                  </a:gs>
                  <a:gs pos="100000">
                    <a:srgbClr val="FFFFFF"/>
                  </a:gs>
                </a:gsLst>
                <a:lin ang="5400000" scaled="0"/>
              </a:gradFill>
              <a:ea typeface="Segoe UI" pitchFamily="34" charset="0"/>
              <a:cs typeface="Segoe UI" pitchFamily="34" charset="0"/>
            </a:endParaRPr>
          </a:p>
        </p:txBody>
      </p:sp>
    </p:spTree>
    <p:extLst>
      <p:ext uri="{BB962C8B-B14F-4D97-AF65-F5344CB8AC3E}">
        <p14:creationId xmlns:p14="http://schemas.microsoft.com/office/powerpoint/2010/main" val="2559645027"/>
      </p:ext>
    </p:extLst>
  </p:cSld>
  <p:clrMap bg1="lt1" tx1="dk1" bg2="lt2" tx2="dk2" accent1="accent1" accent2="accent2" accent3="accent3" accent4="accent4" accent5="accent5" accent6="accent6" hlink="hlink" folHlink="folHlink"/>
  <p:sldLayoutIdLst>
    <p:sldLayoutId id="2147483794" r:id="rId1"/>
    <p:sldLayoutId id="2147483795" r:id="rId2"/>
    <p:sldLayoutId id="2147483796" r:id="rId3"/>
    <p:sldLayoutId id="2147483797" r:id="rId4"/>
    <p:sldLayoutId id="2147483798" r:id="rId5"/>
    <p:sldLayoutId id="2147483799" r:id="rId6"/>
    <p:sldLayoutId id="2147483800" r:id="rId7"/>
    <p:sldLayoutId id="2147483801" r:id="rId8"/>
    <p:sldLayoutId id="2147483802" r:id="rId9"/>
    <p:sldLayoutId id="2147483803" r:id="rId10"/>
    <p:sldLayoutId id="2147483804" r:id="rId11"/>
    <p:sldLayoutId id="2147483805" r:id="rId12"/>
    <p:sldLayoutId id="2147483806" r:id="rId13"/>
    <p:sldLayoutId id="2147483807" r:id="rId14"/>
    <p:sldLayoutId id="2147483808" r:id="rId15"/>
    <p:sldLayoutId id="2147483809" r:id="rId16"/>
    <p:sldLayoutId id="2147483810" r:id="rId17"/>
    <p:sldLayoutId id="2147483811" r:id="rId18"/>
    <p:sldLayoutId id="2147483812" r:id="rId19"/>
    <p:sldLayoutId id="2147483813" r:id="rId20"/>
    <p:sldLayoutId id="2147483814" r:id="rId21"/>
    <p:sldLayoutId id="2147483815" r:id="rId22"/>
    <p:sldLayoutId id="2147483816" r:id="rId23"/>
    <p:sldLayoutId id="2147483817" r:id="rId24"/>
    <p:sldLayoutId id="2147483818" r:id="rId25"/>
    <p:sldLayoutId id="2147483819" r:id="rId26"/>
    <p:sldLayoutId id="2147483820" r:id="rId27"/>
    <p:sldLayoutId id="2147483821" r:id="rId28"/>
    <p:sldLayoutId id="2147483822" r:id="rId29"/>
    <p:sldLayoutId id="2147483823" r:id="rId30"/>
    <p:sldLayoutId id="2147483824" r:id="rId31"/>
    <p:sldLayoutId id="2147483825" r:id="rId32"/>
    <p:sldLayoutId id="2147483826" r:id="rId33"/>
    <p:sldLayoutId id="2147483827" r:id="rId34"/>
    <p:sldLayoutId id="2147483828" r:id="rId35"/>
    <p:sldLayoutId id="2147483829" r:id="rId36"/>
    <p:sldLayoutId id="2147483830" r:id="rId37"/>
    <p:sldLayoutId id="2147483831" r:id="rId38"/>
    <p:sldLayoutId id="2147483832" r:id="rId39"/>
    <p:sldLayoutId id="2147483833" r:id="rId40"/>
    <p:sldLayoutId id="2147483834" r:id="rId41"/>
    <p:sldLayoutId id="2147483835" r:id="rId42"/>
    <p:sldLayoutId id="2147483836" r:id="rId43"/>
    <p:sldLayoutId id="2147483837" r:id="rId44"/>
    <p:sldLayoutId id="2147483838" r:id="rId45"/>
    <p:sldLayoutId id="2147483839" r:id="rId46"/>
    <p:sldLayoutId id="2147483840" r:id="rId47"/>
    <p:sldLayoutId id="2147483841" r:id="rId48"/>
  </p:sldLayoutIdLst>
  <p:transition>
    <p:fade/>
  </p:transition>
  <p:hf sldNum="0" hdr="0" ftr="0" dt="0"/>
  <p:txStyles>
    <p:titleStyle>
      <a:lvl1pPr algn="l" defTabSz="685775" rtl="0" eaLnBrk="1" latinLnBrk="0" hangingPunct="1">
        <a:lnSpc>
          <a:spcPct val="90000"/>
        </a:lnSpc>
        <a:spcBef>
          <a:spcPct val="0"/>
        </a:spcBef>
        <a:buNone/>
        <a:defRPr lang="en-US" sz="2400" b="0" kern="1200" cap="none" spc="-37" baseline="0" dirty="0" smtClean="0">
          <a:ln w="3175">
            <a:noFill/>
          </a:ln>
          <a:solidFill>
            <a:srgbClr val="000000"/>
          </a:solidFill>
          <a:effectLst/>
          <a:latin typeface="+mj-lt"/>
          <a:ea typeface="+mn-ea"/>
          <a:cs typeface="Segoe UI" pitchFamily="34" charset="0"/>
        </a:defRPr>
      </a:lvl1pPr>
    </p:titleStyle>
    <p:bodyStyle>
      <a:lvl1pPr marL="0" marR="0" indent="0" algn="l" defTabSz="685775" rtl="0" eaLnBrk="1" fontAlgn="auto" latinLnBrk="0" hangingPunct="1">
        <a:lnSpc>
          <a:spcPct val="100000"/>
        </a:lnSpc>
        <a:spcBef>
          <a:spcPts val="0"/>
        </a:spcBef>
        <a:spcAft>
          <a:spcPts val="0"/>
        </a:spcAft>
        <a:buClrTx/>
        <a:buSzPct val="90000"/>
        <a:buFont typeface="Wingdings" panose="05000000000000000000" pitchFamily="2" charset="2"/>
        <a:buNone/>
        <a:tabLst/>
        <a:defRPr sz="1765" kern="1200" spc="-37" baseline="0">
          <a:solidFill>
            <a:srgbClr val="000000"/>
          </a:solidFill>
          <a:latin typeface="+mj-lt"/>
          <a:ea typeface="+mn-ea"/>
          <a:cs typeface="+mn-cs"/>
        </a:defRPr>
      </a:lvl1pPr>
      <a:lvl2pPr marL="0" marR="0" indent="0" algn="l" defTabSz="685775" rtl="0" eaLnBrk="1" fontAlgn="auto" latinLnBrk="0" hangingPunct="1">
        <a:lnSpc>
          <a:spcPct val="100000"/>
        </a:lnSpc>
        <a:spcBef>
          <a:spcPts val="294"/>
        </a:spcBef>
        <a:spcAft>
          <a:spcPts val="441"/>
        </a:spcAft>
        <a:buClrTx/>
        <a:buSzPct val="90000"/>
        <a:buFontTx/>
        <a:buNone/>
        <a:tabLst/>
        <a:defRPr sz="1500" kern="1200" spc="0" baseline="0">
          <a:solidFill>
            <a:schemeClr val="tx1"/>
          </a:solidFill>
          <a:latin typeface="+mn-lt"/>
          <a:ea typeface="+mn-ea"/>
          <a:cs typeface="+mn-cs"/>
        </a:defRPr>
      </a:lvl2pPr>
      <a:lvl3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1200" kern="1200" spc="0" baseline="0">
          <a:solidFill>
            <a:schemeClr val="tx1"/>
          </a:solidFill>
          <a:latin typeface="+mj-lt"/>
          <a:ea typeface="+mn-ea"/>
          <a:cs typeface="+mn-cs"/>
        </a:defRPr>
      </a:lvl3pPr>
      <a:lvl4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1200" kern="1200" spc="0" baseline="0">
          <a:solidFill>
            <a:schemeClr val="tx1"/>
          </a:solidFill>
          <a:latin typeface="+mn-lt"/>
          <a:ea typeface="+mn-ea"/>
          <a:cs typeface="+mn-cs"/>
        </a:defRPr>
      </a:lvl4pPr>
      <a:lvl5pPr marL="0" marR="0" indent="0" algn="l" defTabSz="685775" rtl="0" eaLnBrk="1" fontAlgn="auto" latinLnBrk="0" hangingPunct="1">
        <a:lnSpc>
          <a:spcPct val="100000"/>
        </a:lnSpc>
        <a:spcBef>
          <a:spcPts val="294"/>
        </a:spcBef>
        <a:spcAft>
          <a:spcPts val="441"/>
        </a:spcAft>
        <a:buClrTx/>
        <a:buSzPct val="90000"/>
        <a:buFont typeface="Wingdings" panose="05000000000000000000" pitchFamily="2" charset="2"/>
        <a:buNone/>
        <a:tabLst/>
        <a:defRPr sz="900" b="1" kern="1200" spc="0" baseline="0">
          <a:solidFill>
            <a:schemeClr val="tx1"/>
          </a:solidFill>
          <a:latin typeface="+mn-lt"/>
          <a:ea typeface="+mn-ea"/>
          <a:cs typeface="+mn-cs"/>
        </a:defRPr>
      </a:lvl5pPr>
      <a:lvl6pPr marL="1714437" indent="0" algn="l" defTabSz="685775" rtl="0" eaLnBrk="1" latinLnBrk="0" hangingPunct="1">
        <a:spcBef>
          <a:spcPct val="20000"/>
        </a:spcBef>
        <a:buFont typeface="Arial" pitchFamily="34" charset="0"/>
        <a:buNone/>
        <a:defRPr sz="1471" kern="1200">
          <a:solidFill>
            <a:schemeClr val="tx1"/>
          </a:solidFill>
          <a:latin typeface="+mn-lt"/>
          <a:ea typeface="+mn-ea"/>
          <a:cs typeface="+mn-cs"/>
        </a:defRPr>
      </a:lvl6pPr>
      <a:lvl7pPr marL="0" indent="0" algn="l" defTabSz="685775" rtl="0" eaLnBrk="1" latinLnBrk="0" hangingPunct="1">
        <a:lnSpc>
          <a:spcPct val="100000"/>
        </a:lnSpc>
        <a:spcBef>
          <a:spcPts val="294"/>
        </a:spcBef>
        <a:spcAft>
          <a:spcPts val="441"/>
        </a:spcAft>
        <a:buFont typeface="Arial" pitchFamily="34" charset="0"/>
        <a:buNone/>
        <a:defRPr sz="900" kern="1200">
          <a:solidFill>
            <a:schemeClr val="tx1"/>
          </a:solidFill>
          <a:latin typeface="+mn-lt"/>
          <a:ea typeface="+mn-ea"/>
          <a:cs typeface="+mn-cs"/>
        </a:defRPr>
      </a:lvl7pPr>
      <a:lvl8pPr marL="2571658" indent="-171444" algn="l" defTabSz="685775" rtl="0" eaLnBrk="1" latinLnBrk="0" hangingPunct="1">
        <a:spcBef>
          <a:spcPct val="20000"/>
        </a:spcBef>
        <a:buFont typeface="Arial" pitchFamily="34" charset="0"/>
        <a:buChar char="•"/>
        <a:defRPr sz="1471" kern="1200">
          <a:solidFill>
            <a:schemeClr val="tx1"/>
          </a:solidFill>
          <a:latin typeface="+mn-lt"/>
          <a:ea typeface="+mn-ea"/>
          <a:cs typeface="+mn-cs"/>
        </a:defRPr>
      </a:lvl8pPr>
      <a:lvl9pPr marL="2914546" indent="-171444" algn="l" defTabSz="685775" rtl="0" eaLnBrk="1" latinLnBrk="0" hangingPunct="1">
        <a:spcBef>
          <a:spcPct val="20000"/>
        </a:spcBef>
        <a:buFont typeface="Arial" pitchFamily="34" charset="0"/>
        <a:buChar char="•"/>
        <a:defRPr sz="1471" kern="1200">
          <a:solidFill>
            <a:schemeClr val="tx1"/>
          </a:solidFill>
          <a:latin typeface="+mn-lt"/>
          <a:ea typeface="+mn-ea"/>
          <a:cs typeface="+mn-cs"/>
        </a:defRPr>
      </a:lvl9pPr>
    </p:bodyStyle>
    <p:otherStyle>
      <a:defPPr>
        <a:defRPr lang="en-US"/>
      </a:defPPr>
      <a:lvl1pPr marL="0" algn="l" defTabSz="685775" rtl="0" eaLnBrk="1" latinLnBrk="0" hangingPunct="1">
        <a:defRPr sz="1324" kern="1200">
          <a:solidFill>
            <a:schemeClr val="tx1"/>
          </a:solidFill>
          <a:latin typeface="+mn-lt"/>
          <a:ea typeface="+mn-ea"/>
          <a:cs typeface="+mn-cs"/>
        </a:defRPr>
      </a:lvl1pPr>
      <a:lvl2pPr marL="342887" algn="l" defTabSz="685775" rtl="0" eaLnBrk="1" latinLnBrk="0" hangingPunct="1">
        <a:defRPr sz="1324" kern="1200">
          <a:solidFill>
            <a:schemeClr val="tx1"/>
          </a:solidFill>
          <a:latin typeface="+mn-lt"/>
          <a:ea typeface="+mn-ea"/>
          <a:cs typeface="+mn-cs"/>
        </a:defRPr>
      </a:lvl2pPr>
      <a:lvl3pPr marL="685775" algn="l" defTabSz="685775" rtl="0" eaLnBrk="1" latinLnBrk="0" hangingPunct="1">
        <a:defRPr sz="1324" kern="1200">
          <a:solidFill>
            <a:schemeClr val="tx1"/>
          </a:solidFill>
          <a:latin typeface="+mn-lt"/>
          <a:ea typeface="+mn-ea"/>
          <a:cs typeface="+mn-cs"/>
        </a:defRPr>
      </a:lvl3pPr>
      <a:lvl4pPr marL="1028663" algn="l" defTabSz="685775" rtl="0" eaLnBrk="1" latinLnBrk="0" hangingPunct="1">
        <a:defRPr sz="1324" kern="1200">
          <a:solidFill>
            <a:schemeClr val="tx1"/>
          </a:solidFill>
          <a:latin typeface="+mn-lt"/>
          <a:ea typeface="+mn-ea"/>
          <a:cs typeface="+mn-cs"/>
        </a:defRPr>
      </a:lvl4pPr>
      <a:lvl5pPr marL="1371551" algn="l" defTabSz="685775" rtl="0" eaLnBrk="1" latinLnBrk="0" hangingPunct="1">
        <a:defRPr sz="1324" kern="1200">
          <a:solidFill>
            <a:schemeClr val="tx1"/>
          </a:solidFill>
          <a:latin typeface="+mn-lt"/>
          <a:ea typeface="+mn-ea"/>
          <a:cs typeface="+mn-cs"/>
        </a:defRPr>
      </a:lvl5pPr>
      <a:lvl6pPr marL="1714439" algn="l" defTabSz="685775" rtl="0" eaLnBrk="1" latinLnBrk="0" hangingPunct="1">
        <a:defRPr sz="1324" kern="1200">
          <a:solidFill>
            <a:schemeClr val="tx1"/>
          </a:solidFill>
          <a:latin typeface="+mn-lt"/>
          <a:ea typeface="+mn-ea"/>
          <a:cs typeface="+mn-cs"/>
        </a:defRPr>
      </a:lvl6pPr>
      <a:lvl7pPr marL="2057326" algn="l" defTabSz="685775" rtl="0" eaLnBrk="1" latinLnBrk="0" hangingPunct="1">
        <a:defRPr sz="1324" kern="1200">
          <a:solidFill>
            <a:schemeClr val="tx1"/>
          </a:solidFill>
          <a:latin typeface="+mn-lt"/>
          <a:ea typeface="+mn-ea"/>
          <a:cs typeface="+mn-cs"/>
        </a:defRPr>
      </a:lvl7pPr>
      <a:lvl8pPr marL="2400213" algn="l" defTabSz="685775" rtl="0" eaLnBrk="1" latinLnBrk="0" hangingPunct="1">
        <a:defRPr sz="1324" kern="1200">
          <a:solidFill>
            <a:schemeClr val="tx1"/>
          </a:solidFill>
          <a:latin typeface="+mn-lt"/>
          <a:ea typeface="+mn-ea"/>
          <a:cs typeface="+mn-cs"/>
        </a:defRPr>
      </a:lvl8pPr>
      <a:lvl9pPr marL="2743102" algn="l" defTabSz="685775" rtl="0" eaLnBrk="1" latinLnBrk="0" hangingPunct="1">
        <a:defRPr sz="1324" kern="1200">
          <a:solidFill>
            <a:schemeClr val="tx1"/>
          </a:solidFill>
          <a:latin typeface="+mn-lt"/>
          <a:ea typeface="+mn-ea"/>
          <a:cs typeface="+mn-cs"/>
        </a:defRPr>
      </a:lvl9pPr>
    </p:otherStyle>
  </p:txStyles>
  <p:extLst>
    <p:ext uri="{27BBF7A9-308A-43DC-89C8-2F10F3537804}">
      <p15:sldGuideLst xmlns:p15="http://schemas.microsoft.com/office/powerpoint/2012/main">
        <p15:guide id="31" pos="1322">
          <p15:clr>
            <a:srgbClr val="C35EA4"/>
          </p15:clr>
        </p15:guide>
        <p15:guide id="32" pos="1498">
          <p15:clr>
            <a:srgbClr val="C35EA4"/>
          </p15:clr>
        </p15:guide>
        <p15:guide id="33" pos="2569">
          <p15:clr>
            <a:srgbClr val="C35EA4"/>
          </p15:clr>
        </p15:guide>
        <p15:guide id="34" pos="2711">
          <p15:clr>
            <a:srgbClr val="C35EA4"/>
          </p15:clr>
        </p15:guide>
        <p15:guide id="35" pos="3778">
          <p15:clr>
            <a:srgbClr val="C35EA4"/>
          </p15:clr>
        </p15:guide>
        <p15:guide id="36" pos="3924">
          <p15:clr>
            <a:srgbClr val="C35EA4"/>
          </p15:clr>
        </p15:guide>
        <p15:guide id="37" pos="4983">
          <p15:clr>
            <a:srgbClr val="C35EA4"/>
          </p15:clr>
        </p15:guide>
        <p15:guide id="38" pos="5127">
          <p15:clr>
            <a:srgbClr val="C35EA4"/>
          </p15:clr>
        </p15:guide>
        <p15:guide id="39" pos="6199">
          <p15:clr>
            <a:srgbClr val="C35EA4"/>
          </p15:clr>
        </p15:guide>
        <p15:guide id="40" pos="6342">
          <p15:clr>
            <a:srgbClr val="C35EA4"/>
          </p15:clr>
        </p15:guide>
        <p15:guide id="41" pos="264">
          <p15:clr>
            <a:srgbClr val="F26B43"/>
          </p15:clr>
        </p15:guide>
        <p15:guide id="42" pos="7416">
          <p15:clr>
            <a:srgbClr val="F26B43"/>
          </p15:clr>
        </p15:guide>
        <p15:guide id="43" orient="horz" pos="736">
          <p15:clr>
            <a:srgbClr val="5ACBF0"/>
          </p15:clr>
        </p15:guide>
        <p15:guide id="44" orient="horz" pos="1360">
          <p15:clr>
            <a:srgbClr val="5ACBF0"/>
          </p15:clr>
        </p15:guide>
        <p15:guide id="45" orient="horz" pos="593">
          <p15:clr>
            <a:srgbClr val="5ACBF0"/>
          </p15:clr>
        </p15:guide>
        <p15:guide id="46" orient="horz" pos="1484">
          <p15:clr>
            <a:srgbClr val="5ACBF0"/>
          </p15:clr>
        </p15:guide>
        <p15:guide id="47" orient="horz" pos="2088">
          <p15:clr>
            <a:srgbClr val="5ACBF0"/>
          </p15:clr>
        </p15:guide>
        <p15:guide id="48" orient="horz" pos="2254">
          <p15:clr>
            <a:srgbClr val="5ACBF0"/>
          </p15:clr>
        </p15:guide>
        <p15:guide id="49" orient="horz" pos="277">
          <p15:clr>
            <a:srgbClr val="F26B43"/>
          </p15:clr>
        </p15:guide>
        <p15:guide id="50" orient="horz" pos="4043">
          <p15:clr>
            <a:srgbClr val="F26B43"/>
          </p15:clr>
        </p15:guide>
        <p15:guide id="51" orient="horz" pos="2835">
          <p15:clr>
            <a:srgbClr val="5ACBF0"/>
          </p15:clr>
        </p15:guide>
        <p15:guide id="52" orient="horz" pos="2960">
          <p15:clr>
            <a:srgbClr val="5ACBF0"/>
          </p15:clr>
        </p15:guide>
        <p15:guide id="53" orient="horz" pos="3572">
          <p15:clr>
            <a:srgbClr val="5ACBF0"/>
          </p15:clr>
        </p15:guide>
        <p15:guide id="54" orient="horz" pos="3690">
          <p15:clr>
            <a:srgbClr val="5ACBF0"/>
          </p15:clr>
        </p15:guide>
        <p15:guide id="55" orient="horz" pos="918">
          <p15:clr>
            <a:srgbClr val="F26B43"/>
          </p15:clr>
        </p15:guide>
        <p15:guide id="56" pos="368">
          <p15:clr>
            <a:srgbClr val="C35EA4"/>
          </p15:clr>
        </p15:guide>
        <p15:guide id="57" pos="7313">
          <p15:clr>
            <a:srgbClr val="C35EA4"/>
          </p15:clr>
        </p15:guide>
        <p15:guide id="58" orient="horz" pos="369">
          <p15:clr>
            <a:srgbClr val="C35EA4"/>
          </p15:clr>
        </p15:guide>
        <p15:guide id="59" orient="horz" pos="3949">
          <p15:clr>
            <a:srgbClr val="C35EA4"/>
          </p15:clr>
        </p15:guide>
        <p15:guide id="60" orient="horz" pos="184">
          <p15:clr>
            <a:srgbClr val="A4A3A4"/>
          </p15:clr>
        </p15:guide>
        <p15:guide id="61" pos="185">
          <p15:clr>
            <a:srgbClr val="A4A3A4"/>
          </p15:clr>
        </p15:guide>
        <p15:guide id="62" orient="horz" pos="4135">
          <p15:clr>
            <a:srgbClr val="A4A3A4"/>
          </p15:clr>
        </p15:guide>
        <p15:guide id="63" pos="7495">
          <p15:clr>
            <a:srgbClr val="A4A3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16.svg"/></Relationships>
</file>

<file path=ppt/slides/_rels/slide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18.svg"/></Relationships>
</file>

<file path=ppt/slides/_rels/slide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20.svg"/></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24.xml"/></Relationships>
</file>

<file path=ppt/slides/_rels/slide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5.xml"/><Relationship Id="rId4" Type="http://schemas.openxmlformats.org/officeDocument/2006/relationships/image" Target="../media/image24.sv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9.xml"/><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0.xml"/><Relationship Id="rId1" Type="http://schemas.openxmlformats.org/officeDocument/2006/relationships/slideLayout" Target="../slideLayouts/slideLayout15.xml"/><Relationship Id="rId4" Type="http://schemas.openxmlformats.org/officeDocument/2006/relationships/image" Target="../media/image27.sv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1.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2.xml"/><Relationship Id="rId1" Type="http://schemas.openxmlformats.org/officeDocument/2006/relationships/slideLayout" Target="../slideLayouts/slideLayout15.xml"/><Relationship Id="rId4" Type="http://schemas.openxmlformats.org/officeDocument/2006/relationships/image" Target="../media/image29.svg"/></Relationships>
</file>

<file path=ppt/slides/_rels/slide14.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33.svg"/><Relationship Id="rId5" Type="http://schemas.openxmlformats.org/officeDocument/2006/relationships/image" Target="../media/image32.png"/><Relationship Id="rId4" Type="http://schemas.openxmlformats.org/officeDocument/2006/relationships/image" Target="../media/image31.svg"/></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5.xml"/></Relationships>
</file>

<file path=ppt/slides/_rels/slide1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7.xml"/><Relationship Id="rId1" Type="http://schemas.openxmlformats.org/officeDocument/2006/relationships/slideLayout" Target="../slideLayouts/slideLayout15.xml"/></Relationships>
</file>

<file path=ppt/slides/_rels/slide19.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18.xml"/><Relationship Id="rId1" Type="http://schemas.openxmlformats.org/officeDocument/2006/relationships/slideLayout" Target="../slideLayouts/slideLayout15.xml"/><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slides/_rels/slide2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19.xml"/><Relationship Id="rId1" Type="http://schemas.openxmlformats.org/officeDocument/2006/relationships/slideLayout" Target="../slideLayouts/slideLayout1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5.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1.xml"/><Relationship Id="rId1" Type="http://schemas.openxmlformats.org/officeDocument/2006/relationships/slideLayout" Target="../slideLayouts/slideLayout1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512888"/>
          </a:xfrm>
        </p:spPr>
        <p:txBody>
          <a:bodyPr/>
          <a:lstStyle/>
          <a:p>
            <a:pPr eaLnBrk="1" hangingPunct="1"/>
            <a:r>
              <a:rPr lang="en-GB" altLang="en-US" dirty="0"/>
              <a:t>ACCA6025</a:t>
            </a:r>
          </a:p>
        </p:txBody>
      </p:sp>
      <p:sp>
        <p:nvSpPr>
          <p:cNvPr id="6147" name="Subtitle 4"/>
          <p:cNvSpPr>
            <a:spLocks noGrp="1"/>
          </p:cNvSpPr>
          <p:nvPr>
            <p:ph type="subTitle" idx="1"/>
          </p:nvPr>
        </p:nvSpPr>
        <p:spPr>
          <a:xfrm>
            <a:off x="1370013" y="2133600"/>
            <a:ext cx="6400800" cy="3363913"/>
          </a:xfrm>
        </p:spPr>
        <p:txBody>
          <a:bodyPr/>
          <a:lstStyle/>
          <a:p>
            <a:pPr eaLnBrk="1" hangingPunct="1"/>
            <a:r>
              <a:rPr lang="en-GB" altLang="en-US" dirty="0">
                <a:solidFill>
                  <a:schemeClr val="tx1"/>
                </a:solidFill>
              </a:rPr>
              <a:t>Cloud Computing Administration</a:t>
            </a:r>
          </a:p>
          <a:p>
            <a:pPr eaLnBrk="1" hangingPunct="1"/>
            <a:r>
              <a:rPr lang="en-GB" altLang="en-US" dirty="0">
                <a:solidFill>
                  <a:schemeClr val="tx1"/>
                </a:solidFill>
              </a:rPr>
              <a:t>Week 7</a:t>
            </a:r>
          </a:p>
          <a:p>
            <a:pPr eaLnBrk="1" hangingPunct="1"/>
            <a:endParaRPr lang="en-GB"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t>Azure Features</a:t>
            </a:r>
          </a:p>
        </p:txBody>
      </p:sp>
    </p:spTree>
    <p:extLst>
      <p:ext uri="{BB962C8B-B14F-4D97-AF65-F5344CB8AC3E}">
        <p14:creationId xmlns:p14="http://schemas.microsoft.com/office/powerpoint/2010/main" val="3635852913"/>
      </p:ext>
    </p:extLst>
  </p:cSld>
  <p:clrMapOvr>
    <a:masterClrMapping/>
  </p:clrMapOvr>
  <p:transition>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Module outline</a:t>
            </a:r>
          </a:p>
        </p:txBody>
      </p:sp>
      <p:pic>
        <p:nvPicPr>
          <p:cNvPr id="5" name="Graphic 4" descr="Scientific Thought">
            <a:extLst>
              <a:ext uri="{FF2B5EF4-FFF2-40B4-BE49-F238E27FC236}">
                <a16:creationId xmlns:a16="http://schemas.microsoft.com/office/drawing/2014/main" id="{8BDC60DA-415C-40BA-9147-C430D7066A0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93273" y="2964802"/>
            <a:ext cx="928396" cy="928396"/>
          </a:xfrm>
          <a:prstGeom prst="rect">
            <a:avLst/>
          </a:prstGeom>
        </p:spPr>
      </p:pic>
    </p:spTree>
    <p:extLst>
      <p:ext uri="{BB962C8B-B14F-4D97-AF65-F5344CB8AC3E}">
        <p14:creationId xmlns:p14="http://schemas.microsoft.com/office/powerpoint/2010/main" val="3414614293"/>
      </p:ext>
    </p:extLst>
  </p:cSld>
  <p:clrMapOvr>
    <a:masterClrMapping/>
  </p:clrMapOvr>
  <p:transition>
    <p:fad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14">
            <a:extLst>
              <a:ext uri="{FF2B5EF4-FFF2-40B4-BE49-F238E27FC236}">
                <a16:creationId xmlns:a16="http://schemas.microsoft.com/office/drawing/2014/main" id="{36877184-9CC1-4EBD-ACA1-BA6A2150651C}"/>
              </a:ext>
            </a:extLst>
          </p:cNvPr>
          <p:cNvSpPr>
            <a:spLocks noGrp="1"/>
          </p:cNvSpPr>
          <p:nvPr/>
        </p:nvSpPr>
        <p:spPr>
          <a:xfrm>
            <a:off x="427869" y="2029409"/>
            <a:ext cx="4046220" cy="2123658"/>
          </a:xfrm>
          <a:prstGeom prst="rect">
            <a:avLst/>
          </a:prstGeom>
        </p:spPr>
        <p:txBody>
          <a:bodyPr vert="horz" wrap="square" lIns="0" tIns="0" rIns="0" bIns="0" rtlCol="0">
            <a:spAutoFit/>
          </a:bodyPr>
          <a:lstStyle>
            <a:lvl1pPr marL="336145" marR="0" indent="-336145" algn="l" defTabSz="914367" rtl="0" eaLnBrk="1" fontAlgn="auto" latinLnBrk="0" hangingPunct="1">
              <a:lnSpc>
                <a:spcPts val="2353"/>
              </a:lnSpc>
              <a:spcBef>
                <a:spcPts val="0"/>
              </a:spcBef>
              <a:spcAft>
                <a:spcPts val="0"/>
              </a:spcAft>
              <a:buClrTx/>
              <a:buSzPct val="90000"/>
              <a:buFont typeface="Arial" panose="020B0604020202020204" pitchFamily="34" charset="0"/>
              <a:buChar char="•"/>
              <a:tabLst/>
              <a:defRPr lang="en-US" sz="1961" kern="1200" spc="0" baseline="0" dirty="0">
                <a:solidFill>
                  <a:srgbClr val="000000"/>
                </a:solidFill>
                <a:latin typeface="+mn-lt"/>
                <a:ea typeface="+mn-ea"/>
                <a:cs typeface="+mn-cs"/>
              </a:defRPr>
            </a:lvl1pPr>
            <a:lvl2pPr marL="224097" marR="0" indent="0" algn="l" defTabSz="914367" rtl="0" eaLnBrk="1" fontAlgn="auto" latinLnBrk="0" hangingPunct="1">
              <a:lnSpc>
                <a:spcPct val="100000"/>
              </a:lnSpc>
              <a:spcBef>
                <a:spcPts val="0"/>
              </a:spcBef>
              <a:spcAft>
                <a:spcPts val="0"/>
              </a:spcAft>
              <a:buClrTx/>
              <a:buSzPct val="90000"/>
              <a:buFontTx/>
              <a:buNone/>
              <a:tabLst/>
              <a:defRPr sz="1961" kern="1200" spc="0" baseline="0">
                <a:solidFill>
                  <a:srgbClr val="000000"/>
                </a:solidFill>
                <a:latin typeface="+mn-lt"/>
                <a:ea typeface="+mn-ea"/>
                <a:cs typeface="+mn-cs"/>
              </a:defRPr>
            </a:lvl2pPr>
            <a:lvl3pPr marL="448193"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chemeClr val="tx2"/>
                </a:solidFill>
                <a:latin typeface="+mj-lt"/>
                <a:ea typeface="+mn-ea"/>
                <a:cs typeface="+mn-cs"/>
              </a:defRPr>
            </a:lvl3pPr>
            <a:lvl4pPr marL="67229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1372" kern="1200" spc="0" baseline="0">
                <a:solidFill>
                  <a:srgbClr val="000000"/>
                </a:solidFill>
                <a:latin typeface="+mn-lt"/>
                <a:ea typeface="+mn-ea"/>
                <a:cs typeface="+mn-cs"/>
              </a:defRPr>
            </a:lvl4pPr>
            <a:lvl5pPr marL="896386"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980" b="1" kern="1200" spc="0" baseline="0">
                <a:solidFill>
                  <a:srgbClr val="000000"/>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0"/>
              </a:spcBef>
              <a:spcAft>
                <a:spcPts val="0"/>
              </a:spcAft>
              <a:buFont typeface="Arial" pitchFamily="34" charset="0"/>
              <a:buNone/>
              <a:defRPr sz="980" kern="1200">
                <a:solidFill>
                  <a:srgbClr val="000000"/>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marL="0" indent="0">
              <a:lnSpc>
                <a:spcPct val="100000"/>
              </a:lnSpc>
              <a:buNone/>
            </a:pPr>
            <a:r>
              <a:rPr lang="en-US" sz="1800" dirty="0">
                <a:latin typeface="+mj-lt"/>
              </a:rPr>
              <a:t>You will learn the following concepts:</a:t>
            </a:r>
          </a:p>
          <a:p>
            <a:pPr marL="0" indent="0">
              <a:lnSpc>
                <a:spcPct val="100000"/>
              </a:lnSpc>
              <a:buNone/>
            </a:pPr>
            <a:endParaRPr lang="en-US" sz="1500" dirty="0"/>
          </a:p>
          <a:p>
            <a:pPr>
              <a:lnSpc>
                <a:spcPct val="100000"/>
              </a:lnSpc>
              <a:buFont typeface="Wingdings" panose="05000000000000000000" pitchFamily="2" charset="2"/>
              <a:buChar char="§"/>
            </a:pPr>
            <a:r>
              <a:rPr lang="en-US" sz="1500" b="1" dirty="0"/>
              <a:t>Azure Security features</a:t>
            </a:r>
          </a:p>
          <a:p>
            <a:pPr marL="420181" lvl="1" indent="-252109">
              <a:buFont typeface="Arial" panose="020B0604020202020204" pitchFamily="34" charset="0"/>
              <a:buChar char="•"/>
            </a:pPr>
            <a:r>
              <a:rPr lang="en-US" sz="1500" dirty="0"/>
              <a:t>Security Center and resource hygiene</a:t>
            </a:r>
          </a:p>
          <a:p>
            <a:pPr marL="420181" lvl="1" indent="-252109">
              <a:buFont typeface="Arial" panose="020B0604020202020204" pitchFamily="34" charset="0"/>
              <a:buChar char="•"/>
            </a:pPr>
            <a:r>
              <a:rPr lang="en-US" sz="1500" dirty="0"/>
              <a:t>Key Vault, Sentinel, and Dedicated Hosts</a:t>
            </a:r>
          </a:p>
          <a:p>
            <a:pPr>
              <a:lnSpc>
                <a:spcPct val="100000"/>
              </a:lnSpc>
              <a:buFont typeface="Wingdings" panose="05000000000000000000" pitchFamily="2" charset="2"/>
              <a:buChar char="§"/>
            </a:pPr>
            <a:r>
              <a:rPr lang="en-US" sz="1500" b="1" dirty="0"/>
              <a:t>Azure network security</a:t>
            </a:r>
          </a:p>
          <a:p>
            <a:pPr marL="420181" lvl="1" indent="-252109">
              <a:buFont typeface="Arial" panose="020B0604020202020204" pitchFamily="34" charset="0"/>
              <a:buChar char="•"/>
            </a:pPr>
            <a:r>
              <a:rPr lang="en-US" sz="1500" dirty="0"/>
              <a:t>Defense in depth</a:t>
            </a:r>
          </a:p>
          <a:p>
            <a:pPr marL="420181" lvl="1" indent="-252109">
              <a:buFont typeface="Arial" panose="020B0604020202020204" pitchFamily="34" charset="0"/>
              <a:buChar char="•"/>
            </a:pPr>
            <a:r>
              <a:rPr lang="en-US" sz="1500" dirty="0"/>
              <a:t>Network Security Groups and Firewalls</a:t>
            </a:r>
          </a:p>
          <a:p>
            <a:pPr marL="420181" lvl="1" indent="-252109">
              <a:buFont typeface="Arial" panose="020B0604020202020204" pitchFamily="34" charset="0"/>
              <a:buChar char="•"/>
            </a:pPr>
            <a:r>
              <a:rPr lang="en-US" sz="1500" dirty="0"/>
              <a:t>DDoS protection</a:t>
            </a:r>
          </a:p>
        </p:txBody>
      </p:sp>
      <p:pic>
        <p:nvPicPr>
          <p:cNvPr id="3" name="Graphic 3">
            <a:extLst>
              <a:ext uri="{FF2B5EF4-FFF2-40B4-BE49-F238E27FC236}">
                <a16:creationId xmlns:a16="http://schemas.microsoft.com/office/drawing/2014/main" id="{0C65532B-8184-4372-9DF4-0E81C07298FE}"/>
              </a:ext>
              <a:ext uri="{C183D7F6-B498-43B3-948B-1728B52AA6E4}">
                <adec:decorative xmlns:adec="http://schemas.microsoft.com/office/drawing/2017/decorative" val="1"/>
              </a:ext>
            </a:extLst>
          </p:cNvPr>
          <p:cNvPicPr>
            <a:picLocks noChangeAspect="1"/>
          </p:cNvPicPr>
          <p:nvPr/>
        </p:nvPicPr>
        <p:blipFill rotWithShape="1">
          <a:blip r:embed="rId3">
            <a:extLst>
              <a:ext uri="{96DAC541-7B7A-43D3-8B79-37D633B846F1}">
                <asvg:svgBlip xmlns:asvg="http://schemas.microsoft.com/office/drawing/2016/SVG/main" r:embed="rId4"/>
              </a:ext>
            </a:extLst>
          </a:blip>
          <a:srcRect l="28111" t="25760" r="26571" b="11010"/>
          <a:stretch/>
        </p:blipFill>
        <p:spPr>
          <a:xfrm>
            <a:off x="5029201" y="1957972"/>
            <a:ext cx="3538844" cy="2942056"/>
          </a:xfrm>
          <a:prstGeom prst="rect">
            <a:avLst/>
          </a:prstGeom>
        </p:spPr>
      </p:pic>
    </p:spTree>
    <p:extLst>
      <p:ext uri="{BB962C8B-B14F-4D97-AF65-F5344CB8AC3E}">
        <p14:creationId xmlns:p14="http://schemas.microsoft.com/office/powerpoint/2010/main" val="36692500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Security tools and features</a:t>
            </a:r>
          </a:p>
        </p:txBody>
      </p:sp>
      <p:pic>
        <p:nvPicPr>
          <p:cNvPr id="5" name="Graphic 4" descr="Shield Tick">
            <a:extLst>
              <a:ext uri="{FF2B5EF4-FFF2-40B4-BE49-F238E27FC236}">
                <a16:creationId xmlns:a16="http://schemas.microsoft.com/office/drawing/2014/main" id="{ED15557A-7D37-4374-A200-1D0CFE4EC57B}"/>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68647" y="2960618"/>
            <a:ext cx="936764" cy="936764"/>
          </a:xfrm>
          <a:prstGeom prst="rect">
            <a:avLst/>
          </a:prstGeom>
        </p:spPr>
      </p:pic>
    </p:spTree>
    <p:extLst>
      <p:ext uri="{BB962C8B-B14F-4D97-AF65-F5344CB8AC3E}">
        <p14:creationId xmlns:p14="http://schemas.microsoft.com/office/powerpoint/2010/main" val="4247893095"/>
      </p:ext>
    </p:extLst>
  </p:cSld>
  <p:clrMapOvr>
    <a:masterClrMapping/>
  </p:clrMapOvr>
  <p:transition>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C51F7-C138-4579-99AA-765A48F87567}"/>
              </a:ext>
            </a:extLst>
          </p:cNvPr>
          <p:cNvSpPr>
            <a:spLocks noGrp="1"/>
          </p:cNvSpPr>
          <p:nvPr>
            <p:ph type="title"/>
          </p:nvPr>
        </p:nvSpPr>
        <p:spPr/>
        <p:txBody>
          <a:bodyPr/>
          <a:lstStyle/>
          <a:p>
            <a:r>
              <a:rPr lang="en-US" dirty="0"/>
              <a:t>Security tools and features - Objective Domain</a:t>
            </a:r>
          </a:p>
        </p:txBody>
      </p:sp>
      <p:sp>
        <p:nvSpPr>
          <p:cNvPr id="3" name="Text Placeholder 2">
            <a:extLst>
              <a:ext uri="{FF2B5EF4-FFF2-40B4-BE49-F238E27FC236}">
                <a16:creationId xmlns:a16="http://schemas.microsoft.com/office/drawing/2014/main" id="{5F448C38-AE4B-4541-BB99-DFEA840E1802}"/>
              </a:ext>
            </a:extLst>
          </p:cNvPr>
          <p:cNvSpPr>
            <a:spLocks noGrp="1"/>
          </p:cNvSpPr>
          <p:nvPr>
            <p:ph sz="quarter" idx="4294967295"/>
          </p:nvPr>
        </p:nvSpPr>
        <p:spPr>
          <a:xfrm>
            <a:off x="314326" y="1949923"/>
            <a:ext cx="8505608" cy="2579889"/>
          </a:xfrm>
        </p:spPr>
        <p:txBody>
          <a:bodyPr/>
          <a:lstStyle/>
          <a:p>
            <a:pPr lvl="0" fontAlgn="base">
              <a:lnSpc>
                <a:spcPct val="150000"/>
              </a:lnSpc>
            </a:pPr>
            <a:r>
              <a:rPr lang="en-US" sz="1800" dirty="0"/>
              <a:t>Describe the features and the functionality of:</a:t>
            </a:r>
          </a:p>
          <a:p>
            <a:pPr>
              <a:lnSpc>
                <a:spcPct val="150000"/>
              </a:lnSpc>
            </a:pPr>
            <a:r>
              <a:rPr lang="en-US" sz="1800" dirty="0"/>
              <a:t>Azure Security Center, including policy compliance, security alerts, secure score, and resource hygiene</a:t>
            </a:r>
          </a:p>
          <a:p>
            <a:pPr>
              <a:lnSpc>
                <a:spcPct val="150000"/>
              </a:lnSpc>
            </a:pPr>
            <a:r>
              <a:rPr lang="en-US" sz="1800" dirty="0"/>
              <a:t>Azure Sentinel</a:t>
            </a:r>
          </a:p>
          <a:p>
            <a:pPr>
              <a:lnSpc>
                <a:spcPct val="150000"/>
              </a:lnSpc>
            </a:pPr>
            <a:r>
              <a:rPr lang="en-US" sz="1800" dirty="0"/>
              <a:t>Key Vault</a:t>
            </a:r>
          </a:p>
          <a:p>
            <a:pPr>
              <a:lnSpc>
                <a:spcPct val="150000"/>
              </a:lnSpc>
            </a:pPr>
            <a:r>
              <a:rPr lang="en-US" sz="1800" dirty="0"/>
              <a:t>Azure Dedicated Hosts</a:t>
            </a:r>
          </a:p>
        </p:txBody>
      </p:sp>
    </p:spTree>
    <p:extLst>
      <p:ext uri="{BB962C8B-B14F-4D97-AF65-F5344CB8AC3E}">
        <p14:creationId xmlns:p14="http://schemas.microsoft.com/office/powerpoint/2010/main" val="334401004"/>
      </p:ext>
    </p:extLst>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Security Center</a:t>
            </a:r>
          </a:p>
        </p:txBody>
      </p:sp>
      <p:sp>
        <p:nvSpPr>
          <p:cNvPr id="6" name="Text Placeholder 5"/>
          <p:cNvSpPr>
            <a:spLocks noGrp="1"/>
          </p:cNvSpPr>
          <p:nvPr>
            <p:ph sz="quarter" idx="4294967295"/>
          </p:nvPr>
        </p:nvSpPr>
        <p:spPr>
          <a:xfrm>
            <a:off x="314326" y="1949923"/>
            <a:ext cx="8505608" cy="543130"/>
          </a:xfrm>
        </p:spPr>
        <p:txBody>
          <a:bodyPr vert="horz" wrap="square" lIns="0" tIns="0" rIns="0" bIns="0" rtlCol="0" anchor="t">
            <a:spAutoFit/>
          </a:bodyPr>
          <a:lstStyle/>
          <a:p>
            <a:r>
              <a:rPr lang="en-US" b="0" i="0" dirty="0">
                <a:solidFill>
                  <a:srgbClr val="171717"/>
                </a:solidFill>
                <a:effectLst/>
                <a:latin typeface="Segoe UI" panose="020B0502040204020203" pitchFamily="34" charset="0"/>
              </a:rPr>
              <a:t>Azure Security Center is a monitoring service that provides threat protection across both Azure and on-premises datacenters. </a:t>
            </a:r>
            <a:endParaRPr lang="en-US" dirty="0">
              <a:latin typeface="Segoe UI" panose="020B0502040204020203" pitchFamily="34" charset="0"/>
              <a:cs typeface="Segoe UI" panose="020B0502040204020203" pitchFamily="34" charset="0"/>
            </a:endParaRPr>
          </a:p>
        </p:txBody>
      </p:sp>
      <p:pic>
        <p:nvPicPr>
          <p:cNvPr id="5" name="Picture 4" descr="Screenshot of Azure Security Center with the Secure Score, and other basic security information about your Azure solutions.">
            <a:extLst>
              <a:ext uri="{FF2B5EF4-FFF2-40B4-BE49-F238E27FC236}">
                <a16:creationId xmlns:a16="http://schemas.microsoft.com/office/drawing/2014/main" id="{1E8D364E-AD64-454E-AC12-C221674BFFB8}"/>
              </a:ext>
            </a:extLst>
          </p:cNvPr>
          <p:cNvPicPr>
            <a:picLocks noChangeAspect="1"/>
          </p:cNvPicPr>
          <p:nvPr/>
        </p:nvPicPr>
        <p:blipFill>
          <a:blip r:embed="rId3"/>
          <a:stretch>
            <a:fillRect/>
          </a:stretch>
        </p:blipFill>
        <p:spPr>
          <a:xfrm>
            <a:off x="4705755" y="2589988"/>
            <a:ext cx="4067222" cy="1947965"/>
          </a:xfrm>
          <a:prstGeom prst="rect">
            <a:avLst/>
          </a:prstGeom>
          <a:ln>
            <a:solidFill>
              <a:schemeClr val="tx1"/>
            </a:solidFill>
          </a:ln>
        </p:spPr>
      </p:pic>
      <p:sp>
        <p:nvSpPr>
          <p:cNvPr id="2" name="TextBox 1">
            <a:extLst>
              <a:ext uri="{FF2B5EF4-FFF2-40B4-BE49-F238E27FC236}">
                <a16:creationId xmlns:a16="http://schemas.microsoft.com/office/drawing/2014/main" id="{7E6F8004-514A-4639-9F04-B80EC2085751}"/>
              </a:ext>
            </a:extLst>
          </p:cNvPr>
          <p:cNvSpPr txBox="1"/>
          <p:nvPr/>
        </p:nvSpPr>
        <p:spPr>
          <a:xfrm>
            <a:off x="313982" y="2589989"/>
            <a:ext cx="4592406" cy="1329595"/>
          </a:xfrm>
          <a:prstGeom prst="rect">
            <a:avLst/>
          </a:prstGeom>
          <a:noFill/>
        </p:spPr>
        <p:txBody>
          <a:bodyPr wrap="square" lIns="137160" tIns="109728" rIns="137160" bIns="109728" rtlCol="0">
            <a:spAutoFit/>
          </a:bodyPr>
          <a:lstStyle/>
          <a:p>
            <a:pPr marL="257175" indent="-257175" defTabSz="685775" eaLnBrk="1" fontAlgn="auto" hangingPunct="1">
              <a:spcBef>
                <a:spcPts val="0"/>
              </a:spcBef>
              <a:spcAft>
                <a:spcPts val="0"/>
              </a:spcAft>
              <a:buFont typeface="Arial" panose="020B0604020202020204" pitchFamily="34" charset="0"/>
              <a:buChar char="•"/>
            </a:pPr>
            <a:r>
              <a:rPr lang="en-US" dirty="0">
                <a:solidFill>
                  <a:srgbClr val="171717"/>
                </a:solidFill>
                <a:latin typeface="Segoe UI" panose="020B0502040204020203" pitchFamily="34" charset="0"/>
                <a:cs typeface="+mn-cs"/>
              </a:rPr>
              <a:t>Provides security recommendations</a:t>
            </a:r>
          </a:p>
          <a:p>
            <a:pPr marL="257175" indent="-257175" defTabSz="685775" eaLnBrk="1" fontAlgn="auto" hangingPunct="1">
              <a:spcBef>
                <a:spcPts val="0"/>
              </a:spcBef>
              <a:spcAft>
                <a:spcPts val="0"/>
              </a:spcAft>
              <a:buFont typeface="Arial" panose="020B0604020202020204" pitchFamily="34" charset="0"/>
              <a:buChar char="•"/>
            </a:pPr>
            <a:r>
              <a:rPr lang="en-US" dirty="0">
                <a:solidFill>
                  <a:srgbClr val="171717"/>
                </a:solidFill>
                <a:latin typeface="Segoe UI" panose="020B0502040204020203" pitchFamily="34" charset="0"/>
                <a:cs typeface="+mn-cs"/>
              </a:rPr>
              <a:t>Detect and block malware</a:t>
            </a:r>
          </a:p>
          <a:p>
            <a:pPr marL="257175" indent="-257175" defTabSz="685775" eaLnBrk="1" fontAlgn="auto" hangingPunct="1">
              <a:spcBef>
                <a:spcPts val="0"/>
              </a:spcBef>
              <a:spcAft>
                <a:spcPts val="0"/>
              </a:spcAft>
              <a:buFont typeface="Arial" panose="020B0604020202020204" pitchFamily="34" charset="0"/>
              <a:buChar char="•"/>
            </a:pPr>
            <a:r>
              <a:rPr lang="en-US" dirty="0">
                <a:solidFill>
                  <a:srgbClr val="171717"/>
                </a:solidFill>
                <a:latin typeface="Segoe UI" panose="020B0502040204020203" pitchFamily="34" charset="0"/>
                <a:cs typeface="+mn-cs"/>
              </a:rPr>
              <a:t>Analyze and identify potential attacks</a:t>
            </a:r>
          </a:p>
          <a:p>
            <a:pPr marL="257175" indent="-257175" defTabSz="685775" eaLnBrk="1" fontAlgn="auto" hangingPunct="1">
              <a:spcBef>
                <a:spcPts val="0"/>
              </a:spcBef>
              <a:spcAft>
                <a:spcPts val="0"/>
              </a:spcAft>
              <a:buFont typeface="Arial" panose="020B0604020202020204" pitchFamily="34" charset="0"/>
              <a:buChar char="•"/>
            </a:pPr>
            <a:r>
              <a:rPr lang="en-US" dirty="0">
                <a:solidFill>
                  <a:srgbClr val="171717"/>
                </a:solidFill>
                <a:latin typeface="Segoe UI" panose="020B0502040204020203" pitchFamily="34" charset="0"/>
                <a:cs typeface="+mn-cs"/>
              </a:rPr>
              <a:t>Just-in-time access control for ports</a:t>
            </a:r>
            <a:endParaRPr lang="en-US" dirty="0">
              <a:gradFill>
                <a:gsLst>
                  <a:gs pos="2917">
                    <a:srgbClr val="000000"/>
                  </a:gs>
                  <a:gs pos="30000">
                    <a:srgbClr val="000000"/>
                  </a:gs>
                </a:gsLst>
                <a:lin ang="5400000" scaled="0"/>
              </a:gradFill>
              <a:latin typeface="Segoe UI"/>
              <a:cs typeface="+mn-cs"/>
            </a:endParaRPr>
          </a:p>
        </p:txBody>
      </p:sp>
    </p:spTree>
    <p:extLst>
      <p:ext uri="{BB962C8B-B14F-4D97-AF65-F5344CB8AC3E}">
        <p14:creationId xmlns:p14="http://schemas.microsoft.com/office/powerpoint/2010/main" val="8977101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a:t>Walkthrough-Azure Security Center</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1942526"/>
            <a:ext cx="4046220" cy="3162404"/>
          </a:xfrm>
        </p:spPr>
        <p:txBody>
          <a:bodyPr/>
          <a:lstStyle/>
          <a:p>
            <a:pPr marL="171450" lvl="1" indent="0">
              <a:buNone/>
            </a:pPr>
            <a:r>
              <a:rPr lang="en-US" sz="1800" dirty="0">
                <a:latin typeface="+mj-lt"/>
                <a:cs typeface="Segoe UI Semilight" panose="020B0402040204020203" pitchFamily="34" charset="0"/>
              </a:rPr>
              <a:t>Open Azure Security Center and view some of the common features and configuration options.</a:t>
            </a:r>
          </a:p>
          <a:p>
            <a:pPr marL="171450" lvl="1" indent="0">
              <a:buNone/>
            </a:pPr>
            <a:endParaRPr lang="en-IE" b="1" dirty="0">
              <a:cs typeface="Segoe UI Semilight" panose="020B0402040204020203" pitchFamily="34" charset="0"/>
            </a:endParaRPr>
          </a:p>
          <a:p>
            <a:pPr marL="557213" lvl="1" indent="-385763">
              <a:buFont typeface="+mj-lt"/>
              <a:buAutoNum type="arabicPeriod"/>
            </a:pPr>
            <a:r>
              <a:rPr lang="en-IE" sz="1800" dirty="0">
                <a:cs typeface="Segoe UI Semilight" panose="020B0402040204020203" pitchFamily="34" charset="0"/>
              </a:rPr>
              <a:t>Launch Azure Security Center.</a:t>
            </a:r>
          </a:p>
          <a:p>
            <a:pPr marL="557213" lvl="1" indent="-385763">
              <a:buFont typeface="+mj-lt"/>
              <a:buAutoNum type="arabicPeriod"/>
            </a:pPr>
            <a:r>
              <a:rPr lang="en-IE" sz="1800" dirty="0">
                <a:cs typeface="Segoe UI Semilight" panose="020B0402040204020203" pitchFamily="34" charset="0"/>
              </a:rPr>
              <a:t>View Policy compliance options.</a:t>
            </a:r>
          </a:p>
          <a:p>
            <a:pPr marL="557213" lvl="1" indent="-385763">
              <a:buFont typeface="+mj-lt"/>
              <a:buAutoNum type="arabicPeriod"/>
            </a:pPr>
            <a:r>
              <a:rPr lang="en-IE" sz="1800" dirty="0">
                <a:cs typeface="Segoe UI Semilight" panose="020B0402040204020203" pitchFamily="34" charset="0"/>
              </a:rPr>
              <a:t>Review your Secure Score.</a:t>
            </a:r>
          </a:p>
          <a:p>
            <a:pPr marL="557213" lvl="1" indent="-385763">
              <a:buFont typeface="+mj-lt"/>
              <a:buAutoNum type="arabicPeriod"/>
            </a:pPr>
            <a:r>
              <a:rPr lang="en-IE" sz="1800" dirty="0">
                <a:cs typeface="Segoe UI Semilight" panose="020B0402040204020203" pitchFamily="34" charset="0"/>
              </a:rPr>
              <a:t>Set a Security Alert.</a:t>
            </a:r>
          </a:p>
          <a:p>
            <a:pPr marL="557213" lvl="1" indent="-385763">
              <a:buFont typeface="+mj-lt"/>
              <a:buAutoNum type="arabicPeriod"/>
            </a:pPr>
            <a:r>
              <a:rPr lang="en-IE" sz="1800" dirty="0">
                <a:cs typeface="Segoe UI Semilight" panose="020B0402040204020203" pitchFamily="34" charset="0"/>
              </a:rPr>
              <a:t>Explore Resource Hygiene.</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2865878923"/>
      </p:ext>
    </p:extLst>
  </p:cSld>
  <p:clrMapOvr>
    <a:masterClrMapping/>
  </p:clrMapOvr>
  <p:transition>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Security Center - capabilities</a:t>
            </a:r>
          </a:p>
        </p:txBody>
      </p:sp>
      <p:grpSp>
        <p:nvGrpSpPr>
          <p:cNvPr id="23" name="Group 22">
            <a:extLst>
              <a:ext uri="{FF2B5EF4-FFF2-40B4-BE49-F238E27FC236}">
                <a16:creationId xmlns:a16="http://schemas.microsoft.com/office/drawing/2014/main" id="{F9E1F50D-FBB4-496D-99D2-4A20CDB3E8B0}"/>
              </a:ext>
              <a:ext uri="{C183D7F6-B498-43B3-948B-1728B52AA6E4}">
                <adec:decorative xmlns:adec="http://schemas.microsoft.com/office/drawing/2017/decorative" val="1"/>
              </a:ext>
            </a:extLst>
          </p:cNvPr>
          <p:cNvGrpSpPr/>
          <p:nvPr/>
        </p:nvGrpSpPr>
        <p:grpSpPr>
          <a:xfrm>
            <a:off x="591474" y="1826922"/>
            <a:ext cx="7950967" cy="3109731"/>
            <a:chOff x="818745" y="1355846"/>
            <a:chExt cx="10601289" cy="4146308"/>
          </a:xfrm>
        </p:grpSpPr>
        <p:sp>
          <p:nvSpPr>
            <p:cNvPr id="6" name="Rectangle: Rounded Corners 5">
              <a:extLst>
                <a:ext uri="{FF2B5EF4-FFF2-40B4-BE49-F238E27FC236}">
                  <a16:creationId xmlns:a16="http://schemas.microsoft.com/office/drawing/2014/main" id="{CCA35B26-8640-4D2D-90E9-3B044C798C03}"/>
                </a:ext>
              </a:extLst>
            </p:cNvPr>
            <p:cNvSpPr/>
            <p:nvPr/>
          </p:nvSpPr>
          <p:spPr bwMode="auto">
            <a:xfrm>
              <a:off x="818745" y="1355846"/>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0" name="Rectangle: Rounded Corners 9">
              <a:extLst>
                <a:ext uri="{FF2B5EF4-FFF2-40B4-BE49-F238E27FC236}">
                  <a16:creationId xmlns:a16="http://schemas.microsoft.com/office/drawing/2014/main" id="{F39BE854-F13D-4CF3-8C77-2D9995611A3C}"/>
                </a:ext>
              </a:extLst>
            </p:cNvPr>
            <p:cNvSpPr/>
            <p:nvPr/>
          </p:nvSpPr>
          <p:spPr bwMode="auto">
            <a:xfrm>
              <a:off x="6142778" y="1355846"/>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1" name="Rectangle: Rounded Corners 10">
              <a:extLst>
                <a:ext uri="{FF2B5EF4-FFF2-40B4-BE49-F238E27FC236}">
                  <a16:creationId xmlns:a16="http://schemas.microsoft.com/office/drawing/2014/main" id="{C3334160-4241-4B1B-A944-0E77612D05CF}"/>
                </a:ext>
              </a:extLst>
            </p:cNvPr>
            <p:cNvSpPr/>
            <p:nvPr/>
          </p:nvSpPr>
          <p:spPr bwMode="auto">
            <a:xfrm>
              <a:off x="825468" y="3454482"/>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12" name="Rectangle: Rounded Corners 11">
              <a:extLst>
                <a:ext uri="{FF2B5EF4-FFF2-40B4-BE49-F238E27FC236}">
                  <a16:creationId xmlns:a16="http://schemas.microsoft.com/office/drawing/2014/main" id="{64863C7F-3945-478A-A1C0-4F8A48F5BB8B}"/>
                </a:ext>
              </a:extLst>
            </p:cNvPr>
            <p:cNvSpPr/>
            <p:nvPr/>
          </p:nvSpPr>
          <p:spPr bwMode="auto">
            <a:xfrm>
              <a:off x="6142779" y="3454482"/>
              <a:ext cx="5277255" cy="2047672"/>
            </a:xfrm>
            <a:prstGeom prst="roundRect">
              <a:avLst/>
            </a:prstGeom>
            <a:solidFill>
              <a:schemeClr val="bg1">
                <a:lumMod val="85000"/>
              </a:schemeClr>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sp>
          <p:nvSpPr>
            <p:cNvPr id="5" name="Oval 4">
              <a:extLst>
                <a:ext uri="{FF2B5EF4-FFF2-40B4-BE49-F238E27FC236}">
                  <a16:creationId xmlns:a16="http://schemas.microsoft.com/office/drawing/2014/main" id="{A1DAD022-6BDC-4DCB-BD99-2B990DA75565}"/>
                </a:ext>
              </a:extLst>
            </p:cNvPr>
            <p:cNvSpPr/>
            <p:nvPr/>
          </p:nvSpPr>
          <p:spPr bwMode="auto">
            <a:xfrm>
              <a:off x="5428892" y="2745579"/>
              <a:ext cx="1427772" cy="1417806"/>
            </a:xfrm>
            <a:prstGeom prst="ellipse">
              <a:avLst/>
            </a:prstGeom>
            <a:solidFill>
              <a:schemeClr val="bg1"/>
            </a:solidFill>
            <a:ln>
              <a:solidFill>
                <a:schemeClr val="tx1"/>
              </a:solidFill>
              <a:headEnd type="none" w="med" len="med"/>
              <a:tailEnd type="none" w="med" len="med"/>
            </a:ln>
            <a:effectLst/>
          </p:spPr>
          <p:style>
            <a:lnRef idx="1">
              <a:schemeClr val="accent2"/>
            </a:lnRef>
            <a:fillRef idx="3">
              <a:schemeClr val="accent2"/>
            </a:fillRef>
            <a:effectRef idx="2">
              <a:schemeClr val="accent2"/>
            </a:effectRef>
            <a:fontRef idx="minor">
              <a:schemeClr val="lt1"/>
            </a:fontRef>
          </p:style>
          <p:txBody>
            <a:bodyPr rot="0" spcFirstLastPara="0" vertOverflow="overflow" horzOverflow="overflow" vert="horz" wrap="square" lIns="137160" tIns="109728" rIns="137160" bIns="109728" numCol="1" spcCol="0" rtlCol="0" fromWordArt="0" anchor="t" anchorCtr="0" forceAA="0" compatLnSpc="1">
              <a:prstTxWarp prst="textNoShape">
                <a:avLst/>
              </a:prstTxWarp>
              <a:noAutofit/>
            </a:bodyPr>
            <a:lstStyle/>
            <a:p>
              <a:pPr algn="ctr" defTabSz="699354">
                <a:lnSpc>
                  <a:spcPct val="90000"/>
                </a:lnSpc>
              </a:pPr>
              <a:endParaRPr lang="en-US" dirty="0" err="1">
                <a:gradFill>
                  <a:gsLst>
                    <a:gs pos="0">
                      <a:srgbClr val="FFFFFF"/>
                    </a:gs>
                    <a:gs pos="100000">
                      <a:srgbClr val="FFFFFF"/>
                    </a:gs>
                  </a:gsLst>
                  <a:lin ang="5400000" scaled="0"/>
                </a:gradFill>
                <a:ea typeface="Segoe UI" pitchFamily="34" charset="0"/>
                <a:cs typeface="Segoe UI" pitchFamily="34" charset="0"/>
              </a:endParaRPr>
            </a:p>
          </p:txBody>
        </p:sp>
        <p:pic>
          <p:nvPicPr>
            <p:cNvPr id="8" name="Graphic 7">
              <a:extLst>
                <a:ext uri="{FF2B5EF4-FFF2-40B4-BE49-F238E27FC236}">
                  <a16:creationId xmlns:a16="http://schemas.microsoft.com/office/drawing/2014/main" id="{709FE9AD-B0A8-4201-90C7-7ED0BF9CACC8}"/>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493291" y="2829315"/>
              <a:ext cx="1298974" cy="1298974"/>
            </a:xfrm>
            <a:prstGeom prst="rect">
              <a:avLst/>
            </a:prstGeom>
          </p:spPr>
        </p:pic>
        <p:sp>
          <p:nvSpPr>
            <p:cNvPr id="14" name="TextBox 13">
              <a:extLst>
                <a:ext uri="{FF2B5EF4-FFF2-40B4-BE49-F238E27FC236}">
                  <a16:creationId xmlns:a16="http://schemas.microsoft.com/office/drawing/2014/main" id="{F7BE81D1-C055-4E5F-BAD9-FB7BDC47C86A}"/>
                </a:ext>
              </a:extLst>
            </p:cNvPr>
            <p:cNvSpPr txBox="1"/>
            <p:nvPr/>
          </p:nvSpPr>
          <p:spPr>
            <a:xfrm>
              <a:off x="1230549" y="1468877"/>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Policy Compliance</a:t>
              </a:r>
            </a:p>
          </p:txBody>
        </p:sp>
        <p:sp>
          <p:nvSpPr>
            <p:cNvPr id="16" name="TextBox 15">
              <a:extLst>
                <a:ext uri="{FF2B5EF4-FFF2-40B4-BE49-F238E27FC236}">
                  <a16:creationId xmlns:a16="http://schemas.microsoft.com/office/drawing/2014/main" id="{005F4D8D-7E2A-49B2-A508-040F49B1014D}"/>
                </a:ext>
              </a:extLst>
            </p:cNvPr>
            <p:cNvSpPr txBox="1"/>
            <p:nvPr/>
          </p:nvSpPr>
          <p:spPr>
            <a:xfrm>
              <a:off x="6598595" y="1456622"/>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Continuous Assessments</a:t>
              </a:r>
            </a:p>
          </p:txBody>
        </p:sp>
        <p:sp>
          <p:nvSpPr>
            <p:cNvPr id="18" name="TextBox 17">
              <a:extLst>
                <a:ext uri="{FF2B5EF4-FFF2-40B4-BE49-F238E27FC236}">
                  <a16:creationId xmlns:a16="http://schemas.microsoft.com/office/drawing/2014/main" id="{4E23F94D-9D83-497B-BE50-032CE59899F4}"/>
                </a:ext>
              </a:extLst>
            </p:cNvPr>
            <p:cNvSpPr txBox="1"/>
            <p:nvPr/>
          </p:nvSpPr>
          <p:spPr>
            <a:xfrm>
              <a:off x="1230548" y="3564878"/>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Tailored Recommendations</a:t>
              </a:r>
            </a:p>
          </p:txBody>
        </p:sp>
        <p:sp>
          <p:nvSpPr>
            <p:cNvPr id="19" name="TextBox 18">
              <a:extLst>
                <a:ext uri="{FF2B5EF4-FFF2-40B4-BE49-F238E27FC236}">
                  <a16:creationId xmlns:a16="http://schemas.microsoft.com/office/drawing/2014/main" id="{4156FFA0-F7E7-430E-B6B9-094BD3C2C60D}"/>
                </a:ext>
              </a:extLst>
            </p:cNvPr>
            <p:cNvSpPr txBox="1"/>
            <p:nvPr/>
          </p:nvSpPr>
          <p:spPr>
            <a:xfrm>
              <a:off x="6598595" y="3535521"/>
              <a:ext cx="4362855" cy="627864"/>
            </a:xfrm>
            <a:prstGeom prst="rect">
              <a:avLst/>
            </a:prstGeom>
            <a:noFill/>
          </p:spPr>
          <p:txBody>
            <a:bodyPr wrap="square" lIns="137160" tIns="109728" rIns="137160" bIns="109728" rtlCol="0">
              <a:spAutoFit/>
            </a:bodyPr>
            <a:lstStyle/>
            <a:p>
              <a:pPr algn="ctr">
                <a:lnSpc>
                  <a:spcPct val="90000"/>
                </a:lnSpc>
                <a:spcAft>
                  <a:spcPts val="450"/>
                </a:spcAft>
              </a:pPr>
              <a:r>
                <a:rPr lang="en-US" dirty="0">
                  <a:gradFill>
                    <a:gsLst>
                      <a:gs pos="2917">
                        <a:schemeClr val="tx1"/>
                      </a:gs>
                      <a:gs pos="30000">
                        <a:schemeClr val="tx1"/>
                      </a:gs>
                    </a:gsLst>
                    <a:lin ang="5400000" scaled="0"/>
                  </a:gradFill>
                  <a:latin typeface="+mj-lt"/>
                </a:rPr>
                <a:t>Threat Protection</a:t>
              </a:r>
            </a:p>
          </p:txBody>
        </p:sp>
        <p:sp>
          <p:nvSpPr>
            <p:cNvPr id="15" name="TextBox 14">
              <a:extLst>
                <a:ext uri="{FF2B5EF4-FFF2-40B4-BE49-F238E27FC236}">
                  <a16:creationId xmlns:a16="http://schemas.microsoft.com/office/drawing/2014/main" id="{C10100F7-E0F1-452B-B8AA-40A0492CB3E9}"/>
                </a:ext>
              </a:extLst>
            </p:cNvPr>
            <p:cNvSpPr txBox="1"/>
            <p:nvPr/>
          </p:nvSpPr>
          <p:spPr>
            <a:xfrm>
              <a:off x="825468" y="2001799"/>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Run policies across management groups, subscriptions, or tenants. </a:t>
              </a:r>
            </a:p>
          </p:txBody>
        </p:sp>
        <p:sp>
          <p:nvSpPr>
            <p:cNvPr id="20" name="TextBox 19">
              <a:extLst>
                <a:ext uri="{FF2B5EF4-FFF2-40B4-BE49-F238E27FC236}">
                  <a16:creationId xmlns:a16="http://schemas.microsoft.com/office/drawing/2014/main" id="{490D6176-2F78-4C28-A12A-0D194D8A6B85}"/>
                </a:ext>
              </a:extLst>
            </p:cNvPr>
            <p:cNvSpPr txBox="1"/>
            <p:nvPr/>
          </p:nvSpPr>
          <p:spPr>
            <a:xfrm>
              <a:off x="818745" y="4045602"/>
              <a:ext cx="5252911" cy="1126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Recommendations based on existing workload with instructions on how to implement them. </a:t>
              </a:r>
            </a:p>
          </p:txBody>
        </p:sp>
        <p:sp>
          <p:nvSpPr>
            <p:cNvPr id="21" name="TextBox 20">
              <a:extLst>
                <a:ext uri="{FF2B5EF4-FFF2-40B4-BE49-F238E27FC236}">
                  <a16:creationId xmlns:a16="http://schemas.microsoft.com/office/drawing/2014/main" id="{6896D8A2-05D5-40D2-8AEB-8532D490DE43}"/>
                </a:ext>
              </a:extLst>
            </p:cNvPr>
            <p:cNvSpPr txBox="1"/>
            <p:nvPr/>
          </p:nvSpPr>
          <p:spPr>
            <a:xfrm>
              <a:off x="6127067" y="2001799"/>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Assess new and deployed resources to ensure that they are configure properly.  </a:t>
              </a:r>
            </a:p>
          </p:txBody>
        </p:sp>
        <p:sp>
          <p:nvSpPr>
            <p:cNvPr id="22" name="TextBox 21">
              <a:extLst>
                <a:ext uri="{FF2B5EF4-FFF2-40B4-BE49-F238E27FC236}">
                  <a16:creationId xmlns:a16="http://schemas.microsoft.com/office/drawing/2014/main" id="{CBE922E9-C1E6-4F2B-87D5-59E512047ED6}"/>
                </a:ext>
              </a:extLst>
            </p:cNvPr>
            <p:cNvSpPr txBox="1"/>
            <p:nvPr/>
          </p:nvSpPr>
          <p:spPr>
            <a:xfrm>
              <a:off x="6120343" y="4045602"/>
              <a:ext cx="5252911" cy="849463"/>
            </a:xfrm>
            <a:prstGeom prst="rect">
              <a:avLst/>
            </a:prstGeom>
            <a:noFill/>
          </p:spPr>
          <p:txBody>
            <a:bodyPr wrap="square" lIns="137160" tIns="109728" rIns="137160" bIns="109728" rtlCol="0">
              <a:spAutoFit/>
            </a:bodyPr>
            <a:lstStyle/>
            <a:p>
              <a:pPr algn="ctr">
                <a:lnSpc>
                  <a:spcPct val="90000"/>
                </a:lnSpc>
                <a:spcAft>
                  <a:spcPts val="450"/>
                </a:spcAft>
              </a:pPr>
              <a:r>
                <a:rPr lang="en-US" sz="1500" dirty="0">
                  <a:gradFill>
                    <a:gsLst>
                      <a:gs pos="2917">
                        <a:schemeClr val="tx1"/>
                      </a:gs>
                      <a:gs pos="30000">
                        <a:schemeClr val="tx1"/>
                      </a:gs>
                    </a:gsLst>
                    <a:lin ang="5400000" scaled="0"/>
                  </a:gradFill>
                </a:rPr>
                <a:t>Analyze attempted threats through alerts and impacted resource reports. </a:t>
              </a:r>
            </a:p>
          </p:txBody>
        </p:sp>
      </p:grpSp>
    </p:spTree>
    <p:extLst>
      <p:ext uri="{BB962C8B-B14F-4D97-AF65-F5344CB8AC3E}">
        <p14:creationId xmlns:p14="http://schemas.microsoft.com/office/powerpoint/2010/main" val="2045157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311AA-28E3-4E52-A440-DF48E1ED17A0}"/>
              </a:ext>
            </a:extLst>
          </p:cNvPr>
          <p:cNvSpPr>
            <a:spLocks noGrp="1"/>
          </p:cNvSpPr>
          <p:nvPr>
            <p:ph type="title"/>
          </p:nvPr>
        </p:nvSpPr>
        <p:spPr>
          <a:xfrm>
            <a:off x="313982" y="968165"/>
            <a:ext cx="8505951" cy="510147"/>
          </a:xfrm>
        </p:spPr>
        <p:txBody>
          <a:bodyPr/>
          <a:lstStyle/>
          <a:p>
            <a:r>
              <a:rPr lang="en-US" dirty="0">
                <a:solidFill>
                  <a:schemeClr val="tx1"/>
                </a:solidFill>
              </a:rPr>
              <a:t>Azure Sentinel</a:t>
            </a:r>
          </a:p>
        </p:txBody>
      </p:sp>
      <p:sp>
        <p:nvSpPr>
          <p:cNvPr id="3" name="Content Placeholder 2">
            <a:extLst>
              <a:ext uri="{FF2B5EF4-FFF2-40B4-BE49-F238E27FC236}">
                <a16:creationId xmlns:a16="http://schemas.microsoft.com/office/drawing/2014/main" id="{421CC58C-FA06-4E18-BA7D-C933043EE2BC}"/>
              </a:ext>
            </a:extLst>
          </p:cNvPr>
          <p:cNvSpPr>
            <a:spLocks noGrp="1"/>
          </p:cNvSpPr>
          <p:nvPr>
            <p:ph sz="quarter" idx="4294967295"/>
          </p:nvPr>
        </p:nvSpPr>
        <p:spPr>
          <a:xfrm>
            <a:off x="314326" y="1407919"/>
            <a:ext cx="8505608" cy="999504"/>
          </a:xfrm>
        </p:spPr>
        <p:txBody>
          <a:bodyPr/>
          <a:lstStyle/>
          <a:p>
            <a:r>
              <a:rPr lang="en-US" b="1" dirty="0">
                <a:latin typeface="+mn-lt"/>
              </a:rPr>
              <a:t>Azure Sentinel</a:t>
            </a:r>
            <a:r>
              <a:rPr lang="en-US" dirty="0">
                <a:latin typeface="+mn-lt"/>
              </a:rPr>
              <a:t> is a security information management (SIEM) and security automated response (SOAR) solution that provides security analytics and threat intelligence across an enterprise. </a:t>
            </a:r>
            <a:endParaRPr lang="en-US" b="1" dirty="0">
              <a:latin typeface="+mn-lt"/>
            </a:endParaRPr>
          </a:p>
        </p:txBody>
      </p:sp>
      <p:pic>
        <p:nvPicPr>
          <p:cNvPr id="1026" name="Picture 2" descr="Azure Sentinel core capabilities">
            <a:extLst>
              <a:ext uri="{FF2B5EF4-FFF2-40B4-BE49-F238E27FC236}">
                <a16:creationId xmlns:a16="http://schemas.microsoft.com/office/drawing/2014/main" id="{09AD6316-8A24-4BE4-9537-EA4690FD845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666300" y="2065074"/>
            <a:ext cx="2934191" cy="3033281"/>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2">
            <a:extLst>
              <a:ext uri="{FF2B5EF4-FFF2-40B4-BE49-F238E27FC236}">
                <a16:creationId xmlns:a16="http://schemas.microsoft.com/office/drawing/2014/main" id="{30AD0195-8D8C-4ED2-86F4-F273A41F698F}"/>
              </a:ext>
            </a:extLst>
          </p:cNvPr>
          <p:cNvSpPr txBox="1">
            <a:spLocks/>
          </p:cNvSpPr>
          <p:nvPr/>
        </p:nvSpPr>
        <p:spPr>
          <a:xfrm>
            <a:off x="4744678" y="2731351"/>
            <a:ext cx="3999893" cy="1496564"/>
          </a:xfrm>
          <a:prstGeom prst="rect">
            <a:avLst/>
          </a:prstGeom>
        </p:spPr>
        <p:txBody>
          <a:bodyPr vert="horz" wrap="square" lIns="0" tIns="68580" rIns="109728" bIns="68580" rtlCol="0">
            <a:spAutoFit/>
          </a:bodyPr>
          <a:lstStyle>
            <a:lvl1pPr marL="0" marR="0" indent="0" algn="l" defTabSz="914367" rtl="0" eaLnBrk="1" fontAlgn="auto" latinLnBrk="0" hangingPunct="1">
              <a:lnSpc>
                <a:spcPct val="100000"/>
              </a:lnSpc>
              <a:spcBef>
                <a:spcPts val="0"/>
              </a:spcBef>
              <a:spcAft>
                <a:spcPts val="0"/>
              </a:spcAft>
              <a:buClrTx/>
              <a:buSzPct val="90000"/>
              <a:buFont typeface="Wingdings" panose="05000000000000000000" pitchFamily="2" charset="2"/>
              <a:buNone/>
              <a:tabLst/>
              <a:defRPr sz="2353" kern="1200" spc="-49" baseline="0">
                <a:solidFill>
                  <a:srgbClr val="000000"/>
                </a:solidFill>
                <a:latin typeface="+mj-lt"/>
                <a:ea typeface="+mn-ea"/>
                <a:cs typeface="+mn-cs"/>
              </a:defRPr>
            </a:lvl1pPr>
            <a:lvl2pPr marL="0" marR="0" indent="0" algn="l" defTabSz="914367" rtl="0" eaLnBrk="1" fontAlgn="auto" latinLnBrk="0" hangingPunct="1">
              <a:lnSpc>
                <a:spcPct val="100000"/>
              </a:lnSpc>
              <a:spcBef>
                <a:spcPts val="392"/>
              </a:spcBef>
              <a:spcAft>
                <a:spcPts val="588"/>
              </a:spcAft>
              <a:buClrTx/>
              <a:buSzPct val="90000"/>
              <a:buFontTx/>
              <a:buNone/>
              <a:tabLst/>
              <a:defRPr sz="2000" kern="1200" spc="0" baseline="0">
                <a:solidFill>
                  <a:schemeClr val="tx1"/>
                </a:solidFill>
                <a:latin typeface="+mn-lt"/>
                <a:ea typeface="+mn-ea"/>
                <a:cs typeface="+mn-cs"/>
              </a:defRPr>
            </a:lvl2pPr>
            <a:lvl3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j-lt"/>
                <a:ea typeface="+mn-ea"/>
                <a:cs typeface="+mn-cs"/>
              </a:defRPr>
            </a:lvl3pPr>
            <a:lvl4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600" kern="1200" spc="0" baseline="0">
                <a:solidFill>
                  <a:schemeClr val="tx1"/>
                </a:solidFill>
                <a:latin typeface="+mn-lt"/>
                <a:ea typeface="+mn-ea"/>
                <a:cs typeface="+mn-cs"/>
              </a:defRPr>
            </a:lvl4pPr>
            <a:lvl5pPr marL="0" marR="0" indent="0" algn="l" defTabSz="914367" rtl="0" eaLnBrk="1" fontAlgn="auto" latinLnBrk="0" hangingPunct="1">
              <a:lnSpc>
                <a:spcPct val="100000"/>
              </a:lnSpc>
              <a:spcBef>
                <a:spcPts val="392"/>
              </a:spcBef>
              <a:spcAft>
                <a:spcPts val="588"/>
              </a:spcAft>
              <a:buClrTx/>
              <a:buSzPct val="90000"/>
              <a:buFont typeface="Wingdings" panose="05000000000000000000" pitchFamily="2" charset="2"/>
              <a:buNone/>
              <a:tabLst/>
              <a:defRPr sz="1200" b="1" kern="1200" spc="0" baseline="0">
                <a:solidFill>
                  <a:schemeClr val="tx1"/>
                </a:solidFill>
                <a:latin typeface="+mn-lt"/>
                <a:ea typeface="+mn-ea"/>
                <a:cs typeface="+mn-cs"/>
              </a:defRPr>
            </a:lvl5pPr>
            <a:lvl6pPr marL="2285916" indent="0" algn="l" defTabSz="914367" rtl="0" eaLnBrk="1" latinLnBrk="0" hangingPunct="1">
              <a:spcBef>
                <a:spcPct val="20000"/>
              </a:spcBef>
              <a:buFont typeface="Arial" pitchFamily="34" charset="0"/>
              <a:buNone/>
              <a:defRPr sz="1961" kern="1200">
                <a:solidFill>
                  <a:schemeClr val="tx1"/>
                </a:solidFill>
                <a:latin typeface="+mn-lt"/>
                <a:ea typeface="+mn-ea"/>
                <a:cs typeface="+mn-cs"/>
              </a:defRPr>
            </a:lvl6pPr>
            <a:lvl7pPr marL="0" indent="0" algn="l" defTabSz="914367" rtl="0" eaLnBrk="1" latinLnBrk="0" hangingPunct="1">
              <a:lnSpc>
                <a:spcPct val="100000"/>
              </a:lnSpc>
              <a:spcBef>
                <a:spcPts val="392"/>
              </a:spcBef>
              <a:spcAft>
                <a:spcPts val="588"/>
              </a:spcAft>
              <a:buFont typeface="Arial" pitchFamily="34" charset="0"/>
              <a:buNone/>
              <a:defRPr sz="1200" kern="1200">
                <a:solidFill>
                  <a:schemeClr val="tx1"/>
                </a:solidFill>
                <a:latin typeface="+mn-lt"/>
                <a:ea typeface="+mn-ea"/>
                <a:cs typeface="+mn-cs"/>
              </a:defRPr>
            </a:lvl7pPr>
            <a:lvl8pPr marL="3428877"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8pPr>
            <a:lvl9pPr marL="3886061" indent="-228592" algn="l" defTabSz="914367" rtl="0" eaLnBrk="1" latinLnBrk="0" hangingPunct="1">
              <a:spcBef>
                <a:spcPct val="20000"/>
              </a:spcBef>
              <a:buFont typeface="Arial" pitchFamily="34" charset="0"/>
              <a:buChar char="•"/>
              <a:defRPr sz="1961" kern="1200">
                <a:solidFill>
                  <a:schemeClr val="tx1"/>
                </a:solidFill>
                <a:latin typeface="+mn-lt"/>
                <a:ea typeface="+mn-ea"/>
                <a:cs typeface="+mn-cs"/>
              </a:defRPr>
            </a:lvl9pPr>
          </a:lstStyle>
          <a:p>
            <a:pPr defTabSz="685775"/>
            <a:r>
              <a:rPr lang="en-US" sz="1765" spc="-37" dirty="0">
                <a:latin typeface="Segoe UI Semibold"/>
              </a:rPr>
              <a:t>Connector and Integrations:</a:t>
            </a:r>
          </a:p>
          <a:p>
            <a:pPr marL="257175" indent="-257175" defTabSz="685775">
              <a:buFont typeface="Arial" panose="020B0604020202020204" pitchFamily="34" charset="0"/>
              <a:buChar char="•"/>
            </a:pPr>
            <a:r>
              <a:rPr lang="en-US" sz="1765" spc="-37" dirty="0">
                <a:latin typeface="Segoe UI"/>
              </a:rPr>
              <a:t>Office 365</a:t>
            </a:r>
          </a:p>
          <a:p>
            <a:pPr marL="257175" indent="-257175" defTabSz="685775">
              <a:buFont typeface="Arial" panose="020B0604020202020204" pitchFamily="34" charset="0"/>
              <a:buChar char="•"/>
            </a:pPr>
            <a:r>
              <a:rPr lang="en-US" sz="1765" spc="-37" dirty="0">
                <a:latin typeface="Segoe UI"/>
              </a:rPr>
              <a:t>Azure Active Director</a:t>
            </a:r>
          </a:p>
          <a:p>
            <a:pPr marL="257175" indent="-257175" defTabSz="685775">
              <a:buFont typeface="Arial" panose="020B0604020202020204" pitchFamily="34" charset="0"/>
              <a:buChar char="•"/>
            </a:pPr>
            <a:r>
              <a:rPr lang="en-US" sz="1765" spc="-37" dirty="0">
                <a:latin typeface="Segoe UI"/>
              </a:rPr>
              <a:t>Azure Advanced Threat Protection</a:t>
            </a:r>
          </a:p>
          <a:p>
            <a:pPr marL="257175" indent="-257175" defTabSz="685775">
              <a:buFont typeface="Arial" panose="020B0604020202020204" pitchFamily="34" charset="0"/>
              <a:buChar char="•"/>
            </a:pPr>
            <a:r>
              <a:rPr lang="en-US" sz="1765" spc="-37" dirty="0">
                <a:latin typeface="Segoe UI"/>
              </a:rPr>
              <a:t>Microsoft Cloud App Security</a:t>
            </a:r>
          </a:p>
        </p:txBody>
      </p:sp>
    </p:spTree>
    <p:extLst>
      <p:ext uri="{BB962C8B-B14F-4D97-AF65-F5344CB8AC3E}">
        <p14:creationId xmlns:p14="http://schemas.microsoft.com/office/powerpoint/2010/main" val="2364586703"/>
      </p:ext>
    </p:extLst>
  </p:cSld>
  <p:clrMapOvr>
    <a:masterClrMapping/>
  </p:clrMapOvr>
  <p:transition>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Key Vault</a:t>
            </a:r>
          </a:p>
        </p:txBody>
      </p:sp>
      <p:sp>
        <p:nvSpPr>
          <p:cNvPr id="3" name="Text Placeholder 2">
            <a:extLst>
              <a:ext uri="{FF2B5EF4-FFF2-40B4-BE49-F238E27FC236}">
                <a16:creationId xmlns:a16="http://schemas.microsoft.com/office/drawing/2014/main" id="{E178A79C-9AAE-4B8D-AA74-7285B8DC1294}"/>
              </a:ext>
            </a:extLst>
          </p:cNvPr>
          <p:cNvSpPr>
            <a:spLocks noGrp="1"/>
          </p:cNvSpPr>
          <p:nvPr>
            <p:ph sz="quarter" idx="10"/>
          </p:nvPr>
        </p:nvSpPr>
        <p:spPr>
          <a:xfrm>
            <a:off x="314326" y="1949923"/>
            <a:ext cx="5486582" cy="2739212"/>
          </a:xfrm>
        </p:spPr>
        <p:txBody>
          <a:bodyPr/>
          <a:lstStyle/>
          <a:p>
            <a:r>
              <a:rPr lang="en-US" b="1" dirty="0"/>
              <a:t>Azure Key Vault </a:t>
            </a:r>
            <a:r>
              <a:rPr lang="en-US" dirty="0"/>
              <a:t>stores application secrets in a centralized cloud location in order to securely control access permissions and access logging.</a:t>
            </a:r>
            <a:endParaRPr lang="en-US" sz="600" dirty="0"/>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Secrets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Key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Certificate management.</a:t>
            </a:r>
          </a:p>
          <a:p>
            <a:pPr marL="342900" lvl="1" indent="-342900">
              <a:buFont typeface="Arial" panose="020B0604020202020204" pitchFamily="34" charset="0"/>
              <a:buChar char="•"/>
            </a:pPr>
            <a:r>
              <a:rPr lang="en-US" dirty="0">
                <a:latin typeface="Segoe UI" panose="020B0502040204020203" pitchFamily="34" charset="0"/>
                <a:cs typeface="Segoe UI" panose="020B0502040204020203" pitchFamily="34" charset="0"/>
              </a:rPr>
              <a:t>Storing secrets backed by hardware security modules (HSMs).</a:t>
            </a:r>
          </a:p>
        </p:txBody>
      </p:sp>
      <p:pic>
        <p:nvPicPr>
          <p:cNvPr id="5" name="Graphic 4">
            <a:extLst>
              <a:ext uri="{FF2B5EF4-FFF2-40B4-BE49-F238E27FC236}">
                <a16:creationId xmlns:a16="http://schemas.microsoft.com/office/drawing/2014/main" id="{2A81C54A-C245-45C6-8754-9E31524A0090}"/>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879534" y="1949923"/>
            <a:ext cx="2786882" cy="2786882"/>
          </a:xfrm>
          <a:prstGeom prst="rect">
            <a:avLst/>
          </a:prstGeom>
        </p:spPr>
      </p:pic>
    </p:spTree>
    <p:extLst>
      <p:ext uri="{BB962C8B-B14F-4D97-AF65-F5344CB8AC3E}">
        <p14:creationId xmlns:p14="http://schemas.microsoft.com/office/powerpoint/2010/main" val="2119241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Walkthrough-Implement Azure Key Vault</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3" y="2084894"/>
            <a:ext cx="4247650" cy="2319866"/>
          </a:xfrm>
        </p:spPr>
        <p:txBody>
          <a:bodyPr/>
          <a:lstStyle/>
          <a:p>
            <a:pPr marL="171450" lvl="1" indent="0">
              <a:buNone/>
            </a:pPr>
            <a:r>
              <a:rPr lang="en-US" sz="1800" dirty="0">
                <a:latin typeface="+mj-lt"/>
                <a:cs typeface="Segoe UI Semilight" panose="020B0402040204020203" pitchFamily="34" charset="0"/>
              </a:rPr>
              <a:t>Create an Azure Key vault and then create a password secret within the key vault.</a:t>
            </a:r>
          </a:p>
          <a:p>
            <a:pPr marL="171450" lvl="1" indent="0">
              <a:buNone/>
            </a:pPr>
            <a:endParaRPr lang="en-IE" b="1" dirty="0">
              <a:cs typeface="Segoe UI Semilight" panose="020B0402040204020203" pitchFamily="34" charset="0"/>
            </a:endParaRPr>
          </a:p>
          <a:p>
            <a:pPr marL="557213" lvl="1" indent="-385763">
              <a:buFont typeface="+mj-lt"/>
              <a:buAutoNum type="arabicPeriod"/>
            </a:pPr>
            <a:r>
              <a:rPr lang="en-IE" sz="1800" dirty="0">
                <a:cs typeface="Segoe UI Semilight" panose="020B0402040204020203" pitchFamily="34" charset="0"/>
              </a:rPr>
              <a:t>Create an Azure key vault.</a:t>
            </a:r>
          </a:p>
          <a:p>
            <a:pPr marL="557213" lvl="1" indent="-385763">
              <a:buFont typeface="+mj-lt"/>
              <a:buAutoNum type="arabicPeriod"/>
            </a:pPr>
            <a:r>
              <a:rPr lang="en-IE" sz="1800" dirty="0">
                <a:cs typeface="Segoe UI Semilight" panose="020B0402040204020203" pitchFamily="34" charset="0"/>
              </a:rPr>
              <a:t>Add a secret to the Azure key vault.</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880436157"/>
      </p:ext>
    </p:extLst>
  </p:cSld>
  <p:clrMapOvr>
    <a:masterClrMapping/>
  </p:clrMapOvr>
  <p:transition>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8DB865-4513-45EE-90E6-218E9DAB541F}"/>
              </a:ext>
            </a:extLst>
          </p:cNvPr>
          <p:cNvSpPr>
            <a:spLocks noGrp="1"/>
          </p:cNvSpPr>
          <p:nvPr>
            <p:ph type="title"/>
          </p:nvPr>
        </p:nvSpPr>
        <p:spPr/>
        <p:txBody>
          <a:bodyPr/>
          <a:lstStyle/>
          <a:p>
            <a:r>
              <a:rPr lang="en-US" dirty="0"/>
              <a:t>Azure Dedicated Host</a:t>
            </a:r>
          </a:p>
        </p:txBody>
      </p:sp>
      <p:sp>
        <p:nvSpPr>
          <p:cNvPr id="3" name="Content Placeholder 2">
            <a:extLst>
              <a:ext uri="{FF2B5EF4-FFF2-40B4-BE49-F238E27FC236}">
                <a16:creationId xmlns:a16="http://schemas.microsoft.com/office/drawing/2014/main" id="{C8F7BD72-C561-4FAA-BADB-079C2EFD7409}"/>
              </a:ext>
            </a:extLst>
          </p:cNvPr>
          <p:cNvSpPr>
            <a:spLocks noGrp="1"/>
          </p:cNvSpPr>
          <p:nvPr>
            <p:ph sz="quarter" idx="10"/>
          </p:nvPr>
        </p:nvSpPr>
        <p:spPr>
          <a:xfrm>
            <a:off x="314326" y="1949923"/>
            <a:ext cx="8505608" cy="692498"/>
          </a:xfrm>
        </p:spPr>
        <p:txBody>
          <a:bodyPr/>
          <a:lstStyle/>
          <a:p>
            <a:r>
              <a:rPr lang="en-US" b="1" dirty="0">
                <a:latin typeface="+mn-lt"/>
              </a:rPr>
              <a:t>Azure Dedicated Host </a:t>
            </a:r>
            <a:r>
              <a:rPr lang="en-US" dirty="0">
                <a:latin typeface="+mn-lt"/>
              </a:rPr>
              <a:t>provides physical servers that host one or more Azure virtual machines that is dedicated to a single organization’s workload.</a:t>
            </a:r>
          </a:p>
        </p:txBody>
      </p:sp>
      <p:grpSp>
        <p:nvGrpSpPr>
          <p:cNvPr id="9" name="Group 8" descr="Azure Dedicated Host icon - a key laid over the front of a cloud server.">
            <a:extLst>
              <a:ext uri="{FF2B5EF4-FFF2-40B4-BE49-F238E27FC236}">
                <a16:creationId xmlns:a16="http://schemas.microsoft.com/office/drawing/2014/main" id="{CB9E6AE9-55F1-48E0-88E6-39BF70B3D9CE}"/>
              </a:ext>
            </a:extLst>
          </p:cNvPr>
          <p:cNvGrpSpPr/>
          <p:nvPr/>
        </p:nvGrpSpPr>
        <p:grpSpPr>
          <a:xfrm>
            <a:off x="1064703" y="2746459"/>
            <a:ext cx="7014594" cy="2070623"/>
            <a:chOff x="1478957" y="2593895"/>
            <a:chExt cx="9352792" cy="2760831"/>
          </a:xfrm>
        </p:grpSpPr>
        <p:pic>
          <p:nvPicPr>
            <p:cNvPr id="7" name="Graphic 6">
              <a:extLst>
                <a:ext uri="{FF2B5EF4-FFF2-40B4-BE49-F238E27FC236}">
                  <a16:creationId xmlns:a16="http://schemas.microsoft.com/office/drawing/2014/main" id="{43DCD69C-4F21-4A4A-8DA8-71ACA213B4E7}"/>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478957" y="2593895"/>
              <a:ext cx="2760831" cy="2760831"/>
            </a:xfrm>
            <a:prstGeom prst="rect">
              <a:avLst/>
            </a:prstGeom>
          </p:spPr>
        </p:pic>
        <p:sp>
          <p:nvSpPr>
            <p:cNvPr id="8" name="TextBox 7">
              <a:extLst>
                <a:ext uri="{FF2B5EF4-FFF2-40B4-BE49-F238E27FC236}">
                  <a16:creationId xmlns:a16="http://schemas.microsoft.com/office/drawing/2014/main" id="{17F318FD-E0EA-42B9-8FD1-0D818DE44E09}"/>
                </a:ext>
              </a:extLst>
            </p:cNvPr>
            <p:cNvSpPr txBox="1"/>
            <p:nvPr/>
          </p:nvSpPr>
          <p:spPr>
            <a:xfrm>
              <a:off x="4888149" y="3087914"/>
              <a:ext cx="5943600" cy="1772794"/>
            </a:xfrm>
            <a:prstGeom prst="rect">
              <a:avLst/>
            </a:prstGeom>
            <a:noFill/>
          </p:spPr>
          <p:txBody>
            <a:bodyPr wrap="square" lIns="137160" tIns="109728" rIns="137160" bIns="109728" rtlCol="0">
              <a:spAutoFit/>
            </a:bodyPr>
            <a:lstStyle/>
            <a:p>
              <a:r>
                <a:rPr lang="en-US" dirty="0">
                  <a:latin typeface="+mj-lt"/>
                </a:rPr>
                <a:t>Benefits</a:t>
              </a:r>
            </a:p>
            <a:p>
              <a:pPr marL="214313" indent="-214313">
                <a:buFont typeface="Arial" panose="020B0604020202020204" pitchFamily="34" charset="0"/>
                <a:buChar char="•"/>
              </a:pPr>
              <a:r>
                <a:rPr lang="en-US" dirty="0"/>
                <a:t>Hardware isolation at the server level</a:t>
              </a:r>
            </a:p>
            <a:p>
              <a:pPr marL="214313" indent="-214313">
                <a:buFont typeface="Arial" panose="020B0604020202020204" pitchFamily="34" charset="0"/>
                <a:buChar char="•"/>
              </a:pPr>
              <a:r>
                <a:rPr lang="en-US" dirty="0"/>
                <a:t>Control over maintenance event timing</a:t>
              </a:r>
            </a:p>
            <a:p>
              <a:pPr marL="214313" indent="-214313">
                <a:buFont typeface="Arial" panose="020B0604020202020204" pitchFamily="34" charset="0"/>
                <a:buChar char="•"/>
              </a:pPr>
              <a:r>
                <a:rPr lang="en-US" dirty="0"/>
                <a:t>Aligned with Azure Hybrid Use Benefits</a:t>
              </a:r>
            </a:p>
          </p:txBody>
        </p:sp>
      </p:grpSp>
    </p:spTree>
    <p:extLst>
      <p:ext uri="{BB962C8B-B14F-4D97-AF65-F5344CB8AC3E}">
        <p14:creationId xmlns:p14="http://schemas.microsoft.com/office/powerpoint/2010/main" val="3518428019"/>
      </p:ext>
    </p:extLst>
  </p:cSld>
  <p:clrMapOvr>
    <a:masterClrMapping/>
  </p:clrMapOvr>
  <p:transition>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latin typeface="Segoe UI Semibold (Headings)"/>
              </a:rPr>
              <a:t>Secure network connectivity</a:t>
            </a:r>
          </a:p>
        </p:txBody>
      </p:sp>
      <p:pic>
        <p:nvPicPr>
          <p:cNvPr id="5" name="Graphic 4" descr="Server">
            <a:extLst>
              <a:ext uri="{FF2B5EF4-FFF2-40B4-BE49-F238E27FC236}">
                <a16:creationId xmlns:a16="http://schemas.microsoft.com/office/drawing/2014/main" id="{C73CA47A-986C-42B2-8A19-0B46A339034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7557035" y="2930291"/>
            <a:ext cx="997418" cy="997418"/>
          </a:xfrm>
          <a:prstGeom prst="rect">
            <a:avLst/>
          </a:prstGeom>
        </p:spPr>
      </p:pic>
      <p:pic>
        <p:nvPicPr>
          <p:cNvPr id="7" name="Graphic 6" descr="Shield Tick">
            <a:extLst>
              <a:ext uri="{FF2B5EF4-FFF2-40B4-BE49-F238E27FC236}">
                <a16:creationId xmlns:a16="http://schemas.microsoft.com/office/drawing/2014/main" id="{51D96BD7-ACFB-44A2-91DE-90596E3B4B1B}"/>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8318032" y="3421253"/>
            <a:ext cx="472841" cy="472841"/>
          </a:xfrm>
          <a:prstGeom prst="rect">
            <a:avLst/>
          </a:prstGeom>
        </p:spPr>
      </p:pic>
    </p:spTree>
    <p:extLst>
      <p:ext uri="{BB962C8B-B14F-4D97-AF65-F5344CB8AC3E}">
        <p14:creationId xmlns:p14="http://schemas.microsoft.com/office/powerpoint/2010/main" val="2605703798"/>
      </p:ext>
    </p:extLst>
  </p:cSld>
  <p:clrMapOvr>
    <a:masterClrMapping/>
  </p:clrMapOvr>
  <p:transition>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8ABE8-A54C-4A99-8B25-C89526115079}"/>
              </a:ext>
            </a:extLst>
          </p:cNvPr>
          <p:cNvSpPr>
            <a:spLocks noGrp="1"/>
          </p:cNvSpPr>
          <p:nvPr>
            <p:ph type="title"/>
          </p:nvPr>
        </p:nvSpPr>
        <p:spPr/>
        <p:txBody>
          <a:bodyPr/>
          <a:lstStyle/>
          <a:p>
            <a:r>
              <a:rPr lang="en-US" dirty="0"/>
              <a:t>Secure Network Connectivity - Objective Domain</a:t>
            </a:r>
          </a:p>
        </p:txBody>
      </p:sp>
      <p:sp>
        <p:nvSpPr>
          <p:cNvPr id="3" name="Text Placeholder 2">
            <a:extLst>
              <a:ext uri="{FF2B5EF4-FFF2-40B4-BE49-F238E27FC236}">
                <a16:creationId xmlns:a16="http://schemas.microsoft.com/office/drawing/2014/main" id="{0EF6FD3D-313A-4CD1-B33E-B54FE36B1626}"/>
              </a:ext>
            </a:extLst>
          </p:cNvPr>
          <p:cNvSpPr>
            <a:spLocks noGrp="1"/>
          </p:cNvSpPr>
          <p:nvPr>
            <p:ph sz="quarter" idx="4294967295"/>
          </p:nvPr>
        </p:nvSpPr>
        <p:spPr>
          <a:xfrm>
            <a:off x="314326" y="1949923"/>
            <a:ext cx="8505608" cy="2579889"/>
          </a:xfrm>
        </p:spPr>
        <p:txBody>
          <a:bodyPr/>
          <a:lstStyle/>
          <a:p>
            <a:pPr lvl="0" fontAlgn="base">
              <a:lnSpc>
                <a:spcPct val="150000"/>
              </a:lnSpc>
            </a:pPr>
            <a:r>
              <a:rPr lang="en-US" sz="1800" dirty="0"/>
              <a:t>Describe the concept and functionality of:</a:t>
            </a:r>
          </a:p>
          <a:p>
            <a:pPr marL="257175" indent="-257175">
              <a:lnSpc>
                <a:spcPct val="150000"/>
              </a:lnSpc>
            </a:pPr>
            <a:r>
              <a:rPr lang="en-US" sz="1800" dirty="0">
                <a:latin typeface="Segoe UI" panose="020B0502040204020203" pitchFamily="34" charset="0"/>
                <a:cs typeface="Segoe UI" panose="020B0502040204020203" pitchFamily="34" charset="0"/>
              </a:rPr>
              <a:t>Defense in depth</a:t>
            </a:r>
          </a:p>
          <a:p>
            <a:pPr marL="257175" indent="-257175">
              <a:lnSpc>
                <a:spcPct val="150000"/>
              </a:lnSpc>
            </a:pPr>
            <a:r>
              <a:rPr lang="en-US" sz="1800" dirty="0">
                <a:latin typeface="Segoe UI" panose="020B0502040204020203" pitchFamily="34" charset="0"/>
                <a:cs typeface="Segoe UI" panose="020B0502040204020203" pitchFamily="34" charset="0"/>
              </a:rPr>
              <a:t>Network Security Groups (NSG)</a:t>
            </a:r>
          </a:p>
          <a:p>
            <a:pPr marL="257175" indent="-257175">
              <a:lnSpc>
                <a:spcPct val="150000"/>
              </a:lnSpc>
            </a:pPr>
            <a:r>
              <a:rPr lang="en-US" sz="1800" dirty="0">
                <a:latin typeface="Segoe UI" panose="020B0502040204020203" pitchFamily="34" charset="0"/>
                <a:cs typeface="Segoe UI" panose="020B0502040204020203" pitchFamily="34" charset="0"/>
              </a:rPr>
              <a:t>Azure Firewall</a:t>
            </a:r>
          </a:p>
          <a:p>
            <a:pPr marL="257175" indent="-257175">
              <a:lnSpc>
                <a:spcPct val="150000"/>
              </a:lnSpc>
            </a:pPr>
            <a:r>
              <a:rPr lang="en-US" sz="1800" dirty="0">
                <a:latin typeface="Segoe UI" panose="020B0502040204020203" pitchFamily="34" charset="0"/>
                <a:cs typeface="Segoe UI" panose="020B0502040204020203" pitchFamily="34" charset="0"/>
              </a:rPr>
              <a:t>Azure DDoS protection </a:t>
            </a:r>
          </a:p>
          <a:p>
            <a:pPr>
              <a:lnSpc>
                <a:spcPct val="150000"/>
              </a:lnSpc>
            </a:pPr>
            <a:endParaRPr lang="en-US" sz="1800" dirty="0"/>
          </a:p>
        </p:txBody>
      </p:sp>
    </p:spTree>
    <p:extLst>
      <p:ext uri="{BB962C8B-B14F-4D97-AF65-F5344CB8AC3E}">
        <p14:creationId xmlns:p14="http://schemas.microsoft.com/office/powerpoint/2010/main" val="1576172478"/>
      </p:ext>
    </p:extLst>
  </p:cSld>
  <p:clrMapOvr>
    <a:masterClrMapping/>
  </p:clrMapOvr>
  <p:transition>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solidFill>
                  <a:schemeClr val="tx1"/>
                </a:solidFill>
              </a:rPr>
              <a:t>Defense in depth</a:t>
            </a:r>
          </a:p>
        </p:txBody>
      </p:sp>
      <p:sp>
        <p:nvSpPr>
          <p:cNvPr id="6" name="Text Placeholder 5"/>
          <p:cNvSpPr>
            <a:spLocks noGrp="1"/>
          </p:cNvSpPr>
          <p:nvPr>
            <p:ph sz="quarter" idx="10"/>
          </p:nvPr>
        </p:nvSpPr>
        <p:spPr>
          <a:xfrm>
            <a:off x="250400" y="2086716"/>
            <a:ext cx="4593896" cy="2910160"/>
          </a:xfrm>
        </p:spPr>
        <p:txBody>
          <a:bodyPr/>
          <a:lstStyle/>
          <a:p>
            <a:pPr marL="257175" indent="-257175">
              <a:buFont typeface="Arial" panose="020B0604020202020204" pitchFamily="34" charset="0"/>
              <a:buChar char="•"/>
            </a:pPr>
            <a:r>
              <a:rPr lang="en-US" dirty="0"/>
              <a:t>A layered approach to securing computer systems.</a:t>
            </a:r>
          </a:p>
          <a:p>
            <a:pPr marL="257175" indent="-257175">
              <a:lnSpc>
                <a:spcPct val="114000"/>
              </a:lnSpc>
              <a:buFont typeface="Arial" panose="020B0604020202020204" pitchFamily="34" charset="0"/>
              <a:buChar char="•"/>
            </a:pPr>
            <a:r>
              <a:rPr lang="en-US" dirty="0"/>
              <a:t>Provides multiple levels of protection. </a:t>
            </a:r>
          </a:p>
          <a:p>
            <a:pPr marL="257175" indent="-257175">
              <a:lnSpc>
                <a:spcPct val="114000"/>
              </a:lnSpc>
              <a:buFont typeface="Arial" panose="020B0604020202020204" pitchFamily="34" charset="0"/>
              <a:buChar char="•"/>
            </a:pPr>
            <a:r>
              <a:rPr lang="en-US" dirty="0"/>
              <a:t>Attacks against one layer are isolated from subsequent layers. </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4ABAE1CC-1670-41D7-8E1D-B479809CA2A0}"/>
              </a:ext>
            </a:extLst>
          </p:cNvPr>
          <p:cNvGrpSpPr/>
          <p:nvPr/>
        </p:nvGrpSpPr>
        <p:grpSpPr>
          <a:xfrm>
            <a:off x="5213334" y="1731108"/>
            <a:ext cx="3446894" cy="2966985"/>
            <a:chOff x="6366893" y="1369646"/>
            <a:chExt cx="2568045" cy="2816227"/>
          </a:xfrm>
        </p:grpSpPr>
        <p:sp>
          <p:nvSpPr>
            <p:cNvPr id="7" name="Rectangle 6">
              <a:extLst>
                <a:ext uri="{FF2B5EF4-FFF2-40B4-BE49-F238E27FC236}">
                  <a16:creationId xmlns:a16="http://schemas.microsoft.com/office/drawing/2014/main" id="{E021DC50-183E-4228-9571-6552551463F8}"/>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A288C81-4E58-4574-9C32-E681CEF391EC}"/>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B13FFE2C-9D39-413C-95CA-C5754F20D5E1}"/>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CCABB243-6E30-45CE-A128-0A8CDCDF635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EBC38335-51D1-429D-8378-450D3F99D260}"/>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B0ABBDC1-E5FF-4478-9DB8-634C73006990}"/>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F0830FD7-83F2-4621-83EE-0A82ADCA2CC4}"/>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2673095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b="1">
                <a:solidFill>
                  <a:schemeClr val="tx1"/>
                </a:solidFill>
                <a:cs typeface="Segoe UI"/>
              </a:rPr>
              <a:t>Shared Security</a:t>
            </a:r>
            <a:endParaRPr lang="en-US" b="1" dirty="0">
              <a:solidFill>
                <a:schemeClr val="tx1"/>
              </a:solidFill>
            </a:endParaRPr>
          </a:p>
        </p:txBody>
      </p:sp>
      <p:sp>
        <p:nvSpPr>
          <p:cNvPr id="6" name="Text Placeholder 5"/>
          <p:cNvSpPr>
            <a:spLocks noGrp="1"/>
          </p:cNvSpPr>
          <p:nvPr>
            <p:ph sz="quarter" idx="10"/>
          </p:nvPr>
        </p:nvSpPr>
        <p:spPr>
          <a:xfrm>
            <a:off x="314326" y="1949923"/>
            <a:ext cx="3250328" cy="1908215"/>
          </a:xfrm>
        </p:spPr>
        <p:txBody>
          <a:bodyPr/>
          <a:lstStyle/>
          <a:p>
            <a:pPr marL="257175" indent="-257175">
              <a:buFont typeface="Arial" panose="020B0604020202020204" pitchFamily="34" charset="0"/>
              <a:buChar char="•"/>
            </a:pPr>
            <a:r>
              <a:rPr lang="en-US" dirty="0">
                <a:solidFill>
                  <a:schemeClr val="tx1"/>
                </a:solidFill>
                <a:latin typeface="+mn-lt"/>
              </a:rPr>
              <a:t>Migrating from customer-controlled to cloud-based datacenters shifts the responsibility for security.</a:t>
            </a:r>
          </a:p>
          <a:p>
            <a:pPr marL="257175" indent="-257175">
              <a:buFont typeface="Arial" panose="020B0604020202020204" pitchFamily="34" charset="0"/>
              <a:buChar char="•"/>
            </a:pPr>
            <a:endParaRPr lang="en-US" dirty="0">
              <a:solidFill>
                <a:schemeClr val="tx1"/>
              </a:solidFill>
              <a:latin typeface="+mn-lt"/>
            </a:endParaRPr>
          </a:p>
          <a:p>
            <a:pPr marL="257175" indent="-257175">
              <a:buFont typeface="Arial" panose="020B0604020202020204" pitchFamily="34" charset="0"/>
              <a:buChar char="•"/>
            </a:pPr>
            <a:r>
              <a:rPr lang="en-US" dirty="0">
                <a:solidFill>
                  <a:schemeClr val="tx1"/>
                </a:solidFill>
                <a:latin typeface="+mn-lt"/>
              </a:rPr>
              <a:t>Security becomes a shared concern between cloud providers and customers.</a:t>
            </a:r>
            <a:endParaRPr lang="en-US" b="1" dirty="0">
              <a:solidFill>
                <a:schemeClr val="tx1"/>
              </a:solidFill>
              <a:latin typeface="+mn-lt"/>
            </a:endParaRPr>
          </a:p>
        </p:txBody>
      </p:sp>
      <p:graphicFrame>
        <p:nvGraphicFramePr>
          <p:cNvPr id="5" name="Table 3">
            <a:extLst>
              <a:ext uri="{FF2B5EF4-FFF2-40B4-BE49-F238E27FC236}">
                <a16:creationId xmlns:a16="http://schemas.microsoft.com/office/drawing/2014/main" id="{B52B1D42-FD12-4852-BCE3-48EA64F82FC8}"/>
              </a:ext>
            </a:extLst>
          </p:cNvPr>
          <p:cNvGraphicFramePr>
            <a:graphicFrameLocks noGrp="1"/>
          </p:cNvGraphicFramePr>
          <p:nvPr/>
        </p:nvGraphicFramePr>
        <p:xfrm>
          <a:off x="3736529" y="1187620"/>
          <a:ext cx="5083405" cy="3676712"/>
        </p:xfrm>
        <a:graphic>
          <a:graphicData uri="http://schemas.openxmlformats.org/drawingml/2006/table">
            <a:tbl>
              <a:tblPr firstRow="1" bandRow="1">
                <a:tableStyleId>{5C22544A-7EE6-4342-B048-85BDC9FD1C3A}</a:tableStyleId>
              </a:tblPr>
              <a:tblGrid>
                <a:gridCol w="1590773">
                  <a:extLst>
                    <a:ext uri="{9D8B030D-6E8A-4147-A177-3AD203B41FA5}">
                      <a16:colId xmlns:a16="http://schemas.microsoft.com/office/drawing/2014/main" val="2492553837"/>
                    </a:ext>
                  </a:extLst>
                </a:gridCol>
                <a:gridCol w="933254">
                  <a:extLst>
                    <a:ext uri="{9D8B030D-6E8A-4147-A177-3AD203B41FA5}">
                      <a16:colId xmlns:a16="http://schemas.microsoft.com/office/drawing/2014/main" val="491487378"/>
                    </a:ext>
                  </a:extLst>
                </a:gridCol>
                <a:gridCol w="791852">
                  <a:extLst>
                    <a:ext uri="{9D8B030D-6E8A-4147-A177-3AD203B41FA5}">
                      <a16:colId xmlns:a16="http://schemas.microsoft.com/office/drawing/2014/main" val="2169151038"/>
                    </a:ext>
                  </a:extLst>
                </a:gridCol>
                <a:gridCol w="855482">
                  <a:extLst>
                    <a:ext uri="{9D8B030D-6E8A-4147-A177-3AD203B41FA5}">
                      <a16:colId xmlns:a16="http://schemas.microsoft.com/office/drawing/2014/main" val="2048577238"/>
                    </a:ext>
                  </a:extLst>
                </a:gridCol>
                <a:gridCol w="912044">
                  <a:extLst>
                    <a:ext uri="{9D8B030D-6E8A-4147-A177-3AD203B41FA5}">
                      <a16:colId xmlns:a16="http://schemas.microsoft.com/office/drawing/2014/main" val="2063440402"/>
                    </a:ext>
                  </a:extLst>
                </a:gridCol>
              </a:tblGrid>
              <a:tr h="288935">
                <a:tc>
                  <a:txBody>
                    <a:bodyPr/>
                    <a:lstStyle/>
                    <a:p>
                      <a:pPr algn="ctr"/>
                      <a:r>
                        <a:rPr lang="de-DE" sz="1100" dirty="0">
                          <a:solidFill>
                            <a:schemeClr val="tx1"/>
                          </a:solidFill>
                          <a:latin typeface="+mj-lt"/>
                        </a:rPr>
                        <a:t>Responsibility</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On-Premises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IaaS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PaaS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tc>
                  <a:txBody>
                    <a:bodyPr/>
                    <a:lstStyle/>
                    <a:p>
                      <a:pPr algn="ctr"/>
                      <a:r>
                        <a:rPr lang="de-DE" sz="1100" dirty="0">
                          <a:solidFill>
                            <a:schemeClr val="tx1"/>
                          </a:solidFill>
                          <a:latin typeface="+mj-lt"/>
                        </a:rPr>
                        <a:t>SaaS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bg1"/>
                    </a:solidFill>
                  </a:tcPr>
                </a:tc>
                <a:extLst>
                  <a:ext uri="{0D108BD9-81ED-4DB2-BD59-A6C34878D82A}">
                    <a16:rowId xmlns:a16="http://schemas.microsoft.com/office/drawing/2014/main" val="2290566429"/>
                  </a:ext>
                </a:extLst>
              </a:tr>
              <a:tr h="388620">
                <a:tc>
                  <a:txBody>
                    <a:bodyPr/>
                    <a:lstStyle/>
                    <a:p>
                      <a:r>
                        <a:rPr lang="de-DE" sz="1100" dirty="0">
                          <a:solidFill>
                            <a:schemeClr val="tx1"/>
                          </a:solidFill>
                          <a:latin typeface="+mj-lt"/>
                        </a:rPr>
                        <a:t>Data governance and Rights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lang="de-DE" sz="1100" dirty="0">
                          <a:solidFill>
                            <a:schemeClr val="tx1"/>
                          </a:solidFill>
                          <a:latin typeface="+mj-lt"/>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863667499"/>
                  </a:ext>
                </a:extLst>
              </a:tr>
              <a:tr h="288935">
                <a:tc>
                  <a:txBody>
                    <a:bodyPr/>
                    <a:lstStyle/>
                    <a:p>
                      <a:r>
                        <a:rPr lang="de-DE" sz="1100" dirty="0">
                          <a:solidFill>
                            <a:schemeClr val="tx1"/>
                          </a:solidFill>
                          <a:latin typeface="+mj-lt"/>
                        </a:rPr>
                        <a:t>Client endpoints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4050954191"/>
                  </a:ext>
                </a:extLst>
              </a:tr>
              <a:tr h="388620">
                <a:tc>
                  <a:txBody>
                    <a:bodyPr/>
                    <a:lstStyle/>
                    <a:p>
                      <a:r>
                        <a:rPr lang="de-DE" sz="1100" dirty="0">
                          <a:solidFill>
                            <a:schemeClr val="tx1"/>
                          </a:solidFill>
                          <a:latin typeface="+mj-lt"/>
                        </a:rPr>
                        <a:t>Account and access management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extLst>
                  <a:ext uri="{0D108BD9-81ED-4DB2-BD59-A6C34878D82A}">
                    <a16:rowId xmlns:a16="http://schemas.microsoft.com/office/drawing/2014/main" val="1269630258"/>
                  </a:ext>
                </a:extLst>
              </a:tr>
              <a:tr h="388620">
                <a:tc>
                  <a:txBody>
                    <a:bodyPr/>
                    <a:lstStyle/>
                    <a:p>
                      <a:r>
                        <a:rPr lang="de-DE" sz="1100" dirty="0">
                          <a:solidFill>
                            <a:schemeClr val="tx1"/>
                          </a:solidFill>
                          <a:latin typeface="+mj-lt"/>
                        </a:rPr>
                        <a:t>Identity and directory infrastructure</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extLst>
                  <a:ext uri="{0D108BD9-81ED-4DB2-BD59-A6C34878D82A}">
                    <a16:rowId xmlns:a16="http://schemas.microsoft.com/office/drawing/2014/main" val="2936489739"/>
                  </a:ext>
                </a:extLst>
              </a:tr>
              <a:tr h="388620">
                <a:tc>
                  <a:txBody>
                    <a:bodyPr/>
                    <a:lstStyle/>
                    <a:p>
                      <a:r>
                        <a:rPr lang="de-DE" sz="1100" dirty="0">
                          <a:solidFill>
                            <a:schemeClr val="tx1"/>
                          </a:solidFill>
                          <a:latin typeface="+mj-lt"/>
                        </a:rPr>
                        <a:t>Application</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kumimoji="0" lang="de-DE" sz="1100" b="0" i="0" u="none" strike="noStrike" kern="1200" cap="none" spc="0" normalizeH="0" baseline="0" noProof="0" dirty="0">
                        <a:ln>
                          <a:noFill/>
                        </a:ln>
                        <a:solidFill>
                          <a:schemeClr val="tx1"/>
                        </a:solidFill>
                        <a:effectLst/>
                        <a:uLnTx/>
                        <a:uFillTx/>
                        <a:latin typeface="+mj-lt"/>
                        <a:ea typeface="+mn-ea"/>
                        <a:cs typeface="+mn-cs"/>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859470329"/>
                  </a:ext>
                </a:extLst>
              </a:tr>
              <a:tr h="388620">
                <a:tc>
                  <a:txBody>
                    <a:bodyPr/>
                    <a:lstStyle/>
                    <a:p>
                      <a:r>
                        <a:rPr lang="de-DE" sz="1100" dirty="0">
                          <a:solidFill>
                            <a:schemeClr val="tx1"/>
                          </a:solidFill>
                          <a:latin typeface="+mj-lt"/>
                        </a:rPr>
                        <a:t>Network controls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p>
                    <a:p>
                      <a:pPr marL="0" marR="0" lvl="0" indent="0" algn="l" defTabSz="932742" rtl="0" eaLnBrk="1" fontAlgn="auto" latinLnBrk="0" hangingPunct="1">
                        <a:lnSpc>
                          <a:spcPct val="100000"/>
                        </a:lnSpc>
                        <a:spcBef>
                          <a:spcPts val="0"/>
                        </a:spcBef>
                        <a:spcAft>
                          <a:spcPts val="0"/>
                        </a:spcAft>
                        <a:buClrTx/>
                        <a:buSzTx/>
                        <a:buFontTx/>
                        <a:buNone/>
                        <a:tabLst/>
                        <a:defRPr/>
                      </a:pPr>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4">
                        <a:lumMod val="20000"/>
                        <a:lumOff val="80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724286487"/>
                  </a:ext>
                </a:extLst>
              </a:tr>
              <a:tr h="288935">
                <a:tc>
                  <a:txBody>
                    <a:bodyPr/>
                    <a:lstStyle/>
                    <a:p>
                      <a:r>
                        <a:rPr lang="de-DE" sz="1100" dirty="0">
                          <a:solidFill>
                            <a:schemeClr val="tx1"/>
                          </a:solidFill>
                          <a:latin typeface="+mj-lt"/>
                        </a:rPr>
                        <a:t>Operating system</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lang="de-DE" sz="1100" dirty="0">
                          <a:solidFill>
                            <a:schemeClr val="tx1"/>
                          </a:solidFill>
                          <a:latin typeface="+mj-lt"/>
                        </a:rPr>
                        <a:t>Microsoft</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53248286"/>
                  </a:ext>
                </a:extLst>
              </a:tr>
              <a:tr h="288935">
                <a:tc>
                  <a:txBody>
                    <a:bodyPr/>
                    <a:lstStyle/>
                    <a:p>
                      <a:r>
                        <a:rPr lang="de-DE" sz="1100" dirty="0">
                          <a:solidFill>
                            <a:schemeClr val="tx1"/>
                          </a:solidFill>
                          <a:latin typeface="+mj-lt"/>
                        </a:rPr>
                        <a:t>Physical hosts</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1138695883"/>
                  </a:ext>
                </a:extLst>
              </a:tr>
              <a:tr h="288935">
                <a:tc>
                  <a:txBody>
                    <a:bodyPr/>
                    <a:lstStyle/>
                    <a:p>
                      <a:r>
                        <a:rPr lang="de-DE" sz="1100" dirty="0">
                          <a:solidFill>
                            <a:schemeClr val="tx1"/>
                          </a:solidFill>
                          <a:latin typeface="+mj-lt"/>
                        </a:rPr>
                        <a:t>Physical network</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537528356"/>
                  </a:ext>
                </a:extLst>
              </a:tr>
              <a:tr h="288935">
                <a:tc>
                  <a:txBody>
                    <a:bodyPr/>
                    <a:lstStyle/>
                    <a:p>
                      <a:r>
                        <a:rPr lang="de-DE" sz="1100" dirty="0">
                          <a:solidFill>
                            <a:schemeClr val="tx1"/>
                          </a:solidFill>
                          <a:latin typeface="+mj-lt"/>
                        </a:rPr>
                        <a:t>Physical datacenter</a:t>
                      </a: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Customer</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chemeClr val="accent2">
                        <a:lumMod val="25000"/>
                        <a:lumOff val="75000"/>
                      </a:schemeClr>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tc>
                  <a:txBody>
                    <a:bodyPr/>
                    <a:lstStyle/>
                    <a:p>
                      <a:r>
                        <a:rPr kumimoji="0" lang="de-DE" sz="1100" b="0" i="0" u="none" strike="noStrike" kern="1200" cap="none" spc="0" normalizeH="0" baseline="0" noProof="0" dirty="0">
                          <a:ln>
                            <a:noFill/>
                          </a:ln>
                          <a:solidFill>
                            <a:schemeClr val="tx1"/>
                          </a:solidFill>
                          <a:effectLst/>
                          <a:uLnTx/>
                          <a:uFillTx/>
                          <a:latin typeface="+mj-lt"/>
                          <a:ea typeface="+mn-ea"/>
                          <a:cs typeface="+mn-cs"/>
                        </a:rPr>
                        <a:t>Microsoft</a:t>
                      </a:r>
                      <a:endParaRPr lang="de-DE" sz="1100" dirty="0">
                        <a:solidFill>
                          <a:schemeClr val="tx1"/>
                        </a:solidFill>
                        <a:latin typeface="+mj-lt"/>
                      </a:endParaRPr>
                    </a:p>
                  </a:txBody>
                  <a:tcPr marL="68580" marR="68580" marT="34290" marB="3429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FC000"/>
                    </a:solidFill>
                  </a:tcPr>
                </a:tc>
                <a:extLst>
                  <a:ext uri="{0D108BD9-81ED-4DB2-BD59-A6C34878D82A}">
                    <a16:rowId xmlns:a16="http://schemas.microsoft.com/office/drawing/2014/main" val="3209506587"/>
                  </a:ext>
                </a:extLst>
              </a:tr>
            </a:tbl>
          </a:graphicData>
        </a:graphic>
      </p:graphicFrame>
    </p:spTree>
    <p:extLst>
      <p:ext uri="{BB962C8B-B14F-4D97-AF65-F5344CB8AC3E}">
        <p14:creationId xmlns:p14="http://schemas.microsoft.com/office/powerpoint/2010/main" val="4821624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Network Security Groups (NSGs)</a:t>
            </a:r>
          </a:p>
        </p:txBody>
      </p:sp>
      <p:sp>
        <p:nvSpPr>
          <p:cNvPr id="6" name="Text Placeholder 5"/>
          <p:cNvSpPr>
            <a:spLocks noGrp="1"/>
          </p:cNvSpPr>
          <p:nvPr>
            <p:ph sz="quarter" idx="4294967295"/>
          </p:nvPr>
        </p:nvSpPr>
        <p:spPr>
          <a:xfrm>
            <a:off x="314326" y="1949922"/>
            <a:ext cx="8505608" cy="2521652"/>
          </a:xfrm>
        </p:spPr>
        <p:txBody>
          <a:bodyPr/>
          <a:lstStyle/>
          <a:p>
            <a:pPr marL="0" indent="0">
              <a:buNone/>
            </a:pPr>
            <a:r>
              <a:rPr lang="en-US" sz="1800" b="1" dirty="0"/>
              <a:t>Network Security Groups (NSGs) </a:t>
            </a:r>
            <a:r>
              <a:rPr lang="en-US" sz="1800" dirty="0"/>
              <a:t>f</a:t>
            </a:r>
            <a:r>
              <a:rPr lang="en-US" sz="1800" dirty="0" err="1"/>
              <a:t>ilter</a:t>
            </a:r>
            <a:r>
              <a:rPr lang="en-US" sz="1800" dirty="0"/>
              <a:t> network traffic to and from Azure resources on Azure Virtual Networks.</a:t>
            </a:r>
          </a:p>
          <a:p>
            <a:pPr marL="0" indent="0">
              <a:buNone/>
            </a:pPr>
            <a:endParaRPr lang="en-US" sz="1800" dirty="0"/>
          </a:p>
          <a:p>
            <a:pPr marL="214313" indent="-214313">
              <a:lnSpc>
                <a:spcPct val="114000"/>
              </a:lnSpc>
            </a:pPr>
            <a:r>
              <a:rPr lang="en-US" sz="1800" dirty="0"/>
              <a:t>Set inbound and outbound rules to filter by source and destination IP address, port, and protocol.</a:t>
            </a:r>
          </a:p>
          <a:p>
            <a:pPr marL="214313" indent="-214313">
              <a:lnSpc>
                <a:spcPct val="114000"/>
              </a:lnSpc>
            </a:pPr>
            <a:r>
              <a:rPr lang="en-US" sz="1800" dirty="0"/>
              <a:t>Add multiple rules, as needed, within subscription limits. </a:t>
            </a:r>
          </a:p>
          <a:p>
            <a:pPr marL="214313" indent="-214313">
              <a:lnSpc>
                <a:spcPct val="114000"/>
              </a:lnSpc>
            </a:pPr>
            <a:r>
              <a:rPr lang="en-US" sz="1800" dirty="0"/>
              <a:t>Azure applies default, baseline security rules to new NSGs.</a:t>
            </a:r>
          </a:p>
          <a:p>
            <a:pPr marL="214313" indent="-214313">
              <a:lnSpc>
                <a:spcPct val="114000"/>
              </a:lnSpc>
            </a:pPr>
            <a:r>
              <a:rPr lang="en-US" sz="1800" dirty="0"/>
              <a:t>Override default rules with new, higher priority rules.</a:t>
            </a:r>
            <a:endParaRPr lang="en-US" sz="1800" dirty="0">
              <a:cs typeface="Segoe UI Semilight" pitchFamily="34" charset="0"/>
            </a:endParaRPr>
          </a:p>
        </p:txBody>
      </p:sp>
      <p:pic>
        <p:nvPicPr>
          <p:cNvPr id="4" name="Picture 3" descr="Image representing Network Security Group (NSG)">
            <a:extLst>
              <a:ext uri="{FF2B5EF4-FFF2-40B4-BE49-F238E27FC236}">
                <a16:creationId xmlns:a16="http://schemas.microsoft.com/office/drawing/2014/main" id="{AB314C1E-84BC-469E-95BE-241BC890202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77977" y="3210748"/>
            <a:ext cx="1677048" cy="1606805"/>
          </a:xfrm>
          <a:prstGeom prst="rect">
            <a:avLst/>
          </a:prstGeom>
        </p:spPr>
      </p:pic>
    </p:spTree>
    <p:extLst>
      <p:ext uri="{BB962C8B-B14F-4D97-AF65-F5344CB8AC3E}">
        <p14:creationId xmlns:p14="http://schemas.microsoft.com/office/powerpoint/2010/main" val="29702384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Firewall</a:t>
            </a:r>
          </a:p>
        </p:txBody>
      </p:sp>
      <p:sp>
        <p:nvSpPr>
          <p:cNvPr id="6" name="Text Placeholder 5"/>
          <p:cNvSpPr>
            <a:spLocks noGrp="1"/>
          </p:cNvSpPr>
          <p:nvPr>
            <p:ph sz="quarter" idx="10"/>
          </p:nvPr>
        </p:nvSpPr>
        <p:spPr>
          <a:xfrm>
            <a:off x="314326" y="1949923"/>
            <a:ext cx="8505608" cy="2391135"/>
          </a:xfrm>
        </p:spPr>
        <p:txBody>
          <a:bodyPr/>
          <a:lstStyle/>
          <a:p>
            <a:pPr marL="0" indent="0">
              <a:lnSpc>
                <a:spcPct val="114000"/>
              </a:lnSpc>
            </a:pPr>
            <a:r>
              <a:rPr lang="en-US" noProof="0" dirty="0"/>
              <a:t>A stateful, managed</a:t>
            </a:r>
            <a:r>
              <a:rPr lang="en-US" dirty="0"/>
              <a:t> </a:t>
            </a:r>
            <a:r>
              <a:rPr lang="en-US" noProof="0" dirty="0"/>
              <a:t>Firewall as a Service (</a:t>
            </a:r>
            <a:r>
              <a:rPr lang="en-US" noProof="0" dirty="0" err="1"/>
              <a:t>FaaS</a:t>
            </a:r>
            <a:r>
              <a:rPr lang="en-US" noProof="0" dirty="0"/>
              <a:t>) that grants/denies server access based on originating IP address,</a:t>
            </a:r>
            <a:r>
              <a:rPr lang="en-US" dirty="0"/>
              <a:t> in order </a:t>
            </a:r>
            <a:r>
              <a:rPr lang="en-US" noProof="0" dirty="0"/>
              <a:t>to protect network resources.</a:t>
            </a:r>
          </a:p>
          <a:p>
            <a:pPr marL="257175" indent="-257175">
              <a:lnSpc>
                <a:spcPct val="114000"/>
              </a:lnSpc>
              <a:buFont typeface="Arial" panose="020B0604020202020204" pitchFamily="34" charset="0"/>
              <a:buChar char="•"/>
            </a:pPr>
            <a:r>
              <a:rPr lang="en-US" dirty="0"/>
              <a:t>Applies inbound and outbound traffic filtering rules</a:t>
            </a:r>
          </a:p>
          <a:p>
            <a:pPr marL="257175" indent="-257175">
              <a:lnSpc>
                <a:spcPct val="114000"/>
              </a:lnSpc>
              <a:buFont typeface="Arial" panose="020B0604020202020204" pitchFamily="34" charset="0"/>
              <a:buChar char="•"/>
            </a:pPr>
            <a:r>
              <a:rPr lang="en-US" noProof="0" dirty="0"/>
              <a:t>Built-in high availability</a:t>
            </a:r>
          </a:p>
          <a:p>
            <a:pPr marL="257175" indent="-257175">
              <a:lnSpc>
                <a:spcPct val="114000"/>
              </a:lnSpc>
              <a:buFont typeface="Arial" panose="020B0604020202020204" pitchFamily="34" charset="0"/>
              <a:buChar char="•"/>
            </a:pPr>
            <a:r>
              <a:rPr lang="en-US" dirty="0"/>
              <a:t>Unrestricted cloud scalability</a:t>
            </a:r>
          </a:p>
          <a:p>
            <a:pPr marL="257175" indent="-257175">
              <a:lnSpc>
                <a:spcPct val="114000"/>
              </a:lnSpc>
              <a:buFont typeface="Arial" panose="020B0604020202020204" pitchFamily="34" charset="0"/>
              <a:buChar char="•"/>
            </a:pPr>
            <a:r>
              <a:rPr lang="en-US" dirty="0"/>
              <a:t>Uses Azure Monitor logging</a:t>
            </a:r>
            <a:endParaRPr lang="en-US" noProof="0" dirty="0"/>
          </a:p>
        </p:txBody>
      </p:sp>
      <p:pic>
        <p:nvPicPr>
          <p:cNvPr id="8" name="Graphic 7">
            <a:extLst>
              <a:ext uri="{FF2B5EF4-FFF2-40B4-BE49-F238E27FC236}">
                <a16:creationId xmlns:a16="http://schemas.microsoft.com/office/drawing/2014/main" id="{699A1371-042B-4BD4-A880-2D0C6A6512B3}"/>
              </a:ext>
              <a:ext uri="{C183D7F6-B498-43B3-948B-1728B52AA6E4}">
                <adec:decorative xmlns:adec="http://schemas.microsoft.com/office/drawing/2017/decorative" val="1"/>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37672" y="2441594"/>
            <a:ext cx="1981859" cy="1981859"/>
          </a:xfrm>
          <a:prstGeom prst="rect">
            <a:avLst/>
          </a:prstGeom>
        </p:spPr>
      </p:pic>
      <p:grpSp>
        <p:nvGrpSpPr>
          <p:cNvPr id="3" name="Group 2" descr="Azure Application Gateway icon - brick wall in front of applications in the cloud.">
            <a:extLst>
              <a:ext uri="{FF2B5EF4-FFF2-40B4-BE49-F238E27FC236}">
                <a16:creationId xmlns:a16="http://schemas.microsoft.com/office/drawing/2014/main" id="{5CB9A4C7-ABA6-4B21-9F30-6312FFD3F391}"/>
              </a:ext>
            </a:extLst>
          </p:cNvPr>
          <p:cNvGrpSpPr/>
          <p:nvPr/>
        </p:nvGrpSpPr>
        <p:grpSpPr>
          <a:xfrm>
            <a:off x="313982" y="4474683"/>
            <a:ext cx="8516036" cy="507831"/>
            <a:chOff x="418643" y="4786537"/>
            <a:chExt cx="11354714" cy="677108"/>
          </a:xfrm>
        </p:grpSpPr>
        <p:sp>
          <p:nvSpPr>
            <p:cNvPr id="2" name="Rectangle 1">
              <a:extLst>
                <a:ext uri="{FF2B5EF4-FFF2-40B4-BE49-F238E27FC236}">
                  <a16:creationId xmlns:a16="http://schemas.microsoft.com/office/drawing/2014/main" id="{FC351924-337F-4BF9-AB0F-C284E0A75DDA}"/>
                </a:ext>
              </a:extLst>
            </p:cNvPr>
            <p:cNvSpPr/>
            <p:nvPr/>
          </p:nvSpPr>
          <p:spPr>
            <a:xfrm>
              <a:off x="1091270" y="4786537"/>
              <a:ext cx="10682087" cy="677108"/>
            </a:xfrm>
            <a:prstGeom prst="rect">
              <a:avLst/>
            </a:prstGeom>
          </p:spPr>
          <p:txBody>
            <a:bodyPr wrap="square">
              <a:spAutoFit/>
            </a:bodyPr>
            <a:lstStyle/>
            <a:p>
              <a:r>
                <a:rPr lang="en-US" sz="1350" b="1" dirty="0">
                  <a:gradFill>
                    <a:gsLst>
                      <a:gs pos="1250">
                        <a:schemeClr val="tx1"/>
                      </a:gs>
                      <a:gs pos="100000">
                        <a:schemeClr val="tx1"/>
                      </a:gs>
                    </a:gsLst>
                    <a:lin ang="5400000" scaled="0"/>
                  </a:gradFill>
                  <a:cs typeface="Segoe UI Semilight" panose="020B0402040204020203" pitchFamily="34" charset="0"/>
                </a:rPr>
                <a:t>Azure Application Gateway </a:t>
              </a:r>
              <a:r>
                <a:rPr lang="en-US" sz="1350" dirty="0">
                  <a:gradFill>
                    <a:gsLst>
                      <a:gs pos="1250">
                        <a:schemeClr val="tx1"/>
                      </a:gs>
                      <a:gs pos="100000">
                        <a:schemeClr val="tx1"/>
                      </a:gs>
                    </a:gsLst>
                    <a:lin ang="5400000" scaled="0"/>
                  </a:gradFill>
                  <a:cs typeface="Segoe UI Semilight" panose="020B0402040204020203" pitchFamily="34" charset="0"/>
                </a:rPr>
                <a:t>also provides a firewall, Web Application Firewall (WAF). WAF provides centralized, inbound protection for your web applications.</a:t>
              </a:r>
            </a:p>
          </p:txBody>
        </p:sp>
        <p:pic>
          <p:nvPicPr>
            <p:cNvPr id="5" name="Graphic 4">
              <a:extLst>
                <a:ext uri="{FF2B5EF4-FFF2-40B4-BE49-F238E27FC236}">
                  <a16:creationId xmlns:a16="http://schemas.microsoft.com/office/drawing/2014/main" id="{FEA8DE28-8815-46DB-9446-C230FB27D7EC}"/>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418643" y="4803459"/>
              <a:ext cx="612489" cy="612489"/>
            </a:xfrm>
            <a:prstGeom prst="rect">
              <a:avLst/>
            </a:prstGeom>
          </p:spPr>
        </p:pic>
      </p:grpSp>
    </p:spTree>
    <p:extLst>
      <p:ext uri="{BB962C8B-B14F-4D97-AF65-F5344CB8AC3E}">
        <p14:creationId xmlns:p14="http://schemas.microsoft.com/office/powerpoint/2010/main" val="42559403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noProof="0" dirty="0"/>
              <a:t>Azure Distributed Denial of Service (</a:t>
            </a:r>
            <a:r>
              <a:rPr lang="en-US" noProof="0" dirty="0" err="1"/>
              <a:t>DDoS</a:t>
            </a:r>
            <a:r>
              <a:rPr lang="en-US" noProof="0" dirty="0"/>
              <a:t>) protection</a:t>
            </a:r>
          </a:p>
        </p:txBody>
      </p:sp>
      <p:sp>
        <p:nvSpPr>
          <p:cNvPr id="6" name="Text Placeholder 5"/>
          <p:cNvSpPr>
            <a:spLocks noGrp="1"/>
          </p:cNvSpPr>
          <p:nvPr>
            <p:ph sz="quarter" idx="10"/>
          </p:nvPr>
        </p:nvSpPr>
        <p:spPr>
          <a:xfrm>
            <a:off x="314326" y="1858888"/>
            <a:ext cx="8505608" cy="2198294"/>
          </a:xfrm>
        </p:spPr>
        <p:txBody>
          <a:bodyPr vert="horz" wrap="square" lIns="0" tIns="68580" rIns="109728" bIns="68580" numCol="1" rtlCol="0" anchor="t" anchorCtr="0" compatLnSpc="1">
            <a:prstTxWarp prst="textNoShape">
              <a:avLst/>
            </a:prstTxWarp>
            <a:spAutoFit/>
          </a:bodyPr>
          <a:lstStyle/>
          <a:p>
            <a:r>
              <a:rPr lang="en-US" noProof="0" dirty="0">
                <a:latin typeface="+mn-lt"/>
              </a:rPr>
              <a:t>DDoS attacks overwhelm and exhaust network resources, making apps slow </a:t>
            </a:r>
            <a:br>
              <a:rPr lang="en-US" dirty="0"/>
            </a:br>
            <a:r>
              <a:rPr lang="en-US" noProof="0" dirty="0">
                <a:latin typeface="+mn-lt"/>
              </a:rPr>
              <a:t>or unresponsive.</a:t>
            </a:r>
            <a:endParaRPr lang="en-US" dirty="0">
              <a:latin typeface="+mn-lt"/>
            </a:endParaRPr>
          </a:p>
          <a:p>
            <a:pPr marL="257175" indent="-257175">
              <a:lnSpc>
                <a:spcPct val="114000"/>
              </a:lnSpc>
              <a:buFont typeface="Arial" panose="020B0604020202020204" pitchFamily="34" charset="0"/>
              <a:buChar char="•"/>
            </a:pPr>
            <a:r>
              <a:rPr lang="en-US" dirty="0">
                <a:latin typeface="+mn-lt"/>
              </a:rPr>
              <a:t>Sanitizes unwanted network traffic before it impacts service availability.</a:t>
            </a:r>
          </a:p>
          <a:p>
            <a:pPr marL="257175" indent="-257175">
              <a:lnSpc>
                <a:spcPct val="114000"/>
              </a:lnSpc>
              <a:buFont typeface="Arial" panose="020B0604020202020204" pitchFamily="34" charset="0"/>
              <a:buChar char="•"/>
            </a:pPr>
            <a:r>
              <a:rPr lang="en-US" dirty="0">
                <a:latin typeface="+mn-lt"/>
              </a:rPr>
              <a:t>Basic service tier is automatically enabled in Azure.</a:t>
            </a:r>
          </a:p>
          <a:p>
            <a:pPr marL="257175" indent="-257175">
              <a:lnSpc>
                <a:spcPct val="114000"/>
              </a:lnSpc>
              <a:buFont typeface="Arial" panose="020B0604020202020204" pitchFamily="34" charset="0"/>
              <a:buChar char="•"/>
            </a:pPr>
            <a:r>
              <a:rPr lang="en-US" dirty="0">
                <a:latin typeface="+mn-lt"/>
              </a:rPr>
              <a:t>Standard service tier</a:t>
            </a:r>
            <a:r>
              <a:rPr lang="en-US" i="1" dirty="0">
                <a:latin typeface="+mn-lt"/>
              </a:rPr>
              <a:t> </a:t>
            </a:r>
            <a:r>
              <a:rPr lang="en-US" dirty="0">
                <a:latin typeface="+mn-lt"/>
              </a:rPr>
              <a:t>adds mitigation capabilities</a:t>
            </a:r>
            <a:r>
              <a:rPr lang="en-US" dirty="0"/>
              <a:t> that are </a:t>
            </a:r>
            <a:r>
              <a:rPr lang="en-US" dirty="0">
                <a:latin typeface="+mn-lt"/>
              </a:rPr>
              <a:t>tuned to protect </a:t>
            </a:r>
            <a:br>
              <a:rPr lang="en-US" dirty="0"/>
            </a:br>
            <a:r>
              <a:rPr lang="en-US" dirty="0">
                <a:latin typeface="+mn-lt"/>
              </a:rPr>
              <a:t>Azure Virtual Network resources.</a:t>
            </a:r>
            <a:endParaRPr lang="en-US" noProof="0" dirty="0">
              <a:latin typeface="+mn-lt"/>
              <a:cs typeface="Segoe UI Semilight" pitchFamily="34" charset="0"/>
            </a:endParaRPr>
          </a:p>
        </p:txBody>
      </p:sp>
      <p:pic>
        <p:nvPicPr>
          <p:cNvPr id="5" name="Picture 4" descr="Picture of an attacker trying to do a denial of service attack on the cloud, and Azure DDoS Protection is blocking the attack.">
            <a:extLst>
              <a:ext uri="{FF2B5EF4-FFF2-40B4-BE49-F238E27FC236}">
                <a16:creationId xmlns:a16="http://schemas.microsoft.com/office/drawing/2014/main" id="{AD98E63B-39CC-4211-9726-13F2BF3357F7}"/>
              </a:ext>
            </a:extLst>
          </p:cNvPr>
          <p:cNvPicPr>
            <a:picLocks noChangeAspect="1"/>
          </p:cNvPicPr>
          <p:nvPr/>
        </p:nvPicPr>
        <p:blipFill>
          <a:blip r:embed="rId3"/>
          <a:stretch>
            <a:fillRect/>
          </a:stretch>
        </p:blipFill>
        <p:spPr>
          <a:xfrm>
            <a:off x="1617979" y="3956703"/>
            <a:ext cx="5632352" cy="1094138"/>
          </a:xfrm>
          <a:prstGeom prst="rect">
            <a:avLst/>
          </a:prstGeom>
        </p:spPr>
      </p:pic>
    </p:spTree>
    <p:extLst>
      <p:ext uri="{BB962C8B-B14F-4D97-AF65-F5344CB8AC3E}">
        <p14:creationId xmlns:p14="http://schemas.microsoft.com/office/powerpoint/2010/main" val="3923577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itle 16"/>
          <p:cNvSpPr>
            <a:spLocks noGrp="1"/>
          </p:cNvSpPr>
          <p:nvPr>
            <p:ph type="title"/>
          </p:nvPr>
        </p:nvSpPr>
        <p:spPr/>
        <p:txBody>
          <a:bodyPr/>
          <a:lstStyle/>
          <a:p>
            <a:r>
              <a:rPr lang="en-US" dirty="0">
                <a:cs typeface="Segoe UI"/>
              </a:rPr>
              <a:t>Defense in Depth Reviewed</a:t>
            </a:r>
            <a:endParaRPr lang="en-US" noProof="0" dirty="0">
              <a:cs typeface="Segoe UI"/>
            </a:endParaRPr>
          </a:p>
        </p:txBody>
      </p:sp>
      <p:sp>
        <p:nvSpPr>
          <p:cNvPr id="6" name="Text Placeholder 5"/>
          <p:cNvSpPr>
            <a:spLocks noGrp="1"/>
          </p:cNvSpPr>
          <p:nvPr>
            <p:ph sz="quarter" idx="4294967295"/>
          </p:nvPr>
        </p:nvSpPr>
        <p:spPr>
          <a:xfrm>
            <a:off x="314326" y="1949923"/>
            <a:ext cx="4618506" cy="3074688"/>
          </a:xfrm>
        </p:spPr>
        <p:txBody>
          <a:bodyPr vert="horz" wrap="square" lIns="0" tIns="68580" rIns="109728" bIns="68580" numCol="1" rtlCol="0" anchor="t" anchorCtr="0" compatLnSpc="1">
            <a:prstTxWarp prst="textNoShape">
              <a:avLst/>
            </a:prstTxWarp>
            <a:spAutoFit/>
          </a:bodyPr>
          <a:lstStyle/>
          <a:p>
            <a:r>
              <a:rPr lang="en-US" sz="1800" dirty="0"/>
              <a:t>Combining network security solutions</a:t>
            </a:r>
            <a:endParaRPr lang="en-US" sz="1800" dirty="0">
              <a:cs typeface="Segoe UI Semibold"/>
            </a:endParaRPr>
          </a:p>
          <a:p>
            <a:pPr marL="257175" indent="-257175"/>
            <a:r>
              <a:rPr lang="en-US" sz="1800" b="1" dirty="0"/>
              <a:t>NSGs </a:t>
            </a:r>
            <a:r>
              <a:rPr lang="en-US" sz="1800" dirty="0"/>
              <a:t>with </a:t>
            </a:r>
            <a:r>
              <a:rPr lang="en-US" sz="1800" b="1" dirty="0"/>
              <a:t>Azure Firewall</a:t>
            </a:r>
            <a:r>
              <a:rPr lang="en-US" sz="1800" dirty="0"/>
              <a:t> to achieve defense in depth. </a:t>
            </a:r>
            <a:endParaRPr lang="en-US" sz="1800" dirty="0">
              <a:cs typeface="Segoe UI"/>
            </a:endParaRPr>
          </a:p>
          <a:p>
            <a:pPr marL="257175" indent="-257175"/>
            <a:r>
              <a:rPr lang="en-US" sz="1800" b="1" dirty="0"/>
              <a:t>Perimeter layer </a:t>
            </a:r>
            <a:r>
              <a:rPr lang="en-US" sz="1800" dirty="0"/>
              <a:t>protects your network boundaries with Azure DDoS Protection and Azure Firewall.</a:t>
            </a:r>
          </a:p>
          <a:p>
            <a:pPr marL="257175" indent="-257175"/>
            <a:r>
              <a:rPr lang="en-US" sz="1800" b="1" dirty="0"/>
              <a:t>Networking layer </a:t>
            </a:r>
            <a:r>
              <a:rPr lang="en-US" sz="1800" dirty="0"/>
              <a:t>only permits traffic to pass between networked resources with Network Security Group (NSG) inbound and outbound rules.</a:t>
            </a:r>
          </a:p>
        </p:txBody>
      </p:sp>
      <p:grpSp>
        <p:nvGrpSpPr>
          <p:cNvPr id="2" name="Group 1" descr="Defense in depth graphic: data, application, compute, network, perimeter, identity &amp; access, and physical security. ">
            <a:extLst>
              <a:ext uri="{FF2B5EF4-FFF2-40B4-BE49-F238E27FC236}">
                <a16:creationId xmlns:a16="http://schemas.microsoft.com/office/drawing/2014/main" id="{D844EFE4-F557-47FD-B48B-E92C88C692BB}"/>
              </a:ext>
            </a:extLst>
          </p:cNvPr>
          <p:cNvGrpSpPr/>
          <p:nvPr/>
        </p:nvGrpSpPr>
        <p:grpSpPr>
          <a:xfrm>
            <a:off x="5056783" y="1904553"/>
            <a:ext cx="3759601" cy="2816021"/>
            <a:chOff x="6366893" y="1369646"/>
            <a:chExt cx="2568045" cy="2816227"/>
          </a:xfrm>
        </p:grpSpPr>
        <p:sp>
          <p:nvSpPr>
            <p:cNvPr id="7" name="Rectangle 6">
              <a:extLst>
                <a:ext uri="{FF2B5EF4-FFF2-40B4-BE49-F238E27FC236}">
                  <a16:creationId xmlns:a16="http://schemas.microsoft.com/office/drawing/2014/main" id="{7C56C9B4-7FE3-4EC5-BF7C-FD47C08D7DEA}"/>
                </a:ext>
              </a:extLst>
            </p:cNvPr>
            <p:cNvSpPr/>
            <p:nvPr/>
          </p:nvSpPr>
          <p:spPr>
            <a:xfrm>
              <a:off x="6366893" y="1369646"/>
              <a:ext cx="2568045" cy="281622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Physical Security</a:t>
              </a:r>
            </a:p>
          </p:txBody>
        </p:sp>
        <p:sp>
          <p:nvSpPr>
            <p:cNvPr id="8" name="Rectangle 7">
              <a:extLst>
                <a:ext uri="{FF2B5EF4-FFF2-40B4-BE49-F238E27FC236}">
                  <a16:creationId xmlns:a16="http://schemas.microsoft.com/office/drawing/2014/main" id="{D1F37FA4-52AD-4D14-91E2-7411A17FF5E2}"/>
                </a:ext>
              </a:extLst>
            </p:cNvPr>
            <p:cNvSpPr/>
            <p:nvPr/>
          </p:nvSpPr>
          <p:spPr>
            <a:xfrm>
              <a:off x="6451560" y="1747216"/>
              <a:ext cx="2398711" cy="2438656"/>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Identity &amp; Access</a:t>
              </a:r>
            </a:p>
          </p:txBody>
        </p:sp>
        <p:sp>
          <p:nvSpPr>
            <p:cNvPr id="9" name="Rectangle 8">
              <a:extLst>
                <a:ext uri="{FF2B5EF4-FFF2-40B4-BE49-F238E27FC236}">
                  <a16:creationId xmlns:a16="http://schemas.microsoft.com/office/drawing/2014/main" id="{F02755D6-CE95-41B4-AB29-F66E7FCB6E65}"/>
                </a:ext>
              </a:extLst>
            </p:cNvPr>
            <p:cNvSpPr/>
            <p:nvPr/>
          </p:nvSpPr>
          <p:spPr>
            <a:xfrm>
              <a:off x="6530405" y="2116393"/>
              <a:ext cx="2235199" cy="206947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Perimeter</a:t>
              </a:r>
            </a:p>
          </p:txBody>
        </p:sp>
        <p:sp>
          <p:nvSpPr>
            <p:cNvPr id="10" name="Rectangle 9">
              <a:extLst>
                <a:ext uri="{FF2B5EF4-FFF2-40B4-BE49-F238E27FC236}">
                  <a16:creationId xmlns:a16="http://schemas.microsoft.com/office/drawing/2014/main" id="{2B0C5988-5E19-44D0-BF7D-0F5693694A7E}"/>
                </a:ext>
              </a:extLst>
            </p:cNvPr>
            <p:cNvSpPr/>
            <p:nvPr/>
          </p:nvSpPr>
          <p:spPr>
            <a:xfrm>
              <a:off x="6642586" y="2510743"/>
              <a:ext cx="2021420" cy="1675129"/>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Network</a:t>
              </a:r>
            </a:p>
          </p:txBody>
        </p:sp>
        <p:sp>
          <p:nvSpPr>
            <p:cNvPr id="11" name="Rectangle 10">
              <a:extLst>
                <a:ext uri="{FF2B5EF4-FFF2-40B4-BE49-F238E27FC236}">
                  <a16:creationId xmlns:a16="http://schemas.microsoft.com/office/drawing/2014/main" id="{1F4352B3-7860-4327-A404-2E33A601A562}"/>
                </a:ext>
              </a:extLst>
            </p:cNvPr>
            <p:cNvSpPr/>
            <p:nvPr/>
          </p:nvSpPr>
          <p:spPr>
            <a:xfrm>
              <a:off x="6767470" y="2910783"/>
              <a:ext cx="1778002" cy="127509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Compute</a:t>
              </a:r>
            </a:p>
          </p:txBody>
        </p:sp>
        <p:sp>
          <p:nvSpPr>
            <p:cNvPr id="12" name="Rectangle 11">
              <a:extLst>
                <a:ext uri="{FF2B5EF4-FFF2-40B4-BE49-F238E27FC236}">
                  <a16:creationId xmlns:a16="http://schemas.microsoft.com/office/drawing/2014/main" id="{671DBBDC-E6B9-4B33-8C12-AB1CCFAE76BB}"/>
                </a:ext>
              </a:extLst>
            </p:cNvPr>
            <p:cNvSpPr/>
            <p:nvPr/>
          </p:nvSpPr>
          <p:spPr>
            <a:xfrm>
              <a:off x="6898703" y="3307833"/>
              <a:ext cx="1515535" cy="878040"/>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gn="ctr"/>
              <a:r>
                <a:rPr lang="en-US" dirty="0">
                  <a:solidFill>
                    <a:schemeClr val="tx1"/>
                  </a:solidFill>
                </a:rPr>
                <a:t>Application</a:t>
              </a:r>
            </a:p>
          </p:txBody>
        </p:sp>
        <p:sp>
          <p:nvSpPr>
            <p:cNvPr id="13" name="Rectangle 12">
              <a:extLst>
                <a:ext uri="{FF2B5EF4-FFF2-40B4-BE49-F238E27FC236}">
                  <a16:creationId xmlns:a16="http://schemas.microsoft.com/office/drawing/2014/main" id="{0D107C82-D597-4BED-9FBC-6CE7BF8594B2}"/>
                </a:ext>
              </a:extLst>
            </p:cNvPr>
            <p:cNvSpPr/>
            <p:nvPr/>
          </p:nvSpPr>
          <p:spPr>
            <a:xfrm>
              <a:off x="7047929" y="3745184"/>
              <a:ext cx="1210734" cy="440688"/>
            </a:xfrm>
            <a:prstGeom prst="rect">
              <a:avLst/>
            </a:prstGeom>
            <a:gradFill flip="none" rotWithShape="1">
              <a:gsLst>
                <a:gs pos="0">
                  <a:schemeClr val="accent1">
                    <a:lumMod val="0"/>
                    <a:lumOff val="100000"/>
                  </a:schemeClr>
                </a:gs>
                <a:gs pos="46000">
                  <a:schemeClr val="accent1">
                    <a:lumMod val="0"/>
                    <a:lumOff val="100000"/>
                  </a:schemeClr>
                </a:gs>
                <a:gs pos="100000">
                  <a:schemeClr val="accent1">
                    <a:lumMod val="100000"/>
                  </a:schemeClr>
                </a:gs>
              </a:gsLst>
              <a:path path="circle">
                <a:fillToRect l="50000" t="-80000" r="50000" b="180000"/>
              </a:path>
              <a:tileRect/>
            </a:gra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Data</a:t>
              </a:r>
            </a:p>
          </p:txBody>
        </p:sp>
      </p:grpSp>
    </p:spTree>
    <p:extLst>
      <p:ext uri="{BB962C8B-B14F-4D97-AF65-F5344CB8AC3E}">
        <p14:creationId xmlns:p14="http://schemas.microsoft.com/office/powerpoint/2010/main" val="40282465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D0CE92-1D76-4F61-8208-4BBDE2BA1DA5}"/>
              </a:ext>
            </a:extLst>
          </p:cNvPr>
          <p:cNvSpPr>
            <a:spLocks noGrp="1"/>
          </p:cNvSpPr>
          <p:nvPr>
            <p:ph type="title"/>
          </p:nvPr>
        </p:nvSpPr>
        <p:spPr/>
        <p:txBody>
          <a:bodyPr/>
          <a:lstStyle/>
          <a:p>
            <a:r>
              <a:rPr lang="en-IE" dirty="0"/>
              <a:t>Walkthrough - Secure network traffic</a:t>
            </a:r>
            <a:endParaRPr lang="en-US" dirty="0"/>
          </a:p>
        </p:txBody>
      </p:sp>
      <p:sp>
        <p:nvSpPr>
          <p:cNvPr id="3" name="Text Placeholder 2">
            <a:extLst>
              <a:ext uri="{FF2B5EF4-FFF2-40B4-BE49-F238E27FC236}">
                <a16:creationId xmlns:a16="http://schemas.microsoft.com/office/drawing/2014/main" id="{D9B7E699-8A7B-44B9-87EE-C5ED24A8C217}"/>
              </a:ext>
            </a:extLst>
          </p:cNvPr>
          <p:cNvSpPr>
            <a:spLocks noGrp="1"/>
          </p:cNvSpPr>
          <p:nvPr>
            <p:ph sz="quarter" idx="10"/>
          </p:nvPr>
        </p:nvSpPr>
        <p:spPr>
          <a:xfrm>
            <a:off x="313982" y="1949923"/>
            <a:ext cx="4046220" cy="2990562"/>
          </a:xfrm>
        </p:spPr>
        <p:txBody>
          <a:bodyPr vert="horz" wrap="square" lIns="0" tIns="68580" rIns="109728" bIns="68580" numCol="1" rtlCol="0" anchor="t" anchorCtr="0" compatLnSpc="1">
            <a:prstTxWarp prst="textNoShape">
              <a:avLst/>
            </a:prstTxWarp>
            <a:spAutoFit/>
          </a:bodyPr>
          <a:lstStyle/>
          <a:p>
            <a:pPr marL="171450" lvl="1" indent="0">
              <a:buNone/>
            </a:pPr>
            <a:r>
              <a:rPr lang="en-US" sz="1800" dirty="0">
                <a:latin typeface="Segoe UI Semibold"/>
                <a:cs typeface="Segoe UI Semibold"/>
              </a:rPr>
              <a:t>Create and configure inbound &amp; outbound security port rules.</a:t>
            </a: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Deploy a custom template to create a virtual machine.</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Create a network security group.</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rPr>
              <a:t>Create an inbound security port rule to allow RDP.</a:t>
            </a:r>
            <a:endParaRPr lang="en-US" dirty="0">
              <a:gradFill>
                <a:gsLst>
                  <a:gs pos="1250">
                    <a:srgbClr val="1A1A1A"/>
                  </a:gs>
                  <a:gs pos="100000">
                    <a:srgbClr val="1A1A1A"/>
                  </a:gs>
                </a:gsLst>
                <a:lin ang="5400000" scaled="0"/>
              </a:gradFill>
              <a:latin typeface="+mn-lt"/>
              <a:cs typeface="Segoe UI"/>
            </a:endParaRPr>
          </a:p>
          <a:p>
            <a:pPr marL="560546" indent="-385763">
              <a:buFont typeface="+mj-lt"/>
              <a:buAutoNum type="arabicPeriod"/>
              <a:tabLst>
                <a:tab pos="386954" algn="l"/>
              </a:tabLst>
            </a:pPr>
            <a:r>
              <a:rPr lang="en-US" dirty="0">
                <a:gradFill>
                  <a:gsLst>
                    <a:gs pos="1250">
                      <a:srgbClr val="1A1A1A"/>
                    </a:gs>
                    <a:gs pos="100000">
                      <a:srgbClr val="1A1A1A"/>
                    </a:gs>
                  </a:gsLst>
                  <a:lin ang="5400000" scaled="0"/>
                </a:gradFill>
                <a:latin typeface="+mn-lt"/>
                <a:cs typeface="Segoe UI Semilight" panose="020B0402040204020203" pitchFamily="34" charset="0"/>
              </a:rPr>
              <a:t>Configure an outbound security port rule to deny Internet access.</a:t>
            </a:r>
          </a:p>
        </p:txBody>
      </p:sp>
      <p:pic>
        <p:nvPicPr>
          <p:cNvPr id="6" name="Picture 5">
            <a:extLst>
              <a:ext uri="{FF2B5EF4-FFF2-40B4-BE49-F238E27FC236}">
                <a16:creationId xmlns:a16="http://schemas.microsoft.com/office/drawing/2014/main" id="{7CDCCC72-E44C-4A20-A7B0-16FEBBDDB9F4}"/>
              </a:ext>
              <a:ext uri="{C183D7F6-B498-43B3-948B-1728B52AA6E4}">
                <adec:decorative xmlns:adec="http://schemas.microsoft.com/office/drawing/2017/decorative" val="1"/>
              </a:ext>
            </a:extLst>
          </p:cNvPr>
          <p:cNvPicPr>
            <a:picLocks noChangeAspect="1"/>
          </p:cNvPicPr>
          <p:nvPr/>
        </p:nvPicPr>
        <p:blipFill>
          <a:blip r:embed="rId3"/>
          <a:stretch>
            <a:fillRect/>
          </a:stretch>
        </p:blipFill>
        <p:spPr>
          <a:xfrm>
            <a:off x="5579269" y="1942526"/>
            <a:ext cx="2821781" cy="2972948"/>
          </a:xfrm>
          <a:prstGeom prst="rect">
            <a:avLst/>
          </a:prstGeom>
        </p:spPr>
      </p:pic>
    </p:spTree>
    <p:extLst>
      <p:ext uri="{BB962C8B-B14F-4D97-AF65-F5344CB8AC3E}">
        <p14:creationId xmlns:p14="http://schemas.microsoft.com/office/powerpoint/2010/main" val="1370785303"/>
      </p:ext>
    </p:extLst>
  </p:cSld>
  <p:clrMapOvr>
    <a:masterClrMapping/>
  </p:clrMapOvr>
  <p:transition>
    <p:fade/>
  </p:transition>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icrosoft Power Platform Template">
  <a:themeElements>
    <a:clrScheme name="Azure">
      <a:dk1>
        <a:srgbClr val="000000"/>
      </a:dk1>
      <a:lt1>
        <a:srgbClr val="FFFFFF"/>
      </a:lt1>
      <a:dk2>
        <a:srgbClr val="0078D4"/>
      </a:dk2>
      <a:lt2>
        <a:srgbClr val="FFFFFF"/>
      </a:lt2>
      <a:accent1>
        <a:srgbClr val="243A5E"/>
      </a:accent1>
      <a:accent2>
        <a:srgbClr val="75757A"/>
      </a:accent2>
      <a:accent3>
        <a:srgbClr val="000041"/>
      </a:accent3>
      <a:accent4>
        <a:srgbClr val="0078D4"/>
      </a:accent4>
      <a:accent5>
        <a:srgbClr val="50E6FF"/>
      </a:accent5>
      <a:accent6>
        <a:srgbClr val="EBEBEB"/>
      </a:accent6>
      <a:hlink>
        <a:srgbClr val="0078D4"/>
      </a:hlink>
      <a:folHlink>
        <a:srgbClr val="0078D4"/>
      </a:folHlink>
    </a:clrScheme>
    <a:fontScheme name="Dynamics 365">
      <a:majorFont>
        <a:latin typeface="Segoe UI Semibold"/>
        <a:ea typeface=""/>
        <a:cs typeface=""/>
      </a:majorFont>
      <a:minorFont>
        <a:latin typeface="Segoe UI"/>
        <a:ea typeface=""/>
        <a:cs typeface=""/>
      </a:minorFont>
    </a:fontScheme>
    <a:fmtScheme name="Couture">
      <a:fillStyleLst>
        <a:solidFill>
          <a:schemeClr val="phClr"/>
        </a:solidFill>
        <a:solidFill>
          <a:schemeClr val="phClr">
            <a:tint val="65000"/>
          </a:schemeClr>
        </a:solidFill>
        <a:solidFill>
          <a:schemeClr val="phClr">
            <a:shade val="80000"/>
            <a:satMod val="18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9050" h="31750" prst="coolSlant"/>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solidFill>
          <a:schemeClr val="accent1"/>
        </a:solidFill>
        <a:ln>
          <a:noFill/>
          <a:headEnd type="none" w="med" len="med"/>
          <a:tailEnd type="none" w="med" len="med"/>
        </a:ln>
        <a:effectLst/>
      </a:spPr>
      <a:bodyPr rot="0" spcFirstLastPara="0" vertOverflow="overflow" horzOverflow="overflow" vert="horz" wrap="square" lIns="182880" tIns="146304" rIns="182880" bIns="146304" numCol="1" spcCol="0" rtlCol="0" fromWordArt="0" anchor="t" anchorCtr="0" forceAA="0" compatLnSpc="1">
        <a:prstTxWarp prst="textNoShape">
          <a:avLst/>
        </a:prstTxWarp>
        <a:noAutofit/>
      </a:bodyPr>
      <a:lstStyle>
        <a:defPPr defTabSz="932472" fontAlgn="base">
          <a:lnSpc>
            <a:spcPct val="90000"/>
          </a:lnSpc>
          <a:spcBef>
            <a:spcPct val="0"/>
          </a:spcBef>
          <a:spcAft>
            <a:spcPct val="0"/>
          </a:spcAft>
          <a:defRPr sz="2400" dirty="0" err="1" smtClean="0">
            <a:gradFill>
              <a:gsLst>
                <a:gs pos="0">
                  <a:srgbClr val="FFFFFF"/>
                </a:gs>
                <a:gs pos="100000">
                  <a:srgbClr val="FFFFFF"/>
                </a:gs>
              </a:gsLst>
              <a:lin ang="5400000" scaled="0"/>
            </a:gradFill>
            <a:ea typeface="Segoe UI" pitchFamily="34" charset="0"/>
            <a:cs typeface="Segoe UI" pitchFamily="34" charset="0"/>
          </a:defRPr>
        </a:defPPr>
      </a:lstStyle>
      <a:style>
        <a:lnRef idx="1">
          <a:schemeClr val="accent2"/>
        </a:lnRef>
        <a:fillRef idx="3">
          <a:schemeClr val="accent2"/>
        </a:fillRef>
        <a:effectRef idx="2">
          <a:schemeClr val="accent2"/>
        </a:effectRef>
        <a:fontRef idx="minor">
          <a:schemeClr val="lt1"/>
        </a:fontRef>
      </a:style>
    </a:spDef>
    <a:lnDef>
      <a:spPr>
        <a:ln>
          <a:solidFill>
            <a:schemeClr val="tx1"/>
          </a:solidFill>
          <a:headEnd type="none"/>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182880" tIns="146304" rIns="182880" bIns="146304" rtlCol="0">
        <a:spAutoFit/>
      </a:bodyPr>
      <a:lstStyle>
        <a:defPPr>
          <a:lnSpc>
            <a:spcPct val="90000"/>
          </a:lnSpc>
          <a:spcAft>
            <a:spcPts val="600"/>
          </a:spcAft>
          <a:defRPr sz="2400" dirty="0" err="1" smtClean="0">
            <a:gradFill>
              <a:gsLst>
                <a:gs pos="2917">
                  <a:schemeClr val="tx1"/>
                </a:gs>
                <a:gs pos="30000">
                  <a:schemeClr val="tx1"/>
                </a:gs>
              </a:gsLst>
              <a:lin ang="5400000" scaled="0"/>
            </a:gradFill>
          </a:defRPr>
        </a:defPPr>
      </a:lstStyle>
    </a:txDef>
  </a:objectDefaults>
  <a:extraClrSchemeLst/>
  <a:extLst>
    <a:ext uri="{05A4C25C-085E-4340-85A3-A5531E510DB2}">
      <thm15:themeFamily xmlns:thm15="http://schemas.microsoft.com/office/thememl/2012/main" name="ATT_Azure_PowerPoint_Template_Dec19" id="{4D812253-AE16-49B7-9E8B-E155C396F1B1}" vid="{CDFF03D5-E879-4992-95FD-25D14F5B9F5C}"/>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3049</Words>
  <Application>Microsoft Office PowerPoint</Application>
  <PresentationFormat>On-screen Show (4:3)</PresentationFormat>
  <Paragraphs>375</Paragraphs>
  <Slides>22</Slides>
  <Notes>21</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22</vt:i4>
      </vt:variant>
    </vt:vector>
  </HeadingPairs>
  <TitlesOfParts>
    <vt:vector size="33" baseType="lpstr">
      <vt:lpstr>Arial</vt:lpstr>
      <vt:lpstr>Myriad Pro</vt:lpstr>
      <vt:lpstr>Segoe UI</vt:lpstr>
      <vt:lpstr>Segoe UI Light</vt:lpstr>
      <vt:lpstr>Segoe UI Semibold</vt:lpstr>
      <vt:lpstr>Segoe UI Semibold (Headings)</vt:lpstr>
      <vt:lpstr>Segoe UI Semilight</vt:lpstr>
      <vt:lpstr>Verdana</vt:lpstr>
      <vt:lpstr>Wingdings</vt:lpstr>
      <vt:lpstr>20140311PresentationUWTSDTemplate</vt:lpstr>
      <vt:lpstr>Microsoft Power Platform Template</vt:lpstr>
      <vt:lpstr>ACCA6025</vt:lpstr>
      <vt:lpstr>Azure Features</vt:lpstr>
      <vt:lpstr>Module outline</vt:lpstr>
      <vt:lpstr>PowerPoint Presentation</vt:lpstr>
      <vt:lpstr>Security tools and features</vt:lpstr>
      <vt:lpstr>Security tools and features - Objective Domain</vt:lpstr>
      <vt:lpstr>Azure Security Center</vt:lpstr>
      <vt:lpstr>Walkthrough-Azure Security Center</vt:lpstr>
      <vt:lpstr>Azure Security Center - capabilities</vt:lpstr>
      <vt:lpstr>Azure Sentinel</vt:lpstr>
      <vt:lpstr>Azure Key Vault</vt:lpstr>
      <vt:lpstr>Walkthrough-Implement Azure Key Vault</vt:lpstr>
      <vt:lpstr>Azure Dedicated Host</vt:lpstr>
      <vt:lpstr>Secure network connectivity</vt:lpstr>
      <vt:lpstr>Secure Network Connectivity - Objective Domain</vt:lpstr>
      <vt:lpstr>Defense in depth</vt:lpstr>
      <vt:lpstr>Shared Security</vt:lpstr>
      <vt:lpstr>Network Security Groups (NSGs)</vt:lpstr>
      <vt:lpstr>Azure Firewall</vt:lpstr>
      <vt:lpstr>Azure Distributed Denial of Service (DDoS) protection</vt:lpstr>
      <vt:lpstr>Defense in Depth Reviewed</vt:lpstr>
      <vt:lpstr>Walkthrough - Secure network traffic</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Renuga Jayakumar</cp:lastModifiedBy>
  <cp:revision>47</cp:revision>
  <cp:lastPrinted>2018-07-09T15:27:01Z</cp:lastPrinted>
  <dcterms:created xsi:type="dcterms:W3CDTF">2002-10-07T19:43:58Z</dcterms:created>
  <dcterms:modified xsi:type="dcterms:W3CDTF">2022-03-30T21:33:39Z</dcterms:modified>
</cp:coreProperties>
</file>