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26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430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75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84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885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685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906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1027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1603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74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910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438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887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3180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8218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9814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44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E0F7656-7A38-4C9E-A1AA-CFA055957872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2728035-6098-4A08-95A4-1658054ECC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307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different methods of bridge construction and how the environment impacts it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By: Connor Gilbert </a:t>
            </a:r>
          </a:p>
          <a:p>
            <a:r>
              <a:rPr lang="en-GB" dirty="0" smtClean="0"/>
              <a:t>1705190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22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Various types of bridge construction methods</a:t>
            </a:r>
          </a:p>
          <a:p>
            <a:r>
              <a:rPr lang="en-GB" dirty="0" smtClean="0"/>
              <a:t>Advantages/Disadvantages</a:t>
            </a:r>
          </a:p>
          <a:p>
            <a:r>
              <a:rPr lang="en-GB" dirty="0" smtClean="0"/>
              <a:t>Environmental impacts</a:t>
            </a:r>
          </a:p>
          <a:p>
            <a:r>
              <a:rPr lang="en-GB" dirty="0" smtClean="0"/>
              <a:t>Problems that can arise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94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Various types of bridge construction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Beam Bridge - </a:t>
            </a:r>
            <a:r>
              <a:rPr lang="en-GB" dirty="0"/>
              <a:t> are the simplest structural forms for bridge spans supported by an abutment or pier at each end.</a:t>
            </a:r>
            <a:endParaRPr lang="en-GB" dirty="0" smtClean="0"/>
          </a:p>
          <a:p>
            <a:r>
              <a:rPr lang="en-GB" dirty="0" smtClean="0"/>
              <a:t>Suspension Bridge - </a:t>
            </a:r>
            <a:r>
              <a:rPr lang="en-GB" dirty="0"/>
              <a:t>is a type of bridge in which the deck </a:t>
            </a:r>
            <a:r>
              <a:rPr lang="en-GB" dirty="0" smtClean="0"/>
              <a:t>is </a:t>
            </a:r>
            <a:r>
              <a:rPr lang="en-GB" dirty="0"/>
              <a:t>hung below suspension cables on vertical </a:t>
            </a:r>
            <a:r>
              <a:rPr lang="en-GB" dirty="0" smtClean="0"/>
              <a:t>suspenders.</a:t>
            </a:r>
          </a:p>
          <a:p>
            <a:r>
              <a:rPr lang="en-GB" dirty="0" smtClean="0"/>
              <a:t>Bascule Bridge - </a:t>
            </a:r>
            <a:r>
              <a:rPr lang="en-GB" dirty="0"/>
              <a:t>is a moveable bridge with a counterweight that continuously balances a span, or "leaf", throughout its upward swing to provide clearance for boat traffic. It may be single- or double-leafed.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6783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beam brid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46" y="2533222"/>
            <a:ext cx="4137371" cy="2327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90946" y="4875999"/>
            <a:ext cx="1970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Beam Bridge</a:t>
            </a:r>
          </a:p>
        </p:txBody>
      </p:sp>
      <p:pic>
        <p:nvPicPr>
          <p:cNvPr id="1028" name="Picture 4" descr="Image result for suspension brid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447" y="2533222"/>
            <a:ext cx="3429000" cy="2327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644447" y="4860493"/>
            <a:ext cx="2269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Suspension Bridge</a:t>
            </a:r>
            <a:endParaRPr lang="en-GB" dirty="0"/>
          </a:p>
        </p:txBody>
      </p:sp>
      <p:pic>
        <p:nvPicPr>
          <p:cNvPr id="1032" name="Picture 8" descr="Image result for the tower brid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5444" y="2533222"/>
            <a:ext cx="3711631" cy="2327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225444" y="4860493"/>
            <a:ext cx="256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Bascule Bridge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858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and Disadvantages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5491035"/>
              </p:ext>
            </p:extLst>
          </p:nvPr>
        </p:nvGraphicFramePr>
        <p:xfrm>
          <a:off x="705850" y="2298700"/>
          <a:ext cx="10828422" cy="43619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9474">
                  <a:extLst>
                    <a:ext uri="{9D8B030D-6E8A-4147-A177-3AD203B41FA5}">
                      <a16:colId xmlns:a16="http://schemas.microsoft.com/office/drawing/2014/main" val="877090157"/>
                    </a:ext>
                  </a:extLst>
                </a:gridCol>
                <a:gridCol w="3609474">
                  <a:extLst>
                    <a:ext uri="{9D8B030D-6E8A-4147-A177-3AD203B41FA5}">
                      <a16:colId xmlns:a16="http://schemas.microsoft.com/office/drawing/2014/main" val="602665878"/>
                    </a:ext>
                  </a:extLst>
                </a:gridCol>
                <a:gridCol w="3609474">
                  <a:extLst>
                    <a:ext uri="{9D8B030D-6E8A-4147-A177-3AD203B41FA5}">
                      <a16:colId xmlns:a16="http://schemas.microsoft.com/office/drawing/2014/main" val="3578732798"/>
                    </a:ext>
                  </a:extLst>
                </a:gridCol>
              </a:tblGrid>
              <a:tr h="345799">
                <a:tc>
                  <a:txBody>
                    <a:bodyPr/>
                    <a:lstStyle/>
                    <a:p>
                      <a:r>
                        <a:rPr lang="en-GB" dirty="0" smtClean="0"/>
                        <a:t>Type of Bridge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Advantages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Disadvantages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022516"/>
                  </a:ext>
                </a:extLst>
              </a:tr>
              <a:tr h="1642546">
                <a:tc>
                  <a:txBody>
                    <a:bodyPr/>
                    <a:lstStyle/>
                    <a:p>
                      <a:r>
                        <a:rPr lang="en-GB" dirty="0" smtClean="0"/>
                        <a:t>Beam</a:t>
                      </a:r>
                      <a:r>
                        <a:rPr lang="en-GB" baseline="0" dirty="0" smtClean="0"/>
                        <a:t> Bridge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 smtClean="0"/>
                        <a:t>Great for short spans.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 smtClean="0"/>
                        <a:t>Long</a:t>
                      </a:r>
                      <a:r>
                        <a:rPr lang="en-GB" baseline="0" dirty="0" smtClean="0"/>
                        <a:t> distance bridges can have the beams placed on piers. </a:t>
                      </a:r>
                      <a:endParaRPr lang="en-GB" dirty="0" smtClean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 smtClean="0"/>
                        <a:t>Can be costly</a:t>
                      </a:r>
                      <a:r>
                        <a:rPr lang="en-GB" baseline="0" dirty="0" smtClean="0"/>
                        <a:t> – due to expensive steel.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aseline="0" dirty="0" smtClean="0"/>
                        <a:t>Bridge beams are likely to droop between the piers.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80005"/>
                  </a:ext>
                </a:extLst>
              </a:tr>
              <a:tr h="1070119">
                <a:tc>
                  <a:txBody>
                    <a:bodyPr/>
                    <a:lstStyle/>
                    <a:p>
                      <a:r>
                        <a:rPr lang="en-GB" dirty="0" smtClean="0"/>
                        <a:t>Suspension Bridge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 smtClean="0"/>
                        <a:t>Flexibility.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aseline="0" dirty="0" smtClean="0"/>
                        <a:t>Greater height advantage.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 smtClean="0"/>
                        <a:t>Instability during storms.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 smtClean="0"/>
                        <a:t>Expensive</a:t>
                      </a:r>
                      <a:r>
                        <a:rPr lang="en-GB" baseline="0" dirty="0" smtClean="0"/>
                        <a:t> foundation work.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baseline="0" dirty="0" smtClean="0"/>
                        <a:t>Heavy loads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270631"/>
                  </a:ext>
                </a:extLst>
              </a:tr>
              <a:tr h="1123847">
                <a:tc>
                  <a:txBody>
                    <a:bodyPr/>
                    <a:lstStyle/>
                    <a:p>
                      <a:r>
                        <a:rPr lang="en-GB" dirty="0" smtClean="0"/>
                        <a:t>Bascule Bridge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 smtClean="0"/>
                        <a:t>Opens</a:t>
                      </a:r>
                      <a:r>
                        <a:rPr lang="en-GB" baseline="0" dirty="0" smtClean="0"/>
                        <a:t> the water way for ships.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Bascule bridge is subjected to considerable wind load especially when it is opened.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9761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629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impacts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Air pollution </a:t>
            </a:r>
          </a:p>
          <a:p>
            <a:r>
              <a:rPr lang="en-GB" dirty="0" smtClean="0"/>
              <a:t>Water pollution </a:t>
            </a:r>
          </a:p>
          <a:p>
            <a:r>
              <a:rPr lang="en-GB" dirty="0" smtClean="0"/>
              <a:t>Waste siltation </a:t>
            </a:r>
          </a:p>
          <a:p>
            <a:r>
              <a:rPr lang="en-GB" dirty="0" smtClean="0"/>
              <a:t>River erosion</a:t>
            </a:r>
          </a:p>
          <a:p>
            <a:r>
              <a:rPr lang="en-GB" dirty="0" smtClean="0"/>
              <a:t>Loss of Agricultural land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80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that can arise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seasonal temperature changes causing horizontal movements of integral abutments.</a:t>
            </a:r>
          </a:p>
          <a:p>
            <a:r>
              <a:rPr lang="en-GB" dirty="0"/>
              <a:t>loss of backﬁll material by </a:t>
            </a:r>
            <a:r>
              <a:rPr lang="en-GB" dirty="0" smtClean="0"/>
              <a:t>erosion.</a:t>
            </a:r>
          </a:p>
          <a:p>
            <a:r>
              <a:rPr lang="en-GB" dirty="0"/>
              <a:t>poor </a:t>
            </a:r>
            <a:r>
              <a:rPr lang="en-GB" dirty="0" smtClean="0"/>
              <a:t>construction</a:t>
            </a:r>
            <a:r>
              <a:rPr lang="en-GB" dirty="0"/>
              <a:t> practices.</a:t>
            </a:r>
          </a:p>
          <a:p>
            <a:r>
              <a:rPr lang="en-GB" dirty="0"/>
              <a:t>high trafﬁc loads</a:t>
            </a:r>
            <a:r>
              <a:rPr lang="en-GB" dirty="0" smtClean="0"/>
              <a:t>.</a:t>
            </a:r>
          </a:p>
          <a:p>
            <a:r>
              <a:rPr lang="en-GB" dirty="0"/>
              <a:t>Design flaws and manufacturing errors</a:t>
            </a:r>
          </a:p>
          <a:p>
            <a:r>
              <a:rPr lang="en-GB" dirty="0" smtClean="0"/>
              <a:t>Natural disasters (Earthquakes)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11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54954" y="2992582"/>
            <a:ext cx="9509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conclude, the construction of various bridges has a great impact on </a:t>
            </a:r>
            <a:r>
              <a:rPr lang="en-GB" dirty="0" smtClean="0"/>
              <a:t>the environment</a:t>
            </a:r>
            <a:r>
              <a:rPr lang="en-GB" dirty="0"/>
              <a:t>, whether it be a beneficial or </a:t>
            </a:r>
            <a:r>
              <a:rPr lang="en-GB" dirty="0" smtClean="0"/>
              <a:t>a negative </a:t>
            </a:r>
            <a:r>
              <a:rPr lang="en-GB" dirty="0"/>
              <a:t>impact. </a:t>
            </a:r>
            <a:r>
              <a:rPr lang="en-GB" dirty="0" smtClean="0"/>
              <a:t>For example a </a:t>
            </a:r>
            <a:r>
              <a:rPr lang="en-GB" dirty="0"/>
              <a:t>poor quality concrete can Impact the environment </a:t>
            </a:r>
            <a:r>
              <a:rPr lang="en-GB" dirty="0" smtClean="0"/>
              <a:t>from pollution by </a:t>
            </a:r>
            <a:r>
              <a:rPr lang="en-GB" dirty="0"/>
              <a:t>up to 50</a:t>
            </a:r>
            <a:r>
              <a:rPr lang="en-GB" dirty="0" smtClean="0"/>
              <a:t>%, but by simply using a higher grade </a:t>
            </a:r>
            <a:r>
              <a:rPr lang="en-GB" dirty="0"/>
              <a:t>performance concrete this can be </a:t>
            </a:r>
            <a:r>
              <a:rPr lang="en-GB" dirty="0" smtClean="0"/>
              <a:t>avoided.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03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151</TotalTime>
  <Words>225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Wingdings</vt:lpstr>
      <vt:lpstr>Wingdings 3</vt:lpstr>
      <vt:lpstr>Ion Boardroom</vt:lpstr>
      <vt:lpstr>The different methods of bridge construction and how the environment impacts it</vt:lpstr>
      <vt:lpstr>Introduction</vt:lpstr>
      <vt:lpstr>Various types of bridge construction </vt:lpstr>
      <vt:lpstr>PowerPoint Presentation</vt:lpstr>
      <vt:lpstr>Advantages and Disadvantages </vt:lpstr>
      <vt:lpstr>Environmental impacts </vt:lpstr>
      <vt:lpstr>Problems that can arise </vt:lpstr>
      <vt:lpstr>Conclusion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different methods of bridge construction and how the environment impacts it</dc:title>
  <dc:creator>UWTSD</dc:creator>
  <cp:lastModifiedBy>Connor Gilbert (1705190)</cp:lastModifiedBy>
  <cp:revision>13</cp:revision>
  <dcterms:created xsi:type="dcterms:W3CDTF">2019-03-13T17:35:53Z</dcterms:created>
  <dcterms:modified xsi:type="dcterms:W3CDTF">2019-03-13T20:13:13Z</dcterms:modified>
</cp:coreProperties>
</file>