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39" d="100"/>
          <a:sy n="39" d="100"/>
        </p:scale>
        <p:origin x="66" y="9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85E0E89-7925-468C-B0C1-63DFEE2F9372}" type="datetimeFigureOut">
              <a:rPr lang="en-GB" smtClean="0"/>
              <a:t>24/11/2015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655445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5E0E89-7925-468C-B0C1-63DFEE2F9372}" type="datetimeFigureOut">
              <a:rPr lang="en-GB" smtClean="0"/>
              <a:t>24/11/2015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1011926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5E0E89-7925-468C-B0C1-63DFEE2F9372}" type="datetimeFigureOut">
              <a:rPr lang="en-GB" smtClean="0"/>
              <a:t>24/11/2015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3734674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85E0E89-7925-468C-B0C1-63DFEE2F9372}" type="datetimeFigureOut">
              <a:rPr lang="en-GB" smtClean="0"/>
              <a:t>24/11/2015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46932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85E0E89-7925-468C-B0C1-63DFEE2F9372}" type="datetimeFigureOut">
              <a:rPr lang="en-GB" smtClean="0"/>
              <a:t>24/11/2015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2534433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85E0E89-7925-468C-B0C1-63DFEE2F9372}" type="datetimeFigureOut">
              <a:rPr lang="en-GB" smtClean="0"/>
              <a:t>24/11/2015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4107065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5E0E89-7925-468C-B0C1-63DFEE2F9372}" type="datetimeFigureOut">
              <a:rPr lang="en-GB" smtClean="0"/>
              <a:t>24/11/2015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3498232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5E0E89-7925-468C-B0C1-63DFEE2F9372}" type="datetimeFigureOut">
              <a:rPr lang="en-GB" smtClean="0"/>
              <a:t>24/11/2015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3590870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5E0E89-7925-468C-B0C1-63DFEE2F9372}" type="datetimeFigureOut">
              <a:rPr lang="en-GB" smtClean="0"/>
              <a:t>24/11/2015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1427049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5E0E89-7925-468C-B0C1-63DFEE2F9372}" type="datetimeFigureOut">
              <a:rPr lang="en-GB" smtClean="0"/>
              <a:t>24/11/2015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2126871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85E0E89-7925-468C-B0C1-63DFEE2F9372}" type="datetimeFigureOut">
              <a:rPr lang="en-GB" smtClean="0"/>
              <a:t>24/11/2015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8430B8-7197-4276-BAC5-2E555A98C68A}" type="slidenum">
              <a:rPr lang="en-GB" smtClean="0"/>
              <a:t>‹#›</a:t>
            </a:fld>
            <a:endParaRPr lang="en-GB"/>
          </a:p>
        </p:txBody>
      </p:sp>
    </p:spTree>
    <p:extLst>
      <p:ext uri="{BB962C8B-B14F-4D97-AF65-F5344CB8AC3E}">
        <p14:creationId xmlns:p14="http://schemas.microsoft.com/office/powerpoint/2010/main" val="1006535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5E0E89-7925-468C-B0C1-63DFEE2F9372}" type="datetimeFigureOut">
              <a:rPr lang="en-GB" smtClean="0"/>
              <a:t>24/11/2015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8430B8-7197-4276-BAC5-2E555A98C68A}" type="slidenum">
              <a:rPr lang="en-GB" smtClean="0"/>
              <a:t>‹#›</a:t>
            </a:fld>
            <a:endParaRPr lang="en-GB"/>
          </a:p>
        </p:txBody>
      </p:sp>
    </p:spTree>
    <p:extLst>
      <p:ext uri="{BB962C8B-B14F-4D97-AF65-F5344CB8AC3E}">
        <p14:creationId xmlns:p14="http://schemas.microsoft.com/office/powerpoint/2010/main" val="26301028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Punishment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18939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Typical Justifications</a:t>
            </a:r>
            <a:endParaRPr lang="en-GB" dirty="0"/>
          </a:p>
        </p:txBody>
      </p:sp>
      <p:sp>
        <p:nvSpPr>
          <p:cNvPr id="3" name="Content Placeholder 2"/>
          <p:cNvSpPr>
            <a:spLocks noGrp="1"/>
          </p:cNvSpPr>
          <p:nvPr>
            <p:ph idx="1"/>
          </p:nvPr>
        </p:nvSpPr>
        <p:spPr/>
        <p:txBody>
          <a:bodyPr/>
          <a:lstStyle/>
          <a:p>
            <a:r>
              <a:rPr lang="en-GB" dirty="0" smtClean="0"/>
              <a:t>Retribution</a:t>
            </a:r>
          </a:p>
          <a:p>
            <a:r>
              <a:rPr lang="en-GB" dirty="0" smtClean="0"/>
              <a:t>Deterrent</a:t>
            </a:r>
            <a:endParaRPr lang="en-GB" dirty="0" smtClean="0"/>
          </a:p>
          <a:p>
            <a:r>
              <a:rPr lang="en-GB" dirty="0" smtClean="0"/>
              <a:t>Rehabilitation</a:t>
            </a:r>
          </a:p>
          <a:p>
            <a:r>
              <a:rPr lang="en-GB" dirty="0" smtClean="0"/>
              <a:t>Confinement</a:t>
            </a:r>
          </a:p>
          <a:p>
            <a:pPr marL="0" indent="0">
              <a:buNone/>
            </a:pPr>
            <a:endParaRPr lang="en-GB" dirty="0" smtClean="0"/>
          </a:p>
          <a:p>
            <a:pPr marL="0" indent="0">
              <a:buNone/>
            </a:pPr>
            <a:endParaRPr lang="en-GB" dirty="0" smtClean="0"/>
          </a:p>
          <a:p>
            <a:pPr marL="0" indent="0">
              <a:buNone/>
            </a:pPr>
            <a:r>
              <a:rPr lang="en-GB" dirty="0" smtClean="0"/>
              <a:t> </a:t>
            </a:r>
          </a:p>
          <a:p>
            <a:endParaRPr lang="en-GB" dirty="0"/>
          </a:p>
        </p:txBody>
      </p:sp>
    </p:spTree>
    <p:extLst>
      <p:ext uri="{BB962C8B-B14F-4D97-AF65-F5344CB8AC3E}">
        <p14:creationId xmlns:p14="http://schemas.microsoft.com/office/powerpoint/2010/main" val="3123584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Utilitarianism </a:t>
            </a:r>
            <a:endParaRPr lang="en-GB" dirty="0"/>
          </a:p>
        </p:txBody>
      </p:sp>
      <p:sp>
        <p:nvSpPr>
          <p:cNvPr id="3" name="Content Placeholder 2"/>
          <p:cNvSpPr>
            <a:spLocks noGrp="1"/>
          </p:cNvSpPr>
          <p:nvPr>
            <p:ph idx="1"/>
          </p:nvPr>
        </p:nvSpPr>
        <p:spPr/>
        <p:txBody>
          <a:bodyPr/>
          <a:lstStyle/>
          <a:p>
            <a:r>
              <a:rPr lang="en-GB" dirty="0" smtClean="0"/>
              <a:t>Punishment is justified if it results in greater happiness:</a:t>
            </a:r>
          </a:p>
          <a:p>
            <a:pPr marL="457200" lvl="1" indent="0">
              <a:buNone/>
            </a:pPr>
            <a:endParaRPr lang="en-GB" dirty="0" smtClean="0"/>
          </a:p>
          <a:p>
            <a:pPr lvl="1"/>
            <a:r>
              <a:rPr lang="en-GB" dirty="0" smtClean="0"/>
              <a:t>Deterrent</a:t>
            </a:r>
          </a:p>
          <a:p>
            <a:pPr lvl="1"/>
            <a:r>
              <a:rPr lang="en-GB" dirty="0" smtClean="0"/>
              <a:t>Rehabilitation</a:t>
            </a:r>
          </a:p>
          <a:p>
            <a:pPr lvl="1"/>
            <a:r>
              <a:rPr lang="en-GB" dirty="0" smtClean="0"/>
              <a:t>Confinement</a:t>
            </a:r>
          </a:p>
          <a:p>
            <a:pPr marL="457200" lvl="1" indent="0">
              <a:buNone/>
            </a:pPr>
            <a:endParaRPr lang="en-GB" dirty="0" smtClean="0"/>
          </a:p>
          <a:p>
            <a:pPr lvl="1"/>
            <a:endParaRPr lang="en-GB" dirty="0"/>
          </a:p>
        </p:txBody>
      </p:sp>
    </p:spTree>
    <p:extLst>
      <p:ext uri="{BB962C8B-B14F-4D97-AF65-F5344CB8AC3E}">
        <p14:creationId xmlns:p14="http://schemas.microsoft.com/office/powerpoint/2010/main" val="1189290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Retributivism </a:t>
            </a:r>
            <a:endParaRPr lang="en-GB" dirty="0"/>
          </a:p>
        </p:txBody>
      </p:sp>
      <p:sp>
        <p:nvSpPr>
          <p:cNvPr id="3" name="Content Placeholder 2"/>
          <p:cNvSpPr>
            <a:spLocks noGrp="1"/>
          </p:cNvSpPr>
          <p:nvPr>
            <p:ph idx="1"/>
          </p:nvPr>
        </p:nvSpPr>
        <p:spPr/>
        <p:txBody>
          <a:bodyPr/>
          <a:lstStyle/>
          <a:p>
            <a:r>
              <a:rPr lang="en-GB" dirty="0" smtClean="0"/>
              <a:t>Those that do wrong deserve to suffer</a:t>
            </a:r>
            <a:endParaRPr lang="en-GB" dirty="0"/>
          </a:p>
        </p:txBody>
      </p:sp>
    </p:spTree>
    <p:extLst>
      <p:ext uri="{BB962C8B-B14F-4D97-AF65-F5344CB8AC3E}">
        <p14:creationId xmlns:p14="http://schemas.microsoft.com/office/powerpoint/2010/main" val="2298662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Kant</a:t>
            </a:r>
            <a:endParaRPr lang="en-GB" dirty="0"/>
          </a:p>
        </p:txBody>
      </p:sp>
      <p:sp>
        <p:nvSpPr>
          <p:cNvPr id="3" name="Content Placeholder 2"/>
          <p:cNvSpPr>
            <a:spLocks noGrp="1"/>
          </p:cNvSpPr>
          <p:nvPr>
            <p:ph idx="1"/>
          </p:nvPr>
        </p:nvSpPr>
        <p:spPr/>
        <p:txBody>
          <a:bodyPr/>
          <a:lstStyle/>
          <a:p>
            <a:r>
              <a:rPr lang="en-GB" dirty="0" smtClean="0"/>
              <a:t>Principle of equality – The scales of justice need to be balanced</a:t>
            </a:r>
          </a:p>
          <a:p>
            <a:endParaRPr lang="en-GB" dirty="0"/>
          </a:p>
          <a:p>
            <a:r>
              <a:rPr lang="en-GB" dirty="0" smtClean="0"/>
              <a:t>Principe of Retaliation – The punishment needs to fit the offense e.g. murders should be killed.   </a:t>
            </a:r>
            <a:endParaRPr lang="en-GB" dirty="0"/>
          </a:p>
        </p:txBody>
      </p:sp>
    </p:spTree>
    <p:extLst>
      <p:ext uri="{BB962C8B-B14F-4D97-AF65-F5344CB8AC3E}">
        <p14:creationId xmlns:p14="http://schemas.microsoft.com/office/powerpoint/2010/main" val="79766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H.L.A Hart</a:t>
            </a:r>
            <a:endParaRPr lang="en-GB" dirty="0"/>
          </a:p>
        </p:txBody>
      </p:sp>
      <p:sp>
        <p:nvSpPr>
          <p:cNvPr id="3" name="Content Placeholder 2"/>
          <p:cNvSpPr>
            <a:spLocks noGrp="1"/>
          </p:cNvSpPr>
          <p:nvPr>
            <p:ph idx="1"/>
          </p:nvPr>
        </p:nvSpPr>
        <p:spPr/>
        <p:txBody>
          <a:bodyPr/>
          <a:lstStyle/>
          <a:p>
            <a:r>
              <a:rPr lang="en-GB" dirty="0" smtClean="0"/>
              <a:t>‘What </a:t>
            </a:r>
            <a:r>
              <a:rPr lang="en-GB" dirty="0"/>
              <a:t>justifies the general practice of punishment</a:t>
            </a:r>
            <a:r>
              <a:rPr lang="en-GB" dirty="0" smtClean="0"/>
              <a:t>?’</a:t>
            </a:r>
          </a:p>
          <a:p>
            <a:pPr lvl="1">
              <a:buFontTx/>
              <a:buChar char="-"/>
            </a:pPr>
            <a:r>
              <a:rPr lang="en-GB" dirty="0" smtClean="0"/>
              <a:t>Utilitarianism </a:t>
            </a:r>
          </a:p>
          <a:p>
            <a:pPr lvl="1">
              <a:buFontTx/>
              <a:buChar char="-"/>
            </a:pPr>
            <a:endParaRPr lang="en-GB" dirty="0"/>
          </a:p>
          <a:p>
            <a:r>
              <a:rPr lang="en-GB" dirty="0" smtClean="0"/>
              <a:t>‘What </a:t>
            </a:r>
            <a:r>
              <a:rPr lang="en-GB" dirty="0"/>
              <a:t>justifies the general practice of punishment</a:t>
            </a:r>
            <a:r>
              <a:rPr lang="en-GB" dirty="0" smtClean="0"/>
              <a:t>?’</a:t>
            </a:r>
          </a:p>
          <a:p>
            <a:pPr marL="457200" lvl="1" indent="0">
              <a:buNone/>
            </a:pPr>
            <a:r>
              <a:rPr lang="en-GB" dirty="0" smtClean="0"/>
              <a:t>- Retribution </a:t>
            </a:r>
          </a:p>
          <a:p>
            <a:endParaRPr lang="en-GB" dirty="0" smtClean="0"/>
          </a:p>
          <a:p>
            <a:endParaRPr lang="en-GB" dirty="0"/>
          </a:p>
        </p:txBody>
      </p:sp>
    </p:spTree>
    <p:extLst>
      <p:ext uri="{BB962C8B-B14F-4D97-AF65-F5344CB8AC3E}">
        <p14:creationId xmlns:p14="http://schemas.microsoft.com/office/powerpoint/2010/main" val="1214088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Punishment</a:t>
            </a:r>
            <a:endParaRPr lang="en-GB" dirty="0"/>
          </a:p>
        </p:txBody>
      </p:sp>
      <p:sp>
        <p:nvSpPr>
          <p:cNvPr id="3" name="Content Placeholder 2"/>
          <p:cNvSpPr>
            <a:spLocks noGrp="1"/>
          </p:cNvSpPr>
          <p:nvPr>
            <p:ph idx="1"/>
          </p:nvPr>
        </p:nvSpPr>
        <p:spPr/>
        <p:txBody>
          <a:bodyPr/>
          <a:lstStyle/>
          <a:p>
            <a:r>
              <a:rPr lang="en-GB" dirty="0" smtClean="0"/>
              <a:t>Aquinas &amp; Kant:</a:t>
            </a:r>
          </a:p>
          <a:p>
            <a:pPr marL="0" indent="0">
              <a:buNone/>
            </a:pPr>
            <a:endParaRPr lang="en-GB" dirty="0"/>
          </a:p>
          <a:p>
            <a:pPr marL="0" indent="0">
              <a:buNone/>
            </a:pPr>
            <a:r>
              <a:rPr lang="en-GB" dirty="0" smtClean="0"/>
              <a:t>Human beings are rational creatures with dignity.</a:t>
            </a:r>
          </a:p>
          <a:p>
            <a:pPr marL="0" indent="0">
              <a:buNone/>
            </a:pPr>
            <a:endParaRPr lang="en-GB" dirty="0"/>
          </a:p>
          <a:p>
            <a:pPr marL="0" indent="0">
              <a:buNone/>
            </a:pPr>
            <a:r>
              <a:rPr lang="en-GB" dirty="0" smtClean="0"/>
              <a:t>Killing them with malice forfeits their right to life.</a:t>
            </a:r>
            <a:endParaRPr lang="en-GB" dirty="0"/>
          </a:p>
        </p:txBody>
      </p:sp>
    </p:spTree>
    <p:extLst>
      <p:ext uri="{BB962C8B-B14F-4D97-AF65-F5344CB8AC3E}">
        <p14:creationId xmlns:p14="http://schemas.microsoft.com/office/powerpoint/2010/main" val="2057321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Bentham &amp; Mill</a:t>
            </a:r>
            <a:endParaRPr lang="en-GB" dirty="0"/>
          </a:p>
        </p:txBody>
      </p:sp>
      <p:sp>
        <p:nvSpPr>
          <p:cNvPr id="3" name="Content Placeholder 2"/>
          <p:cNvSpPr>
            <a:spLocks noGrp="1"/>
          </p:cNvSpPr>
          <p:nvPr>
            <p:ph idx="1"/>
          </p:nvPr>
        </p:nvSpPr>
        <p:spPr/>
        <p:txBody>
          <a:bodyPr/>
          <a:lstStyle/>
          <a:p>
            <a:r>
              <a:rPr lang="en-GB" dirty="0" smtClean="0"/>
              <a:t>Capital Punishment is a deterrent against murder</a:t>
            </a:r>
            <a:endParaRPr lang="en-GB" dirty="0"/>
          </a:p>
        </p:txBody>
      </p:sp>
    </p:spTree>
    <p:extLst>
      <p:ext uri="{BB962C8B-B14F-4D97-AF65-F5344CB8AC3E}">
        <p14:creationId xmlns:p14="http://schemas.microsoft.com/office/powerpoint/2010/main" val="3759576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69557"/>
            <a:ext cx="10515600" cy="5707406"/>
          </a:xfrm>
        </p:spPr>
        <p:txBody>
          <a:bodyPr>
            <a:normAutofit fontScale="77500" lnSpcReduction="20000"/>
          </a:bodyPr>
          <a:lstStyle/>
          <a:p>
            <a:pPr marL="0" indent="0">
              <a:buNone/>
            </a:pPr>
            <a:r>
              <a:rPr lang="en-GB" dirty="0"/>
              <a:t>Example 1. </a:t>
            </a:r>
          </a:p>
          <a:p>
            <a:pPr marL="0" indent="0">
              <a:buNone/>
            </a:pPr>
            <a:r>
              <a:rPr lang="en-GB" dirty="0"/>
              <a:t>There have been a large number of criminals committing small acts of theft, this is causing widespread unhappiness. One of the criminals is caught. Should they be given a very harsh punishment to deter others?</a:t>
            </a:r>
          </a:p>
          <a:p>
            <a:pPr marL="0" indent="0">
              <a:buNone/>
            </a:pPr>
            <a:r>
              <a:rPr lang="en-GB" dirty="0"/>
              <a:t> </a:t>
            </a:r>
          </a:p>
          <a:p>
            <a:pPr marL="0" indent="0">
              <a:buNone/>
            </a:pPr>
            <a:r>
              <a:rPr lang="en-GB" dirty="0"/>
              <a:t>Example 2. </a:t>
            </a:r>
          </a:p>
          <a:p>
            <a:pPr marL="0" indent="0">
              <a:buNone/>
            </a:pPr>
            <a:r>
              <a:rPr lang="en-GB" dirty="0"/>
              <a:t>Oskar Groening, a former member of the Waffen-SS and bookkeeper at Auschwitz, was 93 when sentenced to 4 years in prison for being an accessory to the murder of at least 300,000 people. After the sentence was passed Auschwitz survivor, Eva </a:t>
            </a:r>
            <a:r>
              <a:rPr lang="en-GB" dirty="0" err="1"/>
              <a:t>Mozes</a:t>
            </a:r>
            <a:r>
              <a:rPr lang="en-GB" dirty="0"/>
              <a:t> </a:t>
            </a:r>
            <a:r>
              <a:rPr lang="en-GB" dirty="0" err="1"/>
              <a:t>Kor</a:t>
            </a:r>
            <a:r>
              <a:rPr lang="en-GB" dirty="0"/>
              <a:t> said, “They are trying to teach a lesson that if you commit such a crime, you will be punished. But I do not think the court has acted properly in sentencing him to four years in jail. It is too late for that kind of sentence... My preference would have been to sentence him to community service by speaking out against neo-Nazis. I would like the court to prove to me, a survivor, how four years in jail will benefit anybody." Do you agree? </a:t>
            </a:r>
          </a:p>
          <a:p>
            <a:pPr marL="0" indent="0">
              <a:buNone/>
            </a:pPr>
            <a:r>
              <a:rPr lang="en-GB" dirty="0"/>
              <a:t> </a:t>
            </a:r>
          </a:p>
          <a:p>
            <a:pPr marL="0" indent="0">
              <a:buNone/>
            </a:pPr>
            <a:r>
              <a:rPr lang="en-GB" dirty="0"/>
              <a:t>Example 3.</a:t>
            </a:r>
          </a:p>
          <a:p>
            <a:pPr marL="0" indent="0">
              <a:buNone/>
            </a:pPr>
            <a:r>
              <a:rPr lang="en-GB" dirty="0"/>
              <a:t> </a:t>
            </a:r>
          </a:p>
          <a:p>
            <a:pPr marL="0" indent="0">
              <a:buNone/>
            </a:pPr>
            <a:r>
              <a:rPr lang="en-GB" dirty="0"/>
              <a:t>Steven Judy raped and murder a woman who had stopped by the side of the road with a flat tyre, he then drowned her three children. Should he have been executed?</a:t>
            </a:r>
          </a:p>
          <a:p>
            <a:pPr marL="0" indent="0">
              <a:buNone/>
            </a:pPr>
            <a:endParaRPr lang="en-GB" dirty="0"/>
          </a:p>
        </p:txBody>
      </p:sp>
    </p:spTree>
    <p:extLst>
      <p:ext uri="{BB962C8B-B14F-4D97-AF65-F5344CB8AC3E}">
        <p14:creationId xmlns:p14="http://schemas.microsoft.com/office/powerpoint/2010/main" val="3034481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525</TotalTime>
  <Words>160</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Punishment</vt:lpstr>
      <vt:lpstr>Typical Justifications</vt:lpstr>
      <vt:lpstr>Utilitarianism </vt:lpstr>
      <vt:lpstr>Retributivism </vt:lpstr>
      <vt:lpstr>Kant</vt:lpstr>
      <vt:lpstr>H.L.A Hart</vt:lpstr>
      <vt:lpstr>Capital Punishment</vt:lpstr>
      <vt:lpstr>Bentham &amp; Mill</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Punishment</dc:title>
  <dc:creator>Tristan Nash</dc:creator>
  <cp:lastModifiedBy>Tristan Nash</cp:lastModifiedBy>
  <cp:revision>8</cp:revision>
  <dcterms:created xsi:type="dcterms:W3CDTF">2015-11-19T23:11:06Z</dcterms:created>
  <dcterms:modified xsi:type="dcterms:W3CDTF">2015-11-24T08:31:16Z</dcterms:modified>
</cp:coreProperties>
</file>