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11.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12.xml" ContentType="application/vnd.openxmlformats-officedocument.theme+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1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1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15.xml" ContentType="application/vnd.openxmlformats-officedocument.theme+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16.xml" ContentType="application/vnd.openxmlformats-officedocument.theme+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7.xml" ContentType="application/vnd.openxmlformats-officedocument.theme+xml"/>
  <Override PartName="/ppt/slideLayouts/slideLayout67.xml" ContentType="application/vnd.openxmlformats-officedocument.presentationml.slideLayout+xml"/>
  <Override PartName="/ppt/theme/theme18.xml" ContentType="application/vnd.openxmlformats-officedocument.theme+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19.xml" ContentType="application/vnd.openxmlformats-officedocument.theme+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theme/theme20.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21.xml" ContentType="application/vnd.openxmlformats-officedocument.theme+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theme/theme2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 id="2147483740" r:id="rId20"/>
    <p:sldMasterId id="2147483744" r:id="rId21"/>
    <p:sldMasterId id="2147483746" r:id="rId22"/>
    <p:sldMasterId id="2147483750" r:id="rId23"/>
    <p:sldMasterId id="2147483765" r:id="rId24"/>
    <p:sldMasterId id="2147483781" r:id="rId25"/>
  </p:sldMasterIdLst>
  <p:notesMasterIdLst>
    <p:notesMasterId r:id="rId66"/>
  </p:notesMasterIdLst>
  <p:handoutMasterIdLst>
    <p:handoutMasterId r:id="rId67"/>
  </p:handoutMasterIdLst>
  <p:sldIdLst>
    <p:sldId id="497" r:id="rId26"/>
    <p:sldId id="500" r:id="rId27"/>
    <p:sldId id="273" r:id="rId28"/>
    <p:sldId id="289" r:id="rId29"/>
    <p:sldId id="374" r:id="rId30"/>
    <p:sldId id="1002" r:id="rId31"/>
    <p:sldId id="280" r:id="rId32"/>
    <p:sldId id="259" r:id="rId33"/>
    <p:sldId id="260" r:id="rId34"/>
    <p:sldId id="1004" r:id="rId35"/>
    <p:sldId id="262" r:id="rId36"/>
    <p:sldId id="272" r:id="rId37"/>
    <p:sldId id="1005" r:id="rId38"/>
    <p:sldId id="277" r:id="rId39"/>
    <p:sldId id="288" r:id="rId40"/>
    <p:sldId id="284" r:id="rId41"/>
    <p:sldId id="290" r:id="rId42"/>
    <p:sldId id="282" r:id="rId43"/>
    <p:sldId id="265" r:id="rId44"/>
    <p:sldId id="298" r:id="rId45"/>
    <p:sldId id="300" r:id="rId46"/>
    <p:sldId id="274" r:id="rId47"/>
    <p:sldId id="264" r:id="rId48"/>
    <p:sldId id="1115" r:id="rId49"/>
    <p:sldId id="291" r:id="rId50"/>
    <p:sldId id="268" r:id="rId51"/>
    <p:sldId id="295" r:id="rId52"/>
    <p:sldId id="269" r:id="rId53"/>
    <p:sldId id="270" r:id="rId54"/>
    <p:sldId id="271" r:id="rId55"/>
    <p:sldId id="307" r:id="rId56"/>
    <p:sldId id="303" r:id="rId57"/>
    <p:sldId id="305" r:id="rId58"/>
    <p:sldId id="304" r:id="rId59"/>
    <p:sldId id="306" r:id="rId60"/>
    <p:sldId id="1000" r:id="rId61"/>
    <p:sldId id="999" r:id="rId62"/>
    <p:sldId id="324" r:id="rId63"/>
    <p:sldId id="471" r:id="rId64"/>
    <p:sldId id="1003" r:id="rId6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 Parry" initials="JGP" lastIdx="1" clrIdx="0">
    <p:extLst>
      <p:ext uri="{19B8F6BF-5375-455C-9EA6-DF929625EA0E}">
        <p15:presenceInfo xmlns:p15="http://schemas.microsoft.com/office/powerpoint/2012/main" userId="Jayne Griffith Parry"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0A0C541-5348-4094-9DAE-364E4108F565}" v="83" dt="2023-12-03T19:30:10.7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069" autoAdjust="0"/>
    <p:restoredTop sz="78282" autoAdjust="0"/>
  </p:normalViewPr>
  <p:slideViewPr>
    <p:cSldViewPr>
      <p:cViewPr varScale="1">
        <p:scale>
          <a:sx n="85" d="100"/>
          <a:sy n="85" d="100"/>
        </p:scale>
        <p:origin x="1992" y="12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xml"/><Relationship Id="rId21" Type="http://schemas.openxmlformats.org/officeDocument/2006/relationships/slideMaster" Target="slideMasters/slideMaster18.xml"/><Relationship Id="rId42" Type="http://schemas.openxmlformats.org/officeDocument/2006/relationships/slide" Target="slides/slide17.xml"/><Relationship Id="rId47" Type="http://schemas.openxmlformats.org/officeDocument/2006/relationships/slide" Target="slides/slide22.xml"/><Relationship Id="rId63" Type="http://schemas.openxmlformats.org/officeDocument/2006/relationships/slide" Target="slides/slide38.xml"/><Relationship Id="rId6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66" Type="http://schemas.openxmlformats.org/officeDocument/2006/relationships/notesMaster" Target="notesMasters/notesMaster1.xml"/><Relationship Id="rId74"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slide" Target="slides/slide36.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64" Type="http://schemas.openxmlformats.org/officeDocument/2006/relationships/slide" Target="slides/slide39.xml"/><Relationship Id="rId69" Type="http://schemas.openxmlformats.org/officeDocument/2006/relationships/presProps" Target="presProps.xml"/><Relationship Id="rId8" Type="http://schemas.openxmlformats.org/officeDocument/2006/relationships/slideMaster" Target="slideMasters/slideMaster5.xml"/><Relationship Id="rId51" Type="http://schemas.openxmlformats.org/officeDocument/2006/relationships/slide" Target="slides/slide26.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slide" Target="slides/slide34.xml"/><Relationship Id="rId67" Type="http://schemas.openxmlformats.org/officeDocument/2006/relationships/handoutMaster" Target="handoutMasters/handoutMaster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slide" Target="slides/slide37.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slide" Target="slides/slide35.xml"/><Relationship Id="rId65" Type="http://schemas.openxmlformats.org/officeDocument/2006/relationships/slide" Target="slides/slide40.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14.xml"/><Relationship Id="rId34" Type="http://schemas.openxmlformats.org/officeDocument/2006/relationships/slide" Target="slides/slide9.xml"/><Relationship Id="rId50" Type="http://schemas.openxmlformats.org/officeDocument/2006/relationships/slide" Target="slides/slide25.xml"/><Relationship Id="rId55" Type="http://schemas.openxmlformats.org/officeDocument/2006/relationships/slide" Target="slides/slide30.xml"/><Relationship Id="rId7" Type="http://schemas.openxmlformats.org/officeDocument/2006/relationships/slideMaster" Target="slideMasters/slideMaster4.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70A0C541-5348-4094-9DAE-364E4108F565}"/>
    <pc:docChg chg="undo custSel addSld delSld modSld sldOrd">
      <pc:chgData name="Christopher Wilkin" userId="10363294-769d-46d1-9962-1839b2820248" providerId="ADAL" clId="{70A0C541-5348-4094-9DAE-364E4108F565}" dt="2023-12-03T19:31:18.294" v="1223" actId="20577"/>
      <pc:docMkLst>
        <pc:docMk/>
      </pc:docMkLst>
      <pc:sldChg chg="del">
        <pc:chgData name="Christopher Wilkin" userId="10363294-769d-46d1-9962-1839b2820248" providerId="ADAL" clId="{70A0C541-5348-4094-9DAE-364E4108F565}" dt="2023-12-03T19:20:48.111" v="707" actId="47"/>
        <pc:sldMkLst>
          <pc:docMk/>
          <pc:sldMk cId="3437449171" sldId="257"/>
        </pc:sldMkLst>
      </pc:sldChg>
      <pc:sldChg chg="del">
        <pc:chgData name="Christopher Wilkin" userId="10363294-769d-46d1-9962-1839b2820248" providerId="ADAL" clId="{70A0C541-5348-4094-9DAE-364E4108F565}" dt="2023-12-03T19:20:50.073" v="711" actId="47"/>
        <pc:sldMkLst>
          <pc:docMk/>
          <pc:sldMk cId="219379352" sldId="258"/>
        </pc:sldMkLst>
      </pc:sldChg>
      <pc:sldChg chg="modSp add mod">
        <pc:chgData name="Christopher Wilkin" userId="10363294-769d-46d1-9962-1839b2820248" providerId="ADAL" clId="{70A0C541-5348-4094-9DAE-364E4108F565}" dt="2023-12-03T17:06:31.192" v="255" actId="1076"/>
        <pc:sldMkLst>
          <pc:docMk/>
          <pc:sldMk cId="2191756416" sldId="259"/>
        </pc:sldMkLst>
        <pc:spChg chg="mod">
          <ac:chgData name="Christopher Wilkin" userId="10363294-769d-46d1-9962-1839b2820248" providerId="ADAL" clId="{70A0C541-5348-4094-9DAE-364E4108F565}" dt="2023-12-03T16:55:12.227" v="81" actId="1076"/>
          <ac:spMkLst>
            <pc:docMk/>
            <pc:sldMk cId="2191756416" sldId="259"/>
            <ac:spMk id="2" creationId="{00000000-0000-0000-0000-000000000000}"/>
          </ac:spMkLst>
        </pc:spChg>
        <pc:spChg chg="mod">
          <ac:chgData name="Christopher Wilkin" userId="10363294-769d-46d1-9962-1839b2820248" providerId="ADAL" clId="{70A0C541-5348-4094-9DAE-364E4108F565}" dt="2023-12-03T17:06:31.192" v="255" actId="1076"/>
          <ac:spMkLst>
            <pc:docMk/>
            <pc:sldMk cId="2191756416" sldId="259"/>
            <ac:spMk id="5" creationId="{00000000-0000-0000-0000-000000000000}"/>
          </ac:spMkLst>
        </pc:spChg>
      </pc:sldChg>
      <pc:sldChg chg="addSp delSp modSp add mod">
        <pc:chgData name="Christopher Wilkin" userId="10363294-769d-46d1-9962-1839b2820248" providerId="ADAL" clId="{70A0C541-5348-4094-9DAE-364E4108F565}" dt="2023-12-03T17:04:53.203" v="245" actId="1076"/>
        <pc:sldMkLst>
          <pc:docMk/>
          <pc:sldMk cId="1734516417" sldId="260"/>
        </pc:sldMkLst>
        <pc:spChg chg="add mod">
          <ac:chgData name="Christopher Wilkin" userId="10363294-769d-46d1-9962-1839b2820248" providerId="ADAL" clId="{70A0C541-5348-4094-9DAE-364E4108F565}" dt="2023-12-03T17:04:13.497" v="239" actId="1076"/>
          <ac:spMkLst>
            <pc:docMk/>
            <pc:sldMk cId="1734516417" sldId="260"/>
            <ac:spMk id="7" creationId="{73AAEC1E-37AA-5535-6B9B-52CF05587F73}"/>
          </ac:spMkLst>
        </pc:spChg>
        <pc:spChg chg="add mod">
          <ac:chgData name="Christopher Wilkin" userId="10363294-769d-46d1-9962-1839b2820248" providerId="ADAL" clId="{70A0C541-5348-4094-9DAE-364E4108F565}" dt="2023-12-03T17:04:53.203" v="245" actId="1076"/>
          <ac:spMkLst>
            <pc:docMk/>
            <pc:sldMk cId="1734516417" sldId="260"/>
            <ac:spMk id="8" creationId="{1A7D1A86-6F21-3AC7-050B-B8A410086FA6}"/>
          </ac:spMkLst>
        </pc:spChg>
        <pc:spChg chg="add del mod">
          <ac:chgData name="Christopher Wilkin" userId="10363294-769d-46d1-9962-1839b2820248" providerId="ADAL" clId="{70A0C541-5348-4094-9DAE-364E4108F565}" dt="2023-12-03T17:00:34.057" v="204" actId="478"/>
          <ac:spMkLst>
            <pc:docMk/>
            <pc:sldMk cId="1734516417" sldId="260"/>
            <ac:spMk id="10" creationId="{F8430F2B-AD1C-65D4-549E-BC946231D790}"/>
          </ac:spMkLst>
        </pc:spChg>
        <pc:picChg chg="add mod">
          <ac:chgData name="Christopher Wilkin" userId="10363294-769d-46d1-9962-1839b2820248" providerId="ADAL" clId="{70A0C541-5348-4094-9DAE-364E4108F565}" dt="2023-12-03T16:57:40.631" v="97" actId="1076"/>
          <ac:picMkLst>
            <pc:docMk/>
            <pc:sldMk cId="1734516417" sldId="260"/>
            <ac:picMk id="3" creationId="{CB7D88E9-14F7-6BB7-1DCA-697584137B52}"/>
          </ac:picMkLst>
        </pc:picChg>
        <pc:picChg chg="del mod">
          <ac:chgData name="Christopher Wilkin" userId="10363294-769d-46d1-9962-1839b2820248" providerId="ADAL" clId="{70A0C541-5348-4094-9DAE-364E4108F565}" dt="2023-12-03T17:00:30.701" v="203" actId="478"/>
          <ac:picMkLst>
            <pc:docMk/>
            <pc:sldMk cId="1734516417" sldId="260"/>
            <ac:picMk id="4" creationId="{00000000-0000-0000-0000-000000000000}"/>
          </ac:picMkLst>
        </pc:picChg>
        <pc:picChg chg="add mod">
          <ac:chgData name="Christopher Wilkin" userId="10363294-769d-46d1-9962-1839b2820248" providerId="ADAL" clId="{70A0C541-5348-4094-9DAE-364E4108F565}" dt="2023-12-03T16:57:46.066" v="100" actId="1076"/>
          <ac:picMkLst>
            <pc:docMk/>
            <pc:sldMk cId="1734516417" sldId="260"/>
            <ac:picMk id="6" creationId="{F91810D6-4136-BCF7-E568-BBBFCA35B3D4}"/>
          </ac:picMkLst>
        </pc:picChg>
        <pc:cxnChg chg="add mod">
          <ac:chgData name="Christopher Wilkin" userId="10363294-769d-46d1-9962-1839b2820248" providerId="ADAL" clId="{70A0C541-5348-4094-9DAE-364E4108F565}" dt="2023-12-03T17:04:10.725" v="238" actId="14100"/>
          <ac:cxnSpMkLst>
            <pc:docMk/>
            <pc:sldMk cId="1734516417" sldId="260"/>
            <ac:cxnSpMk id="12" creationId="{993D9CB3-2CA4-6955-900D-5684F16EA95B}"/>
          </ac:cxnSpMkLst>
        </pc:cxnChg>
        <pc:cxnChg chg="add mod">
          <ac:chgData name="Christopher Wilkin" userId="10363294-769d-46d1-9962-1839b2820248" providerId="ADAL" clId="{70A0C541-5348-4094-9DAE-364E4108F565}" dt="2023-12-03T17:04:49.880" v="244" actId="13822"/>
          <ac:cxnSpMkLst>
            <pc:docMk/>
            <pc:sldMk cId="1734516417" sldId="260"/>
            <ac:cxnSpMk id="22" creationId="{7EC92A4D-3AC2-0A83-FD50-6B953A8CE4EB}"/>
          </ac:cxnSpMkLst>
        </pc:cxnChg>
      </pc:sldChg>
      <pc:sldChg chg="del">
        <pc:chgData name="Christopher Wilkin" userId="10363294-769d-46d1-9962-1839b2820248" providerId="ADAL" clId="{70A0C541-5348-4094-9DAE-364E4108F565}" dt="2023-12-03T19:20:50.387" v="712" actId="47"/>
        <pc:sldMkLst>
          <pc:docMk/>
          <pc:sldMk cId="3931308107" sldId="261"/>
        </pc:sldMkLst>
      </pc:sldChg>
      <pc:sldChg chg="addSp modSp add mod">
        <pc:chgData name="Christopher Wilkin" userId="10363294-769d-46d1-9962-1839b2820248" providerId="ADAL" clId="{70A0C541-5348-4094-9DAE-364E4108F565}" dt="2023-12-03T17:52:01.802" v="271" actId="1076"/>
        <pc:sldMkLst>
          <pc:docMk/>
          <pc:sldMk cId="2629310651" sldId="262"/>
        </pc:sldMkLst>
        <pc:spChg chg="mod">
          <ac:chgData name="Christopher Wilkin" userId="10363294-769d-46d1-9962-1839b2820248" providerId="ADAL" clId="{70A0C541-5348-4094-9DAE-364E4108F565}" dt="2023-12-03T17:07:40.235" v="259" actId="1076"/>
          <ac:spMkLst>
            <pc:docMk/>
            <pc:sldMk cId="2629310651" sldId="262"/>
            <ac:spMk id="2" creationId="{00000000-0000-0000-0000-000000000000}"/>
          </ac:spMkLst>
        </pc:spChg>
        <pc:spChg chg="mod">
          <ac:chgData name="Christopher Wilkin" userId="10363294-769d-46d1-9962-1839b2820248" providerId="ADAL" clId="{70A0C541-5348-4094-9DAE-364E4108F565}" dt="2023-12-03T17:07:43.009" v="260" actId="1076"/>
          <ac:spMkLst>
            <pc:docMk/>
            <pc:sldMk cId="2629310651" sldId="262"/>
            <ac:spMk id="3" creationId="{00000000-0000-0000-0000-000000000000}"/>
          </ac:spMkLst>
        </pc:spChg>
        <pc:picChg chg="add mod">
          <ac:chgData name="Christopher Wilkin" userId="10363294-769d-46d1-9962-1839b2820248" providerId="ADAL" clId="{70A0C541-5348-4094-9DAE-364E4108F565}" dt="2023-12-03T17:52:01.802" v="271" actId="1076"/>
          <ac:picMkLst>
            <pc:docMk/>
            <pc:sldMk cId="2629310651" sldId="262"/>
            <ac:picMk id="3074" creationId="{92DF7948-DC6E-C1F9-AA10-AAC66C47047B}"/>
          </ac:picMkLst>
        </pc:picChg>
      </pc:sldChg>
      <pc:sldChg chg="modSp add del mod ord">
        <pc:chgData name="Christopher Wilkin" userId="10363294-769d-46d1-9962-1839b2820248" providerId="ADAL" clId="{70A0C541-5348-4094-9DAE-364E4108F565}" dt="2023-12-03T19:25:01.075" v="895" actId="47"/>
        <pc:sldMkLst>
          <pc:docMk/>
          <pc:sldMk cId="3334329190" sldId="263"/>
        </pc:sldMkLst>
        <pc:spChg chg="mod">
          <ac:chgData name="Christopher Wilkin" userId="10363294-769d-46d1-9962-1839b2820248" providerId="ADAL" clId="{70A0C541-5348-4094-9DAE-364E4108F565}" dt="2023-12-03T16:54:16.081" v="70" actId="1076"/>
          <ac:spMkLst>
            <pc:docMk/>
            <pc:sldMk cId="3334329190" sldId="263"/>
            <ac:spMk id="2" creationId="{00000000-0000-0000-0000-000000000000}"/>
          </ac:spMkLst>
        </pc:spChg>
        <pc:spChg chg="mod">
          <ac:chgData name="Christopher Wilkin" userId="10363294-769d-46d1-9962-1839b2820248" providerId="ADAL" clId="{70A0C541-5348-4094-9DAE-364E4108F565}" dt="2023-12-03T16:43:45.316" v="2" actId="27636"/>
          <ac:spMkLst>
            <pc:docMk/>
            <pc:sldMk cId="3334329190" sldId="263"/>
            <ac:spMk id="3" creationId="{00000000-0000-0000-0000-000000000000}"/>
          </ac:spMkLst>
        </pc:spChg>
      </pc:sldChg>
      <pc:sldChg chg="modSp add mod">
        <pc:chgData name="Christopher Wilkin" userId="10363294-769d-46d1-9962-1839b2820248" providerId="ADAL" clId="{70A0C541-5348-4094-9DAE-364E4108F565}" dt="2023-12-03T18:52:19.477" v="669" actId="1076"/>
        <pc:sldMkLst>
          <pc:docMk/>
          <pc:sldMk cId="3643095617" sldId="264"/>
        </pc:sldMkLst>
        <pc:spChg chg="mod">
          <ac:chgData name="Christopher Wilkin" userId="10363294-769d-46d1-9962-1839b2820248" providerId="ADAL" clId="{70A0C541-5348-4094-9DAE-364E4108F565}" dt="2023-12-03T18:52:17.108" v="668" actId="1076"/>
          <ac:spMkLst>
            <pc:docMk/>
            <pc:sldMk cId="3643095617" sldId="264"/>
            <ac:spMk id="2" creationId="{00000000-0000-0000-0000-000000000000}"/>
          </ac:spMkLst>
        </pc:spChg>
        <pc:spChg chg="mod">
          <ac:chgData name="Christopher Wilkin" userId="10363294-769d-46d1-9962-1839b2820248" providerId="ADAL" clId="{70A0C541-5348-4094-9DAE-364E4108F565}" dt="2023-12-03T18:52:19.477" v="669" actId="1076"/>
          <ac:spMkLst>
            <pc:docMk/>
            <pc:sldMk cId="3643095617" sldId="264"/>
            <ac:spMk id="3" creationId="{00000000-0000-0000-0000-000000000000}"/>
          </ac:spMkLst>
        </pc:spChg>
      </pc:sldChg>
      <pc:sldChg chg="addSp modSp add mod">
        <pc:chgData name="Christopher Wilkin" userId="10363294-769d-46d1-9962-1839b2820248" providerId="ADAL" clId="{70A0C541-5348-4094-9DAE-364E4108F565}" dt="2023-12-03T18:46:23.045" v="665" actId="1076"/>
        <pc:sldMkLst>
          <pc:docMk/>
          <pc:sldMk cId="2036216414" sldId="265"/>
        </pc:sldMkLst>
        <pc:spChg chg="mod">
          <ac:chgData name="Christopher Wilkin" userId="10363294-769d-46d1-9962-1839b2820248" providerId="ADAL" clId="{70A0C541-5348-4094-9DAE-364E4108F565}" dt="2023-12-03T18:40:32.160" v="619" actId="1076"/>
          <ac:spMkLst>
            <pc:docMk/>
            <pc:sldMk cId="2036216414" sldId="265"/>
            <ac:spMk id="2" creationId="{00000000-0000-0000-0000-000000000000}"/>
          </ac:spMkLst>
        </pc:spChg>
        <pc:spChg chg="mod">
          <ac:chgData name="Christopher Wilkin" userId="10363294-769d-46d1-9962-1839b2820248" providerId="ADAL" clId="{70A0C541-5348-4094-9DAE-364E4108F565}" dt="2023-12-03T18:43:01.835" v="663" actId="20577"/>
          <ac:spMkLst>
            <pc:docMk/>
            <pc:sldMk cId="2036216414" sldId="265"/>
            <ac:spMk id="3" creationId="{00000000-0000-0000-0000-000000000000}"/>
          </ac:spMkLst>
        </pc:spChg>
        <pc:picChg chg="add mod">
          <ac:chgData name="Christopher Wilkin" userId="10363294-769d-46d1-9962-1839b2820248" providerId="ADAL" clId="{70A0C541-5348-4094-9DAE-364E4108F565}" dt="2023-12-03T18:46:23.045" v="665" actId="1076"/>
          <ac:picMkLst>
            <pc:docMk/>
            <pc:sldMk cId="2036216414" sldId="265"/>
            <ac:picMk id="6146" creationId="{81BC3805-3F86-DD7F-9EC0-CCC79FE31B79}"/>
          </ac:picMkLst>
        </pc:picChg>
      </pc:sldChg>
      <pc:sldChg chg="modSp add mod">
        <pc:chgData name="Christopher Wilkin" userId="10363294-769d-46d1-9962-1839b2820248" providerId="ADAL" clId="{70A0C541-5348-4094-9DAE-364E4108F565}" dt="2023-12-03T18:56:33.180" v="672" actId="1076"/>
        <pc:sldMkLst>
          <pc:docMk/>
          <pc:sldMk cId="2929240622" sldId="268"/>
        </pc:sldMkLst>
        <pc:spChg chg="mod">
          <ac:chgData name="Christopher Wilkin" userId="10363294-769d-46d1-9962-1839b2820248" providerId="ADAL" clId="{70A0C541-5348-4094-9DAE-364E4108F565}" dt="2023-12-03T18:56:33.180" v="672" actId="1076"/>
          <ac:spMkLst>
            <pc:docMk/>
            <pc:sldMk cId="2929240622" sldId="268"/>
            <ac:spMk id="2" creationId="{00000000-0000-0000-0000-000000000000}"/>
          </ac:spMkLst>
        </pc:spChg>
        <pc:spChg chg="mod">
          <ac:chgData name="Christopher Wilkin" userId="10363294-769d-46d1-9962-1839b2820248" providerId="ADAL" clId="{70A0C541-5348-4094-9DAE-364E4108F565}" dt="2023-12-03T18:56:27.653" v="671" actId="1076"/>
          <ac:spMkLst>
            <pc:docMk/>
            <pc:sldMk cId="2929240622" sldId="268"/>
            <ac:spMk id="3" creationId="{00000000-0000-0000-0000-000000000000}"/>
          </ac:spMkLst>
        </pc:spChg>
      </pc:sldChg>
      <pc:sldChg chg="modSp add mod">
        <pc:chgData name="Christopher Wilkin" userId="10363294-769d-46d1-9962-1839b2820248" providerId="ADAL" clId="{70A0C541-5348-4094-9DAE-364E4108F565}" dt="2023-12-03T18:58:12.836" v="676" actId="1076"/>
        <pc:sldMkLst>
          <pc:docMk/>
          <pc:sldMk cId="3247482968" sldId="269"/>
        </pc:sldMkLst>
        <pc:spChg chg="mod">
          <ac:chgData name="Christopher Wilkin" userId="10363294-769d-46d1-9962-1839b2820248" providerId="ADAL" clId="{70A0C541-5348-4094-9DAE-364E4108F565}" dt="2023-12-03T18:58:07.300" v="674" actId="1076"/>
          <ac:spMkLst>
            <pc:docMk/>
            <pc:sldMk cId="3247482968" sldId="269"/>
            <ac:spMk id="2" creationId="{00000000-0000-0000-0000-000000000000}"/>
          </ac:spMkLst>
        </pc:spChg>
        <pc:picChg chg="mod">
          <ac:chgData name="Christopher Wilkin" userId="10363294-769d-46d1-9962-1839b2820248" providerId="ADAL" clId="{70A0C541-5348-4094-9DAE-364E4108F565}" dt="2023-12-03T18:58:12.836" v="676" actId="1076"/>
          <ac:picMkLst>
            <pc:docMk/>
            <pc:sldMk cId="3247482968" sldId="269"/>
            <ac:picMk id="4" creationId="{00000000-0000-0000-0000-000000000000}"/>
          </ac:picMkLst>
        </pc:picChg>
      </pc:sldChg>
      <pc:sldChg chg="modSp add mod">
        <pc:chgData name="Christopher Wilkin" userId="10363294-769d-46d1-9962-1839b2820248" providerId="ADAL" clId="{70A0C541-5348-4094-9DAE-364E4108F565}" dt="2023-12-03T18:58:40.940" v="678" actId="1076"/>
        <pc:sldMkLst>
          <pc:docMk/>
          <pc:sldMk cId="1349024644" sldId="270"/>
        </pc:sldMkLst>
        <pc:spChg chg="mod">
          <ac:chgData name="Christopher Wilkin" userId="10363294-769d-46d1-9962-1839b2820248" providerId="ADAL" clId="{70A0C541-5348-4094-9DAE-364E4108F565}" dt="2023-12-03T18:58:37.404" v="677" actId="1076"/>
          <ac:spMkLst>
            <pc:docMk/>
            <pc:sldMk cId="1349024644" sldId="270"/>
            <ac:spMk id="2" creationId="{00000000-0000-0000-0000-000000000000}"/>
          </ac:spMkLst>
        </pc:spChg>
        <pc:picChg chg="mod">
          <ac:chgData name="Christopher Wilkin" userId="10363294-769d-46d1-9962-1839b2820248" providerId="ADAL" clId="{70A0C541-5348-4094-9DAE-364E4108F565}" dt="2023-12-03T18:58:40.940" v="678" actId="1076"/>
          <ac:picMkLst>
            <pc:docMk/>
            <pc:sldMk cId="1349024644" sldId="270"/>
            <ac:picMk id="4" creationId="{00000000-0000-0000-0000-000000000000}"/>
          </ac:picMkLst>
        </pc:picChg>
      </pc:sldChg>
      <pc:sldChg chg="modSp add mod">
        <pc:chgData name="Christopher Wilkin" userId="10363294-769d-46d1-9962-1839b2820248" providerId="ADAL" clId="{70A0C541-5348-4094-9DAE-364E4108F565}" dt="2023-12-03T19:12:34.899" v="680" actId="1076"/>
        <pc:sldMkLst>
          <pc:docMk/>
          <pc:sldMk cId="406062245" sldId="271"/>
        </pc:sldMkLst>
        <pc:spChg chg="mod">
          <ac:chgData name="Christopher Wilkin" userId="10363294-769d-46d1-9962-1839b2820248" providerId="ADAL" clId="{70A0C541-5348-4094-9DAE-364E4108F565}" dt="2023-12-03T19:12:31.004" v="679" actId="1076"/>
          <ac:spMkLst>
            <pc:docMk/>
            <pc:sldMk cId="406062245" sldId="271"/>
            <ac:spMk id="2" creationId="{00000000-0000-0000-0000-000000000000}"/>
          </ac:spMkLst>
        </pc:spChg>
        <pc:spChg chg="mod">
          <ac:chgData name="Christopher Wilkin" userId="10363294-769d-46d1-9962-1839b2820248" providerId="ADAL" clId="{70A0C541-5348-4094-9DAE-364E4108F565}" dt="2023-12-03T19:12:34.899" v="680" actId="1076"/>
          <ac:spMkLst>
            <pc:docMk/>
            <pc:sldMk cId="406062245" sldId="271"/>
            <ac:spMk id="3" creationId="{00000000-0000-0000-0000-000000000000}"/>
          </ac:spMkLst>
        </pc:spChg>
      </pc:sldChg>
      <pc:sldChg chg="modSp add mod">
        <pc:chgData name="Christopher Wilkin" userId="10363294-769d-46d1-9962-1839b2820248" providerId="ADAL" clId="{70A0C541-5348-4094-9DAE-364E4108F565}" dt="2023-12-03T17:50:59.822" v="270" actId="1076"/>
        <pc:sldMkLst>
          <pc:docMk/>
          <pc:sldMk cId="1105790526" sldId="272"/>
        </pc:sldMkLst>
        <pc:spChg chg="mod">
          <ac:chgData name="Christopher Wilkin" userId="10363294-769d-46d1-9962-1839b2820248" providerId="ADAL" clId="{70A0C541-5348-4094-9DAE-364E4108F565}" dt="2023-12-03T17:50:56.507" v="269" actId="1076"/>
          <ac:spMkLst>
            <pc:docMk/>
            <pc:sldMk cId="1105790526" sldId="272"/>
            <ac:spMk id="2" creationId="{00000000-0000-0000-0000-000000000000}"/>
          </ac:spMkLst>
        </pc:spChg>
        <pc:spChg chg="mod">
          <ac:chgData name="Christopher Wilkin" userId="10363294-769d-46d1-9962-1839b2820248" providerId="ADAL" clId="{70A0C541-5348-4094-9DAE-364E4108F565}" dt="2023-12-03T17:50:59.822" v="270" actId="1076"/>
          <ac:spMkLst>
            <pc:docMk/>
            <pc:sldMk cId="1105790526" sldId="272"/>
            <ac:spMk id="3" creationId="{00000000-0000-0000-0000-000000000000}"/>
          </ac:spMkLst>
        </pc:spChg>
      </pc:sldChg>
      <pc:sldChg chg="modSp mod">
        <pc:chgData name="Christopher Wilkin" userId="10363294-769d-46d1-9962-1839b2820248" providerId="ADAL" clId="{70A0C541-5348-4094-9DAE-364E4108F565}" dt="2023-12-03T19:24:55.338" v="894" actId="1076"/>
        <pc:sldMkLst>
          <pc:docMk/>
          <pc:sldMk cId="2941564429" sldId="273"/>
        </pc:sldMkLst>
        <pc:spChg chg="mod">
          <ac:chgData name="Christopher Wilkin" userId="10363294-769d-46d1-9962-1839b2820248" providerId="ADAL" clId="{70A0C541-5348-4094-9DAE-364E4108F565}" dt="2023-12-03T19:24:55.338" v="894" actId="1076"/>
          <ac:spMkLst>
            <pc:docMk/>
            <pc:sldMk cId="2941564429" sldId="273"/>
            <ac:spMk id="3" creationId="{129DA15B-EDB7-4EA8-93F9-99BFC0601F7E}"/>
          </ac:spMkLst>
        </pc:spChg>
      </pc:sldChg>
      <pc:sldChg chg="modSp add mod">
        <pc:chgData name="Christopher Wilkin" userId="10363294-769d-46d1-9962-1839b2820248" providerId="ADAL" clId="{70A0C541-5348-4094-9DAE-364E4108F565}" dt="2023-12-03T18:52:07.917" v="667" actId="1076"/>
        <pc:sldMkLst>
          <pc:docMk/>
          <pc:sldMk cId="288197391" sldId="274"/>
        </pc:sldMkLst>
        <pc:picChg chg="mod">
          <ac:chgData name="Christopher Wilkin" userId="10363294-769d-46d1-9962-1839b2820248" providerId="ADAL" clId="{70A0C541-5348-4094-9DAE-364E4108F565}" dt="2023-12-03T18:52:07.917" v="667" actId="1076"/>
          <ac:picMkLst>
            <pc:docMk/>
            <pc:sldMk cId="288197391" sldId="274"/>
            <ac:picMk id="4" creationId="{00000000-0000-0000-0000-000000000000}"/>
          </ac:picMkLst>
        </pc:picChg>
      </pc:sldChg>
      <pc:sldChg chg="modSp add mod">
        <pc:chgData name="Christopher Wilkin" userId="10363294-769d-46d1-9962-1839b2820248" providerId="ADAL" clId="{70A0C541-5348-4094-9DAE-364E4108F565}" dt="2023-12-03T16:43:45.560" v="4" actId="27636"/>
        <pc:sldMkLst>
          <pc:docMk/>
          <pc:sldMk cId="678295390" sldId="277"/>
        </pc:sldMkLst>
        <pc:spChg chg="mod">
          <ac:chgData name="Christopher Wilkin" userId="10363294-769d-46d1-9962-1839b2820248" providerId="ADAL" clId="{70A0C541-5348-4094-9DAE-364E4108F565}" dt="2023-12-03T16:43:45.560" v="4" actId="27636"/>
          <ac:spMkLst>
            <pc:docMk/>
            <pc:sldMk cId="678295390" sldId="277"/>
            <ac:spMk id="5" creationId="{00000000-0000-0000-0000-000000000000}"/>
          </ac:spMkLst>
        </pc:spChg>
      </pc:sldChg>
      <pc:sldChg chg="addSp modSp add mod">
        <pc:chgData name="Christopher Wilkin" userId="10363294-769d-46d1-9962-1839b2820248" providerId="ADAL" clId="{70A0C541-5348-4094-9DAE-364E4108F565}" dt="2023-12-03T17:06:23.176" v="254" actId="1076"/>
        <pc:sldMkLst>
          <pc:docMk/>
          <pc:sldMk cId="4189689571" sldId="280"/>
        </pc:sldMkLst>
        <pc:spChg chg="mod">
          <ac:chgData name="Christopher Wilkin" userId="10363294-769d-46d1-9962-1839b2820248" providerId="ADAL" clId="{70A0C541-5348-4094-9DAE-364E4108F565}" dt="2023-12-03T17:06:23.176" v="254" actId="1076"/>
          <ac:spMkLst>
            <pc:docMk/>
            <pc:sldMk cId="4189689571" sldId="280"/>
            <ac:spMk id="2" creationId="{00000000-0000-0000-0000-000000000000}"/>
          </ac:spMkLst>
        </pc:spChg>
        <pc:picChg chg="add mod">
          <ac:chgData name="Christopher Wilkin" userId="10363294-769d-46d1-9962-1839b2820248" providerId="ADAL" clId="{70A0C541-5348-4094-9DAE-364E4108F565}" dt="2023-12-03T17:06:18.763" v="253" actId="1076"/>
          <ac:picMkLst>
            <pc:docMk/>
            <pc:sldMk cId="4189689571" sldId="280"/>
            <ac:picMk id="2050" creationId="{E56C92C4-9AC9-449F-2E82-8F05843B95E0}"/>
          </ac:picMkLst>
        </pc:picChg>
      </pc:sldChg>
      <pc:sldChg chg="addSp modSp add mod">
        <pc:chgData name="Christopher Wilkin" userId="10363294-769d-46d1-9962-1839b2820248" providerId="ADAL" clId="{70A0C541-5348-4094-9DAE-364E4108F565}" dt="2023-12-03T18:36:52.145" v="611" actId="1076"/>
        <pc:sldMkLst>
          <pc:docMk/>
          <pc:sldMk cId="485947452" sldId="282"/>
        </pc:sldMkLst>
        <pc:spChg chg="mod">
          <ac:chgData name="Christopher Wilkin" userId="10363294-769d-46d1-9962-1839b2820248" providerId="ADAL" clId="{70A0C541-5348-4094-9DAE-364E4108F565}" dt="2023-12-03T18:25:39.950" v="594" actId="1076"/>
          <ac:spMkLst>
            <pc:docMk/>
            <pc:sldMk cId="485947452" sldId="282"/>
            <ac:spMk id="2" creationId="{00000000-0000-0000-0000-000000000000}"/>
          </ac:spMkLst>
        </pc:spChg>
        <pc:spChg chg="mod">
          <ac:chgData name="Christopher Wilkin" userId="10363294-769d-46d1-9962-1839b2820248" providerId="ADAL" clId="{70A0C541-5348-4094-9DAE-364E4108F565}" dt="2023-12-03T18:36:46.535" v="609" actId="27636"/>
          <ac:spMkLst>
            <pc:docMk/>
            <pc:sldMk cId="485947452" sldId="282"/>
            <ac:spMk id="3" creationId="{00000000-0000-0000-0000-000000000000}"/>
          </ac:spMkLst>
        </pc:spChg>
        <pc:picChg chg="add mod">
          <ac:chgData name="Christopher Wilkin" userId="10363294-769d-46d1-9962-1839b2820248" providerId="ADAL" clId="{70A0C541-5348-4094-9DAE-364E4108F565}" dt="2023-12-03T18:36:52.145" v="611" actId="1076"/>
          <ac:picMkLst>
            <pc:docMk/>
            <pc:sldMk cId="485947452" sldId="282"/>
            <ac:picMk id="5122" creationId="{081D29F2-4C13-CE60-DDF3-72F35D66B824}"/>
          </ac:picMkLst>
        </pc:picChg>
      </pc:sldChg>
      <pc:sldChg chg="del">
        <pc:chgData name="Christopher Wilkin" userId="10363294-769d-46d1-9962-1839b2820248" providerId="ADAL" clId="{70A0C541-5348-4094-9DAE-364E4108F565}" dt="2023-12-03T19:20:49.436" v="709" actId="47"/>
        <pc:sldMkLst>
          <pc:docMk/>
          <pc:sldMk cId="390755388" sldId="283"/>
        </pc:sldMkLst>
      </pc:sldChg>
      <pc:sldChg chg="modSp add mod">
        <pc:chgData name="Christopher Wilkin" userId="10363294-769d-46d1-9962-1839b2820248" providerId="ADAL" clId="{70A0C541-5348-4094-9DAE-364E4108F565}" dt="2023-12-03T18:09:48.732" v="550" actId="1076"/>
        <pc:sldMkLst>
          <pc:docMk/>
          <pc:sldMk cId="4071757129" sldId="284"/>
        </pc:sldMkLst>
        <pc:spChg chg="mod">
          <ac:chgData name="Christopher Wilkin" userId="10363294-769d-46d1-9962-1839b2820248" providerId="ADAL" clId="{70A0C541-5348-4094-9DAE-364E4108F565}" dt="2023-12-03T18:09:43.621" v="548" actId="1076"/>
          <ac:spMkLst>
            <pc:docMk/>
            <pc:sldMk cId="4071757129" sldId="284"/>
            <ac:spMk id="2" creationId="{00000000-0000-0000-0000-000000000000}"/>
          </ac:spMkLst>
        </pc:spChg>
        <pc:spChg chg="mod">
          <ac:chgData name="Christopher Wilkin" userId="10363294-769d-46d1-9962-1839b2820248" providerId="ADAL" clId="{70A0C541-5348-4094-9DAE-364E4108F565}" dt="2023-12-03T18:09:46.041" v="549" actId="1076"/>
          <ac:spMkLst>
            <pc:docMk/>
            <pc:sldMk cId="4071757129" sldId="284"/>
            <ac:spMk id="3" creationId="{00000000-0000-0000-0000-000000000000}"/>
          </ac:spMkLst>
        </pc:spChg>
        <pc:picChg chg="mod">
          <ac:chgData name="Christopher Wilkin" userId="10363294-769d-46d1-9962-1839b2820248" providerId="ADAL" clId="{70A0C541-5348-4094-9DAE-364E4108F565}" dt="2023-12-03T18:09:48.732" v="550" actId="1076"/>
          <ac:picMkLst>
            <pc:docMk/>
            <pc:sldMk cId="4071757129" sldId="284"/>
            <ac:picMk id="4" creationId="{00000000-0000-0000-0000-000000000000}"/>
          </ac:picMkLst>
        </pc:picChg>
      </pc:sldChg>
      <pc:sldChg chg="add del">
        <pc:chgData name="Christopher Wilkin" userId="10363294-769d-46d1-9962-1839b2820248" providerId="ADAL" clId="{70A0C541-5348-4094-9DAE-364E4108F565}" dt="2023-12-03T18:25:35.025" v="593" actId="47"/>
        <pc:sldMkLst>
          <pc:docMk/>
          <pc:sldMk cId="171653701" sldId="285"/>
        </pc:sldMkLst>
      </pc:sldChg>
      <pc:sldChg chg="add del">
        <pc:chgData name="Christopher Wilkin" userId="10363294-769d-46d1-9962-1839b2820248" providerId="ADAL" clId="{70A0C541-5348-4094-9DAE-364E4108F565}" dt="2023-12-03T19:12:56.001" v="681" actId="47"/>
        <pc:sldMkLst>
          <pc:docMk/>
          <pc:sldMk cId="932232645" sldId="286"/>
        </pc:sldMkLst>
      </pc:sldChg>
      <pc:sldChg chg="addSp delSp modSp add mod">
        <pc:chgData name="Christopher Wilkin" userId="10363294-769d-46d1-9962-1839b2820248" providerId="ADAL" clId="{70A0C541-5348-4094-9DAE-364E4108F565}" dt="2023-12-03T18:09:09.156" v="545" actId="1076"/>
        <pc:sldMkLst>
          <pc:docMk/>
          <pc:sldMk cId="4179491797" sldId="288"/>
        </pc:sldMkLst>
        <pc:spChg chg="mod">
          <ac:chgData name="Christopher Wilkin" userId="10363294-769d-46d1-9962-1839b2820248" providerId="ADAL" clId="{70A0C541-5348-4094-9DAE-364E4108F565}" dt="2023-12-03T18:02:52.949" v="280" actId="1076"/>
          <ac:spMkLst>
            <pc:docMk/>
            <pc:sldMk cId="4179491797" sldId="288"/>
            <ac:spMk id="2" creationId="{00000000-0000-0000-0000-000000000000}"/>
          </ac:spMkLst>
        </pc:spChg>
        <pc:spChg chg="mod">
          <ac:chgData name="Christopher Wilkin" userId="10363294-769d-46d1-9962-1839b2820248" providerId="ADAL" clId="{70A0C541-5348-4094-9DAE-364E4108F565}" dt="2023-12-03T18:09:09.156" v="545" actId="1076"/>
          <ac:spMkLst>
            <pc:docMk/>
            <pc:sldMk cId="4179491797" sldId="288"/>
            <ac:spMk id="5" creationId="{00000000-0000-0000-0000-000000000000}"/>
          </ac:spMkLst>
        </pc:spChg>
        <pc:spChg chg="add del mod">
          <ac:chgData name="Christopher Wilkin" userId="10363294-769d-46d1-9962-1839b2820248" providerId="ADAL" clId="{70A0C541-5348-4094-9DAE-364E4108F565}" dt="2023-12-03T18:03:06.530" v="285" actId="478"/>
          <ac:spMkLst>
            <pc:docMk/>
            <pc:sldMk cId="4179491797" sldId="288"/>
            <ac:spMk id="6" creationId="{E5CB2996-8158-3238-4EC0-A4648873F1D7}"/>
          </ac:spMkLst>
        </pc:spChg>
        <pc:spChg chg="add mod">
          <ac:chgData name="Christopher Wilkin" userId="10363294-769d-46d1-9962-1839b2820248" providerId="ADAL" clId="{70A0C541-5348-4094-9DAE-364E4108F565}" dt="2023-12-03T18:04:19.970" v="325" actId="1076"/>
          <ac:spMkLst>
            <pc:docMk/>
            <pc:sldMk cId="4179491797" sldId="288"/>
            <ac:spMk id="7" creationId="{B96FD235-2E66-8637-1857-FA517B35BA1B}"/>
          </ac:spMkLst>
        </pc:spChg>
        <pc:spChg chg="add mod">
          <ac:chgData name="Christopher Wilkin" userId="10363294-769d-46d1-9962-1839b2820248" providerId="ADAL" clId="{70A0C541-5348-4094-9DAE-364E4108F565}" dt="2023-12-03T18:04:48.539" v="344" actId="1076"/>
          <ac:spMkLst>
            <pc:docMk/>
            <pc:sldMk cId="4179491797" sldId="288"/>
            <ac:spMk id="8" creationId="{A4F00AC7-D79C-9A57-0831-38544BB17008}"/>
          </ac:spMkLst>
        </pc:spChg>
        <pc:spChg chg="add mod">
          <ac:chgData name="Christopher Wilkin" userId="10363294-769d-46d1-9962-1839b2820248" providerId="ADAL" clId="{70A0C541-5348-4094-9DAE-364E4108F565}" dt="2023-12-03T18:08:23.893" v="541" actId="1076"/>
          <ac:spMkLst>
            <pc:docMk/>
            <pc:sldMk cId="4179491797" sldId="288"/>
            <ac:spMk id="9" creationId="{D8AE1071-AF98-D10A-1DE7-15E6F1EF3A2D}"/>
          </ac:spMkLst>
        </pc:spChg>
        <pc:spChg chg="add mod">
          <ac:chgData name="Christopher Wilkin" userId="10363294-769d-46d1-9962-1839b2820248" providerId="ADAL" clId="{70A0C541-5348-4094-9DAE-364E4108F565}" dt="2023-12-03T18:08:21.440" v="540" actId="1076"/>
          <ac:spMkLst>
            <pc:docMk/>
            <pc:sldMk cId="4179491797" sldId="288"/>
            <ac:spMk id="10" creationId="{B1E04653-7475-8D72-D9A8-C735DD2F0CFC}"/>
          </ac:spMkLst>
        </pc:spChg>
        <pc:spChg chg="add mod">
          <ac:chgData name="Christopher Wilkin" userId="10363294-769d-46d1-9962-1839b2820248" providerId="ADAL" clId="{70A0C541-5348-4094-9DAE-364E4108F565}" dt="2023-12-03T18:08:14.094" v="538" actId="1076"/>
          <ac:spMkLst>
            <pc:docMk/>
            <pc:sldMk cId="4179491797" sldId="288"/>
            <ac:spMk id="11" creationId="{5212456D-0478-DF02-5577-10C1BFA982F7}"/>
          </ac:spMkLst>
        </pc:spChg>
        <pc:spChg chg="add mod">
          <ac:chgData name="Christopher Wilkin" userId="10363294-769d-46d1-9962-1839b2820248" providerId="ADAL" clId="{70A0C541-5348-4094-9DAE-364E4108F565}" dt="2023-12-03T18:08:10.599" v="537" actId="1076"/>
          <ac:spMkLst>
            <pc:docMk/>
            <pc:sldMk cId="4179491797" sldId="288"/>
            <ac:spMk id="12" creationId="{31F9CA63-15CC-14F0-8730-CCB27C83D72F}"/>
          </ac:spMkLst>
        </pc:spChg>
        <pc:picChg chg="del mod">
          <ac:chgData name="Christopher Wilkin" userId="10363294-769d-46d1-9962-1839b2820248" providerId="ADAL" clId="{70A0C541-5348-4094-9DAE-364E4108F565}" dt="2023-12-03T18:03:01.484" v="284" actId="478"/>
          <ac:picMkLst>
            <pc:docMk/>
            <pc:sldMk cId="4179491797" sldId="288"/>
            <ac:picMk id="4" creationId="{00000000-0000-0000-0000-000000000000}"/>
          </ac:picMkLst>
        </pc:picChg>
        <pc:picChg chg="add mod">
          <ac:chgData name="Christopher Wilkin" userId="10363294-769d-46d1-9962-1839b2820248" providerId="ADAL" clId="{70A0C541-5348-4094-9DAE-364E4108F565}" dt="2023-12-03T18:09:07.001" v="544" actId="14100"/>
          <ac:picMkLst>
            <pc:docMk/>
            <pc:sldMk cId="4179491797" sldId="288"/>
            <ac:picMk id="4098" creationId="{01CDD6C8-7D9C-6DAE-589C-00A6F3A0B1EB}"/>
          </ac:picMkLst>
        </pc:picChg>
      </pc:sldChg>
      <pc:sldChg chg="addSp delSp modSp add mod setBg">
        <pc:chgData name="Christopher Wilkin" userId="10363294-769d-46d1-9962-1839b2820248" providerId="ADAL" clId="{70A0C541-5348-4094-9DAE-364E4108F565}" dt="2023-12-03T18:35:40.817" v="604" actId="1076"/>
        <pc:sldMkLst>
          <pc:docMk/>
          <pc:sldMk cId="1744034690" sldId="290"/>
        </pc:sldMkLst>
        <pc:spChg chg="mod">
          <ac:chgData name="Christopher Wilkin" userId="10363294-769d-46d1-9962-1839b2820248" providerId="ADAL" clId="{70A0C541-5348-4094-9DAE-364E4108F565}" dt="2023-12-03T18:09:54.233" v="551" actId="1076"/>
          <ac:spMkLst>
            <pc:docMk/>
            <pc:sldMk cId="1744034690" sldId="290"/>
            <ac:spMk id="2" creationId="{00000000-0000-0000-0000-000000000000}"/>
          </ac:spMkLst>
        </pc:spChg>
        <pc:spChg chg="mod">
          <ac:chgData name="Christopher Wilkin" userId="10363294-769d-46d1-9962-1839b2820248" providerId="ADAL" clId="{70A0C541-5348-4094-9DAE-364E4108F565}" dt="2023-12-03T18:17:11.664" v="577" actId="1076"/>
          <ac:spMkLst>
            <pc:docMk/>
            <pc:sldMk cId="1744034690" sldId="290"/>
            <ac:spMk id="3" creationId="{00000000-0000-0000-0000-000000000000}"/>
          </ac:spMkLst>
        </pc:spChg>
        <pc:spChg chg="add mod">
          <ac:chgData name="Christopher Wilkin" userId="10363294-769d-46d1-9962-1839b2820248" providerId="ADAL" clId="{70A0C541-5348-4094-9DAE-364E4108F565}" dt="2023-12-03T18:18:15.779" v="588" actId="14100"/>
          <ac:spMkLst>
            <pc:docMk/>
            <pc:sldMk cId="1744034690" sldId="290"/>
            <ac:spMk id="8" creationId="{395274E4-71EB-AA2F-3876-E10C90338A2E}"/>
          </ac:spMkLst>
        </pc:spChg>
        <pc:spChg chg="add mod">
          <ac:chgData name="Christopher Wilkin" userId="10363294-769d-46d1-9962-1839b2820248" providerId="ADAL" clId="{70A0C541-5348-4094-9DAE-364E4108F565}" dt="2023-12-03T18:35:40.817" v="604" actId="1076"/>
          <ac:spMkLst>
            <pc:docMk/>
            <pc:sldMk cId="1744034690" sldId="290"/>
            <ac:spMk id="10" creationId="{2E86D22B-71A7-881E-DD12-C7DA0AA0831D}"/>
          </ac:spMkLst>
        </pc:spChg>
        <pc:graphicFrameChg chg="del">
          <ac:chgData name="Christopher Wilkin" userId="10363294-769d-46d1-9962-1839b2820248" providerId="ADAL" clId="{70A0C541-5348-4094-9DAE-364E4108F565}" dt="2023-12-03T18:35:35.238" v="603" actId="478"/>
          <ac:graphicFrameMkLst>
            <pc:docMk/>
            <pc:sldMk cId="1744034690" sldId="290"/>
            <ac:graphicFrameMk id="5" creationId="{00000000-0000-0000-0000-000000000000}"/>
          </ac:graphicFrameMkLst>
        </pc:graphicFrameChg>
        <pc:picChg chg="mod">
          <ac:chgData name="Christopher Wilkin" userId="10363294-769d-46d1-9962-1839b2820248" providerId="ADAL" clId="{70A0C541-5348-4094-9DAE-364E4108F565}" dt="2023-12-03T18:17:07.498" v="576" actId="14100"/>
          <ac:picMkLst>
            <pc:docMk/>
            <pc:sldMk cId="1744034690" sldId="290"/>
            <ac:picMk id="4" creationId="{00000000-0000-0000-0000-000000000000}"/>
          </ac:picMkLst>
        </pc:picChg>
        <pc:picChg chg="add mod modCrop">
          <ac:chgData name="Christopher Wilkin" userId="10363294-769d-46d1-9962-1839b2820248" providerId="ADAL" clId="{70A0C541-5348-4094-9DAE-364E4108F565}" dt="2023-12-03T18:17:45.168" v="579" actId="1076"/>
          <ac:picMkLst>
            <pc:docMk/>
            <pc:sldMk cId="1744034690" sldId="290"/>
            <ac:picMk id="7" creationId="{A1E12E82-5FBF-4CFE-0E18-D05552565785}"/>
          </ac:picMkLst>
        </pc:picChg>
      </pc:sldChg>
      <pc:sldChg chg="add">
        <pc:chgData name="Christopher Wilkin" userId="10363294-769d-46d1-9962-1839b2820248" providerId="ADAL" clId="{70A0C541-5348-4094-9DAE-364E4108F565}" dt="2023-12-03T16:43:44.374" v="0"/>
        <pc:sldMkLst>
          <pc:docMk/>
          <pc:sldMk cId="3968619293" sldId="291"/>
        </pc:sldMkLst>
      </pc:sldChg>
      <pc:sldChg chg="del">
        <pc:chgData name="Christopher Wilkin" userId="10363294-769d-46d1-9962-1839b2820248" providerId="ADAL" clId="{70A0C541-5348-4094-9DAE-364E4108F565}" dt="2023-12-03T19:20:43.966" v="705" actId="47"/>
        <pc:sldMkLst>
          <pc:docMk/>
          <pc:sldMk cId="1119781352" sldId="292"/>
        </pc:sldMkLst>
      </pc:sldChg>
      <pc:sldChg chg="modSp add mod">
        <pc:chgData name="Christopher Wilkin" userId="10363294-769d-46d1-9962-1839b2820248" providerId="ADAL" clId="{70A0C541-5348-4094-9DAE-364E4108F565}" dt="2023-12-03T18:57:28.581" v="673" actId="1076"/>
        <pc:sldMkLst>
          <pc:docMk/>
          <pc:sldMk cId="2105005519" sldId="295"/>
        </pc:sldMkLst>
        <pc:spChg chg="mod">
          <ac:chgData name="Christopher Wilkin" userId="10363294-769d-46d1-9962-1839b2820248" providerId="ADAL" clId="{70A0C541-5348-4094-9DAE-364E4108F565}" dt="2023-12-03T18:57:28.581" v="673" actId="1076"/>
          <ac:spMkLst>
            <pc:docMk/>
            <pc:sldMk cId="2105005519" sldId="295"/>
            <ac:spMk id="2" creationId="{00000000-0000-0000-0000-000000000000}"/>
          </ac:spMkLst>
        </pc:spChg>
      </pc:sldChg>
      <pc:sldChg chg="del">
        <pc:chgData name="Christopher Wilkin" userId="10363294-769d-46d1-9962-1839b2820248" providerId="ADAL" clId="{70A0C541-5348-4094-9DAE-364E4108F565}" dt="2023-12-03T19:20:48.914" v="708" actId="47"/>
        <pc:sldMkLst>
          <pc:docMk/>
          <pc:sldMk cId="375172418" sldId="297"/>
        </pc:sldMkLst>
      </pc:sldChg>
      <pc:sldChg chg="modSp add mod">
        <pc:chgData name="Christopher Wilkin" userId="10363294-769d-46d1-9962-1839b2820248" providerId="ADAL" clId="{70A0C541-5348-4094-9DAE-364E4108F565}" dt="2023-12-03T18:40:04.307" v="615" actId="1076"/>
        <pc:sldMkLst>
          <pc:docMk/>
          <pc:sldMk cId="2574281343" sldId="298"/>
        </pc:sldMkLst>
        <pc:spChg chg="mod">
          <ac:chgData name="Christopher Wilkin" userId="10363294-769d-46d1-9962-1839b2820248" providerId="ADAL" clId="{70A0C541-5348-4094-9DAE-364E4108F565}" dt="2023-12-03T18:40:01.352" v="614" actId="1076"/>
          <ac:spMkLst>
            <pc:docMk/>
            <pc:sldMk cId="2574281343" sldId="298"/>
            <ac:spMk id="2" creationId="{00000000-0000-0000-0000-000000000000}"/>
          </ac:spMkLst>
        </pc:spChg>
        <pc:spChg chg="mod">
          <ac:chgData name="Christopher Wilkin" userId="10363294-769d-46d1-9962-1839b2820248" providerId="ADAL" clId="{70A0C541-5348-4094-9DAE-364E4108F565}" dt="2023-12-03T18:40:04.307" v="615" actId="1076"/>
          <ac:spMkLst>
            <pc:docMk/>
            <pc:sldMk cId="2574281343" sldId="298"/>
            <ac:spMk id="3" creationId="{00000000-0000-0000-0000-000000000000}"/>
          </ac:spMkLst>
        </pc:spChg>
      </pc:sldChg>
      <pc:sldChg chg="del">
        <pc:chgData name="Christopher Wilkin" userId="10363294-769d-46d1-9962-1839b2820248" providerId="ADAL" clId="{70A0C541-5348-4094-9DAE-364E4108F565}" dt="2023-12-03T19:20:49.764" v="710" actId="47"/>
        <pc:sldMkLst>
          <pc:docMk/>
          <pc:sldMk cId="3416805981" sldId="299"/>
        </pc:sldMkLst>
      </pc:sldChg>
      <pc:sldChg chg="modSp add mod">
        <pc:chgData name="Christopher Wilkin" userId="10363294-769d-46d1-9962-1839b2820248" providerId="ADAL" clId="{70A0C541-5348-4094-9DAE-364E4108F565}" dt="2023-12-03T18:48:39.001" v="666" actId="1076"/>
        <pc:sldMkLst>
          <pc:docMk/>
          <pc:sldMk cId="3304397683" sldId="300"/>
        </pc:sldMkLst>
        <pc:spChg chg="mod">
          <ac:chgData name="Christopher Wilkin" userId="10363294-769d-46d1-9962-1839b2820248" providerId="ADAL" clId="{70A0C541-5348-4094-9DAE-364E4108F565}" dt="2023-12-03T18:40:15.798" v="617" actId="1076"/>
          <ac:spMkLst>
            <pc:docMk/>
            <pc:sldMk cId="3304397683" sldId="300"/>
            <ac:spMk id="2" creationId="{00000000-0000-0000-0000-000000000000}"/>
          </ac:spMkLst>
        </pc:spChg>
        <pc:spChg chg="mod">
          <ac:chgData name="Christopher Wilkin" userId="10363294-769d-46d1-9962-1839b2820248" providerId="ADAL" clId="{70A0C541-5348-4094-9DAE-364E4108F565}" dt="2023-12-03T18:48:39.001" v="666" actId="1076"/>
          <ac:spMkLst>
            <pc:docMk/>
            <pc:sldMk cId="3304397683" sldId="300"/>
            <ac:spMk id="4" creationId="{00000000-0000-0000-0000-000000000000}"/>
          </ac:spMkLst>
        </pc:spChg>
      </pc:sldChg>
      <pc:sldChg chg="del">
        <pc:chgData name="Christopher Wilkin" userId="10363294-769d-46d1-9962-1839b2820248" providerId="ADAL" clId="{70A0C541-5348-4094-9DAE-364E4108F565}" dt="2023-12-03T19:20:47.342" v="706" actId="47"/>
        <pc:sldMkLst>
          <pc:docMk/>
          <pc:sldMk cId="1131311204" sldId="301"/>
        </pc:sldMkLst>
      </pc:sldChg>
      <pc:sldChg chg="del">
        <pc:chgData name="Christopher Wilkin" userId="10363294-769d-46d1-9962-1839b2820248" providerId="ADAL" clId="{70A0C541-5348-4094-9DAE-364E4108F565}" dt="2023-12-03T19:20:50.682" v="713" actId="47"/>
        <pc:sldMkLst>
          <pc:docMk/>
          <pc:sldMk cId="400308596" sldId="302"/>
        </pc:sldMkLst>
      </pc:sldChg>
      <pc:sldChg chg="modSp add mod">
        <pc:chgData name="Christopher Wilkin" userId="10363294-769d-46d1-9962-1839b2820248" providerId="ADAL" clId="{70A0C541-5348-4094-9DAE-364E4108F565}" dt="2023-12-03T19:17:14.977" v="687" actId="1076"/>
        <pc:sldMkLst>
          <pc:docMk/>
          <pc:sldMk cId="330474003" sldId="303"/>
        </pc:sldMkLst>
        <pc:spChg chg="mod">
          <ac:chgData name="Christopher Wilkin" userId="10363294-769d-46d1-9962-1839b2820248" providerId="ADAL" clId="{70A0C541-5348-4094-9DAE-364E4108F565}" dt="2023-12-03T19:13:20.424" v="685" actId="1076"/>
          <ac:spMkLst>
            <pc:docMk/>
            <pc:sldMk cId="330474003" sldId="303"/>
            <ac:spMk id="2" creationId="{00000000-0000-0000-0000-000000000000}"/>
          </ac:spMkLst>
        </pc:spChg>
        <pc:spChg chg="mod">
          <ac:chgData name="Christopher Wilkin" userId="10363294-769d-46d1-9962-1839b2820248" providerId="ADAL" clId="{70A0C541-5348-4094-9DAE-364E4108F565}" dt="2023-12-03T19:17:14.977" v="687" actId="1076"/>
          <ac:spMkLst>
            <pc:docMk/>
            <pc:sldMk cId="330474003" sldId="303"/>
            <ac:spMk id="3" creationId="{00000000-0000-0000-0000-000000000000}"/>
          </ac:spMkLst>
        </pc:spChg>
      </pc:sldChg>
      <pc:sldChg chg="add">
        <pc:chgData name="Christopher Wilkin" userId="10363294-769d-46d1-9962-1839b2820248" providerId="ADAL" clId="{70A0C541-5348-4094-9DAE-364E4108F565}" dt="2023-12-03T16:43:44.374" v="0"/>
        <pc:sldMkLst>
          <pc:docMk/>
          <pc:sldMk cId="3699729377" sldId="304"/>
        </pc:sldMkLst>
      </pc:sldChg>
      <pc:sldChg chg="modSp add mod">
        <pc:chgData name="Christopher Wilkin" userId="10363294-769d-46d1-9962-1839b2820248" providerId="ADAL" clId="{70A0C541-5348-4094-9DAE-364E4108F565}" dt="2023-12-03T19:18:02.133" v="689" actId="1076"/>
        <pc:sldMkLst>
          <pc:docMk/>
          <pc:sldMk cId="387385764" sldId="305"/>
        </pc:sldMkLst>
        <pc:spChg chg="mod">
          <ac:chgData name="Christopher Wilkin" userId="10363294-769d-46d1-9962-1839b2820248" providerId="ADAL" clId="{70A0C541-5348-4094-9DAE-364E4108F565}" dt="2023-12-03T19:18:02.133" v="689" actId="1076"/>
          <ac:spMkLst>
            <pc:docMk/>
            <pc:sldMk cId="387385764" sldId="305"/>
            <ac:spMk id="2" creationId="{00000000-0000-0000-0000-000000000000}"/>
          </ac:spMkLst>
        </pc:spChg>
        <pc:picChg chg="mod">
          <ac:chgData name="Christopher Wilkin" userId="10363294-769d-46d1-9962-1839b2820248" providerId="ADAL" clId="{70A0C541-5348-4094-9DAE-364E4108F565}" dt="2023-12-03T19:17:59.679" v="688" actId="1076"/>
          <ac:picMkLst>
            <pc:docMk/>
            <pc:sldMk cId="387385764" sldId="305"/>
            <ac:picMk id="4" creationId="{00000000-0000-0000-0000-000000000000}"/>
          </ac:picMkLst>
        </pc:picChg>
      </pc:sldChg>
      <pc:sldChg chg="add">
        <pc:chgData name="Christopher Wilkin" userId="10363294-769d-46d1-9962-1839b2820248" providerId="ADAL" clId="{70A0C541-5348-4094-9DAE-364E4108F565}" dt="2023-12-03T16:43:44.374" v="0"/>
        <pc:sldMkLst>
          <pc:docMk/>
          <pc:sldMk cId="1589417393" sldId="306"/>
        </pc:sldMkLst>
      </pc:sldChg>
      <pc:sldChg chg="delSp add mod">
        <pc:chgData name="Christopher Wilkin" userId="10363294-769d-46d1-9962-1839b2820248" providerId="ADAL" clId="{70A0C541-5348-4094-9DAE-364E4108F565}" dt="2023-12-03T19:13:06.577" v="682" actId="478"/>
        <pc:sldMkLst>
          <pc:docMk/>
          <pc:sldMk cId="1595085607" sldId="307"/>
        </pc:sldMkLst>
        <pc:spChg chg="del">
          <ac:chgData name="Christopher Wilkin" userId="10363294-769d-46d1-9962-1839b2820248" providerId="ADAL" clId="{70A0C541-5348-4094-9DAE-364E4108F565}" dt="2023-12-03T19:13:06.577" v="682" actId="478"/>
          <ac:spMkLst>
            <pc:docMk/>
            <pc:sldMk cId="1595085607" sldId="307"/>
            <ac:spMk id="7" creationId="{00000000-0000-0000-0000-000000000000}"/>
          </ac:spMkLst>
        </pc:spChg>
      </pc:sldChg>
      <pc:sldChg chg="del">
        <pc:chgData name="Christopher Wilkin" userId="10363294-769d-46d1-9962-1839b2820248" providerId="ADAL" clId="{70A0C541-5348-4094-9DAE-364E4108F565}" dt="2023-12-03T19:20:51.373" v="715" actId="47"/>
        <pc:sldMkLst>
          <pc:docMk/>
          <pc:sldMk cId="2910110455" sldId="310"/>
        </pc:sldMkLst>
      </pc:sldChg>
      <pc:sldChg chg="del">
        <pc:chgData name="Christopher Wilkin" userId="10363294-769d-46d1-9962-1839b2820248" providerId="ADAL" clId="{70A0C541-5348-4094-9DAE-364E4108F565}" dt="2023-12-03T19:20:51.892" v="716" actId="47"/>
        <pc:sldMkLst>
          <pc:docMk/>
          <pc:sldMk cId="3607532949" sldId="323"/>
        </pc:sldMkLst>
      </pc:sldChg>
      <pc:sldChg chg="addSp delSp modSp mod delAnim modAnim modNotesTx">
        <pc:chgData name="Christopher Wilkin" userId="10363294-769d-46d1-9962-1839b2820248" providerId="ADAL" clId="{70A0C541-5348-4094-9DAE-364E4108F565}" dt="2023-12-03T19:31:18.294" v="1223" actId="20577"/>
        <pc:sldMkLst>
          <pc:docMk/>
          <pc:sldMk cId="0" sldId="500"/>
        </pc:sldMkLst>
        <pc:spChg chg="mod">
          <ac:chgData name="Christopher Wilkin" userId="10363294-769d-46d1-9962-1839b2820248" providerId="ADAL" clId="{70A0C541-5348-4094-9DAE-364E4108F565}" dt="2023-12-03T19:29:26.157" v="1119" actId="1076"/>
          <ac:spMkLst>
            <pc:docMk/>
            <pc:sldMk cId="0" sldId="500"/>
            <ac:spMk id="8" creationId="{68EB99C5-B5A6-0CE9-BD5F-0939C828568B}"/>
          </ac:spMkLst>
        </pc:spChg>
        <pc:spChg chg="mod">
          <ac:chgData name="Christopher Wilkin" userId="10363294-769d-46d1-9962-1839b2820248" providerId="ADAL" clId="{70A0C541-5348-4094-9DAE-364E4108F565}" dt="2023-12-03T19:29:57.649" v="1133" actId="1076"/>
          <ac:spMkLst>
            <pc:docMk/>
            <pc:sldMk cId="0" sldId="500"/>
            <ac:spMk id="26" creationId="{EB937F3C-EDD9-DBC2-78A5-F97D3ADF4F1E}"/>
          </ac:spMkLst>
        </pc:spChg>
        <pc:grpChg chg="mod">
          <ac:chgData name="Christopher Wilkin" userId="10363294-769d-46d1-9962-1839b2820248" providerId="ADAL" clId="{70A0C541-5348-4094-9DAE-364E4108F565}" dt="2023-12-03T19:29:22.333" v="1118" actId="1076"/>
          <ac:grpSpMkLst>
            <pc:docMk/>
            <pc:sldMk cId="0" sldId="500"/>
            <ac:grpSpMk id="2" creationId="{CED7EB50-5498-EC3C-0742-51BE69CD4371}"/>
          </ac:grpSpMkLst>
        </pc:grpChg>
        <pc:grpChg chg="mod">
          <ac:chgData name="Christopher Wilkin" userId="10363294-769d-46d1-9962-1839b2820248" providerId="ADAL" clId="{70A0C541-5348-4094-9DAE-364E4108F565}" dt="2023-12-03T19:29:57.649" v="1133" actId="1076"/>
          <ac:grpSpMkLst>
            <pc:docMk/>
            <pc:sldMk cId="0" sldId="500"/>
            <ac:grpSpMk id="23" creationId="{5D766F4A-7EFC-D4DA-3604-C687F092F1AB}"/>
          </ac:grpSpMkLst>
        </pc:grpChg>
        <pc:picChg chg="add mod">
          <ac:chgData name="Christopher Wilkin" userId="10363294-769d-46d1-9962-1839b2820248" providerId="ADAL" clId="{70A0C541-5348-4094-9DAE-364E4108F565}" dt="2023-12-03T19:29:31.294" v="1122" actId="1076"/>
          <ac:picMkLst>
            <pc:docMk/>
            <pc:sldMk cId="0" sldId="500"/>
            <ac:picMk id="3" creationId="{A4F2D716-EC33-E8CC-2389-2672C0F14CF3}"/>
          </ac:picMkLst>
        </pc:picChg>
        <pc:picChg chg="add mod">
          <ac:chgData name="Christopher Wilkin" userId="10363294-769d-46d1-9962-1839b2820248" providerId="ADAL" clId="{70A0C541-5348-4094-9DAE-364E4108F565}" dt="2023-12-03T19:29:36.503" v="1125" actId="1076"/>
          <ac:picMkLst>
            <pc:docMk/>
            <pc:sldMk cId="0" sldId="500"/>
            <ac:picMk id="4" creationId="{755283AB-E31A-225D-A7D6-AD5C9A3BB641}"/>
          </ac:picMkLst>
        </pc:picChg>
        <pc:picChg chg="add mod">
          <ac:chgData name="Christopher Wilkin" userId="10363294-769d-46d1-9962-1839b2820248" providerId="ADAL" clId="{70A0C541-5348-4094-9DAE-364E4108F565}" dt="2023-12-03T19:29:55.249" v="1132" actId="1076"/>
          <ac:picMkLst>
            <pc:docMk/>
            <pc:sldMk cId="0" sldId="500"/>
            <ac:picMk id="5" creationId="{B2D37E73-4AED-16F1-09CD-5EB68630276F}"/>
          </ac:picMkLst>
        </pc:picChg>
        <pc:picChg chg="mod">
          <ac:chgData name="Christopher Wilkin" userId="10363294-769d-46d1-9962-1839b2820248" providerId="ADAL" clId="{70A0C541-5348-4094-9DAE-364E4108F565}" dt="2023-12-03T19:29:40.296" v="1126" actId="1076"/>
          <ac:picMkLst>
            <pc:docMk/>
            <pc:sldMk cId="0" sldId="500"/>
            <ac:picMk id="6" creationId="{40177C1B-B393-1156-AFDE-A635CCA7BEC2}"/>
          </ac:picMkLst>
        </pc:picChg>
        <pc:picChg chg="mod">
          <ac:chgData name="Christopher Wilkin" userId="10363294-769d-46d1-9962-1839b2820248" providerId="ADAL" clId="{70A0C541-5348-4094-9DAE-364E4108F565}" dt="2023-12-03T19:29:22.333" v="1118" actId="1076"/>
          <ac:picMkLst>
            <pc:docMk/>
            <pc:sldMk cId="0" sldId="500"/>
            <ac:picMk id="10" creationId="{AB20CE55-C13A-C44D-3ABC-B86B4FFFCA90}"/>
          </ac:picMkLst>
        </pc:picChg>
        <pc:picChg chg="del">
          <ac:chgData name="Christopher Wilkin" userId="10363294-769d-46d1-9962-1839b2820248" providerId="ADAL" clId="{70A0C541-5348-4094-9DAE-364E4108F565}" dt="2023-12-03T19:26:44.947" v="966" actId="478"/>
          <ac:picMkLst>
            <pc:docMk/>
            <pc:sldMk cId="0" sldId="500"/>
            <ac:picMk id="12" creationId="{EB938882-56D6-2CCB-589D-82532BBD870D}"/>
          </ac:picMkLst>
        </pc:picChg>
        <pc:picChg chg="del">
          <ac:chgData name="Christopher Wilkin" userId="10363294-769d-46d1-9962-1839b2820248" providerId="ADAL" clId="{70A0C541-5348-4094-9DAE-364E4108F565}" dt="2023-12-03T19:29:08.751" v="1113" actId="478"/>
          <ac:picMkLst>
            <pc:docMk/>
            <pc:sldMk cId="0" sldId="500"/>
            <ac:picMk id="16" creationId="{925AD5F8-03CA-AABF-4759-AA6842B2DC4C}"/>
          </ac:picMkLst>
        </pc:picChg>
        <pc:picChg chg="mod">
          <ac:chgData name="Christopher Wilkin" userId="10363294-769d-46d1-9962-1839b2820248" providerId="ADAL" clId="{70A0C541-5348-4094-9DAE-364E4108F565}" dt="2023-12-03T19:29:57.649" v="1133" actId="1076"/>
          <ac:picMkLst>
            <pc:docMk/>
            <pc:sldMk cId="0" sldId="500"/>
            <ac:picMk id="27" creationId="{36B47300-3FE4-394C-350C-D82FD6EAACD6}"/>
          </ac:picMkLst>
        </pc:picChg>
      </pc:sldChg>
      <pc:sldChg chg="del">
        <pc:chgData name="Christopher Wilkin" userId="10363294-769d-46d1-9962-1839b2820248" providerId="ADAL" clId="{70A0C541-5348-4094-9DAE-364E4108F565}" dt="2023-12-03T19:20:51.076" v="714" actId="47"/>
        <pc:sldMkLst>
          <pc:docMk/>
          <pc:sldMk cId="3322739363" sldId="502"/>
        </pc:sldMkLst>
      </pc:sldChg>
      <pc:sldChg chg="modSp mod">
        <pc:chgData name="Christopher Wilkin" userId="10363294-769d-46d1-9962-1839b2820248" providerId="ADAL" clId="{70A0C541-5348-4094-9DAE-364E4108F565}" dt="2023-12-03T19:24:01.387" v="891" actId="20577"/>
        <pc:sldMkLst>
          <pc:docMk/>
          <pc:sldMk cId="2407868052" sldId="999"/>
        </pc:sldMkLst>
        <pc:spChg chg="mod">
          <ac:chgData name="Christopher Wilkin" userId="10363294-769d-46d1-9962-1839b2820248" providerId="ADAL" clId="{70A0C541-5348-4094-9DAE-364E4108F565}" dt="2023-12-03T19:24:01.387" v="891" actId="20577"/>
          <ac:spMkLst>
            <pc:docMk/>
            <pc:sldMk cId="2407868052" sldId="999"/>
            <ac:spMk id="5" creationId="{6FB0B22D-78A1-8903-2927-06D183222451}"/>
          </ac:spMkLst>
        </pc:spChg>
      </pc:sldChg>
      <pc:sldChg chg="addSp modSp add del mod">
        <pc:chgData name="Christopher Wilkin" userId="10363294-769d-46d1-9962-1839b2820248" providerId="ADAL" clId="{70A0C541-5348-4094-9DAE-364E4108F565}" dt="2023-12-03T19:22:08.928" v="877" actId="20577"/>
        <pc:sldMkLst>
          <pc:docMk/>
          <pc:sldMk cId="2005108683" sldId="1000"/>
        </pc:sldMkLst>
        <pc:spChg chg="mod">
          <ac:chgData name="Christopher Wilkin" userId="10363294-769d-46d1-9962-1839b2820248" providerId="ADAL" clId="{70A0C541-5348-4094-9DAE-364E4108F565}" dt="2023-12-03T19:19:14.061" v="690" actId="1076"/>
          <ac:spMkLst>
            <pc:docMk/>
            <pc:sldMk cId="2005108683" sldId="1000"/>
            <ac:spMk id="2" creationId="{00000000-0000-0000-0000-000000000000}"/>
          </ac:spMkLst>
        </pc:spChg>
        <pc:spChg chg="mod">
          <ac:chgData name="Christopher Wilkin" userId="10363294-769d-46d1-9962-1839b2820248" providerId="ADAL" clId="{70A0C541-5348-4094-9DAE-364E4108F565}" dt="2023-12-03T19:20:27.240" v="703" actId="1076"/>
          <ac:spMkLst>
            <pc:docMk/>
            <pc:sldMk cId="2005108683" sldId="1000"/>
            <ac:spMk id="5" creationId="{163EA0CC-855E-EF09-DBA3-0764ED7519DB}"/>
          </ac:spMkLst>
        </pc:spChg>
        <pc:spChg chg="mod">
          <ac:chgData name="Christopher Wilkin" userId="10363294-769d-46d1-9962-1839b2820248" providerId="ADAL" clId="{70A0C541-5348-4094-9DAE-364E4108F565}" dt="2023-12-03T19:22:08.928" v="877" actId="20577"/>
          <ac:spMkLst>
            <pc:docMk/>
            <pc:sldMk cId="2005108683" sldId="1000"/>
            <ac:spMk id="7" creationId="{F6F2C848-CB77-AE92-689A-7C3ED21D4EDF}"/>
          </ac:spMkLst>
        </pc:spChg>
        <pc:picChg chg="add mod">
          <ac:chgData name="Christopher Wilkin" userId="10363294-769d-46d1-9962-1839b2820248" providerId="ADAL" clId="{70A0C541-5348-4094-9DAE-364E4108F565}" dt="2023-12-03T19:20:00.407" v="701" actId="1076"/>
          <ac:picMkLst>
            <pc:docMk/>
            <pc:sldMk cId="2005108683" sldId="1000"/>
            <ac:picMk id="4" creationId="{40F81A6A-7E45-FE6B-32AA-6CF4D1C52091}"/>
          </ac:picMkLst>
        </pc:picChg>
        <pc:picChg chg="mod">
          <ac:chgData name="Christopher Wilkin" userId="10363294-769d-46d1-9962-1839b2820248" providerId="ADAL" clId="{70A0C541-5348-4094-9DAE-364E4108F565}" dt="2023-12-03T19:20:28.442" v="704" actId="1076"/>
          <ac:picMkLst>
            <pc:docMk/>
            <pc:sldMk cId="2005108683" sldId="1000"/>
            <ac:picMk id="9" creationId="{CF4BB318-9DC5-E5A6-E1B1-4549FC65944E}"/>
          </ac:picMkLst>
        </pc:picChg>
        <pc:picChg chg="add mod">
          <ac:chgData name="Christopher Wilkin" userId="10363294-769d-46d1-9962-1839b2820248" providerId="ADAL" clId="{70A0C541-5348-4094-9DAE-364E4108F565}" dt="2023-12-03T19:19:57.298" v="700" actId="1076"/>
          <ac:picMkLst>
            <pc:docMk/>
            <pc:sldMk cId="2005108683" sldId="1000"/>
            <ac:picMk id="11" creationId="{E4EFA486-CEFC-91ED-B94E-2BF41E78098B}"/>
          </ac:picMkLst>
        </pc:picChg>
      </pc:sldChg>
      <pc:sldChg chg="del">
        <pc:chgData name="Christopher Wilkin" userId="10363294-769d-46d1-9962-1839b2820248" providerId="ADAL" clId="{70A0C541-5348-4094-9DAE-364E4108F565}" dt="2023-12-03T19:20:52.439" v="717" actId="47"/>
        <pc:sldMkLst>
          <pc:docMk/>
          <pc:sldMk cId="1525815174" sldId="1001"/>
        </pc:sldMkLst>
      </pc:sldChg>
      <pc:sldChg chg="delSp modSp add mod">
        <pc:chgData name="Christopher Wilkin" userId="10363294-769d-46d1-9962-1839b2820248" providerId="ADAL" clId="{70A0C541-5348-4094-9DAE-364E4108F565}" dt="2023-12-03T16:46:06" v="9" actId="1076"/>
        <pc:sldMkLst>
          <pc:docMk/>
          <pc:sldMk cId="2421806414" sldId="1002"/>
        </pc:sldMkLst>
        <pc:spChg chg="mod">
          <ac:chgData name="Christopher Wilkin" userId="10363294-769d-46d1-9962-1839b2820248" providerId="ADAL" clId="{70A0C541-5348-4094-9DAE-364E4108F565}" dt="2023-12-03T16:46:02.819" v="8" actId="1076"/>
          <ac:spMkLst>
            <pc:docMk/>
            <pc:sldMk cId="2421806414" sldId="1002"/>
            <ac:spMk id="2" creationId="{00000000-0000-0000-0000-000000000000}"/>
          </ac:spMkLst>
        </pc:spChg>
        <pc:spChg chg="mod">
          <ac:chgData name="Christopher Wilkin" userId="10363294-769d-46d1-9962-1839b2820248" providerId="ADAL" clId="{70A0C541-5348-4094-9DAE-364E4108F565}" dt="2023-12-03T16:46:06" v="9" actId="1076"/>
          <ac:spMkLst>
            <pc:docMk/>
            <pc:sldMk cId="2421806414" sldId="1002"/>
            <ac:spMk id="3" creationId="{00000000-0000-0000-0000-000000000000}"/>
          </ac:spMkLst>
        </pc:spChg>
        <pc:picChg chg="del">
          <ac:chgData name="Christopher Wilkin" userId="10363294-769d-46d1-9962-1839b2820248" providerId="ADAL" clId="{70A0C541-5348-4094-9DAE-364E4108F565}" dt="2023-12-03T16:43:50.843" v="7" actId="478"/>
          <ac:picMkLst>
            <pc:docMk/>
            <pc:sldMk cId="2421806414" sldId="1002"/>
            <ac:picMk id="4" creationId="{00000000-0000-0000-0000-000000000000}"/>
          </ac:picMkLst>
        </pc:picChg>
      </pc:sldChg>
      <pc:sldChg chg="addSp modSp add mod ord">
        <pc:chgData name="Christopher Wilkin" userId="10363294-769d-46d1-9962-1839b2820248" providerId="ADAL" clId="{70A0C541-5348-4094-9DAE-364E4108F565}" dt="2023-12-03T19:24:40.623" v="893"/>
        <pc:sldMkLst>
          <pc:docMk/>
          <pc:sldMk cId="3245008497" sldId="1003"/>
        </pc:sldMkLst>
        <pc:spChg chg="mod">
          <ac:chgData name="Christopher Wilkin" userId="10363294-769d-46d1-9962-1839b2820248" providerId="ADAL" clId="{70A0C541-5348-4094-9DAE-364E4108F565}" dt="2023-12-03T16:46:17.054" v="14" actId="1076"/>
          <ac:spMkLst>
            <pc:docMk/>
            <pc:sldMk cId="3245008497" sldId="1003"/>
            <ac:spMk id="2" creationId="{00000000-0000-0000-0000-000000000000}"/>
          </ac:spMkLst>
        </pc:spChg>
        <pc:spChg chg="mod">
          <ac:chgData name="Christopher Wilkin" userId="10363294-769d-46d1-9962-1839b2820248" providerId="ADAL" clId="{70A0C541-5348-4094-9DAE-364E4108F565}" dt="2023-12-03T16:48:34.248" v="63" actId="1076"/>
          <ac:spMkLst>
            <pc:docMk/>
            <pc:sldMk cId="3245008497" sldId="1003"/>
            <ac:spMk id="4" creationId="{00000000-0000-0000-0000-000000000000}"/>
          </ac:spMkLst>
        </pc:spChg>
        <pc:picChg chg="add mod">
          <ac:chgData name="Christopher Wilkin" userId="10363294-769d-46d1-9962-1839b2820248" providerId="ADAL" clId="{70A0C541-5348-4094-9DAE-364E4108F565}" dt="2023-12-03T16:48:35.930" v="64" actId="1076"/>
          <ac:picMkLst>
            <pc:docMk/>
            <pc:sldMk cId="3245008497" sldId="1003"/>
            <ac:picMk id="3" creationId="{C0AEAF49-5A60-2423-DBBE-7AA5FA4A5245}"/>
          </ac:picMkLst>
        </pc:picChg>
        <pc:picChg chg="add mod">
          <ac:chgData name="Christopher Wilkin" userId="10363294-769d-46d1-9962-1839b2820248" providerId="ADAL" clId="{70A0C541-5348-4094-9DAE-364E4108F565}" dt="2023-12-03T16:53:51.216" v="69" actId="1076"/>
          <ac:picMkLst>
            <pc:docMk/>
            <pc:sldMk cId="3245008497" sldId="1003"/>
            <ac:picMk id="1026" creationId="{42AAACF0-56FB-7076-11FD-DDC5451D1533}"/>
          </ac:picMkLst>
        </pc:picChg>
      </pc:sldChg>
      <pc:sldChg chg="modSp add mod">
        <pc:chgData name="Christopher Wilkin" userId="10363294-769d-46d1-9962-1839b2820248" providerId="ADAL" clId="{70A0C541-5348-4094-9DAE-364E4108F565}" dt="2023-12-03T17:06:47.009" v="256" actId="1076"/>
        <pc:sldMkLst>
          <pc:docMk/>
          <pc:sldMk cId="533639463" sldId="1004"/>
        </pc:sldMkLst>
        <pc:spChg chg="mod">
          <ac:chgData name="Christopher Wilkin" userId="10363294-769d-46d1-9962-1839b2820248" providerId="ADAL" clId="{70A0C541-5348-4094-9DAE-364E4108F565}" dt="2023-12-03T17:06:47.009" v="256" actId="1076"/>
          <ac:spMkLst>
            <pc:docMk/>
            <pc:sldMk cId="533639463" sldId="1004"/>
            <ac:spMk id="3" creationId="{00000000-0000-0000-0000-000000000000}"/>
          </ac:spMkLst>
        </pc:spChg>
      </pc:sldChg>
      <pc:sldChg chg="modSp add mod">
        <pc:chgData name="Christopher Wilkin" userId="10363294-769d-46d1-9962-1839b2820248" providerId="ADAL" clId="{70A0C541-5348-4094-9DAE-364E4108F565}" dt="2023-12-03T18:00:51.018" v="274" actId="20577"/>
        <pc:sldMkLst>
          <pc:docMk/>
          <pc:sldMk cId="3942088036" sldId="1005"/>
        </pc:sldMkLst>
        <pc:spChg chg="mod">
          <ac:chgData name="Christopher Wilkin" userId="10363294-769d-46d1-9962-1839b2820248" providerId="ADAL" clId="{70A0C541-5348-4094-9DAE-364E4108F565}" dt="2023-12-03T18:00:51.018" v="274" actId="20577"/>
          <ac:spMkLst>
            <pc:docMk/>
            <pc:sldMk cId="3942088036" sldId="1005"/>
            <ac:spMk id="3" creationId="{00000000-0000-0000-0000-000000000000}"/>
          </ac:spMkLst>
        </pc:spChg>
      </pc:sldChg>
      <pc:sldChg chg="modSp add del mod">
        <pc:chgData name="Christopher Wilkin" userId="10363294-769d-46d1-9962-1839b2820248" providerId="ADAL" clId="{70A0C541-5348-4094-9DAE-364E4108F565}" dt="2023-12-03T19:13:13.961" v="684" actId="47"/>
        <pc:sldMkLst>
          <pc:docMk/>
          <pc:sldMk cId="1125266864" sldId="1006"/>
        </pc:sldMkLst>
        <pc:spChg chg="mod">
          <ac:chgData name="Christopher Wilkin" userId="10363294-769d-46d1-9962-1839b2820248" providerId="ADAL" clId="{70A0C541-5348-4094-9DAE-364E4108F565}" dt="2023-12-03T19:13:11.060" v="683" actId="1076"/>
          <ac:spMkLst>
            <pc:docMk/>
            <pc:sldMk cId="1125266864" sldId="1006"/>
            <ac:spMk id="2" creationId="{00000000-0000-0000-0000-000000000000}"/>
          </ac:spMkLst>
        </pc:spChg>
      </pc:sldChg>
      <pc:sldChg chg="new del">
        <pc:chgData name="Christopher Wilkin" userId="10363294-769d-46d1-9962-1839b2820248" providerId="ADAL" clId="{70A0C541-5348-4094-9DAE-364E4108F565}" dt="2023-12-03T18:25:27.959" v="591" actId="680"/>
        <pc:sldMkLst>
          <pc:docMk/>
          <pc:sldMk cId="1573464639" sldId="1007"/>
        </pc:sldMkLst>
      </pc:sldChg>
      <pc:sldChg chg="add">
        <pc:chgData name="Christopher Wilkin" userId="10363294-769d-46d1-9962-1839b2820248" providerId="ADAL" clId="{70A0C541-5348-4094-9DAE-364E4108F565}" dt="2023-12-03T18:54:12.437" v="670"/>
        <pc:sldMkLst>
          <pc:docMk/>
          <pc:sldMk cId="2095754116" sldId="1115"/>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03/12/2023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813EE6-B56B-4E67-AEE5-41CF0EE3EA21}" type="datetimeFigureOut">
              <a:rPr lang="en-GB" smtClean="0"/>
              <a:t>03/12/2023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058A7A-2F28-4122-82DE-A9C27F33DB3C}" type="slidenum">
              <a:rPr lang="en-GB" smtClean="0"/>
              <a:t>‹#›</a:t>
            </a:fld>
            <a:endParaRPr lang="en-GB"/>
          </a:p>
        </p:txBody>
      </p:sp>
    </p:spTree>
    <p:extLst>
      <p:ext uri="{BB962C8B-B14F-4D97-AF65-F5344CB8AC3E}">
        <p14:creationId xmlns:p14="http://schemas.microsoft.com/office/powerpoint/2010/main" val="16982078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moz.com/learn/seo/url" TargetMode="External"/><Relationship Id="rId2" Type="http://schemas.openxmlformats.org/officeDocument/2006/relationships/slide" Target="../slides/slide18.xml"/><Relationship Id="rId1" Type="http://schemas.openxmlformats.org/officeDocument/2006/relationships/notesMaster" Target="../notesMasters/notesMaster1.xml"/><Relationship Id="rId4" Type="http://schemas.openxmlformats.org/officeDocument/2006/relationships/hyperlink" Target="http://googlewebmastercentral.blogspot.com/2010/04/using-site-speed-in-web-search-ranking.html"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631481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Bonus points who wrote the 2 way model?  Schramm 1955 </a:t>
            </a:r>
            <a:r>
              <a:rPr lang="en-GB"/>
              <a:t>/ Shannon and weaver 1962</a:t>
            </a: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65210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Pass mark is 40% min for the module overall (both assessments)</a:t>
            </a:r>
          </a:p>
          <a:p>
            <a:r>
              <a:rPr lang="en-GB" dirty="0"/>
              <a:t>23.55 hand in time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5108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8</a:t>
            </a:fld>
            <a:endParaRPr lang="en-GB"/>
          </a:p>
        </p:txBody>
      </p:sp>
    </p:spTree>
    <p:extLst>
      <p:ext uri="{BB962C8B-B14F-4D97-AF65-F5344CB8AC3E}">
        <p14:creationId xmlns:p14="http://schemas.microsoft.com/office/powerpoint/2010/main" val="3818018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sz="1200" b="0" i="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F3D6DC9-9D35-4823-9E65-A30B7DA59260}" type="slidenum">
              <a:rPr lang="en-GB" smtClean="0"/>
              <a:t>10</a:t>
            </a:fld>
            <a:endParaRPr lang="en-GB"/>
          </a:p>
        </p:txBody>
      </p:sp>
    </p:spTree>
    <p:extLst>
      <p:ext uri="{BB962C8B-B14F-4D97-AF65-F5344CB8AC3E}">
        <p14:creationId xmlns:p14="http://schemas.microsoft.com/office/powerpoint/2010/main" val="27462186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r>
              <a:rPr lang="en-GB" dirty="0"/>
              <a:t>Ask for</a:t>
            </a:r>
            <a:r>
              <a:rPr lang="en-GB" baseline="0" dirty="0"/>
              <a:t> examples:</a:t>
            </a:r>
          </a:p>
          <a:p>
            <a:endParaRPr lang="en-GB" baseline="0" dirty="0"/>
          </a:p>
          <a:p>
            <a:r>
              <a:rPr lang="en-GB" baseline="0" dirty="0"/>
              <a:t>Wine industry – new bar based in Cardiff and you need a wine supplier…</a:t>
            </a:r>
          </a:p>
          <a:p>
            <a:r>
              <a:rPr lang="en-GB" baseline="0" dirty="0"/>
              <a:t>Ski Industry – own a chalet in the alps and you have a sale in January…</a:t>
            </a:r>
          </a:p>
          <a:p>
            <a:endParaRPr lang="en-GB" dirty="0"/>
          </a:p>
        </p:txBody>
      </p:sp>
      <p:sp>
        <p:nvSpPr>
          <p:cNvPr id="4" name="Slide Number Placeholder 3"/>
          <p:cNvSpPr>
            <a:spLocks noGrp="1"/>
          </p:cNvSpPr>
          <p:nvPr>
            <p:ph type="sldNum" sz="quarter" idx="10"/>
          </p:nvPr>
        </p:nvSpPr>
        <p:spPr/>
        <p:txBody>
          <a:bodyPr/>
          <a:lstStyle/>
          <a:p>
            <a:fld id="{EF3D6DC9-9D35-4823-9E65-A30B7DA59260}" type="slidenum">
              <a:rPr lang="en-GB" smtClean="0"/>
              <a:t>11</a:t>
            </a:fld>
            <a:endParaRPr lang="en-GB"/>
          </a:p>
        </p:txBody>
      </p:sp>
    </p:spTree>
    <p:extLst>
      <p:ext uri="{BB962C8B-B14F-4D97-AF65-F5344CB8AC3E}">
        <p14:creationId xmlns:p14="http://schemas.microsoft.com/office/powerpoint/2010/main" val="22224643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1 – after you have a range of topics, think of as many words/phrases as you can that relate to each topic.  Topics could very well relate to what you sell provide </a:t>
            </a:r>
            <a:r>
              <a:rPr lang="en-GB" b="1" baseline="0" dirty="0"/>
              <a:t>(excel)</a:t>
            </a:r>
          </a:p>
          <a:p>
            <a:r>
              <a:rPr lang="en-GB" baseline="0" dirty="0"/>
              <a:t>2 – live example wine industry – majestic wine (</a:t>
            </a:r>
            <a:r>
              <a:rPr lang="en-GB" b="1" baseline="0" dirty="0"/>
              <a:t>page source etc.)    </a:t>
            </a:r>
            <a:endParaRPr lang="en-GB" baseline="0" dirty="0"/>
          </a:p>
          <a:p>
            <a:r>
              <a:rPr lang="en-GB" baseline="0" dirty="0"/>
              <a:t>3 – For a large business etc. you could talk to members of the sales, customer service depts. Even real life customers! </a:t>
            </a:r>
          </a:p>
          <a:p>
            <a:r>
              <a:rPr lang="en-GB" baseline="0" dirty="0"/>
              <a:t>4 – If you’re stuck, start typing into Google. It will try to pre-empt what you are looking for and offer suggestions! These suggestions are based on trends/other searches!</a:t>
            </a:r>
          </a:p>
          <a:p>
            <a:r>
              <a:rPr lang="en-GB" baseline="0" dirty="0"/>
              <a:t>5 – </a:t>
            </a:r>
            <a:r>
              <a:rPr lang="en-GB" sz="1200" b="0" i="0" kern="1200" dirty="0">
                <a:solidFill>
                  <a:schemeClr val="tx1"/>
                </a:solidFill>
                <a:effectLst/>
                <a:latin typeface="+mn-lt"/>
                <a:ea typeface="+mn-ea"/>
                <a:cs typeface="+mn-cs"/>
              </a:rPr>
              <a:t>Google’s AdWords Keyword Tool provides suggested keywords and volume data (i.e. number of searches made related</a:t>
            </a:r>
            <a:r>
              <a:rPr lang="en-GB" sz="1200" b="0" i="0" kern="1200" baseline="0" dirty="0">
                <a:solidFill>
                  <a:schemeClr val="tx1"/>
                </a:solidFill>
                <a:effectLst/>
                <a:latin typeface="+mn-lt"/>
                <a:ea typeface="+mn-ea"/>
                <a:cs typeface="+mn-cs"/>
              </a:rPr>
              <a:t> to the keyword in question)</a:t>
            </a:r>
            <a:r>
              <a:rPr lang="en-GB" sz="1200" b="0" i="0" kern="1200" dirty="0">
                <a:solidFill>
                  <a:schemeClr val="tx1"/>
                </a:solidFill>
                <a:effectLst/>
                <a:latin typeface="+mn-lt"/>
                <a:ea typeface="+mn-ea"/>
                <a:cs typeface="+mn-cs"/>
              </a:rPr>
              <a:t>.</a:t>
            </a:r>
            <a:endParaRPr lang="en-GB" i="0" baseline="0" dirty="0"/>
          </a:p>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12</a:t>
            </a:fld>
            <a:endParaRPr lang="en-GB"/>
          </a:p>
        </p:txBody>
      </p:sp>
    </p:spTree>
    <p:extLst>
      <p:ext uri="{BB962C8B-B14F-4D97-AF65-F5344CB8AC3E}">
        <p14:creationId xmlns:p14="http://schemas.microsoft.com/office/powerpoint/2010/main" val="5223737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have time, I want you to look these up</a:t>
            </a:r>
            <a:r>
              <a:rPr lang="en-GB" baseline="0" dirty="0"/>
              <a:t> </a:t>
            </a:r>
            <a:r>
              <a:rPr lang="en-GB" baseline="0" dirty="0">
                <a:sym typeface="Wingdings" panose="05000000000000000000" pitchFamily="2" charset="2"/>
              </a:rPr>
              <a:t></a:t>
            </a:r>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13</a:t>
            </a:fld>
            <a:endParaRPr lang="en-GB"/>
          </a:p>
        </p:txBody>
      </p:sp>
    </p:spTree>
    <p:extLst>
      <p:ext uri="{BB962C8B-B14F-4D97-AF65-F5344CB8AC3E}">
        <p14:creationId xmlns:p14="http://schemas.microsoft.com/office/powerpoint/2010/main" val="3950145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14</a:t>
            </a:fld>
            <a:endParaRPr lang="en-GB"/>
          </a:p>
        </p:txBody>
      </p:sp>
    </p:spTree>
    <p:extLst>
      <p:ext uri="{BB962C8B-B14F-4D97-AF65-F5344CB8AC3E}">
        <p14:creationId xmlns:p14="http://schemas.microsoft.com/office/powerpoint/2010/main" val="1226965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Axis: High competition / low</a:t>
            </a:r>
            <a:r>
              <a:rPr lang="en-GB" baseline="0" dirty="0"/>
              <a:t> competition </a:t>
            </a:r>
          </a:p>
          <a:p>
            <a:r>
              <a:rPr lang="en-GB" baseline="0" dirty="0"/>
              <a:t>Bottom Axis: low conversion rate / high conversion rate </a:t>
            </a:r>
            <a:endParaRPr lang="en-GB" dirty="0"/>
          </a:p>
          <a:p>
            <a:endParaRPr lang="en-GB" dirty="0"/>
          </a:p>
          <a:p>
            <a:r>
              <a:rPr lang="en-GB" dirty="0"/>
              <a:t>-This is useful if not essential for markets which are really competitive</a:t>
            </a:r>
          </a:p>
          <a:p>
            <a:endParaRPr lang="en-GB" dirty="0"/>
          </a:p>
          <a:p>
            <a:r>
              <a:rPr lang="en-GB" dirty="0"/>
              <a:t>-In these markets, large companies are the dominant players and have the budget to rank for the most competitive or generic keywords (i.e. “camera”)</a:t>
            </a:r>
          </a:p>
          <a:p>
            <a:endParaRPr lang="en-GB" dirty="0"/>
          </a:p>
          <a:p>
            <a:r>
              <a:rPr lang="en-GB" dirty="0"/>
              <a:t>-For</a:t>
            </a:r>
            <a:r>
              <a:rPr lang="en-GB" baseline="0" dirty="0"/>
              <a:t> small companies, i</a:t>
            </a:r>
            <a:r>
              <a:rPr lang="en-GB" sz="1200" b="0" i="0" kern="1200" dirty="0">
                <a:solidFill>
                  <a:schemeClr val="tx1"/>
                </a:solidFill>
                <a:effectLst/>
                <a:latin typeface="+mn-lt"/>
                <a:ea typeface="+mn-ea"/>
                <a:cs typeface="+mn-cs"/>
              </a:rPr>
              <a:t>t is much easier to rank for long tail keywords than more common keywords (less competition etc.)</a:t>
            </a:r>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15</a:t>
            </a:fld>
            <a:endParaRPr lang="en-GB"/>
          </a:p>
        </p:txBody>
      </p:sp>
    </p:spTree>
    <p:extLst>
      <p:ext uri="{BB962C8B-B14F-4D97-AF65-F5344CB8AC3E}">
        <p14:creationId xmlns:p14="http://schemas.microsoft.com/office/powerpoint/2010/main" val="39871463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 industry average, per se.  I’ve heard some people say 8/9%, I’ve used apps which recommend 2 %.</a:t>
            </a:r>
          </a:p>
          <a:p>
            <a:endParaRPr lang="en-GB" dirty="0"/>
          </a:p>
          <a:p>
            <a:endParaRPr lang="en-GB" dirty="0"/>
          </a:p>
          <a:p>
            <a:r>
              <a:rPr lang="en-GB" dirty="0"/>
              <a:t>Can’t just</a:t>
            </a:r>
            <a:r>
              <a:rPr lang="en-GB" baseline="0" dirty="0"/>
              <a:t> throw keywords in everywhere….need to make them sound natural and the text must read well. Over stuffing a page with keywords will affect the user experience so ultimately people will click off the website.</a:t>
            </a:r>
          </a:p>
          <a:p>
            <a:endParaRPr lang="en-GB" baseline="0" dirty="0"/>
          </a:p>
        </p:txBody>
      </p:sp>
      <p:sp>
        <p:nvSpPr>
          <p:cNvPr id="4" name="Slide Number Placeholder 3"/>
          <p:cNvSpPr>
            <a:spLocks noGrp="1"/>
          </p:cNvSpPr>
          <p:nvPr>
            <p:ph type="sldNum" sz="quarter" idx="10"/>
          </p:nvPr>
        </p:nvSpPr>
        <p:spPr/>
        <p:txBody>
          <a:bodyPr/>
          <a:lstStyle/>
          <a:p>
            <a:fld id="{ABC1520B-DEE0-4874-94C4-FD59492C1414}" type="slidenum">
              <a:rPr lang="en-GB" smtClean="0"/>
              <a:t>16</a:t>
            </a:fld>
            <a:endParaRPr lang="en-GB"/>
          </a:p>
        </p:txBody>
      </p:sp>
    </p:spTree>
    <p:extLst>
      <p:ext uri="{BB962C8B-B14F-4D97-AF65-F5344CB8AC3E}">
        <p14:creationId xmlns:p14="http://schemas.microsoft.com/office/powerpoint/2010/main" val="16696534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SEO</a:t>
            </a:r>
            <a:r>
              <a:rPr lang="en-GB" baseline="0" dirty="0"/>
              <a:t> best practices (things like Google SEO guide) dictate that taking the time to properly maintain the following will vastly improve your search engine results:</a:t>
            </a:r>
            <a:endParaRPr lang="en-GB" dirty="0"/>
          </a:p>
          <a:p>
            <a:endParaRPr lang="en-GB" dirty="0"/>
          </a:p>
          <a:p>
            <a:r>
              <a:rPr lang="en-GB" dirty="0"/>
              <a:t>Page Title/Title Tag – aim to have your main keyword at the beginning of your page</a:t>
            </a:r>
            <a:r>
              <a:rPr lang="en-GB" baseline="0" dirty="0"/>
              <a:t> title</a:t>
            </a:r>
            <a:r>
              <a:rPr lang="en-GB" dirty="0"/>
              <a:t> &amp; keep page</a:t>
            </a:r>
            <a:r>
              <a:rPr lang="en-GB" baseline="0" dirty="0"/>
              <a:t> titles</a:t>
            </a:r>
            <a:r>
              <a:rPr lang="en-GB" dirty="0"/>
              <a:t> between 50/60 characters : “</a:t>
            </a:r>
            <a:r>
              <a:rPr lang="en-GB" sz="1200" b="0" i="0" kern="1200" dirty="0">
                <a:solidFill>
                  <a:schemeClr val="tx1"/>
                </a:solidFill>
                <a:effectLst/>
                <a:latin typeface="+mn-lt"/>
                <a:ea typeface="+mn-ea"/>
                <a:cs typeface="+mn-cs"/>
              </a:rPr>
              <a:t>Primary Keyword | Secondary Keyword | Brand Name” etc.</a:t>
            </a:r>
            <a:endParaRPr lang="en-GB" sz="1200" b="1"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URL – It should come as no surprise that the easier a URL is to read for humans, the better it is for search engines. Try to keep them as short as possible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Meta tag description – </a:t>
            </a:r>
            <a:r>
              <a:rPr lang="en-GB" sz="1200" b="1" i="0" kern="1200" dirty="0">
                <a:solidFill>
                  <a:schemeClr val="tx1"/>
                </a:solidFill>
                <a:effectLst/>
                <a:latin typeface="+mn-lt"/>
                <a:ea typeface="+mn-ea"/>
                <a:cs typeface="+mn-cs"/>
              </a:rPr>
              <a:t>Meta tags</a:t>
            </a:r>
            <a:r>
              <a:rPr lang="en-GB" sz="1200" b="0" i="0" kern="1200" dirty="0">
                <a:solidFill>
                  <a:schemeClr val="tx1"/>
                </a:solidFill>
                <a:effectLst/>
                <a:latin typeface="+mn-lt"/>
                <a:ea typeface="+mn-ea"/>
                <a:cs typeface="+mn-cs"/>
              </a:rPr>
              <a:t> are snippets of text that describe a page’s content; the meta tags don’t appear on the page itself, but only in the page’s HTML code.  Good practice</a:t>
            </a:r>
            <a:r>
              <a:rPr lang="en-GB" sz="1200" b="0" i="0" kern="1200" baseline="0" dirty="0">
                <a:solidFill>
                  <a:schemeClr val="tx1"/>
                </a:solidFill>
                <a:effectLst/>
                <a:latin typeface="+mn-lt"/>
                <a:ea typeface="+mn-ea"/>
                <a:cs typeface="+mn-cs"/>
              </a:rPr>
              <a:t> but not essential: </a:t>
            </a:r>
            <a:r>
              <a:rPr lang="en-GB" sz="1200" b="0" i="0" kern="1200" dirty="0">
                <a:solidFill>
                  <a:schemeClr val="tx1"/>
                </a:solidFill>
                <a:effectLst/>
                <a:latin typeface="+mn-lt"/>
                <a:ea typeface="+mn-ea"/>
                <a:cs typeface="+mn-cs"/>
              </a:rPr>
              <a:t>Meta description tags, while not important to search engine rankings, are extremely important in gaining user click-</a:t>
            </a:r>
            <a:r>
              <a:rPr lang="en-GB" sz="1200" b="0" i="0" kern="1200" dirty="0" err="1">
                <a:solidFill>
                  <a:schemeClr val="tx1"/>
                </a:solidFill>
                <a:effectLst/>
                <a:latin typeface="+mn-lt"/>
                <a:ea typeface="+mn-ea"/>
                <a:cs typeface="+mn-cs"/>
              </a:rPr>
              <a:t>throughs</a:t>
            </a:r>
            <a:r>
              <a:rPr lang="en-GB" sz="1200" b="0" i="0" kern="1200" dirty="0">
                <a:solidFill>
                  <a:schemeClr val="tx1"/>
                </a:solidFill>
                <a:effectLst/>
                <a:latin typeface="+mn-lt"/>
                <a:ea typeface="+mn-ea"/>
                <a:cs typeface="+mn-cs"/>
              </a:rPr>
              <a:t> from search</a:t>
            </a:r>
            <a:r>
              <a:rPr lang="en-GB" sz="1200" b="0" i="0" kern="1200" baseline="0" dirty="0">
                <a:solidFill>
                  <a:schemeClr val="tx1"/>
                </a:solidFill>
                <a:effectLst/>
                <a:latin typeface="+mn-lt"/>
                <a:ea typeface="+mn-ea"/>
                <a:cs typeface="+mn-cs"/>
              </a:rPr>
              <a:t> engine results</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Alt</a:t>
            </a:r>
            <a:r>
              <a:rPr lang="en-GB" sz="1200" b="0" i="0" kern="1200" baseline="0" dirty="0">
                <a:solidFill>
                  <a:schemeClr val="tx1"/>
                </a:solidFill>
                <a:effectLst/>
                <a:latin typeface="+mn-lt"/>
                <a:ea typeface="+mn-ea"/>
                <a:cs typeface="+mn-cs"/>
              </a:rPr>
              <a:t> tag – Google’s algorithms can’t read images, only words, so in the html code, you need to provide a description of the image. </a:t>
            </a:r>
            <a:r>
              <a:rPr lang="en-GB" sz="1200" b="0" i="0" kern="1200" dirty="0">
                <a:solidFill>
                  <a:schemeClr val="tx1"/>
                </a:solidFill>
                <a:effectLst/>
                <a:latin typeface="+mn-lt"/>
                <a:ea typeface="+mn-ea"/>
                <a:cs typeface="+mn-cs"/>
              </a:rPr>
              <a:t>People often search for images alone, so it’s worth your time to optimize yours with keywords,</a:t>
            </a:r>
            <a:r>
              <a:rPr lang="en-GB" sz="1200" b="0" i="0" kern="1200" baseline="0" dirty="0">
                <a:solidFill>
                  <a:schemeClr val="tx1"/>
                </a:solidFill>
                <a:effectLst/>
                <a:latin typeface="+mn-lt"/>
                <a:ea typeface="+mn-ea"/>
                <a:cs typeface="+mn-cs"/>
              </a:rPr>
              <a:t> as it’s a handy way of driving traffic to your site.</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Main body of your text – </a:t>
            </a:r>
            <a:r>
              <a:rPr lang="en-GB" sz="1200" b="1" i="0" kern="1200" baseline="0" dirty="0">
                <a:solidFill>
                  <a:schemeClr val="tx1"/>
                </a:solidFill>
                <a:effectLst/>
                <a:latin typeface="+mn-lt"/>
                <a:ea typeface="+mn-ea"/>
                <a:cs typeface="+mn-cs"/>
              </a:rPr>
              <a:t>stuffing</a:t>
            </a:r>
            <a:r>
              <a:rPr lang="en-GB" sz="1200" b="0" i="0" kern="1200" baseline="0" dirty="0">
                <a:solidFill>
                  <a:schemeClr val="tx1"/>
                </a:solidFill>
                <a:effectLst/>
                <a:latin typeface="+mn-lt"/>
                <a:ea typeface="+mn-ea"/>
                <a:cs typeface="+mn-cs"/>
              </a:rPr>
              <a:t> – algorithms will pick up on this.  Avoid stuffing as this may lead to the website being banned from search engines or temporarily suspended.</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Header tags - </a:t>
            </a:r>
            <a:r>
              <a:rPr lang="en-GB" dirty="0"/>
              <a:t>&lt;H1&gt;This is a heading&lt;/H1&gt; &lt;H2&gt;This is subheading A&lt;/H2&gt; &lt;H2&gt;This is subheading B&lt;/H2&gt; &lt;H3&gt;This is a lower subheading&lt;/H3&gt;…</a:t>
            </a:r>
            <a:r>
              <a:rPr lang="en-GB" sz="1200" b="0" i="0" kern="1200" dirty="0">
                <a:solidFill>
                  <a:schemeClr val="tx1"/>
                </a:solidFill>
                <a:effectLst/>
                <a:latin typeface="+mn-lt"/>
                <a:ea typeface="+mn-ea"/>
                <a:cs typeface="+mn-cs"/>
              </a:rPr>
              <a:t>Search engines pay special attention to the words in your headings because they expect headings to include clues to the page’s main topics. </a:t>
            </a:r>
            <a:endParaRPr lang="en-GB" b="1" dirty="0"/>
          </a:p>
        </p:txBody>
      </p:sp>
      <p:sp>
        <p:nvSpPr>
          <p:cNvPr id="4" name="Slide Number Placeholder 3"/>
          <p:cNvSpPr>
            <a:spLocks noGrp="1"/>
          </p:cNvSpPr>
          <p:nvPr>
            <p:ph type="sldNum" sz="quarter" idx="10"/>
          </p:nvPr>
        </p:nvSpPr>
        <p:spPr/>
        <p:txBody>
          <a:bodyPr/>
          <a:lstStyle/>
          <a:p>
            <a:fld id="{ABC1520B-DEE0-4874-94C4-FD59492C1414}" type="slidenum">
              <a:rPr lang="en-GB" smtClean="0"/>
              <a:t>17</a:t>
            </a:fld>
            <a:endParaRPr lang="en-GB"/>
          </a:p>
        </p:txBody>
      </p:sp>
    </p:spTree>
    <p:extLst>
      <p:ext uri="{BB962C8B-B14F-4D97-AF65-F5344CB8AC3E}">
        <p14:creationId xmlns:p14="http://schemas.microsoft.com/office/powerpoint/2010/main" val="14584563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 </a:t>
            </a:r>
            <a:r>
              <a:rPr lang="en-GB" b="1" dirty="0"/>
              <a:t>Site crawl </a:t>
            </a:r>
            <a:r>
              <a:rPr lang="en-GB" dirty="0"/>
              <a:t>- </a:t>
            </a:r>
            <a:r>
              <a:rPr lang="en-GB" sz="1200" b="0" i="0" kern="1200" dirty="0">
                <a:solidFill>
                  <a:schemeClr val="tx1"/>
                </a:solidFill>
                <a:effectLst/>
                <a:latin typeface="+mn-lt"/>
                <a:ea typeface="+mn-ea"/>
                <a:cs typeface="+mn-cs"/>
              </a:rPr>
              <a:t>Search engines “crawl” websites, going from one page to another incredibly quickly. They make copies of your pages that get stored in what’s called an “index,” which is like a massive book of the web.  The easier it is for search engines</a:t>
            </a:r>
            <a:r>
              <a:rPr lang="en-GB" sz="1200" b="0" i="0" kern="1200" baseline="0" dirty="0">
                <a:solidFill>
                  <a:schemeClr val="tx1"/>
                </a:solidFill>
                <a:effectLst/>
                <a:latin typeface="+mn-lt"/>
                <a:ea typeface="+mn-ea"/>
                <a:cs typeface="+mn-cs"/>
              </a:rPr>
              <a:t> to crawl, the better.  </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-Best practice tip, create XML Site map - </a:t>
            </a:r>
            <a:r>
              <a:rPr lang="en-GB" sz="1200" b="0" i="0" kern="1200" dirty="0">
                <a:solidFill>
                  <a:schemeClr val="tx1"/>
                </a:solidFill>
                <a:effectLst/>
                <a:latin typeface="+mn-lt"/>
                <a:ea typeface="+mn-ea"/>
                <a:cs typeface="+mn-cs"/>
              </a:rPr>
              <a:t>a Sitemap is an XML file that lists URLs for a site along with additional metadata about each URL (plugins</a:t>
            </a:r>
            <a:r>
              <a:rPr lang="en-GB" sz="1200" b="0" i="0" kern="1200" baseline="0" dirty="0">
                <a:solidFill>
                  <a:schemeClr val="tx1"/>
                </a:solidFill>
                <a:effectLst/>
                <a:latin typeface="+mn-lt"/>
                <a:ea typeface="+mn-ea"/>
                <a:cs typeface="+mn-cs"/>
              </a:rPr>
              <a:t> in word press do this for you)</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0" i="0" kern="1200" baseline="0" dirty="0">
                <a:solidFill>
                  <a:schemeClr val="tx1"/>
                </a:solidFill>
                <a:effectLst/>
                <a:latin typeface="+mn-lt"/>
                <a:ea typeface="+mn-ea"/>
                <a:cs typeface="+mn-cs"/>
              </a:rPr>
              <a:t>-It’s really good practice to sign up to what is known as Google Webmaster Tools and submit a site map. GWT is a tool that </a:t>
            </a:r>
            <a:r>
              <a:rPr lang="en-GB" sz="1200" b="0" i="0" kern="1200" dirty="0">
                <a:solidFill>
                  <a:schemeClr val="tx1"/>
                </a:solidFill>
                <a:effectLst/>
                <a:latin typeface="+mn-lt"/>
                <a:ea typeface="+mn-ea"/>
                <a:cs typeface="+mn-cs"/>
              </a:rPr>
              <a:t>allows </a:t>
            </a:r>
            <a:r>
              <a:rPr lang="en-GB" sz="1200" b="1" i="0" kern="1200" dirty="0">
                <a:solidFill>
                  <a:schemeClr val="tx1"/>
                </a:solidFill>
                <a:effectLst/>
                <a:latin typeface="+mn-lt"/>
                <a:ea typeface="+mn-ea"/>
                <a:cs typeface="+mn-cs"/>
              </a:rPr>
              <a:t>webmasters</a:t>
            </a:r>
            <a:r>
              <a:rPr lang="en-GB" sz="1200" b="0" i="0" kern="1200" dirty="0">
                <a:solidFill>
                  <a:schemeClr val="tx1"/>
                </a:solidFill>
                <a:effectLst/>
                <a:latin typeface="+mn-lt"/>
                <a:ea typeface="+mn-ea"/>
                <a:cs typeface="+mn-cs"/>
              </a:rPr>
              <a:t> to check indexing status and optimize the visibility of their websites.</a:t>
            </a:r>
            <a:endParaRPr lang="en-GB" sz="1200" b="0" i="0" kern="1200" baseline="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1" kern="1200" dirty="0">
              <a:solidFill>
                <a:schemeClr val="tx1"/>
              </a:solidFill>
              <a:effectLst/>
              <a:latin typeface="+mn-lt"/>
              <a:ea typeface="+mn-ea"/>
              <a:cs typeface="+mn-cs"/>
            </a:endParaRPr>
          </a:p>
          <a:p>
            <a:pPr marL="171450" indent="-171450">
              <a:buFontTx/>
              <a:buChar char="-"/>
            </a:pPr>
            <a:r>
              <a:rPr lang="en-GB" sz="1200" b="0" i="0" kern="1200" dirty="0">
                <a:solidFill>
                  <a:schemeClr val="tx1"/>
                </a:solidFill>
                <a:effectLst/>
                <a:latin typeface="+mn-lt"/>
                <a:ea typeface="+mn-ea"/>
                <a:cs typeface="+mn-cs"/>
              </a:rPr>
              <a:t>Duplicate content is content that appears on the Internet in more than one place (</a:t>
            </a:r>
            <a:r>
              <a:rPr lang="en-GB" sz="1200" b="0" i="0" u="none" strike="noStrike" kern="1200" dirty="0">
                <a:solidFill>
                  <a:schemeClr val="tx1"/>
                </a:solidFill>
                <a:effectLst/>
                <a:latin typeface="+mn-lt"/>
                <a:ea typeface="+mn-ea"/>
                <a:cs typeface="+mn-cs"/>
                <a:hlinkClick r:id="rId3"/>
              </a:rPr>
              <a:t>URL</a:t>
            </a:r>
            <a:r>
              <a:rPr lang="en-GB" sz="1200" b="0" i="0" kern="1200" dirty="0">
                <a:solidFill>
                  <a:schemeClr val="tx1"/>
                </a:solidFill>
                <a:effectLst/>
                <a:latin typeface="+mn-lt"/>
                <a:ea typeface="+mn-ea"/>
                <a:cs typeface="+mn-cs"/>
              </a:rPr>
              <a:t>). When there are multiple pieces of identical content on the Internet, it is difficult for search engines to decide which version is more relevant to a given search query – which in turn affects your sites ranking</a:t>
            </a:r>
            <a:r>
              <a:rPr lang="en-GB" sz="1200" b="1" i="0" kern="1200" baseline="0" dirty="0">
                <a:solidFill>
                  <a:schemeClr val="tx1"/>
                </a:solidFill>
                <a:effectLst/>
                <a:latin typeface="+mn-lt"/>
                <a:ea typeface="+mn-ea"/>
                <a:cs typeface="+mn-cs"/>
              </a:rPr>
              <a:t> </a:t>
            </a:r>
            <a:r>
              <a:rPr lang="en-GB" sz="1200" b="0" i="0" kern="1200" baseline="0" dirty="0">
                <a:solidFill>
                  <a:schemeClr val="tx1"/>
                </a:solidFill>
                <a:effectLst/>
                <a:latin typeface="+mn-lt"/>
                <a:ea typeface="+mn-ea"/>
                <a:cs typeface="+mn-cs"/>
              </a:rPr>
              <a:t>– 301 re-direct tool </a:t>
            </a:r>
          </a:p>
          <a:p>
            <a:pPr marL="171450" indent="-171450">
              <a:buFontTx/>
              <a:buChar char="-"/>
            </a:pPr>
            <a:endParaRPr lang="en-GB" sz="1200" b="0" i="0" kern="1200" baseline="0" dirty="0">
              <a:solidFill>
                <a:schemeClr val="tx1"/>
              </a:solidFill>
              <a:effectLst/>
              <a:latin typeface="+mn-lt"/>
              <a:ea typeface="+mn-ea"/>
              <a:cs typeface="+mn-cs"/>
            </a:endParaRPr>
          </a:p>
          <a:p>
            <a:pPr marL="171450" marR="0" indent="-171450" algn="l" defTabSz="914400" rtl="0" eaLnBrk="1" fontAlgn="auto" latinLnBrk="0" hangingPunct="1">
              <a:lnSpc>
                <a:spcPct val="100000"/>
              </a:lnSpc>
              <a:spcBef>
                <a:spcPts val="0"/>
              </a:spcBef>
              <a:spcAft>
                <a:spcPts val="0"/>
              </a:spcAft>
              <a:buClrTx/>
              <a:buSzTx/>
              <a:buFontTx/>
              <a:buChar char="-"/>
              <a:tabLst/>
              <a:defRPr/>
            </a:pPr>
            <a:r>
              <a:rPr lang="en-GB" sz="1200" b="0" i="0" kern="1200" dirty="0">
                <a:solidFill>
                  <a:schemeClr val="tx1"/>
                </a:solidFill>
                <a:effectLst/>
                <a:latin typeface="+mn-lt"/>
                <a:ea typeface="+mn-ea"/>
                <a:cs typeface="+mn-cs"/>
              </a:rPr>
              <a:t>Page speed is a measurement of how fast the content on your page loads</a:t>
            </a:r>
            <a:r>
              <a:rPr lang="en-GB" sz="1200" b="0" i="0" kern="1200" baseline="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rPr>
              <a:t>Google has indicated site speed is </a:t>
            </a:r>
            <a:r>
              <a:rPr lang="en-GB" sz="1200" b="0" i="0" u="none" strike="noStrike" kern="1200" dirty="0">
                <a:solidFill>
                  <a:schemeClr val="tx1"/>
                </a:solidFill>
                <a:effectLst/>
                <a:latin typeface="+mn-lt"/>
                <a:ea typeface="+mn-ea"/>
                <a:cs typeface="+mn-cs"/>
                <a:hlinkClick r:id="rId4"/>
              </a:rPr>
              <a:t>one of the signals used by its algorithm to rank pages</a:t>
            </a:r>
            <a:r>
              <a:rPr lang="en-GB" sz="1200" b="0" i="0" kern="1200" dirty="0">
                <a:solidFill>
                  <a:schemeClr val="tx1"/>
                </a:solidFill>
                <a:effectLst/>
                <a:latin typeface="+mn-lt"/>
                <a:ea typeface="+mn-ea"/>
                <a:cs typeface="+mn-cs"/>
              </a:rPr>
              <a:t>. A slow page speed means that search engines can crawl fewer pages using their allocated crawl budget, and this could negatively affect your indexation. Avoid</a:t>
            </a:r>
            <a:r>
              <a:rPr lang="en-GB" sz="1200" b="0" i="0" kern="1200" baseline="0" dirty="0">
                <a:solidFill>
                  <a:schemeClr val="tx1"/>
                </a:solidFill>
                <a:effectLst/>
                <a:latin typeface="+mn-lt"/>
                <a:ea typeface="+mn-ea"/>
                <a:cs typeface="+mn-cs"/>
              </a:rPr>
              <a:t> Flash Player</a:t>
            </a:r>
          </a:p>
          <a:p>
            <a:pPr marL="0" indent="0">
              <a:buFontTx/>
              <a:buNone/>
            </a:pPr>
            <a:endParaRPr lang="en-GB" sz="1200" b="0" i="0" kern="1200" baseline="0" dirty="0">
              <a:solidFill>
                <a:schemeClr val="tx1"/>
              </a:solidFill>
              <a:effectLst/>
              <a:latin typeface="+mn-lt"/>
              <a:ea typeface="+mn-ea"/>
              <a:cs typeface="+mn-cs"/>
            </a:endParaRPr>
          </a:p>
          <a:p>
            <a:pPr marL="171450" indent="-171450">
              <a:buFontTx/>
              <a:buChar char="-"/>
            </a:pPr>
            <a:endParaRPr lang="en-GB" sz="1200" b="0" i="0" kern="1200" baseline="0" dirty="0">
              <a:solidFill>
                <a:schemeClr val="tx1"/>
              </a:solidFill>
              <a:effectLst/>
              <a:latin typeface="+mn-lt"/>
              <a:ea typeface="+mn-ea"/>
              <a:cs typeface="+mn-cs"/>
            </a:endParaRPr>
          </a:p>
          <a:p>
            <a:pPr marL="171450" indent="-171450">
              <a:buFontTx/>
              <a:buChar char="-"/>
            </a:pPr>
            <a:r>
              <a:rPr lang="en-GB" sz="1200" b="0" i="0" kern="1200" baseline="0" dirty="0">
                <a:solidFill>
                  <a:schemeClr val="tx1"/>
                </a:solidFill>
                <a:effectLst/>
                <a:latin typeface="+mn-lt"/>
                <a:ea typeface="+mn-ea"/>
                <a:cs typeface="+mn-cs"/>
              </a:rPr>
              <a:t>Mobile friendly websites are essential – </a:t>
            </a:r>
            <a:r>
              <a:rPr lang="en-GB" sz="1200" b="0" i="0" kern="1200" dirty="0">
                <a:solidFill>
                  <a:schemeClr val="tx1"/>
                </a:solidFill>
                <a:effectLst/>
                <a:latin typeface="+mn-lt"/>
                <a:ea typeface="+mn-ea"/>
                <a:cs typeface="+mn-cs"/>
              </a:rPr>
              <a:t> Mobile optimization takes a look at site design, site structure, page speed and more to make sure you're not inadvertently turning mobile visitors away.  Whilst it has an effect</a:t>
            </a:r>
            <a:r>
              <a:rPr lang="en-GB" sz="1200" b="0" i="0" kern="1200" baseline="0" dirty="0">
                <a:solidFill>
                  <a:schemeClr val="tx1"/>
                </a:solidFill>
                <a:effectLst/>
                <a:latin typeface="+mn-lt"/>
                <a:ea typeface="+mn-ea"/>
                <a:cs typeface="+mn-cs"/>
              </a:rPr>
              <a:t> on SEO, </a:t>
            </a:r>
            <a:r>
              <a:rPr lang="en-GB" sz="1200" b="0" i="0" kern="1200" dirty="0">
                <a:solidFill>
                  <a:schemeClr val="tx1"/>
                </a:solidFill>
                <a:effectLst/>
                <a:latin typeface="+mn-lt"/>
                <a:ea typeface="+mn-ea"/>
                <a:cs typeface="+mn-cs"/>
              </a:rPr>
              <a:t>It</a:t>
            </a:r>
            <a:r>
              <a:rPr lang="en-GB" sz="1200" b="0" i="0" kern="1200" baseline="0" dirty="0">
                <a:solidFill>
                  <a:schemeClr val="tx1"/>
                </a:solidFill>
                <a:effectLst/>
                <a:latin typeface="+mn-lt"/>
                <a:ea typeface="+mn-ea"/>
                <a:cs typeface="+mn-cs"/>
              </a:rPr>
              <a:t> has more to do with </a:t>
            </a:r>
            <a:r>
              <a:rPr lang="en-GB" sz="1200" b="0" i="0" kern="1200" dirty="0">
                <a:solidFill>
                  <a:schemeClr val="tx1"/>
                </a:solidFill>
                <a:effectLst/>
                <a:latin typeface="+mn-lt"/>
                <a:ea typeface="+mn-ea"/>
                <a:cs typeface="+mn-cs"/>
              </a:rPr>
              <a:t>user experience best</a:t>
            </a:r>
            <a:r>
              <a:rPr lang="en-GB" sz="1200" b="0" i="0" kern="1200" baseline="0" dirty="0">
                <a:solidFill>
                  <a:schemeClr val="tx1"/>
                </a:solidFill>
                <a:effectLst/>
                <a:latin typeface="+mn-lt"/>
                <a:ea typeface="+mn-ea"/>
                <a:cs typeface="+mn-cs"/>
              </a:rPr>
              <a:t> practices. </a:t>
            </a:r>
          </a:p>
          <a:p>
            <a:pPr marL="171450" indent="-171450">
              <a:buFontTx/>
              <a:buChar char="-"/>
            </a:pPr>
            <a:endParaRPr lang="en-GB" sz="1200" b="0" i="0" kern="1200" baseline="0" dirty="0">
              <a:solidFill>
                <a:schemeClr val="tx1"/>
              </a:solidFill>
              <a:effectLst/>
              <a:latin typeface="+mn-lt"/>
              <a:ea typeface="+mn-ea"/>
              <a:cs typeface="+mn-cs"/>
            </a:endParaRPr>
          </a:p>
          <a:p>
            <a:pPr marL="171450" indent="-171450">
              <a:buFontTx/>
              <a:buChar char="-"/>
            </a:pPr>
            <a:endParaRPr lang="en-GB" sz="1200" b="0" i="0" kern="1200" baseline="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ABC1520B-DEE0-4874-94C4-FD59492C1414}" type="slidenum">
              <a:rPr lang="en-GB" smtClean="0"/>
              <a:t>18</a:t>
            </a:fld>
            <a:endParaRPr lang="en-GB"/>
          </a:p>
        </p:txBody>
      </p:sp>
    </p:spTree>
    <p:extLst>
      <p:ext uri="{BB962C8B-B14F-4D97-AF65-F5344CB8AC3E}">
        <p14:creationId xmlns:p14="http://schemas.microsoft.com/office/powerpoint/2010/main" val="313190778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endParaRPr lang="en-GB" baseline="0" dirty="0"/>
          </a:p>
          <a:p>
            <a:pPr marL="171450" indent="-171450">
              <a:buFontTx/>
              <a:buChar char="-"/>
            </a:pPr>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19</a:t>
            </a:fld>
            <a:endParaRPr lang="en-GB"/>
          </a:p>
        </p:txBody>
      </p:sp>
    </p:spTree>
    <p:extLst>
      <p:ext uri="{BB962C8B-B14F-4D97-AF65-F5344CB8AC3E}">
        <p14:creationId xmlns:p14="http://schemas.microsoft.com/office/powerpoint/2010/main" val="22194940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1 - It is one of the many tactics used in search engine optimization (SEO).</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dirty="0"/>
              <a:t>2 – Not all links are created equal.</a:t>
            </a:r>
            <a:r>
              <a:rPr lang="en-GB" baseline="0" dirty="0"/>
              <a:t>  Give copper valley example (email people or signing up to directories)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3 – high quality link would be USW or Wall Street Journal etc.</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4 – After keywords, it’s the second most important exercise.  </a:t>
            </a:r>
            <a:endParaRPr lang="en-GB" dirty="0"/>
          </a:p>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20</a:t>
            </a:fld>
            <a:endParaRPr lang="en-GB"/>
          </a:p>
        </p:txBody>
      </p:sp>
    </p:spTree>
    <p:extLst>
      <p:ext uri="{BB962C8B-B14F-4D97-AF65-F5344CB8AC3E}">
        <p14:creationId xmlns:p14="http://schemas.microsoft.com/office/powerpoint/2010/main" val="11839775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EkMukta"/>
              </a:rPr>
              <a:t>There are a number of link building strategies used to get external websites to link to yours: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EkMukta"/>
              </a:rPr>
              <a:t>1 – Create compelling content that people will want to reference and link to, and tell people about 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EkMukta"/>
              </a:rPr>
              <a:t>2 – Submit your news to press releases, submit your site to directories, etc.</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EkMukta"/>
              </a:rPr>
              <a:t>3 – Put your product, service, or site in front of influential bloggers.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dirty="0">
              <a:solidFill>
                <a:srgbClr val="000000"/>
              </a:solidFill>
              <a:latin typeface="EkMukta"/>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EkMukta"/>
              </a:rPr>
              <a:t>4 - Get people you know and people you work with to link to your site</a:t>
            </a:r>
            <a:r>
              <a:rPr lang="en-GB" dirty="0">
                <a:solidFill>
                  <a:srgbClr val="000000"/>
                </a:solidFill>
                <a:latin typeface="EkMukta"/>
              </a:rPr>
              <a:t>.</a:t>
            </a:r>
            <a:endParaRPr lang="en-GB" sz="1200" dirty="0">
              <a:solidFill>
                <a:srgbClr val="000000"/>
              </a:solidFill>
              <a:latin typeface="EkMukta"/>
            </a:endParaRPr>
          </a:p>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21</a:t>
            </a:fld>
            <a:endParaRPr lang="en-GB"/>
          </a:p>
        </p:txBody>
      </p:sp>
    </p:spTree>
    <p:extLst>
      <p:ext uri="{BB962C8B-B14F-4D97-AF65-F5344CB8AC3E}">
        <p14:creationId xmlns:p14="http://schemas.microsoft.com/office/powerpoint/2010/main" val="30321094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start link building you need to ascertain if a website is of good quality</a:t>
            </a:r>
            <a:r>
              <a:rPr lang="en-GB" baseline="0" dirty="0"/>
              <a:t> </a:t>
            </a:r>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22</a:t>
            </a:fld>
            <a:endParaRPr lang="en-GB"/>
          </a:p>
        </p:txBody>
      </p:sp>
    </p:spTree>
    <p:extLst>
      <p:ext uri="{BB962C8B-B14F-4D97-AF65-F5344CB8AC3E}">
        <p14:creationId xmlns:p14="http://schemas.microsoft.com/office/powerpoint/2010/main" val="17537245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a:t>
            </a:r>
            <a:r>
              <a:rPr lang="en-GB" sz="1200" b="0" i="0" kern="1200" dirty="0">
                <a:solidFill>
                  <a:schemeClr val="tx1"/>
                </a:solidFill>
                <a:effectLst/>
                <a:latin typeface="+mn-lt"/>
                <a:ea typeface="+mn-ea"/>
                <a:cs typeface="+mn-cs"/>
              </a:rPr>
              <a:t>Search engines want to provide the optimal user experience for those typing queries into the search bars. To this end, they seek fresh, up-to-date content and websites.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2 - Blogs provide you with the ideal platform to target various keywords and build appropriate content and context around them. Blogging about your industry and addressing questions will allow you to naturally incorporate these words into your content.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3 - When you create valuable, reputable content you can actively promote links as well. Readers who value the blog and the series of content it provides will reference and link to the blog posts</a:t>
            </a:r>
          </a:p>
        </p:txBody>
      </p:sp>
      <p:sp>
        <p:nvSpPr>
          <p:cNvPr id="4" name="Slide Number Placeholder 3"/>
          <p:cNvSpPr>
            <a:spLocks noGrp="1"/>
          </p:cNvSpPr>
          <p:nvPr>
            <p:ph type="sldNum" sz="quarter" idx="10"/>
          </p:nvPr>
        </p:nvSpPr>
        <p:spPr/>
        <p:txBody>
          <a:bodyPr/>
          <a:lstStyle/>
          <a:p>
            <a:fld id="{ABC1520B-DEE0-4874-94C4-FD59492C1414}" type="slidenum">
              <a:rPr lang="en-GB" smtClean="0"/>
              <a:t>23</a:t>
            </a:fld>
            <a:endParaRPr lang="en-GB"/>
          </a:p>
        </p:txBody>
      </p:sp>
    </p:spTree>
    <p:extLst>
      <p:ext uri="{BB962C8B-B14F-4D97-AF65-F5344CB8AC3E}">
        <p14:creationId xmlns:p14="http://schemas.microsoft.com/office/powerpoint/2010/main" val="28699011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mins</a:t>
            </a:r>
          </a:p>
        </p:txBody>
      </p:sp>
      <p:sp>
        <p:nvSpPr>
          <p:cNvPr id="4" name="Slide Number Placeholder 3"/>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32437474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Search Marketing encompasses:</a:t>
            </a:r>
          </a:p>
          <a:p>
            <a:endParaRPr lang="en-GB" sz="1200" b="0" i="0" kern="1200" dirty="0">
              <a:solidFill>
                <a:schemeClr val="tx1"/>
              </a:solidFill>
              <a:effectLst/>
              <a:latin typeface="+mn-lt"/>
              <a:ea typeface="+mn-ea"/>
              <a:cs typeface="+mn-cs"/>
            </a:endParaRPr>
          </a:p>
          <a:p>
            <a:r>
              <a:rPr lang="en-GB" sz="1200" b="0" i="0" u="none" kern="1200" dirty="0">
                <a:solidFill>
                  <a:schemeClr val="tx1"/>
                </a:solidFill>
                <a:effectLst/>
                <a:latin typeface="+mn-lt"/>
                <a:ea typeface="+mn-ea"/>
                <a:cs typeface="+mn-cs"/>
              </a:rPr>
              <a:t>SEO: Earning traffic through unpaid or free listings</a:t>
            </a:r>
          </a:p>
          <a:p>
            <a:r>
              <a:rPr lang="en-GB" sz="1200" b="0" i="0" u="none" kern="1200" dirty="0">
                <a:solidFill>
                  <a:schemeClr val="tx1"/>
                </a:solidFill>
                <a:effectLst/>
                <a:latin typeface="+mn-lt"/>
                <a:ea typeface="+mn-ea"/>
                <a:cs typeface="+mn-cs"/>
              </a:rPr>
              <a:t>SEM: </a:t>
            </a:r>
            <a:r>
              <a:rPr lang="en-GB" sz="1200" b="0" i="0" kern="1200" dirty="0">
                <a:solidFill>
                  <a:schemeClr val="tx1"/>
                </a:solidFill>
                <a:effectLst/>
                <a:latin typeface="+mn-lt"/>
                <a:ea typeface="+mn-ea"/>
                <a:cs typeface="+mn-cs"/>
              </a:rPr>
              <a:t>Buying traffic through paid search listings</a:t>
            </a:r>
          </a:p>
          <a:p>
            <a:endParaRPr lang="en-GB" dirty="0"/>
          </a:p>
          <a:p>
            <a:endParaRPr lang="en-GB" dirty="0"/>
          </a:p>
          <a:p>
            <a:r>
              <a:rPr lang="en-GB" dirty="0"/>
              <a:t>PPC = Pay Per Click advertising  </a:t>
            </a:r>
          </a:p>
          <a:p>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26</a:t>
            </a:fld>
            <a:endParaRPr lang="en-GB"/>
          </a:p>
        </p:txBody>
      </p:sp>
    </p:spTree>
    <p:extLst>
      <p:ext uri="{BB962C8B-B14F-4D97-AF65-F5344CB8AC3E}">
        <p14:creationId xmlns:p14="http://schemas.microsoft.com/office/powerpoint/2010/main" val="118856188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a:t>
            </a:r>
          </a:p>
          <a:p>
            <a:endParaRPr lang="en-GB" dirty="0"/>
          </a:p>
          <a:p>
            <a:r>
              <a:rPr lang="en-GB" dirty="0"/>
              <a:t>2 - </a:t>
            </a:r>
            <a:r>
              <a:rPr lang="en-GB" sz="1200" b="0" i="0" kern="1200" dirty="0">
                <a:solidFill>
                  <a:schemeClr val="tx1"/>
                </a:solidFill>
                <a:effectLst/>
                <a:latin typeface="+mn-lt"/>
                <a:ea typeface="+mn-ea"/>
                <a:cs typeface="+mn-cs"/>
              </a:rPr>
              <a:t>Unlike in AdWords, Bing allows you to assign different campaigns to different time zones. This makes sophisticated ad</a:t>
            </a:r>
            <a:r>
              <a:rPr lang="en-GB" sz="1200" b="0" i="0" kern="1200" baseline="0" dirty="0">
                <a:solidFill>
                  <a:schemeClr val="tx1"/>
                </a:solidFill>
                <a:effectLst/>
                <a:latin typeface="+mn-lt"/>
                <a:ea typeface="+mn-ea"/>
                <a:cs typeface="+mn-cs"/>
              </a:rPr>
              <a:t> scheduling</a:t>
            </a:r>
            <a:r>
              <a:rPr lang="en-GB" sz="1200" b="0" i="0" kern="1200" dirty="0">
                <a:solidFill>
                  <a:schemeClr val="tx1"/>
                </a:solidFill>
                <a:effectLst/>
                <a:latin typeface="+mn-lt"/>
                <a:ea typeface="+mn-ea"/>
                <a:cs typeface="+mn-cs"/>
              </a:rPr>
              <a:t> strategies far easier to manage in Bing </a:t>
            </a:r>
          </a:p>
          <a:p>
            <a:endParaRPr lang="en-GB" dirty="0"/>
          </a:p>
          <a:p>
            <a:r>
              <a:rPr lang="en-GB" dirty="0"/>
              <a:t>3 – In AdWords you cannot opt out of</a:t>
            </a:r>
            <a:r>
              <a:rPr lang="en-GB" baseline="0" dirty="0"/>
              <a:t> desktop search whereas</a:t>
            </a:r>
            <a:r>
              <a:rPr lang="en-GB" dirty="0"/>
              <a:t> </a:t>
            </a:r>
            <a:r>
              <a:rPr lang="en-GB" sz="1200" b="0" i="0" kern="1200" dirty="0">
                <a:solidFill>
                  <a:schemeClr val="tx1"/>
                </a:solidFill>
                <a:effectLst/>
                <a:latin typeface="+mn-lt"/>
                <a:ea typeface="+mn-ea"/>
                <a:cs typeface="+mn-cs"/>
              </a:rPr>
              <a:t>Bing advertisers can omit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desktop and tablet traffic from their campaigns</a:t>
            </a:r>
            <a:endParaRPr lang="en-GB" dirty="0"/>
          </a:p>
        </p:txBody>
      </p:sp>
      <p:sp>
        <p:nvSpPr>
          <p:cNvPr id="4" name="Slide Number Placeholder 3"/>
          <p:cNvSpPr>
            <a:spLocks noGrp="1"/>
          </p:cNvSpPr>
          <p:nvPr>
            <p:ph type="sldNum" sz="quarter" idx="10"/>
          </p:nvPr>
        </p:nvSpPr>
        <p:spPr/>
        <p:txBody>
          <a:bodyPr/>
          <a:lstStyle/>
          <a:p>
            <a:fld id="{ABC1520B-DEE0-4874-94C4-FD59492C1414}" type="slidenum">
              <a:rPr lang="en-GB" smtClean="0"/>
              <a:t>30</a:t>
            </a:fld>
            <a:endParaRPr lang="en-GB"/>
          </a:p>
        </p:txBody>
      </p:sp>
    </p:spTree>
    <p:extLst>
      <p:ext uri="{BB962C8B-B14F-4D97-AF65-F5344CB8AC3E}">
        <p14:creationId xmlns:p14="http://schemas.microsoft.com/office/powerpoint/2010/main" val="21863557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Mobile traffic / bounce rate / users flow</a:t>
            </a:r>
          </a:p>
        </p:txBody>
      </p:sp>
      <p:sp>
        <p:nvSpPr>
          <p:cNvPr id="4" name="Slide Number Placeholder 3"/>
          <p:cNvSpPr>
            <a:spLocks noGrp="1"/>
          </p:cNvSpPr>
          <p:nvPr>
            <p:ph type="sldNum" sz="quarter" idx="10"/>
          </p:nvPr>
        </p:nvSpPr>
        <p:spPr/>
        <p:txBody>
          <a:bodyPr/>
          <a:lstStyle/>
          <a:p>
            <a:fld id="{ABC1520B-DEE0-4874-94C4-FD59492C1414}" type="slidenum">
              <a:rPr lang="en-GB" smtClean="0"/>
              <a:t>31</a:t>
            </a:fld>
            <a:endParaRPr lang="en-GB"/>
          </a:p>
        </p:txBody>
      </p:sp>
    </p:spTree>
    <p:extLst>
      <p:ext uri="{BB962C8B-B14F-4D97-AF65-F5344CB8AC3E}">
        <p14:creationId xmlns:p14="http://schemas.microsoft.com/office/powerpoint/2010/main" val="38699993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baseline="0" dirty="0"/>
          </a:p>
        </p:txBody>
      </p:sp>
      <p:sp>
        <p:nvSpPr>
          <p:cNvPr id="4" name="Slide Number Placeholder 3"/>
          <p:cNvSpPr>
            <a:spLocks noGrp="1"/>
          </p:cNvSpPr>
          <p:nvPr>
            <p:ph type="sldNum" sz="quarter" idx="10"/>
          </p:nvPr>
        </p:nvSpPr>
        <p:spPr/>
        <p:txBody>
          <a:bodyPr/>
          <a:lstStyle/>
          <a:p>
            <a:fld id="{D052CC20-0247-4DA7-A7A9-A73C6C1A2188}" type="slidenum">
              <a:rPr lang="en-GB" smtClean="0"/>
              <a:t>40</a:t>
            </a:fld>
            <a:endParaRPr lang="en-GB"/>
          </a:p>
        </p:txBody>
      </p:sp>
    </p:spTree>
    <p:extLst>
      <p:ext uri="{BB962C8B-B14F-4D97-AF65-F5344CB8AC3E}">
        <p14:creationId xmlns:p14="http://schemas.microsoft.com/office/powerpoint/2010/main" val="26547847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848683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03/12/2023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627719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03/12/2023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0071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03/12/2023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006048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67642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597510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0103461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894855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06021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29453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463890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940182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6582465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921992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58486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4541214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636177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69023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0842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35507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8590415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02431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297422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7781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4316659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8136022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29053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67252710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666346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427275501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9578021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069270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60046570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3669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860770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833114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2709985"/>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4128279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4500737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2030700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6394117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3355354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8400102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9755527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6893823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1957056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028201965"/>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972297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1891998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9370842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028209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35860328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985441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0385410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4201791"/>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0925778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1474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0261365"/>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778408863"/>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3627351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5481846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3906357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66426716"/>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668427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2579758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153930345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491738681"/>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5677234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4" y="1516008"/>
            <a:ext cx="3870325" cy="3608442"/>
          </a:xfrm>
          <a:prstGeom prst="rect">
            <a:avLst/>
          </a:prstGeom>
          <a:ln>
            <a:noFill/>
          </a:ln>
        </p:spPr>
        <p:txBody>
          <a:bodyPr/>
          <a:lstStyle>
            <a:lvl1pPr marL="0" indent="0">
              <a:buNone/>
              <a:defRPr sz="1875">
                <a:solidFill>
                  <a:schemeClr val="bg1"/>
                </a:solidFill>
                <a:latin typeface="Arial" panose="020B0604020202020204" pitchFamily="34" charset="0"/>
                <a:cs typeface="Arial" panose="020B0604020202020204" pitchFamily="34" charset="0"/>
              </a:defRPr>
            </a:lvl1pPr>
            <a:lvl2pPr marL="342900" indent="0">
              <a:buNone/>
              <a:defRPr>
                <a:solidFill>
                  <a:schemeClr val="bg1"/>
                </a:solidFill>
              </a:defRPr>
            </a:lvl2pPr>
            <a:lvl3pPr marL="685800" indent="0">
              <a:buNone/>
              <a:defRPr>
                <a:solidFill>
                  <a:schemeClr val="bg1"/>
                </a:solidFill>
              </a:defRPr>
            </a:lvl3pPr>
            <a:lvl4pPr marL="1028700" indent="0">
              <a:buNone/>
              <a:defRPr>
                <a:solidFill>
                  <a:schemeClr val="bg1"/>
                </a:solidFill>
              </a:defRPr>
            </a:lvl4pPr>
            <a:lvl5pPr marL="13716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24808212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6335539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3375"/>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117846"/>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98250929"/>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2"/>
            <a:ext cx="7886700" cy="2852737"/>
          </a:xfrm>
          <a:prstGeom prst="rect">
            <a:avLst/>
          </a:prstGeom>
        </p:spPr>
        <p:txBody>
          <a:bodyPr anchor="b"/>
          <a:lstStyle>
            <a:lvl1pPr>
              <a:defRPr sz="3375"/>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7"/>
            <a:ext cx="7886700" cy="1500187"/>
          </a:xfrm>
          <a:prstGeom prst="rect">
            <a:avLst/>
          </a:prstGeo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836485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2424566"/>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9"/>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8915238"/>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72803856"/>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03187589"/>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9"/>
            <a:ext cx="4629150" cy="4873625"/>
          </a:xfrm>
          <a:prstGeom prst="rect">
            <a:avLst/>
          </a:prstGeo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662563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40" y="457200"/>
            <a:ext cx="2949575" cy="1600200"/>
          </a:xfrm>
          <a:prstGeom prst="rect">
            <a:avLst/>
          </a:prstGeom>
        </p:spPr>
        <p:txBody>
          <a:bodyPr anchor="b"/>
          <a:lstStyle>
            <a:lvl1pPr>
              <a:defRPr sz="18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9"/>
            <a:ext cx="4629150" cy="4873625"/>
          </a:xfrm>
          <a:prstGeom prst="rect">
            <a:avLst/>
          </a:prstGeo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40" y="2057400"/>
            <a:ext cx="2949575" cy="3811588"/>
          </a:xfrm>
          <a:prstGeom prst="rect">
            <a:avLst/>
          </a:prstGeo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0887706"/>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05121862"/>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2"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64697465"/>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88996916"/>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9190421"/>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65774149"/>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03/12/2023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4064188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56782331"/>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03/12/2023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0966956"/>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3081578"/>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517395"/>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19725920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1892398"/>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8485169"/>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57663831"/>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03/12/2023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49181666"/>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8624831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11.pn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1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8.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1.xml"/><Relationship Id="rId2" Type="http://schemas.openxmlformats.org/officeDocument/2006/relationships/slideLayout" Target="../slideLayouts/slideLayout30.xml"/><Relationship Id="rId1" Type="http://schemas.openxmlformats.org/officeDocument/2006/relationships/slideLayout" Target="../slideLayouts/slideLayout29.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4.xml"/><Relationship Id="rId2" Type="http://schemas.openxmlformats.org/officeDocument/2006/relationships/slideLayout" Target="../slideLayouts/slideLayout33.xml"/><Relationship Id="rId1" Type="http://schemas.openxmlformats.org/officeDocument/2006/relationships/slideLayout" Target="../slideLayouts/slideLayout32.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image" Target="../media/image15.png"/><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1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3.xml"/><Relationship Id="rId13" Type="http://schemas.openxmlformats.org/officeDocument/2006/relationships/image" Target="../media/image16.png"/><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1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4.xml"/><Relationship Id="rId3" Type="http://schemas.openxmlformats.org/officeDocument/2006/relationships/slideLayout" Target="../slideLayouts/slideLayout59.xml"/><Relationship Id="rId7" Type="http://schemas.openxmlformats.org/officeDocument/2006/relationships/slideLayout" Target="../slideLayouts/slideLayout63.xml"/><Relationship Id="rId2" Type="http://schemas.openxmlformats.org/officeDocument/2006/relationships/slideLayout" Target="../slideLayouts/slideLayout58.xml"/><Relationship Id="rId1" Type="http://schemas.openxmlformats.org/officeDocument/2006/relationships/slideLayout" Target="../slideLayouts/slideLayout57.xml"/><Relationship Id="rId6" Type="http://schemas.openxmlformats.org/officeDocument/2006/relationships/slideLayout" Target="../slideLayouts/slideLayout62.xml"/><Relationship Id="rId5" Type="http://schemas.openxmlformats.org/officeDocument/2006/relationships/slideLayout" Target="../slideLayouts/slideLayout61.xml"/><Relationship Id="rId4" Type="http://schemas.openxmlformats.org/officeDocument/2006/relationships/slideLayout" Target="../slideLayouts/slideLayout60.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6.xml"/><Relationship Id="rId1" Type="http://schemas.openxmlformats.org/officeDocument/2006/relationships/slideLayout" Target="../slideLayouts/slideLayout65.xml"/><Relationship Id="rId4" Type="http://schemas.openxmlformats.org/officeDocument/2006/relationships/image" Target="../media/image7.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18.xml"/><Relationship Id="rId1" Type="http://schemas.openxmlformats.org/officeDocument/2006/relationships/slideLayout" Target="../slideLayouts/slideLayout67.xml"/></Relationships>
</file>

<file path=ppt/slideMasters/_rels/slideMaster19.xml.rels><?xml version="1.0" encoding="UTF-8" standalone="yes"?>
<Relationships xmlns="http://schemas.openxmlformats.org/package/2006/relationships"><Relationship Id="rId3" Type="http://schemas.openxmlformats.org/officeDocument/2006/relationships/slideLayout" Target="../slideLayouts/slideLayout70.xml"/><Relationship Id="rId2" Type="http://schemas.openxmlformats.org/officeDocument/2006/relationships/slideLayout" Target="../slideLayouts/slideLayout69.xml"/><Relationship Id="rId1" Type="http://schemas.openxmlformats.org/officeDocument/2006/relationships/slideLayout" Target="../slideLayouts/slideLayout68.xml"/><Relationship Id="rId5" Type="http://schemas.openxmlformats.org/officeDocument/2006/relationships/image" Target="../media/image7.png"/><Relationship Id="rId4" Type="http://schemas.openxmlformats.org/officeDocument/2006/relationships/theme" Target="../theme/theme19.xml"/></Relationships>
</file>

<file path=ppt/slideMasters/_rels/slideMaster20.xml.rels><?xml version="1.0" encoding="UTF-8" standalone="yes"?>
<Relationships xmlns="http://schemas.openxmlformats.org/package/2006/relationships"><Relationship Id="rId8" Type="http://schemas.openxmlformats.org/officeDocument/2006/relationships/slideLayout" Target="../slideLayouts/slideLayout78.xml"/><Relationship Id="rId13" Type="http://schemas.openxmlformats.org/officeDocument/2006/relationships/image" Target="../media/image11.png"/><Relationship Id="rId3" Type="http://schemas.openxmlformats.org/officeDocument/2006/relationships/slideLayout" Target="../slideLayouts/slideLayout73.xml"/><Relationship Id="rId7" Type="http://schemas.openxmlformats.org/officeDocument/2006/relationships/slideLayout" Target="../slideLayouts/slideLayout77.xml"/><Relationship Id="rId12" Type="http://schemas.openxmlformats.org/officeDocument/2006/relationships/theme" Target="../theme/theme20.xml"/><Relationship Id="rId2" Type="http://schemas.openxmlformats.org/officeDocument/2006/relationships/slideLayout" Target="../slideLayouts/slideLayout72.xml"/><Relationship Id="rId1" Type="http://schemas.openxmlformats.org/officeDocument/2006/relationships/slideLayout" Target="../slideLayouts/slideLayout71.xml"/><Relationship Id="rId6" Type="http://schemas.openxmlformats.org/officeDocument/2006/relationships/slideLayout" Target="../slideLayouts/slideLayout76.xml"/><Relationship Id="rId11" Type="http://schemas.openxmlformats.org/officeDocument/2006/relationships/slideLayout" Target="../slideLayouts/slideLayout81.xml"/><Relationship Id="rId5" Type="http://schemas.openxmlformats.org/officeDocument/2006/relationships/slideLayout" Target="../slideLayouts/slideLayout75.xml"/><Relationship Id="rId10" Type="http://schemas.openxmlformats.org/officeDocument/2006/relationships/slideLayout" Target="../slideLayouts/slideLayout80.xml"/><Relationship Id="rId4" Type="http://schemas.openxmlformats.org/officeDocument/2006/relationships/slideLayout" Target="../slideLayouts/slideLayout74.xml"/><Relationship Id="rId9" Type="http://schemas.openxmlformats.org/officeDocument/2006/relationships/slideLayout" Target="../slideLayouts/slideLayout79.xml"/></Relationships>
</file>

<file path=ppt/slideMasters/_rels/slideMaster21.xml.rels><?xml version="1.0" encoding="UTF-8" standalone="yes"?>
<Relationships xmlns="http://schemas.openxmlformats.org/package/2006/relationships"><Relationship Id="rId3" Type="http://schemas.openxmlformats.org/officeDocument/2006/relationships/theme" Target="../theme/theme21.xml"/><Relationship Id="rId2" Type="http://schemas.openxmlformats.org/officeDocument/2006/relationships/slideLayout" Target="../slideLayouts/slideLayout83.xml"/><Relationship Id="rId1" Type="http://schemas.openxmlformats.org/officeDocument/2006/relationships/slideLayout" Target="../slideLayouts/slideLayout82.xml"/><Relationship Id="rId4" Type="http://schemas.openxmlformats.org/officeDocument/2006/relationships/image" Target="../media/image8.png"/></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91.xml"/><Relationship Id="rId13" Type="http://schemas.openxmlformats.org/officeDocument/2006/relationships/theme" Target="../theme/theme22.xml"/><Relationship Id="rId3" Type="http://schemas.openxmlformats.org/officeDocument/2006/relationships/slideLayout" Target="../slideLayouts/slideLayout86.xml"/><Relationship Id="rId7" Type="http://schemas.openxmlformats.org/officeDocument/2006/relationships/slideLayout" Target="../slideLayouts/slideLayout90.xml"/><Relationship Id="rId12" Type="http://schemas.openxmlformats.org/officeDocument/2006/relationships/slideLayout" Target="../slideLayouts/slideLayout95.xml"/><Relationship Id="rId2" Type="http://schemas.openxmlformats.org/officeDocument/2006/relationships/slideLayout" Target="../slideLayouts/slideLayout85.xml"/><Relationship Id="rId1" Type="http://schemas.openxmlformats.org/officeDocument/2006/relationships/slideLayout" Target="../slideLayouts/slideLayout84.xml"/><Relationship Id="rId6" Type="http://schemas.openxmlformats.org/officeDocument/2006/relationships/slideLayout" Target="../slideLayouts/slideLayout89.xml"/><Relationship Id="rId11" Type="http://schemas.openxmlformats.org/officeDocument/2006/relationships/slideLayout" Target="../slideLayouts/slideLayout94.xml"/><Relationship Id="rId5" Type="http://schemas.openxmlformats.org/officeDocument/2006/relationships/slideLayout" Target="../slideLayouts/slideLayout88.xml"/><Relationship Id="rId10" Type="http://schemas.openxmlformats.org/officeDocument/2006/relationships/slideLayout" Target="../slideLayouts/slideLayout93.xml"/><Relationship Id="rId4" Type="http://schemas.openxmlformats.org/officeDocument/2006/relationships/slideLayout" Target="../slideLayouts/slideLayout87.xml"/><Relationship Id="rId9" Type="http://schemas.openxmlformats.org/officeDocument/2006/relationships/slideLayout" Target="../slideLayouts/slideLayout92.xml"/><Relationship Id="rId14" Type="http://schemas.openxmlformats.org/officeDocument/2006/relationships/image" Target="../media/image25.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29132006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4205752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730581"/>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34202986"/>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99345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55725104"/>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3025132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532510885"/>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007315231"/>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343012768"/>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1159061"/>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317559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927546496"/>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37678237"/>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86175480"/>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10851561"/>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68763920"/>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588542692"/>
      </p:ext>
    </p:extLst>
  </p:cSld>
  <p:clrMap bg1="lt1" tx1="dk1" bg2="lt2" tx2="dk2" accent1="accent1" accent2="accent2" accent3="accent3" accent4="accent4" accent5="accent5" accent6="accent6" hlink="hlink" folHlink="folHlink"/>
  <p:sldLayoutIdLst>
    <p:sldLayoutId id="2147483745"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24679988"/>
      </p:ext>
    </p:extLst>
  </p:cSld>
  <p:clrMap bg1="lt1" tx1="dk1" bg2="lt2" tx2="dk2" accent1="accent1" accent2="accent2" accent3="accent3" accent4="accent4" accent5="accent5" accent6="accent6" hlink="hlink" folHlink="folHlink"/>
  <p:sldLayoutIdLst>
    <p:sldLayoutId id="2147483747" r:id="rId1"/>
    <p:sldLayoutId id="2147483748" r:id="rId2"/>
    <p:sldLayoutId id="2147483749"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04456460"/>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4163563289"/>
      </p:ext>
    </p:extLst>
  </p:cSld>
  <p:clrMap bg1="lt1" tx1="dk1" bg2="lt2" tx2="dk2" accent1="accent1" accent2="accent2" accent3="accent3" accent4="accent4" accent5="accent5" accent6="accent6" hlink="hlink" folHlink="folHlink"/>
  <p:sldLayoutIdLst>
    <p:sldLayoutId id="2147483766" r:id="rId1"/>
    <p:sldLayoutId id="2147483767"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03/12/2023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4189558803"/>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 id="214748379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84.xml"/><Relationship Id="rId4" Type="http://schemas.openxmlformats.org/officeDocument/2006/relationships/image" Target="../media/image27.png"/></Relationships>
</file>

<file path=ppt/slides/_rels/slide2.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8.jpeg"/><Relationship Id="rId7" Type="http://schemas.openxmlformats.org/officeDocument/2006/relationships/image" Target="../media/image32.png"/><Relationship Id="rId2" Type="http://schemas.openxmlformats.org/officeDocument/2006/relationships/notesSlide" Target="../notesSlides/notesSlide2.xml"/><Relationship Id="rId1" Type="http://schemas.openxmlformats.org/officeDocument/2006/relationships/slideLayout" Target="../slideLayouts/slideLayout8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34.png"/><Relationship Id="rId1" Type="http://schemas.openxmlformats.org/officeDocument/2006/relationships/slideLayout" Target="../slideLayouts/slideLayout91.xml"/></Relationships>
</file>

<file path=ppt/slides/_rels/slide4.xml.rels><?xml version="1.0" encoding="UTF-8" standalone="yes"?>
<Relationships xmlns="http://schemas.openxmlformats.org/package/2006/relationships"><Relationship Id="rId3" Type="http://schemas.openxmlformats.org/officeDocument/2006/relationships/hyperlink" Target="https://www.canva.com/design/DAFRL3eu1_A/ngb0DrldohDnkgtIgAENHQ/view?utm_content=DAFRL3eu1_A&amp;utm_campaign=designshare&amp;utm_medium=link&amp;utm_source=recording_view" TargetMode="External"/><Relationship Id="rId2" Type="http://schemas.openxmlformats.org/officeDocument/2006/relationships/notesSlide" Target="../notesSlides/notesSlide3.xml"/><Relationship Id="rId1" Type="http://schemas.openxmlformats.org/officeDocument/2006/relationships/slideLayout" Target="../slideLayouts/slideLayout82.xml"/></Relationships>
</file>

<file path=ppt/slides/_rels/slide5.xml.rels><?xml version="1.0" encoding="UTF-8" standalone="yes"?>
<Relationships xmlns="http://schemas.openxmlformats.org/package/2006/relationships"><Relationship Id="rId3" Type="http://schemas.openxmlformats.org/officeDocument/2006/relationships/hyperlink" Target="https://www.expedia.co.uk/" TargetMode="External"/><Relationship Id="rId2" Type="http://schemas.openxmlformats.org/officeDocument/2006/relationships/hyperlink" Target="https://www.travelrepublic.co.uk/?&amp;adgroupid=&amp;source=PerformanceMax&amp;gad_source=1&amp;gclid=EAIaIQobChMItdrh8fHQggMVEZaDBx0bggkLEAAYASAAEgLIkvD_BwE&amp;gclsrc=aw.ds" TargetMode="External"/><Relationship Id="rId1" Type="http://schemas.openxmlformats.org/officeDocument/2006/relationships/slideLayout" Target="../slideLayouts/slideLayout85.xml"/><Relationship Id="rId6" Type="http://schemas.openxmlformats.org/officeDocument/2006/relationships/image" Target="../media/image30.png"/><Relationship Id="rId5" Type="http://schemas.openxmlformats.org/officeDocument/2006/relationships/hyperlink" Target="https://www.trivago.co.uk/en-GB/lm?themeId=107&amp;search=200-66&amp;sem_keyword=travel&amp;sem_creativeid=591905769496&amp;sem_matchtype=e&amp;sem_network=g&amp;sem_device=c&amp;sem_placement=&amp;sem_target=&amp;sem_adposition=&amp;sem_param1=&amp;sem_param2=&amp;sem_campaignid=11711203846&amp;sem_adgroupid=117680990390&amp;sem_targetid=kwd-11636141&amp;sem_location=1007446&amp;cipc=sem&amp;cip=4419000368&amp;gad_source=1&amp;gclid=EAIaIQobChMItdrh8fHQggMVEZaDBx0bggkLEAMYASAAEgIBbPD_BwE" TargetMode="External"/><Relationship Id="rId4" Type="http://schemas.openxmlformats.org/officeDocument/2006/relationships/hyperlink" Target="https://www.tui.co.uk/"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8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5.xml"/></Relationships>
</file>

<file path=ppt/slides/_rels/slide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8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5.xml"/></Relationships>
</file>

<file path=ppt/slides/_rels/slide11.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6.xml"/><Relationship Id="rId1" Type="http://schemas.openxmlformats.org/officeDocument/2006/relationships/slideLayout" Target="../slideLayouts/slideLayout8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5.xml"/></Relationships>
</file>

<file path=ppt/slides/_rels/slide13.xml.rels><?xml version="1.0" encoding="UTF-8" standalone="yes"?>
<Relationships xmlns="http://schemas.openxmlformats.org/package/2006/relationships"><Relationship Id="rId3" Type="http://schemas.openxmlformats.org/officeDocument/2006/relationships/hyperlink" Target="https://moz.com/explorer" TargetMode="External"/><Relationship Id="rId2" Type="http://schemas.openxmlformats.org/officeDocument/2006/relationships/notesSlide" Target="../notesSlides/notesSlide8.xml"/><Relationship Id="rId1" Type="http://schemas.openxmlformats.org/officeDocument/2006/relationships/slideLayout" Target="../slideLayouts/slideLayout85.xml"/><Relationship Id="rId6" Type="http://schemas.openxmlformats.org/officeDocument/2006/relationships/hyperlink" Target="http://adwords.google.com/keywordplanner" TargetMode="External"/><Relationship Id="rId5" Type="http://schemas.openxmlformats.org/officeDocument/2006/relationships/hyperlink" Target="http://www.google.com/insights/search/" TargetMode="External"/><Relationship Id="rId4" Type="http://schemas.openxmlformats.org/officeDocument/2006/relationships/hyperlink" Target="https://freekeywords.wordtracker.com/"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5.xm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0.xml"/><Relationship Id="rId1" Type="http://schemas.openxmlformats.org/officeDocument/2006/relationships/slideLayout" Target="../slideLayouts/slideLayout85.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11.xml"/><Relationship Id="rId1" Type="http://schemas.openxmlformats.org/officeDocument/2006/relationships/slideLayout" Target="../slideLayouts/slideLayout85.xml"/></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2.xml"/><Relationship Id="rId1" Type="http://schemas.openxmlformats.org/officeDocument/2006/relationships/slideLayout" Target="../slideLayouts/slideLayout85.xml"/><Relationship Id="rId5" Type="http://schemas.openxmlformats.org/officeDocument/2006/relationships/hyperlink" Target="https://moz.com/explorer" TargetMode="Externa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hyperlink" Target="https://developers.google.com/search" TargetMode="External"/><Relationship Id="rId2" Type="http://schemas.openxmlformats.org/officeDocument/2006/relationships/notesSlide" Target="../notesSlides/notesSlide13.xml"/><Relationship Id="rId1" Type="http://schemas.openxmlformats.org/officeDocument/2006/relationships/slideLayout" Target="../slideLayouts/slideLayout85.xml"/><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8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85.xml"/></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7.xml"/><Relationship Id="rId1" Type="http://schemas.openxmlformats.org/officeDocument/2006/relationships/slideLayout" Target="../slideLayouts/slideLayout8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5.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19.xml"/><Relationship Id="rId1" Type="http://schemas.openxmlformats.org/officeDocument/2006/relationships/slideLayout" Target="../slideLayouts/slideLayout9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28.xml.rels><?xml version="1.0" encoding="UTF-8" standalone="yes"?>
<Relationships xmlns="http://schemas.openxmlformats.org/package/2006/relationships"><Relationship Id="rId2" Type="http://schemas.openxmlformats.org/officeDocument/2006/relationships/image" Target="../media/image47.jpg"/><Relationship Id="rId1" Type="http://schemas.openxmlformats.org/officeDocument/2006/relationships/slideLayout" Target="../slideLayouts/slideLayout85.xml"/></Relationships>
</file>

<file path=ppt/slides/_rels/slide2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8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5.xml"/></Relationships>
</file>

<file path=ppt/slides/_rels/slide31.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2.xml"/><Relationship Id="rId1" Type="http://schemas.openxmlformats.org/officeDocument/2006/relationships/slideLayout" Target="../slideLayouts/slideLayout85.xml"/></Relationships>
</file>

<file path=ppt/slides/_rels/slide32.xml.rels><?xml version="1.0" encoding="UTF-8" standalone="yes"?>
<Relationships xmlns="http://schemas.openxmlformats.org/package/2006/relationships"><Relationship Id="rId2" Type="http://schemas.openxmlformats.org/officeDocument/2006/relationships/hyperlink" Target="https://www.google.com/partners" TargetMode="External"/><Relationship Id="rId1" Type="http://schemas.openxmlformats.org/officeDocument/2006/relationships/slideLayout" Target="../slideLayouts/slideLayout85.xml"/></Relationships>
</file>

<file path=ppt/slides/_rels/slide3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50.jpg"/><Relationship Id="rId1" Type="http://schemas.openxmlformats.org/officeDocument/2006/relationships/slideLayout" Target="../slideLayouts/slideLayout8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35.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85.xml"/></Relationships>
</file>

<file path=ppt/slides/_rels/slide3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hyperlink" Target="https://skillshop.exceedlms.com/student/collection/654330" TargetMode="External"/><Relationship Id="rId1" Type="http://schemas.openxmlformats.org/officeDocument/2006/relationships/slideLayout" Target="../slideLayouts/slideLayout85.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image" Target="../media/image53.png"/></Relationships>
</file>

<file path=ppt/slides/_rels/slide37.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png"/><Relationship Id="rId1" Type="http://schemas.openxmlformats.org/officeDocument/2006/relationships/slideLayout" Target="../slideLayouts/slideLayout86.xml"/></Relationships>
</file>

<file path=ppt/slides/_rels/slide38.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jpeg"/><Relationship Id="rId1" Type="http://schemas.openxmlformats.org/officeDocument/2006/relationships/slideLayout" Target="../slideLayouts/slideLayout95.xml"/><Relationship Id="rId4" Type="http://schemas.openxmlformats.org/officeDocument/2006/relationships/image" Target="../media/image60.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85.xml"/></Relationships>
</file>

<file path=ppt/slides/_rels/slide40.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3.xml"/><Relationship Id="rId1" Type="http://schemas.openxmlformats.org/officeDocument/2006/relationships/slideLayout" Target="../slideLayouts/slideLayout84.xml"/><Relationship Id="rId4" Type="http://schemas.openxmlformats.org/officeDocument/2006/relationships/image" Target="../media/image6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Crowd in a beach">
            <a:extLst>
              <a:ext uri="{FF2B5EF4-FFF2-40B4-BE49-F238E27FC236}">
                <a16:creationId xmlns:a16="http://schemas.microsoft.com/office/drawing/2014/main" id="{C0997FA1-358D-D37B-0627-2CBAA63A80A3}"/>
              </a:ext>
            </a:extLst>
          </p:cNvPr>
          <p:cNvPicPr>
            <a:picLocks noChangeAspect="1"/>
          </p:cNvPicPr>
          <p:nvPr/>
        </p:nvPicPr>
        <p:blipFill rotWithShape="1">
          <a:blip r:embed="rId3">
            <a:alphaModFix amt="35000"/>
          </a:blip>
          <a:srcRect t="7990" b="7423"/>
          <a:stretch/>
        </p:blipFill>
        <p:spPr>
          <a:xfrm>
            <a:off x="15" y="857257"/>
            <a:ext cx="9143985" cy="5143493"/>
          </a:xfrm>
          <a:prstGeom prst="rect">
            <a:avLst/>
          </a:prstGeom>
        </p:spPr>
      </p:pic>
      <p:sp>
        <p:nvSpPr>
          <p:cNvPr id="5" name="TextBox 4">
            <a:extLst>
              <a:ext uri="{FF2B5EF4-FFF2-40B4-BE49-F238E27FC236}">
                <a16:creationId xmlns:a16="http://schemas.microsoft.com/office/drawing/2014/main" id="{066E66B9-5E97-9ABB-EF4B-9D37D0CF9BE5}"/>
              </a:ext>
            </a:extLst>
          </p:cNvPr>
          <p:cNvSpPr txBox="1"/>
          <p:nvPr/>
        </p:nvSpPr>
        <p:spPr>
          <a:xfrm>
            <a:off x="628650" y="1131094"/>
            <a:ext cx="7886700" cy="2978176"/>
          </a:xfrm>
          <a:prstGeom prst="rect">
            <a:avLst/>
          </a:prstGeom>
        </p:spPr>
        <p:txBody>
          <a:bodyPr vert="horz" lIns="68580" tIns="34290" rIns="68580" bIns="34290" rtlCol="0" anchor="ctr">
            <a:normAutofit/>
          </a:bodyPr>
          <a:lstStyle/>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1350" b="1" i="0" u="none" strike="noStrike" kern="1200" cap="none" spc="0" normalizeH="0" baseline="0" noProof="0" dirty="0">
                <a:ln>
                  <a:noFill/>
                </a:ln>
                <a:solidFill>
                  <a:srgbClr val="FFFFFF"/>
                </a:solidFill>
                <a:effectLst/>
                <a:uLnTx/>
                <a:uFillTx/>
                <a:latin typeface="Calibri Light" panose="020F0302020204030204"/>
                <a:ea typeface="+mn-ea"/>
                <a:cs typeface="+mn-cs"/>
              </a:rPr>
              <a:t> </a:t>
            </a: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International Travel, Tourism, Events, Festivals and Leisure Resort Management</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   </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GB" sz="3300" b="0" i="0" u="none" strike="noStrike" kern="1200" cap="none" spc="0" normalizeH="0" baseline="0" noProof="0" dirty="0">
                <a:ln>
                  <a:noFill/>
                </a:ln>
                <a:solidFill>
                  <a:prstClr val="white"/>
                </a:solidFill>
                <a:effectLst/>
                <a:uLnTx/>
                <a:uFillTx/>
                <a:latin typeface="Calibri" panose="020F0502020204030204"/>
                <a:ea typeface="+mn-ea"/>
                <a:cs typeface="+mn-cs"/>
              </a:rPr>
              <a:t>BMTP4014</a:t>
            </a:r>
          </a:p>
          <a:p>
            <a:pPr marL="0" marR="0" lvl="0" indent="0" algn="l" defTabSz="685800" rtl="0" eaLnBrk="1" fontAlgn="auto" latinLnBrk="0" hangingPunct="1">
              <a:lnSpc>
                <a:spcPct val="90000"/>
              </a:lnSpc>
              <a:spcBef>
                <a:spcPct val="0"/>
              </a:spcBef>
              <a:spcAft>
                <a:spcPts val="450"/>
              </a:spcAft>
              <a:buClrTx/>
              <a:buSzTx/>
              <a:buFontTx/>
              <a:buNone/>
              <a:tabLst/>
              <a:defRPr/>
            </a:pPr>
            <a:r>
              <a:rPr kumimoji="0" lang="en-US" sz="3300" b="1" i="0" u="none" strike="noStrike" kern="1200" cap="none" spc="0" normalizeH="0" baseline="0" noProof="0" dirty="0">
                <a:ln>
                  <a:noFill/>
                </a:ln>
                <a:solidFill>
                  <a:srgbClr val="FFFFFF"/>
                </a:solidFill>
                <a:effectLst/>
                <a:uLnTx/>
                <a:uFillTx/>
                <a:latin typeface="Calibri Light" panose="020F0302020204030204"/>
                <a:ea typeface="+mn-ea"/>
                <a:cs typeface="+mn-cs"/>
              </a:rPr>
              <a:t>Niche Marketing And Social Media - Level 4</a:t>
            </a:r>
            <a:endParaRPr kumimoji="0" lang="en-US" sz="3300" b="0" i="0" u="none" strike="noStrike" kern="1200" cap="none" spc="0" normalizeH="0" baseline="0" noProof="0" dirty="0">
              <a:ln>
                <a:noFill/>
              </a:ln>
              <a:solidFill>
                <a:srgbClr val="FFFFFF"/>
              </a:solidFill>
              <a:effectLst/>
              <a:uLnTx/>
              <a:uFillTx/>
              <a:latin typeface="Calibri Light" panose="020F0302020204030204"/>
              <a:ea typeface="+mn-ea"/>
              <a:cs typeface="+mn-cs"/>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5326012" y="4556713"/>
            <a:ext cx="7886700" cy="3263504"/>
          </a:xfrm>
          <a:prstGeom prst="rect">
            <a:avLst/>
          </a:prstGeom>
        </p:spPr>
        <p:txBody>
          <a:bodyPr vert="horz" lIns="68580" tIns="34290" rIns="68580" bIns="34290" rtlCol="0">
            <a:normAutofit/>
          </a:bodyPr>
          <a:lstStyle/>
          <a:p>
            <a:pPr marL="0" marR="0" lvl="0" indent="-171450" algn="l" defTabSz="685800" rtl="0" eaLnBrk="1" fontAlgn="auto" latinLnBrk="0" hangingPunct="1">
              <a:lnSpc>
                <a:spcPct val="90000"/>
              </a:lnSpc>
              <a:spcBef>
                <a:spcPts val="750"/>
              </a:spcBef>
              <a:spcAft>
                <a:spcPts val="0"/>
              </a:spcAft>
              <a:buClrTx/>
              <a:buSzTx/>
              <a:buFont typeface="Arial" panose="020B0604020202020204" pitchFamily="34" charset="0"/>
              <a:buChar char="•"/>
              <a:tabLst/>
              <a:defRPr/>
            </a:pPr>
            <a:endParaRPr kumimoji="0" lang="en-US" sz="135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pic>
        <p:nvPicPr>
          <p:cNvPr id="2" name="Picture 1">
            <a:extLst>
              <a:ext uri="{FF2B5EF4-FFF2-40B4-BE49-F238E27FC236}">
                <a16:creationId xmlns:a16="http://schemas.microsoft.com/office/drawing/2014/main" id="{0D33AFE3-8130-6485-4833-AF8A8B0F3578}"/>
              </a:ext>
            </a:extLst>
          </p:cNvPr>
          <p:cNvPicPr>
            <a:picLocks noChangeAspect="1"/>
          </p:cNvPicPr>
          <p:nvPr/>
        </p:nvPicPr>
        <p:blipFill>
          <a:blip r:embed="rId4"/>
          <a:stretch>
            <a:fillRect/>
          </a:stretch>
        </p:blipFill>
        <p:spPr>
          <a:xfrm>
            <a:off x="0" y="6064288"/>
            <a:ext cx="9144000" cy="793712"/>
          </a:xfrm>
          <a:prstGeom prst="rect">
            <a:avLst/>
          </a:prstGeom>
        </p:spPr>
      </p:pic>
    </p:spTree>
    <p:extLst>
      <p:ext uri="{BB962C8B-B14F-4D97-AF65-F5344CB8AC3E}">
        <p14:creationId xmlns:p14="http://schemas.microsoft.com/office/powerpoint/2010/main" val="52207071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ue background with many logos&#10;&#10;Description automatically generated">
            <a:extLst>
              <a:ext uri="{FF2B5EF4-FFF2-40B4-BE49-F238E27FC236}">
                <a16:creationId xmlns:a16="http://schemas.microsoft.com/office/drawing/2014/main" id="{40177C1B-B393-1156-AFDE-A635CCA7BEC2}"/>
              </a:ext>
            </a:extLst>
          </p:cNvPr>
          <p:cNvPicPr>
            <a:picLocks noChangeAspect="1"/>
          </p:cNvPicPr>
          <p:nvPr/>
        </p:nvPicPr>
        <p:blipFill>
          <a:blip r:embed="rId3">
            <a:alphaModFix amt="85000"/>
            <a:extLst>
              <a:ext uri="{28A0092B-C50C-407E-A947-70E740481C1C}">
                <a14:useLocalDpi xmlns:a14="http://schemas.microsoft.com/office/drawing/2010/main" val="0"/>
              </a:ext>
            </a:extLst>
          </a:blip>
          <a:stretch>
            <a:fillRect/>
          </a:stretch>
        </p:blipFill>
        <p:spPr>
          <a:xfrm>
            <a:off x="2187" y="-24813"/>
            <a:ext cx="9120253" cy="5805264"/>
          </a:xfrm>
          <a:prstGeom prst="rect">
            <a:avLst/>
          </a:prstGeom>
        </p:spPr>
      </p:pic>
      <p:sp>
        <p:nvSpPr>
          <p:cNvPr id="18" name="Frame 17">
            <a:extLst>
              <a:ext uri="{FF2B5EF4-FFF2-40B4-BE49-F238E27FC236}">
                <a16:creationId xmlns:a16="http://schemas.microsoft.com/office/drawing/2014/main" id="{58E60D57-3168-94C0-08DD-E393F4B548AB}"/>
              </a:ext>
            </a:extLst>
          </p:cNvPr>
          <p:cNvSpPr/>
          <p:nvPr/>
        </p:nvSpPr>
        <p:spPr>
          <a:xfrm rot="5400000">
            <a:off x="-295675" y="1660188"/>
            <a:ext cx="3831308" cy="3192465"/>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r>
              <a:rPr kumimoji="0" lang="en-GB" sz="135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sp>
        <p:nvSpPr>
          <p:cNvPr id="17" name="Frame 16">
            <a:extLst>
              <a:ext uri="{FF2B5EF4-FFF2-40B4-BE49-F238E27FC236}">
                <a16:creationId xmlns:a16="http://schemas.microsoft.com/office/drawing/2014/main" id="{DA635104-88E0-C885-D902-18F121AADD6F}"/>
              </a:ext>
            </a:extLst>
          </p:cNvPr>
          <p:cNvSpPr/>
          <p:nvPr/>
        </p:nvSpPr>
        <p:spPr>
          <a:xfrm>
            <a:off x="3342024" y="1340767"/>
            <a:ext cx="5676165" cy="3831307"/>
          </a:xfrm>
          <a:prstGeom prst="frame">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0" marR="0" lvl="0" indent="0" algn="ctr" defTabSz="685800" rtl="0" eaLnBrk="1" fontAlgn="auto" latinLnBrk="0" hangingPunct="1">
              <a:lnSpc>
                <a:spcPct val="100000"/>
              </a:lnSpc>
              <a:spcBef>
                <a:spcPts val="0"/>
              </a:spcBef>
              <a:spcAft>
                <a:spcPts val="0"/>
              </a:spcAft>
              <a:buClrTx/>
              <a:buSzTx/>
              <a:buFontTx/>
              <a:buNone/>
              <a:tabLst/>
              <a:defRPr/>
            </a:pPr>
            <a:endParaRPr kumimoji="0" lang="en-GB" sz="135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266" name="Title 1">
            <a:extLst>
              <a:ext uri="{FF2B5EF4-FFF2-40B4-BE49-F238E27FC236}">
                <a16:creationId xmlns:a16="http://schemas.microsoft.com/office/drawing/2014/main" id="{AD641C6F-9E90-5273-1D0D-C5646A52090E}"/>
              </a:ext>
            </a:extLst>
          </p:cNvPr>
          <p:cNvSpPr>
            <a:spLocks noGrp="1"/>
          </p:cNvSpPr>
          <p:nvPr>
            <p:ph type="title"/>
          </p:nvPr>
        </p:nvSpPr>
        <p:spPr>
          <a:xfrm>
            <a:off x="137747" y="-492140"/>
            <a:ext cx="2034482" cy="3282429"/>
          </a:xfrm>
        </p:spPr>
        <p:txBody>
          <a:bodyPr anchor="ctr">
            <a:normAutofit/>
          </a:bodyPr>
          <a:lstStyle/>
          <a:p>
            <a:r>
              <a:rPr lang="en-GB" altLang="en-US" sz="3600" dirty="0">
                <a:solidFill>
                  <a:schemeClr val="bg1"/>
                </a:solidFill>
                <a:latin typeface="Trebuchet MS" panose="020B0603020202020204" pitchFamily="34" charset="0"/>
              </a:rPr>
              <a:t>Recap</a:t>
            </a:r>
          </a:p>
        </p:txBody>
      </p:sp>
      <p:sp>
        <p:nvSpPr>
          <p:cNvPr id="11273" name="Content Placeholder 2">
            <a:extLst>
              <a:ext uri="{FF2B5EF4-FFF2-40B4-BE49-F238E27FC236}">
                <a16:creationId xmlns:a16="http://schemas.microsoft.com/office/drawing/2014/main" id="{6F459408-7760-02B0-4CDC-E8685775AE49}"/>
              </a:ext>
            </a:extLst>
          </p:cNvPr>
          <p:cNvSpPr>
            <a:spLocks noGrp="1"/>
          </p:cNvSpPr>
          <p:nvPr>
            <p:ph idx="1"/>
          </p:nvPr>
        </p:nvSpPr>
        <p:spPr>
          <a:xfrm>
            <a:off x="340550" y="1685925"/>
            <a:ext cx="2310251" cy="2936653"/>
          </a:xfrm>
        </p:spPr>
        <p:txBody>
          <a:bodyPr anchor="ctr">
            <a:normAutofit/>
          </a:bodyPr>
          <a:lstStyle/>
          <a:p>
            <a:pPr marL="0" indent="0">
              <a:buNone/>
            </a:pPr>
            <a:r>
              <a:rPr lang="en-GB" altLang="en-US" b="1" dirty="0">
                <a:solidFill>
                  <a:schemeClr val="bg1"/>
                </a:solidFill>
              </a:rPr>
              <a:t>Last week gave an overview of..</a:t>
            </a:r>
          </a:p>
          <a:p>
            <a:pPr marL="0" indent="0">
              <a:buNone/>
            </a:pPr>
            <a:endParaRPr lang="en-GB" altLang="en-US" sz="4125" b="1" dirty="0">
              <a:solidFill>
                <a:schemeClr val="bg1"/>
              </a:solidFill>
            </a:endParaRPr>
          </a:p>
          <a:p>
            <a:pPr marL="0" indent="0">
              <a:buNone/>
            </a:pPr>
            <a:endParaRPr lang="en-GB" altLang="en-US" sz="1425" dirty="0">
              <a:solidFill>
                <a:schemeClr val="bg1"/>
              </a:solidFill>
              <a:latin typeface="Trebuchet MS" panose="020B0603020202020204" pitchFamily="34" charset="0"/>
            </a:endParaRPr>
          </a:p>
        </p:txBody>
      </p:sp>
      <p:grpSp>
        <p:nvGrpSpPr>
          <p:cNvPr id="2" name="Group 1">
            <a:extLst>
              <a:ext uri="{FF2B5EF4-FFF2-40B4-BE49-F238E27FC236}">
                <a16:creationId xmlns:a16="http://schemas.microsoft.com/office/drawing/2014/main" id="{CED7EB50-5498-EC3C-0742-51BE69CD4371}"/>
              </a:ext>
            </a:extLst>
          </p:cNvPr>
          <p:cNvGrpSpPr/>
          <p:nvPr/>
        </p:nvGrpSpPr>
        <p:grpSpPr>
          <a:xfrm>
            <a:off x="4286155" y="333270"/>
            <a:ext cx="4512769" cy="1366397"/>
            <a:chOff x="6204945" y="-490372"/>
            <a:chExt cx="4592722" cy="1444777"/>
          </a:xfrm>
        </p:grpSpPr>
        <p:sp>
          <p:nvSpPr>
            <p:cNvPr id="8" name="TextBox 7">
              <a:extLst>
                <a:ext uri="{FF2B5EF4-FFF2-40B4-BE49-F238E27FC236}">
                  <a16:creationId xmlns:a16="http://schemas.microsoft.com/office/drawing/2014/main" id="{68EB99C5-B5A6-0CE9-BD5F-0939C828568B}"/>
                </a:ext>
              </a:extLst>
            </p:cNvPr>
            <p:cNvSpPr txBox="1"/>
            <p:nvPr/>
          </p:nvSpPr>
          <p:spPr>
            <a:xfrm>
              <a:off x="6204945" y="-490372"/>
              <a:ext cx="3855015" cy="1269183"/>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We discussed communications models, what do I mean by “Noise”? And why would I need to “Encode” the message? </a:t>
              </a:r>
              <a:endParaRPr lang="en-GB" kern="0" dirty="0">
                <a:solidFill>
                  <a:prstClr val="black"/>
                </a:solidFill>
                <a:latin typeface="Abadi" panose="020B0604020202020204" pitchFamily="34" charset="0"/>
              </a:endParaRPr>
            </a:p>
          </p:txBody>
        </p:sp>
        <p:pic>
          <p:nvPicPr>
            <p:cNvPr id="10" name="Picture 2" descr="Amazon.co.uk: Question of the Day : Alexa Skills">
              <a:extLst>
                <a:ext uri="{FF2B5EF4-FFF2-40B4-BE49-F238E27FC236}">
                  <a16:creationId xmlns:a16="http://schemas.microsoft.com/office/drawing/2014/main" id="{AB20CE55-C13A-C44D-3ABC-B86B4FFFCA9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772216" y="-71046"/>
              <a:ext cx="1025451" cy="1025451"/>
            </a:xfrm>
            <a:prstGeom prst="rect">
              <a:avLst/>
            </a:prstGeom>
            <a:noFill/>
            <a:extLst>
              <a:ext uri="{909E8E84-426E-40DD-AFC4-6F175D3DCCD1}">
                <a14:hiddenFill xmlns:a14="http://schemas.microsoft.com/office/drawing/2010/main">
                  <a:solidFill>
                    <a:srgbClr val="FFFFFF"/>
                  </a:solidFill>
                </a14:hiddenFill>
              </a:ext>
            </a:extLst>
          </p:spPr>
        </p:pic>
      </p:grpSp>
      <p:grpSp>
        <p:nvGrpSpPr>
          <p:cNvPr id="23" name="Group 22">
            <a:extLst>
              <a:ext uri="{FF2B5EF4-FFF2-40B4-BE49-F238E27FC236}">
                <a16:creationId xmlns:a16="http://schemas.microsoft.com/office/drawing/2014/main" id="{5D766F4A-7EFC-D4DA-3604-C687F092F1AB}"/>
              </a:ext>
            </a:extLst>
          </p:cNvPr>
          <p:cNvGrpSpPr/>
          <p:nvPr/>
        </p:nvGrpSpPr>
        <p:grpSpPr>
          <a:xfrm>
            <a:off x="3098946" y="3819651"/>
            <a:ext cx="3349092" cy="1115042"/>
            <a:chOff x="3053969" y="542491"/>
            <a:chExt cx="4465454" cy="1486723"/>
          </a:xfrm>
        </p:grpSpPr>
        <p:sp>
          <p:nvSpPr>
            <p:cNvPr id="26" name="TextBox 25">
              <a:extLst>
                <a:ext uri="{FF2B5EF4-FFF2-40B4-BE49-F238E27FC236}">
                  <a16:creationId xmlns:a16="http://schemas.microsoft.com/office/drawing/2014/main" id="{EB937F3C-EDD9-DBC2-78A5-F97D3ADF4F1E}"/>
                </a:ext>
              </a:extLst>
            </p:cNvPr>
            <p:cNvSpPr txBox="1"/>
            <p:nvPr/>
          </p:nvSpPr>
          <p:spPr>
            <a:xfrm>
              <a:off x="3053969" y="798107"/>
              <a:ext cx="3952729" cy="123110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What were the 5 brand personality spectrums from </a:t>
              </a:r>
              <a:r>
                <a:rPr kumimoji="0" lang="en-GB" sz="1800" b="0" i="0" u="none" strike="noStrike" kern="0" cap="none" spc="0" normalizeH="0" baseline="0" noProof="0" dirty="0" err="1">
                  <a:ln>
                    <a:noFill/>
                  </a:ln>
                  <a:solidFill>
                    <a:prstClr val="black"/>
                  </a:solidFill>
                  <a:effectLst/>
                  <a:uLnTx/>
                  <a:uFillTx/>
                  <a:latin typeface="Abadi" panose="020B0604020202020204" pitchFamily="34" charset="0"/>
                  <a:ea typeface="+mn-ea"/>
                  <a:cs typeface="+mn-cs"/>
                </a:rPr>
                <a:t>Aakars</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model?</a:t>
              </a:r>
            </a:p>
          </p:txBody>
        </p:sp>
        <p:pic>
          <p:nvPicPr>
            <p:cNvPr id="27" name="Picture 2" descr="Amazon.co.uk: Question of the Day : Alexa Skills">
              <a:extLst>
                <a:ext uri="{FF2B5EF4-FFF2-40B4-BE49-F238E27FC236}">
                  <a16:creationId xmlns:a16="http://schemas.microsoft.com/office/drawing/2014/main" id="{36B47300-3FE4-394C-350C-D82FD6EAACD6}"/>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93973" y="542491"/>
              <a:ext cx="1025450" cy="1025451"/>
            </a:xfrm>
            <a:prstGeom prst="rect">
              <a:avLst/>
            </a:prstGeom>
            <a:noFill/>
            <a:extLst>
              <a:ext uri="{909E8E84-426E-40DD-AFC4-6F175D3DCCD1}">
                <a14:hiddenFill xmlns:a14="http://schemas.microsoft.com/office/drawing/2010/main">
                  <a:solidFill>
                    <a:srgbClr val="FFFFFF"/>
                  </a:solidFill>
                </a14:hiddenFill>
              </a:ext>
            </a:extLst>
          </p:spPr>
        </p:pic>
      </p:grpSp>
      <p:pic>
        <p:nvPicPr>
          <p:cNvPr id="3" name="Picture 2" descr="Y:\Graphics\Powerpoint\PE_UK\PE515-FILL\Final Files\GIf\ch02\M02NF001.gif">
            <a:extLst>
              <a:ext uri="{FF2B5EF4-FFF2-40B4-BE49-F238E27FC236}">
                <a16:creationId xmlns:a16="http://schemas.microsoft.com/office/drawing/2014/main" id="{A4F2D716-EC33-E8CC-2389-2672C0F14CF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194253" y="1591284"/>
            <a:ext cx="2519894" cy="15627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Y:\Graphics\Powerpoint\PE_UK\PE515-FILL\Final Files\GIf\ch02\M02NF004.gif">
            <a:extLst>
              <a:ext uri="{FF2B5EF4-FFF2-40B4-BE49-F238E27FC236}">
                <a16:creationId xmlns:a16="http://schemas.microsoft.com/office/drawing/2014/main" id="{755283AB-E31A-225D-A7D6-AD5C9A3BB641}"/>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855572" y="1624737"/>
            <a:ext cx="2122667" cy="1574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Content Placeholder 3">
            <a:extLst>
              <a:ext uri="{FF2B5EF4-FFF2-40B4-BE49-F238E27FC236}">
                <a16:creationId xmlns:a16="http://schemas.microsoft.com/office/drawing/2014/main" id="{B2D37E73-4AED-16F1-09CD-5EB68630276F}"/>
              </a:ext>
            </a:extLst>
          </p:cNvPr>
          <p:cNvPicPr>
            <a:picLocks noChangeAspect="1"/>
          </p:cNvPicPr>
          <p:nvPr/>
        </p:nvPicPr>
        <p:blipFill rotWithShape="1">
          <a:blip r:embed="rId8" cstate="print"/>
          <a:srcRect t="7176" b="-33"/>
          <a:stretch/>
        </p:blipFill>
        <p:spPr>
          <a:xfrm>
            <a:off x="5464715" y="4671405"/>
            <a:ext cx="3605600" cy="2119244"/>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97F6D9A-FBC6-2CB5-256A-533D49F6E9FC}"/>
              </a:ext>
            </a:extLst>
          </p:cNvPr>
          <p:cNvPicPr>
            <a:picLocks noChangeAspect="1"/>
          </p:cNvPicPr>
          <p:nvPr/>
        </p:nvPicPr>
        <p:blipFill rotWithShape="1">
          <a:blip r:embed="rId2"/>
          <a:srcRect t="624"/>
          <a:stretch/>
        </p:blipFill>
        <p:spPr>
          <a:xfrm>
            <a:off x="0" y="0"/>
            <a:ext cx="5093889" cy="6858000"/>
          </a:xfrm>
          <a:prstGeom prst="rect">
            <a:avLst/>
          </a:prstGeom>
        </p:spPr>
      </p:pic>
      <p:sp>
        <p:nvSpPr>
          <p:cNvPr id="2" name="Title 1">
            <a:extLst>
              <a:ext uri="{FF2B5EF4-FFF2-40B4-BE49-F238E27FC236}">
                <a16:creationId xmlns:a16="http://schemas.microsoft.com/office/drawing/2014/main" id="{422CCE67-C34A-480C-92CB-3D52CECD0757}"/>
              </a:ext>
            </a:extLst>
          </p:cNvPr>
          <p:cNvSpPr>
            <a:spLocks noGrp="1"/>
          </p:cNvSpPr>
          <p:nvPr>
            <p:ph type="title"/>
          </p:nvPr>
        </p:nvSpPr>
        <p:spPr>
          <a:xfrm>
            <a:off x="2483949" y="476672"/>
            <a:ext cx="3285434" cy="1001040"/>
          </a:xfrm>
        </p:spPr>
        <p:txBody>
          <a:bodyPr vert="horz" lIns="51435" tIns="25718" rIns="51435" bIns="25718" rtlCol="0" anchor="ctr">
            <a:normAutofit/>
          </a:bodyPr>
          <a:lstStyle/>
          <a:p>
            <a:r>
              <a:rPr lang="en-US" sz="2250" b="1" dirty="0">
                <a:solidFill>
                  <a:srgbClr val="FFFFFF"/>
                </a:solidFill>
              </a:rPr>
              <a:t>Aims for today</a:t>
            </a:r>
          </a:p>
        </p:txBody>
      </p:sp>
      <p:sp>
        <p:nvSpPr>
          <p:cNvPr id="3" name="Content Placeholder 2">
            <a:extLst>
              <a:ext uri="{FF2B5EF4-FFF2-40B4-BE49-F238E27FC236}">
                <a16:creationId xmlns:a16="http://schemas.microsoft.com/office/drawing/2014/main" id="{129DA15B-EDB7-4EA8-93F9-99BFC0601F7E}"/>
              </a:ext>
            </a:extLst>
          </p:cNvPr>
          <p:cNvSpPr>
            <a:spLocks noGrp="1"/>
          </p:cNvSpPr>
          <p:nvPr>
            <p:ph idx="1"/>
          </p:nvPr>
        </p:nvSpPr>
        <p:spPr>
          <a:xfrm>
            <a:off x="5454029" y="1512370"/>
            <a:ext cx="3718383" cy="2888695"/>
          </a:xfrm>
        </p:spPr>
        <p:txBody>
          <a:bodyPr vert="horz" lIns="51435" tIns="25718" rIns="51435" bIns="25718" rtlCol="0" anchor="t">
            <a:normAutofit fontScale="85000" lnSpcReduction="20000"/>
          </a:bodyPr>
          <a:lstStyle/>
          <a:p>
            <a:r>
              <a:rPr lang="en-GB" sz="2800" b="1" dirty="0"/>
              <a:t>What is SEO? </a:t>
            </a:r>
          </a:p>
          <a:p>
            <a:r>
              <a:rPr lang="en-GB" sz="2800" b="1" dirty="0"/>
              <a:t>Keywords &amp; Keyword Research</a:t>
            </a:r>
          </a:p>
          <a:p>
            <a:r>
              <a:rPr lang="en-GB" sz="2800" b="1" dirty="0"/>
              <a:t>On Page Elements / Site Architecture</a:t>
            </a:r>
          </a:p>
          <a:p>
            <a:r>
              <a:rPr lang="en-GB" sz="2800" b="1" dirty="0"/>
              <a:t>Backlinks &amp; Link Building</a:t>
            </a:r>
          </a:p>
          <a:p>
            <a:r>
              <a:rPr lang="en-GB" sz="2800" b="1" dirty="0"/>
              <a:t>Content - The Importance of Blogging</a:t>
            </a:r>
          </a:p>
          <a:p>
            <a:r>
              <a:rPr lang="en-GB" sz="2800" b="1" dirty="0"/>
              <a:t>What is SEM?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sz="2800" dirty="0">
              <a:latin typeface="Calibri" panose="020F0502020204030204"/>
            </a:endParaRPr>
          </a:p>
          <a:p>
            <a:pPr marL="0"/>
            <a:endParaRPr lang="en-US" sz="1125" b="1" dirty="0">
              <a:solidFill>
                <a:srgbClr val="FEFFFF"/>
              </a:solidFill>
            </a:endParaRPr>
          </a:p>
        </p:txBody>
      </p:sp>
      <p:pic>
        <p:nvPicPr>
          <p:cNvPr id="4" name="Picture 3">
            <a:extLst>
              <a:ext uri="{FF2B5EF4-FFF2-40B4-BE49-F238E27FC236}">
                <a16:creationId xmlns:a16="http://schemas.microsoft.com/office/drawing/2014/main" id="{87992C6E-8ECE-9A36-F357-EACF496234AB}"/>
              </a:ext>
            </a:extLst>
          </p:cNvPr>
          <p:cNvPicPr>
            <a:picLocks noChangeAspect="1"/>
          </p:cNvPicPr>
          <p:nvPr/>
        </p:nvPicPr>
        <p:blipFill>
          <a:blip r:embed="rId3">
            <a:alphaModFix amt="85000"/>
          </a:blip>
          <a:stretch>
            <a:fillRect/>
          </a:stretch>
        </p:blipFill>
        <p:spPr>
          <a:xfrm>
            <a:off x="36512" y="6091672"/>
            <a:ext cx="9144000" cy="793712"/>
          </a:xfrm>
          <a:prstGeom prst="rect">
            <a:avLst/>
          </a:prstGeom>
        </p:spPr>
      </p:pic>
    </p:spTree>
    <p:extLst>
      <p:ext uri="{BB962C8B-B14F-4D97-AF65-F5344CB8AC3E}">
        <p14:creationId xmlns:p14="http://schemas.microsoft.com/office/powerpoint/2010/main" val="2941564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5" name="Rectangle 14">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857250"/>
            <a:ext cx="7004405" cy="51435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dirty="0">
              <a:solidFill>
                <a:prstClr val="white"/>
              </a:solidFill>
              <a:latin typeface="Calibri" panose="020F0502020204030204"/>
            </a:endParaRPr>
          </a:p>
        </p:txBody>
      </p:sp>
      <p:sp>
        <p:nvSpPr>
          <p:cNvPr id="2" name="Title 1">
            <a:extLst>
              <a:ext uri="{FF2B5EF4-FFF2-40B4-BE49-F238E27FC236}">
                <a16:creationId xmlns:a16="http://schemas.microsoft.com/office/drawing/2014/main" id="{A0DB5E9C-E914-4487-8ACE-8DBA30DD6B72}"/>
              </a:ext>
            </a:extLst>
          </p:cNvPr>
          <p:cNvSpPr>
            <a:spLocks noGrp="1"/>
          </p:cNvSpPr>
          <p:nvPr>
            <p:ph type="title"/>
          </p:nvPr>
        </p:nvSpPr>
        <p:spPr>
          <a:xfrm>
            <a:off x="55990" y="836711"/>
            <a:ext cx="4299986" cy="5159381"/>
          </a:xfrm>
          <a:solidFill>
            <a:schemeClr val="tx1"/>
          </a:solidFill>
        </p:spPr>
        <p:txBody>
          <a:bodyPr vert="horz" lIns="68580" tIns="34290" rIns="68580" bIns="34290" rtlCol="0" anchor="b">
            <a:normAutofit fontScale="90000"/>
          </a:bodyPr>
          <a:lstStyle/>
          <a:p>
            <a:pPr>
              <a:spcAft>
                <a:spcPts val="750"/>
              </a:spcAft>
            </a:pPr>
            <a:r>
              <a:rPr lang="en-US" sz="1350" b="1" dirty="0">
                <a:latin typeface="+mj-lt"/>
                <a:cs typeface="+mj-cs"/>
              </a:rPr>
              <a:t>Assessment 2 Content Campaign Due Date 15th January 2024</a:t>
            </a:r>
            <a:br>
              <a:rPr lang="en-US" sz="1350" dirty="0">
                <a:latin typeface="+mj-lt"/>
                <a:cs typeface="+mj-cs"/>
              </a:rPr>
            </a:br>
            <a:r>
              <a:rPr lang="en-US" sz="1350" b="1" dirty="0">
                <a:latin typeface="+mj-lt"/>
                <a:cs typeface="+mj-cs"/>
              </a:rPr>
              <a:t>(5/6 mins)</a:t>
            </a:r>
            <a:br>
              <a:rPr lang="en-US" sz="1350" b="1" dirty="0">
                <a:latin typeface="+mj-lt"/>
                <a:cs typeface="+mj-cs"/>
              </a:rPr>
            </a:br>
            <a:br>
              <a:rPr lang="en-US" sz="1350" b="1" dirty="0">
                <a:latin typeface="+mj-lt"/>
                <a:cs typeface="+mj-cs"/>
              </a:rPr>
            </a:br>
            <a:br>
              <a:rPr lang="en-US" sz="1350" dirty="0">
                <a:latin typeface="+mj-lt"/>
                <a:cs typeface="+mj-cs"/>
              </a:rPr>
            </a:br>
            <a:r>
              <a:rPr lang="en-GB" sz="1350" dirty="0">
                <a:latin typeface="+mj-lt"/>
                <a:cs typeface="+mj-cs"/>
              </a:rPr>
              <a:t>SCENARIO</a:t>
            </a:r>
            <a:br>
              <a:rPr lang="en-GB" sz="1350" dirty="0">
                <a:latin typeface="+mj-lt"/>
                <a:cs typeface="+mj-cs"/>
              </a:rPr>
            </a:br>
            <a:r>
              <a:rPr lang="en-GB" sz="1300" dirty="0">
                <a:latin typeface="+mj-lt"/>
                <a:cs typeface="+mj-cs"/>
              </a:rPr>
              <a:t>“More and more destinations are using content to attract consumers” </a:t>
            </a:r>
            <a:br>
              <a:rPr lang="en-GB" sz="1300" dirty="0">
                <a:latin typeface="+mj-lt"/>
                <a:cs typeface="+mj-cs"/>
              </a:rPr>
            </a:br>
            <a:r>
              <a:rPr lang="en-GB" sz="1300" dirty="0">
                <a:latin typeface="+mj-lt"/>
                <a:cs typeface="+mj-cs"/>
              </a:rPr>
              <a:t>Social Media Campaign (5-6 minutes)</a:t>
            </a:r>
            <a:br>
              <a:rPr lang="en-GB" sz="1300" dirty="0">
                <a:latin typeface="+mj-lt"/>
                <a:cs typeface="+mj-cs"/>
              </a:rPr>
            </a:br>
            <a:br>
              <a:rPr lang="en-GB" sz="1300" dirty="0">
                <a:latin typeface="+mj-lt"/>
                <a:cs typeface="+mj-cs"/>
              </a:rPr>
            </a:br>
            <a:r>
              <a:rPr lang="en-GB" sz="1300" dirty="0">
                <a:latin typeface="+mj-lt"/>
                <a:cs typeface="+mj-cs"/>
              </a:rPr>
              <a:t>As a part of the Arena event you are required to develop professional video content and pitch designed to target one of your customer profiles from assessment 1.</a:t>
            </a:r>
            <a:br>
              <a:rPr lang="en-GB" sz="1300" dirty="0">
                <a:latin typeface="+mj-lt"/>
                <a:cs typeface="+mj-cs"/>
              </a:rPr>
            </a:br>
            <a:r>
              <a:rPr lang="en-GB" sz="1300" dirty="0">
                <a:latin typeface="+mj-lt"/>
                <a:cs typeface="+mj-cs"/>
              </a:rPr>
              <a:t>Your content should be designed to address an element of the RACE framework and focused using Aristotle’s modes of persuasion as well as utilise user generated content, influencer marketing, story-telling, place building, images and /or  virtual content relating directly  the selected product  and your chosen target market.  </a:t>
            </a:r>
            <a:br>
              <a:rPr lang="en-GB" sz="1300" dirty="0">
                <a:latin typeface="+mj-lt"/>
                <a:cs typeface="+mj-cs"/>
              </a:rPr>
            </a:br>
            <a:r>
              <a:rPr lang="en-GB" sz="1300" dirty="0">
                <a:latin typeface="+mj-lt"/>
                <a:cs typeface="+mj-cs"/>
              </a:rPr>
              <a:t>The campaign should focus on a social media platform (Tick Tock, Instagram, Facebook, </a:t>
            </a:r>
            <a:r>
              <a:rPr lang="en-GB" sz="1300" dirty="0" err="1">
                <a:latin typeface="+mj-lt"/>
                <a:cs typeface="+mj-cs"/>
              </a:rPr>
              <a:t>Linkedin</a:t>
            </a:r>
            <a:r>
              <a:rPr lang="en-GB" sz="1300" dirty="0">
                <a:latin typeface="+mj-lt"/>
                <a:cs typeface="+mj-cs"/>
              </a:rPr>
              <a:t> or YouTube), focused upon whichever is most suitable for your target customer profile but should also consider how the media can be used on multiple platforms. This decision should be clearly  explained and justified using  underpinning marketing theory and academic research.</a:t>
            </a:r>
            <a:br>
              <a:rPr lang="en-GB" sz="1300" dirty="0">
                <a:latin typeface="+mj-lt"/>
                <a:cs typeface="+mj-cs"/>
              </a:rPr>
            </a:br>
            <a:r>
              <a:rPr lang="en-GB" sz="1300" dirty="0">
                <a:latin typeface="+mj-lt"/>
                <a:cs typeface="+mj-cs"/>
              </a:rPr>
              <a:t>The aim of this assessment is for you to professionally present your Social Media Campaign Pitch in order to sell it the Arena events marketing team. It should therefore be persuasive and professionally presented with underpinning theory in order to effectively use visuals to market and sell the campaign to the client:</a:t>
            </a:r>
            <a:br>
              <a:rPr lang="en-GB" sz="1300" dirty="0">
                <a:latin typeface="+mj-lt"/>
                <a:cs typeface="+mj-cs"/>
              </a:rPr>
            </a:br>
            <a:br>
              <a:rPr lang="en-US" sz="1350" dirty="0">
                <a:latin typeface="+mj-lt"/>
                <a:cs typeface="+mj-cs"/>
              </a:rPr>
            </a:br>
            <a:br>
              <a:rPr lang="en-US" sz="900" dirty="0">
                <a:latin typeface="+mj-lt"/>
                <a:cs typeface="+mj-cs"/>
              </a:rPr>
            </a:br>
            <a:endParaRPr lang="en-US" sz="900" dirty="0">
              <a:latin typeface="+mj-lt"/>
              <a:cs typeface="+mj-cs"/>
            </a:endParaRPr>
          </a:p>
        </p:txBody>
      </p:sp>
      <p:sp>
        <p:nvSpPr>
          <p:cNvPr id="17" name="Rectangle 16">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69941" y="1117343"/>
            <a:ext cx="109728" cy="52806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endParaRPr lang="en-US" sz="1350">
              <a:solidFill>
                <a:prstClr val="white"/>
              </a:solidFill>
              <a:latin typeface="Calibri" panose="020F0502020204030204"/>
            </a:endParaRPr>
          </a:p>
        </p:txBody>
      </p:sp>
      <p:sp>
        <p:nvSpPr>
          <p:cNvPr id="19" name="Rectangle 18">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0772" y="4267440"/>
            <a:ext cx="2983230" cy="13716"/>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a:defRPr/>
            </a:pPr>
            <a:endParaRPr lang="en-US" sz="1350">
              <a:solidFill>
                <a:prstClr val="white"/>
              </a:solidFill>
              <a:latin typeface="Calibri" panose="020F0502020204030204"/>
            </a:endParaRPr>
          </a:p>
        </p:txBody>
      </p:sp>
      <p:sp>
        <p:nvSpPr>
          <p:cNvPr id="5" name="TextBox 4">
            <a:extLst>
              <a:ext uri="{FF2B5EF4-FFF2-40B4-BE49-F238E27FC236}">
                <a16:creationId xmlns:a16="http://schemas.microsoft.com/office/drawing/2014/main" id="{82A32E00-89D4-FF81-398D-F9A81459348E}"/>
              </a:ext>
            </a:extLst>
          </p:cNvPr>
          <p:cNvSpPr txBox="1"/>
          <p:nvPr/>
        </p:nvSpPr>
        <p:spPr>
          <a:xfrm>
            <a:off x="4355976" y="857250"/>
            <a:ext cx="4788021" cy="5138843"/>
          </a:xfrm>
          <a:prstGeom prst="rect">
            <a:avLst/>
          </a:prstGeom>
          <a:solidFill>
            <a:schemeClr val="tx1"/>
          </a:solidFill>
        </p:spPr>
        <p:txBody>
          <a:bodyPr wrap="square">
            <a:spAutoFit/>
          </a:bodyPr>
          <a:lstStyle/>
          <a:p>
            <a:pPr algn="just">
              <a:lnSpc>
                <a:spcPct val="115000"/>
              </a:lnSpc>
              <a:spcAft>
                <a:spcPts val="1000"/>
              </a:spcAft>
            </a:pPr>
            <a:r>
              <a:rPr lang="en-US" sz="1200" dirty="0">
                <a:solidFill>
                  <a:schemeClr val="bg1"/>
                </a:solidFill>
                <a:effectLst/>
                <a:latin typeface="+mj-lt"/>
                <a:ea typeface="Calibri" panose="020F0502020204030204" pitchFamily="34" charset="0"/>
                <a:cs typeface="Times New Roman" panose="02020603050405020304" pitchFamily="18" charset="0"/>
              </a:rPr>
              <a:t>Your campaign bid presentation should be recorded and include (but not be limited to) the following.</a:t>
            </a:r>
            <a:endParaRPr lang="en-GB" sz="1200" dirty="0">
              <a:solidFill>
                <a:schemeClr val="bg1"/>
              </a:solidFill>
              <a:effectLst/>
              <a:latin typeface="+mj-lt"/>
              <a:ea typeface="Calibri" panose="020F0502020204030204" pitchFamily="34" charset="0"/>
              <a:cs typeface="Times New Roman" panose="02020603050405020304" pitchFamily="18" charset="0"/>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A brief introduction to the selected product and a summary of the aims and objectives of the campaign</a:t>
            </a:r>
            <a:r>
              <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 </a:t>
            </a: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Identification and justification of the chosen key target market using academic theories including  psychographics, demographics, generational and / or tourism concepts.</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Presentation of your planned Niche Social Media Campaign which should include  -Visual displays and explanations of your campaign including branding, key messages, hash tags, strap lines, images, content, promotional activities and events. </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pPr lvl="0" algn="just" fontAlgn="base">
              <a:lnSpc>
                <a:spcPct val="115000"/>
              </a:lnSpc>
              <a:spcAft>
                <a:spcPts val="1000"/>
              </a:spcAft>
              <a:buClr>
                <a:srgbClr val="000000"/>
              </a:buClr>
            </a:pPr>
            <a:r>
              <a:rPr lang="en-US"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rPr>
              <a:t>In addition you should consider where relevant user generated content, influencer marketing,  story-telling, place building, images, authenticity, and / or  virtual content relating directly to the product.  The campaign should also include a launch image, short high impact video (30 secs +/-), and examples of the content you have designed for your chosen social media platforms, as well as where relevant  advertising, publicity and any other campaign content. </a:t>
            </a:r>
            <a:endParaRPr lang="en-GB" sz="1200" u="none" strike="noStrike" kern="0" spc="0" dirty="0">
              <a:ln>
                <a:noFill/>
              </a:ln>
              <a:solidFill>
                <a:schemeClr val="bg1"/>
              </a:solidFill>
              <a:effectLst>
                <a:outerShdw sx="0" sy="0">
                  <a:srgbClr val="000000"/>
                </a:outerShdw>
              </a:effectLst>
              <a:latin typeface="+mj-lt"/>
              <a:ea typeface="Symbol" panose="05050102010706020507" pitchFamily="18" charset="2"/>
              <a:cs typeface="Symbol" panose="05050102010706020507" pitchFamily="18" charset="2"/>
            </a:endParaRPr>
          </a:p>
          <a:p>
            <a:r>
              <a:rPr lang="en-US" sz="1200" dirty="0">
                <a:solidFill>
                  <a:schemeClr val="bg1"/>
                </a:solidFill>
                <a:effectLst/>
                <a:latin typeface="+mj-lt"/>
                <a:ea typeface="Calibri" panose="020F0502020204030204" pitchFamily="34" charset="0"/>
              </a:rPr>
              <a:t>The bid pitch also needs to consider the financial viability and impact of your campaign</a:t>
            </a:r>
          </a:p>
          <a:p>
            <a:endParaRPr lang="en-US" sz="1200" dirty="0">
              <a:solidFill>
                <a:schemeClr val="bg1"/>
              </a:solidFill>
              <a:latin typeface="+mj-lt"/>
            </a:endParaRPr>
          </a:p>
          <a:p>
            <a:endParaRPr lang="en-US" sz="1200" dirty="0">
              <a:solidFill>
                <a:schemeClr val="bg1"/>
              </a:solidFill>
              <a:latin typeface="+mj-lt"/>
            </a:endParaRPr>
          </a:p>
          <a:p>
            <a:endParaRPr lang="en-GB" sz="1200" dirty="0">
              <a:solidFill>
                <a:schemeClr val="bg1"/>
              </a:solidFill>
              <a:latin typeface="+mj-lt"/>
            </a:endParaRPr>
          </a:p>
        </p:txBody>
      </p:sp>
      <p:sp>
        <p:nvSpPr>
          <p:cNvPr id="8" name="TextBox 7">
            <a:extLst>
              <a:ext uri="{FF2B5EF4-FFF2-40B4-BE49-F238E27FC236}">
                <a16:creationId xmlns:a16="http://schemas.microsoft.com/office/drawing/2014/main" id="{7B74F431-A44E-E920-FA58-04C3B9BEA7A7}"/>
              </a:ext>
            </a:extLst>
          </p:cNvPr>
          <p:cNvSpPr txBox="1"/>
          <p:nvPr/>
        </p:nvSpPr>
        <p:spPr>
          <a:xfrm>
            <a:off x="4516010" y="5444424"/>
            <a:ext cx="4572000" cy="369332"/>
          </a:xfrm>
          <a:prstGeom prst="rect">
            <a:avLst/>
          </a:prstGeom>
          <a:noFill/>
        </p:spPr>
        <p:txBody>
          <a:bodyPr wrap="square">
            <a:spAutoFit/>
          </a:bodyPr>
          <a:lstStyle/>
          <a:p>
            <a:r>
              <a:rPr lang="en-GB" dirty="0" err="1">
                <a:hlinkClick r:id="rId3"/>
              </a:rPr>
              <a:t>GoWalking</a:t>
            </a:r>
            <a:r>
              <a:rPr lang="en-GB" dirty="0">
                <a:hlinkClick r:id="rId3"/>
              </a:rPr>
              <a:t> Marketing Campaign (canva.com)</a:t>
            </a:r>
            <a:endParaRPr lang="en-GB" dirty="0"/>
          </a:p>
        </p:txBody>
      </p:sp>
    </p:spTree>
    <p:extLst>
      <p:ext uri="{BB962C8B-B14F-4D97-AF65-F5344CB8AC3E}">
        <p14:creationId xmlns:p14="http://schemas.microsoft.com/office/powerpoint/2010/main" val="2625509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215516" y="1797248"/>
            <a:ext cx="8712968" cy="3791992"/>
          </a:xfrm>
          <a:prstGeom prst="rect">
            <a:avLst/>
          </a:prstGeom>
        </p:spPr>
        <p:txBody>
          <a:bodyPr vert="horz" lIns="68580" tIns="34290" rIns="68580" bIns="34290" rtlCol="0">
            <a:normAutofit fontScale="77500" lnSpcReduction="20000"/>
          </a:bodyPr>
          <a:lstStyle/>
          <a:p>
            <a:pPr marL="171450" indent="-171450" defTabSz="685800">
              <a:lnSpc>
                <a:spcPct val="90000"/>
              </a:lnSpc>
              <a:spcBef>
                <a:spcPts val="750"/>
              </a:spcBef>
              <a:buFont typeface="Arial" panose="020B0604020202020204" pitchFamily="34" charset="0"/>
              <a:buChar char="•"/>
              <a:defRPr/>
            </a:pPr>
            <a:r>
              <a:rPr lang="en-GB" sz="2100" dirty="0"/>
              <a:t>Sign up as a customer to:</a:t>
            </a:r>
          </a:p>
          <a:p>
            <a:pPr defTabSz="685800">
              <a:lnSpc>
                <a:spcPct val="90000"/>
              </a:lnSpc>
              <a:spcBef>
                <a:spcPts val="750"/>
              </a:spcBef>
              <a:defRPr/>
            </a:pPr>
            <a:r>
              <a:rPr lang="en-GB" sz="2200" dirty="0"/>
              <a:t>Travel republic: </a:t>
            </a:r>
            <a:r>
              <a:rPr lang="en-GB" sz="2200" dirty="0">
                <a:hlinkClick r:id="rId2"/>
              </a:rPr>
              <a:t>Travel Republic Holidays 2023 /2024</a:t>
            </a:r>
            <a:endParaRPr lang="en-GB" sz="2200" dirty="0"/>
          </a:p>
          <a:p>
            <a:pPr defTabSz="685800">
              <a:lnSpc>
                <a:spcPct val="90000"/>
              </a:lnSpc>
              <a:spcBef>
                <a:spcPts val="750"/>
              </a:spcBef>
              <a:defRPr/>
            </a:pPr>
            <a:r>
              <a:rPr lang="en-GB" sz="2200" dirty="0"/>
              <a:t>Expedia Travel: </a:t>
            </a:r>
            <a:r>
              <a:rPr lang="en-GB" sz="2200" dirty="0">
                <a:hlinkClick r:id="rId3"/>
              </a:rPr>
              <a:t>Expedia Travel: Holiday Homes, Hotels, Car Rentals, Flights &amp; More</a:t>
            </a:r>
            <a:endParaRPr lang="en-GB" sz="2200" dirty="0"/>
          </a:p>
          <a:p>
            <a:pPr defTabSz="685800">
              <a:lnSpc>
                <a:spcPct val="90000"/>
              </a:lnSpc>
              <a:spcBef>
                <a:spcPts val="750"/>
              </a:spcBef>
              <a:defRPr/>
            </a:pPr>
            <a:r>
              <a:rPr lang="en-GB" sz="2200" dirty="0"/>
              <a:t>TUI: </a:t>
            </a:r>
            <a:r>
              <a:rPr lang="en-GB" sz="2200" dirty="0">
                <a:hlinkClick r:id="rId4"/>
              </a:rPr>
              <a:t>TUI.co.uk | Holidays, Flights &amp; Cruises 2023 / 2024</a:t>
            </a:r>
            <a:endParaRPr lang="en-GB" sz="2200" dirty="0"/>
          </a:p>
          <a:p>
            <a:pPr defTabSz="685800">
              <a:lnSpc>
                <a:spcPct val="90000"/>
              </a:lnSpc>
              <a:spcBef>
                <a:spcPts val="750"/>
              </a:spcBef>
              <a:defRPr/>
            </a:pPr>
            <a:r>
              <a:rPr lang="en-GB" sz="2200" dirty="0"/>
              <a:t>Trivago: </a:t>
            </a:r>
            <a:r>
              <a:rPr lang="en-GB" sz="2200" dirty="0">
                <a:hlinkClick r:id="rId5"/>
              </a:rPr>
              <a:t>United Kingdom Hotels | Find &amp; compare great deals on trivago</a:t>
            </a:r>
            <a:endParaRPr lang="en-GB" sz="2200" dirty="0"/>
          </a:p>
          <a:p>
            <a:pPr defTabSz="685800">
              <a:lnSpc>
                <a:spcPct val="90000"/>
              </a:lnSpc>
              <a:spcBef>
                <a:spcPts val="750"/>
              </a:spcBef>
              <a:defRPr/>
            </a:pPr>
            <a:r>
              <a:rPr lang="en-GB" sz="2200" dirty="0"/>
              <a:t>And any others you are interested in?..</a:t>
            </a:r>
          </a:p>
          <a:p>
            <a:pPr defTabSz="685800">
              <a:lnSpc>
                <a:spcPct val="90000"/>
              </a:lnSpc>
              <a:spcBef>
                <a:spcPts val="750"/>
              </a:spcBef>
              <a:defRPr/>
            </a:pPr>
            <a:endParaRPr lang="en-GB" sz="2200" dirty="0"/>
          </a:p>
          <a:p>
            <a:pPr defTabSz="685800">
              <a:lnSpc>
                <a:spcPct val="90000"/>
              </a:lnSpc>
              <a:spcBef>
                <a:spcPts val="750"/>
              </a:spcBef>
              <a:defRPr/>
            </a:pPr>
            <a:r>
              <a:rPr lang="en-GB" dirty="0"/>
              <a:t>Sign up to receive emails and also join their social media</a:t>
            </a:r>
          </a:p>
          <a:p>
            <a:pPr defTabSz="685800">
              <a:lnSpc>
                <a:spcPct val="90000"/>
              </a:lnSpc>
              <a:spcBef>
                <a:spcPts val="750"/>
              </a:spcBef>
              <a:defRPr/>
            </a:pPr>
            <a:r>
              <a:rPr lang="en-GB" dirty="0"/>
              <a:t>Be prepared to share screenshots of the communications you receive from them so we can critically analyse them together next week</a:t>
            </a:r>
          </a:p>
          <a:p>
            <a:pPr defTabSz="685800">
              <a:lnSpc>
                <a:spcPct val="90000"/>
              </a:lnSpc>
              <a:spcBef>
                <a:spcPts val="750"/>
              </a:spcBef>
              <a:defRPr/>
            </a:pPr>
            <a:endParaRPr lang="en-GB" sz="2100" dirty="0"/>
          </a:p>
          <a:p>
            <a:pPr defTabSz="685800">
              <a:lnSpc>
                <a:spcPct val="90000"/>
              </a:lnSpc>
              <a:spcBef>
                <a:spcPts val="750"/>
              </a:spcBef>
              <a:defRPr/>
            </a:pPr>
            <a:r>
              <a:rPr lang="en-GB" sz="2100" dirty="0"/>
              <a:t>Send me your screenshots what did you receive? </a:t>
            </a:r>
          </a:p>
          <a:p>
            <a:pPr defTabSz="685800">
              <a:lnSpc>
                <a:spcPct val="90000"/>
              </a:lnSpc>
              <a:spcBef>
                <a:spcPts val="750"/>
              </a:spcBef>
              <a:defRPr/>
            </a:pPr>
            <a:endParaRPr lang="en-GB" sz="2100" dirty="0"/>
          </a:p>
          <a:p>
            <a:pPr defTabSz="685800">
              <a:lnSpc>
                <a:spcPct val="90000"/>
              </a:lnSpc>
              <a:spcBef>
                <a:spcPts val="750"/>
              </a:spcBef>
              <a:defRPr/>
            </a:pPr>
            <a:r>
              <a:rPr lang="en-GB" sz="2400" b="1" i="1" dirty="0">
                <a:solidFill>
                  <a:schemeClr val="tx1"/>
                </a:solidFill>
              </a:rPr>
              <a:t>C.wilkin@UWTSD.AC.UK</a:t>
            </a:r>
            <a:endParaRPr lang="en-GB" sz="2100" dirty="0"/>
          </a:p>
        </p:txBody>
      </p:sp>
      <p:grpSp>
        <p:nvGrpSpPr>
          <p:cNvPr id="3" name="Group 2">
            <a:extLst>
              <a:ext uri="{FF2B5EF4-FFF2-40B4-BE49-F238E27FC236}">
                <a16:creationId xmlns:a16="http://schemas.microsoft.com/office/drawing/2014/main" id="{AD9EDD1B-7F85-B401-A195-9EDD6836C6DA}"/>
              </a:ext>
            </a:extLst>
          </p:cNvPr>
          <p:cNvGrpSpPr/>
          <p:nvPr/>
        </p:nvGrpSpPr>
        <p:grpSpPr>
          <a:xfrm>
            <a:off x="3131841" y="476672"/>
            <a:ext cx="3001337" cy="1096688"/>
            <a:chOff x="7117700" y="1809051"/>
            <a:chExt cx="4001782" cy="1462251"/>
          </a:xfrm>
        </p:grpSpPr>
        <p:sp>
          <p:nvSpPr>
            <p:cNvPr id="5" name="TextBox 4">
              <a:extLst>
                <a:ext uri="{FF2B5EF4-FFF2-40B4-BE49-F238E27FC236}">
                  <a16:creationId xmlns:a16="http://schemas.microsoft.com/office/drawing/2014/main" id="{210EC125-DCEC-9529-77DA-CD0146237461}"/>
                </a:ext>
              </a:extLst>
            </p:cNvPr>
            <p:cNvSpPr txBox="1"/>
            <p:nvPr/>
          </p:nvSpPr>
          <p:spPr>
            <a:xfrm>
              <a:off x="7117700" y="1809051"/>
              <a:ext cx="3269887" cy="697627"/>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marL="0" marR="0" lvl="0" indent="0" algn="l" defTabSz="342900" rtl="0" eaLnBrk="1" fontAlgn="auto" latinLnBrk="0" hangingPunct="1">
                <a:lnSpc>
                  <a:spcPct val="100000"/>
                </a:lnSpc>
                <a:spcBef>
                  <a:spcPts val="0"/>
                </a:spcBef>
                <a:spcAft>
                  <a:spcPts val="0"/>
                </a:spcAft>
                <a:buClrTx/>
                <a:buSzTx/>
                <a:buFontTx/>
                <a:buNone/>
                <a:tabLst/>
                <a:defRPr/>
              </a:pPr>
              <a:r>
                <a:rPr kumimoji="0" lang="en-GB" sz="2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For </a:t>
              </a:r>
              <a:r>
                <a:rPr lang="en-GB" sz="2800" kern="0" dirty="0">
                  <a:solidFill>
                    <a:prstClr val="black"/>
                  </a:solidFill>
                  <a:latin typeface="Abadi" panose="020B0604020202020204" pitchFamily="34" charset="0"/>
                </a:rPr>
                <a:t>This</a:t>
              </a:r>
              <a:r>
                <a:rPr kumimoji="0" lang="en-GB" sz="2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 Week!</a:t>
              </a:r>
            </a:p>
          </p:txBody>
        </p:sp>
        <p:pic>
          <p:nvPicPr>
            <p:cNvPr id="6" name="Picture 2" descr="Amazon.co.uk: Question of the Day : Alexa Skills">
              <a:extLst>
                <a:ext uri="{FF2B5EF4-FFF2-40B4-BE49-F238E27FC236}">
                  <a16:creationId xmlns:a16="http://schemas.microsoft.com/office/drawing/2014/main" id="{17EC700D-4EE6-19F6-085C-5E23B3CB434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0094031" y="2245851"/>
              <a:ext cx="1025451" cy="1025451"/>
            </a:xfrm>
            <a:prstGeom prst="rect">
              <a:avLst/>
            </a:prstGeom>
            <a:noFill/>
            <a:extLst>
              <a:ext uri="{909E8E84-426E-40DD-AFC4-6F175D3DCCD1}">
                <a14:hiddenFill xmlns:a14="http://schemas.microsoft.com/office/drawing/2010/main">
                  <a:solidFill>
                    <a:srgbClr val="FFFFFF"/>
                  </a:solidFill>
                </a14:hiddenFill>
              </a:ext>
            </a:extLst>
          </p:spPr>
        </p:pic>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50590" y="1097008"/>
            <a:ext cx="6858000" cy="962181"/>
          </a:xfrm>
        </p:spPr>
        <p:txBody>
          <a:bodyPr/>
          <a:lstStyle/>
          <a:p>
            <a:r>
              <a:rPr lang="en-US" dirty="0"/>
              <a:t>SEO &amp; SEM </a:t>
            </a:r>
          </a:p>
        </p:txBody>
      </p:sp>
      <p:sp>
        <p:nvSpPr>
          <p:cNvPr id="3" name="Subtitle 2"/>
          <p:cNvSpPr>
            <a:spLocks noGrp="1"/>
          </p:cNvSpPr>
          <p:nvPr>
            <p:ph type="subTitle" idx="1"/>
          </p:nvPr>
        </p:nvSpPr>
        <p:spPr>
          <a:xfrm>
            <a:off x="432352" y="2187178"/>
            <a:ext cx="8279295" cy="1241822"/>
          </a:xfrm>
        </p:spPr>
        <p:txBody>
          <a:bodyPr>
            <a:normAutofit fontScale="92500" lnSpcReduction="10000"/>
          </a:bodyPr>
          <a:lstStyle/>
          <a:p>
            <a:endParaRPr lang="en-US" sz="3000" dirty="0"/>
          </a:p>
          <a:p>
            <a:r>
              <a:rPr lang="en-US" sz="3000" dirty="0"/>
              <a:t>(Search Engine Optimisation &amp; Search Engine Marketing)</a:t>
            </a:r>
          </a:p>
          <a:p>
            <a:endParaRPr lang="en-US" dirty="0"/>
          </a:p>
        </p:txBody>
      </p:sp>
      <p:sp>
        <p:nvSpPr>
          <p:cNvPr id="6" name="TextBox 5"/>
          <p:cNvSpPr txBox="1"/>
          <p:nvPr/>
        </p:nvSpPr>
        <p:spPr>
          <a:xfrm>
            <a:off x="7399934" y="5587870"/>
            <a:ext cx="1217313" cy="173122"/>
          </a:xfrm>
          <a:prstGeom prst="rect">
            <a:avLst/>
          </a:prstGeom>
          <a:noFill/>
        </p:spPr>
        <p:txBody>
          <a:bodyPr wrap="none" lIns="68576" tIns="34289" rIns="68576" bIns="34289" rtlCol="0">
            <a:spAutoFit/>
          </a:bodyPr>
          <a:lstStyle/>
          <a:p>
            <a:pPr algn="r"/>
            <a:r>
              <a:rPr lang="en-US" sz="675" dirty="0">
                <a:solidFill>
                  <a:srgbClr val="313133"/>
                </a:solidFill>
                <a:latin typeface="Arial"/>
                <a:cs typeface="Arial"/>
              </a:rPr>
              <a:t>© University of South Wales</a:t>
            </a:r>
          </a:p>
        </p:txBody>
      </p:sp>
    </p:spTree>
    <p:extLst>
      <p:ext uri="{BB962C8B-B14F-4D97-AF65-F5344CB8AC3E}">
        <p14:creationId xmlns:p14="http://schemas.microsoft.com/office/powerpoint/2010/main" val="2421806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88640"/>
            <a:ext cx="7886700" cy="994172"/>
          </a:xfrm>
        </p:spPr>
        <p:txBody>
          <a:bodyPr>
            <a:normAutofit/>
          </a:bodyPr>
          <a:lstStyle/>
          <a:p>
            <a:pPr algn="ctr"/>
            <a:r>
              <a:rPr lang="en-GB" sz="3600" b="1" dirty="0"/>
              <a:t>SEO – Search Engine Optimisation</a:t>
            </a:r>
          </a:p>
        </p:txBody>
      </p:sp>
      <p:pic>
        <p:nvPicPr>
          <p:cNvPr id="2050" name="Picture 2" descr="18 Best SEO Tools to Use for Organic Traffic in 2024">
            <a:extLst>
              <a:ext uri="{FF2B5EF4-FFF2-40B4-BE49-F238E27FC236}">
                <a16:creationId xmlns:a16="http://schemas.microsoft.com/office/drawing/2014/main" id="{E56C92C4-9AC9-449F-2E82-8F05843B95E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63" r="5625" b="11610"/>
          <a:stretch/>
        </p:blipFill>
        <p:spPr bwMode="auto">
          <a:xfrm>
            <a:off x="755576" y="1021826"/>
            <a:ext cx="7886700" cy="43106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96895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0768" y="2708920"/>
            <a:ext cx="7886700" cy="994172"/>
          </a:xfrm>
        </p:spPr>
        <p:txBody>
          <a:bodyPr>
            <a:normAutofit fontScale="90000"/>
          </a:bodyPr>
          <a:lstStyle/>
          <a:p>
            <a:pPr algn="ctr"/>
            <a:r>
              <a:rPr lang="en-GB" b="1" dirty="0"/>
              <a:t>What is SEO?</a:t>
            </a:r>
            <a:br>
              <a:rPr lang="en-GB" dirty="0"/>
            </a:br>
            <a:endParaRPr lang="en-GB" i="1" dirty="0"/>
          </a:p>
        </p:txBody>
      </p:sp>
      <p:sp>
        <p:nvSpPr>
          <p:cNvPr id="5" name="Rectangle 4"/>
          <p:cNvSpPr/>
          <p:nvPr/>
        </p:nvSpPr>
        <p:spPr>
          <a:xfrm>
            <a:off x="2843808" y="1313180"/>
            <a:ext cx="6192688" cy="3785652"/>
          </a:xfrm>
          <a:prstGeom prst="rect">
            <a:avLst/>
          </a:prstGeom>
        </p:spPr>
        <p:txBody>
          <a:bodyPr wrap="square">
            <a:spAutoFit/>
          </a:bodyPr>
          <a:lstStyle/>
          <a:p>
            <a:pPr marL="342900" indent="-342900">
              <a:buFont typeface="Arial" panose="020B0604020202020204" pitchFamily="34" charset="0"/>
              <a:buChar char="•"/>
            </a:pPr>
            <a:r>
              <a:rPr lang="en-GB" sz="2400" b="1" dirty="0">
                <a:solidFill>
                  <a:srgbClr val="222222"/>
                </a:solidFill>
              </a:rPr>
              <a:t>SEO</a:t>
            </a:r>
            <a:r>
              <a:rPr lang="en-GB" sz="2400" dirty="0">
                <a:solidFill>
                  <a:srgbClr val="222222"/>
                </a:solidFill>
              </a:rPr>
              <a:t> is the practice of increasing the quantity and quality of the traffic that you earn through the organic results in search engines like Google, Yahoo, and Bing.</a:t>
            </a:r>
          </a:p>
          <a:p>
            <a:endParaRPr lang="en-GB" sz="2400" dirty="0">
              <a:solidFill>
                <a:srgbClr val="222222"/>
              </a:solidFill>
            </a:endParaRPr>
          </a:p>
          <a:p>
            <a:pPr marL="342900" indent="-342900">
              <a:buFont typeface="Arial" panose="020B0604020202020204" pitchFamily="34" charset="0"/>
              <a:buChar char="•"/>
            </a:pPr>
            <a:r>
              <a:rPr lang="en-GB" sz="2400" b="1" dirty="0"/>
              <a:t>Organic search results </a:t>
            </a:r>
            <a:r>
              <a:rPr lang="en-GB" sz="2400" dirty="0"/>
              <a:t>are the Web page listings that most closely match the user’s search query based on relevance. Also called “natural” search results, ranking high in the organic results is what SEO is all about.</a:t>
            </a:r>
          </a:p>
        </p:txBody>
      </p:sp>
    </p:spTree>
    <p:extLst>
      <p:ext uri="{BB962C8B-B14F-4D97-AF65-F5344CB8AC3E}">
        <p14:creationId xmlns:p14="http://schemas.microsoft.com/office/powerpoint/2010/main" val="219175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B7D88E9-14F7-6BB7-1DCA-697584137B52}"/>
              </a:ext>
            </a:extLst>
          </p:cNvPr>
          <p:cNvPicPr>
            <a:picLocks noChangeAspect="1"/>
          </p:cNvPicPr>
          <p:nvPr/>
        </p:nvPicPr>
        <p:blipFill>
          <a:blip r:embed="rId2"/>
          <a:stretch>
            <a:fillRect/>
          </a:stretch>
        </p:blipFill>
        <p:spPr>
          <a:xfrm>
            <a:off x="179512" y="207842"/>
            <a:ext cx="5587256" cy="3096344"/>
          </a:xfrm>
          <a:prstGeom prst="rect">
            <a:avLst/>
          </a:prstGeom>
        </p:spPr>
      </p:pic>
      <p:pic>
        <p:nvPicPr>
          <p:cNvPr id="6" name="Picture 5">
            <a:extLst>
              <a:ext uri="{FF2B5EF4-FFF2-40B4-BE49-F238E27FC236}">
                <a16:creationId xmlns:a16="http://schemas.microsoft.com/office/drawing/2014/main" id="{F91810D6-4136-BCF7-E568-BBBFCA35B3D4}"/>
              </a:ext>
            </a:extLst>
          </p:cNvPr>
          <p:cNvPicPr>
            <a:picLocks noChangeAspect="1"/>
          </p:cNvPicPr>
          <p:nvPr/>
        </p:nvPicPr>
        <p:blipFill>
          <a:blip r:embed="rId3"/>
          <a:stretch>
            <a:fillRect/>
          </a:stretch>
        </p:blipFill>
        <p:spPr>
          <a:xfrm>
            <a:off x="2698631" y="1940361"/>
            <a:ext cx="6265857" cy="4680520"/>
          </a:xfrm>
          <a:prstGeom prst="rect">
            <a:avLst/>
          </a:prstGeom>
        </p:spPr>
      </p:pic>
      <p:sp>
        <p:nvSpPr>
          <p:cNvPr id="7" name="TextBox 6">
            <a:extLst>
              <a:ext uri="{FF2B5EF4-FFF2-40B4-BE49-F238E27FC236}">
                <a16:creationId xmlns:a16="http://schemas.microsoft.com/office/drawing/2014/main" id="{73AAEC1E-37AA-5535-6B9B-52CF05587F73}"/>
              </a:ext>
            </a:extLst>
          </p:cNvPr>
          <p:cNvSpPr txBox="1"/>
          <p:nvPr/>
        </p:nvSpPr>
        <p:spPr>
          <a:xfrm>
            <a:off x="574976" y="4233561"/>
            <a:ext cx="1728192" cy="923330"/>
          </a:xfrm>
          <a:prstGeom prst="rect">
            <a:avLst/>
          </a:prstGeom>
          <a:solidFill>
            <a:schemeClr val="accent6"/>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dirty="0">
                <a:solidFill>
                  <a:schemeClr val="bg1"/>
                </a:solidFill>
              </a:rPr>
              <a:t>‘Organic’ / Natural search results.</a:t>
            </a:r>
          </a:p>
        </p:txBody>
      </p:sp>
      <p:sp>
        <p:nvSpPr>
          <p:cNvPr id="8" name="TextBox 7">
            <a:extLst>
              <a:ext uri="{FF2B5EF4-FFF2-40B4-BE49-F238E27FC236}">
                <a16:creationId xmlns:a16="http://schemas.microsoft.com/office/drawing/2014/main" id="{1A7D1A86-6F21-3AC7-050B-B8A410086FA6}"/>
              </a:ext>
            </a:extLst>
          </p:cNvPr>
          <p:cNvSpPr txBox="1"/>
          <p:nvPr/>
        </p:nvSpPr>
        <p:spPr>
          <a:xfrm>
            <a:off x="6891322" y="1202862"/>
            <a:ext cx="2016224" cy="646331"/>
          </a:xfrm>
          <a:prstGeom prst="rect">
            <a:avLst/>
          </a:prstGeom>
          <a:solidFill>
            <a:schemeClr val="accent2"/>
          </a:solidFill>
        </p:spPr>
        <p:style>
          <a:lnRef idx="2">
            <a:schemeClr val="accent4"/>
          </a:lnRef>
          <a:fillRef idx="1">
            <a:schemeClr val="lt1"/>
          </a:fillRef>
          <a:effectRef idx="0">
            <a:schemeClr val="accent4"/>
          </a:effectRef>
          <a:fontRef idx="minor">
            <a:schemeClr val="dk1"/>
          </a:fontRef>
        </p:style>
        <p:txBody>
          <a:bodyPr wrap="square" rtlCol="0">
            <a:spAutoFit/>
          </a:bodyPr>
          <a:lstStyle/>
          <a:p>
            <a:r>
              <a:rPr lang="en-GB" dirty="0">
                <a:solidFill>
                  <a:schemeClr val="bg1"/>
                </a:solidFill>
              </a:rPr>
              <a:t>Paid / ‘Sponsored’ search results</a:t>
            </a:r>
          </a:p>
        </p:txBody>
      </p:sp>
      <p:cxnSp>
        <p:nvCxnSpPr>
          <p:cNvPr id="12" name="Connector: Elbow 11">
            <a:extLst>
              <a:ext uri="{FF2B5EF4-FFF2-40B4-BE49-F238E27FC236}">
                <a16:creationId xmlns:a16="http://schemas.microsoft.com/office/drawing/2014/main" id="{993D9CB3-2CA4-6955-900D-5684F16EA95B}"/>
              </a:ext>
            </a:extLst>
          </p:cNvPr>
          <p:cNvCxnSpPr>
            <a:cxnSpLocks/>
          </p:cNvCxnSpPr>
          <p:nvPr/>
        </p:nvCxnSpPr>
        <p:spPr>
          <a:xfrm rot="16200000" flipH="1">
            <a:off x="864406" y="3033773"/>
            <a:ext cx="3072815" cy="2470165"/>
          </a:xfrm>
          <a:prstGeom prst="bentConnector3">
            <a:avLst>
              <a:gd name="adj1" fmla="val 50000"/>
            </a:avLst>
          </a:prstGeom>
          <a:ln>
            <a:headEnd type="triangle"/>
            <a:tailEnd type="triangle"/>
          </a:ln>
        </p:spPr>
        <p:style>
          <a:lnRef idx="3">
            <a:schemeClr val="accent6"/>
          </a:lnRef>
          <a:fillRef idx="0">
            <a:schemeClr val="accent6"/>
          </a:fillRef>
          <a:effectRef idx="2">
            <a:schemeClr val="accent6"/>
          </a:effectRef>
          <a:fontRef idx="minor">
            <a:schemeClr val="tx1"/>
          </a:fontRef>
        </p:style>
      </p:cxnSp>
      <p:cxnSp>
        <p:nvCxnSpPr>
          <p:cNvPr id="22" name="Connector: Curved 21">
            <a:extLst>
              <a:ext uri="{FF2B5EF4-FFF2-40B4-BE49-F238E27FC236}">
                <a16:creationId xmlns:a16="http://schemas.microsoft.com/office/drawing/2014/main" id="{7EC92A4D-3AC2-0A83-FD50-6B953A8CE4EB}"/>
              </a:ext>
            </a:extLst>
          </p:cNvPr>
          <p:cNvCxnSpPr>
            <a:cxnSpLocks/>
          </p:cNvCxnSpPr>
          <p:nvPr/>
        </p:nvCxnSpPr>
        <p:spPr>
          <a:xfrm>
            <a:off x="3851920" y="1052736"/>
            <a:ext cx="2304256" cy="1800200"/>
          </a:xfrm>
          <a:prstGeom prst="curvedConnector3">
            <a:avLst>
              <a:gd name="adj1" fmla="val 139759"/>
            </a:avLst>
          </a:prstGeom>
          <a:ln>
            <a:headEnd type="triangle"/>
            <a:tailEnd type="triangle"/>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17345164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a:t>Many Factors, But Boils Down To 3 Things:</a:t>
            </a:r>
          </a:p>
        </p:txBody>
      </p:sp>
      <p:sp>
        <p:nvSpPr>
          <p:cNvPr id="3" name="Content Placeholder 2"/>
          <p:cNvSpPr>
            <a:spLocks noGrp="1"/>
          </p:cNvSpPr>
          <p:nvPr>
            <p:ph idx="1"/>
          </p:nvPr>
        </p:nvSpPr>
        <p:spPr>
          <a:xfrm>
            <a:off x="1115616" y="1797248"/>
            <a:ext cx="5786146" cy="3263504"/>
          </a:xfrm>
        </p:spPr>
        <p:txBody>
          <a:bodyPr>
            <a:normAutofit/>
          </a:bodyPr>
          <a:lstStyle/>
          <a:p>
            <a:pPr marL="385763" indent="-385763">
              <a:buAutoNum type="arabicParenR"/>
            </a:pPr>
            <a:r>
              <a:rPr lang="en-GB" sz="3600" dirty="0"/>
              <a:t>Keywords </a:t>
            </a:r>
          </a:p>
          <a:p>
            <a:pPr marL="385763" indent="-385763">
              <a:buAutoNum type="arabicParenR"/>
            </a:pPr>
            <a:endParaRPr lang="en-GB" sz="3600" dirty="0"/>
          </a:p>
          <a:p>
            <a:pPr marL="0" indent="0">
              <a:buNone/>
            </a:pPr>
            <a:r>
              <a:rPr lang="en-GB" sz="3600" dirty="0"/>
              <a:t>2)Back Links</a:t>
            </a:r>
          </a:p>
          <a:p>
            <a:pPr marL="0" indent="0">
              <a:buNone/>
            </a:pPr>
            <a:endParaRPr lang="en-GB" sz="3600" dirty="0"/>
          </a:p>
          <a:p>
            <a:pPr marL="0" indent="0">
              <a:buNone/>
            </a:pPr>
            <a:r>
              <a:rPr lang="en-GB" sz="3600" dirty="0"/>
              <a:t>3) Content</a:t>
            </a:r>
          </a:p>
        </p:txBody>
      </p:sp>
    </p:spTree>
    <p:extLst>
      <p:ext uri="{BB962C8B-B14F-4D97-AF65-F5344CB8AC3E}">
        <p14:creationId xmlns:p14="http://schemas.microsoft.com/office/powerpoint/2010/main" val="533639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72816" y="-286916"/>
            <a:ext cx="7886700" cy="1325563"/>
          </a:xfrm>
        </p:spPr>
        <p:txBody>
          <a:bodyPr/>
          <a:lstStyle/>
          <a:p>
            <a:pPr algn="ctr"/>
            <a:r>
              <a:rPr lang="en-GB" dirty="0"/>
              <a:t>Keywords</a:t>
            </a:r>
          </a:p>
        </p:txBody>
      </p:sp>
      <p:sp>
        <p:nvSpPr>
          <p:cNvPr id="3" name="Content Placeholder 2"/>
          <p:cNvSpPr>
            <a:spLocks noGrp="1"/>
          </p:cNvSpPr>
          <p:nvPr>
            <p:ph idx="1"/>
          </p:nvPr>
        </p:nvSpPr>
        <p:spPr>
          <a:xfrm>
            <a:off x="376114" y="908720"/>
            <a:ext cx="7886700" cy="4351338"/>
          </a:xfrm>
        </p:spPr>
        <p:txBody>
          <a:bodyPr/>
          <a:lstStyle/>
          <a:p>
            <a:r>
              <a:rPr lang="en-GB" dirty="0"/>
              <a:t>These are essentially the words and phrases you want your website to rank for in search engine organic results.</a:t>
            </a:r>
          </a:p>
          <a:p>
            <a:endParaRPr lang="en-GB" dirty="0"/>
          </a:p>
          <a:p>
            <a:r>
              <a:rPr lang="en-GB" dirty="0"/>
              <a:t>When you type a search term into Google, all the websites relevant to that search term are presented</a:t>
            </a:r>
          </a:p>
          <a:p>
            <a:endParaRPr lang="en-GB" dirty="0"/>
          </a:p>
          <a:p>
            <a:r>
              <a:rPr lang="en-GB" dirty="0"/>
              <a:t>The more relevant your website is to the search terms, the higher your page will rank in Google</a:t>
            </a:r>
          </a:p>
        </p:txBody>
      </p:sp>
      <p:pic>
        <p:nvPicPr>
          <p:cNvPr id="3074" name="Picture 2" descr="The Guide to Understanding Long-Tail Keywords - StudioHawk">
            <a:extLst>
              <a:ext uri="{FF2B5EF4-FFF2-40B4-BE49-F238E27FC236}">
                <a16:creationId xmlns:a16="http://schemas.microsoft.com/office/drawing/2014/main" id="{92DF7948-DC6E-C1F9-AA10-AAC66C47047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59289" y="3789040"/>
            <a:ext cx="4392488" cy="1882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3106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0728" y="-171400"/>
            <a:ext cx="7886700" cy="1325563"/>
          </a:xfrm>
        </p:spPr>
        <p:txBody>
          <a:bodyPr/>
          <a:lstStyle/>
          <a:p>
            <a:pPr algn="ctr"/>
            <a:r>
              <a:rPr lang="en-GB" dirty="0"/>
              <a:t>Keyword Research</a:t>
            </a:r>
          </a:p>
        </p:txBody>
      </p:sp>
      <p:sp>
        <p:nvSpPr>
          <p:cNvPr id="3" name="Content Placeholder 2"/>
          <p:cNvSpPr>
            <a:spLocks noGrp="1"/>
          </p:cNvSpPr>
          <p:nvPr>
            <p:ph idx="1"/>
          </p:nvPr>
        </p:nvSpPr>
        <p:spPr>
          <a:xfrm>
            <a:off x="77931" y="980728"/>
            <a:ext cx="8988137" cy="3618418"/>
          </a:xfrm>
        </p:spPr>
        <p:txBody>
          <a:bodyPr>
            <a:normAutofit lnSpcReduction="10000"/>
          </a:bodyPr>
          <a:lstStyle/>
          <a:p>
            <a:r>
              <a:rPr lang="en-GB" b="1" dirty="0"/>
              <a:t>Keyword research</a:t>
            </a:r>
            <a:r>
              <a:rPr lang="en-GB" dirty="0"/>
              <a:t> is when marketers use keywords to find and </a:t>
            </a:r>
            <a:r>
              <a:rPr lang="en-GB" b="1" dirty="0"/>
              <a:t>research</a:t>
            </a:r>
            <a:r>
              <a:rPr lang="en-GB" dirty="0"/>
              <a:t> actual search terms that people enter into search engines. </a:t>
            </a:r>
          </a:p>
          <a:p>
            <a:endParaRPr lang="en-GB" dirty="0"/>
          </a:p>
          <a:p>
            <a:pPr marL="0" indent="0" algn="ctr">
              <a:buNone/>
            </a:pPr>
            <a:r>
              <a:rPr lang="en-GB" i="1" dirty="0"/>
              <a:t>Keyword Research Tips:</a:t>
            </a:r>
          </a:p>
          <a:p>
            <a:pPr marL="0" indent="0" algn="ctr">
              <a:buNone/>
            </a:pPr>
            <a:endParaRPr lang="en-GB" dirty="0"/>
          </a:p>
          <a:p>
            <a:pPr marL="385763" indent="-385763">
              <a:buAutoNum type="arabicParenR"/>
            </a:pPr>
            <a:r>
              <a:rPr lang="en-GB" dirty="0"/>
              <a:t>Brain Storm Ideas – Think of a range of topics related to your product/service</a:t>
            </a:r>
          </a:p>
          <a:p>
            <a:pPr marL="385763" indent="-385763">
              <a:buAutoNum type="arabicParenR"/>
            </a:pPr>
            <a:r>
              <a:rPr lang="en-GB" dirty="0"/>
              <a:t>Look at what your competitors are using – steal from them!</a:t>
            </a:r>
          </a:p>
          <a:p>
            <a:pPr marL="385763" indent="-385763">
              <a:buAutoNum type="arabicParenR"/>
            </a:pPr>
            <a:r>
              <a:rPr lang="en-GB" dirty="0"/>
              <a:t>Ask people what they type into Google /  think like your customers</a:t>
            </a:r>
          </a:p>
          <a:p>
            <a:pPr marL="385763" indent="-385763">
              <a:buAutoNum type="arabicParenR"/>
            </a:pPr>
            <a:r>
              <a:rPr lang="en-GB" dirty="0"/>
              <a:t>Google’s suggest / Related Search Terms  at bottom of a search page</a:t>
            </a:r>
          </a:p>
          <a:p>
            <a:pPr marL="385763" indent="-385763">
              <a:buAutoNum type="arabicParenR"/>
            </a:pPr>
            <a:r>
              <a:rPr lang="en-GB" dirty="0"/>
              <a:t>Use free online keyword research tools</a:t>
            </a:r>
          </a:p>
          <a:p>
            <a:pPr algn="ctr"/>
            <a:endParaRPr lang="en-GB" dirty="0"/>
          </a:p>
        </p:txBody>
      </p:sp>
    </p:spTree>
    <p:extLst>
      <p:ext uri="{BB962C8B-B14F-4D97-AF65-F5344CB8AC3E}">
        <p14:creationId xmlns:p14="http://schemas.microsoft.com/office/powerpoint/2010/main" val="1105790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Useful Tools:</a:t>
            </a:r>
          </a:p>
        </p:txBody>
      </p:sp>
      <p:sp>
        <p:nvSpPr>
          <p:cNvPr id="3" name="Content Placeholder 2"/>
          <p:cNvSpPr>
            <a:spLocks noGrp="1"/>
          </p:cNvSpPr>
          <p:nvPr>
            <p:ph idx="1"/>
          </p:nvPr>
        </p:nvSpPr>
        <p:spPr/>
        <p:txBody>
          <a:bodyPr/>
          <a:lstStyle/>
          <a:p>
            <a:endParaRPr lang="en-GB" i="1" dirty="0">
              <a:hlinkClick r:id="rId3"/>
            </a:endParaRPr>
          </a:p>
          <a:p>
            <a:r>
              <a:rPr lang="en-GB" i="1" dirty="0" err="1">
                <a:hlinkClick r:id="rId3"/>
              </a:rPr>
              <a:t>Moz</a:t>
            </a:r>
            <a:r>
              <a:rPr lang="en-GB" i="1" dirty="0">
                <a:hlinkClick r:id="rId3"/>
              </a:rPr>
              <a:t> Keyword Explorer</a:t>
            </a:r>
            <a:endParaRPr lang="en-GB" i="1" dirty="0"/>
          </a:p>
          <a:p>
            <a:r>
              <a:rPr lang="en-GB" i="1" dirty="0" err="1">
                <a:hlinkClick r:id="rId4"/>
              </a:rPr>
              <a:t>Wordtracker’s</a:t>
            </a:r>
            <a:r>
              <a:rPr lang="en-GB" i="1" dirty="0">
                <a:hlinkClick r:id="rId4"/>
              </a:rPr>
              <a:t> Free Basic Keyword Demand</a:t>
            </a:r>
            <a:endParaRPr lang="en-GB" i="1" dirty="0"/>
          </a:p>
          <a:p>
            <a:r>
              <a:rPr lang="en-GB" i="1" dirty="0">
                <a:hlinkClick r:id="rId5"/>
              </a:rPr>
              <a:t>Google Trends</a:t>
            </a:r>
            <a:endParaRPr lang="en-GB" i="1" dirty="0"/>
          </a:p>
          <a:p>
            <a:r>
              <a:rPr lang="en-GB" i="1" dirty="0">
                <a:hlinkClick r:id="rId6"/>
              </a:rPr>
              <a:t>Google AdWords Keyword Planner Tool</a:t>
            </a:r>
            <a:endParaRPr lang="en-GB" i="1" dirty="0"/>
          </a:p>
          <a:p>
            <a:endParaRPr lang="en-GB" dirty="0"/>
          </a:p>
        </p:txBody>
      </p:sp>
    </p:spTree>
    <p:extLst>
      <p:ext uri="{BB962C8B-B14F-4D97-AF65-F5344CB8AC3E}">
        <p14:creationId xmlns:p14="http://schemas.microsoft.com/office/powerpoint/2010/main" val="39420880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89174"/>
            <a:ext cx="7886700" cy="994172"/>
          </a:xfrm>
        </p:spPr>
        <p:txBody>
          <a:bodyPr/>
          <a:lstStyle/>
          <a:p>
            <a:pPr algn="ctr"/>
            <a:r>
              <a:rPr lang="en-GB" dirty="0"/>
              <a:t>Go For The Long-tail:</a:t>
            </a:r>
          </a:p>
        </p:txBody>
      </p:sp>
      <p:sp>
        <p:nvSpPr>
          <p:cNvPr id="5" name="Content Placeholder 4"/>
          <p:cNvSpPr>
            <a:spLocks noGrp="1"/>
          </p:cNvSpPr>
          <p:nvPr>
            <p:ph idx="1"/>
          </p:nvPr>
        </p:nvSpPr>
        <p:spPr/>
        <p:txBody>
          <a:bodyPr>
            <a:normAutofit/>
          </a:bodyPr>
          <a:lstStyle/>
          <a:p>
            <a:r>
              <a:rPr lang="en-GB" dirty="0"/>
              <a:t>Long tail Keywords: </a:t>
            </a:r>
            <a:r>
              <a:rPr lang="en-GB" b="1" dirty="0"/>
              <a:t>Long tail keywords</a:t>
            </a:r>
            <a:r>
              <a:rPr lang="en-GB" dirty="0"/>
              <a:t> are those three and four </a:t>
            </a:r>
            <a:r>
              <a:rPr lang="en-GB" b="1" dirty="0"/>
              <a:t>keyword</a:t>
            </a:r>
            <a:r>
              <a:rPr lang="en-GB" dirty="0"/>
              <a:t> phrases which are very, very specific to whatever you are selling. </a:t>
            </a:r>
          </a:p>
          <a:p>
            <a:pPr marL="0" indent="0" algn="ctr">
              <a:buNone/>
            </a:pPr>
            <a:r>
              <a:rPr lang="en-GB" i="1" dirty="0"/>
              <a:t>Very Useful…</a:t>
            </a:r>
          </a:p>
          <a:p>
            <a:endParaRPr lang="en-GB" b="1" dirty="0"/>
          </a:p>
          <a:p>
            <a:r>
              <a:rPr lang="en-GB" b="1" dirty="0"/>
              <a:t>More Targeted </a:t>
            </a:r>
            <a:r>
              <a:rPr lang="en-GB" dirty="0"/>
              <a:t>- Whenever a customer uses a highly specific search phrase, they tend to be looking for exactly what they are actually going to buy.</a:t>
            </a:r>
          </a:p>
          <a:p>
            <a:endParaRPr lang="en-GB" dirty="0"/>
          </a:p>
          <a:p>
            <a:r>
              <a:rPr lang="en-GB" b="1" dirty="0"/>
              <a:t>Less Competition…</a:t>
            </a:r>
          </a:p>
          <a:p>
            <a:endParaRPr lang="en-GB" dirty="0"/>
          </a:p>
        </p:txBody>
      </p:sp>
    </p:spTree>
    <p:extLst>
      <p:ext uri="{BB962C8B-B14F-4D97-AF65-F5344CB8AC3E}">
        <p14:creationId xmlns:p14="http://schemas.microsoft.com/office/powerpoint/2010/main" val="6782953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4704" y="0"/>
            <a:ext cx="7886700" cy="545523"/>
          </a:xfrm>
        </p:spPr>
        <p:txBody>
          <a:bodyPr/>
          <a:lstStyle/>
          <a:p>
            <a:pPr algn="ctr"/>
            <a:r>
              <a:rPr lang="en-GB" dirty="0"/>
              <a:t>Go For The Long Tail:</a:t>
            </a:r>
          </a:p>
        </p:txBody>
      </p:sp>
      <p:sp>
        <p:nvSpPr>
          <p:cNvPr id="5" name="TextBox 4"/>
          <p:cNvSpPr txBox="1"/>
          <p:nvPr/>
        </p:nvSpPr>
        <p:spPr>
          <a:xfrm>
            <a:off x="4860032" y="272761"/>
            <a:ext cx="4036868" cy="1200329"/>
          </a:xfrm>
          <a:prstGeom prst="rect">
            <a:avLst/>
          </a:prstGeom>
          <a:noFill/>
        </p:spPr>
        <p:txBody>
          <a:bodyPr wrap="square" rtlCol="0">
            <a:spAutoFit/>
          </a:bodyPr>
          <a:lstStyle/>
          <a:p>
            <a:pPr marL="214313" indent="-214313">
              <a:buFontTx/>
              <a:buChar char="-"/>
            </a:pPr>
            <a:r>
              <a:rPr lang="en-GB" dirty="0"/>
              <a:t>Top 100 keywords get millions of monthly searches!</a:t>
            </a:r>
          </a:p>
          <a:p>
            <a:pPr marL="214313" indent="-214313">
              <a:buFontTx/>
              <a:buChar char="-"/>
            </a:pPr>
            <a:endParaRPr lang="en-GB" dirty="0"/>
          </a:p>
          <a:p>
            <a:pPr marL="214313" indent="-214313">
              <a:buFontTx/>
              <a:buChar char="-"/>
            </a:pPr>
            <a:r>
              <a:rPr lang="en-GB" dirty="0"/>
              <a:t>long-tail represents 70% of all searches</a:t>
            </a:r>
          </a:p>
        </p:txBody>
      </p:sp>
      <p:pic>
        <p:nvPicPr>
          <p:cNvPr id="4098" name="Picture 2" descr="The Long Tail Effect Theory in Practise Explained">
            <a:extLst>
              <a:ext uri="{FF2B5EF4-FFF2-40B4-BE49-F238E27FC236}">
                <a16:creationId xmlns:a16="http://schemas.microsoft.com/office/drawing/2014/main" id="{01CDD6C8-7D9C-6DAE-589C-00A6F3A0B1E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917" t="15805" r="16654" b="16090"/>
          <a:stretch/>
        </p:blipFill>
        <p:spPr bwMode="auto">
          <a:xfrm>
            <a:off x="683568" y="1652381"/>
            <a:ext cx="5909618" cy="408300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96FD235-2E66-8637-1857-FA517B35BA1B}"/>
              </a:ext>
            </a:extLst>
          </p:cNvPr>
          <p:cNvSpPr txBox="1"/>
          <p:nvPr/>
        </p:nvSpPr>
        <p:spPr>
          <a:xfrm>
            <a:off x="1070974" y="1122610"/>
            <a:ext cx="888898" cy="369332"/>
          </a:xfrm>
          <a:prstGeom prst="rect">
            <a:avLst/>
          </a:prstGeom>
          <a:noFill/>
        </p:spPr>
        <p:txBody>
          <a:bodyPr wrap="none" rtlCol="0">
            <a:spAutoFit/>
          </a:bodyPr>
          <a:lstStyle/>
          <a:p>
            <a:r>
              <a:rPr lang="en-GB" dirty="0"/>
              <a:t>Holiday</a:t>
            </a:r>
          </a:p>
        </p:txBody>
      </p:sp>
      <p:sp>
        <p:nvSpPr>
          <p:cNvPr id="8" name="TextBox 7">
            <a:extLst>
              <a:ext uri="{FF2B5EF4-FFF2-40B4-BE49-F238E27FC236}">
                <a16:creationId xmlns:a16="http://schemas.microsoft.com/office/drawing/2014/main" id="{A4F00AC7-D79C-9A57-0831-38544BB17008}"/>
              </a:ext>
            </a:extLst>
          </p:cNvPr>
          <p:cNvSpPr txBox="1"/>
          <p:nvPr/>
        </p:nvSpPr>
        <p:spPr>
          <a:xfrm>
            <a:off x="1368927" y="1542280"/>
            <a:ext cx="1181889" cy="646331"/>
          </a:xfrm>
          <a:prstGeom prst="rect">
            <a:avLst/>
          </a:prstGeom>
          <a:noFill/>
        </p:spPr>
        <p:txBody>
          <a:bodyPr wrap="square" rtlCol="0">
            <a:spAutoFit/>
          </a:bodyPr>
          <a:lstStyle/>
          <a:p>
            <a:pPr algn="ctr"/>
            <a:r>
              <a:rPr lang="en-GB" dirty="0"/>
              <a:t>Weekend break</a:t>
            </a:r>
          </a:p>
        </p:txBody>
      </p:sp>
      <p:sp>
        <p:nvSpPr>
          <p:cNvPr id="9" name="TextBox 8">
            <a:extLst>
              <a:ext uri="{FF2B5EF4-FFF2-40B4-BE49-F238E27FC236}">
                <a16:creationId xmlns:a16="http://schemas.microsoft.com/office/drawing/2014/main" id="{D8AE1071-AF98-D10A-1DE7-15E6F1EF3A2D}"/>
              </a:ext>
            </a:extLst>
          </p:cNvPr>
          <p:cNvSpPr txBox="1"/>
          <p:nvPr/>
        </p:nvSpPr>
        <p:spPr>
          <a:xfrm>
            <a:off x="1515423" y="2538981"/>
            <a:ext cx="1181889" cy="646331"/>
          </a:xfrm>
          <a:prstGeom prst="rect">
            <a:avLst/>
          </a:prstGeom>
          <a:noFill/>
        </p:spPr>
        <p:txBody>
          <a:bodyPr wrap="square" rtlCol="0">
            <a:spAutoFit/>
          </a:bodyPr>
          <a:lstStyle/>
          <a:p>
            <a:pPr algn="ctr"/>
            <a:r>
              <a:rPr lang="en-GB" dirty="0"/>
              <a:t>Getaway for 2</a:t>
            </a:r>
          </a:p>
        </p:txBody>
      </p:sp>
      <p:sp>
        <p:nvSpPr>
          <p:cNvPr id="10" name="TextBox 9">
            <a:extLst>
              <a:ext uri="{FF2B5EF4-FFF2-40B4-BE49-F238E27FC236}">
                <a16:creationId xmlns:a16="http://schemas.microsoft.com/office/drawing/2014/main" id="{B1E04653-7475-8D72-D9A8-C735DD2F0CFC}"/>
              </a:ext>
            </a:extLst>
          </p:cNvPr>
          <p:cNvSpPr txBox="1"/>
          <p:nvPr/>
        </p:nvSpPr>
        <p:spPr>
          <a:xfrm>
            <a:off x="2279296" y="3185312"/>
            <a:ext cx="1181889" cy="923330"/>
          </a:xfrm>
          <a:prstGeom prst="rect">
            <a:avLst/>
          </a:prstGeom>
          <a:noFill/>
        </p:spPr>
        <p:txBody>
          <a:bodyPr wrap="square" rtlCol="0">
            <a:spAutoFit/>
          </a:bodyPr>
          <a:lstStyle/>
          <a:p>
            <a:pPr algn="ctr"/>
            <a:r>
              <a:rPr lang="en-GB" dirty="0"/>
              <a:t>Weekend away for 2 in Tuscany</a:t>
            </a:r>
          </a:p>
        </p:txBody>
      </p:sp>
      <p:sp>
        <p:nvSpPr>
          <p:cNvPr id="11" name="TextBox 10">
            <a:extLst>
              <a:ext uri="{FF2B5EF4-FFF2-40B4-BE49-F238E27FC236}">
                <a16:creationId xmlns:a16="http://schemas.microsoft.com/office/drawing/2014/main" id="{5212456D-0478-DF02-5577-10C1BFA982F7}"/>
              </a:ext>
            </a:extLst>
          </p:cNvPr>
          <p:cNvSpPr txBox="1"/>
          <p:nvPr/>
        </p:nvSpPr>
        <p:spPr>
          <a:xfrm>
            <a:off x="3864497" y="3255045"/>
            <a:ext cx="1181889" cy="1200329"/>
          </a:xfrm>
          <a:prstGeom prst="rect">
            <a:avLst/>
          </a:prstGeom>
          <a:noFill/>
        </p:spPr>
        <p:txBody>
          <a:bodyPr wrap="square" rtlCol="0">
            <a:spAutoFit/>
          </a:bodyPr>
          <a:lstStyle/>
          <a:p>
            <a:pPr algn="ctr"/>
            <a:r>
              <a:rPr lang="en-GB" dirty="0"/>
              <a:t> February Weekend away for 2 in Tuscany</a:t>
            </a:r>
          </a:p>
        </p:txBody>
      </p:sp>
      <p:sp>
        <p:nvSpPr>
          <p:cNvPr id="12" name="TextBox 11">
            <a:extLst>
              <a:ext uri="{FF2B5EF4-FFF2-40B4-BE49-F238E27FC236}">
                <a16:creationId xmlns:a16="http://schemas.microsoft.com/office/drawing/2014/main" id="{31F9CA63-15CC-14F0-8730-CCB27C83D72F}"/>
              </a:ext>
            </a:extLst>
          </p:cNvPr>
          <p:cNvSpPr txBox="1"/>
          <p:nvPr/>
        </p:nvSpPr>
        <p:spPr>
          <a:xfrm>
            <a:off x="5485225" y="3254937"/>
            <a:ext cx="2616192" cy="1477328"/>
          </a:xfrm>
          <a:prstGeom prst="rect">
            <a:avLst/>
          </a:prstGeom>
          <a:noFill/>
        </p:spPr>
        <p:txBody>
          <a:bodyPr wrap="square" rtlCol="0">
            <a:spAutoFit/>
          </a:bodyPr>
          <a:lstStyle/>
          <a:p>
            <a:pPr algn="ctr"/>
            <a:r>
              <a:rPr lang="en-GB" dirty="0"/>
              <a:t>All-inclusive February Weekend away for 2 in central Tuscany with car rental and champagne on arrival </a:t>
            </a:r>
          </a:p>
        </p:txBody>
      </p:sp>
    </p:spTree>
    <p:extLst>
      <p:ext uri="{BB962C8B-B14F-4D97-AF65-F5344CB8AC3E}">
        <p14:creationId xmlns:p14="http://schemas.microsoft.com/office/powerpoint/2010/main" val="41794917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690" y="-315416"/>
            <a:ext cx="7886700" cy="1325563"/>
          </a:xfrm>
        </p:spPr>
        <p:txBody>
          <a:bodyPr/>
          <a:lstStyle/>
          <a:p>
            <a:pPr algn="ctr"/>
            <a:r>
              <a:rPr lang="en-GB" dirty="0"/>
              <a:t>Keyword Density:</a:t>
            </a:r>
          </a:p>
        </p:txBody>
      </p:sp>
      <p:sp>
        <p:nvSpPr>
          <p:cNvPr id="3" name="Content Placeholder 2"/>
          <p:cNvSpPr>
            <a:spLocks noGrp="1"/>
          </p:cNvSpPr>
          <p:nvPr>
            <p:ph idx="1"/>
          </p:nvPr>
        </p:nvSpPr>
        <p:spPr>
          <a:xfrm>
            <a:off x="628650" y="836712"/>
            <a:ext cx="7886700" cy="4351338"/>
          </a:xfrm>
        </p:spPr>
        <p:txBody>
          <a:bodyPr/>
          <a:lstStyle/>
          <a:p>
            <a:r>
              <a:rPr lang="en-GB" b="1" dirty="0"/>
              <a:t>Keyword density</a:t>
            </a:r>
            <a:r>
              <a:rPr lang="en-GB" dirty="0"/>
              <a:t> is the percentage frequency a </a:t>
            </a:r>
            <a:r>
              <a:rPr lang="en-GB" b="1" dirty="0"/>
              <a:t>keyword</a:t>
            </a:r>
            <a:r>
              <a:rPr lang="en-GB" dirty="0"/>
              <a:t> or </a:t>
            </a:r>
            <a:r>
              <a:rPr lang="en-GB" b="1" dirty="0"/>
              <a:t>phrase</a:t>
            </a:r>
            <a:r>
              <a:rPr lang="en-GB" dirty="0"/>
              <a:t> appears on a web page compared to the total number of words on the page.</a:t>
            </a:r>
          </a:p>
          <a:p>
            <a:endParaRPr lang="en-GB" dirty="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87711" y="1988840"/>
            <a:ext cx="5768578" cy="3544685"/>
          </a:xfrm>
          <a:prstGeom prst="rect">
            <a:avLst/>
          </a:prstGeom>
        </p:spPr>
      </p:pic>
    </p:spTree>
    <p:extLst>
      <p:ext uri="{BB962C8B-B14F-4D97-AF65-F5344CB8AC3E}">
        <p14:creationId xmlns:p14="http://schemas.microsoft.com/office/powerpoint/2010/main" val="40717571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6552" y="-99392"/>
            <a:ext cx="7886700" cy="994172"/>
          </a:xfrm>
        </p:spPr>
        <p:txBody>
          <a:bodyPr/>
          <a:lstStyle/>
          <a:p>
            <a:pPr algn="ctr"/>
            <a:r>
              <a:rPr lang="en-US" dirty="0"/>
              <a:t>Where to Place Keywords - HTML Code</a:t>
            </a:r>
          </a:p>
        </p:txBody>
      </p:sp>
      <p:sp>
        <p:nvSpPr>
          <p:cNvPr id="3" name="Content Placeholder 2"/>
          <p:cNvSpPr>
            <a:spLocks noGrp="1"/>
          </p:cNvSpPr>
          <p:nvPr>
            <p:ph idx="1"/>
          </p:nvPr>
        </p:nvSpPr>
        <p:spPr>
          <a:xfrm>
            <a:off x="189346" y="894780"/>
            <a:ext cx="6172200" cy="3394472"/>
          </a:xfrm>
        </p:spPr>
        <p:txBody>
          <a:bodyPr>
            <a:normAutofit/>
          </a:bodyPr>
          <a:lstStyle/>
          <a:p>
            <a:r>
              <a:rPr lang="en-US" dirty="0"/>
              <a:t>HTML Title Tag</a:t>
            </a:r>
          </a:p>
          <a:p>
            <a:r>
              <a:rPr lang="en-US" dirty="0"/>
              <a:t>URL </a:t>
            </a:r>
          </a:p>
          <a:p>
            <a:r>
              <a:rPr lang="en-US" dirty="0"/>
              <a:t>Meta Description Tag</a:t>
            </a:r>
          </a:p>
          <a:p>
            <a:r>
              <a:rPr lang="en-US" dirty="0"/>
              <a:t>Alt Tag</a:t>
            </a:r>
          </a:p>
          <a:p>
            <a:r>
              <a:rPr lang="en-US" dirty="0"/>
              <a:t>Main Body of Text</a:t>
            </a:r>
          </a:p>
          <a:p>
            <a:r>
              <a:rPr lang="en-US" dirty="0"/>
              <a:t>Header Tags</a:t>
            </a:r>
          </a:p>
          <a:p>
            <a:pPr marL="0" indent="0">
              <a:buNone/>
            </a:pPr>
            <a:endParaRPr lang="en-US" dirty="0"/>
          </a:p>
          <a:p>
            <a:endParaRPr lang="en-US" dirty="0"/>
          </a:p>
          <a:p>
            <a:endParaRPr lang="en-US"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57606" y="589683"/>
            <a:ext cx="4408855" cy="2394750"/>
          </a:xfrm>
          <a:prstGeom prst="rect">
            <a:avLst/>
          </a:prstGeom>
        </p:spPr>
      </p:pic>
      <p:pic>
        <p:nvPicPr>
          <p:cNvPr id="7" name="Picture 6">
            <a:extLst>
              <a:ext uri="{FF2B5EF4-FFF2-40B4-BE49-F238E27FC236}">
                <a16:creationId xmlns:a16="http://schemas.microsoft.com/office/drawing/2014/main" id="{A1E12E82-5FBF-4CFE-0E18-D05552565785}"/>
              </a:ext>
            </a:extLst>
          </p:cNvPr>
          <p:cNvPicPr>
            <a:picLocks noChangeAspect="1"/>
          </p:cNvPicPr>
          <p:nvPr/>
        </p:nvPicPr>
        <p:blipFill rotWithShape="1">
          <a:blip r:embed="rId4"/>
          <a:srcRect l="-1973" r="-1" b="59729"/>
          <a:stretch/>
        </p:blipFill>
        <p:spPr>
          <a:xfrm>
            <a:off x="-16562" y="3197580"/>
            <a:ext cx="8952744" cy="2058932"/>
          </a:xfrm>
          <a:prstGeom prst="rect">
            <a:avLst/>
          </a:prstGeom>
        </p:spPr>
      </p:pic>
      <p:sp>
        <p:nvSpPr>
          <p:cNvPr id="8" name="Oval 7">
            <a:extLst>
              <a:ext uri="{FF2B5EF4-FFF2-40B4-BE49-F238E27FC236}">
                <a16:creationId xmlns:a16="http://schemas.microsoft.com/office/drawing/2014/main" id="{395274E4-71EB-AA2F-3876-E10C90338A2E}"/>
              </a:ext>
            </a:extLst>
          </p:cNvPr>
          <p:cNvSpPr/>
          <p:nvPr/>
        </p:nvSpPr>
        <p:spPr>
          <a:xfrm>
            <a:off x="6444208" y="4725144"/>
            <a:ext cx="2016224" cy="305097"/>
          </a:xfrm>
          <a:prstGeom prst="ellipse">
            <a:avLst/>
          </a:prstGeom>
          <a:noFill/>
          <a:ln>
            <a:solidFill>
              <a:srgbClr val="FF0000"/>
            </a:solidFill>
          </a:ln>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2E86D22B-71A7-881E-DD12-C7DA0AA0831D}"/>
              </a:ext>
            </a:extLst>
          </p:cNvPr>
          <p:cNvSpPr txBox="1"/>
          <p:nvPr/>
        </p:nvSpPr>
        <p:spPr>
          <a:xfrm>
            <a:off x="3690878" y="5331404"/>
            <a:ext cx="4769554" cy="369332"/>
          </a:xfrm>
          <a:prstGeom prst="rect">
            <a:avLst/>
          </a:prstGeom>
          <a:noFill/>
        </p:spPr>
        <p:txBody>
          <a:bodyPr wrap="square">
            <a:spAutoFit/>
          </a:bodyPr>
          <a:lstStyle/>
          <a:p>
            <a:r>
              <a:rPr lang="en-GB" i="1" dirty="0" err="1">
                <a:hlinkClick r:id="rId5"/>
              </a:rPr>
              <a:t>Moz</a:t>
            </a:r>
            <a:r>
              <a:rPr lang="en-GB" i="1" dirty="0">
                <a:hlinkClick r:id="rId5"/>
              </a:rPr>
              <a:t> Keyword Explorer</a:t>
            </a:r>
            <a:endParaRPr lang="en-GB" i="1" dirty="0"/>
          </a:p>
        </p:txBody>
      </p:sp>
    </p:spTree>
    <p:extLst>
      <p:ext uri="{BB962C8B-B14F-4D97-AF65-F5344CB8AC3E}">
        <p14:creationId xmlns:p14="http://schemas.microsoft.com/office/powerpoint/2010/main" val="17440346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0688" y="-204959"/>
            <a:ext cx="7886700" cy="1325563"/>
          </a:xfrm>
        </p:spPr>
        <p:txBody>
          <a:bodyPr/>
          <a:lstStyle/>
          <a:p>
            <a:pPr algn="ctr"/>
            <a:r>
              <a:rPr lang="en-US" dirty="0"/>
              <a:t>Site Architecture</a:t>
            </a:r>
          </a:p>
        </p:txBody>
      </p:sp>
      <p:sp>
        <p:nvSpPr>
          <p:cNvPr id="3" name="Content Placeholder 2"/>
          <p:cNvSpPr>
            <a:spLocks noGrp="1"/>
          </p:cNvSpPr>
          <p:nvPr>
            <p:ph idx="1"/>
          </p:nvPr>
        </p:nvSpPr>
        <p:spPr>
          <a:xfrm>
            <a:off x="464720" y="1403075"/>
            <a:ext cx="8117983" cy="3319726"/>
          </a:xfrm>
        </p:spPr>
        <p:txBody>
          <a:bodyPr>
            <a:normAutofit fontScale="85000" lnSpcReduction="20000"/>
          </a:bodyPr>
          <a:lstStyle/>
          <a:p>
            <a:r>
              <a:rPr lang="en-US" sz="2700" b="1" dirty="0"/>
              <a:t>Site Crawlability </a:t>
            </a:r>
            <a:r>
              <a:rPr lang="en-US" sz="2700" dirty="0"/>
              <a:t>– generally a problem for large websites (provide a XML site map – </a:t>
            </a:r>
          </a:p>
          <a:p>
            <a:pPr marL="0" indent="0">
              <a:buNone/>
            </a:pPr>
            <a:r>
              <a:rPr lang="en-GB" sz="2000" dirty="0">
                <a:hlinkClick r:id="rId3"/>
              </a:rPr>
              <a:t>Google Search Central (formerly Webmasters) | Web SEO Resources  |  Google for Developers</a:t>
            </a:r>
            <a:endParaRPr lang="en-GB" sz="2000" dirty="0"/>
          </a:p>
          <a:p>
            <a:pPr marL="0" indent="0">
              <a:buNone/>
            </a:pPr>
            <a:endParaRPr lang="en-US" sz="2700" dirty="0"/>
          </a:p>
          <a:p>
            <a:r>
              <a:rPr lang="en-US" sz="2700" b="1" dirty="0"/>
              <a:t>Duplication / Canonicalization </a:t>
            </a:r>
          </a:p>
          <a:p>
            <a:endParaRPr lang="en-US" sz="2700" b="1" dirty="0"/>
          </a:p>
          <a:p>
            <a:r>
              <a:rPr lang="en-US" sz="2700" b="1" dirty="0"/>
              <a:t>Page speed</a:t>
            </a:r>
          </a:p>
          <a:p>
            <a:endParaRPr lang="en-US" sz="2700" b="1" dirty="0"/>
          </a:p>
          <a:p>
            <a:r>
              <a:rPr lang="en-US" sz="2700" b="1" dirty="0"/>
              <a:t>Mobile Friendly</a:t>
            </a:r>
          </a:p>
          <a:p>
            <a:endParaRPr lang="en-US" sz="2700" b="1" dirty="0"/>
          </a:p>
          <a:p>
            <a:pPr marL="0" indent="0">
              <a:buNone/>
            </a:pPr>
            <a:endParaRPr lang="en-US" sz="2700" b="1" dirty="0"/>
          </a:p>
          <a:p>
            <a:endParaRPr lang="en-US" dirty="0"/>
          </a:p>
          <a:p>
            <a:endParaRPr lang="en-US" dirty="0"/>
          </a:p>
        </p:txBody>
      </p:sp>
      <p:pic>
        <p:nvPicPr>
          <p:cNvPr id="5122" name="Picture 2" descr="How to Use XML Sitemaps to Boost SEO">
            <a:extLst>
              <a:ext uri="{FF2B5EF4-FFF2-40B4-BE49-F238E27FC236}">
                <a16:creationId xmlns:a16="http://schemas.microsoft.com/office/drawing/2014/main" id="{081D29F2-4C13-CE60-DDF3-72F35D66B82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88024" y="2636912"/>
            <a:ext cx="4178671" cy="30600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59474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520" y="-27839"/>
            <a:ext cx="7886700" cy="994172"/>
          </a:xfrm>
        </p:spPr>
        <p:txBody>
          <a:bodyPr>
            <a:normAutofit fontScale="90000"/>
          </a:bodyPr>
          <a:lstStyle/>
          <a:p>
            <a:pPr algn="ctr"/>
            <a:r>
              <a:rPr lang="en-GB" dirty="0"/>
              <a:t>What Are Backlinks? Why Are They Important?</a:t>
            </a:r>
          </a:p>
        </p:txBody>
      </p:sp>
      <p:sp>
        <p:nvSpPr>
          <p:cNvPr id="3" name="Content Placeholder 2"/>
          <p:cNvSpPr>
            <a:spLocks noGrp="1"/>
          </p:cNvSpPr>
          <p:nvPr>
            <p:ph idx="1"/>
          </p:nvPr>
        </p:nvSpPr>
        <p:spPr>
          <a:xfrm>
            <a:off x="107504" y="816514"/>
            <a:ext cx="9144000" cy="3556073"/>
          </a:xfrm>
        </p:spPr>
        <p:txBody>
          <a:bodyPr>
            <a:normAutofit fontScale="92500" lnSpcReduction="10000"/>
          </a:bodyPr>
          <a:lstStyle/>
          <a:p>
            <a:endParaRPr lang="en-GB" dirty="0"/>
          </a:p>
          <a:p>
            <a:r>
              <a:rPr lang="en-GB" dirty="0"/>
              <a:t>An incoming hyperlink from one web site to another.</a:t>
            </a:r>
          </a:p>
          <a:p>
            <a:endParaRPr lang="en-GB" dirty="0"/>
          </a:p>
          <a:p>
            <a:r>
              <a:rPr lang="en-GB" dirty="0"/>
              <a:t>There is an extremely high correlation between backlinks and website rank and authority.</a:t>
            </a:r>
          </a:p>
          <a:p>
            <a:endParaRPr lang="en-GB" dirty="0"/>
          </a:p>
          <a:p>
            <a:pPr marL="0" indent="0" algn="ctr">
              <a:buNone/>
            </a:pPr>
            <a:r>
              <a:rPr lang="en-GB" b="1" dirty="0"/>
              <a:t>Why?</a:t>
            </a:r>
          </a:p>
          <a:p>
            <a:pPr marL="0" indent="0" algn="ctr">
              <a:buNone/>
            </a:pPr>
            <a:endParaRPr lang="en-GB" b="1" dirty="0"/>
          </a:p>
          <a:p>
            <a:pPr>
              <a:buFontTx/>
              <a:buChar char="-"/>
            </a:pPr>
            <a:r>
              <a:rPr lang="en-GB" dirty="0"/>
              <a:t>The web is a popularity contest…</a:t>
            </a:r>
          </a:p>
          <a:p>
            <a:pPr>
              <a:buFontTx/>
              <a:buChar char="-"/>
            </a:pPr>
            <a:endParaRPr lang="en-GB" dirty="0"/>
          </a:p>
          <a:p>
            <a:pPr>
              <a:buFontTx/>
              <a:buChar char="-"/>
            </a:pPr>
            <a:r>
              <a:rPr lang="en-GB" dirty="0"/>
              <a:t>Quality over quantity….. In theory!</a:t>
            </a:r>
          </a:p>
          <a:p>
            <a:endParaRPr lang="en-GB" dirty="0"/>
          </a:p>
          <a:p>
            <a:endParaRPr lang="en-GB" dirty="0"/>
          </a:p>
          <a:p>
            <a:endParaRPr lang="en-GB" dirty="0"/>
          </a:p>
        </p:txBody>
      </p:sp>
      <p:pic>
        <p:nvPicPr>
          <p:cNvPr id="6146" name="Picture 2" descr="Toxic Backlinks - How They Hurt SEO, and How to Get Rid of Them | Social  Media Today">
            <a:extLst>
              <a:ext uri="{FF2B5EF4-FFF2-40B4-BE49-F238E27FC236}">
                <a16:creationId xmlns:a16="http://schemas.microsoft.com/office/drawing/2014/main" id="{81BC3805-3F86-DD7F-9EC0-CCC79FE31B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139952" y="2996952"/>
            <a:ext cx="4623268" cy="2456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62164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24744" y="-99392"/>
            <a:ext cx="7886700" cy="1325563"/>
          </a:xfrm>
        </p:spPr>
        <p:txBody>
          <a:bodyPr/>
          <a:lstStyle/>
          <a:p>
            <a:pPr algn="ctr"/>
            <a:r>
              <a:rPr lang="en-GB" dirty="0"/>
              <a:t>Link Building</a:t>
            </a:r>
          </a:p>
        </p:txBody>
      </p:sp>
      <p:sp>
        <p:nvSpPr>
          <p:cNvPr id="3" name="Content Placeholder 2"/>
          <p:cNvSpPr>
            <a:spLocks noGrp="1"/>
          </p:cNvSpPr>
          <p:nvPr>
            <p:ph idx="1"/>
          </p:nvPr>
        </p:nvSpPr>
        <p:spPr>
          <a:xfrm>
            <a:off x="628650" y="1226171"/>
            <a:ext cx="7886700" cy="3494586"/>
          </a:xfrm>
        </p:spPr>
        <p:txBody>
          <a:bodyPr>
            <a:normAutofit lnSpcReduction="10000"/>
          </a:bodyPr>
          <a:lstStyle/>
          <a:p>
            <a:r>
              <a:rPr lang="en-GB" dirty="0"/>
              <a:t>The process of getting external pages to link to a page on your website. </a:t>
            </a:r>
          </a:p>
          <a:p>
            <a:pPr marL="0" indent="0">
              <a:buNone/>
            </a:pPr>
            <a:endParaRPr lang="en-GB" dirty="0"/>
          </a:p>
          <a:p>
            <a:r>
              <a:rPr lang="en-GB" dirty="0"/>
              <a:t>A difficult process - very time consuming</a:t>
            </a:r>
          </a:p>
          <a:p>
            <a:endParaRPr lang="en-GB" dirty="0"/>
          </a:p>
          <a:p>
            <a:r>
              <a:rPr lang="en-GB" dirty="0"/>
              <a:t>A link from an authoritative website will make a greater impact on a SERP than a link from a newly built website, but high quality links are hard to come by.</a:t>
            </a:r>
          </a:p>
          <a:p>
            <a:endParaRPr lang="en-GB" dirty="0"/>
          </a:p>
          <a:p>
            <a:r>
              <a:rPr lang="en-GB" dirty="0"/>
              <a:t>link building is imperative in achieving high organic search rankings</a:t>
            </a:r>
          </a:p>
        </p:txBody>
      </p:sp>
    </p:spTree>
    <p:extLst>
      <p:ext uri="{BB962C8B-B14F-4D97-AF65-F5344CB8AC3E}">
        <p14:creationId xmlns:p14="http://schemas.microsoft.com/office/powerpoint/2010/main" val="2574281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49532"/>
            <a:ext cx="7886700" cy="1325563"/>
          </a:xfrm>
        </p:spPr>
        <p:txBody>
          <a:bodyPr>
            <a:normAutofit/>
          </a:bodyPr>
          <a:lstStyle/>
          <a:p>
            <a:pPr algn="ctr"/>
            <a:r>
              <a:rPr lang="en-GB" sz="2700" dirty="0">
                <a:solidFill>
                  <a:srgbClr val="000000"/>
                </a:solidFill>
                <a:latin typeface="+mn-lt"/>
              </a:rPr>
              <a:t>How To Get Other Sites Linking to You</a:t>
            </a:r>
            <a:br>
              <a:rPr lang="en-GB" b="1" dirty="0">
                <a:solidFill>
                  <a:srgbClr val="000000"/>
                </a:solidFill>
                <a:latin typeface="EkMukta"/>
              </a:rPr>
            </a:br>
            <a:endParaRPr lang="en-GB" dirty="0"/>
          </a:p>
        </p:txBody>
      </p:sp>
      <p:sp>
        <p:nvSpPr>
          <p:cNvPr id="4" name="Rectangle 3"/>
          <p:cNvSpPr/>
          <p:nvPr/>
        </p:nvSpPr>
        <p:spPr>
          <a:xfrm>
            <a:off x="493679" y="1916832"/>
            <a:ext cx="8156642" cy="2677656"/>
          </a:xfrm>
          <a:prstGeom prst="rect">
            <a:avLst/>
          </a:prstGeom>
        </p:spPr>
        <p:txBody>
          <a:bodyPr wrap="square">
            <a:spAutoFit/>
          </a:bodyPr>
          <a:lstStyle/>
          <a:p>
            <a:pPr>
              <a:buFont typeface="Arial" panose="020B0604020202020204" pitchFamily="34" charset="0"/>
              <a:buChar char="•"/>
            </a:pPr>
            <a:r>
              <a:rPr lang="en-GB" sz="2400" dirty="0">
                <a:solidFill>
                  <a:srgbClr val="000000"/>
                </a:solidFill>
              </a:rPr>
              <a:t>Content Creation &amp; Promotion </a:t>
            </a:r>
          </a:p>
          <a:p>
            <a:pPr>
              <a:buFont typeface="Arial" panose="020B0604020202020204" pitchFamily="34" charset="0"/>
              <a:buChar char="•"/>
            </a:pPr>
            <a:endParaRPr lang="en-GB" sz="2400" dirty="0">
              <a:solidFill>
                <a:srgbClr val="000000"/>
              </a:solidFill>
            </a:endParaRPr>
          </a:p>
          <a:p>
            <a:pPr>
              <a:buFont typeface="Arial" panose="020B0604020202020204" pitchFamily="34" charset="0"/>
              <a:buChar char="•"/>
            </a:pPr>
            <a:r>
              <a:rPr lang="en-GB" sz="2400" dirty="0">
                <a:solidFill>
                  <a:srgbClr val="000000"/>
                </a:solidFill>
              </a:rPr>
              <a:t>Submissions </a:t>
            </a:r>
          </a:p>
          <a:p>
            <a:pPr>
              <a:buFont typeface="Arial" panose="020B0604020202020204" pitchFamily="34" charset="0"/>
              <a:buChar char="•"/>
            </a:pPr>
            <a:endParaRPr lang="en-GB" sz="2400" dirty="0">
              <a:solidFill>
                <a:srgbClr val="000000"/>
              </a:solidFill>
            </a:endParaRPr>
          </a:p>
          <a:p>
            <a:pPr>
              <a:buFont typeface="Arial" panose="020B0604020202020204" pitchFamily="34" charset="0"/>
              <a:buChar char="•"/>
            </a:pPr>
            <a:r>
              <a:rPr lang="en-GB" sz="2400" dirty="0">
                <a:solidFill>
                  <a:srgbClr val="000000"/>
                </a:solidFill>
              </a:rPr>
              <a:t>Reviews &amp; Mentions </a:t>
            </a:r>
          </a:p>
          <a:p>
            <a:pPr>
              <a:buFont typeface="Arial" panose="020B0604020202020204" pitchFamily="34" charset="0"/>
              <a:buChar char="•"/>
            </a:pPr>
            <a:endParaRPr lang="en-GB" sz="2400" dirty="0">
              <a:solidFill>
                <a:srgbClr val="000000"/>
              </a:solidFill>
            </a:endParaRPr>
          </a:p>
          <a:p>
            <a:pPr>
              <a:buFont typeface="Arial" panose="020B0604020202020204" pitchFamily="34" charset="0"/>
              <a:buChar char="•"/>
            </a:pPr>
            <a:r>
              <a:rPr lang="en-GB" sz="2400" dirty="0">
                <a:solidFill>
                  <a:srgbClr val="000000"/>
                </a:solidFill>
              </a:rPr>
              <a:t>Links from Friends &amp; Partners</a:t>
            </a:r>
            <a:r>
              <a:rPr lang="en-GB" sz="2100" dirty="0">
                <a:solidFill>
                  <a:srgbClr val="000000"/>
                </a:solidFill>
              </a:rPr>
              <a:t> </a:t>
            </a:r>
            <a:endParaRPr lang="en-GB" sz="1350" dirty="0">
              <a:solidFill>
                <a:srgbClr val="000000"/>
              </a:solidFill>
            </a:endParaRPr>
          </a:p>
        </p:txBody>
      </p:sp>
    </p:spTree>
    <p:extLst>
      <p:ext uri="{BB962C8B-B14F-4D97-AF65-F5344CB8AC3E}">
        <p14:creationId xmlns:p14="http://schemas.microsoft.com/office/powerpoint/2010/main" val="33043976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How to Assess the Quality of a Backlink:</a:t>
            </a:r>
          </a:p>
        </p:txBody>
      </p:sp>
      <p:sp>
        <p:nvSpPr>
          <p:cNvPr id="3" name="Content Placeholder 2"/>
          <p:cNvSpPr>
            <a:spLocks noGrp="1"/>
          </p:cNvSpPr>
          <p:nvPr>
            <p:ph idx="1"/>
          </p:nvPr>
        </p:nvSpPr>
        <p:spPr>
          <a:xfrm>
            <a:off x="628650" y="2084027"/>
            <a:ext cx="7886700" cy="3263504"/>
          </a:xfrm>
        </p:spPr>
        <p:txBody>
          <a:bodyPr/>
          <a:lstStyle/>
          <a:p>
            <a:pPr marL="0" indent="0">
              <a:buNone/>
            </a:pPr>
            <a:endParaRPr lang="en-GB" dirty="0"/>
          </a:p>
          <a:p>
            <a:pPr marL="0" indent="0" algn="ctr">
              <a:buNone/>
            </a:pPr>
            <a:r>
              <a:rPr lang="en-GB" i="1" dirty="0"/>
              <a:t>Live Example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81524" y="2564904"/>
            <a:ext cx="6380952" cy="3000000"/>
          </a:xfrm>
          <a:prstGeom prst="rect">
            <a:avLst/>
          </a:prstGeom>
        </p:spPr>
      </p:pic>
    </p:spTree>
    <p:extLst>
      <p:ext uri="{BB962C8B-B14F-4D97-AF65-F5344CB8AC3E}">
        <p14:creationId xmlns:p14="http://schemas.microsoft.com/office/powerpoint/2010/main" val="2881973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171400"/>
            <a:ext cx="7886700" cy="1325563"/>
          </a:xfrm>
        </p:spPr>
        <p:txBody>
          <a:bodyPr/>
          <a:lstStyle/>
          <a:p>
            <a:pPr algn="ctr"/>
            <a:r>
              <a:rPr lang="en-GB" dirty="0"/>
              <a:t>Content: The Importance of Blogs for SEO</a:t>
            </a:r>
          </a:p>
        </p:txBody>
      </p:sp>
      <p:sp>
        <p:nvSpPr>
          <p:cNvPr id="3" name="Content Placeholder 2"/>
          <p:cNvSpPr>
            <a:spLocks noGrp="1"/>
          </p:cNvSpPr>
          <p:nvPr>
            <p:ph idx="1"/>
          </p:nvPr>
        </p:nvSpPr>
        <p:spPr>
          <a:xfrm>
            <a:off x="467544" y="836712"/>
            <a:ext cx="7886700" cy="4351338"/>
          </a:xfrm>
        </p:spPr>
        <p:txBody>
          <a:bodyPr/>
          <a:lstStyle/>
          <a:p>
            <a:endParaRPr lang="en-GB" b="1" dirty="0"/>
          </a:p>
          <a:p>
            <a:r>
              <a:rPr lang="en-GB" b="1" dirty="0"/>
              <a:t>Great way of adding fresh content to your website..</a:t>
            </a:r>
          </a:p>
          <a:p>
            <a:endParaRPr lang="en-GB" b="1" dirty="0"/>
          </a:p>
          <a:p>
            <a:r>
              <a:rPr lang="en-GB" b="1" dirty="0"/>
              <a:t>Keyword Targeting and Coverage</a:t>
            </a:r>
          </a:p>
          <a:p>
            <a:pPr marL="0" indent="0">
              <a:buNone/>
            </a:pPr>
            <a:endParaRPr lang="en-GB" b="1" dirty="0"/>
          </a:p>
          <a:p>
            <a:r>
              <a:rPr lang="en-GB" b="1" dirty="0"/>
              <a:t>Increase Your Backlinks</a:t>
            </a:r>
          </a:p>
          <a:p>
            <a:endParaRPr lang="en-GB" b="1" dirty="0"/>
          </a:p>
          <a:p>
            <a:endParaRPr lang="en-GB" dirty="0"/>
          </a:p>
          <a:p>
            <a:endParaRPr lang="en-GB" dirty="0"/>
          </a:p>
        </p:txBody>
      </p:sp>
    </p:spTree>
    <p:extLst>
      <p:ext uri="{BB962C8B-B14F-4D97-AF65-F5344CB8AC3E}">
        <p14:creationId xmlns:p14="http://schemas.microsoft.com/office/powerpoint/2010/main" val="36430956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1D4A0-C46D-453C-99CE-59FD4587B254}"/>
              </a:ext>
            </a:extLst>
          </p:cNvPr>
          <p:cNvSpPr>
            <a:spLocks noGrp="1"/>
          </p:cNvSpPr>
          <p:nvPr>
            <p:ph type="title"/>
          </p:nvPr>
        </p:nvSpPr>
        <p:spPr>
          <a:xfrm>
            <a:off x="4946565" y="1308041"/>
            <a:ext cx="2910215" cy="2705839"/>
          </a:xfrm>
        </p:spPr>
        <p:txBody>
          <a:bodyPr/>
          <a:lstStyle/>
          <a:p>
            <a:br>
              <a:rPr lang="en-GB" dirty="0">
                <a:solidFill>
                  <a:schemeClr val="tx1"/>
                </a:solidFill>
              </a:rPr>
            </a:br>
            <a:br>
              <a:rPr lang="en-GB" dirty="0">
                <a:solidFill>
                  <a:schemeClr val="tx1"/>
                </a:solidFill>
              </a:rPr>
            </a:br>
            <a:r>
              <a:rPr lang="en-GB" dirty="0">
                <a:solidFill>
                  <a:schemeClr val="tx1"/>
                </a:solidFill>
              </a:rPr>
              <a:t>We are going to take a 15 min break…</a:t>
            </a:r>
            <a:br>
              <a:rPr lang="en-GB" dirty="0">
                <a:solidFill>
                  <a:schemeClr val="tx1"/>
                </a:solidFill>
              </a:rPr>
            </a:br>
            <a:br>
              <a:rPr lang="en-GB" dirty="0">
                <a:solidFill>
                  <a:schemeClr val="tx1"/>
                </a:solidFill>
              </a:rPr>
            </a:br>
            <a:r>
              <a:rPr lang="en-GB" dirty="0">
                <a:solidFill>
                  <a:schemeClr val="tx1"/>
                </a:solidFill>
              </a:rPr>
              <a:t>See you soon!</a:t>
            </a:r>
          </a:p>
        </p:txBody>
      </p:sp>
      <p:pic>
        <p:nvPicPr>
          <p:cNvPr id="5124" name="Picture 4" descr="Funny poster a break Royalty Free Vector Image">
            <a:extLst>
              <a:ext uri="{FF2B5EF4-FFF2-40B4-BE49-F238E27FC236}">
                <a16:creationId xmlns:a16="http://schemas.microsoft.com/office/drawing/2014/main" id="{4342B196-C219-D58E-4F30-F7866E2985D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443"/>
          <a:stretch/>
        </p:blipFill>
        <p:spPr bwMode="auto">
          <a:xfrm>
            <a:off x="419100" y="1083565"/>
            <a:ext cx="3838575" cy="37956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7541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28650" y="1790050"/>
            <a:ext cx="7886700" cy="3263504"/>
          </a:xfrm>
        </p:spPr>
        <p:txBody>
          <a:bodyPr/>
          <a:lstStyle/>
          <a:p>
            <a:endParaRPr lang="en-GB" dirty="0"/>
          </a:p>
          <a:p>
            <a:endParaRPr lang="en-GB" dirty="0"/>
          </a:p>
          <a:p>
            <a:pPr marL="0" indent="0" algn="ctr">
              <a:buNone/>
            </a:pPr>
            <a:endParaRPr lang="en-GB" dirty="0"/>
          </a:p>
          <a:p>
            <a:pPr marL="0" indent="0" algn="ctr">
              <a:buNone/>
            </a:pPr>
            <a:r>
              <a:rPr lang="en-GB" sz="3300" dirty="0"/>
              <a:t>SEM – Search Engine Marketing</a:t>
            </a:r>
          </a:p>
        </p:txBody>
      </p:sp>
    </p:spTree>
    <p:extLst>
      <p:ext uri="{BB962C8B-B14F-4D97-AF65-F5344CB8AC3E}">
        <p14:creationId xmlns:p14="http://schemas.microsoft.com/office/powerpoint/2010/main" val="3968619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42911"/>
            <a:ext cx="7886700" cy="1325563"/>
          </a:xfrm>
        </p:spPr>
        <p:txBody>
          <a:bodyPr/>
          <a:lstStyle/>
          <a:p>
            <a:pPr algn="ctr"/>
            <a:r>
              <a:rPr lang="en-US" dirty="0"/>
              <a:t>What is SEM?</a:t>
            </a:r>
          </a:p>
        </p:txBody>
      </p:sp>
      <p:sp>
        <p:nvSpPr>
          <p:cNvPr id="3" name="Content Placeholder 2"/>
          <p:cNvSpPr>
            <a:spLocks noGrp="1"/>
          </p:cNvSpPr>
          <p:nvPr>
            <p:ph idx="1"/>
          </p:nvPr>
        </p:nvSpPr>
        <p:spPr>
          <a:xfrm>
            <a:off x="395536" y="1282652"/>
            <a:ext cx="6172200" cy="4292695"/>
          </a:xfrm>
        </p:spPr>
        <p:txBody>
          <a:bodyPr>
            <a:normAutofit fontScale="92500" lnSpcReduction="10000"/>
          </a:bodyPr>
          <a:lstStyle/>
          <a:p>
            <a:endParaRPr lang="en-US" dirty="0"/>
          </a:p>
          <a:p>
            <a:endParaRPr lang="en-US" dirty="0"/>
          </a:p>
          <a:p>
            <a:r>
              <a:rPr lang="en-US" sz="2475" dirty="0"/>
              <a:t>SEM refers to </a:t>
            </a:r>
            <a:r>
              <a:rPr lang="en-US" sz="2475" b="1" i="1" dirty="0"/>
              <a:t>Search Engine Marketing</a:t>
            </a:r>
            <a:r>
              <a:rPr lang="en-US" sz="2475" dirty="0"/>
              <a:t>.</a:t>
            </a:r>
          </a:p>
          <a:p>
            <a:endParaRPr lang="en-US" sz="2475" dirty="0"/>
          </a:p>
          <a:p>
            <a:pPr marL="0" indent="0" algn="ctr">
              <a:buNone/>
            </a:pPr>
            <a:r>
              <a:rPr lang="en-US" sz="2475" i="1" dirty="0"/>
              <a:t>Not to be confused with…</a:t>
            </a:r>
          </a:p>
          <a:p>
            <a:endParaRPr lang="en-US" sz="2475" dirty="0"/>
          </a:p>
          <a:p>
            <a:r>
              <a:rPr lang="en-US" sz="2475" b="1" i="1" dirty="0"/>
              <a:t>Search marketing </a:t>
            </a:r>
            <a:r>
              <a:rPr lang="en-US" sz="2475" dirty="0"/>
              <a:t>is the process of gaining traffic and visibility from search engines through </a:t>
            </a:r>
            <a:r>
              <a:rPr lang="en-US" sz="2475" b="1" i="1" dirty="0"/>
              <a:t>both</a:t>
            </a:r>
            <a:r>
              <a:rPr lang="en-US" sz="2475" dirty="0"/>
              <a:t> paid and unpaid efforts…</a:t>
            </a:r>
          </a:p>
          <a:p>
            <a:endParaRPr lang="en-US" sz="2475" dirty="0"/>
          </a:p>
          <a:p>
            <a:r>
              <a:rPr lang="en-US" sz="2475" b="1" dirty="0"/>
              <a:t>…SEM</a:t>
            </a:r>
            <a:r>
              <a:rPr lang="en-US" sz="2475" dirty="0"/>
              <a:t> </a:t>
            </a:r>
            <a:r>
              <a:rPr lang="en-GB" sz="2475" dirty="0"/>
              <a:t>used to describe paid search activities</a:t>
            </a:r>
          </a:p>
          <a:p>
            <a:pPr marL="0" indent="0">
              <a:buNone/>
            </a:pPr>
            <a:r>
              <a:rPr lang="en-GB" sz="2475" dirty="0"/>
              <a:t>   E.g.</a:t>
            </a:r>
            <a:r>
              <a:rPr lang="en-US" sz="2475" dirty="0"/>
              <a:t> PPC (Google AdWords / Bing Ads)</a:t>
            </a:r>
          </a:p>
          <a:p>
            <a:endParaRPr lang="en-US" dirty="0"/>
          </a:p>
          <a:p>
            <a:endParaRPr lang="en-US" dirty="0"/>
          </a:p>
        </p:txBody>
      </p:sp>
    </p:spTree>
    <p:extLst>
      <p:ext uri="{BB962C8B-B14F-4D97-AF65-F5344CB8AC3E}">
        <p14:creationId xmlns:p14="http://schemas.microsoft.com/office/powerpoint/2010/main" val="2929240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8"/>
            <a:ext cx="7886700" cy="994172"/>
          </a:xfrm>
        </p:spPr>
        <p:txBody>
          <a:bodyPr/>
          <a:lstStyle/>
          <a:p>
            <a:pPr algn="ctr"/>
            <a:r>
              <a:rPr lang="en-GB" dirty="0"/>
              <a:t>What is SEM:</a:t>
            </a:r>
          </a:p>
        </p:txBody>
      </p:sp>
      <p:sp>
        <p:nvSpPr>
          <p:cNvPr id="4" name="Rectangle 3"/>
          <p:cNvSpPr/>
          <p:nvPr/>
        </p:nvSpPr>
        <p:spPr>
          <a:xfrm>
            <a:off x="350044" y="1851423"/>
            <a:ext cx="8443913" cy="3647152"/>
          </a:xfrm>
          <a:prstGeom prst="rect">
            <a:avLst/>
          </a:prstGeom>
        </p:spPr>
        <p:txBody>
          <a:bodyPr wrap="square">
            <a:spAutoFit/>
          </a:bodyPr>
          <a:lstStyle/>
          <a:p>
            <a:pPr marL="342900" indent="-342900">
              <a:buFont typeface="Arial" panose="020B0604020202020204" pitchFamily="34" charset="0"/>
              <a:buChar char="•"/>
            </a:pPr>
            <a:r>
              <a:rPr lang="en-GB" sz="2100" dirty="0"/>
              <a:t>SEO &amp; SEM go hand in hand / are complimentary…as discussed before, SEO alone can take weeks before you start seeing results.  </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If implemented correctly, your PPC ads can appear within the hour.</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dirty="0"/>
              <a:t>Your ad will likely appear above an organic result that has taken weeks to get there.</a:t>
            </a:r>
          </a:p>
          <a:p>
            <a:pPr marL="342900" indent="-342900">
              <a:buFont typeface="Arial" panose="020B0604020202020204" pitchFamily="34" charset="0"/>
              <a:buChar char="•"/>
            </a:pPr>
            <a:endParaRPr lang="en-GB" sz="2100" dirty="0"/>
          </a:p>
          <a:p>
            <a:pPr marL="342900" indent="-342900">
              <a:buFont typeface="Arial" panose="020B0604020202020204" pitchFamily="34" charset="0"/>
              <a:buChar char="•"/>
            </a:pPr>
            <a:r>
              <a:rPr lang="en-GB" sz="2100" b="1" i="1" dirty="0"/>
              <a:t>Not a long term strategy </a:t>
            </a:r>
            <a:r>
              <a:rPr lang="en-GB" sz="2100" dirty="0"/>
              <a:t>unless you have a continuous budget for it.  I find it’s best to run PPC adverts whilst working on SEO (immediate visibility).</a:t>
            </a:r>
          </a:p>
        </p:txBody>
      </p:sp>
    </p:spTree>
    <p:extLst>
      <p:ext uri="{BB962C8B-B14F-4D97-AF65-F5344CB8AC3E}">
        <p14:creationId xmlns:p14="http://schemas.microsoft.com/office/powerpoint/2010/main" val="21050055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0" y="-171400"/>
            <a:ext cx="7886700" cy="994172"/>
          </a:xfrm>
        </p:spPr>
        <p:txBody>
          <a:bodyPr/>
          <a:lstStyle/>
          <a:p>
            <a:pPr algn="ctr"/>
            <a:r>
              <a:rPr lang="en-GB" dirty="0"/>
              <a:t>Google Ads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19672" y="1124744"/>
            <a:ext cx="6499514" cy="4300277"/>
          </a:xfrm>
        </p:spPr>
      </p:pic>
    </p:spTree>
    <p:extLst>
      <p:ext uri="{BB962C8B-B14F-4D97-AF65-F5344CB8AC3E}">
        <p14:creationId xmlns:p14="http://schemas.microsoft.com/office/powerpoint/2010/main" val="32474829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7886700" cy="1325563"/>
          </a:xfrm>
        </p:spPr>
        <p:txBody>
          <a:bodyPr/>
          <a:lstStyle/>
          <a:p>
            <a:pPr algn="ctr"/>
            <a:r>
              <a:rPr lang="en-GB" dirty="0"/>
              <a:t>Bing Ads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9552" y="1124744"/>
            <a:ext cx="8414891" cy="3943350"/>
          </a:xfrm>
        </p:spPr>
      </p:pic>
    </p:spTree>
    <p:extLst>
      <p:ext uri="{BB962C8B-B14F-4D97-AF65-F5344CB8AC3E}">
        <p14:creationId xmlns:p14="http://schemas.microsoft.com/office/powerpoint/2010/main" val="13490246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7886700" cy="994172"/>
          </a:xfrm>
        </p:spPr>
        <p:txBody>
          <a:bodyPr/>
          <a:lstStyle/>
          <a:p>
            <a:pPr algn="ctr"/>
            <a:r>
              <a:rPr lang="en-GB" dirty="0"/>
              <a:t>Are Bing Ads Even Worth It?</a:t>
            </a:r>
          </a:p>
        </p:txBody>
      </p:sp>
      <p:sp>
        <p:nvSpPr>
          <p:cNvPr id="3" name="Content Placeholder 2"/>
          <p:cNvSpPr>
            <a:spLocks noGrp="1"/>
          </p:cNvSpPr>
          <p:nvPr>
            <p:ph idx="1"/>
          </p:nvPr>
        </p:nvSpPr>
        <p:spPr>
          <a:xfrm>
            <a:off x="683568" y="980728"/>
            <a:ext cx="7886700" cy="3263504"/>
          </a:xfrm>
        </p:spPr>
        <p:txBody>
          <a:bodyPr>
            <a:normAutofit lnSpcReduction="10000"/>
          </a:bodyPr>
          <a:lstStyle/>
          <a:p>
            <a:pPr marL="0" indent="0">
              <a:buNone/>
            </a:pPr>
            <a:endParaRPr lang="en-GB" b="1" i="1" dirty="0"/>
          </a:p>
          <a:p>
            <a:pPr marL="0" indent="0">
              <a:buNone/>
            </a:pPr>
            <a:r>
              <a:rPr lang="en-GB" b="1" i="1" dirty="0"/>
              <a:t>Well…in a few cases, Bing ads are better than AdWords!</a:t>
            </a:r>
          </a:p>
          <a:p>
            <a:pPr marL="0" indent="0">
              <a:buNone/>
            </a:pPr>
            <a:endParaRPr lang="en-GB" dirty="0"/>
          </a:p>
          <a:p>
            <a:r>
              <a:rPr lang="en-GB" dirty="0"/>
              <a:t> Bing Ads have less competition and cheaper CPCs (cost per click)</a:t>
            </a:r>
          </a:p>
          <a:p>
            <a:endParaRPr lang="en-GB" dirty="0"/>
          </a:p>
          <a:p>
            <a:r>
              <a:rPr lang="en-GB" dirty="0"/>
              <a:t>Bing Ads offers more granular control at the campaign and ad group levels</a:t>
            </a:r>
          </a:p>
          <a:p>
            <a:endParaRPr lang="en-GB" dirty="0"/>
          </a:p>
          <a:p>
            <a:r>
              <a:rPr lang="en-GB" dirty="0"/>
              <a:t>Bing Ads has better device targeting options</a:t>
            </a:r>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6062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466699"/>
            <a:ext cx="7886700" cy="994172"/>
          </a:xfrm>
        </p:spPr>
        <p:txBody>
          <a:bodyPr>
            <a:normAutofit fontScale="90000"/>
          </a:bodyPr>
          <a:lstStyle/>
          <a:p>
            <a:pPr algn="ctr"/>
            <a:r>
              <a:rPr lang="en-GB" dirty="0"/>
              <a:t>Google Analytics: </a:t>
            </a:r>
            <a:r>
              <a:rPr lang="en-GB" b="1" dirty="0"/>
              <a:t>Google Analytics</a:t>
            </a:r>
            <a:r>
              <a:rPr lang="en-GB" dirty="0"/>
              <a:t> is a freemium web </a:t>
            </a:r>
            <a:r>
              <a:rPr lang="en-GB" b="1" dirty="0"/>
              <a:t>analytics</a:t>
            </a:r>
            <a:r>
              <a:rPr lang="en-GB" dirty="0"/>
              <a:t> service offered by </a:t>
            </a:r>
            <a:r>
              <a:rPr lang="en-GB" b="1" dirty="0"/>
              <a:t>Google</a:t>
            </a:r>
            <a:r>
              <a:rPr lang="en-GB" dirty="0"/>
              <a:t> that tracks and reports website traffic</a:t>
            </a:r>
            <a:br>
              <a:rPr lang="en-GB" dirty="0"/>
            </a:br>
            <a:br>
              <a:rPr lang="en-GB" dirty="0"/>
            </a:b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0100" y="3425352"/>
            <a:ext cx="7543800" cy="2575399"/>
          </a:xfrm>
          <a:prstGeom prst="rect">
            <a:avLst/>
          </a:prstGeom>
        </p:spPr>
      </p:pic>
      <p:sp>
        <p:nvSpPr>
          <p:cNvPr id="5" name="TextBox 4"/>
          <p:cNvSpPr txBox="1"/>
          <p:nvPr/>
        </p:nvSpPr>
        <p:spPr>
          <a:xfrm>
            <a:off x="628650" y="2701454"/>
            <a:ext cx="8515350" cy="738664"/>
          </a:xfrm>
          <a:prstGeom prst="rect">
            <a:avLst/>
          </a:prstGeom>
          <a:noFill/>
        </p:spPr>
        <p:txBody>
          <a:bodyPr wrap="square" rtlCol="0">
            <a:spAutoFit/>
          </a:bodyPr>
          <a:lstStyle/>
          <a:p>
            <a:pPr marL="214313" indent="-214313">
              <a:buFont typeface="Arial" panose="020B0604020202020204" pitchFamily="34" charset="0"/>
              <a:buChar char="•"/>
            </a:pPr>
            <a:r>
              <a:rPr lang="en-GB" sz="2100" dirty="0"/>
              <a:t>Essential for measuring your SEO /PPC efforts and calculating ROI</a:t>
            </a:r>
          </a:p>
          <a:p>
            <a:pPr marL="214313" indent="-214313">
              <a:buFont typeface="Arial" panose="020B0604020202020204" pitchFamily="34" charset="0"/>
              <a:buChar char="•"/>
            </a:pPr>
            <a:r>
              <a:rPr lang="en-GB" sz="2100" dirty="0"/>
              <a:t>Analytics/reporting Should form part of any strategic marketing campaign</a:t>
            </a:r>
          </a:p>
        </p:txBody>
      </p:sp>
    </p:spTree>
    <p:extLst>
      <p:ext uri="{BB962C8B-B14F-4D97-AF65-F5344CB8AC3E}">
        <p14:creationId xmlns:p14="http://schemas.microsoft.com/office/powerpoint/2010/main" val="159508560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7886700" cy="1325563"/>
          </a:xfrm>
        </p:spPr>
        <p:txBody>
          <a:bodyPr/>
          <a:lstStyle/>
          <a:p>
            <a:pPr algn="ctr"/>
            <a:r>
              <a:rPr lang="en-GB" dirty="0"/>
              <a:t>Getting Started:</a:t>
            </a:r>
          </a:p>
        </p:txBody>
      </p:sp>
      <p:sp>
        <p:nvSpPr>
          <p:cNvPr id="3" name="Content Placeholder 2"/>
          <p:cNvSpPr>
            <a:spLocks noGrp="1"/>
          </p:cNvSpPr>
          <p:nvPr>
            <p:ph idx="1"/>
          </p:nvPr>
        </p:nvSpPr>
        <p:spPr>
          <a:xfrm>
            <a:off x="690814" y="1124744"/>
            <a:ext cx="7886700" cy="4351338"/>
          </a:xfrm>
        </p:spPr>
        <p:txBody>
          <a:bodyPr>
            <a:normAutofit/>
          </a:bodyPr>
          <a:lstStyle/>
          <a:p>
            <a:r>
              <a:rPr lang="en-GB" dirty="0"/>
              <a:t>Visit </a:t>
            </a:r>
            <a:r>
              <a:rPr lang="en-GB" dirty="0">
                <a:hlinkClick r:id="rId2"/>
              </a:rPr>
              <a:t>google.com/partners</a:t>
            </a:r>
            <a:r>
              <a:rPr lang="en-GB" dirty="0"/>
              <a:t> </a:t>
            </a:r>
          </a:p>
          <a:p>
            <a:endParaRPr lang="en-GB" dirty="0"/>
          </a:p>
          <a:p>
            <a:r>
              <a:rPr lang="en-GB" dirty="0"/>
              <a:t>Click </a:t>
            </a:r>
            <a:r>
              <a:rPr lang="en-GB" b="1" dirty="0"/>
              <a:t>Join Google Partners</a:t>
            </a:r>
            <a:r>
              <a:rPr lang="en-GB" dirty="0"/>
              <a:t> </a:t>
            </a:r>
          </a:p>
          <a:p>
            <a:pPr marL="0" indent="0">
              <a:buNone/>
            </a:pPr>
            <a:endParaRPr lang="en-GB" dirty="0"/>
          </a:p>
          <a:p>
            <a:r>
              <a:rPr lang="en-GB" dirty="0"/>
              <a:t>Use your </a:t>
            </a:r>
            <a:r>
              <a:rPr lang="en-GB" dirty="0" err="1"/>
              <a:t>uni</a:t>
            </a:r>
            <a:r>
              <a:rPr lang="en-GB" dirty="0"/>
              <a:t> e-mail as it is a Gmail account (USW re-direct)</a:t>
            </a:r>
          </a:p>
          <a:p>
            <a:endParaRPr lang="en-GB" dirty="0"/>
          </a:p>
          <a:p>
            <a:r>
              <a:rPr lang="en-GB" dirty="0"/>
              <a:t>Select whether you want to get emails from Partners. </a:t>
            </a:r>
          </a:p>
          <a:p>
            <a:endParaRPr lang="en-GB" dirty="0"/>
          </a:p>
          <a:p>
            <a:r>
              <a:rPr lang="en-GB" dirty="0"/>
              <a:t>Click </a:t>
            </a:r>
            <a:r>
              <a:rPr lang="en-GB" b="1" dirty="0"/>
              <a:t>Sign up</a:t>
            </a:r>
            <a:r>
              <a:rPr lang="en-GB" dirty="0"/>
              <a:t>. </a:t>
            </a:r>
          </a:p>
          <a:p>
            <a:endParaRPr lang="en-GB" dirty="0"/>
          </a:p>
        </p:txBody>
      </p:sp>
    </p:spTree>
    <p:extLst>
      <p:ext uri="{BB962C8B-B14F-4D97-AF65-F5344CB8AC3E}">
        <p14:creationId xmlns:p14="http://schemas.microsoft.com/office/powerpoint/2010/main" val="3304740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01811"/>
            <a:ext cx="7886700" cy="1325563"/>
          </a:xfrm>
        </p:spPr>
        <p:txBody>
          <a:bodyPr/>
          <a:lstStyle/>
          <a:p>
            <a:pPr algn="ctr"/>
            <a:r>
              <a:rPr lang="en-GB" dirty="0"/>
              <a:t>2 Certifications:</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483768" y="1916832"/>
            <a:ext cx="3693319" cy="1114425"/>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65334" y="3519183"/>
            <a:ext cx="6213331" cy="1999693"/>
          </a:xfrm>
          <a:prstGeom prst="rect">
            <a:avLst/>
          </a:prstGeom>
        </p:spPr>
      </p:pic>
    </p:spTree>
    <p:extLst>
      <p:ext uri="{BB962C8B-B14F-4D97-AF65-F5344CB8AC3E}">
        <p14:creationId xmlns:p14="http://schemas.microsoft.com/office/powerpoint/2010/main" val="3873857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382" y="3009964"/>
            <a:ext cx="7886700" cy="994172"/>
          </a:xfrm>
        </p:spPr>
        <p:txBody>
          <a:bodyPr>
            <a:normAutofit fontScale="90000"/>
          </a:bodyPr>
          <a:lstStyle/>
          <a:p>
            <a:br>
              <a:rPr lang="en-GB" dirty="0">
                <a:latin typeface="+mn-lt"/>
              </a:rPr>
            </a:br>
            <a:r>
              <a:rPr lang="en-GB" dirty="0">
                <a:latin typeface="+mn-lt"/>
              </a:rPr>
              <a:t>You need to pass two of the AdWords certification exams to become an AdWords certified professional – the AdWords Fundamentals exam and one of the following: </a:t>
            </a:r>
            <a:r>
              <a:rPr lang="en-GB" b="1" dirty="0">
                <a:latin typeface="+mn-lt"/>
              </a:rPr>
              <a:t>Search Advertising, Display Advertising, Mobile Advertising, Video Advertising or Shopping Advertising</a:t>
            </a:r>
            <a:br>
              <a:rPr lang="en-GB" b="1" dirty="0"/>
            </a:br>
            <a:endParaRPr lang="en-GB" b="1" dirty="0"/>
          </a:p>
        </p:txBody>
      </p:sp>
      <p:sp>
        <p:nvSpPr>
          <p:cNvPr id="5" name="TextBox 4"/>
          <p:cNvSpPr txBox="1"/>
          <p:nvPr/>
        </p:nvSpPr>
        <p:spPr>
          <a:xfrm>
            <a:off x="890082" y="1294996"/>
            <a:ext cx="6989323" cy="507831"/>
          </a:xfrm>
          <a:prstGeom prst="rect">
            <a:avLst/>
          </a:prstGeom>
          <a:noFill/>
        </p:spPr>
        <p:txBody>
          <a:bodyPr wrap="square" rtlCol="0">
            <a:spAutoFit/>
          </a:bodyPr>
          <a:lstStyle/>
          <a:p>
            <a:pPr algn="ctr"/>
            <a:r>
              <a:rPr lang="en-GB" sz="2700" dirty="0"/>
              <a:t>AdWords Certification Requirements:</a:t>
            </a:r>
          </a:p>
        </p:txBody>
      </p:sp>
    </p:spTree>
    <p:extLst>
      <p:ext uri="{BB962C8B-B14F-4D97-AF65-F5344CB8AC3E}">
        <p14:creationId xmlns:p14="http://schemas.microsoft.com/office/powerpoint/2010/main" val="36997293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stretch>
            <a:fillRect/>
          </a:stretch>
        </p:blipFill>
        <p:spPr>
          <a:xfrm>
            <a:off x="407044" y="992785"/>
            <a:ext cx="8479172" cy="4767206"/>
          </a:xfrm>
          <a:prstGeom prst="rect">
            <a:avLst/>
          </a:prstGeom>
        </p:spPr>
      </p:pic>
    </p:spTree>
    <p:extLst>
      <p:ext uri="{BB962C8B-B14F-4D97-AF65-F5344CB8AC3E}">
        <p14:creationId xmlns:p14="http://schemas.microsoft.com/office/powerpoint/2010/main" val="158941739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290" y="-148086"/>
            <a:ext cx="7886700" cy="1325563"/>
          </a:xfrm>
        </p:spPr>
        <p:txBody>
          <a:bodyPr/>
          <a:lstStyle/>
          <a:p>
            <a:r>
              <a:rPr lang="en-GB" dirty="0"/>
              <a:t>Google Garage</a:t>
            </a:r>
          </a:p>
        </p:txBody>
      </p:sp>
      <p:sp>
        <p:nvSpPr>
          <p:cNvPr id="5" name="TextBox 4">
            <a:extLst>
              <a:ext uri="{FF2B5EF4-FFF2-40B4-BE49-F238E27FC236}">
                <a16:creationId xmlns:a16="http://schemas.microsoft.com/office/drawing/2014/main" id="{163EA0CC-855E-EF09-DBA3-0764ED7519DB}"/>
              </a:ext>
            </a:extLst>
          </p:cNvPr>
          <p:cNvSpPr txBox="1"/>
          <p:nvPr/>
        </p:nvSpPr>
        <p:spPr>
          <a:xfrm>
            <a:off x="179512" y="5138794"/>
            <a:ext cx="4705622" cy="646331"/>
          </a:xfrm>
          <a:prstGeom prst="rect">
            <a:avLst/>
          </a:prstGeom>
          <a:noFill/>
        </p:spPr>
        <p:txBody>
          <a:bodyPr wrap="square">
            <a:spAutoFit/>
          </a:bodyPr>
          <a:lstStyle/>
          <a:p>
            <a:r>
              <a:rPr lang="en-GB" dirty="0">
                <a:hlinkClick r:id="rId2"/>
              </a:rPr>
              <a:t>Fundamentals of digital marketing : Google (exceedlms.com)</a:t>
            </a:r>
            <a:endParaRPr lang="en-GB" dirty="0"/>
          </a:p>
        </p:txBody>
      </p:sp>
      <p:grpSp>
        <p:nvGrpSpPr>
          <p:cNvPr id="6" name="Group 5">
            <a:extLst>
              <a:ext uri="{FF2B5EF4-FFF2-40B4-BE49-F238E27FC236}">
                <a16:creationId xmlns:a16="http://schemas.microsoft.com/office/drawing/2014/main" id="{F7325100-BE6D-D630-3856-1CB0729F4369}"/>
              </a:ext>
            </a:extLst>
          </p:cNvPr>
          <p:cNvGrpSpPr/>
          <p:nvPr/>
        </p:nvGrpSpPr>
        <p:grpSpPr>
          <a:xfrm>
            <a:off x="5164113" y="233294"/>
            <a:ext cx="3979887" cy="1803423"/>
            <a:chOff x="7117700" y="1728826"/>
            <a:chExt cx="4047092" cy="2946783"/>
          </a:xfrm>
        </p:grpSpPr>
        <p:sp>
          <p:nvSpPr>
            <p:cNvPr id="7" name="TextBox 6">
              <a:extLst>
                <a:ext uri="{FF2B5EF4-FFF2-40B4-BE49-F238E27FC236}">
                  <a16:creationId xmlns:a16="http://schemas.microsoft.com/office/drawing/2014/main" id="{F6F2C848-CB77-AE92-689A-7C3ED21D4EDF}"/>
                </a:ext>
              </a:extLst>
            </p:cNvPr>
            <p:cNvSpPr txBox="1"/>
            <p:nvPr/>
          </p:nvSpPr>
          <p:spPr>
            <a:xfrm>
              <a:off x="7117700" y="1809050"/>
              <a:ext cx="3269887" cy="2866559"/>
            </a:xfrm>
            <a:prstGeom prst="rect">
              <a:avLst/>
            </a:prstGeom>
            <a:solidFill>
              <a:srgbClr val="5B9BD5">
                <a:lumMod val="40000"/>
                <a:lumOff val="60000"/>
              </a:srgbClr>
            </a:solidFill>
            <a:ln>
              <a:solidFill>
                <a:srgbClr val="4472C4">
                  <a:lumMod val="60000"/>
                  <a:lumOff val="40000"/>
                </a:srgbClr>
              </a:solidFill>
            </a:ln>
            <a:effectLst>
              <a:outerShdw blurRad="50800" dist="38100" dir="5400000" algn="t" rotWithShape="0">
                <a:prstClr val="black">
                  <a:alpha val="40000"/>
                </a:prstClr>
              </a:outerShdw>
            </a:effectLst>
          </p:spPr>
          <p:txBody>
            <a:bodyPr wrap="square" rtlCol="0">
              <a:spAutoFit/>
            </a:bodyPr>
            <a:lstStyle/>
            <a:p>
              <a:pPr defTabSz="342900">
                <a:defRPr/>
              </a:pP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You have until next weeks session to complete “</a:t>
              </a:r>
              <a:r>
                <a:rPr lang="en-GB" b="0" i="0" dirty="0">
                  <a:solidFill>
                    <a:srgbClr val="393B3D"/>
                  </a:solidFill>
                  <a:effectLst/>
                  <a:latin typeface="Roboto" panose="02000000000000000000" pitchFamily="2" charset="0"/>
                </a:rPr>
                <a:t>Reach more customers with advertising and make it easy for people to find you on the WEB”</a:t>
              </a:r>
              <a:r>
                <a:rPr kumimoji="0" lang="en-GB" sz="1800" b="0" i="0" u="none" strike="noStrike" kern="0" cap="none" spc="0" normalizeH="0" baseline="0" noProof="0" dirty="0">
                  <a:ln>
                    <a:noFill/>
                  </a:ln>
                  <a:solidFill>
                    <a:prstClr val="black"/>
                  </a:solidFill>
                  <a:effectLst/>
                  <a:uLnTx/>
                  <a:uFillTx/>
                  <a:latin typeface="Abadi" panose="020B0604020202020204" pitchFamily="34" charset="0"/>
                  <a:ea typeface="+mn-ea"/>
                  <a:cs typeface="+mn-cs"/>
                </a:rPr>
                <a:t>.</a:t>
              </a:r>
            </a:p>
          </p:txBody>
        </p:sp>
        <p:pic>
          <p:nvPicPr>
            <p:cNvPr id="8" name="Picture 2" descr="Amazon.co.uk: Question of the Day : Alexa Skills">
              <a:extLst>
                <a:ext uri="{FF2B5EF4-FFF2-40B4-BE49-F238E27FC236}">
                  <a16:creationId xmlns:a16="http://schemas.microsoft.com/office/drawing/2014/main" id="{42A8CA11-BA0D-480A-7256-77BDAC9A5EB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9341" y="1728826"/>
              <a:ext cx="1025451" cy="1327682"/>
            </a:xfrm>
            <a:prstGeom prst="rect">
              <a:avLst/>
            </a:prstGeom>
            <a:noFill/>
            <a:extLst>
              <a:ext uri="{909E8E84-426E-40DD-AFC4-6F175D3DCCD1}">
                <a14:hiddenFill xmlns:a14="http://schemas.microsoft.com/office/drawing/2010/main">
                  <a:solidFill>
                    <a:srgbClr val="FFFFFF"/>
                  </a:solidFill>
                </a14:hiddenFill>
              </a:ext>
            </a:extLst>
          </p:spPr>
        </p:pic>
      </p:grpSp>
      <p:pic>
        <p:nvPicPr>
          <p:cNvPr id="9" name="Picture 8">
            <a:extLst>
              <a:ext uri="{FF2B5EF4-FFF2-40B4-BE49-F238E27FC236}">
                <a16:creationId xmlns:a16="http://schemas.microsoft.com/office/drawing/2014/main" id="{CF4BB318-9DC5-E5A6-E1B1-4549FC65944E}"/>
              </a:ext>
            </a:extLst>
          </p:cNvPr>
          <p:cNvPicPr>
            <a:picLocks noChangeAspect="1"/>
          </p:cNvPicPr>
          <p:nvPr/>
        </p:nvPicPr>
        <p:blipFill>
          <a:blip r:embed="rId4"/>
          <a:stretch>
            <a:fillRect/>
          </a:stretch>
        </p:blipFill>
        <p:spPr>
          <a:xfrm>
            <a:off x="4792262" y="2276872"/>
            <a:ext cx="4049688" cy="4049688"/>
          </a:xfrm>
          <a:prstGeom prst="rect">
            <a:avLst/>
          </a:prstGeom>
        </p:spPr>
      </p:pic>
      <p:pic>
        <p:nvPicPr>
          <p:cNvPr id="4" name="Picture 3">
            <a:extLst>
              <a:ext uri="{FF2B5EF4-FFF2-40B4-BE49-F238E27FC236}">
                <a16:creationId xmlns:a16="http://schemas.microsoft.com/office/drawing/2014/main" id="{40F81A6A-7E45-FE6B-32AA-6CF4D1C52091}"/>
              </a:ext>
            </a:extLst>
          </p:cNvPr>
          <p:cNvPicPr>
            <a:picLocks noChangeAspect="1"/>
          </p:cNvPicPr>
          <p:nvPr/>
        </p:nvPicPr>
        <p:blipFill>
          <a:blip r:embed="rId5"/>
          <a:stretch>
            <a:fillRect/>
          </a:stretch>
        </p:blipFill>
        <p:spPr>
          <a:xfrm>
            <a:off x="107504" y="2526088"/>
            <a:ext cx="4705622" cy="2435498"/>
          </a:xfrm>
          <a:prstGeom prst="rect">
            <a:avLst/>
          </a:prstGeom>
        </p:spPr>
      </p:pic>
      <p:pic>
        <p:nvPicPr>
          <p:cNvPr id="11" name="Picture 10">
            <a:extLst>
              <a:ext uri="{FF2B5EF4-FFF2-40B4-BE49-F238E27FC236}">
                <a16:creationId xmlns:a16="http://schemas.microsoft.com/office/drawing/2014/main" id="{E4EFA486-CEFC-91ED-B94E-2BF41E78098B}"/>
              </a:ext>
            </a:extLst>
          </p:cNvPr>
          <p:cNvPicPr>
            <a:picLocks noChangeAspect="1"/>
          </p:cNvPicPr>
          <p:nvPr/>
        </p:nvPicPr>
        <p:blipFill>
          <a:blip r:embed="rId6"/>
          <a:stretch>
            <a:fillRect/>
          </a:stretch>
        </p:blipFill>
        <p:spPr>
          <a:xfrm>
            <a:off x="302050" y="735607"/>
            <a:ext cx="3697510" cy="1836827"/>
          </a:xfrm>
          <a:prstGeom prst="rect">
            <a:avLst/>
          </a:prstGeom>
        </p:spPr>
      </p:pic>
    </p:spTree>
    <p:extLst>
      <p:ext uri="{BB962C8B-B14F-4D97-AF65-F5344CB8AC3E}">
        <p14:creationId xmlns:p14="http://schemas.microsoft.com/office/powerpoint/2010/main" val="20051086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2313614" y="4120104"/>
            <a:ext cx="8181594" cy="902970"/>
          </a:xfrm>
        </p:spPr>
        <p:txBody>
          <a:bodyPr vert="horz" lIns="68580" tIns="34290" rIns="68580" bIns="34290" rtlCol="0" anchor="ctr">
            <a:normAutofit/>
          </a:bodyPr>
          <a:lstStyle/>
          <a:p>
            <a:pPr algn="ctr"/>
            <a:r>
              <a:rPr lang="en-US" sz="4950" dirty="0"/>
              <a:t>Next Week!</a:t>
            </a:r>
          </a:p>
        </p:txBody>
      </p:sp>
      <p:pic>
        <p:nvPicPr>
          <p:cNvPr id="15362" name="Picture 2" descr="Next Time On... - TV Podcast | Podchaser">
            <a:extLst>
              <a:ext uri="{FF2B5EF4-FFF2-40B4-BE49-F238E27FC236}">
                <a16:creationId xmlns:a16="http://schemas.microsoft.com/office/drawing/2014/main" id="{0F7DE04A-9DDF-567F-470D-09A7D60DFDA4}"/>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20083" b="11105"/>
          <a:stretch/>
        </p:blipFill>
        <p:spPr bwMode="auto">
          <a:xfrm>
            <a:off x="4" y="857242"/>
            <a:ext cx="4571996" cy="3146097"/>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What Is Marketing? - Principles, Types &amp; Scope – Feedough">
            <a:extLst>
              <a:ext uri="{FF2B5EF4-FFF2-40B4-BE49-F238E27FC236}">
                <a16:creationId xmlns:a16="http://schemas.microsoft.com/office/drawing/2014/main" id="{7BF7BE74-6F62-D91F-DA47-B0941C82356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636" r="15042"/>
          <a:stretch/>
        </p:blipFill>
        <p:spPr bwMode="auto">
          <a:xfrm>
            <a:off x="4514851" y="857260"/>
            <a:ext cx="4629146" cy="3139628"/>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
        <p:nvSpPr>
          <p:cNvPr id="5" name="Text Placeholder 4">
            <a:extLst>
              <a:ext uri="{FF2B5EF4-FFF2-40B4-BE49-F238E27FC236}">
                <a16:creationId xmlns:a16="http://schemas.microsoft.com/office/drawing/2014/main" id="{6FB0B22D-78A1-8903-2927-06D183222451}"/>
              </a:ext>
            </a:extLst>
          </p:cNvPr>
          <p:cNvSpPr>
            <a:spLocks noGrp="1"/>
          </p:cNvSpPr>
          <p:nvPr>
            <p:ph type="body" idx="1"/>
          </p:nvPr>
        </p:nvSpPr>
        <p:spPr>
          <a:xfrm>
            <a:off x="3995936" y="4396197"/>
            <a:ext cx="4968552" cy="472964"/>
          </a:xfrm>
        </p:spPr>
        <p:txBody>
          <a:bodyPr>
            <a:noAutofit/>
          </a:bodyPr>
          <a:lstStyle/>
          <a:p>
            <a:r>
              <a:rPr lang="en-GB" sz="3200" dirty="0"/>
              <a:t>Content creation / design theory and practice</a:t>
            </a:r>
          </a:p>
        </p:txBody>
      </p:sp>
    </p:spTree>
    <p:extLst>
      <p:ext uri="{BB962C8B-B14F-4D97-AF65-F5344CB8AC3E}">
        <p14:creationId xmlns:p14="http://schemas.microsoft.com/office/powerpoint/2010/main" val="24078680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638328" y="1438800"/>
            <a:ext cx="2461889" cy="1718604"/>
          </a:xfrm>
        </p:spPr>
        <p:txBody>
          <a:bodyPr>
            <a:normAutofit fontScale="90000"/>
          </a:bodyPr>
          <a:lstStyle/>
          <a:p>
            <a:r>
              <a:rPr lang="en-GB" sz="1350" b="1" i="1" dirty="0">
                <a:solidFill>
                  <a:schemeClr val="tx1"/>
                </a:solidFill>
              </a:rPr>
              <a:t>I look forward to seeing you next week.</a:t>
            </a:r>
            <a:br>
              <a:rPr lang="en-GB" sz="1350" b="1" i="1" dirty="0">
                <a:solidFill>
                  <a:schemeClr val="tx1"/>
                </a:solidFill>
              </a:rPr>
            </a:br>
            <a:br>
              <a:rPr lang="en-GB" sz="1350" b="1" i="1" dirty="0">
                <a:solidFill>
                  <a:schemeClr val="tx1"/>
                </a:solidFill>
              </a:rPr>
            </a:br>
            <a:r>
              <a:rPr lang="en-GB" sz="1350" b="1" i="1" dirty="0">
                <a:solidFill>
                  <a:schemeClr val="tx1"/>
                </a:solidFill>
              </a:rPr>
              <a:t>If you have any questions in the meantime, please send an email from your student account</a:t>
            </a:r>
            <a:br>
              <a:rPr lang="en-GB" sz="1350" b="1" i="1" dirty="0">
                <a:solidFill>
                  <a:schemeClr val="tx1"/>
                </a:solidFill>
              </a:rPr>
            </a:br>
            <a:br>
              <a:rPr lang="en-GB" sz="1350" b="1" i="1" dirty="0">
                <a:solidFill>
                  <a:schemeClr val="tx1"/>
                </a:solidFill>
              </a:rPr>
            </a:br>
            <a:r>
              <a:rPr lang="en-GB" sz="1350" b="1" i="1" dirty="0">
                <a:solidFill>
                  <a:schemeClr val="tx1"/>
                </a:solidFill>
              </a:rPr>
              <a:t>C.wilkin@UWTSD.AC.UK</a:t>
            </a:r>
            <a:endParaRPr lang="en-GB" dirty="0">
              <a:solidFill>
                <a:schemeClr val="tx1"/>
              </a:solidFill>
            </a:endParaRPr>
          </a:p>
        </p:txBody>
      </p:sp>
      <p:pic>
        <p:nvPicPr>
          <p:cNvPr id="14338" name="Picture 2" descr="Emoticon with sign - Bye | Emoji symbols, Funny emoji, Funny emoticons">
            <a:extLst>
              <a:ext uri="{FF2B5EF4-FFF2-40B4-BE49-F238E27FC236}">
                <a16:creationId xmlns:a16="http://schemas.microsoft.com/office/drawing/2014/main" id="{F4E13547-0BCB-1C72-2E19-9A5FFE683CD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1500" y="3103960"/>
            <a:ext cx="2068116" cy="186233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University of Wales Trinity Saint David">
            <a:extLst>
              <a:ext uri="{FF2B5EF4-FFF2-40B4-BE49-F238E27FC236}">
                <a16:creationId xmlns:a16="http://schemas.microsoft.com/office/drawing/2014/main" id="{A71D1A22-9191-FE66-2C07-2A0E203356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67953" y="2519601"/>
            <a:ext cx="5525589" cy="2468880"/>
          </a:xfrm>
          <a:prstGeom prst="rect">
            <a:avLst/>
          </a:prstGeom>
          <a:noFill/>
          <a:extLst>
            <a:ext uri="{909E8E84-426E-40DD-AFC4-6F175D3DCCD1}">
              <a14:hiddenFill xmlns:a14="http://schemas.microsoft.com/office/drawing/2010/main">
                <a:solidFill>
                  <a:srgbClr val="FFFFFF"/>
                </a:solidFill>
              </a14:hiddenFill>
            </a:ext>
          </a:extLst>
        </p:spPr>
      </p:pic>
      <p:pic>
        <p:nvPicPr>
          <p:cNvPr id="14344" name="Picture 8" descr="University of Wales Hub: description, news and contact info">
            <a:extLst>
              <a:ext uri="{FF2B5EF4-FFF2-40B4-BE49-F238E27FC236}">
                <a16:creationId xmlns:a16="http://schemas.microsoft.com/office/drawing/2014/main" id="{249E2212-DE78-927C-25A1-80FA0E71372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572000" y="905071"/>
            <a:ext cx="3071813" cy="1535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463C-ACEA-4492-B486-62ECED5B720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0001C6-28FB-48FC-8AE4-A99CAE59FF66}"/>
              </a:ext>
            </a:extLst>
          </p:cNvPr>
          <p:cNvSpPr>
            <a:spLocks noGrp="1"/>
          </p:cNvSpPr>
          <p:nvPr>
            <p:ph idx="1"/>
          </p:nvPr>
        </p:nvSpPr>
        <p:spPr>
          <a:xfrm>
            <a:off x="395536" y="1253331"/>
            <a:ext cx="7886700" cy="4351338"/>
          </a:xfrm>
        </p:spPr>
        <p:txBody>
          <a:bodyPr/>
          <a:lstStyle/>
          <a:p>
            <a:pPr marL="0" indent="0">
              <a:buNone/>
            </a:pPr>
            <a:r>
              <a:rPr lang="en-GB" sz="2000" dirty="0"/>
              <a:t>Kotler, P., Keller, K. and </a:t>
            </a:r>
            <a:r>
              <a:rPr lang="en-GB" sz="2000" dirty="0" err="1"/>
              <a:t>Chernev</a:t>
            </a:r>
            <a:r>
              <a:rPr lang="en-GB" sz="2000" dirty="0"/>
              <a:t>, A., 2021. Marketing management. 16th ed. Pearson.</a:t>
            </a:r>
          </a:p>
          <a:p>
            <a:pPr marL="0" indent="0">
              <a:buNone/>
            </a:pPr>
            <a:r>
              <a:rPr lang="en-GB" sz="2000" dirty="0"/>
              <a:t>Lee, P. and </a:t>
            </a:r>
            <a:r>
              <a:rPr lang="en-GB" sz="2000" dirty="0" err="1"/>
              <a:t>Calugar</a:t>
            </a:r>
            <a:r>
              <a:rPr lang="en-GB" sz="2000" dirty="0"/>
              <a:t>-Pop, C., 2021. The home-based worker. [online] Deloitte Insights. Available at: &lt;https://www2.deloitte.com/us/en/insights/industry/telecommunications/global-mobile-consumer-survey.html&gt; [Accessed 15 May 2022].</a:t>
            </a:r>
          </a:p>
          <a:p>
            <a:pPr marL="0" indent="0">
              <a:buNone/>
            </a:pPr>
            <a:r>
              <a:rPr lang="en-GB" sz="2000" dirty="0"/>
              <a:t>Solis, B., 2013. The Ultimate Moment of Truth and The Art of Digital Engagement - Brian Solis. [online] Brian Solis. Available at: &lt;https://www.briansolis.com/2013/11/the-ultimate-moment-of-truth-and-the-art-of-engagement/&gt; [Accessed 15 May 2022].</a:t>
            </a:r>
          </a:p>
          <a:p>
            <a:pPr marL="0" indent="0">
              <a:buNone/>
            </a:pPr>
            <a:r>
              <a:rPr lang="en-GB" sz="2000" dirty="0"/>
              <a:t>Todorova, G., 2015. Marketing communication mix. </a:t>
            </a:r>
            <a:r>
              <a:rPr lang="en-GB" sz="2000" dirty="0" err="1"/>
              <a:t>Trakia</a:t>
            </a:r>
            <a:r>
              <a:rPr lang="en-GB" sz="2000" dirty="0"/>
              <a:t> Journal of Science, 13(Suppl.1), pp.368-374.</a:t>
            </a:r>
          </a:p>
          <a:p>
            <a:pPr marL="0" indent="0">
              <a:buNone/>
            </a:pPr>
            <a:endParaRPr lang="en-GB" dirty="0"/>
          </a:p>
        </p:txBody>
      </p:sp>
    </p:spTree>
    <p:extLst>
      <p:ext uri="{BB962C8B-B14F-4D97-AF65-F5344CB8AC3E}">
        <p14:creationId xmlns:p14="http://schemas.microsoft.com/office/powerpoint/2010/main" val="21994843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75546" y="0"/>
            <a:ext cx="8392907" cy="1111785"/>
          </a:xfrm>
        </p:spPr>
        <p:txBody>
          <a:bodyPr>
            <a:normAutofit/>
          </a:bodyPr>
          <a:lstStyle/>
          <a:p>
            <a:r>
              <a:rPr lang="en-GB" dirty="0">
                <a:solidFill>
                  <a:srgbClr val="FF0000"/>
                </a:solidFill>
              </a:rPr>
              <a:t>Quick Task – Content Creation</a:t>
            </a:r>
          </a:p>
        </p:txBody>
      </p:sp>
      <p:sp>
        <p:nvSpPr>
          <p:cNvPr id="4" name="TextBox 3"/>
          <p:cNvSpPr txBox="1"/>
          <p:nvPr/>
        </p:nvSpPr>
        <p:spPr>
          <a:xfrm>
            <a:off x="494853" y="1326175"/>
            <a:ext cx="8288745" cy="3485570"/>
          </a:xfrm>
          <a:prstGeom prst="rect">
            <a:avLst/>
          </a:prstGeom>
          <a:noFill/>
        </p:spPr>
        <p:txBody>
          <a:bodyPr wrap="square" rtlCol="0">
            <a:spAutoFit/>
          </a:bodyPr>
          <a:lstStyle/>
          <a:p>
            <a:pPr algn="ctr"/>
            <a:r>
              <a:rPr lang="en-GB" b="1" dirty="0"/>
              <a:t>Individual Task:      1 hour</a:t>
            </a:r>
          </a:p>
          <a:p>
            <a:endParaRPr lang="en-GB" dirty="0"/>
          </a:p>
          <a:p>
            <a:endParaRPr lang="en-GB" b="1" dirty="0"/>
          </a:p>
          <a:p>
            <a:r>
              <a:rPr lang="en-GB" b="1" dirty="0"/>
              <a:t>TASK </a:t>
            </a:r>
            <a:r>
              <a:rPr lang="en-GB" dirty="0"/>
              <a:t>– For the following company, I want you to develop a range of content, with the story boards explain how you would manage each, what online channels you will use to promote it and why it is effective</a:t>
            </a:r>
          </a:p>
          <a:p>
            <a:endParaRPr lang="en-GB" dirty="0"/>
          </a:p>
          <a:p>
            <a:endParaRPr lang="en-GB" dirty="0"/>
          </a:p>
          <a:p>
            <a:endParaRPr lang="en-GB" dirty="0"/>
          </a:p>
          <a:p>
            <a:pPr algn="ctr"/>
            <a:r>
              <a:rPr lang="en-GB" b="1" i="1" dirty="0"/>
              <a:t>Discuss!</a:t>
            </a:r>
          </a:p>
          <a:p>
            <a:endParaRPr lang="en-GB" sz="1350" dirty="0"/>
          </a:p>
          <a:p>
            <a:r>
              <a:rPr lang="en-GB" sz="1350" dirty="0"/>
              <a:t> </a:t>
            </a:r>
          </a:p>
          <a:p>
            <a:endParaRPr lang="en-GB" sz="1350" dirty="0"/>
          </a:p>
        </p:txBody>
      </p:sp>
      <p:pic>
        <p:nvPicPr>
          <p:cNvPr id="3" name="Picture 2">
            <a:extLst>
              <a:ext uri="{FF2B5EF4-FFF2-40B4-BE49-F238E27FC236}">
                <a16:creationId xmlns:a16="http://schemas.microsoft.com/office/drawing/2014/main" id="{C0AEAF49-5A60-2423-DBBE-7AA5FA4A5245}"/>
              </a:ext>
            </a:extLst>
          </p:cNvPr>
          <p:cNvPicPr>
            <a:picLocks noChangeAspect="1"/>
          </p:cNvPicPr>
          <p:nvPr/>
        </p:nvPicPr>
        <p:blipFill>
          <a:blip r:embed="rId3"/>
          <a:stretch>
            <a:fillRect/>
          </a:stretch>
        </p:blipFill>
        <p:spPr>
          <a:xfrm>
            <a:off x="251520" y="3429000"/>
            <a:ext cx="3528392" cy="2350302"/>
          </a:xfrm>
          <a:prstGeom prst="rect">
            <a:avLst/>
          </a:prstGeom>
        </p:spPr>
      </p:pic>
      <p:pic>
        <p:nvPicPr>
          <p:cNvPr id="1026" name="Picture 2" descr="Gantt Chart Examples - 7+ Templates in PDF | Examples">
            <a:extLst>
              <a:ext uri="{FF2B5EF4-FFF2-40B4-BE49-F238E27FC236}">
                <a16:creationId xmlns:a16="http://schemas.microsoft.com/office/drawing/2014/main" id="{42AAACF0-56FB-7076-11FD-DDC5451D15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66461" y="3428999"/>
            <a:ext cx="3870409" cy="2177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5008497"/>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2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IHM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HM PPT Template_" id="{65F858F1-9EA7-4E35-BDAA-B2F269EFA568}" vid="{B58C0904-D1F3-477E-97DF-21497C8EB27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schemas.microsoft.com/office/2006/metadata/properties"/>
    <ds:schemaRef ds:uri="http://purl.org/dc/dcmitype/"/>
    <ds:schemaRef ds:uri="http://www.w3.org/XML/1998/namespace"/>
    <ds:schemaRef ds:uri="303dbf9b-b85b-46a0-94f1-894078c07ecd"/>
    <ds:schemaRef ds:uri="http://purl.org/dc/elements/1.1/"/>
    <ds:schemaRef ds:uri="http://purl.org/dc/terms/"/>
    <ds:schemaRef ds:uri="http://schemas.openxmlformats.org/package/2006/metadata/core-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200_Powerpoint Template Standard 4x3</Template>
  <TotalTime>0</TotalTime>
  <Words>3426</Words>
  <Application>Microsoft Office PowerPoint</Application>
  <PresentationFormat>On-screen Show (4:3)</PresentationFormat>
  <Paragraphs>353</Paragraphs>
  <Slides>40</Slides>
  <Notes>23</Notes>
  <HiddenSlides>0</HiddenSlides>
  <MMClips>0</MMClips>
  <ScaleCrop>false</ScaleCrop>
  <HeadingPairs>
    <vt:vector size="6" baseType="variant">
      <vt:variant>
        <vt:lpstr>Fonts Used</vt:lpstr>
      </vt:variant>
      <vt:variant>
        <vt:i4>7</vt:i4>
      </vt:variant>
      <vt:variant>
        <vt:lpstr>Theme</vt:lpstr>
      </vt:variant>
      <vt:variant>
        <vt:i4>22</vt:i4>
      </vt:variant>
      <vt:variant>
        <vt:lpstr>Slide Titles</vt:lpstr>
      </vt:variant>
      <vt:variant>
        <vt:i4>40</vt:i4>
      </vt:variant>
    </vt:vector>
  </HeadingPairs>
  <TitlesOfParts>
    <vt:vector size="69" baseType="lpstr">
      <vt:lpstr>EkMukta</vt:lpstr>
      <vt:lpstr>Abadi</vt:lpstr>
      <vt:lpstr>Arial</vt:lpstr>
      <vt:lpstr>Calibri</vt:lpstr>
      <vt:lpstr>Calibri Light</vt:lpstr>
      <vt:lpstr>Roboto</vt:lpstr>
      <vt:lpstr>Trebuchet MS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1_Sub Title 1</vt:lpstr>
      <vt:lpstr>1_Title Slide 1</vt:lpstr>
      <vt:lpstr>2_Sub Title 1</vt:lpstr>
      <vt:lpstr>1_Text 1</vt:lpstr>
      <vt:lpstr>1_Sub Title 2</vt:lpstr>
      <vt:lpstr>IHM PPT Template_</vt:lpstr>
      <vt:lpstr>PowerPoint Presentation</vt:lpstr>
      <vt:lpstr>Recap</vt:lpstr>
      <vt:lpstr>Aims for today</vt:lpstr>
      <vt:lpstr>Assessment 2 Content Campaign Due Date 15th January 2024 (5/6 mins)   SCENARIO “More and more destinations are using content to attract consumers”  Social Media Campaign (5-6 minutes)  As a part of the Arena event you are required to develop professional video content and pitch designed to target one of your customer profiles from assessment 1. Your content should be designed to address an element of the RACE framework and focused using Aristotle’s modes of persuasion as well as utilise user generated content, influencer marketing, story-telling, place building, images and /or  virtual content relating directly  the selected product  and your chosen target market.   The campaign should focus on a social media platform (Tick Tock, Instagram, Facebook, Linkedin or YouTube), focused upon whichever is most suitable for your target customer profile but should also consider how the media can be used on multiple platforms. This decision should be clearly  explained and justified using  underpinning marketing theory and academic research. The aim of this assessment is for you to professionally present your Social Media Campaign Pitch in order to sell it the Arena events marketing team. It should therefore be persuasive and professionally presented with underpinning theory in order to effectively use visuals to market and sell the campaign to the client:   </vt:lpstr>
      <vt:lpstr>PowerPoint Presentation</vt:lpstr>
      <vt:lpstr>SEO &amp; SEM </vt:lpstr>
      <vt:lpstr>SEO – Search Engine Optimisation</vt:lpstr>
      <vt:lpstr>What is SEO? </vt:lpstr>
      <vt:lpstr>PowerPoint Presentation</vt:lpstr>
      <vt:lpstr>Many Factors, But Boils Down To 3 Things:</vt:lpstr>
      <vt:lpstr>Keywords</vt:lpstr>
      <vt:lpstr>Keyword Research</vt:lpstr>
      <vt:lpstr>Useful Tools:</vt:lpstr>
      <vt:lpstr>Go For The Long-tail:</vt:lpstr>
      <vt:lpstr>Go For The Long Tail:</vt:lpstr>
      <vt:lpstr>Keyword Density:</vt:lpstr>
      <vt:lpstr>Where to Place Keywords - HTML Code</vt:lpstr>
      <vt:lpstr>Site Architecture</vt:lpstr>
      <vt:lpstr>What Are Backlinks? Why Are They Important?</vt:lpstr>
      <vt:lpstr>Link Building</vt:lpstr>
      <vt:lpstr>How To Get Other Sites Linking to You </vt:lpstr>
      <vt:lpstr>How to Assess the Quality of a Backlink:</vt:lpstr>
      <vt:lpstr>Content: The Importance of Blogs for SEO</vt:lpstr>
      <vt:lpstr>  We are going to take a 15 min break…  See you soon!</vt:lpstr>
      <vt:lpstr>PowerPoint Presentation</vt:lpstr>
      <vt:lpstr>What is SEM?</vt:lpstr>
      <vt:lpstr>What is SEM:</vt:lpstr>
      <vt:lpstr>Google Ads</vt:lpstr>
      <vt:lpstr>Bing Ads</vt:lpstr>
      <vt:lpstr>Are Bing Ads Even Worth It?</vt:lpstr>
      <vt:lpstr>Google Analytics: Google Analytics is a freemium web analytics service offered by Google that tracks and reports website traffic  </vt:lpstr>
      <vt:lpstr>Getting Started:</vt:lpstr>
      <vt:lpstr>2 Certifications:</vt:lpstr>
      <vt:lpstr> You need to pass two of the AdWords certification exams to become an AdWords certified professional – the AdWords Fundamentals exam and one of the following: Search Advertising, Display Advertising, Mobile Advertising, Video Advertising or Shopping Advertising </vt:lpstr>
      <vt:lpstr>PowerPoint Presentation</vt:lpstr>
      <vt:lpstr>Google Garage</vt:lpstr>
      <vt:lpstr>Next Week!</vt:lpstr>
      <vt:lpstr>I look forward to seeing you next week.  If you have any questions in the meantime, please send an email from your student account  C.wilkin@UWTSD.AC.UK</vt:lpstr>
      <vt:lpstr>REFERENCES</vt:lpstr>
      <vt:lpstr>Quick Task – Content Creation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HOTEL MANAGEMENT   Marketing Essentials BMIH4005</dc:title>
  <dc:creator>Jayne Griffith Parry</dc:creator>
  <cp:lastModifiedBy>Christopher Wilkin</cp:lastModifiedBy>
  <cp:revision>20</cp:revision>
  <dcterms:created xsi:type="dcterms:W3CDTF">2020-11-28T18:56:00Z</dcterms:created>
  <dcterms:modified xsi:type="dcterms:W3CDTF">2023-12-03T19:31:21Z</dcterms:modified>
</cp:coreProperties>
</file>