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20"/>
  </p:notesMasterIdLst>
  <p:sldIdLst>
    <p:sldId id="256" r:id="rId2"/>
    <p:sldId id="266" r:id="rId3"/>
    <p:sldId id="257" r:id="rId4"/>
    <p:sldId id="258" r:id="rId5"/>
    <p:sldId id="260" r:id="rId6"/>
    <p:sldId id="271" r:id="rId7"/>
    <p:sldId id="263" r:id="rId8"/>
    <p:sldId id="259" r:id="rId9"/>
    <p:sldId id="267" r:id="rId10"/>
    <p:sldId id="264" r:id="rId11"/>
    <p:sldId id="268" r:id="rId12"/>
    <p:sldId id="273" r:id="rId13"/>
    <p:sldId id="261" r:id="rId14"/>
    <p:sldId id="272" r:id="rId15"/>
    <p:sldId id="269" r:id="rId16"/>
    <p:sldId id="270" r:id="rId17"/>
    <p:sldId id="265" r:id="rId18"/>
    <p:sldId id="26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8A10D9-2D14-4DF0-B076-85F6D3F93867}" v="135" dt="2026-03-26T23:53:54.724"/>
    <p1510:client id="{0EE3C0DC-FFFE-FDA6-42C7-86014F5390CD}" v="818" dt="2026-03-26T21:45:53.210"/>
    <p1510:client id="{1392B24E-C461-2DCD-0682-4F3FCE05D002}" v="61" dt="2026-03-26T12:11:51.374"/>
    <p1510:client id="{200E9854-B385-018E-3307-1AFECF9B4681}" v="416" dt="2026-03-26T17:47:08.720"/>
    <p1510:client id="{215D7CCF-F550-20A9-C42F-AE23F90843D4}" v="24" dt="2026-03-26T18:33:17.719"/>
    <p1510:client id="{9B480B83-DF22-7819-2C55-0E4832B000D4}" v="54" dt="2026-03-26T23:11:24.494"/>
    <p1510:client id="{A2F846F6-6342-702C-3897-DDC68537CCC2}" v="65" dt="2026-03-26T13:41:12.951"/>
    <p1510:client id="{B640F350-EA51-4F74-9B4E-9E77369E0310}" v="262" dt="2026-03-26T21:54:22.3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EDA85C-9BA1-44B2-90C1-83736D84938B}" type="doc">
      <dgm:prSet loTypeId="urn:microsoft.com/office/officeart/2008/layout/LinedList" loCatId="list" qsTypeId="urn:microsoft.com/office/officeart/2005/8/quickstyle/simple1" qsCatId="simple" csTypeId="urn:microsoft.com/office/officeart/2005/8/colors/accent0_2" csCatId="mainScheme"/>
      <dgm:spPr/>
      <dgm:t>
        <a:bodyPr/>
        <a:lstStyle/>
        <a:p>
          <a:endParaRPr lang="en-US"/>
        </a:p>
      </dgm:t>
    </dgm:pt>
    <dgm:pt modelId="{B03432B0-ADF8-4D5D-8223-BCA7E38E2CAA}">
      <dgm:prSet/>
      <dgm:spPr/>
      <dgm:t>
        <a:bodyPr/>
        <a:lstStyle/>
        <a:p>
          <a:r>
            <a:rPr lang="en-GB"/>
            <a:t>Max Beasley </a:t>
          </a:r>
          <a:endParaRPr lang="en-US"/>
        </a:p>
      </dgm:t>
    </dgm:pt>
    <dgm:pt modelId="{BB02D2A6-ABB1-42F7-9819-FDA5AA4749FB}" type="parTrans" cxnId="{06978D2F-1449-41AB-A689-38EFDF0E403D}">
      <dgm:prSet/>
      <dgm:spPr/>
      <dgm:t>
        <a:bodyPr/>
        <a:lstStyle/>
        <a:p>
          <a:endParaRPr lang="en-US"/>
        </a:p>
      </dgm:t>
    </dgm:pt>
    <dgm:pt modelId="{F4249743-68AB-40C1-A40C-E8E977EBF650}" type="sibTrans" cxnId="{06978D2F-1449-41AB-A689-38EFDF0E403D}">
      <dgm:prSet/>
      <dgm:spPr/>
      <dgm:t>
        <a:bodyPr/>
        <a:lstStyle/>
        <a:p>
          <a:endParaRPr lang="en-US"/>
        </a:p>
      </dgm:t>
    </dgm:pt>
    <dgm:pt modelId="{D0F8368D-2DF3-40C7-94FA-214D88D88FDD}">
      <dgm:prSet/>
      <dgm:spPr/>
      <dgm:t>
        <a:bodyPr/>
        <a:lstStyle/>
        <a:p>
          <a:r>
            <a:rPr lang="en-GB"/>
            <a:t>James Doward</a:t>
          </a:r>
          <a:endParaRPr lang="en-US"/>
        </a:p>
      </dgm:t>
    </dgm:pt>
    <dgm:pt modelId="{6C8ED73F-3085-4D6D-9405-C9C9A48BA67F}" type="parTrans" cxnId="{0AC908D6-3995-4748-A142-0009D35DA36A}">
      <dgm:prSet/>
      <dgm:spPr/>
      <dgm:t>
        <a:bodyPr/>
        <a:lstStyle/>
        <a:p>
          <a:endParaRPr lang="en-US"/>
        </a:p>
      </dgm:t>
    </dgm:pt>
    <dgm:pt modelId="{B4936E97-78B5-4524-8A07-66FD59B45201}" type="sibTrans" cxnId="{0AC908D6-3995-4748-A142-0009D35DA36A}">
      <dgm:prSet/>
      <dgm:spPr/>
      <dgm:t>
        <a:bodyPr/>
        <a:lstStyle/>
        <a:p>
          <a:endParaRPr lang="en-US"/>
        </a:p>
      </dgm:t>
    </dgm:pt>
    <dgm:pt modelId="{AC6B58E6-0D67-4B23-B87B-862639FA0328}">
      <dgm:prSet/>
      <dgm:spPr/>
      <dgm:t>
        <a:bodyPr/>
        <a:lstStyle/>
        <a:p>
          <a:r>
            <a:rPr lang="en-GB"/>
            <a:t>James Turner </a:t>
          </a:r>
          <a:endParaRPr lang="en-US"/>
        </a:p>
      </dgm:t>
    </dgm:pt>
    <dgm:pt modelId="{C6AEC282-8E60-415E-B8E0-58F829C5B2D2}" type="parTrans" cxnId="{2B7C8654-99A7-404F-8276-E262E376EE1A}">
      <dgm:prSet/>
      <dgm:spPr/>
      <dgm:t>
        <a:bodyPr/>
        <a:lstStyle/>
        <a:p>
          <a:endParaRPr lang="en-US"/>
        </a:p>
      </dgm:t>
    </dgm:pt>
    <dgm:pt modelId="{EF100E2A-9256-4A8D-B566-5944913AFD02}" type="sibTrans" cxnId="{2B7C8654-99A7-404F-8276-E262E376EE1A}">
      <dgm:prSet/>
      <dgm:spPr/>
      <dgm:t>
        <a:bodyPr/>
        <a:lstStyle/>
        <a:p>
          <a:endParaRPr lang="en-US"/>
        </a:p>
      </dgm:t>
    </dgm:pt>
    <dgm:pt modelId="{580CE871-8D8C-42C8-AA7C-3463FAF1F08A}">
      <dgm:prSet/>
      <dgm:spPr/>
      <dgm:t>
        <a:bodyPr/>
        <a:lstStyle/>
        <a:p>
          <a:r>
            <a:rPr lang="en-GB"/>
            <a:t>Josh Morgan </a:t>
          </a:r>
          <a:endParaRPr lang="en-US"/>
        </a:p>
      </dgm:t>
    </dgm:pt>
    <dgm:pt modelId="{B1A0EACA-6261-4105-9D1C-F73AFF5036C0}" type="parTrans" cxnId="{6C714958-34C3-4062-92FD-DD65696FE0D2}">
      <dgm:prSet/>
      <dgm:spPr/>
      <dgm:t>
        <a:bodyPr/>
        <a:lstStyle/>
        <a:p>
          <a:endParaRPr lang="en-US"/>
        </a:p>
      </dgm:t>
    </dgm:pt>
    <dgm:pt modelId="{21EF9B6E-7242-49A7-8420-625E321D5DDE}" type="sibTrans" cxnId="{6C714958-34C3-4062-92FD-DD65696FE0D2}">
      <dgm:prSet/>
      <dgm:spPr/>
      <dgm:t>
        <a:bodyPr/>
        <a:lstStyle/>
        <a:p>
          <a:endParaRPr lang="en-US"/>
        </a:p>
      </dgm:t>
    </dgm:pt>
    <dgm:pt modelId="{D202F45B-DFF2-4ADD-9365-D641C4C29F70}">
      <dgm:prSet/>
      <dgm:spPr/>
      <dgm:t>
        <a:bodyPr/>
        <a:lstStyle/>
        <a:p>
          <a:r>
            <a:rPr lang="en-GB"/>
            <a:t>Kara Thomas </a:t>
          </a:r>
          <a:endParaRPr lang="en-US"/>
        </a:p>
      </dgm:t>
    </dgm:pt>
    <dgm:pt modelId="{A5E06A63-9034-4718-8AF2-FF7D69060DF2}" type="parTrans" cxnId="{964F990A-4B72-4979-BC01-73F485FDC004}">
      <dgm:prSet/>
      <dgm:spPr/>
      <dgm:t>
        <a:bodyPr/>
        <a:lstStyle/>
        <a:p>
          <a:endParaRPr lang="en-US"/>
        </a:p>
      </dgm:t>
    </dgm:pt>
    <dgm:pt modelId="{15A714CE-740F-4EBC-8C63-0A4AAE019005}" type="sibTrans" cxnId="{964F990A-4B72-4979-BC01-73F485FDC004}">
      <dgm:prSet/>
      <dgm:spPr/>
      <dgm:t>
        <a:bodyPr/>
        <a:lstStyle/>
        <a:p>
          <a:endParaRPr lang="en-US"/>
        </a:p>
      </dgm:t>
    </dgm:pt>
    <dgm:pt modelId="{72589430-D107-4B9F-AD93-56635601DF2D}">
      <dgm:prSet/>
      <dgm:spPr/>
      <dgm:t>
        <a:bodyPr/>
        <a:lstStyle/>
        <a:p>
          <a:r>
            <a:rPr lang="en-GB"/>
            <a:t>Thomas Reynolds</a:t>
          </a:r>
          <a:endParaRPr lang="en-US"/>
        </a:p>
      </dgm:t>
    </dgm:pt>
    <dgm:pt modelId="{B889E667-C9EE-4520-A846-EC524C1913AD}" type="parTrans" cxnId="{BD71967D-35CB-4AFB-8A52-2B4AC9194AC6}">
      <dgm:prSet/>
      <dgm:spPr/>
      <dgm:t>
        <a:bodyPr/>
        <a:lstStyle/>
        <a:p>
          <a:endParaRPr lang="en-US"/>
        </a:p>
      </dgm:t>
    </dgm:pt>
    <dgm:pt modelId="{FC3579BE-ADE5-40D7-99AB-63523D76D5DE}" type="sibTrans" cxnId="{BD71967D-35CB-4AFB-8A52-2B4AC9194AC6}">
      <dgm:prSet/>
      <dgm:spPr/>
      <dgm:t>
        <a:bodyPr/>
        <a:lstStyle/>
        <a:p>
          <a:endParaRPr lang="en-US"/>
        </a:p>
      </dgm:t>
    </dgm:pt>
    <dgm:pt modelId="{98DF80DF-2F43-4511-B82C-7172E9D30ECF}" type="pres">
      <dgm:prSet presAssocID="{A6EDA85C-9BA1-44B2-90C1-83736D84938B}" presName="vert0" presStyleCnt="0">
        <dgm:presLayoutVars>
          <dgm:dir/>
          <dgm:animOne val="branch"/>
          <dgm:animLvl val="lvl"/>
        </dgm:presLayoutVars>
      </dgm:prSet>
      <dgm:spPr/>
    </dgm:pt>
    <dgm:pt modelId="{345C050F-D225-491C-BFD6-F8D471EEFAA4}" type="pres">
      <dgm:prSet presAssocID="{B03432B0-ADF8-4D5D-8223-BCA7E38E2CAA}" presName="thickLine" presStyleLbl="alignNode1" presStyleIdx="0" presStyleCnt="6"/>
      <dgm:spPr/>
    </dgm:pt>
    <dgm:pt modelId="{86F848FB-2724-46AF-88E7-1D4723D1CCFC}" type="pres">
      <dgm:prSet presAssocID="{B03432B0-ADF8-4D5D-8223-BCA7E38E2CAA}" presName="horz1" presStyleCnt="0"/>
      <dgm:spPr/>
    </dgm:pt>
    <dgm:pt modelId="{AF56F3A7-46BD-47A3-B5DB-2B8770D42937}" type="pres">
      <dgm:prSet presAssocID="{B03432B0-ADF8-4D5D-8223-BCA7E38E2CAA}" presName="tx1" presStyleLbl="revTx" presStyleIdx="0" presStyleCnt="6"/>
      <dgm:spPr/>
    </dgm:pt>
    <dgm:pt modelId="{8AC7270A-B2B1-46CC-940F-503705B31AAD}" type="pres">
      <dgm:prSet presAssocID="{B03432B0-ADF8-4D5D-8223-BCA7E38E2CAA}" presName="vert1" presStyleCnt="0"/>
      <dgm:spPr/>
    </dgm:pt>
    <dgm:pt modelId="{A8196E1D-6D09-4866-B4C8-F86A175E44B5}" type="pres">
      <dgm:prSet presAssocID="{D0F8368D-2DF3-40C7-94FA-214D88D88FDD}" presName="thickLine" presStyleLbl="alignNode1" presStyleIdx="1" presStyleCnt="6"/>
      <dgm:spPr/>
    </dgm:pt>
    <dgm:pt modelId="{71AC97F4-2550-478F-9CA0-7D79D0224B84}" type="pres">
      <dgm:prSet presAssocID="{D0F8368D-2DF3-40C7-94FA-214D88D88FDD}" presName="horz1" presStyleCnt="0"/>
      <dgm:spPr/>
    </dgm:pt>
    <dgm:pt modelId="{84DB5B87-7313-408F-8AFB-AE05D291222F}" type="pres">
      <dgm:prSet presAssocID="{D0F8368D-2DF3-40C7-94FA-214D88D88FDD}" presName="tx1" presStyleLbl="revTx" presStyleIdx="1" presStyleCnt="6"/>
      <dgm:spPr/>
    </dgm:pt>
    <dgm:pt modelId="{104AA17B-DAC1-43E3-BB48-8E5F0C462853}" type="pres">
      <dgm:prSet presAssocID="{D0F8368D-2DF3-40C7-94FA-214D88D88FDD}" presName="vert1" presStyleCnt="0"/>
      <dgm:spPr/>
    </dgm:pt>
    <dgm:pt modelId="{5749237C-3F48-4229-9204-B02573F3F45B}" type="pres">
      <dgm:prSet presAssocID="{AC6B58E6-0D67-4B23-B87B-862639FA0328}" presName="thickLine" presStyleLbl="alignNode1" presStyleIdx="2" presStyleCnt="6"/>
      <dgm:spPr/>
    </dgm:pt>
    <dgm:pt modelId="{63109042-573D-43EB-AB5B-19BA53A9AD31}" type="pres">
      <dgm:prSet presAssocID="{AC6B58E6-0D67-4B23-B87B-862639FA0328}" presName="horz1" presStyleCnt="0"/>
      <dgm:spPr/>
    </dgm:pt>
    <dgm:pt modelId="{CB778288-0703-4836-8F2F-AC1ACC3AA1BC}" type="pres">
      <dgm:prSet presAssocID="{AC6B58E6-0D67-4B23-B87B-862639FA0328}" presName="tx1" presStyleLbl="revTx" presStyleIdx="2" presStyleCnt="6"/>
      <dgm:spPr/>
    </dgm:pt>
    <dgm:pt modelId="{03B6E8AA-DA65-4749-9CB1-D16BC2570A95}" type="pres">
      <dgm:prSet presAssocID="{AC6B58E6-0D67-4B23-B87B-862639FA0328}" presName="vert1" presStyleCnt="0"/>
      <dgm:spPr/>
    </dgm:pt>
    <dgm:pt modelId="{C0F03886-B3E4-4A2D-8463-E16B08B9242C}" type="pres">
      <dgm:prSet presAssocID="{580CE871-8D8C-42C8-AA7C-3463FAF1F08A}" presName="thickLine" presStyleLbl="alignNode1" presStyleIdx="3" presStyleCnt="6"/>
      <dgm:spPr/>
    </dgm:pt>
    <dgm:pt modelId="{351EBD0E-774A-4B8B-855A-73A348ED58C2}" type="pres">
      <dgm:prSet presAssocID="{580CE871-8D8C-42C8-AA7C-3463FAF1F08A}" presName="horz1" presStyleCnt="0"/>
      <dgm:spPr/>
    </dgm:pt>
    <dgm:pt modelId="{539D4857-96D0-4D6A-B76A-2FB2BB2C12C5}" type="pres">
      <dgm:prSet presAssocID="{580CE871-8D8C-42C8-AA7C-3463FAF1F08A}" presName="tx1" presStyleLbl="revTx" presStyleIdx="3" presStyleCnt="6"/>
      <dgm:spPr/>
    </dgm:pt>
    <dgm:pt modelId="{BEBE3163-96A2-4C5B-8408-5501222D1739}" type="pres">
      <dgm:prSet presAssocID="{580CE871-8D8C-42C8-AA7C-3463FAF1F08A}" presName="vert1" presStyleCnt="0"/>
      <dgm:spPr/>
    </dgm:pt>
    <dgm:pt modelId="{519C8F97-7140-481E-80FE-A4AC8498DFA9}" type="pres">
      <dgm:prSet presAssocID="{D202F45B-DFF2-4ADD-9365-D641C4C29F70}" presName="thickLine" presStyleLbl="alignNode1" presStyleIdx="4" presStyleCnt="6"/>
      <dgm:spPr/>
    </dgm:pt>
    <dgm:pt modelId="{607B867F-3610-45EA-917A-20937DBB969E}" type="pres">
      <dgm:prSet presAssocID="{D202F45B-DFF2-4ADD-9365-D641C4C29F70}" presName="horz1" presStyleCnt="0"/>
      <dgm:spPr/>
    </dgm:pt>
    <dgm:pt modelId="{EAE253FE-871E-4A54-9C10-BA5F239143DC}" type="pres">
      <dgm:prSet presAssocID="{D202F45B-DFF2-4ADD-9365-D641C4C29F70}" presName="tx1" presStyleLbl="revTx" presStyleIdx="4" presStyleCnt="6"/>
      <dgm:spPr/>
    </dgm:pt>
    <dgm:pt modelId="{735D8FB2-5459-4AB2-AA23-E875B6DAC9ED}" type="pres">
      <dgm:prSet presAssocID="{D202F45B-DFF2-4ADD-9365-D641C4C29F70}" presName="vert1" presStyleCnt="0"/>
      <dgm:spPr/>
    </dgm:pt>
    <dgm:pt modelId="{76CE91A6-08B9-43E7-8936-45DEF0A3B67A}" type="pres">
      <dgm:prSet presAssocID="{72589430-D107-4B9F-AD93-56635601DF2D}" presName="thickLine" presStyleLbl="alignNode1" presStyleIdx="5" presStyleCnt="6"/>
      <dgm:spPr/>
    </dgm:pt>
    <dgm:pt modelId="{2FA9F2E5-354D-470F-8E1E-19465CF2F1DD}" type="pres">
      <dgm:prSet presAssocID="{72589430-D107-4B9F-AD93-56635601DF2D}" presName="horz1" presStyleCnt="0"/>
      <dgm:spPr/>
    </dgm:pt>
    <dgm:pt modelId="{273D619E-990E-43CA-948A-9C93A0F0F95E}" type="pres">
      <dgm:prSet presAssocID="{72589430-D107-4B9F-AD93-56635601DF2D}" presName="tx1" presStyleLbl="revTx" presStyleIdx="5" presStyleCnt="6"/>
      <dgm:spPr/>
    </dgm:pt>
    <dgm:pt modelId="{2B5DC910-950F-4FD3-8E90-74240F3CBFD5}" type="pres">
      <dgm:prSet presAssocID="{72589430-D107-4B9F-AD93-56635601DF2D}" presName="vert1" presStyleCnt="0"/>
      <dgm:spPr/>
    </dgm:pt>
  </dgm:ptLst>
  <dgm:cxnLst>
    <dgm:cxn modelId="{964F990A-4B72-4979-BC01-73F485FDC004}" srcId="{A6EDA85C-9BA1-44B2-90C1-83736D84938B}" destId="{D202F45B-DFF2-4ADD-9365-D641C4C29F70}" srcOrd="4" destOrd="0" parTransId="{A5E06A63-9034-4718-8AF2-FF7D69060DF2}" sibTransId="{15A714CE-740F-4EBC-8C63-0A4AAE019005}"/>
    <dgm:cxn modelId="{E5737920-BB2A-41C0-B9BB-854316E0553E}" type="presOf" srcId="{72589430-D107-4B9F-AD93-56635601DF2D}" destId="{273D619E-990E-43CA-948A-9C93A0F0F95E}" srcOrd="0" destOrd="0" presId="urn:microsoft.com/office/officeart/2008/layout/LinedList"/>
    <dgm:cxn modelId="{E1AFCB25-A30B-4FD2-9D2A-57951E3C5BD5}" type="presOf" srcId="{B03432B0-ADF8-4D5D-8223-BCA7E38E2CAA}" destId="{AF56F3A7-46BD-47A3-B5DB-2B8770D42937}" srcOrd="0" destOrd="0" presId="urn:microsoft.com/office/officeart/2008/layout/LinedList"/>
    <dgm:cxn modelId="{81A5182B-D779-43DC-82DC-982003BF1CB4}" type="presOf" srcId="{AC6B58E6-0D67-4B23-B87B-862639FA0328}" destId="{CB778288-0703-4836-8F2F-AC1ACC3AA1BC}" srcOrd="0" destOrd="0" presId="urn:microsoft.com/office/officeart/2008/layout/LinedList"/>
    <dgm:cxn modelId="{06978D2F-1449-41AB-A689-38EFDF0E403D}" srcId="{A6EDA85C-9BA1-44B2-90C1-83736D84938B}" destId="{B03432B0-ADF8-4D5D-8223-BCA7E38E2CAA}" srcOrd="0" destOrd="0" parTransId="{BB02D2A6-ABB1-42F7-9819-FDA5AA4749FB}" sibTransId="{F4249743-68AB-40C1-A40C-E8E977EBF650}"/>
    <dgm:cxn modelId="{3941AF3B-7CA4-4682-95D3-C4E4795D43F5}" type="presOf" srcId="{D0F8368D-2DF3-40C7-94FA-214D88D88FDD}" destId="{84DB5B87-7313-408F-8AFB-AE05D291222F}" srcOrd="0" destOrd="0" presId="urn:microsoft.com/office/officeart/2008/layout/LinedList"/>
    <dgm:cxn modelId="{2B7C8654-99A7-404F-8276-E262E376EE1A}" srcId="{A6EDA85C-9BA1-44B2-90C1-83736D84938B}" destId="{AC6B58E6-0D67-4B23-B87B-862639FA0328}" srcOrd="2" destOrd="0" parTransId="{C6AEC282-8E60-415E-B8E0-58F829C5B2D2}" sibTransId="{EF100E2A-9256-4A8D-B566-5944913AFD02}"/>
    <dgm:cxn modelId="{6C714958-34C3-4062-92FD-DD65696FE0D2}" srcId="{A6EDA85C-9BA1-44B2-90C1-83736D84938B}" destId="{580CE871-8D8C-42C8-AA7C-3463FAF1F08A}" srcOrd="3" destOrd="0" parTransId="{B1A0EACA-6261-4105-9D1C-F73AFF5036C0}" sibTransId="{21EF9B6E-7242-49A7-8420-625E321D5DDE}"/>
    <dgm:cxn modelId="{DEDA337D-51A8-45A1-8EBB-D7B0B2DD98D6}" type="presOf" srcId="{580CE871-8D8C-42C8-AA7C-3463FAF1F08A}" destId="{539D4857-96D0-4D6A-B76A-2FB2BB2C12C5}" srcOrd="0" destOrd="0" presId="urn:microsoft.com/office/officeart/2008/layout/LinedList"/>
    <dgm:cxn modelId="{BD71967D-35CB-4AFB-8A52-2B4AC9194AC6}" srcId="{A6EDA85C-9BA1-44B2-90C1-83736D84938B}" destId="{72589430-D107-4B9F-AD93-56635601DF2D}" srcOrd="5" destOrd="0" parTransId="{B889E667-C9EE-4520-A846-EC524C1913AD}" sibTransId="{FC3579BE-ADE5-40D7-99AB-63523D76D5DE}"/>
    <dgm:cxn modelId="{0AC908D6-3995-4748-A142-0009D35DA36A}" srcId="{A6EDA85C-9BA1-44B2-90C1-83736D84938B}" destId="{D0F8368D-2DF3-40C7-94FA-214D88D88FDD}" srcOrd="1" destOrd="0" parTransId="{6C8ED73F-3085-4D6D-9405-C9C9A48BA67F}" sibTransId="{B4936E97-78B5-4524-8A07-66FD59B45201}"/>
    <dgm:cxn modelId="{643036E7-49E3-4EA4-A0F9-86462DA88838}" type="presOf" srcId="{D202F45B-DFF2-4ADD-9365-D641C4C29F70}" destId="{EAE253FE-871E-4A54-9C10-BA5F239143DC}" srcOrd="0" destOrd="0" presId="urn:microsoft.com/office/officeart/2008/layout/LinedList"/>
    <dgm:cxn modelId="{B75756F6-3795-4ABA-86E9-F23142B15EFB}" type="presOf" srcId="{A6EDA85C-9BA1-44B2-90C1-83736D84938B}" destId="{98DF80DF-2F43-4511-B82C-7172E9D30ECF}" srcOrd="0" destOrd="0" presId="urn:microsoft.com/office/officeart/2008/layout/LinedList"/>
    <dgm:cxn modelId="{F958A2D7-6995-4714-8BCD-5042EA181801}" type="presParOf" srcId="{98DF80DF-2F43-4511-B82C-7172E9D30ECF}" destId="{345C050F-D225-491C-BFD6-F8D471EEFAA4}" srcOrd="0" destOrd="0" presId="urn:microsoft.com/office/officeart/2008/layout/LinedList"/>
    <dgm:cxn modelId="{87D96C8E-062D-4126-8ECD-DA7A5720ECDD}" type="presParOf" srcId="{98DF80DF-2F43-4511-B82C-7172E9D30ECF}" destId="{86F848FB-2724-46AF-88E7-1D4723D1CCFC}" srcOrd="1" destOrd="0" presId="urn:microsoft.com/office/officeart/2008/layout/LinedList"/>
    <dgm:cxn modelId="{A81E2823-66BF-4D50-9D61-5EBD7AE2B5AF}" type="presParOf" srcId="{86F848FB-2724-46AF-88E7-1D4723D1CCFC}" destId="{AF56F3A7-46BD-47A3-B5DB-2B8770D42937}" srcOrd="0" destOrd="0" presId="urn:microsoft.com/office/officeart/2008/layout/LinedList"/>
    <dgm:cxn modelId="{4890A963-B94C-45C5-9149-B2EC5C5A7218}" type="presParOf" srcId="{86F848FB-2724-46AF-88E7-1D4723D1CCFC}" destId="{8AC7270A-B2B1-46CC-940F-503705B31AAD}" srcOrd="1" destOrd="0" presId="urn:microsoft.com/office/officeart/2008/layout/LinedList"/>
    <dgm:cxn modelId="{C2F188B7-182E-4A48-99FF-81746506BB29}" type="presParOf" srcId="{98DF80DF-2F43-4511-B82C-7172E9D30ECF}" destId="{A8196E1D-6D09-4866-B4C8-F86A175E44B5}" srcOrd="2" destOrd="0" presId="urn:microsoft.com/office/officeart/2008/layout/LinedList"/>
    <dgm:cxn modelId="{3CB31F96-106D-4BDD-9BB3-2715EE626FEC}" type="presParOf" srcId="{98DF80DF-2F43-4511-B82C-7172E9D30ECF}" destId="{71AC97F4-2550-478F-9CA0-7D79D0224B84}" srcOrd="3" destOrd="0" presId="urn:microsoft.com/office/officeart/2008/layout/LinedList"/>
    <dgm:cxn modelId="{854896C9-10FE-4F53-9161-8A5181A0B794}" type="presParOf" srcId="{71AC97F4-2550-478F-9CA0-7D79D0224B84}" destId="{84DB5B87-7313-408F-8AFB-AE05D291222F}" srcOrd="0" destOrd="0" presId="urn:microsoft.com/office/officeart/2008/layout/LinedList"/>
    <dgm:cxn modelId="{DF6375D4-F647-4D4E-A931-AC8BFF51578A}" type="presParOf" srcId="{71AC97F4-2550-478F-9CA0-7D79D0224B84}" destId="{104AA17B-DAC1-43E3-BB48-8E5F0C462853}" srcOrd="1" destOrd="0" presId="urn:microsoft.com/office/officeart/2008/layout/LinedList"/>
    <dgm:cxn modelId="{D78BF2AD-F909-4084-AE17-A8BB6276F2A6}" type="presParOf" srcId="{98DF80DF-2F43-4511-B82C-7172E9D30ECF}" destId="{5749237C-3F48-4229-9204-B02573F3F45B}" srcOrd="4" destOrd="0" presId="urn:microsoft.com/office/officeart/2008/layout/LinedList"/>
    <dgm:cxn modelId="{97E2FB09-F1BC-4069-B659-7F8AE977A571}" type="presParOf" srcId="{98DF80DF-2F43-4511-B82C-7172E9D30ECF}" destId="{63109042-573D-43EB-AB5B-19BA53A9AD31}" srcOrd="5" destOrd="0" presId="urn:microsoft.com/office/officeart/2008/layout/LinedList"/>
    <dgm:cxn modelId="{76B51057-26F3-4385-A624-5FE01B4C6002}" type="presParOf" srcId="{63109042-573D-43EB-AB5B-19BA53A9AD31}" destId="{CB778288-0703-4836-8F2F-AC1ACC3AA1BC}" srcOrd="0" destOrd="0" presId="urn:microsoft.com/office/officeart/2008/layout/LinedList"/>
    <dgm:cxn modelId="{E1395C85-A1AA-479B-BF62-1A75816F34D0}" type="presParOf" srcId="{63109042-573D-43EB-AB5B-19BA53A9AD31}" destId="{03B6E8AA-DA65-4749-9CB1-D16BC2570A95}" srcOrd="1" destOrd="0" presId="urn:microsoft.com/office/officeart/2008/layout/LinedList"/>
    <dgm:cxn modelId="{03B48A46-7F24-4158-9EF5-37A708D2EB8A}" type="presParOf" srcId="{98DF80DF-2F43-4511-B82C-7172E9D30ECF}" destId="{C0F03886-B3E4-4A2D-8463-E16B08B9242C}" srcOrd="6" destOrd="0" presId="urn:microsoft.com/office/officeart/2008/layout/LinedList"/>
    <dgm:cxn modelId="{71F7F601-A1FE-4228-973F-4B7752EB8DDC}" type="presParOf" srcId="{98DF80DF-2F43-4511-B82C-7172E9D30ECF}" destId="{351EBD0E-774A-4B8B-855A-73A348ED58C2}" srcOrd="7" destOrd="0" presId="urn:microsoft.com/office/officeart/2008/layout/LinedList"/>
    <dgm:cxn modelId="{5C060127-05D7-40C5-B5C0-FF7C24055217}" type="presParOf" srcId="{351EBD0E-774A-4B8B-855A-73A348ED58C2}" destId="{539D4857-96D0-4D6A-B76A-2FB2BB2C12C5}" srcOrd="0" destOrd="0" presId="urn:microsoft.com/office/officeart/2008/layout/LinedList"/>
    <dgm:cxn modelId="{01F80846-249D-4153-A3BA-E949CED5005B}" type="presParOf" srcId="{351EBD0E-774A-4B8B-855A-73A348ED58C2}" destId="{BEBE3163-96A2-4C5B-8408-5501222D1739}" srcOrd="1" destOrd="0" presId="urn:microsoft.com/office/officeart/2008/layout/LinedList"/>
    <dgm:cxn modelId="{EF71E17C-A2B4-4175-BCCD-569C7D483707}" type="presParOf" srcId="{98DF80DF-2F43-4511-B82C-7172E9D30ECF}" destId="{519C8F97-7140-481E-80FE-A4AC8498DFA9}" srcOrd="8" destOrd="0" presId="urn:microsoft.com/office/officeart/2008/layout/LinedList"/>
    <dgm:cxn modelId="{FE83560F-7A81-4581-82A2-F46890D685FE}" type="presParOf" srcId="{98DF80DF-2F43-4511-B82C-7172E9D30ECF}" destId="{607B867F-3610-45EA-917A-20937DBB969E}" srcOrd="9" destOrd="0" presId="urn:microsoft.com/office/officeart/2008/layout/LinedList"/>
    <dgm:cxn modelId="{5733B621-B229-4B23-8F74-934859EBDAAE}" type="presParOf" srcId="{607B867F-3610-45EA-917A-20937DBB969E}" destId="{EAE253FE-871E-4A54-9C10-BA5F239143DC}" srcOrd="0" destOrd="0" presId="urn:microsoft.com/office/officeart/2008/layout/LinedList"/>
    <dgm:cxn modelId="{CA73E650-44EA-43FF-921D-85237E471F39}" type="presParOf" srcId="{607B867F-3610-45EA-917A-20937DBB969E}" destId="{735D8FB2-5459-4AB2-AA23-E875B6DAC9ED}" srcOrd="1" destOrd="0" presId="urn:microsoft.com/office/officeart/2008/layout/LinedList"/>
    <dgm:cxn modelId="{8749FFA0-A1B6-4222-8B4F-7838701CF7F5}" type="presParOf" srcId="{98DF80DF-2F43-4511-B82C-7172E9D30ECF}" destId="{76CE91A6-08B9-43E7-8936-45DEF0A3B67A}" srcOrd="10" destOrd="0" presId="urn:microsoft.com/office/officeart/2008/layout/LinedList"/>
    <dgm:cxn modelId="{7AEF7DDB-F709-442E-AF1D-45E0D37F47E4}" type="presParOf" srcId="{98DF80DF-2F43-4511-B82C-7172E9D30ECF}" destId="{2FA9F2E5-354D-470F-8E1E-19465CF2F1DD}" srcOrd="11" destOrd="0" presId="urn:microsoft.com/office/officeart/2008/layout/LinedList"/>
    <dgm:cxn modelId="{0F06CCC6-3B8E-4FE2-B17A-9CEDDB6F27D2}" type="presParOf" srcId="{2FA9F2E5-354D-470F-8E1E-19465CF2F1DD}" destId="{273D619E-990E-43CA-948A-9C93A0F0F95E}" srcOrd="0" destOrd="0" presId="urn:microsoft.com/office/officeart/2008/layout/LinedList"/>
    <dgm:cxn modelId="{4CF3E04B-051D-40AE-BD3D-178A798D06C9}" type="presParOf" srcId="{2FA9F2E5-354D-470F-8E1E-19465CF2F1DD}" destId="{2B5DC910-950F-4FD3-8E90-74240F3CBF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053478-5055-49B0-9CA6-442D0760BBE6}" type="doc">
      <dgm:prSet loTypeId="urn:microsoft.com/office/officeart/2018/2/layout/IconVerticalSolidList" loCatId="icon" qsTypeId="urn:microsoft.com/office/officeart/2005/8/quickstyle/simple1" qsCatId="simple" csTypeId="urn:microsoft.com/office/officeart/2005/8/colors/accent0_2" csCatId="mainScheme" phldr="1"/>
      <dgm:spPr/>
      <dgm:t>
        <a:bodyPr/>
        <a:lstStyle/>
        <a:p>
          <a:endParaRPr lang="en-US"/>
        </a:p>
      </dgm:t>
    </dgm:pt>
    <dgm:pt modelId="{72D1F8C5-EBDE-438F-AE05-34009D813E19}">
      <dgm:prSet/>
      <dgm:spPr/>
      <dgm:t>
        <a:bodyPr/>
        <a:lstStyle/>
        <a:p>
          <a:pPr>
            <a:lnSpc>
              <a:spcPct val="100000"/>
            </a:lnSpc>
          </a:pPr>
          <a:r>
            <a:rPr lang="en-US"/>
            <a:t>Teamwork </a:t>
          </a:r>
        </a:p>
      </dgm:t>
    </dgm:pt>
    <dgm:pt modelId="{FC21CF94-9AD6-46A5-A00F-1B0FC118EA02}" type="parTrans" cxnId="{488B9443-21DC-4229-9E52-071F1BB87964}">
      <dgm:prSet/>
      <dgm:spPr/>
      <dgm:t>
        <a:bodyPr/>
        <a:lstStyle/>
        <a:p>
          <a:endParaRPr lang="en-US"/>
        </a:p>
      </dgm:t>
    </dgm:pt>
    <dgm:pt modelId="{8D528474-4D0A-42CE-B2BE-669D060FEB5E}" type="sibTrans" cxnId="{488B9443-21DC-4229-9E52-071F1BB87964}">
      <dgm:prSet/>
      <dgm:spPr/>
      <dgm:t>
        <a:bodyPr/>
        <a:lstStyle/>
        <a:p>
          <a:endParaRPr lang="en-US"/>
        </a:p>
      </dgm:t>
    </dgm:pt>
    <dgm:pt modelId="{22BAA3CA-9F5E-48CC-8177-205145601161}">
      <dgm:prSet/>
      <dgm:spPr/>
      <dgm:t>
        <a:bodyPr/>
        <a:lstStyle/>
        <a:p>
          <a:pPr>
            <a:lnSpc>
              <a:spcPct val="100000"/>
            </a:lnSpc>
          </a:pPr>
          <a:r>
            <a:rPr lang="en-US"/>
            <a:t>Ideation</a:t>
          </a:r>
        </a:p>
      </dgm:t>
    </dgm:pt>
    <dgm:pt modelId="{54DFE41D-D970-4928-8DBE-5B2D9138B7A5}" type="parTrans" cxnId="{E20E2ED1-AB8C-4B9F-BF97-84A21D74C857}">
      <dgm:prSet/>
      <dgm:spPr/>
      <dgm:t>
        <a:bodyPr/>
        <a:lstStyle/>
        <a:p>
          <a:endParaRPr lang="en-US"/>
        </a:p>
      </dgm:t>
    </dgm:pt>
    <dgm:pt modelId="{AF158ED7-A17C-470A-8005-05B1B95EC476}" type="sibTrans" cxnId="{E20E2ED1-AB8C-4B9F-BF97-84A21D74C857}">
      <dgm:prSet/>
      <dgm:spPr/>
      <dgm:t>
        <a:bodyPr/>
        <a:lstStyle/>
        <a:p>
          <a:endParaRPr lang="en-US"/>
        </a:p>
      </dgm:t>
    </dgm:pt>
    <dgm:pt modelId="{66BC1FE9-5C19-4FD6-9A6E-51BC2DE0CC9F}">
      <dgm:prSet/>
      <dgm:spPr/>
      <dgm:t>
        <a:bodyPr/>
        <a:lstStyle/>
        <a:p>
          <a:pPr>
            <a:lnSpc>
              <a:spcPct val="100000"/>
            </a:lnSpc>
          </a:pPr>
          <a:r>
            <a:rPr lang="en-US"/>
            <a:t>Research</a:t>
          </a:r>
        </a:p>
      </dgm:t>
    </dgm:pt>
    <dgm:pt modelId="{564DF452-CAA1-419D-9CB4-E5CEE350BFF0}" type="parTrans" cxnId="{1A520622-2486-4827-824C-6FDF99A5E259}">
      <dgm:prSet/>
      <dgm:spPr/>
      <dgm:t>
        <a:bodyPr/>
        <a:lstStyle/>
        <a:p>
          <a:endParaRPr lang="en-US"/>
        </a:p>
      </dgm:t>
    </dgm:pt>
    <dgm:pt modelId="{4D5A991D-00A0-4BF9-9F36-9F3FA89A22DA}" type="sibTrans" cxnId="{1A520622-2486-4827-824C-6FDF99A5E259}">
      <dgm:prSet/>
      <dgm:spPr/>
      <dgm:t>
        <a:bodyPr/>
        <a:lstStyle/>
        <a:p>
          <a:endParaRPr lang="en-US"/>
        </a:p>
      </dgm:t>
    </dgm:pt>
    <dgm:pt modelId="{2AF8D978-359C-463D-99A2-4FC592A54DB8}">
      <dgm:prSet/>
      <dgm:spPr/>
      <dgm:t>
        <a:bodyPr/>
        <a:lstStyle/>
        <a:p>
          <a:pPr>
            <a:lnSpc>
              <a:spcPct val="100000"/>
            </a:lnSpc>
          </a:pPr>
          <a:r>
            <a:rPr lang="en-US"/>
            <a:t>Contact and work with stakeholders</a:t>
          </a:r>
        </a:p>
      </dgm:t>
    </dgm:pt>
    <dgm:pt modelId="{D7205587-6A65-49F7-A4F2-E659AB39EA25}" type="parTrans" cxnId="{C8E3ED2E-E81D-455D-922B-C82C61B8433E}">
      <dgm:prSet/>
      <dgm:spPr/>
      <dgm:t>
        <a:bodyPr/>
        <a:lstStyle/>
        <a:p>
          <a:endParaRPr lang="en-US"/>
        </a:p>
      </dgm:t>
    </dgm:pt>
    <dgm:pt modelId="{1EA2C64B-8D98-4329-9893-A1549D466EC0}" type="sibTrans" cxnId="{C8E3ED2E-E81D-455D-922B-C82C61B8433E}">
      <dgm:prSet/>
      <dgm:spPr/>
      <dgm:t>
        <a:bodyPr/>
        <a:lstStyle/>
        <a:p>
          <a:endParaRPr lang="en-US"/>
        </a:p>
      </dgm:t>
    </dgm:pt>
    <dgm:pt modelId="{96E923C3-1EB9-41E2-9AFE-4B87BBC2ACE8}">
      <dgm:prSet/>
      <dgm:spPr/>
      <dgm:t>
        <a:bodyPr/>
        <a:lstStyle/>
        <a:p>
          <a:pPr>
            <a:lnSpc>
              <a:spcPct val="100000"/>
            </a:lnSpc>
          </a:pPr>
          <a:r>
            <a:rPr lang="en-US"/>
            <a:t>Prototype development</a:t>
          </a:r>
        </a:p>
      </dgm:t>
    </dgm:pt>
    <dgm:pt modelId="{C146D9BE-DD77-4FB4-B6D4-2AD33A95D33B}" type="parTrans" cxnId="{BD8024A9-F3C9-4367-9B1E-38E0B0C85AA0}">
      <dgm:prSet/>
      <dgm:spPr/>
      <dgm:t>
        <a:bodyPr/>
        <a:lstStyle/>
        <a:p>
          <a:endParaRPr lang="en-US"/>
        </a:p>
      </dgm:t>
    </dgm:pt>
    <dgm:pt modelId="{8F73E1E9-62A8-454F-A535-C543B24F8859}" type="sibTrans" cxnId="{BD8024A9-F3C9-4367-9B1E-38E0B0C85AA0}">
      <dgm:prSet/>
      <dgm:spPr/>
      <dgm:t>
        <a:bodyPr/>
        <a:lstStyle/>
        <a:p>
          <a:endParaRPr lang="en-US"/>
        </a:p>
      </dgm:t>
    </dgm:pt>
    <dgm:pt modelId="{DDFF0EA2-8017-459C-B296-E6EDED2DB4C4}" type="pres">
      <dgm:prSet presAssocID="{82053478-5055-49B0-9CA6-442D0760BBE6}" presName="root" presStyleCnt="0">
        <dgm:presLayoutVars>
          <dgm:dir/>
          <dgm:resizeHandles val="exact"/>
        </dgm:presLayoutVars>
      </dgm:prSet>
      <dgm:spPr/>
    </dgm:pt>
    <dgm:pt modelId="{14811BAB-BF34-4B22-B019-A899E42263A5}" type="pres">
      <dgm:prSet presAssocID="{72D1F8C5-EBDE-438F-AE05-34009D813E19}" presName="compNode" presStyleCnt="0"/>
      <dgm:spPr/>
    </dgm:pt>
    <dgm:pt modelId="{A9B4FFD5-DDB9-4FFD-8A02-57C986FA28A1}" type="pres">
      <dgm:prSet presAssocID="{72D1F8C5-EBDE-438F-AE05-34009D813E19}" presName="bgRect" presStyleLbl="bgShp" presStyleIdx="0" presStyleCnt="5"/>
      <dgm:spPr/>
    </dgm:pt>
    <dgm:pt modelId="{44533701-E1B8-4182-B8D2-32FCE1C80B83}" type="pres">
      <dgm:prSet presAssocID="{72D1F8C5-EBDE-438F-AE05-34009D813E1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6F2E6016-8740-4453-B2E7-EBC087307DEC}" type="pres">
      <dgm:prSet presAssocID="{72D1F8C5-EBDE-438F-AE05-34009D813E19}" presName="spaceRect" presStyleCnt="0"/>
      <dgm:spPr/>
    </dgm:pt>
    <dgm:pt modelId="{52B1919E-670C-43EC-9F15-614DF545520F}" type="pres">
      <dgm:prSet presAssocID="{72D1F8C5-EBDE-438F-AE05-34009D813E19}" presName="parTx" presStyleLbl="revTx" presStyleIdx="0" presStyleCnt="5">
        <dgm:presLayoutVars>
          <dgm:chMax val="0"/>
          <dgm:chPref val="0"/>
        </dgm:presLayoutVars>
      </dgm:prSet>
      <dgm:spPr/>
    </dgm:pt>
    <dgm:pt modelId="{9DFCE72C-E8AB-467B-A232-F9B9F8C1CF05}" type="pres">
      <dgm:prSet presAssocID="{8D528474-4D0A-42CE-B2BE-669D060FEB5E}" presName="sibTrans" presStyleCnt="0"/>
      <dgm:spPr/>
    </dgm:pt>
    <dgm:pt modelId="{6A6195CD-56B3-4746-8871-4A6716041ECB}" type="pres">
      <dgm:prSet presAssocID="{22BAA3CA-9F5E-48CC-8177-205145601161}" presName="compNode" presStyleCnt="0"/>
      <dgm:spPr/>
    </dgm:pt>
    <dgm:pt modelId="{D586FB24-993A-4C62-A549-00C1D5FF0D5F}" type="pres">
      <dgm:prSet presAssocID="{22BAA3CA-9F5E-48CC-8177-205145601161}" presName="bgRect" presStyleLbl="bgShp" presStyleIdx="1" presStyleCnt="5"/>
      <dgm:spPr/>
    </dgm:pt>
    <dgm:pt modelId="{259341E4-1BEF-43C7-A5D6-E22CBACDB752}" type="pres">
      <dgm:prSet presAssocID="{22BAA3CA-9F5E-48CC-8177-20514560116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C60DAA04-2486-43DC-B8F5-D3347600D960}" type="pres">
      <dgm:prSet presAssocID="{22BAA3CA-9F5E-48CC-8177-205145601161}" presName="spaceRect" presStyleCnt="0"/>
      <dgm:spPr/>
    </dgm:pt>
    <dgm:pt modelId="{97BD1CE8-AF2C-4516-BDBF-035B9134EBC3}" type="pres">
      <dgm:prSet presAssocID="{22BAA3CA-9F5E-48CC-8177-205145601161}" presName="parTx" presStyleLbl="revTx" presStyleIdx="1" presStyleCnt="5">
        <dgm:presLayoutVars>
          <dgm:chMax val="0"/>
          <dgm:chPref val="0"/>
        </dgm:presLayoutVars>
      </dgm:prSet>
      <dgm:spPr/>
    </dgm:pt>
    <dgm:pt modelId="{EBC3E0E2-F68C-4133-8262-132909F830FE}" type="pres">
      <dgm:prSet presAssocID="{AF158ED7-A17C-470A-8005-05B1B95EC476}" presName="sibTrans" presStyleCnt="0"/>
      <dgm:spPr/>
    </dgm:pt>
    <dgm:pt modelId="{5A204E29-5C06-49E6-B76B-041DE824CBC3}" type="pres">
      <dgm:prSet presAssocID="{66BC1FE9-5C19-4FD6-9A6E-51BC2DE0CC9F}" presName="compNode" presStyleCnt="0"/>
      <dgm:spPr/>
    </dgm:pt>
    <dgm:pt modelId="{76BD079A-C8ED-4277-9D04-E5BC29E21ABC}" type="pres">
      <dgm:prSet presAssocID="{66BC1FE9-5C19-4FD6-9A6E-51BC2DE0CC9F}" presName="bgRect" presStyleLbl="bgShp" presStyleIdx="2" presStyleCnt="5"/>
      <dgm:spPr/>
    </dgm:pt>
    <dgm:pt modelId="{9E2357BC-9553-4634-BB16-1C64DA7F37BE}" type="pres">
      <dgm:prSet presAssocID="{66BC1FE9-5C19-4FD6-9A6E-51BC2DE0CC9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esearch"/>
        </a:ext>
      </dgm:extLst>
    </dgm:pt>
    <dgm:pt modelId="{FE5375BD-D6E5-49C7-9CF4-0BC26C9E32F7}" type="pres">
      <dgm:prSet presAssocID="{66BC1FE9-5C19-4FD6-9A6E-51BC2DE0CC9F}" presName="spaceRect" presStyleCnt="0"/>
      <dgm:spPr/>
    </dgm:pt>
    <dgm:pt modelId="{5C38F0BD-1B4F-44E2-B3A3-4CABEAD53118}" type="pres">
      <dgm:prSet presAssocID="{66BC1FE9-5C19-4FD6-9A6E-51BC2DE0CC9F}" presName="parTx" presStyleLbl="revTx" presStyleIdx="2" presStyleCnt="5">
        <dgm:presLayoutVars>
          <dgm:chMax val="0"/>
          <dgm:chPref val="0"/>
        </dgm:presLayoutVars>
      </dgm:prSet>
      <dgm:spPr/>
    </dgm:pt>
    <dgm:pt modelId="{F88FDE10-332A-44C1-88AE-AC0DBD6F3F94}" type="pres">
      <dgm:prSet presAssocID="{4D5A991D-00A0-4BF9-9F36-9F3FA89A22DA}" presName="sibTrans" presStyleCnt="0"/>
      <dgm:spPr/>
    </dgm:pt>
    <dgm:pt modelId="{EFAE58A3-7FD6-4344-89E5-3D867E52D594}" type="pres">
      <dgm:prSet presAssocID="{2AF8D978-359C-463D-99A2-4FC592A54DB8}" presName="compNode" presStyleCnt="0"/>
      <dgm:spPr/>
    </dgm:pt>
    <dgm:pt modelId="{3E0CAC11-3252-474D-B1F5-F9AF86CBCC83}" type="pres">
      <dgm:prSet presAssocID="{2AF8D978-359C-463D-99A2-4FC592A54DB8}" presName="bgRect" presStyleLbl="bgShp" presStyleIdx="3" presStyleCnt="5"/>
      <dgm:spPr/>
    </dgm:pt>
    <dgm:pt modelId="{5C34E3D8-D81D-4D4C-8E41-3B2471B95E9D}" type="pres">
      <dgm:prSet presAssocID="{2AF8D978-359C-463D-99A2-4FC592A54DB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s"/>
        </a:ext>
      </dgm:extLst>
    </dgm:pt>
    <dgm:pt modelId="{C0671E81-AADC-4851-B1F2-A3D85B6181EC}" type="pres">
      <dgm:prSet presAssocID="{2AF8D978-359C-463D-99A2-4FC592A54DB8}" presName="spaceRect" presStyleCnt="0"/>
      <dgm:spPr/>
    </dgm:pt>
    <dgm:pt modelId="{69CDE90C-D7FA-4D8F-8D22-78B28D9E117D}" type="pres">
      <dgm:prSet presAssocID="{2AF8D978-359C-463D-99A2-4FC592A54DB8}" presName="parTx" presStyleLbl="revTx" presStyleIdx="3" presStyleCnt="5">
        <dgm:presLayoutVars>
          <dgm:chMax val="0"/>
          <dgm:chPref val="0"/>
        </dgm:presLayoutVars>
      </dgm:prSet>
      <dgm:spPr/>
    </dgm:pt>
    <dgm:pt modelId="{3D0D761A-3469-4A24-BF3A-42AE13210E0F}" type="pres">
      <dgm:prSet presAssocID="{1EA2C64B-8D98-4329-9893-A1549D466EC0}" presName="sibTrans" presStyleCnt="0"/>
      <dgm:spPr/>
    </dgm:pt>
    <dgm:pt modelId="{848ECEC4-505F-48A1-A1D7-B33795B20484}" type="pres">
      <dgm:prSet presAssocID="{96E923C3-1EB9-41E2-9AFE-4B87BBC2ACE8}" presName="compNode" presStyleCnt="0"/>
      <dgm:spPr/>
    </dgm:pt>
    <dgm:pt modelId="{74876812-BE72-4C28-AA5B-95349D8B571F}" type="pres">
      <dgm:prSet presAssocID="{96E923C3-1EB9-41E2-9AFE-4B87BBC2ACE8}" presName="bgRect" presStyleLbl="bgShp" presStyleIdx="4" presStyleCnt="5"/>
      <dgm:spPr/>
    </dgm:pt>
    <dgm:pt modelId="{5C081844-79D6-4D13-BDEC-737DF8092C36}" type="pres">
      <dgm:prSet presAssocID="{96E923C3-1EB9-41E2-9AFE-4B87BBC2ACE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ead with Gears"/>
        </a:ext>
      </dgm:extLst>
    </dgm:pt>
    <dgm:pt modelId="{5661C326-F3B9-4362-9250-A6B1B96FD132}" type="pres">
      <dgm:prSet presAssocID="{96E923C3-1EB9-41E2-9AFE-4B87BBC2ACE8}" presName="spaceRect" presStyleCnt="0"/>
      <dgm:spPr/>
    </dgm:pt>
    <dgm:pt modelId="{544D5995-6340-41D8-98B6-4532B74F9468}" type="pres">
      <dgm:prSet presAssocID="{96E923C3-1EB9-41E2-9AFE-4B87BBC2ACE8}" presName="parTx" presStyleLbl="revTx" presStyleIdx="4" presStyleCnt="5">
        <dgm:presLayoutVars>
          <dgm:chMax val="0"/>
          <dgm:chPref val="0"/>
        </dgm:presLayoutVars>
      </dgm:prSet>
      <dgm:spPr/>
    </dgm:pt>
  </dgm:ptLst>
  <dgm:cxnLst>
    <dgm:cxn modelId="{CB2EED21-B867-473D-802B-54DE12267826}" type="presOf" srcId="{82053478-5055-49B0-9CA6-442D0760BBE6}" destId="{DDFF0EA2-8017-459C-B296-E6EDED2DB4C4}" srcOrd="0" destOrd="0" presId="urn:microsoft.com/office/officeart/2018/2/layout/IconVerticalSolidList"/>
    <dgm:cxn modelId="{1A520622-2486-4827-824C-6FDF99A5E259}" srcId="{82053478-5055-49B0-9CA6-442D0760BBE6}" destId="{66BC1FE9-5C19-4FD6-9A6E-51BC2DE0CC9F}" srcOrd="2" destOrd="0" parTransId="{564DF452-CAA1-419D-9CB4-E5CEE350BFF0}" sibTransId="{4D5A991D-00A0-4BF9-9F36-9F3FA89A22DA}"/>
    <dgm:cxn modelId="{C8E3ED2E-E81D-455D-922B-C82C61B8433E}" srcId="{82053478-5055-49B0-9CA6-442D0760BBE6}" destId="{2AF8D978-359C-463D-99A2-4FC592A54DB8}" srcOrd="3" destOrd="0" parTransId="{D7205587-6A65-49F7-A4F2-E659AB39EA25}" sibTransId="{1EA2C64B-8D98-4329-9893-A1549D466EC0}"/>
    <dgm:cxn modelId="{488B9443-21DC-4229-9E52-071F1BB87964}" srcId="{82053478-5055-49B0-9CA6-442D0760BBE6}" destId="{72D1F8C5-EBDE-438F-AE05-34009D813E19}" srcOrd="0" destOrd="0" parTransId="{FC21CF94-9AD6-46A5-A00F-1B0FC118EA02}" sibTransId="{8D528474-4D0A-42CE-B2BE-669D060FEB5E}"/>
    <dgm:cxn modelId="{7E847269-4E79-45F3-BE30-7B73DCD71578}" type="presOf" srcId="{72D1F8C5-EBDE-438F-AE05-34009D813E19}" destId="{52B1919E-670C-43EC-9F15-614DF545520F}" srcOrd="0" destOrd="0" presId="urn:microsoft.com/office/officeart/2018/2/layout/IconVerticalSolidList"/>
    <dgm:cxn modelId="{27929871-15B4-4CAF-8C9E-E1C49136E16D}" type="presOf" srcId="{66BC1FE9-5C19-4FD6-9A6E-51BC2DE0CC9F}" destId="{5C38F0BD-1B4F-44E2-B3A3-4CABEAD53118}" srcOrd="0" destOrd="0" presId="urn:microsoft.com/office/officeart/2018/2/layout/IconVerticalSolidList"/>
    <dgm:cxn modelId="{FB60FD82-FE47-447E-99FD-AE637B1D9406}" type="presOf" srcId="{96E923C3-1EB9-41E2-9AFE-4B87BBC2ACE8}" destId="{544D5995-6340-41D8-98B6-4532B74F9468}" srcOrd="0" destOrd="0" presId="urn:microsoft.com/office/officeart/2018/2/layout/IconVerticalSolidList"/>
    <dgm:cxn modelId="{BD8024A9-F3C9-4367-9B1E-38E0B0C85AA0}" srcId="{82053478-5055-49B0-9CA6-442D0760BBE6}" destId="{96E923C3-1EB9-41E2-9AFE-4B87BBC2ACE8}" srcOrd="4" destOrd="0" parTransId="{C146D9BE-DD77-4FB4-B6D4-2AD33A95D33B}" sibTransId="{8F73E1E9-62A8-454F-A535-C543B24F8859}"/>
    <dgm:cxn modelId="{E20E2ED1-AB8C-4B9F-BF97-84A21D74C857}" srcId="{82053478-5055-49B0-9CA6-442D0760BBE6}" destId="{22BAA3CA-9F5E-48CC-8177-205145601161}" srcOrd="1" destOrd="0" parTransId="{54DFE41D-D970-4928-8DBE-5B2D9138B7A5}" sibTransId="{AF158ED7-A17C-470A-8005-05B1B95EC476}"/>
    <dgm:cxn modelId="{A6F9FCDF-6C62-4683-9ECE-3662B4FAC992}" type="presOf" srcId="{22BAA3CA-9F5E-48CC-8177-205145601161}" destId="{97BD1CE8-AF2C-4516-BDBF-035B9134EBC3}" srcOrd="0" destOrd="0" presId="urn:microsoft.com/office/officeart/2018/2/layout/IconVerticalSolidList"/>
    <dgm:cxn modelId="{359274EB-1488-4506-9A45-B5027FC232C3}" type="presOf" srcId="{2AF8D978-359C-463D-99A2-4FC592A54DB8}" destId="{69CDE90C-D7FA-4D8F-8D22-78B28D9E117D}" srcOrd="0" destOrd="0" presId="urn:microsoft.com/office/officeart/2018/2/layout/IconVerticalSolidList"/>
    <dgm:cxn modelId="{599820F4-6378-49CC-9349-7F8FB266D6A3}" type="presParOf" srcId="{DDFF0EA2-8017-459C-B296-E6EDED2DB4C4}" destId="{14811BAB-BF34-4B22-B019-A899E42263A5}" srcOrd="0" destOrd="0" presId="urn:microsoft.com/office/officeart/2018/2/layout/IconVerticalSolidList"/>
    <dgm:cxn modelId="{DB53A09C-F14D-4891-8041-207FDEE3389A}" type="presParOf" srcId="{14811BAB-BF34-4B22-B019-A899E42263A5}" destId="{A9B4FFD5-DDB9-4FFD-8A02-57C986FA28A1}" srcOrd="0" destOrd="0" presId="urn:microsoft.com/office/officeart/2018/2/layout/IconVerticalSolidList"/>
    <dgm:cxn modelId="{2B20BD0D-6F94-4A08-A128-711AD6FB78B1}" type="presParOf" srcId="{14811BAB-BF34-4B22-B019-A899E42263A5}" destId="{44533701-E1B8-4182-B8D2-32FCE1C80B83}" srcOrd="1" destOrd="0" presId="urn:microsoft.com/office/officeart/2018/2/layout/IconVerticalSolidList"/>
    <dgm:cxn modelId="{BE9BEF8C-BD39-434E-BF22-8485E6CC5F1F}" type="presParOf" srcId="{14811BAB-BF34-4B22-B019-A899E42263A5}" destId="{6F2E6016-8740-4453-B2E7-EBC087307DEC}" srcOrd="2" destOrd="0" presId="urn:microsoft.com/office/officeart/2018/2/layout/IconVerticalSolidList"/>
    <dgm:cxn modelId="{77A3FA28-B9D1-4980-88E5-F5580A30161E}" type="presParOf" srcId="{14811BAB-BF34-4B22-B019-A899E42263A5}" destId="{52B1919E-670C-43EC-9F15-614DF545520F}" srcOrd="3" destOrd="0" presId="urn:microsoft.com/office/officeart/2018/2/layout/IconVerticalSolidList"/>
    <dgm:cxn modelId="{C15E567D-373F-43C7-BB6D-3177F2768348}" type="presParOf" srcId="{DDFF0EA2-8017-459C-B296-E6EDED2DB4C4}" destId="{9DFCE72C-E8AB-467B-A232-F9B9F8C1CF05}" srcOrd="1" destOrd="0" presId="urn:microsoft.com/office/officeart/2018/2/layout/IconVerticalSolidList"/>
    <dgm:cxn modelId="{594743FB-EE28-476E-81E7-CF1975C4DC34}" type="presParOf" srcId="{DDFF0EA2-8017-459C-B296-E6EDED2DB4C4}" destId="{6A6195CD-56B3-4746-8871-4A6716041ECB}" srcOrd="2" destOrd="0" presId="urn:microsoft.com/office/officeart/2018/2/layout/IconVerticalSolidList"/>
    <dgm:cxn modelId="{73547C07-E10F-4181-B704-61F2F3D805D5}" type="presParOf" srcId="{6A6195CD-56B3-4746-8871-4A6716041ECB}" destId="{D586FB24-993A-4C62-A549-00C1D5FF0D5F}" srcOrd="0" destOrd="0" presId="urn:microsoft.com/office/officeart/2018/2/layout/IconVerticalSolidList"/>
    <dgm:cxn modelId="{F5892DB8-BEBB-4817-88FF-1D302F5AB05C}" type="presParOf" srcId="{6A6195CD-56B3-4746-8871-4A6716041ECB}" destId="{259341E4-1BEF-43C7-A5D6-E22CBACDB752}" srcOrd="1" destOrd="0" presId="urn:microsoft.com/office/officeart/2018/2/layout/IconVerticalSolidList"/>
    <dgm:cxn modelId="{34F97E9C-02A6-4BC3-91E0-4CABD175A7FF}" type="presParOf" srcId="{6A6195CD-56B3-4746-8871-4A6716041ECB}" destId="{C60DAA04-2486-43DC-B8F5-D3347600D960}" srcOrd="2" destOrd="0" presId="urn:microsoft.com/office/officeart/2018/2/layout/IconVerticalSolidList"/>
    <dgm:cxn modelId="{94C8AFEA-5FB3-4C7F-A8EC-0E985087E996}" type="presParOf" srcId="{6A6195CD-56B3-4746-8871-4A6716041ECB}" destId="{97BD1CE8-AF2C-4516-BDBF-035B9134EBC3}" srcOrd="3" destOrd="0" presId="urn:microsoft.com/office/officeart/2018/2/layout/IconVerticalSolidList"/>
    <dgm:cxn modelId="{CB49EF8B-DA76-4D1C-AF9B-CEB2A9406BA2}" type="presParOf" srcId="{DDFF0EA2-8017-459C-B296-E6EDED2DB4C4}" destId="{EBC3E0E2-F68C-4133-8262-132909F830FE}" srcOrd="3" destOrd="0" presId="urn:microsoft.com/office/officeart/2018/2/layout/IconVerticalSolidList"/>
    <dgm:cxn modelId="{F628DD27-CEDD-4A45-875D-D00D7AEB797C}" type="presParOf" srcId="{DDFF0EA2-8017-459C-B296-E6EDED2DB4C4}" destId="{5A204E29-5C06-49E6-B76B-041DE824CBC3}" srcOrd="4" destOrd="0" presId="urn:microsoft.com/office/officeart/2018/2/layout/IconVerticalSolidList"/>
    <dgm:cxn modelId="{DB8FBEAA-E1D7-41C2-B55B-AE1C7F0ABE98}" type="presParOf" srcId="{5A204E29-5C06-49E6-B76B-041DE824CBC3}" destId="{76BD079A-C8ED-4277-9D04-E5BC29E21ABC}" srcOrd="0" destOrd="0" presId="urn:microsoft.com/office/officeart/2018/2/layout/IconVerticalSolidList"/>
    <dgm:cxn modelId="{41B95D47-FFB6-4045-A495-0C96929733A1}" type="presParOf" srcId="{5A204E29-5C06-49E6-B76B-041DE824CBC3}" destId="{9E2357BC-9553-4634-BB16-1C64DA7F37BE}" srcOrd="1" destOrd="0" presId="urn:microsoft.com/office/officeart/2018/2/layout/IconVerticalSolidList"/>
    <dgm:cxn modelId="{7DFB44A7-B637-42B1-ADA9-B6EB177455F4}" type="presParOf" srcId="{5A204E29-5C06-49E6-B76B-041DE824CBC3}" destId="{FE5375BD-D6E5-49C7-9CF4-0BC26C9E32F7}" srcOrd="2" destOrd="0" presId="urn:microsoft.com/office/officeart/2018/2/layout/IconVerticalSolidList"/>
    <dgm:cxn modelId="{764A5F51-296B-47A8-AC09-C21CA536156C}" type="presParOf" srcId="{5A204E29-5C06-49E6-B76B-041DE824CBC3}" destId="{5C38F0BD-1B4F-44E2-B3A3-4CABEAD53118}" srcOrd="3" destOrd="0" presId="urn:microsoft.com/office/officeart/2018/2/layout/IconVerticalSolidList"/>
    <dgm:cxn modelId="{04FA15D0-A382-492E-AF2C-3FBC3C7938F8}" type="presParOf" srcId="{DDFF0EA2-8017-459C-B296-E6EDED2DB4C4}" destId="{F88FDE10-332A-44C1-88AE-AC0DBD6F3F94}" srcOrd="5" destOrd="0" presId="urn:microsoft.com/office/officeart/2018/2/layout/IconVerticalSolidList"/>
    <dgm:cxn modelId="{7D20CFE3-D921-41C3-A0EB-5969FF6A4B85}" type="presParOf" srcId="{DDFF0EA2-8017-459C-B296-E6EDED2DB4C4}" destId="{EFAE58A3-7FD6-4344-89E5-3D867E52D594}" srcOrd="6" destOrd="0" presId="urn:microsoft.com/office/officeart/2018/2/layout/IconVerticalSolidList"/>
    <dgm:cxn modelId="{5493583C-20BC-4035-BF4C-00BF6A41A65F}" type="presParOf" srcId="{EFAE58A3-7FD6-4344-89E5-3D867E52D594}" destId="{3E0CAC11-3252-474D-B1F5-F9AF86CBCC83}" srcOrd="0" destOrd="0" presId="urn:microsoft.com/office/officeart/2018/2/layout/IconVerticalSolidList"/>
    <dgm:cxn modelId="{4466780A-4D38-49D8-96BF-6FA280C4D1A8}" type="presParOf" srcId="{EFAE58A3-7FD6-4344-89E5-3D867E52D594}" destId="{5C34E3D8-D81D-4D4C-8E41-3B2471B95E9D}" srcOrd="1" destOrd="0" presId="urn:microsoft.com/office/officeart/2018/2/layout/IconVerticalSolidList"/>
    <dgm:cxn modelId="{874A6DA7-B367-4A81-A7DD-51D71F39F991}" type="presParOf" srcId="{EFAE58A3-7FD6-4344-89E5-3D867E52D594}" destId="{C0671E81-AADC-4851-B1F2-A3D85B6181EC}" srcOrd="2" destOrd="0" presId="urn:microsoft.com/office/officeart/2018/2/layout/IconVerticalSolidList"/>
    <dgm:cxn modelId="{3587EFD4-0CA7-4606-B8B2-DFFF48AF0291}" type="presParOf" srcId="{EFAE58A3-7FD6-4344-89E5-3D867E52D594}" destId="{69CDE90C-D7FA-4D8F-8D22-78B28D9E117D}" srcOrd="3" destOrd="0" presId="urn:microsoft.com/office/officeart/2018/2/layout/IconVerticalSolidList"/>
    <dgm:cxn modelId="{5D40879C-FB94-497E-A4DF-F99116776366}" type="presParOf" srcId="{DDFF0EA2-8017-459C-B296-E6EDED2DB4C4}" destId="{3D0D761A-3469-4A24-BF3A-42AE13210E0F}" srcOrd="7" destOrd="0" presId="urn:microsoft.com/office/officeart/2018/2/layout/IconVerticalSolidList"/>
    <dgm:cxn modelId="{B1CC7458-E7B6-4821-A45B-D9B981C6B9DE}" type="presParOf" srcId="{DDFF0EA2-8017-459C-B296-E6EDED2DB4C4}" destId="{848ECEC4-505F-48A1-A1D7-B33795B20484}" srcOrd="8" destOrd="0" presId="urn:microsoft.com/office/officeart/2018/2/layout/IconVerticalSolidList"/>
    <dgm:cxn modelId="{66A7EE80-17CC-4A96-8678-7006568573AA}" type="presParOf" srcId="{848ECEC4-505F-48A1-A1D7-B33795B20484}" destId="{74876812-BE72-4C28-AA5B-95349D8B571F}" srcOrd="0" destOrd="0" presId="urn:microsoft.com/office/officeart/2018/2/layout/IconVerticalSolidList"/>
    <dgm:cxn modelId="{8C4AF78F-A2E6-4A4E-91D5-5B613E253B07}" type="presParOf" srcId="{848ECEC4-505F-48A1-A1D7-B33795B20484}" destId="{5C081844-79D6-4D13-BDEC-737DF8092C36}" srcOrd="1" destOrd="0" presId="urn:microsoft.com/office/officeart/2018/2/layout/IconVerticalSolidList"/>
    <dgm:cxn modelId="{7A0C8DFA-A4D4-44E7-89AA-9360592E0CBC}" type="presParOf" srcId="{848ECEC4-505F-48A1-A1D7-B33795B20484}" destId="{5661C326-F3B9-4362-9250-A6B1B96FD132}" srcOrd="2" destOrd="0" presId="urn:microsoft.com/office/officeart/2018/2/layout/IconVerticalSolidList"/>
    <dgm:cxn modelId="{29D89487-E7DE-4233-A49C-7DF7F1AB21C1}" type="presParOf" srcId="{848ECEC4-505F-48A1-A1D7-B33795B20484}" destId="{544D5995-6340-41D8-98B6-4532B74F94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31CCE7-2E92-4ECE-BF22-92F3E93C5003}" type="doc">
      <dgm:prSet loTypeId="urn:microsoft.com/office/officeart/2018/2/layout/IconVerticalSolidList" loCatId="icon" qsTypeId="urn:microsoft.com/office/officeart/2005/8/quickstyle/simple1" qsCatId="simple" csTypeId="urn:microsoft.com/office/officeart/2005/8/colors/accent0_2" csCatId="mainScheme" phldr="1"/>
      <dgm:spPr/>
      <dgm:t>
        <a:bodyPr/>
        <a:lstStyle/>
        <a:p>
          <a:endParaRPr lang="en-US"/>
        </a:p>
      </dgm:t>
    </dgm:pt>
    <dgm:pt modelId="{7D390EF1-BBD0-44E6-B535-C7EDB5085E4F}">
      <dgm:prSet/>
      <dgm:spPr/>
      <dgm:t>
        <a:bodyPr/>
        <a:lstStyle/>
        <a:p>
          <a:pPr>
            <a:lnSpc>
              <a:spcPct val="100000"/>
            </a:lnSpc>
          </a:pPr>
          <a:r>
            <a:rPr lang="en-US"/>
            <a:t>Continued to work using teams to coordinate project development. This includes everything non-coding based, such as wireframes/mockups of UI, additional research, and overall project direction.</a:t>
          </a:r>
        </a:p>
      </dgm:t>
    </dgm:pt>
    <dgm:pt modelId="{3F2C76DC-6AD0-4DDE-9982-D1A8639C3E20}" type="parTrans" cxnId="{E9E98EEC-CE00-403B-9B4B-3FF661C482D1}">
      <dgm:prSet/>
      <dgm:spPr/>
      <dgm:t>
        <a:bodyPr/>
        <a:lstStyle/>
        <a:p>
          <a:endParaRPr lang="en-US"/>
        </a:p>
      </dgm:t>
    </dgm:pt>
    <dgm:pt modelId="{274A7F12-FA27-43B4-8311-0ECE03098491}" type="sibTrans" cxnId="{E9E98EEC-CE00-403B-9B4B-3FF661C482D1}">
      <dgm:prSet/>
      <dgm:spPr/>
      <dgm:t>
        <a:bodyPr/>
        <a:lstStyle/>
        <a:p>
          <a:endParaRPr lang="en-US"/>
        </a:p>
      </dgm:t>
    </dgm:pt>
    <dgm:pt modelId="{DB0BB8CC-FDE7-43F9-BF76-5F7235A5B3CF}">
      <dgm:prSet/>
      <dgm:spPr/>
      <dgm:t>
        <a:bodyPr/>
        <a:lstStyle/>
        <a:p>
          <a:pPr>
            <a:lnSpc>
              <a:spcPct val="100000"/>
            </a:lnSpc>
          </a:pPr>
          <a:r>
            <a:rPr lang="en-US"/>
            <a:t>GitHub has continued to be used for the development of our prototypes and proof of concept programs. It allows for constant iteration by our developers without needing to constantly upload the entire codebase to teams.</a:t>
          </a:r>
        </a:p>
      </dgm:t>
    </dgm:pt>
    <dgm:pt modelId="{B9941313-A1A6-4911-81B2-778B5CF90710}" type="parTrans" cxnId="{35143208-2370-485A-B741-BD6DE6B78D0E}">
      <dgm:prSet/>
      <dgm:spPr/>
      <dgm:t>
        <a:bodyPr/>
        <a:lstStyle/>
        <a:p>
          <a:endParaRPr lang="en-US"/>
        </a:p>
      </dgm:t>
    </dgm:pt>
    <dgm:pt modelId="{C6FF3907-6E62-4A68-A379-ABFCEC3F5069}" type="sibTrans" cxnId="{35143208-2370-485A-B741-BD6DE6B78D0E}">
      <dgm:prSet/>
      <dgm:spPr/>
      <dgm:t>
        <a:bodyPr/>
        <a:lstStyle/>
        <a:p>
          <a:endParaRPr lang="en-US"/>
        </a:p>
      </dgm:t>
    </dgm:pt>
    <dgm:pt modelId="{2CF1EF26-E1D1-4A32-8307-E108EBB41425}" type="pres">
      <dgm:prSet presAssocID="{3631CCE7-2E92-4ECE-BF22-92F3E93C5003}" presName="root" presStyleCnt="0">
        <dgm:presLayoutVars>
          <dgm:dir/>
          <dgm:resizeHandles val="exact"/>
        </dgm:presLayoutVars>
      </dgm:prSet>
      <dgm:spPr/>
    </dgm:pt>
    <dgm:pt modelId="{97F9C668-948E-4AA4-AED6-854C4E7C0EE3}" type="pres">
      <dgm:prSet presAssocID="{7D390EF1-BBD0-44E6-B535-C7EDB5085E4F}" presName="compNode" presStyleCnt="0"/>
      <dgm:spPr/>
    </dgm:pt>
    <dgm:pt modelId="{70FA5140-7ADD-4D2E-A0A6-A1038DE1DF85}" type="pres">
      <dgm:prSet presAssocID="{7D390EF1-BBD0-44E6-B535-C7EDB5085E4F}" presName="bgRect" presStyleLbl="bgShp" presStyleIdx="0" presStyleCnt="2"/>
      <dgm:spPr/>
    </dgm:pt>
    <dgm:pt modelId="{43C4A7E2-9610-4026-BF69-A4CC9EC101DB}" type="pres">
      <dgm:prSet presAssocID="{7D390EF1-BBD0-44E6-B535-C7EDB5085E4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2CB83D8D-1186-4408-8D27-48E5E6CACCD7}" type="pres">
      <dgm:prSet presAssocID="{7D390EF1-BBD0-44E6-B535-C7EDB5085E4F}" presName="spaceRect" presStyleCnt="0"/>
      <dgm:spPr/>
    </dgm:pt>
    <dgm:pt modelId="{E8E873EF-E4C5-42B8-9685-D36BC4641315}" type="pres">
      <dgm:prSet presAssocID="{7D390EF1-BBD0-44E6-B535-C7EDB5085E4F}" presName="parTx" presStyleLbl="revTx" presStyleIdx="0" presStyleCnt="2">
        <dgm:presLayoutVars>
          <dgm:chMax val="0"/>
          <dgm:chPref val="0"/>
        </dgm:presLayoutVars>
      </dgm:prSet>
      <dgm:spPr/>
    </dgm:pt>
    <dgm:pt modelId="{E98943FC-9240-4716-88E7-E1FC21945CBA}" type="pres">
      <dgm:prSet presAssocID="{274A7F12-FA27-43B4-8311-0ECE03098491}" presName="sibTrans" presStyleCnt="0"/>
      <dgm:spPr/>
    </dgm:pt>
    <dgm:pt modelId="{90D51C0F-EB2F-4714-B1D7-9505E9223F8B}" type="pres">
      <dgm:prSet presAssocID="{DB0BB8CC-FDE7-43F9-BF76-5F7235A5B3CF}" presName="compNode" presStyleCnt="0"/>
      <dgm:spPr/>
    </dgm:pt>
    <dgm:pt modelId="{7C6CDC12-CE58-460E-A04F-005A5D6397B2}" type="pres">
      <dgm:prSet presAssocID="{DB0BB8CC-FDE7-43F9-BF76-5F7235A5B3CF}" presName="bgRect" presStyleLbl="bgShp" presStyleIdx="1" presStyleCnt="2"/>
      <dgm:spPr/>
    </dgm:pt>
    <dgm:pt modelId="{B181671F-0656-4342-A01D-2A8FF3B93590}" type="pres">
      <dgm:prSet presAssocID="{DB0BB8CC-FDE7-43F9-BF76-5F7235A5B3C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grammer"/>
        </a:ext>
      </dgm:extLst>
    </dgm:pt>
    <dgm:pt modelId="{81BE55FD-C9CC-4C11-99B6-184A3D31A428}" type="pres">
      <dgm:prSet presAssocID="{DB0BB8CC-FDE7-43F9-BF76-5F7235A5B3CF}" presName="spaceRect" presStyleCnt="0"/>
      <dgm:spPr/>
    </dgm:pt>
    <dgm:pt modelId="{71A9715D-3BA4-4FDC-9D1F-2B59CEFEAD6B}" type="pres">
      <dgm:prSet presAssocID="{DB0BB8CC-FDE7-43F9-BF76-5F7235A5B3CF}" presName="parTx" presStyleLbl="revTx" presStyleIdx="1" presStyleCnt="2">
        <dgm:presLayoutVars>
          <dgm:chMax val="0"/>
          <dgm:chPref val="0"/>
        </dgm:presLayoutVars>
      </dgm:prSet>
      <dgm:spPr/>
    </dgm:pt>
  </dgm:ptLst>
  <dgm:cxnLst>
    <dgm:cxn modelId="{35143208-2370-485A-B741-BD6DE6B78D0E}" srcId="{3631CCE7-2E92-4ECE-BF22-92F3E93C5003}" destId="{DB0BB8CC-FDE7-43F9-BF76-5F7235A5B3CF}" srcOrd="1" destOrd="0" parTransId="{B9941313-A1A6-4911-81B2-778B5CF90710}" sibTransId="{C6FF3907-6E62-4A68-A379-ABFCEC3F5069}"/>
    <dgm:cxn modelId="{34FDCA52-82B0-46FB-8174-B2A514CAF2F1}" type="presOf" srcId="{7D390EF1-BBD0-44E6-B535-C7EDB5085E4F}" destId="{E8E873EF-E4C5-42B8-9685-D36BC4641315}" srcOrd="0" destOrd="0" presId="urn:microsoft.com/office/officeart/2018/2/layout/IconVerticalSolidList"/>
    <dgm:cxn modelId="{E9E98EEC-CE00-403B-9B4B-3FF661C482D1}" srcId="{3631CCE7-2E92-4ECE-BF22-92F3E93C5003}" destId="{7D390EF1-BBD0-44E6-B535-C7EDB5085E4F}" srcOrd="0" destOrd="0" parTransId="{3F2C76DC-6AD0-4DDE-9982-D1A8639C3E20}" sibTransId="{274A7F12-FA27-43B4-8311-0ECE03098491}"/>
    <dgm:cxn modelId="{6ABD4AFA-24B0-4296-9FE1-8A4D20D015F8}" type="presOf" srcId="{3631CCE7-2E92-4ECE-BF22-92F3E93C5003}" destId="{2CF1EF26-E1D1-4A32-8307-E108EBB41425}" srcOrd="0" destOrd="0" presId="urn:microsoft.com/office/officeart/2018/2/layout/IconVerticalSolidList"/>
    <dgm:cxn modelId="{AE2742FB-11B9-48FD-9F6C-6D4D4729EED3}" type="presOf" srcId="{DB0BB8CC-FDE7-43F9-BF76-5F7235A5B3CF}" destId="{71A9715D-3BA4-4FDC-9D1F-2B59CEFEAD6B}" srcOrd="0" destOrd="0" presId="urn:microsoft.com/office/officeart/2018/2/layout/IconVerticalSolidList"/>
    <dgm:cxn modelId="{9070830F-4109-4EA7-BF83-881B90A21228}" type="presParOf" srcId="{2CF1EF26-E1D1-4A32-8307-E108EBB41425}" destId="{97F9C668-948E-4AA4-AED6-854C4E7C0EE3}" srcOrd="0" destOrd="0" presId="urn:microsoft.com/office/officeart/2018/2/layout/IconVerticalSolidList"/>
    <dgm:cxn modelId="{2AC7AD23-F14C-4955-AFDA-7DE49132DE5C}" type="presParOf" srcId="{97F9C668-948E-4AA4-AED6-854C4E7C0EE3}" destId="{70FA5140-7ADD-4D2E-A0A6-A1038DE1DF85}" srcOrd="0" destOrd="0" presId="urn:microsoft.com/office/officeart/2018/2/layout/IconVerticalSolidList"/>
    <dgm:cxn modelId="{C5C6057D-C871-494C-9AE7-BC8B09351239}" type="presParOf" srcId="{97F9C668-948E-4AA4-AED6-854C4E7C0EE3}" destId="{43C4A7E2-9610-4026-BF69-A4CC9EC101DB}" srcOrd="1" destOrd="0" presId="urn:microsoft.com/office/officeart/2018/2/layout/IconVerticalSolidList"/>
    <dgm:cxn modelId="{7AB46B79-C273-4998-B283-67963DAC973E}" type="presParOf" srcId="{97F9C668-948E-4AA4-AED6-854C4E7C0EE3}" destId="{2CB83D8D-1186-4408-8D27-48E5E6CACCD7}" srcOrd="2" destOrd="0" presId="urn:microsoft.com/office/officeart/2018/2/layout/IconVerticalSolidList"/>
    <dgm:cxn modelId="{ABADDAC7-CD7E-4F37-B0DA-17A29EFB5A38}" type="presParOf" srcId="{97F9C668-948E-4AA4-AED6-854C4E7C0EE3}" destId="{E8E873EF-E4C5-42B8-9685-D36BC4641315}" srcOrd="3" destOrd="0" presId="urn:microsoft.com/office/officeart/2018/2/layout/IconVerticalSolidList"/>
    <dgm:cxn modelId="{8914121F-A9FC-4197-809A-4460578C41BC}" type="presParOf" srcId="{2CF1EF26-E1D1-4A32-8307-E108EBB41425}" destId="{E98943FC-9240-4716-88E7-E1FC21945CBA}" srcOrd="1" destOrd="0" presId="urn:microsoft.com/office/officeart/2018/2/layout/IconVerticalSolidList"/>
    <dgm:cxn modelId="{EDCD1C07-2D63-45CF-BEF4-95CCFB198AD7}" type="presParOf" srcId="{2CF1EF26-E1D1-4A32-8307-E108EBB41425}" destId="{90D51C0F-EB2F-4714-B1D7-9505E9223F8B}" srcOrd="2" destOrd="0" presId="urn:microsoft.com/office/officeart/2018/2/layout/IconVerticalSolidList"/>
    <dgm:cxn modelId="{89E8EE9A-F253-4D59-B21F-6238187CA855}" type="presParOf" srcId="{90D51C0F-EB2F-4714-B1D7-9505E9223F8B}" destId="{7C6CDC12-CE58-460E-A04F-005A5D6397B2}" srcOrd="0" destOrd="0" presId="urn:microsoft.com/office/officeart/2018/2/layout/IconVerticalSolidList"/>
    <dgm:cxn modelId="{433E698F-53CE-49B0-8E3A-54D649703142}" type="presParOf" srcId="{90D51C0F-EB2F-4714-B1D7-9505E9223F8B}" destId="{B181671F-0656-4342-A01D-2A8FF3B93590}" srcOrd="1" destOrd="0" presId="urn:microsoft.com/office/officeart/2018/2/layout/IconVerticalSolidList"/>
    <dgm:cxn modelId="{46051E4E-62C0-438B-A728-377A3E58B08B}" type="presParOf" srcId="{90D51C0F-EB2F-4714-B1D7-9505E9223F8B}" destId="{81BE55FD-C9CC-4C11-99B6-184A3D31A428}" srcOrd="2" destOrd="0" presId="urn:microsoft.com/office/officeart/2018/2/layout/IconVerticalSolidList"/>
    <dgm:cxn modelId="{6ED76F18-9D85-46BF-B556-CC540867DEB8}" type="presParOf" srcId="{90D51C0F-EB2F-4714-B1D7-9505E9223F8B}" destId="{71A9715D-3BA4-4FDC-9D1F-2B59CEFEAD6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39075A5-EEB5-42FA-8E5D-2D2A2AF6D77E}"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US"/>
        </a:p>
      </dgm:t>
    </dgm:pt>
    <dgm:pt modelId="{C5AE7741-78DA-41B7-B5FB-803C83187D03}">
      <dgm:prSet/>
      <dgm:spPr/>
      <dgm:t>
        <a:bodyPr/>
        <a:lstStyle/>
        <a:p>
          <a:r>
            <a:rPr lang="en-US"/>
            <a:t>Data protection – Ensuring that any data collected is secure and follows GDPR is necessary, especially with recent concerns with AI voice replication.</a:t>
          </a:r>
        </a:p>
      </dgm:t>
    </dgm:pt>
    <dgm:pt modelId="{8297D7E3-7528-4A9E-90EA-8478FA6FFA43}" type="parTrans" cxnId="{D9123481-516B-4E5E-9CBE-24BA391E0D4C}">
      <dgm:prSet/>
      <dgm:spPr/>
      <dgm:t>
        <a:bodyPr/>
        <a:lstStyle/>
        <a:p>
          <a:endParaRPr lang="en-US"/>
        </a:p>
      </dgm:t>
    </dgm:pt>
    <dgm:pt modelId="{DE6C6A4E-3B17-4F9F-A525-A98ACBF0C337}" type="sibTrans" cxnId="{D9123481-516B-4E5E-9CBE-24BA391E0D4C}">
      <dgm:prSet/>
      <dgm:spPr/>
      <dgm:t>
        <a:bodyPr/>
        <a:lstStyle/>
        <a:p>
          <a:endParaRPr lang="en-US"/>
        </a:p>
      </dgm:t>
    </dgm:pt>
    <dgm:pt modelId="{12DD31B5-AD58-435C-9B2E-0E2366F26859}">
      <dgm:prSet/>
      <dgm:spPr/>
      <dgm:t>
        <a:bodyPr/>
        <a:lstStyle/>
        <a:p>
          <a:r>
            <a:rPr lang="en-US"/>
            <a:t>Safeguarding – When working with children we must ensure that they are not exposed to any harmful content, this will include filtering out harmful content </a:t>
          </a:r>
          <a:r>
            <a:rPr lang="en-US" err="1"/>
            <a:t>e.g</a:t>
          </a:r>
          <a:r>
            <a:rPr lang="en-US"/>
            <a:t> harmful words and phrases.</a:t>
          </a:r>
        </a:p>
      </dgm:t>
    </dgm:pt>
    <dgm:pt modelId="{2A718539-4ADA-41A1-85A7-4099D54BBC2F}" type="parTrans" cxnId="{17120409-6D98-484C-8A8F-3739669677BD}">
      <dgm:prSet/>
      <dgm:spPr/>
      <dgm:t>
        <a:bodyPr/>
        <a:lstStyle/>
        <a:p>
          <a:endParaRPr lang="en-US"/>
        </a:p>
      </dgm:t>
    </dgm:pt>
    <dgm:pt modelId="{25E83D40-E4FF-457C-83CE-A3B9D5DCAF68}" type="sibTrans" cxnId="{17120409-6D98-484C-8A8F-3739669677BD}">
      <dgm:prSet/>
      <dgm:spPr/>
      <dgm:t>
        <a:bodyPr/>
        <a:lstStyle/>
        <a:p>
          <a:endParaRPr lang="en-US"/>
        </a:p>
      </dgm:t>
    </dgm:pt>
    <dgm:pt modelId="{D3AEBA91-0204-4B32-B631-96FE76691F2E}">
      <dgm:prSet/>
      <dgm:spPr/>
      <dgm:t>
        <a:bodyPr/>
        <a:lstStyle/>
        <a:p>
          <a:r>
            <a:rPr lang="en-US"/>
            <a:t>Accessible for people with learning needs / disabilities – This includes using fonts and styles which are easier to see, providing alternative </a:t>
          </a:r>
          <a:r>
            <a:rPr lang="en-GB"/>
            <a:t>colours</a:t>
          </a:r>
          <a:r>
            <a:rPr lang="en-US"/>
            <a:t> in the case of </a:t>
          </a:r>
          <a:r>
            <a:rPr lang="en-GB"/>
            <a:t>colour</a:t>
          </a:r>
          <a:r>
            <a:rPr lang="en-US"/>
            <a:t> blindness.</a:t>
          </a:r>
        </a:p>
      </dgm:t>
    </dgm:pt>
    <dgm:pt modelId="{848545F0-800B-4D34-934A-CC965359688A}" type="parTrans" cxnId="{9B7796EE-E3FD-43B8-9F93-D0443F2F81ED}">
      <dgm:prSet/>
      <dgm:spPr/>
      <dgm:t>
        <a:bodyPr/>
        <a:lstStyle/>
        <a:p>
          <a:endParaRPr lang="en-US"/>
        </a:p>
      </dgm:t>
    </dgm:pt>
    <dgm:pt modelId="{032F0156-A73E-4B00-9031-5A2238DE1A75}" type="sibTrans" cxnId="{9B7796EE-E3FD-43B8-9F93-D0443F2F81ED}">
      <dgm:prSet/>
      <dgm:spPr/>
      <dgm:t>
        <a:bodyPr/>
        <a:lstStyle/>
        <a:p>
          <a:endParaRPr lang="en-US"/>
        </a:p>
      </dgm:t>
    </dgm:pt>
    <dgm:pt modelId="{40C151B9-36DF-4576-B09C-5063C2C59304}">
      <dgm:prSet/>
      <dgm:spPr/>
      <dgm:t>
        <a:bodyPr/>
        <a:lstStyle/>
        <a:p>
          <a:r>
            <a:rPr lang="en-US"/>
            <a:t>Low-cost and easily maintainable. - Having an easily maintainable app is crucial for long-term support, leads to less bugs, faster performance (especially on older devices), and reduces the burden of adding additional features.</a:t>
          </a:r>
        </a:p>
      </dgm:t>
    </dgm:pt>
    <dgm:pt modelId="{9B7AB93F-5F5E-416D-9B7D-9DB88F5D0F70}" type="parTrans" cxnId="{3FDEABB2-33BA-454F-82D6-9177C4415285}">
      <dgm:prSet/>
      <dgm:spPr/>
      <dgm:t>
        <a:bodyPr/>
        <a:lstStyle/>
        <a:p>
          <a:endParaRPr lang="en-US"/>
        </a:p>
      </dgm:t>
    </dgm:pt>
    <dgm:pt modelId="{F39887F8-AF13-4E27-85AC-C0992EFF76E6}" type="sibTrans" cxnId="{3FDEABB2-33BA-454F-82D6-9177C4415285}">
      <dgm:prSet/>
      <dgm:spPr/>
      <dgm:t>
        <a:bodyPr/>
        <a:lstStyle/>
        <a:p>
          <a:endParaRPr lang="en-US"/>
        </a:p>
      </dgm:t>
    </dgm:pt>
    <dgm:pt modelId="{230EF019-BE4D-425B-8674-CBB2733CFCCA}" type="pres">
      <dgm:prSet presAssocID="{539075A5-EEB5-42FA-8E5D-2D2A2AF6D77E}" presName="linear" presStyleCnt="0">
        <dgm:presLayoutVars>
          <dgm:animLvl val="lvl"/>
          <dgm:resizeHandles val="exact"/>
        </dgm:presLayoutVars>
      </dgm:prSet>
      <dgm:spPr/>
    </dgm:pt>
    <dgm:pt modelId="{D45E6893-1E84-4C50-A9D2-C50C712EE271}" type="pres">
      <dgm:prSet presAssocID="{C5AE7741-78DA-41B7-B5FB-803C83187D03}" presName="parentText" presStyleLbl="node1" presStyleIdx="0" presStyleCnt="4">
        <dgm:presLayoutVars>
          <dgm:chMax val="0"/>
          <dgm:bulletEnabled val="1"/>
        </dgm:presLayoutVars>
      </dgm:prSet>
      <dgm:spPr/>
    </dgm:pt>
    <dgm:pt modelId="{35EC14E4-378B-4DB9-BA36-4BDF65D5A2C2}" type="pres">
      <dgm:prSet presAssocID="{DE6C6A4E-3B17-4F9F-A525-A98ACBF0C337}" presName="spacer" presStyleCnt="0"/>
      <dgm:spPr/>
    </dgm:pt>
    <dgm:pt modelId="{DD9AB91B-0CD8-4F5B-B3AB-48A2A1557860}" type="pres">
      <dgm:prSet presAssocID="{12DD31B5-AD58-435C-9B2E-0E2366F26859}" presName="parentText" presStyleLbl="node1" presStyleIdx="1" presStyleCnt="4">
        <dgm:presLayoutVars>
          <dgm:chMax val="0"/>
          <dgm:bulletEnabled val="1"/>
        </dgm:presLayoutVars>
      </dgm:prSet>
      <dgm:spPr/>
    </dgm:pt>
    <dgm:pt modelId="{D3F8929F-3B3C-47D8-A99F-36CC9D413276}" type="pres">
      <dgm:prSet presAssocID="{25E83D40-E4FF-457C-83CE-A3B9D5DCAF68}" presName="spacer" presStyleCnt="0"/>
      <dgm:spPr/>
    </dgm:pt>
    <dgm:pt modelId="{09DAF894-574E-4EA4-9676-5998EB6AEC2E}" type="pres">
      <dgm:prSet presAssocID="{D3AEBA91-0204-4B32-B631-96FE76691F2E}" presName="parentText" presStyleLbl="node1" presStyleIdx="2" presStyleCnt="4">
        <dgm:presLayoutVars>
          <dgm:chMax val="0"/>
          <dgm:bulletEnabled val="1"/>
        </dgm:presLayoutVars>
      </dgm:prSet>
      <dgm:spPr/>
    </dgm:pt>
    <dgm:pt modelId="{F919A062-C9C0-45AA-B2B4-5D8EF15FC71A}" type="pres">
      <dgm:prSet presAssocID="{032F0156-A73E-4B00-9031-5A2238DE1A75}" presName="spacer" presStyleCnt="0"/>
      <dgm:spPr/>
    </dgm:pt>
    <dgm:pt modelId="{FC7A59FD-5B11-4501-92B9-E99D8B711F69}" type="pres">
      <dgm:prSet presAssocID="{40C151B9-36DF-4576-B09C-5063C2C59304}" presName="parentText" presStyleLbl="node1" presStyleIdx="3" presStyleCnt="4">
        <dgm:presLayoutVars>
          <dgm:chMax val="0"/>
          <dgm:bulletEnabled val="1"/>
        </dgm:presLayoutVars>
      </dgm:prSet>
      <dgm:spPr/>
    </dgm:pt>
  </dgm:ptLst>
  <dgm:cxnLst>
    <dgm:cxn modelId="{17120409-6D98-484C-8A8F-3739669677BD}" srcId="{539075A5-EEB5-42FA-8E5D-2D2A2AF6D77E}" destId="{12DD31B5-AD58-435C-9B2E-0E2366F26859}" srcOrd="1" destOrd="0" parTransId="{2A718539-4ADA-41A1-85A7-4099D54BBC2F}" sibTransId="{25E83D40-E4FF-457C-83CE-A3B9D5DCAF68}"/>
    <dgm:cxn modelId="{06FAC118-81A5-4706-BDC5-682077B5D69C}" type="presOf" srcId="{40C151B9-36DF-4576-B09C-5063C2C59304}" destId="{FC7A59FD-5B11-4501-92B9-E99D8B711F69}" srcOrd="0" destOrd="0" presId="urn:microsoft.com/office/officeart/2005/8/layout/vList2"/>
    <dgm:cxn modelId="{05ECFF3F-7A1F-440C-BE66-235F52DD5FC0}" type="presOf" srcId="{539075A5-EEB5-42FA-8E5D-2D2A2AF6D77E}" destId="{230EF019-BE4D-425B-8674-CBB2733CFCCA}" srcOrd="0" destOrd="0" presId="urn:microsoft.com/office/officeart/2005/8/layout/vList2"/>
    <dgm:cxn modelId="{CC843E7A-97EC-4A04-BE64-6C1234E6B2E9}" type="presOf" srcId="{12DD31B5-AD58-435C-9B2E-0E2366F26859}" destId="{DD9AB91B-0CD8-4F5B-B3AB-48A2A1557860}" srcOrd="0" destOrd="0" presId="urn:microsoft.com/office/officeart/2005/8/layout/vList2"/>
    <dgm:cxn modelId="{D9123481-516B-4E5E-9CBE-24BA391E0D4C}" srcId="{539075A5-EEB5-42FA-8E5D-2D2A2AF6D77E}" destId="{C5AE7741-78DA-41B7-B5FB-803C83187D03}" srcOrd="0" destOrd="0" parTransId="{8297D7E3-7528-4A9E-90EA-8478FA6FFA43}" sibTransId="{DE6C6A4E-3B17-4F9F-A525-A98ACBF0C337}"/>
    <dgm:cxn modelId="{3FDEABB2-33BA-454F-82D6-9177C4415285}" srcId="{539075A5-EEB5-42FA-8E5D-2D2A2AF6D77E}" destId="{40C151B9-36DF-4576-B09C-5063C2C59304}" srcOrd="3" destOrd="0" parTransId="{9B7AB93F-5F5E-416D-9B7D-9DB88F5D0F70}" sibTransId="{F39887F8-AF13-4E27-85AC-C0992EFF76E6}"/>
    <dgm:cxn modelId="{320155BE-800E-48BC-9AE3-4F645BC949E3}" type="presOf" srcId="{C5AE7741-78DA-41B7-B5FB-803C83187D03}" destId="{D45E6893-1E84-4C50-A9D2-C50C712EE271}" srcOrd="0" destOrd="0" presId="urn:microsoft.com/office/officeart/2005/8/layout/vList2"/>
    <dgm:cxn modelId="{1513DFCD-465C-492F-8BF2-9A68FADD8319}" type="presOf" srcId="{D3AEBA91-0204-4B32-B631-96FE76691F2E}" destId="{09DAF894-574E-4EA4-9676-5998EB6AEC2E}" srcOrd="0" destOrd="0" presId="urn:microsoft.com/office/officeart/2005/8/layout/vList2"/>
    <dgm:cxn modelId="{9B7796EE-E3FD-43B8-9F93-D0443F2F81ED}" srcId="{539075A5-EEB5-42FA-8E5D-2D2A2AF6D77E}" destId="{D3AEBA91-0204-4B32-B631-96FE76691F2E}" srcOrd="2" destOrd="0" parTransId="{848545F0-800B-4D34-934A-CC965359688A}" sibTransId="{032F0156-A73E-4B00-9031-5A2238DE1A75}"/>
    <dgm:cxn modelId="{65F29110-E39B-4270-9920-7EE938B86531}" type="presParOf" srcId="{230EF019-BE4D-425B-8674-CBB2733CFCCA}" destId="{D45E6893-1E84-4C50-A9D2-C50C712EE271}" srcOrd="0" destOrd="0" presId="urn:microsoft.com/office/officeart/2005/8/layout/vList2"/>
    <dgm:cxn modelId="{C3A41982-42D2-4E22-AA61-64E4310F433A}" type="presParOf" srcId="{230EF019-BE4D-425B-8674-CBB2733CFCCA}" destId="{35EC14E4-378B-4DB9-BA36-4BDF65D5A2C2}" srcOrd="1" destOrd="0" presId="urn:microsoft.com/office/officeart/2005/8/layout/vList2"/>
    <dgm:cxn modelId="{9032FEBE-5C4B-4648-A704-D8F8D7B9F097}" type="presParOf" srcId="{230EF019-BE4D-425B-8674-CBB2733CFCCA}" destId="{DD9AB91B-0CD8-4F5B-B3AB-48A2A1557860}" srcOrd="2" destOrd="0" presId="urn:microsoft.com/office/officeart/2005/8/layout/vList2"/>
    <dgm:cxn modelId="{EA419789-7D3C-4843-952E-9A4E67645D20}" type="presParOf" srcId="{230EF019-BE4D-425B-8674-CBB2733CFCCA}" destId="{D3F8929F-3B3C-47D8-A99F-36CC9D413276}" srcOrd="3" destOrd="0" presId="urn:microsoft.com/office/officeart/2005/8/layout/vList2"/>
    <dgm:cxn modelId="{356D6A4F-9AB7-4DA9-94DB-F506763CD2C9}" type="presParOf" srcId="{230EF019-BE4D-425B-8674-CBB2733CFCCA}" destId="{09DAF894-574E-4EA4-9676-5998EB6AEC2E}" srcOrd="4" destOrd="0" presId="urn:microsoft.com/office/officeart/2005/8/layout/vList2"/>
    <dgm:cxn modelId="{1C219A48-A85E-4AC7-8894-01125BFD279B}" type="presParOf" srcId="{230EF019-BE4D-425B-8674-CBB2733CFCCA}" destId="{F919A062-C9C0-45AA-B2B4-5D8EF15FC71A}" srcOrd="5" destOrd="0" presId="urn:microsoft.com/office/officeart/2005/8/layout/vList2"/>
    <dgm:cxn modelId="{A7872EF7-BE17-4B66-83D5-74F4FB55613F}" type="presParOf" srcId="{230EF019-BE4D-425B-8674-CBB2733CFCCA}" destId="{FC7A59FD-5B11-4501-92B9-E99D8B711F6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2053478-5055-49B0-9CA6-442D0760BBE6}"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093204C9-FE81-4749-9BC7-7A79912118D9}">
      <dgm:prSet phldr="0"/>
      <dgm:spPr/>
      <dgm:t>
        <a:bodyPr/>
        <a:lstStyle/>
        <a:p>
          <a:r>
            <a:rPr lang="en-GB"/>
            <a:t>To be able to take written notes using speech to text.</a:t>
          </a:r>
          <a:endParaRPr lang="en-US"/>
        </a:p>
      </dgm:t>
    </dgm:pt>
    <dgm:pt modelId="{D66E6133-2801-433C-A357-865C80922FC7}" type="parTrans" cxnId="{ADEC10F2-1503-4A5F-8958-BA007B229705}">
      <dgm:prSet/>
      <dgm:spPr/>
      <dgm:t>
        <a:bodyPr/>
        <a:lstStyle/>
        <a:p>
          <a:endParaRPr lang="en-GB"/>
        </a:p>
      </dgm:t>
    </dgm:pt>
    <dgm:pt modelId="{0145A3DC-BAF2-4B64-B259-3B50AC85DA80}" type="sibTrans" cxnId="{ADEC10F2-1503-4A5F-8958-BA007B229705}">
      <dgm:prSet/>
      <dgm:spPr/>
      <dgm:t>
        <a:bodyPr/>
        <a:lstStyle/>
        <a:p>
          <a:endParaRPr lang="en-GB"/>
        </a:p>
      </dgm:t>
    </dgm:pt>
    <dgm:pt modelId="{67C9730C-94F7-4FB4-BC04-E10A7FA014DA}">
      <dgm:prSet phldr="0"/>
      <dgm:spPr/>
      <dgm:t>
        <a:bodyPr/>
        <a:lstStyle/>
        <a:p>
          <a:r>
            <a:rPr lang="en-GB"/>
            <a:t>To be able to recall those notes using text to speech.</a:t>
          </a:r>
        </a:p>
      </dgm:t>
    </dgm:pt>
    <dgm:pt modelId="{E559455B-45E5-4B74-BC37-FF028E53AF2F}" type="parTrans" cxnId="{53C62E00-7D43-4186-9098-00EAAB3F04EE}">
      <dgm:prSet/>
      <dgm:spPr/>
      <dgm:t>
        <a:bodyPr/>
        <a:lstStyle/>
        <a:p>
          <a:endParaRPr lang="en-GB"/>
        </a:p>
      </dgm:t>
    </dgm:pt>
    <dgm:pt modelId="{229B8ECD-4E3E-49BA-9A73-6CA23BC504CC}" type="sibTrans" cxnId="{53C62E00-7D43-4186-9098-00EAAB3F04EE}">
      <dgm:prSet/>
      <dgm:spPr/>
      <dgm:t>
        <a:bodyPr/>
        <a:lstStyle/>
        <a:p>
          <a:endParaRPr lang="en-GB"/>
        </a:p>
      </dgm:t>
    </dgm:pt>
    <dgm:pt modelId="{3E3D1D49-B826-4B4B-8D63-3BB74E03B969}">
      <dgm:prSet phldr="0"/>
      <dgm:spPr/>
      <dgm:t>
        <a:bodyPr/>
        <a:lstStyle/>
        <a:p>
          <a:r>
            <a:rPr lang="en-GB"/>
            <a:t>Manually write notes and have the software read it out.</a:t>
          </a:r>
        </a:p>
      </dgm:t>
    </dgm:pt>
    <dgm:pt modelId="{B1A8F9EC-B592-4443-BFF9-EA83352791F8}" type="parTrans" cxnId="{5A90A2AC-33D6-4768-876E-56C92A9B7AC1}">
      <dgm:prSet/>
      <dgm:spPr/>
      <dgm:t>
        <a:bodyPr/>
        <a:lstStyle/>
        <a:p>
          <a:endParaRPr lang="en-GB"/>
        </a:p>
      </dgm:t>
    </dgm:pt>
    <dgm:pt modelId="{846E9D1D-89A4-4D9A-BE8C-EF4508C059D0}" type="sibTrans" cxnId="{5A90A2AC-33D6-4768-876E-56C92A9B7AC1}">
      <dgm:prSet/>
      <dgm:spPr/>
      <dgm:t>
        <a:bodyPr/>
        <a:lstStyle/>
        <a:p>
          <a:endParaRPr lang="en-GB"/>
        </a:p>
      </dgm:t>
    </dgm:pt>
    <dgm:pt modelId="{043844EC-C418-4FA3-8223-78D69E8A630F}">
      <dgm:prSet phldr="0"/>
      <dgm:spPr/>
      <dgm:t>
        <a:bodyPr/>
        <a:lstStyle/>
        <a:p>
          <a:r>
            <a:rPr lang="en-GB"/>
            <a:t>To recall specific words and aid the user with pronunciation.</a:t>
          </a:r>
        </a:p>
      </dgm:t>
    </dgm:pt>
    <dgm:pt modelId="{022CF588-614A-4F23-91E4-541C1C5B32B4}" type="parTrans" cxnId="{F7CEF2C2-8251-4E9E-80C0-82C7C6C994B6}">
      <dgm:prSet/>
      <dgm:spPr/>
      <dgm:t>
        <a:bodyPr/>
        <a:lstStyle/>
        <a:p>
          <a:endParaRPr lang="en-GB"/>
        </a:p>
      </dgm:t>
    </dgm:pt>
    <dgm:pt modelId="{D20E7747-A376-4B82-A81F-5B50DA3E4F8C}" type="sibTrans" cxnId="{F7CEF2C2-8251-4E9E-80C0-82C7C6C994B6}">
      <dgm:prSet/>
      <dgm:spPr/>
      <dgm:t>
        <a:bodyPr/>
        <a:lstStyle/>
        <a:p>
          <a:endParaRPr lang="en-GB"/>
        </a:p>
      </dgm:t>
    </dgm:pt>
    <dgm:pt modelId="{D976690B-EBFD-4DF4-A6CA-1EFB16E62A41}">
      <dgm:prSet phldr="0"/>
      <dgm:spPr/>
      <dgm:t>
        <a:bodyPr/>
        <a:lstStyle/>
        <a:p>
          <a:r>
            <a:rPr lang="en-GB"/>
            <a:t>Developed with low cost and ease of maintenance</a:t>
          </a:r>
        </a:p>
      </dgm:t>
    </dgm:pt>
    <dgm:pt modelId="{EB7F4E38-4756-4BCF-8F16-4F06047BBF95}" type="parTrans" cxnId="{2F352561-46E9-48A1-8E89-571ABF1E667F}">
      <dgm:prSet/>
      <dgm:spPr/>
      <dgm:t>
        <a:bodyPr/>
        <a:lstStyle/>
        <a:p>
          <a:endParaRPr lang="en-GB"/>
        </a:p>
      </dgm:t>
    </dgm:pt>
    <dgm:pt modelId="{48DA1C68-9469-4917-A8DF-FEDE36F86D81}" type="sibTrans" cxnId="{2F352561-46E9-48A1-8E89-571ABF1E667F}">
      <dgm:prSet/>
      <dgm:spPr/>
      <dgm:t>
        <a:bodyPr/>
        <a:lstStyle/>
        <a:p>
          <a:endParaRPr lang="en-GB"/>
        </a:p>
      </dgm:t>
    </dgm:pt>
    <dgm:pt modelId="{F41AD729-CB73-474F-88E4-CC8145F5E76F}">
      <dgm:prSet phldr="0"/>
      <dgm:spPr/>
      <dgm:t>
        <a:bodyPr/>
        <a:lstStyle/>
        <a:p>
          <a:r>
            <a:rPr lang="en-GB"/>
            <a:t>Inclusive and accessible design - following the WCAG 2 guidelines. [7]</a:t>
          </a:r>
        </a:p>
      </dgm:t>
    </dgm:pt>
    <dgm:pt modelId="{FD0C4D2D-38DC-4103-93F3-8CBAF23D2B38}" type="parTrans" cxnId="{388DD012-18D5-4F26-95AF-3F5B61780040}">
      <dgm:prSet/>
      <dgm:spPr/>
      <dgm:t>
        <a:bodyPr/>
        <a:lstStyle/>
        <a:p>
          <a:endParaRPr lang="en-GB"/>
        </a:p>
      </dgm:t>
    </dgm:pt>
    <dgm:pt modelId="{409E6BFA-E4EF-4FC0-804E-20E9EDBD1900}" type="sibTrans" cxnId="{388DD012-18D5-4F26-95AF-3F5B61780040}">
      <dgm:prSet/>
      <dgm:spPr/>
      <dgm:t>
        <a:bodyPr/>
        <a:lstStyle/>
        <a:p>
          <a:endParaRPr lang="en-GB"/>
        </a:p>
      </dgm:t>
    </dgm:pt>
    <dgm:pt modelId="{45A998AE-1A52-4E0B-982B-D12C449C0EF4}" type="pres">
      <dgm:prSet presAssocID="{82053478-5055-49B0-9CA6-442D0760BBE6}" presName="diagram" presStyleCnt="0">
        <dgm:presLayoutVars>
          <dgm:dir/>
          <dgm:resizeHandles val="exact"/>
        </dgm:presLayoutVars>
      </dgm:prSet>
      <dgm:spPr/>
    </dgm:pt>
    <dgm:pt modelId="{A738F3DF-4F4A-4549-BBFE-C8B52A292D12}" type="pres">
      <dgm:prSet presAssocID="{093204C9-FE81-4749-9BC7-7A79912118D9}" presName="node" presStyleLbl="node1" presStyleIdx="0" presStyleCnt="6">
        <dgm:presLayoutVars>
          <dgm:bulletEnabled val="1"/>
        </dgm:presLayoutVars>
      </dgm:prSet>
      <dgm:spPr/>
    </dgm:pt>
    <dgm:pt modelId="{70779064-1B21-41E0-8597-115BF837CECF}" type="pres">
      <dgm:prSet presAssocID="{0145A3DC-BAF2-4B64-B259-3B50AC85DA80}" presName="sibTrans" presStyleCnt="0"/>
      <dgm:spPr/>
    </dgm:pt>
    <dgm:pt modelId="{6AD3739E-ED30-403F-AB44-F800FC1128D8}" type="pres">
      <dgm:prSet presAssocID="{67C9730C-94F7-4FB4-BC04-E10A7FA014DA}" presName="node" presStyleLbl="node1" presStyleIdx="1" presStyleCnt="6">
        <dgm:presLayoutVars>
          <dgm:bulletEnabled val="1"/>
        </dgm:presLayoutVars>
      </dgm:prSet>
      <dgm:spPr/>
    </dgm:pt>
    <dgm:pt modelId="{F495F5D1-88CF-4FF2-B89B-14B4D54FB262}" type="pres">
      <dgm:prSet presAssocID="{229B8ECD-4E3E-49BA-9A73-6CA23BC504CC}" presName="sibTrans" presStyleCnt="0"/>
      <dgm:spPr/>
    </dgm:pt>
    <dgm:pt modelId="{B7FC7534-9E99-4583-86F6-59F9811B203C}" type="pres">
      <dgm:prSet presAssocID="{3E3D1D49-B826-4B4B-8D63-3BB74E03B969}" presName="node" presStyleLbl="node1" presStyleIdx="2" presStyleCnt="6">
        <dgm:presLayoutVars>
          <dgm:bulletEnabled val="1"/>
        </dgm:presLayoutVars>
      </dgm:prSet>
      <dgm:spPr/>
    </dgm:pt>
    <dgm:pt modelId="{C3CFCE23-08E4-420B-B1F6-A7D6F21FAB4F}" type="pres">
      <dgm:prSet presAssocID="{846E9D1D-89A4-4D9A-BE8C-EF4508C059D0}" presName="sibTrans" presStyleCnt="0"/>
      <dgm:spPr/>
    </dgm:pt>
    <dgm:pt modelId="{0B10191A-1A48-41D4-B5C3-CFC5C2F56591}" type="pres">
      <dgm:prSet presAssocID="{043844EC-C418-4FA3-8223-78D69E8A630F}" presName="node" presStyleLbl="node1" presStyleIdx="3" presStyleCnt="6">
        <dgm:presLayoutVars>
          <dgm:bulletEnabled val="1"/>
        </dgm:presLayoutVars>
      </dgm:prSet>
      <dgm:spPr/>
    </dgm:pt>
    <dgm:pt modelId="{8751523F-3B1D-480E-BDF1-759D7912A613}" type="pres">
      <dgm:prSet presAssocID="{D20E7747-A376-4B82-A81F-5B50DA3E4F8C}" presName="sibTrans" presStyleCnt="0"/>
      <dgm:spPr/>
    </dgm:pt>
    <dgm:pt modelId="{B928DE71-2DAE-418A-B0DF-9BC309A32C17}" type="pres">
      <dgm:prSet presAssocID="{D976690B-EBFD-4DF4-A6CA-1EFB16E62A41}" presName="node" presStyleLbl="node1" presStyleIdx="4" presStyleCnt="6">
        <dgm:presLayoutVars>
          <dgm:bulletEnabled val="1"/>
        </dgm:presLayoutVars>
      </dgm:prSet>
      <dgm:spPr/>
    </dgm:pt>
    <dgm:pt modelId="{F551815F-8E96-495B-ADEC-60BD2806BA79}" type="pres">
      <dgm:prSet presAssocID="{48DA1C68-9469-4917-A8DF-FEDE36F86D81}" presName="sibTrans" presStyleCnt="0"/>
      <dgm:spPr/>
    </dgm:pt>
    <dgm:pt modelId="{23B5EC8A-F1EC-4B9F-A9F4-84672D0AC495}" type="pres">
      <dgm:prSet presAssocID="{F41AD729-CB73-474F-88E4-CC8145F5E76F}" presName="node" presStyleLbl="node1" presStyleIdx="5" presStyleCnt="6">
        <dgm:presLayoutVars>
          <dgm:bulletEnabled val="1"/>
        </dgm:presLayoutVars>
      </dgm:prSet>
      <dgm:spPr/>
    </dgm:pt>
  </dgm:ptLst>
  <dgm:cxnLst>
    <dgm:cxn modelId="{53C62E00-7D43-4186-9098-00EAAB3F04EE}" srcId="{82053478-5055-49B0-9CA6-442D0760BBE6}" destId="{67C9730C-94F7-4FB4-BC04-E10A7FA014DA}" srcOrd="1" destOrd="0" parTransId="{E559455B-45E5-4B74-BC37-FF028E53AF2F}" sibTransId="{229B8ECD-4E3E-49BA-9A73-6CA23BC504CC}"/>
    <dgm:cxn modelId="{388DD012-18D5-4F26-95AF-3F5B61780040}" srcId="{82053478-5055-49B0-9CA6-442D0760BBE6}" destId="{F41AD729-CB73-474F-88E4-CC8145F5E76F}" srcOrd="5" destOrd="0" parTransId="{FD0C4D2D-38DC-4103-93F3-8CBAF23D2B38}" sibTransId="{409E6BFA-E4EF-4FC0-804E-20E9EDBD1900}"/>
    <dgm:cxn modelId="{49FBC516-274A-4BD3-AB51-61B2BA39660D}" type="presOf" srcId="{043844EC-C418-4FA3-8223-78D69E8A630F}" destId="{0B10191A-1A48-41D4-B5C3-CFC5C2F56591}" srcOrd="0" destOrd="0" presId="urn:microsoft.com/office/officeart/2005/8/layout/default"/>
    <dgm:cxn modelId="{B67F7B1E-7D46-46B8-A063-EDF3BA495BFE}" type="presOf" srcId="{D976690B-EBFD-4DF4-A6CA-1EFB16E62A41}" destId="{B928DE71-2DAE-418A-B0DF-9BC309A32C17}" srcOrd="0" destOrd="0" presId="urn:microsoft.com/office/officeart/2005/8/layout/default"/>
    <dgm:cxn modelId="{2F352561-46E9-48A1-8E89-571ABF1E667F}" srcId="{82053478-5055-49B0-9CA6-442D0760BBE6}" destId="{D976690B-EBFD-4DF4-A6CA-1EFB16E62A41}" srcOrd="4" destOrd="0" parTransId="{EB7F4E38-4756-4BCF-8F16-4F06047BBF95}" sibTransId="{48DA1C68-9469-4917-A8DF-FEDE36F86D81}"/>
    <dgm:cxn modelId="{C387307B-EECE-4D68-8C6F-60279B57E9DA}" type="presOf" srcId="{093204C9-FE81-4749-9BC7-7A79912118D9}" destId="{A738F3DF-4F4A-4549-BBFE-C8B52A292D12}" srcOrd="0" destOrd="0" presId="urn:microsoft.com/office/officeart/2005/8/layout/default"/>
    <dgm:cxn modelId="{8D0A2BA5-6A61-4E37-BD85-5EB559BBAD3F}" type="presOf" srcId="{82053478-5055-49B0-9CA6-442D0760BBE6}" destId="{45A998AE-1A52-4E0B-982B-D12C449C0EF4}" srcOrd="0" destOrd="0" presId="urn:microsoft.com/office/officeart/2005/8/layout/default"/>
    <dgm:cxn modelId="{5A90A2AC-33D6-4768-876E-56C92A9B7AC1}" srcId="{82053478-5055-49B0-9CA6-442D0760BBE6}" destId="{3E3D1D49-B826-4B4B-8D63-3BB74E03B969}" srcOrd="2" destOrd="0" parTransId="{B1A8F9EC-B592-4443-BFF9-EA83352791F8}" sibTransId="{846E9D1D-89A4-4D9A-BE8C-EF4508C059D0}"/>
    <dgm:cxn modelId="{B0243ABA-3D42-4014-BBF4-3F730633A873}" type="presOf" srcId="{F41AD729-CB73-474F-88E4-CC8145F5E76F}" destId="{23B5EC8A-F1EC-4B9F-A9F4-84672D0AC495}" srcOrd="0" destOrd="0" presId="urn:microsoft.com/office/officeart/2005/8/layout/default"/>
    <dgm:cxn modelId="{F7CEF2C2-8251-4E9E-80C0-82C7C6C994B6}" srcId="{82053478-5055-49B0-9CA6-442D0760BBE6}" destId="{043844EC-C418-4FA3-8223-78D69E8A630F}" srcOrd="3" destOrd="0" parTransId="{022CF588-614A-4F23-91E4-541C1C5B32B4}" sibTransId="{D20E7747-A376-4B82-A81F-5B50DA3E4F8C}"/>
    <dgm:cxn modelId="{9F3641D5-8D83-4861-A771-E16908A369E9}" type="presOf" srcId="{3E3D1D49-B826-4B4B-8D63-3BB74E03B969}" destId="{B7FC7534-9E99-4583-86F6-59F9811B203C}" srcOrd="0" destOrd="0" presId="urn:microsoft.com/office/officeart/2005/8/layout/default"/>
    <dgm:cxn modelId="{ADEC10F2-1503-4A5F-8958-BA007B229705}" srcId="{82053478-5055-49B0-9CA6-442D0760BBE6}" destId="{093204C9-FE81-4749-9BC7-7A79912118D9}" srcOrd="0" destOrd="0" parTransId="{D66E6133-2801-433C-A357-865C80922FC7}" sibTransId="{0145A3DC-BAF2-4B64-B259-3B50AC85DA80}"/>
    <dgm:cxn modelId="{61D2CBF7-9D90-42DD-888E-A03C2E8F12EC}" type="presOf" srcId="{67C9730C-94F7-4FB4-BC04-E10A7FA014DA}" destId="{6AD3739E-ED30-403F-AB44-F800FC1128D8}" srcOrd="0" destOrd="0" presId="urn:microsoft.com/office/officeart/2005/8/layout/default"/>
    <dgm:cxn modelId="{6428B527-7D43-4BC5-9BD2-0076A501E98C}" type="presParOf" srcId="{45A998AE-1A52-4E0B-982B-D12C449C0EF4}" destId="{A738F3DF-4F4A-4549-BBFE-C8B52A292D12}" srcOrd="0" destOrd="0" presId="urn:microsoft.com/office/officeart/2005/8/layout/default"/>
    <dgm:cxn modelId="{73354176-8280-4E5C-B7D2-D66FDC7A1CC7}" type="presParOf" srcId="{45A998AE-1A52-4E0B-982B-D12C449C0EF4}" destId="{70779064-1B21-41E0-8597-115BF837CECF}" srcOrd="1" destOrd="0" presId="urn:microsoft.com/office/officeart/2005/8/layout/default"/>
    <dgm:cxn modelId="{922B0C43-C8E1-4105-B92F-957C07E1D98D}" type="presParOf" srcId="{45A998AE-1A52-4E0B-982B-D12C449C0EF4}" destId="{6AD3739E-ED30-403F-AB44-F800FC1128D8}" srcOrd="2" destOrd="0" presId="urn:microsoft.com/office/officeart/2005/8/layout/default"/>
    <dgm:cxn modelId="{FF9C83ED-6819-4112-AA3E-A3D64125789D}" type="presParOf" srcId="{45A998AE-1A52-4E0B-982B-D12C449C0EF4}" destId="{F495F5D1-88CF-4FF2-B89B-14B4D54FB262}" srcOrd="3" destOrd="0" presId="urn:microsoft.com/office/officeart/2005/8/layout/default"/>
    <dgm:cxn modelId="{DC54C6A4-DC4E-4EB9-A9B7-886874247E11}" type="presParOf" srcId="{45A998AE-1A52-4E0B-982B-D12C449C0EF4}" destId="{B7FC7534-9E99-4583-86F6-59F9811B203C}" srcOrd="4" destOrd="0" presId="urn:microsoft.com/office/officeart/2005/8/layout/default"/>
    <dgm:cxn modelId="{5FC69B9A-3478-477C-8E29-3D87ECFC92C8}" type="presParOf" srcId="{45A998AE-1A52-4E0B-982B-D12C449C0EF4}" destId="{C3CFCE23-08E4-420B-B1F6-A7D6F21FAB4F}" srcOrd="5" destOrd="0" presId="urn:microsoft.com/office/officeart/2005/8/layout/default"/>
    <dgm:cxn modelId="{28F0FC10-372C-4745-BDF7-23D69258AFB6}" type="presParOf" srcId="{45A998AE-1A52-4E0B-982B-D12C449C0EF4}" destId="{0B10191A-1A48-41D4-B5C3-CFC5C2F56591}" srcOrd="6" destOrd="0" presId="urn:microsoft.com/office/officeart/2005/8/layout/default"/>
    <dgm:cxn modelId="{CF28D89E-2794-40D1-87A6-59C632736DFF}" type="presParOf" srcId="{45A998AE-1A52-4E0B-982B-D12C449C0EF4}" destId="{8751523F-3B1D-480E-BDF1-759D7912A613}" srcOrd="7" destOrd="0" presId="urn:microsoft.com/office/officeart/2005/8/layout/default"/>
    <dgm:cxn modelId="{77A87302-AEB1-4F5E-94A2-3EE8CA7F1AD9}" type="presParOf" srcId="{45A998AE-1A52-4E0B-982B-D12C449C0EF4}" destId="{B928DE71-2DAE-418A-B0DF-9BC309A32C17}" srcOrd="8" destOrd="0" presId="urn:microsoft.com/office/officeart/2005/8/layout/default"/>
    <dgm:cxn modelId="{12979CFF-2388-4951-9B21-D9815D3AFA5E}" type="presParOf" srcId="{45A998AE-1A52-4E0B-982B-D12C449C0EF4}" destId="{F551815F-8E96-495B-ADEC-60BD2806BA79}" srcOrd="9" destOrd="0" presId="urn:microsoft.com/office/officeart/2005/8/layout/default"/>
    <dgm:cxn modelId="{5B9F4286-0E3E-4B8C-BE03-7D50121BA956}" type="presParOf" srcId="{45A998AE-1A52-4E0B-982B-D12C449C0EF4}" destId="{23B5EC8A-F1EC-4B9F-A9F4-84672D0AC49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9477714-9623-4B49-9A4E-52CD2BB7BCD6}"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64D92087-4A4D-4A41-AF1D-1C867624E763}">
      <dgm:prSet phldrT="[Text]" phldr="0"/>
      <dgm:spPr/>
      <dgm:t>
        <a:bodyPr/>
        <a:lstStyle/>
        <a:p>
          <a:r>
            <a:rPr lang="en-GB">
              <a:latin typeface="Gill Sans MT" panose="020B0502020104020203"/>
            </a:rPr>
            <a:t>Home</a:t>
          </a:r>
          <a:endParaRPr lang="en-GB"/>
        </a:p>
      </dgm:t>
    </dgm:pt>
    <dgm:pt modelId="{B872A573-DD91-4F97-90B7-54FE7F91A3A0}" type="parTrans" cxnId="{67E135B2-687E-4ECD-BD98-40F7F296802C}">
      <dgm:prSet/>
      <dgm:spPr/>
      <dgm:t>
        <a:bodyPr/>
        <a:lstStyle/>
        <a:p>
          <a:endParaRPr lang="en-GB"/>
        </a:p>
      </dgm:t>
    </dgm:pt>
    <dgm:pt modelId="{5BDF6912-C745-419A-AF07-971D6EBF7050}" type="sibTrans" cxnId="{67E135B2-687E-4ECD-BD98-40F7F296802C}">
      <dgm:prSet/>
      <dgm:spPr/>
      <dgm:t>
        <a:bodyPr/>
        <a:lstStyle/>
        <a:p>
          <a:endParaRPr lang="en-GB"/>
        </a:p>
      </dgm:t>
    </dgm:pt>
    <dgm:pt modelId="{40DB89BD-8220-48A6-974B-625A456A9E4F}">
      <dgm:prSet phldrT="[Text]" phldr="0"/>
      <dgm:spPr/>
      <dgm:t>
        <a:bodyPr/>
        <a:lstStyle/>
        <a:p>
          <a:r>
            <a:rPr lang="en-GB">
              <a:latin typeface="Gill Sans MT" panose="020B0502020104020203"/>
            </a:rPr>
            <a:t>Notes</a:t>
          </a:r>
          <a:endParaRPr lang="en-GB"/>
        </a:p>
      </dgm:t>
    </dgm:pt>
    <dgm:pt modelId="{5E0A63E0-6978-4597-AAEA-9B56A47B8399}" type="parTrans" cxnId="{9729DD51-74F8-4E5E-8BEB-CF10835B9DA9}">
      <dgm:prSet/>
      <dgm:spPr/>
      <dgm:t>
        <a:bodyPr/>
        <a:lstStyle/>
        <a:p>
          <a:endParaRPr lang="en-GB"/>
        </a:p>
      </dgm:t>
    </dgm:pt>
    <dgm:pt modelId="{B57273D0-D472-4491-9237-8DB28782E68C}" type="sibTrans" cxnId="{9729DD51-74F8-4E5E-8BEB-CF10835B9DA9}">
      <dgm:prSet/>
      <dgm:spPr/>
      <dgm:t>
        <a:bodyPr/>
        <a:lstStyle/>
        <a:p>
          <a:endParaRPr lang="en-GB"/>
        </a:p>
      </dgm:t>
    </dgm:pt>
    <dgm:pt modelId="{7895982A-9047-4AC7-83E9-FF6BBC1C9752}">
      <dgm:prSet phldrT="[Text]" phldr="0"/>
      <dgm:spPr/>
      <dgm:t>
        <a:bodyPr/>
        <a:lstStyle/>
        <a:p>
          <a:pPr rtl="0"/>
          <a:r>
            <a:rPr lang="en-GB">
              <a:latin typeface="Gill Sans MT" panose="020B0502020104020203"/>
            </a:rPr>
            <a:t>Words</a:t>
          </a:r>
          <a:endParaRPr lang="en-GB"/>
        </a:p>
      </dgm:t>
    </dgm:pt>
    <dgm:pt modelId="{939A0137-7380-4211-A7BC-3C8661925898}" type="parTrans" cxnId="{85D8ED5B-91E3-430B-9C73-4EADAFDAAD3C}">
      <dgm:prSet/>
      <dgm:spPr/>
      <dgm:t>
        <a:bodyPr/>
        <a:lstStyle/>
        <a:p>
          <a:endParaRPr lang="en-GB"/>
        </a:p>
      </dgm:t>
    </dgm:pt>
    <dgm:pt modelId="{A61DBE04-C559-4DE8-A921-ACE3674ABA88}" type="sibTrans" cxnId="{85D8ED5B-91E3-430B-9C73-4EADAFDAAD3C}">
      <dgm:prSet/>
      <dgm:spPr/>
      <dgm:t>
        <a:bodyPr/>
        <a:lstStyle/>
        <a:p>
          <a:endParaRPr lang="en-GB"/>
        </a:p>
      </dgm:t>
    </dgm:pt>
    <dgm:pt modelId="{19E4308F-AF12-4AC1-9058-6082AFB97311}">
      <dgm:prSet phldrT="[Text]" phldr="0"/>
      <dgm:spPr/>
      <dgm:t>
        <a:bodyPr/>
        <a:lstStyle/>
        <a:p>
          <a:r>
            <a:rPr lang="en-GB">
              <a:latin typeface="Gill Sans MT" panose="020B0502020104020203"/>
            </a:rPr>
            <a:t>Search</a:t>
          </a:r>
          <a:endParaRPr lang="en-GB"/>
        </a:p>
      </dgm:t>
    </dgm:pt>
    <dgm:pt modelId="{57B3F44A-0EF4-4EE8-A882-21F06F3D8914}" type="parTrans" cxnId="{4ABCD808-F02D-49BC-9BBE-1FB6B34B9423}">
      <dgm:prSet/>
      <dgm:spPr/>
      <dgm:t>
        <a:bodyPr/>
        <a:lstStyle/>
        <a:p>
          <a:endParaRPr lang="en-GB"/>
        </a:p>
      </dgm:t>
    </dgm:pt>
    <dgm:pt modelId="{6723E12C-969B-4A52-9BE2-9E26D8F8D698}" type="sibTrans" cxnId="{4ABCD808-F02D-49BC-9BBE-1FB6B34B9423}">
      <dgm:prSet/>
      <dgm:spPr/>
      <dgm:t>
        <a:bodyPr/>
        <a:lstStyle/>
        <a:p>
          <a:endParaRPr lang="en-GB"/>
        </a:p>
      </dgm:t>
    </dgm:pt>
    <dgm:pt modelId="{FDF3FDC5-FBB8-4D64-9980-BFADE7EE5FC6}">
      <dgm:prSet phldr="0"/>
      <dgm:spPr/>
      <dgm:t>
        <a:bodyPr/>
        <a:lstStyle/>
        <a:p>
          <a:r>
            <a:rPr lang="en-GB">
              <a:latin typeface="Gill Sans MT" panose="020B0502020104020203"/>
            </a:rPr>
            <a:t>Profile</a:t>
          </a:r>
        </a:p>
      </dgm:t>
    </dgm:pt>
    <dgm:pt modelId="{96AA663E-3CD6-4134-B0FB-30ED7B98FD59}" type="parTrans" cxnId="{F9686EA0-EC09-43D0-85C9-BF4234B933B7}">
      <dgm:prSet/>
      <dgm:spPr/>
    </dgm:pt>
    <dgm:pt modelId="{432DE413-3190-4442-AA5B-96C52E59DFEB}" type="sibTrans" cxnId="{F9686EA0-EC09-43D0-85C9-BF4234B933B7}">
      <dgm:prSet/>
      <dgm:spPr/>
    </dgm:pt>
    <dgm:pt modelId="{3B87EE35-0CE3-4617-987A-43A96A505DE9}">
      <dgm:prSet phldr="0"/>
      <dgm:spPr/>
      <dgm:t>
        <a:bodyPr/>
        <a:lstStyle/>
        <a:p>
          <a:pPr rtl="0"/>
          <a:r>
            <a:rPr lang="en-GB" sz="1400">
              <a:latin typeface="Gill Sans MT" panose="020B0502020104020203"/>
            </a:rPr>
            <a:t>Recall Notes  </a:t>
          </a:r>
        </a:p>
      </dgm:t>
    </dgm:pt>
    <dgm:pt modelId="{11CFEFFD-8689-42D7-9C8A-B996A18DFFB7}" type="parTrans" cxnId="{A9BBD2F4-245E-42A5-BCD7-1F822ED5086C}">
      <dgm:prSet/>
      <dgm:spPr/>
    </dgm:pt>
    <dgm:pt modelId="{2A819954-D737-4282-8C6A-5DC1FC5786F2}" type="sibTrans" cxnId="{A9BBD2F4-245E-42A5-BCD7-1F822ED5086C}">
      <dgm:prSet/>
      <dgm:spPr/>
    </dgm:pt>
    <dgm:pt modelId="{7BB24ACA-8057-4A7B-A9B1-53665188AEBE}">
      <dgm:prSet phldr="0"/>
      <dgm:spPr/>
      <dgm:t>
        <a:bodyPr/>
        <a:lstStyle/>
        <a:p>
          <a:pPr rtl="0"/>
          <a:r>
            <a:rPr lang="en-GB" sz="1400">
              <a:latin typeface="Gill Sans MT" panose="020B0502020104020203"/>
            </a:rPr>
            <a:t>Taking Notes via STT</a:t>
          </a:r>
        </a:p>
      </dgm:t>
    </dgm:pt>
    <dgm:pt modelId="{4CEBA70A-C30F-446D-8257-7E88C9E7D783}" type="parTrans" cxnId="{C89BD152-5BF2-40C8-A9E4-E03B241FC283}">
      <dgm:prSet/>
      <dgm:spPr/>
    </dgm:pt>
    <dgm:pt modelId="{CCCE46F1-D85A-4EC4-A440-013666A2BAEC}" type="sibTrans" cxnId="{C89BD152-5BF2-40C8-A9E4-E03B241FC283}">
      <dgm:prSet/>
      <dgm:spPr/>
    </dgm:pt>
    <dgm:pt modelId="{C72BB5BD-FF05-4DDE-A9AE-06B8E0241850}">
      <dgm:prSet phldr="0"/>
      <dgm:spPr/>
      <dgm:t>
        <a:bodyPr/>
        <a:lstStyle/>
        <a:p>
          <a:pPr rtl="0"/>
          <a:r>
            <a:rPr lang="en-GB" sz="1400">
              <a:latin typeface="Gill Sans MT" panose="020B0502020104020203"/>
            </a:rPr>
            <a:t>Taking Notes Manually</a:t>
          </a:r>
        </a:p>
      </dgm:t>
    </dgm:pt>
    <dgm:pt modelId="{8394E35D-656B-4E88-B722-4D57FE73E6E9}" type="parTrans" cxnId="{50A03A89-3235-4272-9D6D-561C516EA9A9}">
      <dgm:prSet/>
      <dgm:spPr/>
    </dgm:pt>
    <dgm:pt modelId="{30F06256-0B27-4F47-A440-F3DA48643DD3}" type="sibTrans" cxnId="{50A03A89-3235-4272-9D6D-561C516EA9A9}">
      <dgm:prSet/>
      <dgm:spPr/>
    </dgm:pt>
    <dgm:pt modelId="{BDBFF3CD-9855-4D17-85D5-A0C4C02DA47D}">
      <dgm:prSet phldr="0"/>
      <dgm:spPr/>
      <dgm:t>
        <a:bodyPr/>
        <a:lstStyle/>
        <a:p>
          <a:pPr rtl="0"/>
          <a:r>
            <a:rPr lang="en-GB" sz="1400">
              <a:latin typeface="Gill Sans MT" panose="020B0502020104020203"/>
            </a:rPr>
            <a:t>Recall words</a:t>
          </a:r>
        </a:p>
      </dgm:t>
    </dgm:pt>
    <dgm:pt modelId="{9607111A-B5EC-4891-9AD7-7A58B6B9773F}" type="parTrans" cxnId="{C982F8C3-E537-448B-9370-2B3B88E579D8}">
      <dgm:prSet/>
      <dgm:spPr/>
    </dgm:pt>
    <dgm:pt modelId="{FA28A1A1-CFB4-44E6-A58E-71723635A9CE}" type="sibTrans" cxnId="{C982F8C3-E537-448B-9370-2B3B88E579D8}">
      <dgm:prSet/>
      <dgm:spPr/>
    </dgm:pt>
    <dgm:pt modelId="{8333E424-BE0F-4F47-9C3F-A4A17534FBC1}">
      <dgm:prSet phldr="0"/>
      <dgm:spPr/>
      <dgm:t>
        <a:bodyPr/>
        <a:lstStyle/>
        <a:p>
          <a:pPr rtl="0"/>
          <a:r>
            <a:rPr lang="en-GB" sz="1400">
              <a:latin typeface="Gill Sans MT" panose="020B0502020104020203"/>
            </a:rPr>
            <a:t>Word Pronunciation</a:t>
          </a:r>
        </a:p>
      </dgm:t>
    </dgm:pt>
    <dgm:pt modelId="{EE45DE79-1E40-4074-B5FB-49A0BECDD85C}" type="parTrans" cxnId="{65EDCE06-3EE5-4979-BA03-537D60BBCF66}">
      <dgm:prSet/>
      <dgm:spPr/>
    </dgm:pt>
    <dgm:pt modelId="{AA1FE965-E016-43AC-AC0C-939A3163776B}" type="sibTrans" cxnId="{65EDCE06-3EE5-4979-BA03-537D60BBCF66}">
      <dgm:prSet/>
      <dgm:spPr/>
    </dgm:pt>
    <dgm:pt modelId="{C61B902C-89AF-4BAD-9DB7-198E9336A07F}">
      <dgm:prSet phldr="0"/>
      <dgm:spPr/>
      <dgm:t>
        <a:bodyPr/>
        <a:lstStyle/>
        <a:p>
          <a:pPr rtl="0"/>
          <a:r>
            <a:rPr lang="en-GB" sz="1400">
              <a:latin typeface="Gill Sans MT" panose="020B0502020104020203"/>
            </a:rPr>
            <a:t>Notes being read by TTS</a:t>
          </a:r>
        </a:p>
      </dgm:t>
    </dgm:pt>
    <dgm:pt modelId="{D2548521-ACF4-440D-9676-1E10860FFE87}" type="parTrans" cxnId="{B8D1AFB4-2A45-42BF-8CE5-B0770006DBE7}">
      <dgm:prSet/>
      <dgm:spPr/>
    </dgm:pt>
    <dgm:pt modelId="{5FD61C6D-3513-40AB-84A3-6E1A83EB92C6}" type="sibTrans" cxnId="{B8D1AFB4-2A45-42BF-8CE5-B0770006DBE7}">
      <dgm:prSet/>
      <dgm:spPr/>
    </dgm:pt>
    <dgm:pt modelId="{E18C82D3-3EF0-4F25-97CD-0749DF1ADB96}">
      <dgm:prSet phldr="0"/>
      <dgm:spPr/>
      <dgm:t>
        <a:bodyPr/>
        <a:lstStyle/>
        <a:p>
          <a:pPr rtl="0"/>
          <a:r>
            <a:rPr lang="en-GB" sz="1400">
              <a:latin typeface="Gill Sans MT" panose="020B0502020104020203"/>
            </a:rPr>
            <a:t>Settings </a:t>
          </a:r>
        </a:p>
      </dgm:t>
    </dgm:pt>
    <dgm:pt modelId="{4593D355-CFC6-45FB-90D0-868324A2300B}" type="parTrans" cxnId="{78B8AD0E-53A9-49C6-A622-A76FC91D768A}">
      <dgm:prSet/>
      <dgm:spPr/>
    </dgm:pt>
    <dgm:pt modelId="{A59524B1-859C-446A-8308-3F6F690F9B4B}" type="sibTrans" cxnId="{78B8AD0E-53A9-49C6-A622-A76FC91D768A}">
      <dgm:prSet/>
      <dgm:spPr/>
    </dgm:pt>
    <dgm:pt modelId="{6EB7D982-12AD-4B32-9C93-E67E2B6C9178}">
      <dgm:prSet phldr="0"/>
      <dgm:spPr/>
      <dgm:t>
        <a:bodyPr/>
        <a:lstStyle/>
        <a:p>
          <a:pPr rtl="0"/>
          <a:r>
            <a:rPr lang="en-GB" sz="1400">
              <a:latin typeface="Gill Sans MT" panose="020B0502020104020203"/>
            </a:rPr>
            <a:t>Profile Options </a:t>
          </a:r>
        </a:p>
      </dgm:t>
    </dgm:pt>
    <dgm:pt modelId="{E8B7CAB3-5A4F-4AB6-B120-046BBE20BBAB}" type="parTrans" cxnId="{4162414F-FB12-4C8C-88DC-3A6D0A8E5D17}">
      <dgm:prSet/>
      <dgm:spPr/>
    </dgm:pt>
    <dgm:pt modelId="{AF7692C8-25BD-4D6D-8158-B40E609A1BAE}" type="sibTrans" cxnId="{4162414F-FB12-4C8C-88DC-3A6D0A8E5D17}">
      <dgm:prSet/>
      <dgm:spPr/>
    </dgm:pt>
    <dgm:pt modelId="{2307385D-CED0-4809-8D1E-49A6ED2C49CE}">
      <dgm:prSet phldr="0"/>
      <dgm:spPr/>
      <dgm:t>
        <a:bodyPr/>
        <a:lstStyle/>
        <a:p>
          <a:pPr rtl="0"/>
          <a:r>
            <a:rPr lang="en-GB" sz="1400">
              <a:latin typeface="Gill Sans MT" panose="020B0502020104020203"/>
            </a:rPr>
            <a:t>Student/Staff </a:t>
          </a:r>
        </a:p>
      </dgm:t>
    </dgm:pt>
    <dgm:pt modelId="{FE1F12D6-4895-4D1B-A93B-8B5B810FCEB9}" type="parTrans" cxnId="{E0D3609E-DAD1-4D18-BC15-287F4EE85CC1}">
      <dgm:prSet/>
      <dgm:spPr/>
    </dgm:pt>
    <dgm:pt modelId="{0A084512-9EC6-423C-A75A-92DE0365BB57}" type="sibTrans" cxnId="{E0D3609E-DAD1-4D18-BC15-287F4EE85CC1}">
      <dgm:prSet/>
      <dgm:spPr/>
    </dgm:pt>
    <dgm:pt modelId="{95BBF1B9-69D8-48B5-93C2-77EF7E90C670}">
      <dgm:prSet phldr="0"/>
      <dgm:spPr/>
      <dgm:t>
        <a:bodyPr/>
        <a:lstStyle/>
        <a:p>
          <a:pPr rtl="0"/>
          <a:r>
            <a:rPr lang="en-GB">
              <a:latin typeface="Gill Sans MT" panose="020B0502020104020203"/>
            </a:rPr>
            <a:t>Learning Difficulty support</a:t>
          </a:r>
        </a:p>
      </dgm:t>
    </dgm:pt>
    <dgm:pt modelId="{0DC00BCC-4D4D-4BA4-87A7-8004571BE88A}" type="parTrans" cxnId="{0F72156C-BD5F-443A-A574-B6F3EF483FCE}">
      <dgm:prSet/>
      <dgm:spPr/>
    </dgm:pt>
    <dgm:pt modelId="{2D7B1E0A-4B28-44BB-9627-54A9C3B3E973}" type="sibTrans" cxnId="{0F72156C-BD5F-443A-A574-B6F3EF483FCE}">
      <dgm:prSet/>
      <dgm:spPr/>
    </dgm:pt>
    <dgm:pt modelId="{9ADA10CD-2510-4DD8-85D5-DC8C9F67E6F0}">
      <dgm:prSet phldr="0"/>
      <dgm:spPr/>
      <dgm:t>
        <a:bodyPr/>
        <a:lstStyle/>
        <a:p>
          <a:r>
            <a:rPr lang="en-GB" sz="1400">
              <a:latin typeface="Gill Sans MT" panose="020B0502020104020203"/>
            </a:rPr>
            <a:t>Dyslexia</a:t>
          </a:r>
        </a:p>
      </dgm:t>
    </dgm:pt>
    <dgm:pt modelId="{40CD667B-02EE-4526-8920-99082E4F78D5}" type="parTrans" cxnId="{D55DA9A9-742C-43EC-902C-28575B7846FA}">
      <dgm:prSet/>
      <dgm:spPr/>
    </dgm:pt>
    <dgm:pt modelId="{623A67C6-A90A-4635-B772-21367F5F5B12}" type="sibTrans" cxnId="{D55DA9A9-742C-43EC-902C-28575B7846FA}">
      <dgm:prSet/>
      <dgm:spPr/>
    </dgm:pt>
    <dgm:pt modelId="{0AB69A63-BFF4-4D5D-B182-09749F215A04}">
      <dgm:prSet phldr="0"/>
      <dgm:spPr/>
      <dgm:t>
        <a:bodyPr/>
        <a:lstStyle/>
        <a:p>
          <a:r>
            <a:rPr lang="en-GB" sz="1400">
              <a:latin typeface="Gill Sans MT" panose="020B0502020104020203"/>
            </a:rPr>
            <a:t>Dyscalculia</a:t>
          </a:r>
        </a:p>
      </dgm:t>
    </dgm:pt>
    <dgm:pt modelId="{923C2F4F-4E75-4775-BA4A-A8D62F4650BF}" type="parTrans" cxnId="{4F44AD68-39AB-4AE3-B7B7-BF2863C20649}">
      <dgm:prSet/>
      <dgm:spPr/>
    </dgm:pt>
    <dgm:pt modelId="{1B13FDD3-46F3-46F0-B109-0022767DCDE0}" type="sibTrans" cxnId="{4F44AD68-39AB-4AE3-B7B7-BF2863C20649}">
      <dgm:prSet/>
      <dgm:spPr/>
    </dgm:pt>
    <dgm:pt modelId="{7C1C0C2F-0468-4C76-9FC2-14C42E410C26}">
      <dgm:prSet phldr="0"/>
      <dgm:spPr/>
      <dgm:t>
        <a:bodyPr/>
        <a:lstStyle/>
        <a:p>
          <a:r>
            <a:rPr lang="en-GB" sz="1400">
              <a:latin typeface="Gill Sans MT" panose="020B0502020104020203"/>
            </a:rPr>
            <a:t>Dysgraphia</a:t>
          </a:r>
        </a:p>
      </dgm:t>
    </dgm:pt>
    <dgm:pt modelId="{DBEE3B80-C230-486C-A53D-7A7FB3538AD0}" type="parTrans" cxnId="{80A022E5-5526-42ED-95E6-9A0EF0D76A02}">
      <dgm:prSet/>
      <dgm:spPr/>
    </dgm:pt>
    <dgm:pt modelId="{AABA60C2-3207-4546-887F-0FC3F850B6F7}" type="sibTrans" cxnId="{80A022E5-5526-42ED-95E6-9A0EF0D76A02}">
      <dgm:prSet/>
      <dgm:spPr/>
    </dgm:pt>
    <dgm:pt modelId="{3F09E1FF-025A-4CCC-A510-E3EFD723335A}">
      <dgm:prSet phldr="0"/>
      <dgm:spPr/>
      <dgm:t>
        <a:bodyPr/>
        <a:lstStyle/>
        <a:p>
          <a:r>
            <a:rPr lang="en-GB" sz="1400">
              <a:latin typeface="Gill Sans MT" panose="020B0502020104020203"/>
            </a:rPr>
            <a:t>ADHD</a:t>
          </a:r>
        </a:p>
      </dgm:t>
    </dgm:pt>
    <dgm:pt modelId="{79CB7B27-46E1-46A1-909F-A3AB032D734E}" type="parTrans" cxnId="{5F977C9A-D550-4F1E-899A-35BA31BD4CEA}">
      <dgm:prSet/>
      <dgm:spPr/>
    </dgm:pt>
    <dgm:pt modelId="{98504957-2803-4F56-8283-0AF071416A86}" type="sibTrans" cxnId="{5F977C9A-D550-4F1E-899A-35BA31BD4CEA}">
      <dgm:prSet/>
      <dgm:spPr/>
    </dgm:pt>
    <dgm:pt modelId="{5E7E5E09-2BBF-4E63-9AD9-6B5D3228D30D}" type="pres">
      <dgm:prSet presAssocID="{59477714-9623-4B49-9A4E-52CD2BB7BCD6}" presName="hierChild1" presStyleCnt="0">
        <dgm:presLayoutVars>
          <dgm:orgChart val="1"/>
          <dgm:chPref val="1"/>
          <dgm:dir/>
          <dgm:animOne val="branch"/>
          <dgm:animLvl val="lvl"/>
          <dgm:resizeHandles/>
        </dgm:presLayoutVars>
      </dgm:prSet>
      <dgm:spPr/>
    </dgm:pt>
    <dgm:pt modelId="{84D8AD8C-DC61-41DC-B3D8-CF05B8AB6824}" type="pres">
      <dgm:prSet presAssocID="{64D92087-4A4D-4A41-AF1D-1C867624E763}" presName="hierRoot1" presStyleCnt="0">
        <dgm:presLayoutVars>
          <dgm:hierBranch val="init"/>
        </dgm:presLayoutVars>
      </dgm:prSet>
      <dgm:spPr/>
    </dgm:pt>
    <dgm:pt modelId="{31CE671D-18BF-4D81-BD84-6FD994C13D1A}" type="pres">
      <dgm:prSet presAssocID="{64D92087-4A4D-4A41-AF1D-1C867624E763}" presName="rootComposite1" presStyleCnt="0"/>
      <dgm:spPr/>
    </dgm:pt>
    <dgm:pt modelId="{4C7734C0-6A08-4073-8541-6EF41299ABDE}" type="pres">
      <dgm:prSet presAssocID="{64D92087-4A4D-4A41-AF1D-1C867624E763}" presName="rootText1" presStyleLbl="node0" presStyleIdx="0" presStyleCnt="1">
        <dgm:presLayoutVars>
          <dgm:chPref val="3"/>
        </dgm:presLayoutVars>
      </dgm:prSet>
      <dgm:spPr/>
    </dgm:pt>
    <dgm:pt modelId="{D40F6438-7DBE-42FC-A0DD-ABAADCE7F339}" type="pres">
      <dgm:prSet presAssocID="{64D92087-4A4D-4A41-AF1D-1C867624E763}" presName="rootConnector1" presStyleLbl="node1" presStyleIdx="0" presStyleCnt="0"/>
      <dgm:spPr/>
    </dgm:pt>
    <dgm:pt modelId="{6F8C2DE7-8A85-4DC3-8BB8-C98BB288C78A}" type="pres">
      <dgm:prSet presAssocID="{64D92087-4A4D-4A41-AF1D-1C867624E763}" presName="hierChild2" presStyleCnt="0"/>
      <dgm:spPr/>
    </dgm:pt>
    <dgm:pt modelId="{04A18BF6-DB26-4009-B564-1AB95B5506C3}" type="pres">
      <dgm:prSet presAssocID="{5E0A63E0-6978-4597-AAEA-9B56A47B8399}" presName="Name37" presStyleLbl="parChTrans1D2" presStyleIdx="0" presStyleCnt="5"/>
      <dgm:spPr/>
    </dgm:pt>
    <dgm:pt modelId="{65D7D62E-DDA2-48E5-ADE4-8AC5F3B22F71}" type="pres">
      <dgm:prSet presAssocID="{40DB89BD-8220-48A6-974B-625A456A9E4F}" presName="hierRoot2" presStyleCnt="0">
        <dgm:presLayoutVars>
          <dgm:hierBranch val="init"/>
        </dgm:presLayoutVars>
      </dgm:prSet>
      <dgm:spPr/>
    </dgm:pt>
    <dgm:pt modelId="{789D37F5-AC7C-4AAB-B67D-C22F20F4EB47}" type="pres">
      <dgm:prSet presAssocID="{40DB89BD-8220-48A6-974B-625A456A9E4F}" presName="rootComposite" presStyleCnt="0"/>
      <dgm:spPr/>
    </dgm:pt>
    <dgm:pt modelId="{6B62B322-CE3F-45EC-9731-B43BA6E3C6E1}" type="pres">
      <dgm:prSet presAssocID="{40DB89BD-8220-48A6-974B-625A456A9E4F}" presName="rootText" presStyleLbl="node2" presStyleIdx="0" presStyleCnt="5">
        <dgm:presLayoutVars>
          <dgm:chPref val="3"/>
        </dgm:presLayoutVars>
      </dgm:prSet>
      <dgm:spPr/>
    </dgm:pt>
    <dgm:pt modelId="{D16237D1-0FF5-4B12-AE45-CE8AF13BCF70}" type="pres">
      <dgm:prSet presAssocID="{40DB89BD-8220-48A6-974B-625A456A9E4F}" presName="rootConnector" presStyleLbl="node2" presStyleIdx="0" presStyleCnt="5"/>
      <dgm:spPr/>
    </dgm:pt>
    <dgm:pt modelId="{1DCB5188-78DA-433B-A346-892DD3659242}" type="pres">
      <dgm:prSet presAssocID="{40DB89BD-8220-48A6-974B-625A456A9E4F}" presName="hierChild4" presStyleCnt="0"/>
      <dgm:spPr/>
    </dgm:pt>
    <dgm:pt modelId="{4E254935-B20C-4356-8EE3-347F47D9C96A}" type="pres">
      <dgm:prSet presAssocID="{11CFEFFD-8689-42D7-9C8A-B996A18DFFB7}" presName="Name37" presStyleLbl="parChTrans1D3" presStyleIdx="0" presStyleCnt="13"/>
      <dgm:spPr/>
    </dgm:pt>
    <dgm:pt modelId="{2C63623A-CCE0-402A-9C16-177E9F4D80B3}" type="pres">
      <dgm:prSet presAssocID="{3B87EE35-0CE3-4617-987A-43A96A505DE9}" presName="hierRoot2" presStyleCnt="0">
        <dgm:presLayoutVars>
          <dgm:hierBranch val="init"/>
        </dgm:presLayoutVars>
      </dgm:prSet>
      <dgm:spPr/>
    </dgm:pt>
    <dgm:pt modelId="{32DD835B-DAD2-4076-AC8E-880333FFE558}" type="pres">
      <dgm:prSet presAssocID="{3B87EE35-0CE3-4617-987A-43A96A505DE9}" presName="rootComposite" presStyleCnt="0"/>
      <dgm:spPr/>
    </dgm:pt>
    <dgm:pt modelId="{50148A4C-80FA-4FE2-99C3-730EF18C4B0D}" type="pres">
      <dgm:prSet presAssocID="{3B87EE35-0CE3-4617-987A-43A96A505DE9}" presName="rootText" presStyleLbl="node3" presStyleIdx="0" presStyleCnt="13">
        <dgm:presLayoutVars>
          <dgm:chPref val="3"/>
        </dgm:presLayoutVars>
      </dgm:prSet>
      <dgm:spPr/>
    </dgm:pt>
    <dgm:pt modelId="{6E8D5FFD-0FF3-4854-AE2E-6E4BFFA254FD}" type="pres">
      <dgm:prSet presAssocID="{3B87EE35-0CE3-4617-987A-43A96A505DE9}" presName="rootConnector" presStyleLbl="node3" presStyleIdx="0" presStyleCnt="13"/>
      <dgm:spPr/>
    </dgm:pt>
    <dgm:pt modelId="{542FC6E1-05AB-4083-A67B-457FE2292D9B}" type="pres">
      <dgm:prSet presAssocID="{3B87EE35-0CE3-4617-987A-43A96A505DE9}" presName="hierChild4" presStyleCnt="0"/>
      <dgm:spPr/>
    </dgm:pt>
    <dgm:pt modelId="{4C808776-05A1-48FD-91D7-84E11F74B66F}" type="pres">
      <dgm:prSet presAssocID="{3B87EE35-0CE3-4617-987A-43A96A505DE9}" presName="hierChild5" presStyleCnt="0"/>
      <dgm:spPr/>
    </dgm:pt>
    <dgm:pt modelId="{102ED4AE-9F21-4729-8A4C-94368A3C69F1}" type="pres">
      <dgm:prSet presAssocID="{4CEBA70A-C30F-446D-8257-7E88C9E7D783}" presName="Name37" presStyleLbl="parChTrans1D3" presStyleIdx="1" presStyleCnt="13"/>
      <dgm:spPr/>
    </dgm:pt>
    <dgm:pt modelId="{A65BBEC8-8E2C-4BF6-AF53-A05E380B9BF5}" type="pres">
      <dgm:prSet presAssocID="{7BB24ACA-8057-4A7B-A9B1-53665188AEBE}" presName="hierRoot2" presStyleCnt="0">
        <dgm:presLayoutVars>
          <dgm:hierBranch val="init"/>
        </dgm:presLayoutVars>
      </dgm:prSet>
      <dgm:spPr/>
    </dgm:pt>
    <dgm:pt modelId="{00CD3265-88E3-4644-85DE-C766BBA0E1B9}" type="pres">
      <dgm:prSet presAssocID="{7BB24ACA-8057-4A7B-A9B1-53665188AEBE}" presName="rootComposite" presStyleCnt="0"/>
      <dgm:spPr/>
    </dgm:pt>
    <dgm:pt modelId="{77BBBE06-2BA9-4786-9C0F-EC451570A2A2}" type="pres">
      <dgm:prSet presAssocID="{7BB24ACA-8057-4A7B-A9B1-53665188AEBE}" presName="rootText" presStyleLbl="node3" presStyleIdx="1" presStyleCnt="13">
        <dgm:presLayoutVars>
          <dgm:chPref val="3"/>
        </dgm:presLayoutVars>
      </dgm:prSet>
      <dgm:spPr/>
    </dgm:pt>
    <dgm:pt modelId="{A33F49DF-7B42-4998-81E4-CEA258A7DDFB}" type="pres">
      <dgm:prSet presAssocID="{7BB24ACA-8057-4A7B-A9B1-53665188AEBE}" presName="rootConnector" presStyleLbl="node3" presStyleIdx="1" presStyleCnt="13"/>
      <dgm:spPr/>
    </dgm:pt>
    <dgm:pt modelId="{2E27E64A-A56D-4DD8-BC54-4CFD448F7E5C}" type="pres">
      <dgm:prSet presAssocID="{7BB24ACA-8057-4A7B-A9B1-53665188AEBE}" presName="hierChild4" presStyleCnt="0"/>
      <dgm:spPr/>
    </dgm:pt>
    <dgm:pt modelId="{1328291B-D94E-47CC-8D25-BDBC07329222}" type="pres">
      <dgm:prSet presAssocID="{7BB24ACA-8057-4A7B-A9B1-53665188AEBE}" presName="hierChild5" presStyleCnt="0"/>
      <dgm:spPr/>
    </dgm:pt>
    <dgm:pt modelId="{3DF95834-5146-4636-B464-299A04E3A406}" type="pres">
      <dgm:prSet presAssocID="{8394E35D-656B-4E88-B722-4D57FE73E6E9}" presName="Name37" presStyleLbl="parChTrans1D3" presStyleIdx="2" presStyleCnt="13"/>
      <dgm:spPr/>
    </dgm:pt>
    <dgm:pt modelId="{257E1CAB-64BC-4D63-B528-612828676085}" type="pres">
      <dgm:prSet presAssocID="{C72BB5BD-FF05-4DDE-A9AE-06B8E0241850}" presName="hierRoot2" presStyleCnt="0">
        <dgm:presLayoutVars>
          <dgm:hierBranch val="init"/>
        </dgm:presLayoutVars>
      </dgm:prSet>
      <dgm:spPr/>
    </dgm:pt>
    <dgm:pt modelId="{6858FBDD-4F3A-4FBD-BE1E-D827A0F8640B}" type="pres">
      <dgm:prSet presAssocID="{C72BB5BD-FF05-4DDE-A9AE-06B8E0241850}" presName="rootComposite" presStyleCnt="0"/>
      <dgm:spPr/>
    </dgm:pt>
    <dgm:pt modelId="{F6BCE148-3FFF-4583-8DB3-EE3A0A927711}" type="pres">
      <dgm:prSet presAssocID="{C72BB5BD-FF05-4DDE-A9AE-06B8E0241850}" presName="rootText" presStyleLbl="node3" presStyleIdx="2" presStyleCnt="13">
        <dgm:presLayoutVars>
          <dgm:chPref val="3"/>
        </dgm:presLayoutVars>
      </dgm:prSet>
      <dgm:spPr/>
    </dgm:pt>
    <dgm:pt modelId="{E4FFE0F1-AFF1-4830-AE5A-DAC81964C2F8}" type="pres">
      <dgm:prSet presAssocID="{C72BB5BD-FF05-4DDE-A9AE-06B8E0241850}" presName="rootConnector" presStyleLbl="node3" presStyleIdx="2" presStyleCnt="13"/>
      <dgm:spPr/>
    </dgm:pt>
    <dgm:pt modelId="{6607E71F-FD45-4F16-BFF7-CE29DB4E8320}" type="pres">
      <dgm:prSet presAssocID="{C72BB5BD-FF05-4DDE-A9AE-06B8E0241850}" presName="hierChild4" presStyleCnt="0"/>
      <dgm:spPr/>
    </dgm:pt>
    <dgm:pt modelId="{3EBCD669-E449-46B1-88F4-F23841592B25}" type="pres">
      <dgm:prSet presAssocID="{C72BB5BD-FF05-4DDE-A9AE-06B8E0241850}" presName="hierChild5" presStyleCnt="0"/>
      <dgm:spPr/>
    </dgm:pt>
    <dgm:pt modelId="{06F4F369-51B3-48F8-91A3-C53389511041}" type="pres">
      <dgm:prSet presAssocID="{D2548521-ACF4-440D-9676-1E10860FFE87}" presName="Name37" presStyleLbl="parChTrans1D3" presStyleIdx="3" presStyleCnt="13"/>
      <dgm:spPr/>
    </dgm:pt>
    <dgm:pt modelId="{A6479AF9-46D5-410C-A1DB-35B04EBB4DB3}" type="pres">
      <dgm:prSet presAssocID="{C61B902C-89AF-4BAD-9DB7-198E9336A07F}" presName="hierRoot2" presStyleCnt="0">
        <dgm:presLayoutVars>
          <dgm:hierBranch val="init"/>
        </dgm:presLayoutVars>
      </dgm:prSet>
      <dgm:spPr/>
    </dgm:pt>
    <dgm:pt modelId="{957C01CE-36F6-4CBE-882E-6D5139FCA1BC}" type="pres">
      <dgm:prSet presAssocID="{C61B902C-89AF-4BAD-9DB7-198E9336A07F}" presName="rootComposite" presStyleCnt="0"/>
      <dgm:spPr/>
    </dgm:pt>
    <dgm:pt modelId="{CD14C62C-73BB-4215-B599-12A747DCB24C}" type="pres">
      <dgm:prSet presAssocID="{C61B902C-89AF-4BAD-9DB7-198E9336A07F}" presName="rootText" presStyleLbl="node3" presStyleIdx="3" presStyleCnt="13">
        <dgm:presLayoutVars>
          <dgm:chPref val="3"/>
        </dgm:presLayoutVars>
      </dgm:prSet>
      <dgm:spPr/>
    </dgm:pt>
    <dgm:pt modelId="{CE50AEC5-BB87-45C3-9501-4727527B6FB1}" type="pres">
      <dgm:prSet presAssocID="{C61B902C-89AF-4BAD-9DB7-198E9336A07F}" presName="rootConnector" presStyleLbl="node3" presStyleIdx="3" presStyleCnt="13"/>
      <dgm:spPr/>
    </dgm:pt>
    <dgm:pt modelId="{9390F321-086C-4DBD-9B3C-8CB76775192F}" type="pres">
      <dgm:prSet presAssocID="{C61B902C-89AF-4BAD-9DB7-198E9336A07F}" presName="hierChild4" presStyleCnt="0"/>
      <dgm:spPr/>
    </dgm:pt>
    <dgm:pt modelId="{E2DE1B1C-595C-4E6C-A4B6-F34B6CC1DAA5}" type="pres">
      <dgm:prSet presAssocID="{C61B902C-89AF-4BAD-9DB7-198E9336A07F}" presName="hierChild5" presStyleCnt="0"/>
      <dgm:spPr/>
    </dgm:pt>
    <dgm:pt modelId="{C32C5FBC-F385-48E1-89EA-4F458ED53BD0}" type="pres">
      <dgm:prSet presAssocID="{40DB89BD-8220-48A6-974B-625A456A9E4F}" presName="hierChild5" presStyleCnt="0"/>
      <dgm:spPr/>
    </dgm:pt>
    <dgm:pt modelId="{6B9703CB-BBCE-4E74-A10B-30A33EFA3B86}" type="pres">
      <dgm:prSet presAssocID="{939A0137-7380-4211-A7BC-3C8661925898}" presName="Name37" presStyleLbl="parChTrans1D2" presStyleIdx="1" presStyleCnt="5"/>
      <dgm:spPr/>
    </dgm:pt>
    <dgm:pt modelId="{5CD9A1F8-A71C-435E-8CC3-03875351E2F9}" type="pres">
      <dgm:prSet presAssocID="{7895982A-9047-4AC7-83E9-FF6BBC1C9752}" presName="hierRoot2" presStyleCnt="0">
        <dgm:presLayoutVars>
          <dgm:hierBranch val="init"/>
        </dgm:presLayoutVars>
      </dgm:prSet>
      <dgm:spPr/>
    </dgm:pt>
    <dgm:pt modelId="{77601F77-C491-4ABB-9DE0-5441D8A03C6D}" type="pres">
      <dgm:prSet presAssocID="{7895982A-9047-4AC7-83E9-FF6BBC1C9752}" presName="rootComposite" presStyleCnt="0"/>
      <dgm:spPr/>
    </dgm:pt>
    <dgm:pt modelId="{D38C4664-C5C3-4A3E-BF6B-A13EFBB2286B}" type="pres">
      <dgm:prSet presAssocID="{7895982A-9047-4AC7-83E9-FF6BBC1C9752}" presName="rootText" presStyleLbl="node2" presStyleIdx="1" presStyleCnt="5">
        <dgm:presLayoutVars>
          <dgm:chPref val="3"/>
        </dgm:presLayoutVars>
      </dgm:prSet>
      <dgm:spPr/>
    </dgm:pt>
    <dgm:pt modelId="{12521907-80F3-40D4-909C-56C713D1E41E}" type="pres">
      <dgm:prSet presAssocID="{7895982A-9047-4AC7-83E9-FF6BBC1C9752}" presName="rootConnector" presStyleLbl="node2" presStyleIdx="1" presStyleCnt="5"/>
      <dgm:spPr/>
    </dgm:pt>
    <dgm:pt modelId="{F765E0BC-2293-4432-9949-08AE92D7C3CA}" type="pres">
      <dgm:prSet presAssocID="{7895982A-9047-4AC7-83E9-FF6BBC1C9752}" presName="hierChild4" presStyleCnt="0"/>
      <dgm:spPr/>
    </dgm:pt>
    <dgm:pt modelId="{E251EFB4-0509-4B64-80FE-70C00A754974}" type="pres">
      <dgm:prSet presAssocID="{9607111A-B5EC-4891-9AD7-7A58B6B9773F}" presName="Name37" presStyleLbl="parChTrans1D3" presStyleIdx="4" presStyleCnt="13"/>
      <dgm:spPr/>
    </dgm:pt>
    <dgm:pt modelId="{85D1FB44-5A32-4C13-942C-E60CEF4D12F7}" type="pres">
      <dgm:prSet presAssocID="{BDBFF3CD-9855-4D17-85D5-A0C4C02DA47D}" presName="hierRoot2" presStyleCnt="0">
        <dgm:presLayoutVars>
          <dgm:hierBranch val="init"/>
        </dgm:presLayoutVars>
      </dgm:prSet>
      <dgm:spPr/>
    </dgm:pt>
    <dgm:pt modelId="{CFEFA6D8-F227-494B-9AF4-12487F3B8815}" type="pres">
      <dgm:prSet presAssocID="{BDBFF3CD-9855-4D17-85D5-A0C4C02DA47D}" presName="rootComposite" presStyleCnt="0"/>
      <dgm:spPr/>
    </dgm:pt>
    <dgm:pt modelId="{8DDA909C-A08F-40C3-B45D-D5E62A31AF98}" type="pres">
      <dgm:prSet presAssocID="{BDBFF3CD-9855-4D17-85D5-A0C4C02DA47D}" presName="rootText" presStyleLbl="node3" presStyleIdx="4" presStyleCnt="13">
        <dgm:presLayoutVars>
          <dgm:chPref val="3"/>
        </dgm:presLayoutVars>
      </dgm:prSet>
      <dgm:spPr/>
    </dgm:pt>
    <dgm:pt modelId="{ABF29E1D-18C0-496C-83F3-552F131CADEB}" type="pres">
      <dgm:prSet presAssocID="{BDBFF3CD-9855-4D17-85D5-A0C4C02DA47D}" presName="rootConnector" presStyleLbl="node3" presStyleIdx="4" presStyleCnt="13"/>
      <dgm:spPr/>
    </dgm:pt>
    <dgm:pt modelId="{FCFCE621-22EC-409C-AE18-C571AE297F80}" type="pres">
      <dgm:prSet presAssocID="{BDBFF3CD-9855-4D17-85D5-A0C4C02DA47D}" presName="hierChild4" presStyleCnt="0"/>
      <dgm:spPr/>
    </dgm:pt>
    <dgm:pt modelId="{6237BE6C-7E6A-49F3-B887-E8E367DC33D1}" type="pres">
      <dgm:prSet presAssocID="{BDBFF3CD-9855-4D17-85D5-A0C4C02DA47D}" presName="hierChild5" presStyleCnt="0"/>
      <dgm:spPr/>
    </dgm:pt>
    <dgm:pt modelId="{230B3F26-A726-4E69-ADFB-AF7B126BA188}" type="pres">
      <dgm:prSet presAssocID="{EE45DE79-1E40-4074-B5FB-49A0BECDD85C}" presName="Name37" presStyleLbl="parChTrans1D3" presStyleIdx="5" presStyleCnt="13"/>
      <dgm:spPr/>
    </dgm:pt>
    <dgm:pt modelId="{F548EC4C-4813-4267-A6D0-61D18D6442BA}" type="pres">
      <dgm:prSet presAssocID="{8333E424-BE0F-4F47-9C3F-A4A17534FBC1}" presName="hierRoot2" presStyleCnt="0">
        <dgm:presLayoutVars>
          <dgm:hierBranch val="init"/>
        </dgm:presLayoutVars>
      </dgm:prSet>
      <dgm:spPr/>
    </dgm:pt>
    <dgm:pt modelId="{BB90972B-26AC-4A29-89B5-8F338F177212}" type="pres">
      <dgm:prSet presAssocID="{8333E424-BE0F-4F47-9C3F-A4A17534FBC1}" presName="rootComposite" presStyleCnt="0"/>
      <dgm:spPr/>
    </dgm:pt>
    <dgm:pt modelId="{21A7638C-0A07-438B-BCDD-2152C7616B2A}" type="pres">
      <dgm:prSet presAssocID="{8333E424-BE0F-4F47-9C3F-A4A17534FBC1}" presName="rootText" presStyleLbl="node3" presStyleIdx="5" presStyleCnt="13">
        <dgm:presLayoutVars>
          <dgm:chPref val="3"/>
        </dgm:presLayoutVars>
      </dgm:prSet>
      <dgm:spPr/>
    </dgm:pt>
    <dgm:pt modelId="{AD5F9A6B-58D9-46C6-99D3-34D92D3C1C1C}" type="pres">
      <dgm:prSet presAssocID="{8333E424-BE0F-4F47-9C3F-A4A17534FBC1}" presName="rootConnector" presStyleLbl="node3" presStyleIdx="5" presStyleCnt="13"/>
      <dgm:spPr/>
    </dgm:pt>
    <dgm:pt modelId="{D7425A2A-DEDA-4F3C-AE58-009EC7B81369}" type="pres">
      <dgm:prSet presAssocID="{8333E424-BE0F-4F47-9C3F-A4A17534FBC1}" presName="hierChild4" presStyleCnt="0"/>
      <dgm:spPr/>
    </dgm:pt>
    <dgm:pt modelId="{40093C0C-1DFA-4AD7-8752-4D39BB87E374}" type="pres">
      <dgm:prSet presAssocID="{8333E424-BE0F-4F47-9C3F-A4A17534FBC1}" presName="hierChild5" presStyleCnt="0"/>
      <dgm:spPr/>
    </dgm:pt>
    <dgm:pt modelId="{9F360F79-4F61-4A66-A093-52A3A0672F3E}" type="pres">
      <dgm:prSet presAssocID="{7895982A-9047-4AC7-83E9-FF6BBC1C9752}" presName="hierChild5" presStyleCnt="0"/>
      <dgm:spPr/>
    </dgm:pt>
    <dgm:pt modelId="{3CAE7D19-11CC-4A8F-88CA-9A2AC3752C2E}" type="pres">
      <dgm:prSet presAssocID="{57B3F44A-0EF4-4EE8-A882-21F06F3D8914}" presName="Name37" presStyleLbl="parChTrans1D2" presStyleIdx="2" presStyleCnt="5"/>
      <dgm:spPr/>
    </dgm:pt>
    <dgm:pt modelId="{E9D789D9-4D12-49DE-B5D1-D769B4DC91F0}" type="pres">
      <dgm:prSet presAssocID="{19E4308F-AF12-4AC1-9058-6082AFB97311}" presName="hierRoot2" presStyleCnt="0">
        <dgm:presLayoutVars>
          <dgm:hierBranch val="init"/>
        </dgm:presLayoutVars>
      </dgm:prSet>
      <dgm:spPr/>
    </dgm:pt>
    <dgm:pt modelId="{2A8D1B30-6AEE-4332-9080-38F9E622E15F}" type="pres">
      <dgm:prSet presAssocID="{19E4308F-AF12-4AC1-9058-6082AFB97311}" presName="rootComposite" presStyleCnt="0"/>
      <dgm:spPr/>
    </dgm:pt>
    <dgm:pt modelId="{F037CE44-FD2B-402B-BBEF-C3D15CB23A02}" type="pres">
      <dgm:prSet presAssocID="{19E4308F-AF12-4AC1-9058-6082AFB97311}" presName="rootText" presStyleLbl="node2" presStyleIdx="2" presStyleCnt="5">
        <dgm:presLayoutVars>
          <dgm:chPref val="3"/>
        </dgm:presLayoutVars>
      </dgm:prSet>
      <dgm:spPr/>
    </dgm:pt>
    <dgm:pt modelId="{9EE23A27-87C7-4419-9B1F-D1C1867AA78B}" type="pres">
      <dgm:prSet presAssocID="{19E4308F-AF12-4AC1-9058-6082AFB97311}" presName="rootConnector" presStyleLbl="node2" presStyleIdx="2" presStyleCnt="5"/>
      <dgm:spPr/>
    </dgm:pt>
    <dgm:pt modelId="{A07CB2AB-A450-446A-8B25-83688EB51C83}" type="pres">
      <dgm:prSet presAssocID="{19E4308F-AF12-4AC1-9058-6082AFB97311}" presName="hierChild4" presStyleCnt="0"/>
      <dgm:spPr/>
    </dgm:pt>
    <dgm:pt modelId="{21AC1624-06D6-42AB-8B7E-FD55A038E25A}" type="pres">
      <dgm:prSet presAssocID="{19E4308F-AF12-4AC1-9058-6082AFB97311}" presName="hierChild5" presStyleCnt="0"/>
      <dgm:spPr/>
    </dgm:pt>
    <dgm:pt modelId="{70EE08A7-1388-478B-ADC0-275AD478C5E6}" type="pres">
      <dgm:prSet presAssocID="{0DC00BCC-4D4D-4BA4-87A7-8004571BE88A}" presName="Name37" presStyleLbl="parChTrans1D2" presStyleIdx="3" presStyleCnt="5"/>
      <dgm:spPr/>
    </dgm:pt>
    <dgm:pt modelId="{C9429B05-B8E3-4A0E-A20E-E542B25E51BF}" type="pres">
      <dgm:prSet presAssocID="{95BBF1B9-69D8-48B5-93C2-77EF7E90C670}" presName="hierRoot2" presStyleCnt="0">
        <dgm:presLayoutVars>
          <dgm:hierBranch val="init"/>
        </dgm:presLayoutVars>
      </dgm:prSet>
      <dgm:spPr/>
    </dgm:pt>
    <dgm:pt modelId="{EA2978EE-FBC6-4FE7-B8FC-76CDEB95FEA9}" type="pres">
      <dgm:prSet presAssocID="{95BBF1B9-69D8-48B5-93C2-77EF7E90C670}" presName="rootComposite" presStyleCnt="0"/>
      <dgm:spPr/>
    </dgm:pt>
    <dgm:pt modelId="{E4546A14-8F68-42D5-B2B4-B1300F69F589}" type="pres">
      <dgm:prSet presAssocID="{95BBF1B9-69D8-48B5-93C2-77EF7E90C670}" presName="rootText" presStyleLbl="node2" presStyleIdx="3" presStyleCnt="5">
        <dgm:presLayoutVars>
          <dgm:chPref val="3"/>
        </dgm:presLayoutVars>
      </dgm:prSet>
      <dgm:spPr/>
    </dgm:pt>
    <dgm:pt modelId="{4406F624-17EF-479E-85DE-C7784FB181B2}" type="pres">
      <dgm:prSet presAssocID="{95BBF1B9-69D8-48B5-93C2-77EF7E90C670}" presName="rootConnector" presStyleLbl="node2" presStyleIdx="3" presStyleCnt="5"/>
      <dgm:spPr/>
    </dgm:pt>
    <dgm:pt modelId="{BBA4A3E8-7A8E-4E67-90B0-37118E5601F6}" type="pres">
      <dgm:prSet presAssocID="{95BBF1B9-69D8-48B5-93C2-77EF7E90C670}" presName="hierChild4" presStyleCnt="0"/>
      <dgm:spPr/>
    </dgm:pt>
    <dgm:pt modelId="{F3D9A168-5E16-4BC1-ADF0-BEDF9A372571}" type="pres">
      <dgm:prSet presAssocID="{40CD667B-02EE-4526-8920-99082E4F78D5}" presName="Name37" presStyleLbl="parChTrans1D3" presStyleIdx="6" presStyleCnt="13"/>
      <dgm:spPr/>
    </dgm:pt>
    <dgm:pt modelId="{9E374F48-CC77-478D-9A9C-4D8118322920}" type="pres">
      <dgm:prSet presAssocID="{9ADA10CD-2510-4DD8-85D5-DC8C9F67E6F0}" presName="hierRoot2" presStyleCnt="0">
        <dgm:presLayoutVars>
          <dgm:hierBranch val="init"/>
        </dgm:presLayoutVars>
      </dgm:prSet>
      <dgm:spPr/>
    </dgm:pt>
    <dgm:pt modelId="{75E8F837-942A-46AF-84CC-278CB36FDC50}" type="pres">
      <dgm:prSet presAssocID="{9ADA10CD-2510-4DD8-85D5-DC8C9F67E6F0}" presName="rootComposite" presStyleCnt="0"/>
      <dgm:spPr/>
    </dgm:pt>
    <dgm:pt modelId="{5D63BAA7-CED0-48B2-86C5-2F57F423E589}" type="pres">
      <dgm:prSet presAssocID="{9ADA10CD-2510-4DD8-85D5-DC8C9F67E6F0}" presName="rootText" presStyleLbl="node3" presStyleIdx="6" presStyleCnt="13">
        <dgm:presLayoutVars>
          <dgm:chPref val="3"/>
        </dgm:presLayoutVars>
      </dgm:prSet>
      <dgm:spPr/>
    </dgm:pt>
    <dgm:pt modelId="{1338299E-5423-437D-8E59-AE557B473FDC}" type="pres">
      <dgm:prSet presAssocID="{9ADA10CD-2510-4DD8-85D5-DC8C9F67E6F0}" presName="rootConnector" presStyleLbl="node3" presStyleIdx="6" presStyleCnt="13"/>
      <dgm:spPr/>
    </dgm:pt>
    <dgm:pt modelId="{21E8A52C-7532-4B44-93B2-137A1D356E5E}" type="pres">
      <dgm:prSet presAssocID="{9ADA10CD-2510-4DD8-85D5-DC8C9F67E6F0}" presName="hierChild4" presStyleCnt="0"/>
      <dgm:spPr/>
    </dgm:pt>
    <dgm:pt modelId="{D5D497A1-5F37-4BDB-801A-5964A0A097ED}" type="pres">
      <dgm:prSet presAssocID="{9ADA10CD-2510-4DD8-85D5-DC8C9F67E6F0}" presName="hierChild5" presStyleCnt="0"/>
      <dgm:spPr/>
    </dgm:pt>
    <dgm:pt modelId="{E16F8256-0421-46B2-A6A2-6F6300E7CC0B}" type="pres">
      <dgm:prSet presAssocID="{923C2F4F-4E75-4775-BA4A-A8D62F4650BF}" presName="Name37" presStyleLbl="parChTrans1D3" presStyleIdx="7" presStyleCnt="13"/>
      <dgm:spPr/>
    </dgm:pt>
    <dgm:pt modelId="{04F24554-224D-400D-84E3-DD72C9AC1F13}" type="pres">
      <dgm:prSet presAssocID="{0AB69A63-BFF4-4D5D-B182-09749F215A04}" presName="hierRoot2" presStyleCnt="0">
        <dgm:presLayoutVars>
          <dgm:hierBranch val="init"/>
        </dgm:presLayoutVars>
      </dgm:prSet>
      <dgm:spPr/>
    </dgm:pt>
    <dgm:pt modelId="{18A21F2F-B567-4BDB-AED1-3296A7FB12FA}" type="pres">
      <dgm:prSet presAssocID="{0AB69A63-BFF4-4D5D-B182-09749F215A04}" presName="rootComposite" presStyleCnt="0"/>
      <dgm:spPr/>
    </dgm:pt>
    <dgm:pt modelId="{35F66942-7C3F-493D-B2F1-6E60C424E950}" type="pres">
      <dgm:prSet presAssocID="{0AB69A63-BFF4-4D5D-B182-09749F215A04}" presName="rootText" presStyleLbl="node3" presStyleIdx="7" presStyleCnt="13">
        <dgm:presLayoutVars>
          <dgm:chPref val="3"/>
        </dgm:presLayoutVars>
      </dgm:prSet>
      <dgm:spPr/>
    </dgm:pt>
    <dgm:pt modelId="{FEC5962E-3834-402F-9BF2-9802AE21BD17}" type="pres">
      <dgm:prSet presAssocID="{0AB69A63-BFF4-4D5D-B182-09749F215A04}" presName="rootConnector" presStyleLbl="node3" presStyleIdx="7" presStyleCnt="13"/>
      <dgm:spPr/>
    </dgm:pt>
    <dgm:pt modelId="{82A1BE90-3CFF-47CF-B29C-A234B6795071}" type="pres">
      <dgm:prSet presAssocID="{0AB69A63-BFF4-4D5D-B182-09749F215A04}" presName="hierChild4" presStyleCnt="0"/>
      <dgm:spPr/>
    </dgm:pt>
    <dgm:pt modelId="{CE05508E-F1B7-4A67-AB3A-F7A546C04E05}" type="pres">
      <dgm:prSet presAssocID="{0AB69A63-BFF4-4D5D-B182-09749F215A04}" presName="hierChild5" presStyleCnt="0"/>
      <dgm:spPr/>
    </dgm:pt>
    <dgm:pt modelId="{01CB1961-697C-43DB-970D-2F4A1D3A2F7C}" type="pres">
      <dgm:prSet presAssocID="{DBEE3B80-C230-486C-A53D-7A7FB3538AD0}" presName="Name37" presStyleLbl="parChTrans1D3" presStyleIdx="8" presStyleCnt="13"/>
      <dgm:spPr/>
    </dgm:pt>
    <dgm:pt modelId="{D649AF7D-7CEC-4ACA-8B9D-EBFCE77F4B1A}" type="pres">
      <dgm:prSet presAssocID="{7C1C0C2F-0468-4C76-9FC2-14C42E410C26}" presName="hierRoot2" presStyleCnt="0">
        <dgm:presLayoutVars>
          <dgm:hierBranch val="init"/>
        </dgm:presLayoutVars>
      </dgm:prSet>
      <dgm:spPr/>
    </dgm:pt>
    <dgm:pt modelId="{0112B247-6C0B-4B9A-9CFB-4F16A1E61B51}" type="pres">
      <dgm:prSet presAssocID="{7C1C0C2F-0468-4C76-9FC2-14C42E410C26}" presName="rootComposite" presStyleCnt="0"/>
      <dgm:spPr/>
    </dgm:pt>
    <dgm:pt modelId="{FEA60F34-D041-4CD4-BDEF-7C873AA03C04}" type="pres">
      <dgm:prSet presAssocID="{7C1C0C2F-0468-4C76-9FC2-14C42E410C26}" presName="rootText" presStyleLbl="node3" presStyleIdx="8" presStyleCnt="13">
        <dgm:presLayoutVars>
          <dgm:chPref val="3"/>
        </dgm:presLayoutVars>
      </dgm:prSet>
      <dgm:spPr/>
    </dgm:pt>
    <dgm:pt modelId="{278A22FB-AE6D-43ED-B8BE-5B6915B43F13}" type="pres">
      <dgm:prSet presAssocID="{7C1C0C2F-0468-4C76-9FC2-14C42E410C26}" presName="rootConnector" presStyleLbl="node3" presStyleIdx="8" presStyleCnt="13"/>
      <dgm:spPr/>
    </dgm:pt>
    <dgm:pt modelId="{FFC8755B-3A9A-4F1B-96EB-CA8AD32E89DD}" type="pres">
      <dgm:prSet presAssocID="{7C1C0C2F-0468-4C76-9FC2-14C42E410C26}" presName="hierChild4" presStyleCnt="0"/>
      <dgm:spPr/>
    </dgm:pt>
    <dgm:pt modelId="{6F5393E0-D552-4187-9E9A-A5EC3F18235A}" type="pres">
      <dgm:prSet presAssocID="{7C1C0C2F-0468-4C76-9FC2-14C42E410C26}" presName="hierChild5" presStyleCnt="0"/>
      <dgm:spPr/>
    </dgm:pt>
    <dgm:pt modelId="{3D2CAF4B-2402-4952-B8DD-C00698939FCD}" type="pres">
      <dgm:prSet presAssocID="{79CB7B27-46E1-46A1-909F-A3AB032D734E}" presName="Name37" presStyleLbl="parChTrans1D3" presStyleIdx="9" presStyleCnt="13"/>
      <dgm:spPr/>
    </dgm:pt>
    <dgm:pt modelId="{5BBB94C2-9625-40BC-AC4D-EE7C459BBA25}" type="pres">
      <dgm:prSet presAssocID="{3F09E1FF-025A-4CCC-A510-E3EFD723335A}" presName="hierRoot2" presStyleCnt="0">
        <dgm:presLayoutVars>
          <dgm:hierBranch val="init"/>
        </dgm:presLayoutVars>
      </dgm:prSet>
      <dgm:spPr/>
    </dgm:pt>
    <dgm:pt modelId="{7ADC6E5A-A129-4E47-829E-01A113A492F7}" type="pres">
      <dgm:prSet presAssocID="{3F09E1FF-025A-4CCC-A510-E3EFD723335A}" presName="rootComposite" presStyleCnt="0"/>
      <dgm:spPr/>
    </dgm:pt>
    <dgm:pt modelId="{77D33514-DA9D-4648-A24E-5C84305420FC}" type="pres">
      <dgm:prSet presAssocID="{3F09E1FF-025A-4CCC-A510-E3EFD723335A}" presName="rootText" presStyleLbl="node3" presStyleIdx="9" presStyleCnt="13">
        <dgm:presLayoutVars>
          <dgm:chPref val="3"/>
        </dgm:presLayoutVars>
      </dgm:prSet>
      <dgm:spPr/>
    </dgm:pt>
    <dgm:pt modelId="{17A1EE4A-D1A4-45CB-A27C-6FF394D23AD6}" type="pres">
      <dgm:prSet presAssocID="{3F09E1FF-025A-4CCC-A510-E3EFD723335A}" presName="rootConnector" presStyleLbl="node3" presStyleIdx="9" presStyleCnt="13"/>
      <dgm:spPr/>
    </dgm:pt>
    <dgm:pt modelId="{4BBAD246-F2B7-4B97-90EF-9C57DF81125A}" type="pres">
      <dgm:prSet presAssocID="{3F09E1FF-025A-4CCC-A510-E3EFD723335A}" presName="hierChild4" presStyleCnt="0"/>
      <dgm:spPr/>
    </dgm:pt>
    <dgm:pt modelId="{8747D177-B8A4-4516-9D35-C80864803364}" type="pres">
      <dgm:prSet presAssocID="{3F09E1FF-025A-4CCC-A510-E3EFD723335A}" presName="hierChild5" presStyleCnt="0"/>
      <dgm:spPr/>
    </dgm:pt>
    <dgm:pt modelId="{69D1D7A8-D0A6-427E-A03B-6F6CF006554D}" type="pres">
      <dgm:prSet presAssocID="{95BBF1B9-69D8-48B5-93C2-77EF7E90C670}" presName="hierChild5" presStyleCnt="0"/>
      <dgm:spPr/>
    </dgm:pt>
    <dgm:pt modelId="{8CC540B0-F44D-4ED7-A810-CC33A09C9137}" type="pres">
      <dgm:prSet presAssocID="{96AA663E-3CD6-4134-B0FB-30ED7B98FD59}" presName="Name37" presStyleLbl="parChTrans1D2" presStyleIdx="4" presStyleCnt="5"/>
      <dgm:spPr/>
    </dgm:pt>
    <dgm:pt modelId="{B2E7608A-CD48-4B30-8106-84408E625611}" type="pres">
      <dgm:prSet presAssocID="{FDF3FDC5-FBB8-4D64-9980-BFADE7EE5FC6}" presName="hierRoot2" presStyleCnt="0">
        <dgm:presLayoutVars>
          <dgm:hierBranch val="init"/>
        </dgm:presLayoutVars>
      </dgm:prSet>
      <dgm:spPr/>
    </dgm:pt>
    <dgm:pt modelId="{CBD20E58-BE6E-4904-8900-D54559941814}" type="pres">
      <dgm:prSet presAssocID="{FDF3FDC5-FBB8-4D64-9980-BFADE7EE5FC6}" presName="rootComposite" presStyleCnt="0"/>
      <dgm:spPr/>
    </dgm:pt>
    <dgm:pt modelId="{B9BCBCC5-7CD6-4043-BB02-D684532F2F20}" type="pres">
      <dgm:prSet presAssocID="{FDF3FDC5-FBB8-4D64-9980-BFADE7EE5FC6}" presName="rootText" presStyleLbl="node2" presStyleIdx="4" presStyleCnt="5">
        <dgm:presLayoutVars>
          <dgm:chPref val="3"/>
        </dgm:presLayoutVars>
      </dgm:prSet>
      <dgm:spPr/>
    </dgm:pt>
    <dgm:pt modelId="{72853E20-8EF2-4AC8-85D8-A5C77924790F}" type="pres">
      <dgm:prSet presAssocID="{FDF3FDC5-FBB8-4D64-9980-BFADE7EE5FC6}" presName="rootConnector" presStyleLbl="node2" presStyleIdx="4" presStyleCnt="5"/>
      <dgm:spPr/>
    </dgm:pt>
    <dgm:pt modelId="{A0082306-6B6F-4CA8-907D-D785ECC4C874}" type="pres">
      <dgm:prSet presAssocID="{FDF3FDC5-FBB8-4D64-9980-BFADE7EE5FC6}" presName="hierChild4" presStyleCnt="0"/>
      <dgm:spPr/>
    </dgm:pt>
    <dgm:pt modelId="{D5B133BD-CBB5-40AA-A97C-D5A0CA5ACED5}" type="pres">
      <dgm:prSet presAssocID="{4593D355-CFC6-45FB-90D0-868324A2300B}" presName="Name37" presStyleLbl="parChTrans1D3" presStyleIdx="10" presStyleCnt="13"/>
      <dgm:spPr/>
    </dgm:pt>
    <dgm:pt modelId="{5E9BEDEC-E62D-4B21-8017-06C40AB167E7}" type="pres">
      <dgm:prSet presAssocID="{E18C82D3-3EF0-4F25-97CD-0749DF1ADB96}" presName="hierRoot2" presStyleCnt="0">
        <dgm:presLayoutVars>
          <dgm:hierBranch val="init"/>
        </dgm:presLayoutVars>
      </dgm:prSet>
      <dgm:spPr/>
    </dgm:pt>
    <dgm:pt modelId="{BEAF62F4-32F8-420E-85C5-65D000838653}" type="pres">
      <dgm:prSet presAssocID="{E18C82D3-3EF0-4F25-97CD-0749DF1ADB96}" presName="rootComposite" presStyleCnt="0"/>
      <dgm:spPr/>
    </dgm:pt>
    <dgm:pt modelId="{E1776F37-F0B7-412D-9035-8B64584B8825}" type="pres">
      <dgm:prSet presAssocID="{E18C82D3-3EF0-4F25-97CD-0749DF1ADB96}" presName="rootText" presStyleLbl="node3" presStyleIdx="10" presStyleCnt="13">
        <dgm:presLayoutVars>
          <dgm:chPref val="3"/>
        </dgm:presLayoutVars>
      </dgm:prSet>
      <dgm:spPr/>
    </dgm:pt>
    <dgm:pt modelId="{BA101BB5-9ED3-46FB-A3F4-626580347605}" type="pres">
      <dgm:prSet presAssocID="{E18C82D3-3EF0-4F25-97CD-0749DF1ADB96}" presName="rootConnector" presStyleLbl="node3" presStyleIdx="10" presStyleCnt="13"/>
      <dgm:spPr/>
    </dgm:pt>
    <dgm:pt modelId="{2EF880EB-2F38-4D6E-865A-F14CF3B6FD2F}" type="pres">
      <dgm:prSet presAssocID="{E18C82D3-3EF0-4F25-97CD-0749DF1ADB96}" presName="hierChild4" presStyleCnt="0"/>
      <dgm:spPr/>
    </dgm:pt>
    <dgm:pt modelId="{A77D44C8-6989-40C2-997C-F4DD53FF2E92}" type="pres">
      <dgm:prSet presAssocID="{E18C82D3-3EF0-4F25-97CD-0749DF1ADB96}" presName="hierChild5" presStyleCnt="0"/>
      <dgm:spPr/>
    </dgm:pt>
    <dgm:pt modelId="{7572DB36-ADB5-4841-BA50-A78F70049BDD}" type="pres">
      <dgm:prSet presAssocID="{E8B7CAB3-5A4F-4AB6-B120-046BBE20BBAB}" presName="Name37" presStyleLbl="parChTrans1D3" presStyleIdx="11" presStyleCnt="13"/>
      <dgm:spPr/>
    </dgm:pt>
    <dgm:pt modelId="{76B278D0-2E65-49AA-974A-63040B469534}" type="pres">
      <dgm:prSet presAssocID="{6EB7D982-12AD-4B32-9C93-E67E2B6C9178}" presName="hierRoot2" presStyleCnt="0">
        <dgm:presLayoutVars>
          <dgm:hierBranch val="init"/>
        </dgm:presLayoutVars>
      </dgm:prSet>
      <dgm:spPr/>
    </dgm:pt>
    <dgm:pt modelId="{DE81C700-1A68-4577-A139-7B53F2DE0CA8}" type="pres">
      <dgm:prSet presAssocID="{6EB7D982-12AD-4B32-9C93-E67E2B6C9178}" presName="rootComposite" presStyleCnt="0"/>
      <dgm:spPr/>
    </dgm:pt>
    <dgm:pt modelId="{65796FDB-4529-48ED-A2F8-AE65155360B5}" type="pres">
      <dgm:prSet presAssocID="{6EB7D982-12AD-4B32-9C93-E67E2B6C9178}" presName="rootText" presStyleLbl="node3" presStyleIdx="11" presStyleCnt="13">
        <dgm:presLayoutVars>
          <dgm:chPref val="3"/>
        </dgm:presLayoutVars>
      </dgm:prSet>
      <dgm:spPr/>
    </dgm:pt>
    <dgm:pt modelId="{3F66764F-AABD-4BBE-8909-8A651783E99C}" type="pres">
      <dgm:prSet presAssocID="{6EB7D982-12AD-4B32-9C93-E67E2B6C9178}" presName="rootConnector" presStyleLbl="node3" presStyleIdx="11" presStyleCnt="13"/>
      <dgm:spPr/>
    </dgm:pt>
    <dgm:pt modelId="{B01B5D61-009B-4E3A-B9FD-1DF69A687924}" type="pres">
      <dgm:prSet presAssocID="{6EB7D982-12AD-4B32-9C93-E67E2B6C9178}" presName="hierChild4" presStyleCnt="0"/>
      <dgm:spPr/>
    </dgm:pt>
    <dgm:pt modelId="{4B3DED7C-B389-485C-BD16-0512DFE58B1D}" type="pres">
      <dgm:prSet presAssocID="{6EB7D982-12AD-4B32-9C93-E67E2B6C9178}" presName="hierChild5" presStyleCnt="0"/>
      <dgm:spPr/>
    </dgm:pt>
    <dgm:pt modelId="{CA117650-F47F-46C2-B759-209E3DDEF4A6}" type="pres">
      <dgm:prSet presAssocID="{FE1F12D6-4895-4D1B-A93B-8B5B810FCEB9}" presName="Name37" presStyleLbl="parChTrans1D3" presStyleIdx="12" presStyleCnt="13"/>
      <dgm:spPr/>
    </dgm:pt>
    <dgm:pt modelId="{9A967D8F-3CB5-4E07-BBD7-474F25496A17}" type="pres">
      <dgm:prSet presAssocID="{2307385D-CED0-4809-8D1E-49A6ED2C49CE}" presName="hierRoot2" presStyleCnt="0">
        <dgm:presLayoutVars>
          <dgm:hierBranch val="init"/>
        </dgm:presLayoutVars>
      </dgm:prSet>
      <dgm:spPr/>
    </dgm:pt>
    <dgm:pt modelId="{7F9AF281-9CD0-448D-BC19-01D4780C2C5E}" type="pres">
      <dgm:prSet presAssocID="{2307385D-CED0-4809-8D1E-49A6ED2C49CE}" presName="rootComposite" presStyleCnt="0"/>
      <dgm:spPr/>
    </dgm:pt>
    <dgm:pt modelId="{2BC878A3-C312-4CE8-A976-EEFED193A2AC}" type="pres">
      <dgm:prSet presAssocID="{2307385D-CED0-4809-8D1E-49A6ED2C49CE}" presName="rootText" presStyleLbl="node3" presStyleIdx="12" presStyleCnt="13">
        <dgm:presLayoutVars>
          <dgm:chPref val="3"/>
        </dgm:presLayoutVars>
      </dgm:prSet>
      <dgm:spPr/>
    </dgm:pt>
    <dgm:pt modelId="{B401A055-A09E-431B-93B7-6A5847642720}" type="pres">
      <dgm:prSet presAssocID="{2307385D-CED0-4809-8D1E-49A6ED2C49CE}" presName="rootConnector" presStyleLbl="node3" presStyleIdx="12" presStyleCnt="13"/>
      <dgm:spPr/>
    </dgm:pt>
    <dgm:pt modelId="{7168A591-1A3D-4575-8880-FB274037287A}" type="pres">
      <dgm:prSet presAssocID="{2307385D-CED0-4809-8D1E-49A6ED2C49CE}" presName="hierChild4" presStyleCnt="0"/>
      <dgm:spPr/>
    </dgm:pt>
    <dgm:pt modelId="{608ECD24-5C8C-43A2-8AF8-B211294BF60C}" type="pres">
      <dgm:prSet presAssocID="{2307385D-CED0-4809-8D1E-49A6ED2C49CE}" presName="hierChild5" presStyleCnt="0"/>
      <dgm:spPr/>
    </dgm:pt>
    <dgm:pt modelId="{53ADA222-FBAE-4393-89B8-B345ADE52F58}" type="pres">
      <dgm:prSet presAssocID="{FDF3FDC5-FBB8-4D64-9980-BFADE7EE5FC6}" presName="hierChild5" presStyleCnt="0"/>
      <dgm:spPr/>
    </dgm:pt>
    <dgm:pt modelId="{8DD43546-16F0-4BE7-B979-152C240CC627}" type="pres">
      <dgm:prSet presAssocID="{64D92087-4A4D-4A41-AF1D-1C867624E763}" presName="hierChild3" presStyleCnt="0"/>
      <dgm:spPr/>
    </dgm:pt>
  </dgm:ptLst>
  <dgm:cxnLst>
    <dgm:cxn modelId="{E95CCA01-9D8E-48ED-9D24-0D3B6450E4AB}" type="presOf" srcId="{7C1C0C2F-0468-4C76-9FC2-14C42E410C26}" destId="{FEA60F34-D041-4CD4-BDEF-7C873AA03C04}" srcOrd="0" destOrd="0" presId="urn:microsoft.com/office/officeart/2005/8/layout/orgChart1"/>
    <dgm:cxn modelId="{08A4E001-2D63-448E-AC00-03DEDFE5CA62}" type="presOf" srcId="{9ADA10CD-2510-4DD8-85D5-DC8C9F67E6F0}" destId="{5D63BAA7-CED0-48B2-86C5-2F57F423E589}" srcOrd="0" destOrd="0" presId="urn:microsoft.com/office/officeart/2005/8/layout/orgChart1"/>
    <dgm:cxn modelId="{65EDCE06-3EE5-4979-BA03-537D60BBCF66}" srcId="{7895982A-9047-4AC7-83E9-FF6BBC1C9752}" destId="{8333E424-BE0F-4F47-9C3F-A4A17534FBC1}" srcOrd="1" destOrd="0" parTransId="{EE45DE79-1E40-4074-B5FB-49A0BECDD85C}" sibTransId="{AA1FE965-E016-43AC-AC0C-939A3163776B}"/>
    <dgm:cxn modelId="{4ABCD808-F02D-49BC-9BBE-1FB6B34B9423}" srcId="{64D92087-4A4D-4A41-AF1D-1C867624E763}" destId="{19E4308F-AF12-4AC1-9058-6082AFB97311}" srcOrd="2" destOrd="0" parTransId="{57B3F44A-0EF4-4EE8-A882-21F06F3D8914}" sibTransId="{6723E12C-969B-4A52-9BE2-9E26D8F8D698}"/>
    <dgm:cxn modelId="{6355500A-7E65-4F52-AA25-1B31C67535A1}" type="presOf" srcId="{57B3F44A-0EF4-4EE8-A882-21F06F3D8914}" destId="{3CAE7D19-11CC-4A8F-88CA-9A2AC3752C2E}" srcOrd="0" destOrd="0" presId="urn:microsoft.com/office/officeart/2005/8/layout/orgChart1"/>
    <dgm:cxn modelId="{F84F920E-907A-4777-A115-AA0B3ED2830E}" type="presOf" srcId="{3F09E1FF-025A-4CCC-A510-E3EFD723335A}" destId="{17A1EE4A-D1A4-45CB-A27C-6FF394D23AD6}" srcOrd="1" destOrd="0" presId="urn:microsoft.com/office/officeart/2005/8/layout/orgChart1"/>
    <dgm:cxn modelId="{78B8AD0E-53A9-49C6-A622-A76FC91D768A}" srcId="{FDF3FDC5-FBB8-4D64-9980-BFADE7EE5FC6}" destId="{E18C82D3-3EF0-4F25-97CD-0749DF1ADB96}" srcOrd="0" destOrd="0" parTransId="{4593D355-CFC6-45FB-90D0-868324A2300B}" sibTransId="{A59524B1-859C-446A-8308-3F6F690F9B4B}"/>
    <dgm:cxn modelId="{D8B3D310-93EE-45A5-A1EE-662031D59D81}" type="presOf" srcId="{40DB89BD-8220-48A6-974B-625A456A9E4F}" destId="{D16237D1-0FF5-4B12-AE45-CE8AF13BCF70}" srcOrd="1" destOrd="0" presId="urn:microsoft.com/office/officeart/2005/8/layout/orgChart1"/>
    <dgm:cxn modelId="{B47E2B13-E5C7-409D-9911-303D8FA220C3}" type="presOf" srcId="{C72BB5BD-FF05-4DDE-A9AE-06B8E0241850}" destId="{F6BCE148-3FFF-4583-8DB3-EE3A0A927711}" srcOrd="0" destOrd="0" presId="urn:microsoft.com/office/officeart/2005/8/layout/orgChart1"/>
    <dgm:cxn modelId="{6087A51B-BEBA-43DF-A324-1A1B0D7A3207}" type="presOf" srcId="{BDBFF3CD-9855-4D17-85D5-A0C4C02DA47D}" destId="{8DDA909C-A08F-40C3-B45D-D5E62A31AF98}" srcOrd="0" destOrd="0" presId="urn:microsoft.com/office/officeart/2005/8/layout/orgChart1"/>
    <dgm:cxn modelId="{782E621C-8F68-44EC-AAC3-20D9B55477E6}" type="presOf" srcId="{96AA663E-3CD6-4134-B0FB-30ED7B98FD59}" destId="{8CC540B0-F44D-4ED7-A810-CC33A09C9137}" srcOrd="0" destOrd="0" presId="urn:microsoft.com/office/officeart/2005/8/layout/orgChart1"/>
    <dgm:cxn modelId="{03C1E621-80E4-48B0-B0E5-A5143DA9F2A6}" type="presOf" srcId="{19E4308F-AF12-4AC1-9058-6082AFB97311}" destId="{F037CE44-FD2B-402B-BBEF-C3D15CB23A02}" srcOrd="0" destOrd="0" presId="urn:microsoft.com/office/officeart/2005/8/layout/orgChart1"/>
    <dgm:cxn modelId="{C97BEE26-32C1-4F35-B24A-6CD79E47DD28}" type="presOf" srcId="{939A0137-7380-4211-A7BC-3C8661925898}" destId="{6B9703CB-BBCE-4E74-A10B-30A33EFA3B86}" srcOrd="0" destOrd="0" presId="urn:microsoft.com/office/officeart/2005/8/layout/orgChart1"/>
    <dgm:cxn modelId="{6C37CB2E-276F-459B-9A3E-955D3F77D042}" type="presOf" srcId="{7895982A-9047-4AC7-83E9-FF6BBC1C9752}" destId="{D38C4664-C5C3-4A3E-BF6B-A13EFBB2286B}" srcOrd="0" destOrd="0" presId="urn:microsoft.com/office/officeart/2005/8/layout/orgChart1"/>
    <dgm:cxn modelId="{B30E1E3A-DBAE-4AFD-9B61-146E0C34888D}" type="presOf" srcId="{3F09E1FF-025A-4CCC-A510-E3EFD723335A}" destId="{77D33514-DA9D-4648-A24E-5C84305420FC}" srcOrd="0" destOrd="0" presId="urn:microsoft.com/office/officeart/2005/8/layout/orgChart1"/>
    <dgm:cxn modelId="{848D2C3B-F3A7-432B-ACA1-EB94C91EDBBC}" type="presOf" srcId="{11CFEFFD-8689-42D7-9C8A-B996A18DFFB7}" destId="{4E254935-B20C-4356-8EE3-347F47D9C96A}" srcOrd="0" destOrd="0" presId="urn:microsoft.com/office/officeart/2005/8/layout/orgChart1"/>
    <dgm:cxn modelId="{71DD503D-77FB-4DB6-8A07-CE8E7F3160D5}" type="presOf" srcId="{0DC00BCC-4D4D-4BA4-87A7-8004571BE88A}" destId="{70EE08A7-1388-478B-ADC0-275AD478C5E6}" srcOrd="0" destOrd="0" presId="urn:microsoft.com/office/officeart/2005/8/layout/orgChart1"/>
    <dgm:cxn modelId="{D3526F5B-7283-43DD-8335-2E0DD53F3505}" type="presOf" srcId="{923C2F4F-4E75-4775-BA4A-A8D62F4650BF}" destId="{E16F8256-0421-46B2-A6A2-6F6300E7CC0B}" srcOrd="0" destOrd="0" presId="urn:microsoft.com/office/officeart/2005/8/layout/orgChart1"/>
    <dgm:cxn modelId="{85D8ED5B-91E3-430B-9C73-4EADAFDAAD3C}" srcId="{64D92087-4A4D-4A41-AF1D-1C867624E763}" destId="{7895982A-9047-4AC7-83E9-FF6BBC1C9752}" srcOrd="1" destOrd="0" parTransId="{939A0137-7380-4211-A7BC-3C8661925898}" sibTransId="{A61DBE04-C559-4DE8-A921-ACE3674ABA88}"/>
    <dgm:cxn modelId="{47BD6F5D-C5BE-4515-BE89-D6D99590D2E5}" type="presOf" srcId="{FE1F12D6-4895-4D1B-A93B-8B5B810FCEB9}" destId="{CA117650-F47F-46C2-B759-209E3DDEF4A6}" srcOrd="0" destOrd="0" presId="urn:microsoft.com/office/officeart/2005/8/layout/orgChart1"/>
    <dgm:cxn modelId="{9C40125E-75A9-4FF4-BBF2-8DBEF8DF9ACB}" type="presOf" srcId="{EE45DE79-1E40-4074-B5FB-49A0BECDD85C}" destId="{230B3F26-A726-4E69-ADFB-AF7B126BA188}" srcOrd="0" destOrd="0" presId="urn:microsoft.com/office/officeart/2005/8/layout/orgChart1"/>
    <dgm:cxn modelId="{C256AD61-FD2C-4A03-A9FA-C643CE9D41C9}" type="presOf" srcId="{40CD667B-02EE-4526-8920-99082E4F78D5}" destId="{F3D9A168-5E16-4BC1-ADF0-BEDF9A372571}" srcOrd="0" destOrd="0" presId="urn:microsoft.com/office/officeart/2005/8/layout/orgChart1"/>
    <dgm:cxn modelId="{73FDE341-0B9A-457B-88B8-DD18AA87EFDD}" type="presOf" srcId="{4CEBA70A-C30F-446D-8257-7E88C9E7D783}" destId="{102ED4AE-9F21-4729-8A4C-94368A3C69F1}" srcOrd="0" destOrd="0" presId="urn:microsoft.com/office/officeart/2005/8/layout/orgChart1"/>
    <dgm:cxn modelId="{5A3F9B43-CF72-4661-B935-CEF22AA800EE}" type="presOf" srcId="{59477714-9623-4B49-9A4E-52CD2BB7BCD6}" destId="{5E7E5E09-2BBF-4E63-9AD9-6B5D3228D30D}" srcOrd="0" destOrd="0" presId="urn:microsoft.com/office/officeart/2005/8/layout/orgChart1"/>
    <dgm:cxn modelId="{6343C644-304C-4805-8814-B02F2945BDD6}" type="presOf" srcId="{3B87EE35-0CE3-4617-987A-43A96A505DE9}" destId="{50148A4C-80FA-4FE2-99C3-730EF18C4B0D}" srcOrd="0" destOrd="0" presId="urn:microsoft.com/office/officeart/2005/8/layout/orgChart1"/>
    <dgm:cxn modelId="{BC02AA65-D122-4691-869D-CB03429606AA}" type="presOf" srcId="{E18C82D3-3EF0-4F25-97CD-0749DF1ADB96}" destId="{E1776F37-F0B7-412D-9035-8B64584B8825}" srcOrd="0" destOrd="0" presId="urn:microsoft.com/office/officeart/2005/8/layout/orgChart1"/>
    <dgm:cxn modelId="{89FEDC67-83C8-46CD-809A-2A78E8A6C3B5}" type="presOf" srcId="{7C1C0C2F-0468-4C76-9FC2-14C42E410C26}" destId="{278A22FB-AE6D-43ED-B8BE-5B6915B43F13}" srcOrd="1" destOrd="0" presId="urn:microsoft.com/office/officeart/2005/8/layout/orgChart1"/>
    <dgm:cxn modelId="{EC943F48-EEBA-4088-8383-AEA702A39C96}" type="presOf" srcId="{6EB7D982-12AD-4B32-9C93-E67E2B6C9178}" destId="{65796FDB-4529-48ED-A2F8-AE65155360B5}" srcOrd="0" destOrd="0" presId="urn:microsoft.com/office/officeart/2005/8/layout/orgChart1"/>
    <dgm:cxn modelId="{4F44AD68-39AB-4AE3-B7B7-BF2863C20649}" srcId="{95BBF1B9-69D8-48B5-93C2-77EF7E90C670}" destId="{0AB69A63-BFF4-4D5D-B182-09749F215A04}" srcOrd="1" destOrd="0" parTransId="{923C2F4F-4E75-4775-BA4A-A8D62F4650BF}" sibTransId="{1B13FDD3-46F3-46F0-B109-0022767DCDE0}"/>
    <dgm:cxn modelId="{C22F944A-7662-41D0-88EC-9D846F047FB3}" type="presOf" srcId="{64D92087-4A4D-4A41-AF1D-1C867624E763}" destId="{D40F6438-7DBE-42FC-A0DD-ABAADCE7F339}" srcOrd="1" destOrd="0" presId="urn:microsoft.com/office/officeart/2005/8/layout/orgChart1"/>
    <dgm:cxn modelId="{7BDD7A4B-140A-41A5-B5CA-7D2FFFFCD1BE}" type="presOf" srcId="{64D92087-4A4D-4A41-AF1D-1C867624E763}" destId="{4C7734C0-6A08-4073-8541-6EF41299ABDE}" srcOrd="0" destOrd="0" presId="urn:microsoft.com/office/officeart/2005/8/layout/orgChart1"/>
    <dgm:cxn modelId="{1693D34B-D344-4D81-82BB-4009FA5D7D5F}" type="presOf" srcId="{8333E424-BE0F-4F47-9C3F-A4A17534FBC1}" destId="{21A7638C-0A07-438B-BCDD-2152C7616B2A}" srcOrd="0" destOrd="0" presId="urn:microsoft.com/office/officeart/2005/8/layout/orgChart1"/>
    <dgm:cxn modelId="{ED04E06B-28C6-4D00-8A6B-179704C7AC63}" type="presOf" srcId="{D2548521-ACF4-440D-9676-1E10860FFE87}" destId="{06F4F369-51B3-48F8-91A3-C53389511041}" srcOrd="0" destOrd="0" presId="urn:microsoft.com/office/officeart/2005/8/layout/orgChart1"/>
    <dgm:cxn modelId="{0F72156C-BD5F-443A-A574-B6F3EF483FCE}" srcId="{64D92087-4A4D-4A41-AF1D-1C867624E763}" destId="{95BBF1B9-69D8-48B5-93C2-77EF7E90C670}" srcOrd="3" destOrd="0" parTransId="{0DC00BCC-4D4D-4BA4-87A7-8004571BE88A}" sibTransId="{2D7B1E0A-4B28-44BB-9627-54A9C3B3E973}"/>
    <dgm:cxn modelId="{25506A6C-1993-4F81-9D31-BA2F5E9A2122}" type="presOf" srcId="{FDF3FDC5-FBB8-4D64-9980-BFADE7EE5FC6}" destId="{B9BCBCC5-7CD6-4043-BB02-D684532F2F20}" srcOrd="0" destOrd="0" presId="urn:microsoft.com/office/officeart/2005/8/layout/orgChart1"/>
    <dgm:cxn modelId="{A67FF34C-BCF7-4A71-9F00-DE7E499D89CA}" type="presOf" srcId="{79CB7B27-46E1-46A1-909F-A3AB032D734E}" destId="{3D2CAF4B-2402-4952-B8DD-C00698939FCD}" srcOrd="0" destOrd="0" presId="urn:microsoft.com/office/officeart/2005/8/layout/orgChart1"/>
    <dgm:cxn modelId="{957FD64D-901C-431E-9C92-E1D1B2F245C0}" type="presOf" srcId="{40DB89BD-8220-48A6-974B-625A456A9E4F}" destId="{6B62B322-CE3F-45EC-9731-B43BA6E3C6E1}" srcOrd="0" destOrd="0" presId="urn:microsoft.com/office/officeart/2005/8/layout/orgChart1"/>
    <dgm:cxn modelId="{4162414F-FB12-4C8C-88DC-3A6D0A8E5D17}" srcId="{FDF3FDC5-FBB8-4D64-9980-BFADE7EE5FC6}" destId="{6EB7D982-12AD-4B32-9C93-E67E2B6C9178}" srcOrd="1" destOrd="0" parTransId="{E8B7CAB3-5A4F-4AB6-B120-046BBE20BBAB}" sibTransId="{AF7692C8-25BD-4D6D-8158-B40E609A1BAE}"/>
    <dgm:cxn modelId="{9729DD51-74F8-4E5E-8BEB-CF10835B9DA9}" srcId="{64D92087-4A4D-4A41-AF1D-1C867624E763}" destId="{40DB89BD-8220-48A6-974B-625A456A9E4F}" srcOrd="0" destOrd="0" parTransId="{5E0A63E0-6978-4597-AAEA-9B56A47B8399}" sibTransId="{B57273D0-D472-4491-9237-8DB28782E68C}"/>
    <dgm:cxn modelId="{C89BD152-5BF2-40C8-A9E4-E03B241FC283}" srcId="{40DB89BD-8220-48A6-974B-625A456A9E4F}" destId="{7BB24ACA-8057-4A7B-A9B1-53665188AEBE}" srcOrd="1" destOrd="0" parTransId="{4CEBA70A-C30F-446D-8257-7E88C9E7D783}" sibTransId="{CCCE46F1-D85A-4EC4-A440-013666A2BAEC}"/>
    <dgm:cxn modelId="{61358874-683F-429E-B2DB-9DCF0671CC5C}" type="presOf" srcId="{C61B902C-89AF-4BAD-9DB7-198E9336A07F}" destId="{CE50AEC5-BB87-45C3-9501-4727527B6FB1}" srcOrd="1" destOrd="0" presId="urn:microsoft.com/office/officeart/2005/8/layout/orgChart1"/>
    <dgm:cxn modelId="{BD109674-8387-4D78-BF95-4507F6FA1D5D}" type="presOf" srcId="{0AB69A63-BFF4-4D5D-B182-09749F215A04}" destId="{35F66942-7C3F-493D-B2F1-6E60C424E950}" srcOrd="0" destOrd="0" presId="urn:microsoft.com/office/officeart/2005/8/layout/orgChart1"/>
    <dgm:cxn modelId="{C5C01575-176A-4A70-A132-BD1C71845920}" type="presOf" srcId="{E8B7CAB3-5A4F-4AB6-B120-046BBE20BBAB}" destId="{7572DB36-ADB5-4841-BA50-A78F70049BDD}" srcOrd="0" destOrd="0" presId="urn:microsoft.com/office/officeart/2005/8/layout/orgChart1"/>
    <dgm:cxn modelId="{64C1C976-7929-4B77-815D-A70EAD3C6FA5}" type="presOf" srcId="{2307385D-CED0-4809-8D1E-49A6ED2C49CE}" destId="{B401A055-A09E-431B-93B7-6A5847642720}" srcOrd="1" destOrd="0" presId="urn:microsoft.com/office/officeart/2005/8/layout/orgChart1"/>
    <dgm:cxn modelId="{BE3BF35A-45A1-41E0-B9C9-93FDC0555EB8}" type="presOf" srcId="{7895982A-9047-4AC7-83E9-FF6BBC1C9752}" destId="{12521907-80F3-40D4-909C-56C713D1E41E}" srcOrd="1" destOrd="0" presId="urn:microsoft.com/office/officeart/2005/8/layout/orgChart1"/>
    <dgm:cxn modelId="{6201BD7F-CE3D-42CE-A2FC-CE16DCE18518}" type="presOf" srcId="{9607111A-B5EC-4891-9AD7-7A58B6B9773F}" destId="{E251EFB4-0509-4B64-80FE-70C00A754974}" srcOrd="0" destOrd="0" presId="urn:microsoft.com/office/officeart/2005/8/layout/orgChart1"/>
    <dgm:cxn modelId="{92E75580-9290-4284-AAFC-CFF8BD8D11EC}" type="presOf" srcId="{0AB69A63-BFF4-4D5D-B182-09749F215A04}" destId="{FEC5962E-3834-402F-9BF2-9802AE21BD17}" srcOrd="1" destOrd="0" presId="urn:microsoft.com/office/officeart/2005/8/layout/orgChart1"/>
    <dgm:cxn modelId="{432DAF83-3E49-4E40-8472-351DDAA11897}" type="presOf" srcId="{E18C82D3-3EF0-4F25-97CD-0749DF1ADB96}" destId="{BA101BB5-9ED3-46FB-A3F4-626580347605}" srcOrd="1" destOrd="0" presId="urn:microsoft.com/office/officeart/2005/8/layout/orgChart1"/>
    <dgm:cxn modelId="{50A03A89-3235-4272-9D6D-561C516EA9A9}" srcId="{40DB89BD-8220-48A6-974B-625A456A9E4F}" destId="{C72BB5BD-FF05-4DDE-A9AE-06B8E0241850}" srcOrd="2" destOrd="0" parTransId="{8394E35D-656B-4E88-B722-4D57FE73E6E9}" sibTransId="{30F06256-0B27-4F47-A440-F3DA48643DD3}"/>
    <dgm:cxn modelId="{941F698A-30EB-4608-AD54-A5EF715E6F11}" type="presOf" srcId="{3B87EE35-0CE3-4617-987A-43A96A505DE9}" destId="{6E8D5FFD-0FF3-4854-AE2E-6E4BFFA254FD}" srcOrd="1" destOrd="0" presId="urn:microsoft.com/office/officeart/2005/8/layout/orgChart1"/>
    <dgm:cxn modelId="{5F977C9A-D550-4F1E-899A-35BA31BD4CEA}" srcId="{95BBF1B9-69D8-48B5-93C2-77EF7E90C670}" destId="{3F09E1FF-025A-4CCC-A510-E3EFD723335A}" srcOrd="3" destOrd="0" parTransId="{79CB7B27-46E1-46A1-909F-A3AB032D734E}" sibTransId="{98504957-2803-4F56-8283-0AF071416A86}"/>
    <dgm:cxn modelId="{F001F49C-4FA8-4E1C-B074-43ADCA285DAF}" type="presOf" srcId="{5E0A63E0-6978-4597-AAEA-9B56A47B8399}" destId="{04A18BF6-DB26-4009-B564-1AB95B5506C3}" srcOrd="0" destOrd="0" presId="urn:microsoft.com/office/officeart/2005/8/layout/orgChart1"/>
    <dgm:cxn modelId="{E0D3609E-DAD1-4D18-BC15-287F4EE85CC1}" srcId="{FDF3FDC5-FBB8-4D64-9980-BFADE7EE5FC6}" destId="{2307385D-CED0-4809-8D1E-49A6ED2C49CE}" srcOrd="2" destOrd="0" parTransId="{FE1F12D6-4895-4D1B-A93B-8B5B810FCEB9}" sibTransId="{0A084512-9EC6-423C-A75A-92DE0365BB57}"/>
    <dgm:cxn modelId="{F9686EA0-EC09-43D0-85C9-BF4234B933B7}" srcId="{64D92087-4A4D-4A41-AF1D-1C867624E763}" destId="{FDF3FDC5-FBB8-4D64-9980-BFADE7EE5FC6}" srcOrd="4" destOrd="0" parTransId="{96AA663E-3CD6-4134-B0FB-30ED7B98FD59}" sibTransId="{432DE413-3190-4442-AA5B-96C52E59DFEB}"/>
    <dgm:cxn modelId="{63415DA8-237C-4138-95F6-5C6FAC930387}" type="presOf" srcId="{4593D355-CFC6-45FB-90D0-868324A2300B}" destId="{D5B133BD-CBB5-40AA-A97C-D5A0CA5ACED5}" srcOrd="0" destOrd="0" presId="urn:microsoft.com/office/officeart/2005/8/layout/orgChart1"/>
    <dgm:cxn modelId="{D55DA9A9-742C-43EC-902C-28575B7846FA}" srcId="{95BBF1B9-69D8-48B5-93C2-77EF7E90C670}" destId="{9ADA10CD-2510-4DD8-85D5-DC8C9F67E6F0}" srcOrd="0" destOrd="0" parTransId="{40CD667B-02EE-4526-8920-99082E4F78D5}" sibTransId="{623A67C6-A90A-4635-B772-21367F5F5B12}"/>
    <dgm:cxn modelId="{257B34B1-E479-4B6B-BB5B-A2F01F3E028B}" type="presOf" srcId="{9ADA10CD-2510-4DD8-85D5-DC8C9F67E6F0}" destId="{1338299E-5423-437D-8E59-AE557B473FDC}" srcOrd="1" destOrd="0" presId="urn:microsoft.com/office/officeart/2005/8/layout/orgChart1"/>
    <dgm:cxn modelId="{67E135B2-687E-4ECD-BD98-40F7F296802C}" srcId="{59477714-9623-4B49-9A4E-52CD2BB7BCD6}" destId="{64D92087-4A4D-4A41-AF1D-1C867624E763}" srcOrd="0" destOrd="0" parTransId="{B872A573-DD91-4F97-90B7-54FE7F91A3A0}" sibTransId="{5BDF6912-C745-419A-AF07-971D6EBF7050}"/>
    <dgm:cxn modelId="{B8D1AFB4-2A45-42BF-8CE5-B0770006DBE7}" srcId="{40DB89BD-8220-48A6-974B-625A456A9E4F}" destId="{C61B902C-89AF-4BAD-9DB7-198E9336A07F}" srcOrd="3" destOrd="0" parTransId="{D2548521-ACF4-440D-9676-1E10860FFE87}" sibTransId="{5FD61C6D-3513-40AB-84A3-6E1A83EB92C6}"/>
    <dgm:cxn modelId="{BBCDC0B9-0B23-472F-B9B5-E7557A8AC742}" type="presOf" srcId="{BDBFF3CD-9855-4D17-85D5-A0C4C02DA47D}" destId="{ABF29E1D-18C0-496C-83F3-552F131CADEB}" srcOrd="1" destOrd="0" presId="urn:microsoft.com/office/officeart/2005/8/layout/orgChart1"/>
    <dgm:cxn modelId="{2F79AEBA-0EA4-4774-B870-6EA6CB2432C5}" type="presOf" srcId="{7BB24ACA-8057-4A7B-A9B1-53665188AEBE}" destId="{77BBBE06-2BA9-4786-9C0F-EC451570A2A2}" srcOrd="0" destOrd="0" presId="urn:microsoft.com/office/officeart/2005/8/layout/orgChart1"/>
    <dgm:cxn modelId="{A724D8BB-FCD3-4E9A-AA27-74ADA0119BD0}" type="presOf" srcId="{8333E424-BE0F-4F47-9C3F-A4A17534FBC1}" destId="{AD5F9A6B-58D9-46C6-99D3-34D92D3C1C1C}" srcOrd="1" destOrd="0" presId="urn:microsoft.com/office/officeart/2005/8/layout/orgChart1"/>
    <dgm:cxn modelId="{DECCF5C3-0CB7-4120-BC06-A5A772BE1623}" type="presOf" srcId="{FDF3FDC5-FBB8-4D64-9980-BFADE7EE5FC6}" destId="{72853E20-8EF2-4AC8-85D8-A5C77924790F}" srcOrd="1" destOrd="0" presId="urn:microsoft.com/office/officeart/2005/8/layout/orgChart1"/>
    <dgm:cxn modelId="{C982F8C3-E537-448B-9370-2B3B88E579D8}" srcId="{7895982A-9047-4AC7-83E9-FF6BBC1C9752}" destId="{BDBFF3CD-9855-4D17-85D5-A0C4C02DA47D}" srcOrd="0" destOrd="0" parTransId="{9607111A-B5EC-4891-9AD7-7A58B6B9773F}" sibTransId="{FA28A1A1-CFB4-44E6-A58E-71723635A9CE}"/>
    <dgm:cxn modelId="{21CB5CC5-6DDB-4B2B-8B5E-AF33C9F7B1EA}" type="presOf" srcId="{95BBF1B9-69D8-48B5-93C2-77EF7E90C670}" destId="{E4546A14-8F68-42D5-B2B4-B1300F69F589}" srcOrd="0" destOrd="0" presId="urn:microsoft.com/office/officeart/2005/8/layout/orgChart1"/>
    <dgm:cxn modelId="{6B0E98C5-D2F1-43AA-A931-51F31E038915}" type="presOf" srcId="{8394E35D-656B-4E88-B722-4D57FE73E6E9}" destId="{3DF95834-5146-4636-B464-299A04E3A406}" srcOrd="0" destOrd="0" presId="urn:microsoft.com/office/officeart/2005/8/layout/orgChart1"/>
    <dgm:cxn modelId="{AB380DCE-7197-4C5C-A06B-5D9DDDE31C55}" type="presOf" srcId="{C72BB5BD-FF05-4DDE-A9AE-06B8E0241850}" destId="{E4FFE0F1-AFF1-4830-AE5A-DAC81964C2F8}" srcOrd="1" destOrd="0" presId="urn:microsoft.com/office/officeart/2005/8/layout/orgChart1"/>
    <dgm:cxn modelId="{DE13C0D1-C241-4F10-B773-39AD76235CAF}" type="presOf" srcId="{C61B902C-89AF-4BAD-9DB7-198E9336A07F}" destId="{CD14C62C-73BB-4215-B599-12A747DCB24C}" srcOrd="0" destOrd="0" presId="urn:microsoft.com/office/officeart/2005/8/layout/orgChart1"/>
    <dgm:cxn modelId="{E800C2DA-B34B-4818-B6A7-A01D95FAA4C1}" type="presOf" srcId="{2307385D-CED0-4809-8D1E-49A6ED2C49CE}" destId="{2BC878A3-C312-4CE8-A976-EEFED193A2AC}" srcOrd="0" destOrd="0" presId="urn:microsoft.com/office/officeart/2005/8/layout/orgChart1"/>
    <dgm:cxn modelId="{9BE146DC-82AC-4584-9717-A92626CDCF37}" type="presOf" srcId="{95BBF1B9-69D8-48B5-93C2-77EF7E90C670}" destId="{4406F624-17EF-479E-85DE-C7784FB181B2}" srcOrd="1" destOrd="0" presId="urn:microsoft.com/office/officeart/2005/8/layout/orgChart1"/>
    <dgm:cxn modelId="{80A022E5-5526-42ED-95E6-9A0EF0D76A02}" srcId="{95BBF1B9-69D8-48B5-93C2-77EF7E90C670}" destId="{7C1C0C2F-0468-4C76-9FC2-14C42E410C26}" srcOrd="2" destOrd="0" parTransId="{DBEE3B80-C230-486C-A53D-7A7FB3538AD0}" sibTransId="{AABA60C2-3207-4546-887F-0FC3F850B6F7}"/>
    <dgm:cxn modelId="{94623DEF-F54C-4582-8088-3E8FC087FDE4}" type="presOf" srcId="{7BB24ACA-8057-4A7B-A9B1-53665188AEBE}" destId="{A33F49DF-7B42-4998-81E4-CEA258A7DDFB}" srcOrd="1" destOrd="0" presId="urn:microsoft.com/office/officeart/2005/8/layout/orgChart1"/>
    <dgm:cxn modelId="{FFAD3BF0-E1BB-4255-AF7D-9347A632DEA2}" type="presOf" srcId="{DBEE3B80-C230-486C-A53D-7A7FB3538AD0}" destId="{01CB1961-697C-43DB-970D-2F4A1D3A2F7C}" srcOrd="0" destOrd="0" presId="urn:microsoft.com/office/officeart/2005/8/layout/orgChart1"/>
    <dgm:cxn modelId="{C9533CF1-3FAF-4F23-AD1F-8B7A1717E837}" type="presOf" srcId="{19E4308F-AF12-4AC1-9058-6082AFB97311}" destId="{9EE23A27-87C7-4419-9B1F-D1C1867AA78B}" srcOrd="1" destOrd="0" presId="urn:microsoft.com/office/officeart/2005/8/layout/orgChart1"/>
    <dgm:cxn modelId="{A9BBD2F4-245E-42A5-BCD7-1F822ED5086C}" srcId="{40DB89BD-8220-48A6-974B-625A456A9E4F}" destId="{3B87EE35-0CE3-4617-987A-43A96A505DE9}" srcOrd="0" destOrd="0" parTransId="{11CFEFFD-8689-42D7-9C8A-B996A18DFFB7}" sibTransId="{2A819954-D737-4282-8C6A-5DC1FC5786F2}"/>
    <dgm:cxn modelId="{80DB07FA-700D-47EC-91DF-78C7213F7FF8}" type="presOf" srcId="{6EB7D982-12AD-4B32-9C93-E67E2B6C9178}" destId="{3F66764F-AABD-4BBE-8909-8A651783E99C}" srcOrd="1" destOrd="0" presId="urn:microsoft.com/office/officeart/2005/8/layout/orgChart1"/>
    <dgm:cxn modelId="{A5F32B44-D04B-425C-A1BF-EC5FCB01E557}" type="presParOf" srcId="{5E7E5E09-2BBF-4E63-9AD9-6B5D3228D30D}" destId="{84D8AD8C-DC61-41DC-B3D8-CF05B8AB6824}" srcOrd="0" destOrd="0" presId="urn:microsoft.com/office/officeart/2005/8/layout/orgChart1"/>
    <dgm:cxn modelId="{3A8138A9-270E-446A-B175-756E2E8F7E64}" type="presParOf" srcId="{84D8AD8C-DC61-41DC-B3D8-CF05B8AB6824}" destId="{31CE671D-18BF-4D81-BD84-6FD994C13D1A}" srcOrd="0" destOrd="0" presId="urn:microsoft.com/office/officeart/2005/8/layout/orgChart1"/>
    <dgm:cxn modelId="{BAD5A563-3D38-470C-9B03-F2228D0F989D}" type="presParOf" srcId="{31CE671D-18BF-4D81-BD84-6FD994C13D1A}" destId="{4C7734C0-6A08-4073-8541-6EF41299ABDE}" srcOrd="0" destOrd="0" presId="urn:microsoft.com/office/officeart/2005/8/layout/orgChart1"/>
    <dgm:cxn modelId="{6FD90B36-AA8D-46F0-8CD5-D02192997AC6}" type="presParOf" srcId="{31CE671D-18BF-4D81-BD84-6FD994C13D1A}" destId="{D40F6438-7DBE-42FC-A0DD-ABAADCE7F339}" srcOrd="1" destOrd="0" presId="urn:microsoft.com/office/officeart/2005/8/layout/orgChart1"/>
    <dgm:cxn modelId="{92A12CFB-A231-4589-9D90-BB11E1CFC014}" type="presParOf" srcId="{84D8AD8C-DC61-41DC-B3D8-CF05B8AB6824}" destId="{6F8C2DE7-8A85-4DC3-8BB8-C98BB288C78A}" srcOrd="1" destOrd="0" presId="urn:microsoft.com/office/officeart/2005/8/layout/orgChart1"/>
    <dgm:cxn modelId="{13A6B6B1-0169-43AB-B462-D823B126114A}" type="presParOf" srcId="{6F8C2DE7-8A85-4DC3-8BB8-C98BB288C78A}" destId="{04A18BF6-DB26-4009-B564-1AB95B5506C3}" srcOrd="0" destOrd="0" presId="urn:microsoft.com/office/officeart/2005/8/layout/orgChart1"/>
    <dgm:cxn modelId="{ED33D6FC-6B73-4A17-8916-63FA0892EB8A}" type="presParOf" srcId="{6F8C2DE7-8A85-4DC3-8BB8-C98BB288C78A}" destId="{65D7D62E-DDA2-48E5-ADE4-8AC5F3B22F71}" srcOrd="1" destOrd="0" presId="urn:microsoft.com/office/officeart/2005/8/layout/orgChart1"/>
    <dgm:cxn modelId="{621A6317-A71F-450D-B307-0A1CBFCDB429}" type="presParOf" srcId="{65D7D62E-DDA2-48E5-ADE4-8AC5F3B22F71}" destId="{789D37F5-AC7C-4AAB-B67D-C22F20F4EB47}" srcOrd="0" destOrd="0" presId="urn:microsoft.com/office/officeart/2005/8/layout/orgChart1"/>
    <dgm:cxn modelId="{0F036A2A-D6E9-4635-93D0-D4CAF8B57922}" type="presParOf" srcId="{789D37F5-AC7C-4AAB-B67D-C22F20F4EB47}" destId="{6B62B322-CE3F-45EC-9731-B43BA6E3C6E1}" srcOrd="0" destOrd="0" presId="urn:microsoft.com/office/officeart/2005/8/layout/orgChart1"/>
    <dgm:cxn modelId="{261050F3-3914-4635-8FDA-F080D376CE97}" type="presParOf" srcId="{789D37F5-AC7C-4AAB-B67D-C22F20F4EB47}" destId="{D16237D1-0FF5-4B12-AE45-CE8AF13BCF70}" srcOrd="1" destOrd="0" presId="urn:microsoft.com/office/officeart/2005/8/layout/orgChart1"/>
    <dgm:cxn modelId="{6109FF70-0EE0-465C-9EFF-F17981C492EE}" type="presParOf" srcId="{65D7D62E-DDA2-48E5-ADE4-8AC5F3B22F71}" destId="{1DCB5188-78DA-433B-A346-892DD3659242}" srcOrd="1" destOrd="0" presId="urn:microsoft.com/office/officeart/2005/8/layout/orgChart1"/>
    <dgm:cxn modelId="{6FCFEF8B-F0F6-4839-BF35-817BCECB6CF0}" type="presParOf" srcId="{1DCB5188-78DA-433B-A346-892DD3659242}" destId="{4E254935-B20C-4356-8EE3-347F47D9C96A}" srcOrd="0" destOrd="0" presId="urn:microsoft.com/office/officeart/2005/8/layout/orgChart1"/>
    <dgm:cxn modelId="{19EB7E29-5321-4FC3-8D34-67920BD3E14A}" type="presParOf" srcId="{1DCB5188-78DA-433B-A346-892DD3659242}" destId="{2C63623A-CCE0-402A-9C16-177E9F4D80B3}" srcOrd="1" destOrd="0" presId="urn:microsoft.com/office/officeart/2005/8/layout/orgChart1"/>
    <dgm:cxn modelId="{DBC66400-9B32-4BC0-BC11-BC1179BAE520}" type="presParOf" srcId="{2C63623A-CCE0-402A-9C16-177E9F4D80B3}" destId="{32DD835B-DAD2-4076-AC8E-880333FFE558}" srcOrd="0" destOrd="0" presId="urn:microsoft.com/office/officeart/2005/8/layout/orgChart1"/>
    <dgm:cxn modelId="{9E2CAF4F-7734-4AC5-A4DC-265A87CD6337}" type="presParOf" srcId="{32DD835B-DAD2-4076-AC8E-880333FFE558}" destId="{50148A4C-80FA-4FE2-99C3-730EF18C4B0D}" srcOrd="0" destOrd="0" presId="urn:microsoft.com/office/officeart/2005/8/layout/orgChart1"/>
    <dgm:cxn modelId="{827D8866-FBC4-4507-AD33-44EA869EDFDB}" type="presParOf" srcId="{32DD835B-DAD2-4076-AC8E-880333FFE558}" destId="{6E8D5FFD-0FF3-4854-AE2E-6E4BFFA254FD}" srcOrd="1" destOrd="0" presId="urn:microsoft.com/office/officeart/2005/8/layout/orgChart1"/>
    <dgm:cxn modelId="{1078314D-1609-42B5-BC9B-6E3514200D39}" type="presParOf" srcId="{2C63623A-CCE0-402A-9C16-177E9F4D80B3}" destId="{542FC6E1-05AB-4083-A67B-457FE2292D9B}" srcOrd="1" destOrd="0" presId="urn:microsoft.com/office/officeart/2005/8/layout/orgChart1"/>
    <dgm:cxn modelId="{8BCAFB9D-1EB1-49ED-B4FB-CCAD44B1FC83}" type="presParOf" srcId="{2C63623A-CCE0-402A-9C16-177E9F4D80B3}" destId="{4C808776-05A1-48FD-91D7-84E11F74B66F}" srcOrd="2" destOrd="0" presId="urn:microsoft.com/office/officeart/2005/8/layout/orgChart1"/>
    <dgm:cxn modelId="{91EDD7E7-F1E1-46FC-8E48-93DD5B3E9B02}" type="presParOf" srcId="{1DCB5188-78DA-433B-A346-892DD3659242}" destId="{102ED4AE-9F21-4729-8A4C-94368A3C69F1}" srcOrd="2" destOrd="0" presId="urn:microsoft.com/office/officeart/2005/8/layout/orgChart1"/>
    <dgm:cxn modelId="{390D1D47-2362-4DAF-B28E-E01EFE67B9A9}" type="presParOf" srcId="{1DCB5188-78DA-433B-A346-892DD3659242}" destId="{A65BBEC8-8E2C-4BF6-AF53-A05E380B9BF5}" srcOrd="3" destOrd="0" presId="urn:microsoft.com/office/officeart/2005/8/layout/orgChart1"/>
    <dgm:cxn modelId="{2789CAB7-6A0F-4DFD-815F-3A49B66099D1}" type="presParOf" srcId="{A65BBEC8-8E2C-4BF6-AF53-A05E380B9BF5}" destId="{00CD3265-88E3-4644-85DE-C766BBA0E1B9}" srcOrd="0" destOrd="0" presId="urn:microsoft.com/office/officeart/2005/8/layout/orgChart1"/>
    <dgm:cxn modelId="{AB133586-786D-4D5E-8261-6ED13CE7FAC7}" type="presParOf" srcId="{00CD3265-88E3-4644-85DE-C766BBA0E1B9}" destId="{77BBBE06-2BA9-4786-9C0F-EC451570A2A2}" srcOrd="0" destOrd="0" presId="urn:microsoft.com/office/officeart/2005/8/layout/orgChart1"/>
    <dgm:cxn modelId="{7A10F403-3500-4B25-9452-9EFCA932499C}" type="presParOf" srcId="{00CD3265-88E3-4644-85DE-C766BBA0E1B9}" destId="{A33F49DF-7B42-4998-81E4-CEA258A7DDFB}" srcOrd="1" destOrd="0" presId="urn:microsoft.com/office/officeart/2005/8/layout/orgChart1"/>
    <dgm:cxn modelId="{F8DA70AD-F1E8-43C2-AA28-94AD3182D183}" type="presParOf" srcId="{A65BBEC8-8E2C-4BF6-AF53-A05E380B9BF5}" destId="{2E27E64A-A56D-4DD8-BC54-4CFD448F7E5C}" srcOrd="1" destOrd="0" presId="urn:microsoft.com/office/officeart/2005/8/layout/orgChart1"/>
    <dgm:cxn modelId="{9718E5C5-709E-4631-9BF2-222A2CDBFC97}" type="presParOf" srcId="{A65BBEC8-8E2C-4BF6-AF53-A05E380B9BF5}" destId="{1328291B-D94E-47CC-8D25-BDBC07329222}" srcOrd="2" destOrd="0" presId="urn:microsoft.com/office/officeart/2005/8/layout/orgChart1"/>
    <dgm:cxn modelId="{B37CC824-94C0-40DB-A7AE-D302DE2DF838}" type="presParOf" srcId="{1DCB5188-78DA-433B-A346-892DD3659242}" destId="{3DF95834-5146-4636-B464-299A04E3A406}" srcOrd="4" destOrd="0" presId="urn:microsoft.com/office/officeart/2005/8/layout/orgChart1"/>
    <dgm:cxn modelId="{D88E9694-59EE-4DE7-AA8B-6EA190DFDE34}" type="presParOf" srcId="{1DCB5188-78DA-433B-A346-892DD3659242}" destId="{257E1CAB-64BC-4D63-B528-612828676085}" srcOrd="5" destOrd="0" presId="urn:microsoft.com/office/officeart/2005/8/layout/orgChart1"/>
    <dgm:cxn modelId="{15CF3A58-899B-4B14-8AEF-9245B63EEEFD}" type="presParOf" srcId="{257E1CAB-64BC-4D63-B528-612828676085}" destId="{6858FBDD-4F3A-4FBD-BE1E-D827A0F8640B}" srcOrd="0" destOrd="0" presId="urn:microsoft.com/office/officeart/2005/8/layout/orgChart1"/>
    <dgm:cxn modelId="{FB8553E6-F690-4272-BBC5-4DEC4A460FE2}" type="presParOf" srcId="{6858FBDD-4F3A-4FBD-BE1E-D827A0F8640B}" destId="{F6BCE148-3FFF-4583-8DB3-EE3A0A927711}" srcOrd="0" destOrd="0" presId="urn:microsoft.com/office/officeart/2005/8/layout/orgChart1"/>
    <dgm:cxn modelId="{6D209092-138D-4372-8FCF-B76BE3D15724}" type="presParOf" srcId="{6858FBDD-4F3A-4FBD-BE1E-D827A0F8640B}" destId="{E4FFE0F1-AFF1-4830-AE5A-DAC81964C2F8}" srcOrd="1" destOrd="0" presId="urn:microsoft.com/office/officeart/2005/8/layout/orgChart1"/>
    <dgm:cxn modelId="{5D905F87-9FA3-4A8B-BA9E-107EEF6846C9}" type="presParOf" srcId="{257E1CAB-64BC-4D63-B528-612828676085}" destId="{6607E71F-FD45-4F16-BFF7-CE29DB4E8320}" srcOrd="1" destOrd="0" presId="urn:microsoft.com/office/officeart/2005/8/layout/orgChart1"/>
    <dgm:cxn modelId="{3C3577E6-0391-4EA2-AD94-969BCEDA768E}" type="presParOf" srcId="{257E1CAB-64BC-4D63-B528-612828676085}" destId="{3EBCD669-E449-46B1-88F4-F23841592B25}" srcOrd="2" destOrd="0" presId="urn:microsoft.com/office/officeart/2005/8/layout/orgChart1"/>
    <dgm:cxn modelId="{1045D491-028A-410B-B4E0-16477BF90264}" type="presParOf" srcId="{1DCB5188-78DA-433B-A346-892DD3659242}" destId="{06F4F369-51B3-48F8-91A3-C53389511041}" srcOrd="6" destOrd="0" presId="urn:microsoft.com/office/officeart/2005/8/layout/orgChart1"/>
    <dgm:cxn modelId="{A832434D-E801-485A-8BE9-1CB17F86121B}" type="presParOf" srcId="{1DCB5188-78DA-433B-A346-892DD3659242}" destId="{A6479AF9-46D5-410C-A1DB-35B04EBB4DB3}" srcOrd="7" destOrd="0" presId="urn:microsoft.com/office/officeart/2005/8/layout/orgChart1"/>
    <dgm:cxn modelId="{DC2312AC-57AF-40B3-A780-1C53250186A4}" type="presParOf" srcId="{A6479AF9-46D5-410C-A1DB-35B04EBB4DB3}" destId="{957C01CE-36F6-4CBE-882E-6D5139FCA1BC}" srcOrd="0" destOrd="0" presId="urn:microsoft.com/office/officeart/2005/8/layout/orgChart1"/>
    <dgm:cxn modelId="{5343AAB0-9F08-45A8-AB47-0D54A3CE9152}" type="presParOf" srcId="{957C01CE-36F6-4CBE-882E-6D5139FCA1BC}" destId="{CD14C62C-73BB-4215-B599-12A747DCB24C}" srcOrd="0" destOrd="0" presId="urn:microsoft.com/office/officeart/2005/8/layout/orgChart1"/>
    <dgm:cxn modelId="{4BD5F015-9195-46CB-937E-7C4E73767EFA}" type="presParOf" srcId="{957C01CE-36F6-4CBE-882E-6D5139FCA1BC}" destId="{CE50AEC5-BB87-45C3-9501-4727527B6FB1}" srcOrd="1" destOrd="0" presId="urn:microsoft.com/office/officeart/2005/8/layout/orgChart1"/>
    <dgm:cxn modelId="{7073D725-8298-4D10-A316-4EB29AE2C16B}" type="presParOf" srcId="{A6479AF9-46D5-410C-A1DB-35B04EBB4DB3}" destId="{9390F321-086C-4DBD-9B3C-8CB76775192F}" srcOrd="1" destOrd="0" presId="urn:microsoft.com/office/officeart/2005/8/layout/orgChart1"/>
    <dgm:cxn modelId="{CEFAB804-B30E-4A48-BB34-84BC79FD6576}" type="presParOf" srcId="{A6479AF9-46D5-410C-A1DB-35B04EBB4DB3}" destId="{E2DE1B1C-595C-4E6C-A4B6-F34B6CC1DAA5}" srcOrd="2" destOrd="0" presId="urn:microsoft.com/office/officeart/2005/8/layout/orgChart1"/>
    <dgm:cxn modelId="{BD6D2CC6-D6A2-4ED5-ABAE-8A5E16388B3C}" type="presParOf" srcId="{65D7D62E-DDA2-48E5-ADE4-8AC5F3B22F71}" destId="{C32C5FBC-F385-48E1-89EA-4F458ED53BD0}" srcOrd="2" destOrd="0" presId="urn:microsoft.com/office/officeart/2005/8/layout/orgChart1"/>
    <dgm:cxn modelId="{12CF07A6-4BED-4DB4-809F-C92B636A4BAE}" type="presParOf" srcId="{6F8C2DE7-8A85-4DC3-8BB8-C98BB288C78A}" destId="{6B9703CB-BBCE-4E74-A10B-30A33EFA3B86}" srcOrd="2" destOrd="0" presId="urn:microsoft.com/office/officeart/2005/8/layout/orgChart1"/>
    <dgm:cxn modelId="{01FA8C94-36C0-4001-82E6-F0072DFC9D9D}" type="presParOf" srcId="{6F8C2DE7-8A85-4DC3-8BB8-C98BB288C78A}" destId="{5CD9A1F8-A71C-435E-8CC3-03875351E2F9}" srcOrd="3" destOrd="0" presId="urn:microsoft.com/office/officeart/2005/8/layout/orgChart1"/>
    <dgm:cxn modelId="{104D24B1-941A-49AE-A9F8-8187BEB702A9}" type="presParOf" srcId="{5CD9A1F8-A71C-435E-8CC3-03875351E2F9}" destId="{77601F77-C491-4ABB-9DE0-5441D8A03C6D}" srcOrd="0" destOrd="0" presId="urn:microsoft.com/office/officeart/2005/8/layout/orgChart1"/>
    <dgm:cxn modelId="{F633D6DA-D49C-4FF6-9BE0-0087BD0415A4}" type="presParOf" srcId="{77601F77-C491-4ABB-9DE0-5441D8A03C6D}" destId="{D38C4664-C5C3-4A3E-BF6B-A13EFBB2286B}" srcOrd="0" destOrd="0" presId="urn:microsoft.com/office/officeart/2005/8/layout/orgChart1"/>
    <dgm:cxn modelId="{4D029B52-A637-4BE1-AA68-5D22E21F53A9}" type="presParOf" srcId="{77601F77-C491-4ABB-9DE0-5441D8A03C6D}" destId="{12521907-80F3-40D4-909C-56C713D1E41E}" srcOrd="1" destOrd="0" presId="urn:microsoft.com/office/officeart/2005/8/layout/orgChart1"/>
    <dgm:cxn modelId="{CA9FE0F7-213F-4711-8999-AEFAAAD50861}" type="presParOf" srcId="{5CD9A1F8-A71C-435E-8CC3-03875351E2F9}" destId="{F765E0BC-2293-4432-9949-08AE92D7C3CA}" srcOrd="1" destOrd="0" presId="urn:microsoft.com/office/officeart/2005/8/layout/orgChart1"/>
    <dgm:cxn modelId="{E04F4FAA-2F0B-42B5-9FD1-6F0559B98C59}" type="presParOf" srcId="{F765E0BC-2293-4432-9949-08AE92D7C3CA}" destId="{E251EFB4-0509-4B64-80FE-70C00A754974}" srcOrd="0" destOrd="0" presId="urn:microsoft.com/office/officeart/2005/8/layout/orgChart1"/>
    <dgm:cxn modelId="{A7C82ED8-7063-4A01-A5C8-220475094419}" type="presParOf" srcId="{F765E0BC-2293-4432-9949-08AE92D7C3CA}" destId="{85D1FB44-5A32-4C13-942C-E60CEF4D12F7}" srcOrd="1" destOrd="0" presId="urn:microsoft.com/office/officeart/2005/8/layout/orgChart1"/>
    <dgm:cxn modelId="{49628C75-F887-42AF-BA73-A2A936E07989}" type="presParOf" srcId="{85D1FB44-5A32-4C13-942C-E60CEF4D12F7}" destId="{CFEFA6D8-F227-494B-9AF4-12487F3B8815}" srcOrd="0" destOrd="0" presId="urn:microsoft.com/office/officeart/2005/8/layout/orgChart1"/>
    <dgm:cxn modelId="{DA1F9217-95AA-4E76-848E-294A50E3998E}" type="presParOf" srcId="{CFEFA6D8-F227-494B-9AF4-12487F3B8815}" destId="{8DDA909C-A08F-40C3-B45D-D5E62A31AF98}" srcOrd="0" destOrd="0" presId="urn:microsoft.com/office/officeart/2005/8/layout/orgChart1"/>
    <dgm:cxn modelId="{90F180C1-1EC0-4E11-98CC-03060C9758A4}" type="presParOf" srcId="{CFEFA6D8-F227-494B-9AF4-12487F3B8815}" destId="{ABF29E1D-18C0-496C-83F3-552F131CADEB}" srcOrd="1" destOrd="0" presId="urn:microsoft.com/office/officeart/2005/8/layout/orgChart1"/>
    <dgm:cxn modelId="{E5ED2A88-D1C6-4EEE-8554-6FCAAE140E10}" type="presParOf" srcId="{85D1FB44-5A32-4C13-942C-E60CEF4D12F7}" destId="{FCFCE621-22EC-409C-AE18-C571AE297F80}" srcOrd="1" destOrd="0" presId="urn:microsoft.com/office/officeart/2005/8/layout/orgChart1"/>
    <dgm:cxn modelId="{8E8ADFBC-416A-4C5E-BFC7-1BC9B0317279}" type="presParOf" srcId="{85D1FB44-5A32-4C13-942C-E60CEF4D12F7}" destId="{6237BE6C-7E6A-49F3-B887-E8E367DC33D1}" srcOrd="2" destOrd="0" presId="urn:microsoft.com/office/officeart/2005/8/layout/orgChart1"/>
    <dgm:cxn modelId="{C5BC3298-56AE-4496-81C3-B33EA6E7C9D1}" type="presParOf" srcId="{F765E0BC-2293-4432-9949-08AE92D7C3CA}" destId="{230B3F26-A726-4E69-ADFB-AF7B126BA188}" srcOrd="2" destOrd="0" presId="urn:microsoft.com/office/officeart/2005/8/layout/orgChart1"/>
    <dgm:cxn modelId="{C6F88AD1-1774-489B-AEF6-27347A766C9F}" type="presParOf" srcId="{F765E0BC-2293-4432-9949-08AE92D7C3CA}" destId="{F548EC4C-4813-4267-A6D0-61D18D6442BA}" srcOrd="3" destOrd="0" presId="urn:microsoft.com/office/officeart/2005/8/layout/orgChart1"/>
    <dgm:cxn modelId="{BBF07C70-B0A2-454C-B599-89363A58CC43}" type="presParOf" srcId="{F548EC4C-4813-4267-A6D0-61D18D6442BA}" destId="{BB90972B-26AC-4A29-89B5-8F338F177212}" srcOrd="0" destOrd="0" presId="urn:microsoft.com/office/officeart/2005/8/layout/orgChart1"/>
    <dgm:cxn modelId="{0EE4844C-E689-494A-ACDB-20D62E086B01}" type="presParOf" srcId="{BB90972B-26AC-4A29-89B5-8F338F177212}" destId="{21A7638C-0A07-438B-BCDD-2152C7616B2A}" srcOrd="0" destOrd="0" presId="urn:microsoft.com/office/officeart/2005/8/layout/orgChart1"/>
    <dgm:cxn modelId="{918B45E9-4477-4D34-91C7-C7B18540D00D}" type="presParOf" srcId="{BB90972B-26AC-4A29-89B5-8F338F177212}" destId="{AD5F9A6B-58D9-46C6-99D3-34D92D3C1C1C}" srcOrd="1" destOrd="0" presId="urn:microsoft.com/office/officeart/2005/8/layout/orgChart1"/>
    <dgm:cxn modelId="{EF759F8E-1D6D-4B19-9076-0B5D4DD6D08B}" type="presParOf" srcId="{F548EC4C-4813-4267-A6D0-61D18D6442BA}" destId="{D7425A2A-DEDA-4F3C-AE58-009EC7B81369}" srcOrd="1" destOrd="0" presId="urn:microsoft.com/office/officeart/2005/8/layout/orgChart1"/>
    <dgm:cxn modelId="{0851724A-5EC2-447D-BB14-8F82C6283856}" type="presParOf" srcId="{F548EC4C-4813-4267-A6D0-61D18D6442BA}" destId="{40093C0C-1DFA-4AD7-8752-4D39BB87E374}" srcOrd="2" destOrd="0" presId="urn:microsoft.com/office/officeart/2005/8/layout/orgChart1"/>
    <dgm:cxn modelId="{AB92D4D4-B629-4639-8415-82E93780D079}" type="presParOf" srcId="{5CD9A1F8-A71C-435E-8CC3-03875351E2F9}" destId="{9F360F79-4F61-4A66-A093-52A3A0672F3E}" srcOrd="2" destOrd="0" presId="urn:microsoft.com/office/officeart/2005/8/layout/orgChart1"/>
    <dgm:cxn modelId="{82C3AFE8-FF20-4163-8507-9395919D1E98}" type="presParOf" srcId="{6F8C2DE7-8A85-4DC3-8BB8-C98BB288C78A}" destId="{3CAE7D19-11CC-4A8F-88CA-9A2AC3752C2E}" srcOrd="4" destOrd="0" presId="urn:microsoft.com/office/officeart/2005/8/layout/orgChart1"/>
    <dgm:cxn modelId="{A3023FCF-DE8B-4EF1-B5F2-60AEDC46AFC3}" type="presParOf" srcId="{6F8C2DE7-8A85-4DC3-8BB8-C98BB288C78A}" destId="{E9D789D9-4D12-49DE-B5D1-D769B4DC91F0}" srcOrd="5" destOrd="0" presId="urn:microsoft.com/office/officeart/2005/8/layout/orgChart1"/>
    <dgm:cxn modelId="{8E7C620B-251E-41DE-88A5-4317E7AE8872}" type="presParOf" srcId="{E9D789D9-4D12-49DE-B5D1-D769B4DC91F0}" destId="{2A8D1B30-6AEE-4332-9080-38F9E622E15F}" srcOrd="0" destOrd="0" presId="urn:microsoft.com/office/officeart/2005/8/layout/orgChart1"/>
    <dgm:cxn modelId="{6533631E-01BD-4654-AE58-07ED5A967BC1}" type="presParOf" srcId="{2A8D1B30-6AEE-4332-9080-38F9E622E15F}" destId="{F037CE44-FD2B-402B-BBEF-C3D15CB23A02}" srcOrd="0" destOrd="0" presId="urn:microsoft.com/office/officeart/2005/8/layout/orgChart1"/>
    <dgm:cxn modelId="{F5A8A380-07CD-4294-9EAA-82DC1FB0E0B2}" type="presParOf" srcId="{2A8D1B30-6AEE-4332-9080-38F9E622E15F}" destId="{9EE23A27-87C7-4419-9B1F-D1C1867AA78B}" srcOrd="1" destOrd="0" presId="urn:microsoft.com/office/officeart/2005/8/layout/orgChart1"/>
    <dgm:cxn modelId="{590DF24A-474B-46D6-A904-D1A3186B805A}" type="presParOf" srcId="{E9D789D9-4D12-49DE-B5D1-D769B4DC91F0}" destId="{A07CB2AB-A450-446A-8B25-83688EB51C83}" srcOrd="1" destOrd="0" presId="urn:microsoft.com/office/officeart/2005/8/layout/orgChart1"/>
    <dgm:cxn modelId="{B09C325E-4A4B-43EC-A79F-B6177719FEA1}" type="presParOf" srcId="{E9D789D9-4D12-49DE-B5D1-D769B4DC91F0}" destId="{21AC1624-06D6-42AB-8B7E-FD55A038E25A}" srcOrd="2" destOrd="0" presId="urn:microsoft.com/office/officeart/2005/8/layout/orgChart1"/>
    <dgm:cxn modelId="{90EE6BEA-49D6-4104-8733-70E9EBECBC33}" type="presParOf" srcId="{6F8C2DE7-8A85-4DC3-8BB8-C98BB288C78A}" destId="{70EE08A7-1388-478B-ADC0-275AD478C5E6}" srcOrd="6" destOrd="0" presId="urn:microsoft.com/office/officeart/2005/8/layout/orgChart1"/>
    <dgm:cxn modelId="{793BFCEB-8CE7-425C-A6EC-4E984A622D9C}" type="presParOf" srcId="{6F8C2DE7-8A85-4DC3-8BB8-C98BB288C78A}" destId="{C9429B05-B8E3-4A0E-A20E-E542B25E51BF}" srcOrd="7" destOrd="0" presId="urn:microsoft.com/office/officeart/2005/8/layout/orgChart1"/>
    <dgm:cxn modelId="{FEA0E9E9-8ECD-4A26-8811-47292FE6226D}" type="presParOf" srcId="{C9429B05-B8E3-4A0E-A20E-E542B25E51BF}" destId="{EA2978EE-FBC6-4FE7-B8FC-76CDEB95FEA9}" srcOrd="0" destOrd="0" presId="urn:microsoft.com/office/officeart/2005/8/layout/orgChart1"/>
    <dgm:cxn modelId="{10FD34BA-7818-4026-B06B-F88A1C14F97A}" type="presParOf" srcId="{EA2978EE-FBC6-4FE7-B8FC-76CDEB95FEA9}" destId="{E4546A14-8F68-42D5-B2B4-B1300F69F589}" srcOrd="0" destOrd="0" presId="urn:microsoft.com/office/officeart/2005/8/layout/orgChart1"/>
    <dgm:cxn modelId="{AEF70825-5EA6-469E-9C5D-47F5F787425C}" type="presParOf" srcId="{EA2978EE-FBC6-4FE7-B8FC-76CDEB95FEA9}" destId="{4406F624-17EF-479E-85DE-C7784FB181B2}" srcOrd="1" destOrd="0" presId="urn:microsoft.com/office/officeart/2005/8/layout/orgChart1"/>
    <dgm:cxn modelId="{E55AF31B-B55D-4C9E-97E8-C19402A4CE00}" type="presParOf" srcId="{C9429B05-B8E3-4A0E-A20E-E542B25E51BF}" destId="{BBA4A3E8-7A8E-4E67-90B0-37118E5601F6}" srcOrd="1" destOrd="0" presId="urn:microsoft.com/office/officeart/2005/8/layout/orgChart1"/>
    <dgm:cxn modelId="{1580ADF7-09B0-4AF5-92A1-DC84DC376BEE}" type="presParOf" srcId="{BBA4A3E8-7A8E-4E67-90B0-37118E5601F6}" destId="{F3D9A168-5E16-4BC1-ADF0-BEDF9A372571}" srcOrd="0" destOrd="0" presId="urn:microsoft.com/office/officeart/2005/8/layout/orgChart1"/>
    <dgm:cxn modelId="{80D712AA-A224-423C-982B-22DEDC4F6879}" type="presParOf" srcId="{BBA4A3E8-7A8E-4E67-90B0-37118E5601F6}" destId="{9E374F48-CC77-478D-9A9C-4D8118322920}" srcOrd="1" destOrd="0" presId="urn:microsoft.com/office/officeart/2005/8/layout/orgChart1"/>
    <dgm:cxn modelId="{0962C789-8986-47B7-85C0-E64200DFC033}" type="presParOf" srcId="{9E374F48-CC77-478D-9A9C-4D8118322920}" destId="{75E8F837-942A-46AF-84CC-278CB36FDC50}" srcOrd="0" destOrd="0" presId="urn:microsoft.com/office/officeart/2005/8/layout/orgChart1"/>
    <dgm:cxn modelId="{02CC4BC6-E00E-4B13-A015-AB08CC0D1FE2}" type="presParOf" srcId="{75E8F837-942A-46AF-84CC-278CB36FDC50}" destId="{5D63BAA7-CED0-48B2-86C5-2F57F423E589}" srcOrd="0" destOrd="0" presId="urn:microsoft.com/office/officeart/2005/8/layout/orgChart1"/>
    <dgm:cxn modelId="{14439076-86AC-45EB-8354-390EEF99C7BD}" type="presParOf" srcId="{75E8F837-942A-46AF-84CC-278CB36FDC50}" destId="{1338299E-5423-437D-8E59-AE557B473FDC}" srcOrd="1" destOrd="0" presId="urn:microsoft.com/office/officeart/2005/8/layout/orgChart1"/>
    <dgm:cxn modelId="{C60BDB71-F76B-426F-A49B-A167FB3B4B41}" type="presParOf" srcId="{9E374F48-CC77-478D-9A9C-4D8118322920}" destId="{21E8A52C-7532-4B44-93B2-137A1D356E5E}" srcOrd="1" destOrd="0" presId="urn:microsoft.com/office/officeart/2005/8/layout/orgChart1"/>
    <dgm:cxn modelId="{650D1598-4D67-4261-898C-76565EA0C27C}" type="presParOf" srcId="{9E374F48-CC77-478D-9A9C-4D8118322920}" destId="{D5D497A1-5F37-4BDB-801A-5964A0A097ED}" srcOrd="2" destOrd="0" presId="urn:microsoft.com/office/officeart/2005/8/layout/orgChart1"/>
    <dgm:cxn modelId="{E27DB385-1B22-4B99-89D5-A91F400D3000}" type="presParOf" srcId="{BBA4A3E8-7A8E-4E67-90B0-37118E5601F6}" destId="{E16F8256-0421-46B2-A6A2-6F6300E7CC0B}" srcOrd="2" destOrd="0" presId="urn:microsoft.com/office/officeart/2005/8/layout/orgChart1"/>
    <dgm:cxn modelId="{01CBCD3E-EC81-408F-A4A7-9B76195EA033}" type="presParOf" srcId="{BBA4A3E8-7A8E-4E67-90B0-37118E5601F6}" destId="{04F24554-224D-400D-84E3-DD72C9AC1F13}" srcOrd="3" destOrd="0" presId="urn:microsoft.com/office/officeart/2005/8/layout/orgChart1"/>
    <dgm:cxn modelId="{DD4FB633-5FD0-43FC-B71E-80C5DD35E69D}" type="presParOf" srcId="{04F24554-224D-400D-84E3-DD72C9AC1F13}" destId="{18A21F2F-B567-4BDB-AED1-3296A7FB12FA}" srcOrd="0" destOrd="0" presId="urn:microsoft.com/office/officeart/2005/8/layout/orgChart1"/>
    <dgm:cxn modelId="{140E7ECD-C9C9-4072-B808-C3C0484131E4}" type="presParOf" srcId="{18A21F2F-B567-4BDB-AED1-3296A7FB12FA}" destId="{35F66942-7C3F-493D-B2F1-6E60C424E950}" srcOrd="0" destOrd="0" presId="urn:microsoft.com/office/officeart/2005/8/layout/orgChart1"/>
    <dgm:cxn modelId="{FB62B635-2B85-42A1-B1B3-42064D56B9FF}" type="presParOf" srcId="{18A21F2F-B567-4BDB-AED1-3296A7FB12FA}" destId="{FEC5962E-3834-402F-9BF2-9802AE21BD17}" srcOrd="1" destOrd="0" presId="urn:microsoft.com/office/officeart/2005/8/layout/orgChart1"/>
    <dgm:cxn modelId="{BBF8F282-0F73-4DC4-B8B3-329729DCB883}" type="presParOf" srcId="{04F24554-224D-400D-84E3-DD72C9AC1F13}" destId="{82A1BE90-3CFF-47CF-B29C-A234B6795071}" srcOrd="1" destOrd="0" presId="urn:microsoft.com/office/officeart/2005/8/layout/orgChart1"/>
    <dgm:cxn modelId="{3D49821D-EE3A-43AC-A557-5E7E011FCF43}" type="presParOf" srcId="{04F24554-224D-400D-84E3-DD72C9AC1F13}" destId="{CE05508E-F1B7-4A67-AB3A-F7A546C04E05}" srcOrd="2" destOrd="0" presId="urn:microsoft.com/office/officeart/2005/8/layout/orgChart1"/>
    <dgm:cxn modelId="{5335A6BC-A9D1-449A-A36F-F56A1D06BEA9}" type="presParOf" srcId="{BBA4A3E8-7A8E-4E67-90B0-37118E5601F6}" destId="{01CB1961-697C-43DB-970D-2F4A1D3A2F7C}" srcOrd="4" destOrd="0" presId="urn:microsoft.com/office/officeart/2005/8/layout/orgChart1"/>
    <dgm:cxn modelId="{B4E26B29-8968-43CC-9B2A-F17D90D64DB2}" type="presParOf" srcId="{BBA4A3E8-7A8E-4E67-90B0-37118E5601F6}" destId="{D649AF7D-7CEC-4ACA-8B9D-EBFCE77F4B1A}" srcOrd="5" destOrd="0" presId="urn:microsoft.com/office/officeart/2005/8/layout/orgChart1"/>
    <dgm:cxn modelId="{C6A3FAE4-D090-4E48-AC2F-5C3C9A63B7C8}" type="presParOf" srcId="{D649AF7D-7CEC-4ACA-8B9D-EBFCE77F4B1A}" destId="{0112B247-6C0B-4B9A-9CFB-4F16A1E61B51}" srcOrd="0" destOrd="0" presId="urn:microsoft.com/office/officeart/2005/8/layout/orgChart1"/>
    <dgm:cxn modelId="{15E47946-AC22-489A-8DC2-9ECC954B5578}" type="presParOf" srcId="{0112B247-6C0B-4B9A-9CFB-4F16A1E61B51}" destId="{FEA60F34-D041-4CD4-BDEF-7C873AA03C04}" srcOrd="0" destOrd="0" presId="urn:microsoft.com/office/officeart/2005/8/layout/orgChart1"/>
    <dgm:cxn modelId="{E7A631AC-0A2F-47E2-955D-A35B25BA8C93}" type="presParOf" srcId="{0112B247-6C0B-4B9A-9CFB-4F16A1E61B51}" destId="{278A22FB-AE6D-43ED-B8BE-5B6915B43F13}" srcOrd="1" destOrd="0" presId="urn:microsoft.com/office/officeart/2005/8/layout/orgChart1"/>
    <dgm:cxn modelId="{C9D82EF1-CF4C-4AE6-9DA3-AD3C4D14EB20}" type="presParOf" srcId="{D649AF7D-7CEC-4ACA-8B9D-EBFCE77F4B1A}" destId="{FFC8755B-3A9A-4F1B-96EB-CA8AD32E89DD}" srcOrd="1" destOrd="0" presId="urn:microsoft.com/office/officeart/2005/8/layout/orgChart1"/>
    <dgm:cxn modelId="{4E74032B-8434-40E5-A2DB-00009029D619}" type="presParOf" srcId="{D649AF7D-7CEC-4ACA-8B9D-EBFCE77F4B1A}" destId="{6F5393E0-D552-4187-9E9A-A5EC3F18235A}" srcOrd="2" destOrd="0" presId="urn:microsoft.com/office/officeart/2005/8/layout/orgChart1"/>
    <dgm:cxn modelId="{AAC61797-BB46-496E-8BC4-A5DFF388EE7F}" type="presParOf" srcId="{BBA4A3E8-7A8E-4E67-90B0-37118E5601F6}" destId="{3D2CAF4B-2402-4952-B8DD-C00698939FCD}" srcOrd="6" destOrd="0" presId="urn:microsoft.com/office/officeart/2005/8/layout/orgChart1"/>
    <dgm:cxn modelId="{A6789FC5-C062-4D28-8614-6BD6B96966CC}" type="presParOf" srcId="{BBA4A3E8-7A8E-4E67-90B0-37118E5601F6}" destId="{5BBB94C2-9625-40BC-AC4D-EE7C459BBA25}" srcOrd="7" destOrd="0" presId="urn:microsoft.com/office/officeart/2005/8/layout/orgChart1"/>
    <dgm:cxn modelId="{ECAD8FA4-42A4-43F0-A151-621338B4425D}" type="presParOf" srcId="{5BBB94C2-9625-40BC-AC4D-EE7C459BBA25}" destId="{7ADC6E5A-A129-4E47-829E-01A113A492F7}" srcOrd="0" destOrd="0" presId="urn:microsoft.com/office/officeart/2005/8/layout/orgChart1"/>
    <dgm:cxn modelId="{FF8836B9-9591-424D-BFAD-09C75283C9FC}" type="presParOf" srcId="{7ADC6E5A-A129-4E47-829E-01A113A492F7}" destId="{77D33514-DA9D-4648-A24E-5C84305420FC}" srcOrd="0" destOrd="0" presId="urn:microsoft.com/office/officeart/2005/8/layout/orgChart1"/>
    <dgm:cxn modelId="{92337DDE-F711-404C-8570-6E4E9F3F6051}" type="presParOf" srcId="{7ADC6E5A-A129-4E47-829E-01A113A492F7}" destId="{17A1EE4A-D1A4-45CB-A27C-6FF394D23AD6}" srcOrd="1" destOrd="0" presId="urn:microsoft.com/office/officeart/2005/8/layout/orgChart1"/>
    <dgm:cxn modelId="{E4FE9D5C-FCCE-4B8E-9922-21BA2F436257}" type="presParOf" srcId="{5BBB94C2-9625-40BC-AC4D-EE7C459BBA25}" destId="{4BBAD246-F2B7-4B97-90EF-9C57DF81125A}" srcOrd="1" destOrd="0" presId="urn:microsoft.com/office/officeart/2005/8/layout/orgChart1"/>
    <dgm:cxn modelId="{310AB352-3302-4F8F-95D8-5CBF47449CBF}" type="presParOf" srcId="{5BBB94C2-9625-40BC-AC4D-EE7C459BBA25}" destId="{8747D177-B8A4-4516-9D35-C80864803364}" srcOrd="2" destOrd="0" presId="urn:microsoft.com/office/officeart/2005/8/layout/orgChart1"/>
    <dgm:cxn modelId="{75D4C60F-54C9-47A1-944A-8CE1E4436497}" type="presParOf" srcId="{C9429B05-B8E3-4A0E-A20E-E542B25E51BF}" destId="{69D1D7A8-D0A6-427E-A03B-6F6CF006554D}" srcOrd="2" destOrd="0" presId="urn:microsoft.com/office/officeart/2005/8/layout/orgChart1"/>
    <dgm:cxn modelId="{01DE3AA6-017D-4BC0-8B36-ABA54955E163}" type="presParOf" srcId="{6F8C2DE7-8A85-4DC3-8BB8-C98BB288C78A}" destId="{8CC540B0-F44D-4ED7-A810-CC33A09C9137}" srcOrd="8" destOrd="0" presId="urn:microsoft.com/office/officeart/2005/8/layout/orgChart1"/>
    <dgm:cxn modelId="{591106D6-14D6-45EC-BE43-A1B35ADBAC62}" type="presParOf" srcId="{6F8C2DE7-8A85-4DC3-8BB8-C98BB288C78A}" destId="{B2E7608A-CD48-4B30-8106-84408E625611}" srcOrd="9" destOrd="0" presId="urn:microsoft.com/office/officeart/2005/8/layout/orgChart1"/>
    <dgm:cxn modelId="{AEDAB0AB-AF1D-49BE-8D57-44BC0C412FB8}" type="presParOf" srcId="{B2E7608A-CD48-4B30-8106-84408E625611}" destId="{CBD20E58-BE6E-4904-8900-D54559941814}" srcOrd="0" destOrd="0" presId="urn:microsoft.com/office/officeart/2005/8/layout/orgChart1"/>
    <dgm:cxn modelId="{586DD99E-5A34-4E79-AD73-69B37C8B3575}" type="presParOf" srcId="{CBD20E58-BE6E-4904-8900-D54559941814}" destId="{B9BCBCC5-7CD6-4043-BB02-D684532F2F20}" srcOrd="0" destOrd="0" presId="urn:microsoft.com/office/officeart/2005/8/layout/orgChart1"/>
    <dgm:cxn modelId="{6A4D3860-3D88-4559-B05D-3B49CA40F508}" type="presParOf" srcId="{CBD20E58-BE6E-4904-8900-D54559941814}" destId="{72853E20-8EF2-4AC8-85D8-A5C77924790F}" srcOrd="1" destOrd="0" presId="urn:microsoft.com/office/officeart/2005/8/layout/orgChart1"/>
    <dgm:cxn modelId="{3E09D16E-8AA0-486E-86F1-DB49ADF30ACE}" type="presParOf" srcId="{B2E7608A-CD48-4B30-8106-84408E625611}" destId="{A0082306-6B6F-4CA8-907D-D785ECC4C874}" srcOrd="1" destOrd="0" presId="urn:microsoft.com/office/officeart/2005/8/layout/orgChart1"/>
    <dgm:cxn modelId="{98EB8979-4BE3-4548-99F7-5C80891D4F28}" type="presParOf" srcId="{A0082306-6B6F-4CA8-907D-D785ECC4C874}" destId="{D5B133BD-CBB5-40AA-A97C-D5A0CA5ACED5}" srcOrd="0" destOrd="0" presId="urn:microsoft.com/office/officeart/2005/8/layout/orgChart1"/>
    <dgm:cxn modelId="{E2D8AA81-E4E0-4B0B-A8BB-C91D66480E9E}" type="presParOf" srcId="{A0082306-6B6F-4CA8-907D-D785ECC4C874}" destId="{5E9BEDEC-E62D-4B21-8017-06C40AB167E7}" srcOrd="1" destOrd="0" presId="urn:microsoft.com/office/officeart/2005/8/layout/orgChart1"/>
    <dgm:cxn modelId="{044334A9-7F0E-42B7-A433-08B0DFECDE9E}" type="presParOf" srcId="{5E9BEDEC-E62D-4B21-8017-06C40AB167E7}" destId="{BEAF62F4-32F8-420E-85C5-65D000838653}" srcOrd="0" destOrd="0" presId="urn:microsoft.com/office/officeart/2005/8/layout/orgChart1"/>
    <dgm:cxn modelId="{582D47C4-41D9-4777-95BB-C9D46ED39342}" type="presParOf" srcId="{BEAF62F4-32F8-420E-85C5-65D000838653}" destId="{E1776F37-F0B7-412D-9035-8B64584B8825}" srcOrd="0" destOrd="0" presId="urn:microsoft.com/office/officeart/2005/8/layout/orgChart1"/>
    <dgm:cxn modelId="{E9D8F92F-3F7A-48B9-8D9B-23998A964CBC}" type="presParOf" srcId="{BEAF62F4-32F8-420E-85C5-65D000838653}" destId="{BA101BB5-9ED3-46FB-A3F4-626580347605}" srcOrd="1" destOrd="0" presId="urn:microsoft.com/office/officeart/2005/8/layout/orgChart1"/>
    <dgm:cxn modelId="{F8A30CFA-5E9B-46E6-9766-7431194DE53D}" type="presParOf" srcId="{5E9BEDEC-E62D-4B21-8017-06C40AB167E7}" destId="{2EF880EB-2F38-4D6E-865A-F14CF3B6FD2F}" srcOrd="1" destOrd="0" presId="urn:microsoft.com/office/officeart/2005/8/layout/orgChart1"/>
    <dgm:cxn modelId="{46C97669-289E-4EC0-AB44-5D1747BDF92A}" type="presParOf" srcId="{5E9BEDEC-E62D-4B21-8017-06C40AB167E7}" destId="{A77D44C8-6989-40C2-997C-F4DD53FF2E92}" srcOrd="2" destOrd="0" presId="urn:microsoft.com/office/officeart/2005/8/layout/orgChart1"/>
    <dgm:cxn modelId="{03D5FC9F-E541-44F7-A61C-B27E8192D2D8}" type="presParOf" srcId="{A0082306-6B6F-4CA8-907D-D785ECC4C874}" destId="{7572DB36-ADB5-4841-BA50-A78F70049BDD}" srcOrd="2" destOrd="0" presId="urn:microsoft.com/office/officeart/2005/8/layout/orgChart1"/>
    <dgm:cxn modelId="{2A1CA9F6-792C-412A-AD9E-C720ED7FF63E}" type="presParOf" srcId="{A0082306-6B6F-4CA8-907D-D785ECC4C874}" destId="{76B278D0-2E65-49AA-974A-63040B469534}" srcOrd="3" destOrd="0" presId="urn:microsoft.com/office/officeart/2005/8/layout/orgChart1"/>
    <dgm:cxn modelId="{069509C3-396E-489D-BADB-B3E39B9A7C58}" type="presParOf" srcId="{76B278D0-2E65-49AA-974A-63040B469534}" destId="{DE81C700-1A68-4577-A139-7B53F2DE0CA8}" srcOrd="0" destOrd="0" presId="urn:microsoft.com/office/officeart/2005/8/layout/orgChart1"/>
    <dgm:cxn modelId="{C25C28FE-EBC0-4054-BB20-2FD8DF369336}" type="presParOf" srcId="{DE81C700-1A68-4577-A139-7B53F2DE0CA8}" destId="{65796FDB-4529-48ED-A2F8-AE65155360B5}" srcOrd="0" destOrd="0" presId="urn:microsoft.com/office/officeart/2005/8/layout/orgChart1"/>
    <dgm:cxn modelId="{CC58FDEB-12F5-45CD-BE4C-D0412E06AB3C}" type="presParOf" srcId="{DE81C700-1A68-4577-A139-7B53F2DE0CA8}" destId="{3F66764F-AABD-4BBE-8909-8A651783E99C}" srcOrd="1" destOrd="0" presId="urn:microsoft.com/office/officeart/2005/8/layout/orgChart1"/>
    <dgm:cxn modelId="{03C6999F-010D-4592-A965-9D1EDECB3330}" type="presParOf" srcId="{76B278D0-2E65-49AA-974A-63040B469534}" destId="{B01B5D61-009B-4E3A-B9FD-1DF69A687924}" srcOrd="1" destOrd="0" presId="urn:microsoft.com/office/officeart/2005/8/layout/orgChart1"/>
    <dgm:cxn modelId="{B639C6E7-43F6-408A-888A-67348ED27F2C}" type="presParOf" srcId="{76B278D0-2E65-49AA-974A-63040B469534}" destId="{4B3DED7C-B389-485C-BD16-0512DFE58B1D}" srcOrd="2" destOrd="0" presId="urn:microsoft.com/office/officeart/2005/8/layout/orgChart1"/>
    <dgm:cxn modelId="{BBDFE8FA-E64C-41DB-8E94-E47CD628767F}" type="presParOf" srcId="{A0082306-6B6F-4CA8-907D-D785ECC4C874}" destId="{CA117650-F47F-46C2-B759-209E3DDEF4A6}" srcOrd="4" destOrd="0" presId="urn:microsoft.com/office/officeart/2005/8/layout/orgChart1"/>
    <dgm:cxn modelId="{49B7D713-34F9-4644-BD1C-BF3A3EF9F6DA}" type="presParOf" srcId="{A0082306-6B6F-4CA8-907D-D785ECC4C874}" destId="{9A967D8F-3CB5-4E07-BBD7-474F25496A17}" srcOrd="5" destOrd="0" presId="urn:microsoft.com/office/officeart/2005/8/layout/orgChart1"/>
    <dgm:cxn modelId="{DFC1A24F-B947-4B63-88C6-EB32297A3B17}" type="presParOf" srcId="{9A967D8F-3CB5-4E07-BBD7-474F25496A17}" destId="{7F9AF281-9CD0-448D-BC19-01D4780C2C5E}" srcOrd="0" destOrd="0" presId="urn:microsoft.com/office/officeart/2005/8/layout/orgChart1"/>
    <dgm:cxn modelId="{D1A66C92-1B1F-4A57-A0E8-F400C79BA47A}" type="presParOf" srcId="{7F9AF281-9CD0-448D-BC19-01D4780C2C5E}" destId="{2BC878A3-C312-4CE8-A976-EEFED193A2AC}" srcOrd="0" destOrd="0" presId="urn:microsoft.com/office/officeart/2005/8/layout/orgChart1"/>
    <dgm:cxn modelId="{240EFC8F-9FA0-4786-BFB0-2B8C320DE85E}" type="presParOf" srcId="{7F9AF281-9CD0-448D-BC19-01D4780C2C5E}" destId="{B401A055-A09E-431B-93B7-6A5847642720}" srcOrd="1" destOrd="0" presId="urn:microsoft.com/office/officeart/2005/8/layout/orgChart1"/>
    <dgm:cxn modelId="{6CBE7117-073D-44EA-AFED-56F9A2F52185}" type="presParOf" srcId="{9A967D8F-3CB5-4E07-BBD7-474F25496A17}" destId="{7168A591-1A3D-4575-8880-FB274037287A}" srcOrd="1" destOrd="0" presId="urn:microsoft.com/office/officeart/2005/8/layout/orgChart1"/>
    <dgm:cxn modelId="{A62179D3-C277-44CB-8A1E-5C9C0AEAB6D9}" type="presParOf" srcId="{9A967D8F-3CB5-4E07-BBD7-474F25496A17}" destId="{608ECD24-5C8C-43A2-8AF8-B211294BF60C}" srcOrd="2" destOrd="0" presId="urn:microsoft.com/office/officeart/2005/8/layout/orgChart1"/>
    <dgm:cxn modelId="{983294B1-9ED4-4745-8F1A-6745795AD330}" type="presParOf" srcId="{B2E7608A-CD48-4B30-8106-84408E625611}" destId="{53ADA222-FBAE-4393-89B8-B345ADE52F58}" srcOrd="2" destOrd="0" presId="urn:microsoft.com/office/officeart/2005/8/layout/orgChart1"/>
    <dgm:cxn modelId="{E511EFDC-4CB0-4149-81BA-ABE7F53E31F0}" type="presParOf" srcId="{84D8AD8C-DC61-41DC-B3D8-CF05B8AB6824}" destId="{8DD43546-16F0-4BE7-B979-152C240CC627}"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C050F-D225-491C-BFD6-F8D471EEFAA4}">
      <dsp:nvSpPr>
        <dsp:cNvPr id="0" name=""/>
        <dsp:cNvSpPr/>
      </dsp:nvSpPr>
      <dsp:spPr>
        <a:xfrm>
          <a:off x="0" y="1514"/>
          <a:ext cx="7731125"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56F3A7-46BD-47A3-B5DB-2B8770D42937}">
      <dsp:nvSpPr>
        <dsp:cNvPr id="0" name=""/>
        <dsp:cNvSpPr/>
      </dsp:nvSpPr>
      <dsp:spPr>
        <a:xfrm>
          <a:off x="0" y="1514"/>
          <a:ext cx="7731125" cy="516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Max Beasley </a:t>
          </a:r>
          <a:endParaRPr lang="en-US" sz="2400" kern="1200"/>
        </a:p>
      </dsp:txBody>
      <dsp:txXfrm>
        <a:off x="0" y="1514"/>
        <a:ext cx="7731125" cy="516490"/>
      </dsp:txXfrm>
    </dsp:sp>
    <dsp:sp modelId="{A8196E1D-6D09-4866-B4C8-F86A175E44B5}">
      <dsp:nvSpPr>
        <dsp:cNvPr id="0" name=""/>
        <dsp:cNvSpPr/>
      </dsp:nvSpPr>
      <dsp:spPr>
        <a:xfrm>
          <a:off x="0" y="518005"/>
          <a:ext cx="7731125"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DB5B87-7313-408F-8AFB-AE05D291222F}">
      <dsp:nvSpPr>
        <dsp:cNvPr id="0" name=""/>
        <dsp:cNvSpPr/>
      </dsp:nvSpPr>
      <dsp:spPr>
        <a:xfrm>
          <a:off x="0" y="518005"/>
          <a:ext cx="7731125" cy="516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James Doward</a:t>
          </a:r>
          <a:endParaRPr lang="en-US" sz="2400" kern="1200"/>
        </a:p>
      </dsp:txBody>
      <dsp:txXfrm>
        <a:off x="0" y="518005"/>
        <a:ext cx="7731125" cy="516490"/>
      </dsp:txXfrm>
    </dsp:sp>
    <dsp:sp modelId="{5749237C-3F48-4229-9204-B02573F3F45B}">
      <dsp:nvSpPr>
        <dsp:cNvPr id="0" name=""/>
        <dsp:cNvSpPr/>
      </dsp:nvSpPr>
      <dsp:spPr>
        <a:xfrm>
          <a:off x="0" y="1034496"/>
          <a:ext cx="7731125"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778288-0703-4836-8F2F-AC1ACC3AA1BC}">
      <dsp:nvSpPr>
        <dsp:cNvPr id="0" name=""/>
        <dsp:cNvSpPr/>
      </dsp:nvSpPr>
      <dsp:spPr>
        <a:xfrm>
          <a:off x="0" y="1034496"/>
          <a:ext cx="7731125" cy="516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James Turner </a:t>
          </a:r>
          <a:endParaRPr lang="en-US" sz="2400" kern="1200"/>
        </a:p>
      </dsp:txBody>
      <dsp:txXfrm>
        <a:off x="0" y="1034496"/>
        <a:ext cx="7731125" cy="516490"/>
      </dsp:txXfrm>
    </dsp:sp>
    <dsp:sp modelId="{C0F03886-B3E4-4A2D-8463-E16B08B9242C}">
      <dsp:nvSpPr>
        <dsp:cNvPr id="0" name=""/>
        <dsp:cNvSpPr/>
      </dsp:nvSpPr>
      <dsp:spPr>
        <a:xfrm>
          <a:off x="0" y="1550987"/>
          <a:ext cx="7731125"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9D4857-96D0-4D6A-B76A-2FB2BB2C12C5}">
      <dsp:nvSpPr>
        <dsp:cNvPr id="0" name=""/>
        <dsp:cNvSpPr/>
      </dsp:nvSpPr>
      <dsp:spPr>
        <a:xfrm>
          <a:off x="0" y="1550987"/>
          <a:ext cx="7731125" cy="516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Josh Morgan </a:t>
          </a:r>
          <a:endParaRPr lang="en-US" sz="2400" kern="1200"/>
        </a:p>
      </dsp:txBody>
      <dsp:txXfrm>
        <a:off x="0" y="1550987"/>
        <a:ext cx="7731125" cy="516490"/>
      </dsp:txXfrm>
    </dsp:sp>
    <dsp:sp modelId="{519C8F97-7140-481E-80FE-A4AC8498DFA9}">
      <dsp:nvSpPr>
        <dsp:cNvPr id="0" name=""/>
        <dsp:cNvSpPr/>
      </dsp:nvSpPr>
      <dsp:spPr>
        <a:xfrm>
          <a:off x="0" y="2067478"/>
          <a:ext cx="7731125"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E253FE-871E-4A54-9C10-BA5F239143DC}">
      <dsp:nvSpPr>
        <dsp:cNvPr id="0" name=""/>
        <dsp:cNvSpPr/>
      </dsp:nvSpPr>
      <dsp:spPr>
        <a:xfrm>
          <a:off x="0" y="2067478"/>
          <a:ext cx="7731125" cy="516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Kara Thomas </a:t>
          </a:r>
          <a:endParaRPr lang="en-US" sz="2400" kern="1200"/>
        </a:p>
      </dsp:txBody>
      <dsp:txXfrm>
        <a:off x="0" y="2067478"/>
        <a:ext cx="7731125" cy="516490"/>
      </dsp:txXfrm>
    </dsp:sp>
    <dsp:sp modelId="{76CE91A6-08B9-43E7-8936-45DEF0A3B67A}">
      <dsp:nvSpPr>
        <dsp:cNvPr id="0" name=""/>
        <dsp:cNvSpPr/>
      </dsp:nvSpPr>
      <dsp:spPr>
        <a:xfrm>
          <a:off x="0" y="2583969"/>
          <a:ext cx="7731125"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3D619E-990E-43CA-948A-9C93A0F0F95E}">
      <dsp:nvSpPr>
        <dsp:cNvPr id="0" name=""/>
        <dsp:cNvSpPr/>
      </dsp:nvSpPr>
      <dsp:spPr>
        <a:xfrm>
          <a:off x="0" y="2583969"/>
          <a:ext cx="7731125" cy="516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Thomas Reynolds</a:t>
          </a:r>
          <a:endParaRPr lang="en-US" sz="2400" kern="1200"/>
        </a:p>
      </dsp:txBody>
      <dsp:txXfrm>
        <a:off x="0" y="2583969"/>
        <a:ext cx="7731125" cy="5164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B4FFD5-DDB9-4FFD-8A02-57C986FA28A1}">
      <dsp:nvSpPr>
        <dsp:cNvPr id="0" name=""/>
        <dsp:cNvSpPr/>
      </dsp:nvSpPr>
      <dsp:spPr>
        <a:xfrm>
          <a:off x="0" y="3588"/>
          <a:ext cx="10653579" cy="764441"/>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33701-E1B8-4182-B8D2-32FCE1C80B83}">
      <dsp:nvSpPr>
        <dsp:cNvPr id="0" name=""/>
        <dsp:cNvSpPr/>
      </dsp:nvSpPr>
      <dsp:spPr>
        <a:xfrm>
          <a:off x="231243" y="175588"/>
          <a:ext cx="420442" cy="4204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B1919E-670C-43EC-9F15-614DF545520F}">
      <dsp:nvSpPr>
        <dsp:cNvPr id="0" name=""/>
        <dsp:cNvSpPr/>
      </dsp:nvSpPr>
      <dsp:spPr>
        <a:xfrm>
          <a:off x="882930" y="3588"/>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844550">
            <a:lnSpc>
              <a:spcPct val="100000"/>
            </a:lnSpc>
            <a:spcBef>
              <a:spcPct val="0"/>
            </a:spcBef>
            <a:spcAft>
              <a:spcPct val="35000"/>
            </a:spcAft>
            <a:buNone/>
          </a:pPr>
          <a:r>
            <a:rPr lang="en-US" sz="1900" kern="1200"/>
            <a:t>Teamwork </a:t>
          </a:r>
        </a:p>
      </dsp:txBody>
      <dsp:txXfrm>
        <a:off x="882930" y="3588"/>
        <a:ext cx="9770648" cy="764441"/>
      </dsp:txXfrm>
    </dsp:sp>
    <dsp:sp modelId="{D586FB24-993A-4C62-A549-00C1D5FF0D5F}">
      <dsp:nvSpPr>
        <dsp:cNvPr id="0" name=""/>
        <dsp:cNvSpPr/>
      </dsp:nvSpPr>
      <dsp:spPr>
        <a:xfrm>
          <a:off x="0" y="959141"/>
          <a:ext cx="10653579" cy="764441"/>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9341E4-1BEF-43C7-A5D6-E22CBACDB752}">
      <dsp:nvSpPr>
        <dsp:cNvPr id="0" name=""/>
        <dsp:cNvSpPr/>
      </dsp:nvSpPr>
      <dsp:spPr>
        <a:xfrm>
          <a:off x="231243" y="1131140"/>
          <a:ext cx="420442" cy="4204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BD1CE8-AF2C-4516-BDBF-035B9134EBC3}">
      <dsp:nvSpPr>
        <dsp:cNvPr id="0" name=""/>
        <dsp:cNvSpPr/>
      </dsp:nvSpPr>
      <dsp:spPr>
        <a:xfrm>
          <a:off x="882930" y="959141"/>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844550">
            <a:lnSpc>
              <a:spcPct val="100000"/>
            </a:lnSpc>
            <a:spcBef>
              <a:spcPct val="0"/>
            </a:spcBef>
            <a:spcAft>
              <a:spcPct val="35000"/>
            </a:spcAft>
            <a:buNone/>
          </a:pPr>
          <a:r>
            <a:rPr lang="en-US" sz="1900" kern="1200"/>
            <a:t>Ideation</a:t>
          </a:r>
        </a:p>
      </dsp:txBody>
      <dsp:txXfrm>
        <a:off x="882930" y="959141"/>
        <a:ext cx="9770648" cy="764441"/>
      </dsp:txXfrm>
    </dsp:sp>
    <dsp:sp modelId="{76BD079A-C8ED-4277-9D04-E5BC29E21ABC}">
      <dsp:nvSpPr>
        <dsp:cNvPr id="0" name=""/>
        <dsp:cNvSpPr/>
      </dsp:nvSpPr>
      <dsp:spPr>
        <a:xfrm>
          <a:off x="0" y="1914693"/>
          <a:ext cx="10653579" cy="764441"/>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2357BC-9553-4634-BB16-1C64DA7F37BE}">
      <dsp:nvSpPr>
        <dsp:cNvPr id="0" name=""/>
        <dsp:cNvSpPr/>
      </dsp:nvSpPr>
      <dsp:spPr>
        <a:xfrm>
          <a:off x="231243" y="2086692"/>
          <a:ext cx="420442" cy="4204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38F0BD-1B4F-44E2-B3A3-4CABEAD53118}">
      <dsp:nvSpPr>
        <dsp:cNvPr id="0" name=""/>
        <dsp:cNvSpPr/>
      </dsp:nvSpPr>
      <dsp:spPr>
        <a:xfrm>
          <a:off x="882930" y="1914693"/>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844550">
            <a:lnSpc>
              <a:spcPct val="100000"/>
            </a:lnSpc>
            <a:spcBef>
              <a:spcPct val="0"/>
            </a:spcBef>
            <a:spcAft>
              <a:spcPct val="35000"/>
            </a:spcAft>
            <a:buNone/>
          </a:pPr>
          <a:r>
            <a:rPr lang="en-US" sz="1900" kern="1200"/>
            <a:t>Research</a:t>
          </a:r>
        </a:p>
      </dsp:txBody>
      <dsp:txXfrm>
        <a:off x="882930" y="1914693"/>
        <a:ext cx="9770648" cy="764441"/>
      </dsp:txXfrm>
    </dsp:sp>
    <dsp:sp modelId="{3E0CAC11-3252-474D-B1F5-F9AF86CBCC83}">
      <dsp:nvSpPr>
        <dsp:cNvPr id="0" name=""/>
        <dsp:cNvSpPr/>
      </dsp:nvSpPr>
      <dsp:spPr>
        <a:xfrm>
          <a:off x="0" y="2870245"/>
          <a:ext cx="10653579" cy="764441"/>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34E3D8-D81D-4D4C-8E41-3B2471B95E9D}">
      <dsp:nvSpPr>
        <dsp:cNvPr id="0" name=""/>
        <dsp:cNvSpPr/>
      </dsp:nvSpPr>
      <dsp:spPr>
        <a:xfrm>
          <a:off x="231243" y="3042244"/>
          <a:ext cx="420442" cy="4204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CDE90C-D7FA-4D8F-8D22-78B28D9E117D}">
      <dsp:nvSpPr>
        <dsp:cNvPr id="0" name=""/>
        <dsp:cNvSpPr/>
      </dsp:nvSpPr>
      <dsp:spPr>
        <a:xfrm>
          <a:off x="882930" y="2870245"/>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844550">
            <a:lnSpc>
              <a:spcPct val="100000"/>
            </a:lnSpc>
            <a:spcBef>
              <a:spcPct val="0"/>
            </a:spcBef>
            <a:spcAft>
              <a:spcPct val="35000"/>
            </a:spcAft>
            <a:buNone/>
          </a:pPr>
          <a:r>
            <a:rPr lang="en-US" sz="1900" kern="1200"/>
            <a:t>Contact and work with stakeholders</a:t>
          </a:r>
        </a:p>
      </dsp:txBody>
      <dsp:txXfrm>
        <a:off x="882930" y="2870245"/>
        <a:ext cx="9770648" cy="764441"/>
      </dsp:txXfrm>
    </dsp:sp>
    <dsp:sp modelId="{74876812-BE72-4C28-AA5B-95349D8B571F}">
      <dsp:nvSpPr>
        <dsp:cNvPr id="0" name=""/>
        <dsp:cNvSpPr/>
      </dsp:nvSpPr>
      <dsp:spPr>
        <a:xfrm>
          <a:off x="0" y="3825797"/>
          <a:ext cx="10653579" cy="764441"/>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081844-79D6-4D13-BDEC-737DF8092C36}">
      <dsp:nvSpPr>
        <dsp:cNvPr id="0" name=""/>
        <dsp:cNvSpPr/>
      </dsp:nvSpPr>
      <dsp:spPr>
        <a:xfrm>
          <a:off x="231243" y="3997796"/>
          <a:ext cx="420442" cy="42044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4D5995-6340-41D8-98B6-4532B74F9468}">
      <dsp:nvSpPr>
        <dsp:cNvPr id="0" name=""/>
        <dsp:cNvSpPr/>
      </dsp:nvSpPr>
      <dsp:spPr>
        <a:xfrm>
          <a:off x="882930" y="3825797"/>
          <a:ext cx="9770648" cy="764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03" tIns="80903" rIns="80903" bIns="80903" numCol="1" spcCol="1270" anchor="ctr" anchorCtr="0">
          <a:noAutofit/>
        </a:bodyPr>
        <a:lstStyle/>
        <a:p>
          <a:pPr marL="0" lvl="0" indent="0" algn="l" defTabSz="844550">
            <a:lnSpc>
              <a:spcPct val="100000"/>
            </a:lnSpc>
            <a:spcBef>
              <a:spcPct val="0"/>
            </a:spcBef>
            <a:spcAft>
              <a:spcPct val="35000"/>
            </a:spcAft>
            <a:buNone/>
          </a:pPr>
          <a:r>
            <a:rPr lang="en-US" sz="1900" kern="1200"/>
            <a:t>Prototype development</a:t>
          </a:r>
        </a:p>
      </dsp:txBody>
      <dsp:txXfrm>
        <a:off x="882930" y="3825797"/>
        <a:ext cx="9770648" cy="7644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FA5140-7ADD-4D2E-A0A6-A1038DE1DF85}">
      <dsp:nvSpPr>
        <dsp:cNvPr id="0" name=""/>
        <dsp:cNvSpPr/>
      </dsp:nvSpPr>
      <dsp:spPr>
        <a:xfrm>
          <a:off x="0" y="637708"/>
          <a:ext cx="9199562" cy="1177307"/>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4A7E2-9610-4026-BF69-A4CC9EC101DB}">
      <dsp:nvSpPr>
        <dsp:cNvPr id="0" name=""/>
        <dsp:cNvSpPr/>
      </dsp:nvSpPr>
      <dsp:spPr>
        <a:xfrm>
          <a:off x="356135" y="902602"/>
          <a:ext cx="647519" cy="6475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E873EF-E4C5-42B8-9685-D36BC4641315}">
      <dsp:nvSpPr>
        <dsp:cNvPr id="0" name=""/>
        <dsp:cNvSpPr/>
      </dsp:nvSpPr>
      <dsp:spPr>
        <a:xfrm>
          <a:off x="1359790" y="637708"/>
          <a:ext cx="7839771" cy="1177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98" tIns="124598" rIns="124598" bIns="124598" numCol="1" spcCol="1270" anchor="ctr" anchorCtr="0">
          <a:noAutofit/>
        </a:bodyPr>
        <a:lstStyle/>
        <a:p>
          <a:pPr marL="0" lvl="0" indent="0" algn="l" defTabSz="844550">
            <a:lnSpc>
              <a:spcPct val="100000"/>
            </a:lnSpc>
            <a:spcBef>
              <a:spcPct val="0"/>
            </a:spcBef>
            <a:spcAft>
              <a:spcPct val="35000"/>
            </a:spcAft>
            <a:buNone/>
          </a:pPr>
          <a:r>
            <a:rPr lang="en-US" sz="1900" kern="1200"/>
            <a:t>Continued to work using teams to coordinate project development. This includes everything non-coding based, such as wireframes/mockups of UI, additional research, and overall project direction.</a:t>
          </a:r>
        </a:p>
      </dsp:txBody>
      <dsp:txXfrm>
        <a:off x="1359790" y="637708"/>
        <a:ext cx="7839771" cy="1177307"/>
      </dsp:txXfrm>
    </dsp:sp>
    <dsp:sp modelId="{7C6CDC12-CE58-460E-A04F-005A5D6397B2}">
      <dsp:nvSpPr>
        <dsp:cNvPr id="0" name=""/>
        <dsp:cNvSpPr/>
      </dsp:nvSpPr>
      <dsp:spPr>
        <a:xfrm>
          <a:off x="0" y="2109342"/>
          <a:ext cx="9199562" cy="1177307"/>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81671F-0656-4342-A01D-2A8FF3B93590}">
      <dsp:nvSpPr>
        <dsp:cNvPr id="0" name=""/>
        <dsp:cNvSpPr/>
      </dsp:nvSpPr>
      <dsp:spPr>
        <a:xfrm>
          <a:off x="356135" y="2374237"/>
          <a:ext cx="647519" cy="6475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A9715D-3BA4-4FDC-9D1F-2B59CEFEAD6B}">
      <dsp:nvSpPr>
        <dsp:cNvPr id="0" name=""/>
        <dsp:cNvSpPr/>
      </dsp:nvSpPr>
      <dsp:spPr>
        <a:xfrm>
          <a:off x="1359790" y="2109342"/>
          <a:ext cx="7839771" cy="1177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98" tIns="124598" rIns="124598" bIns="124598" numCol="1" spcCol="1270" anchor="ctr" anchorCtr="0">
          <a:noAutofit/>
        </a:bodyPr>
        <a:lstStyle/>
        <a:p>
          <a:pPr marL="0" lvl="0" indent="0" algn="l" defTabSz="844550">
            <a:lnSpc>
              <a:spcPct val="100000"/>
            </a:lnSpc>
            <a:spcBef>
              <a:spcPct val="0"/>
            </a:spcBef>
            <a:spcAft>
              <a:spcPct val="35000"/>
            </a:spcAft>
            <a:buNone/>
          </a:pPr>
          <a:r>
            <a:rPr lang="en-US" sz="1900" kern="1200"/>
            <a:t>GitHub has continued to be used for the development of our prototypes and proof of concept programs. It allows for constant iteration by our developers without needing to constantly upload the entire codebase to teams.</a:t>
          </a:r>
        </a:p>
      </dsp:txBody>
      <dsp:txXfrm>
        <a:off x="1359790" y="2109342"/>
        <a:ext cx="7839771" cy="11773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5E6893-1E84-4C50-A9D2-C50C712EE271}">
      <dsp:nvSpPr>
        <dsp:cNvPr id="0" name=""/>
        <dsp:cNvSpPr/>
      </dsp:nvSpPr>
      <dsp:spPr>
        <a:xfrm>
          <a:off x="0" y="80804"/>
          <a:ext cx="9507000" cy="1008686"/>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Data protection – Ensuring that any data collected is secure and follows GDPR is necessary, especially with recent concerns with AI voice replication.</a:t>
          </a:r>
        </a:p>
      </dsp:txBody>
      <dsp:txXfrm>
        <a:off x="49240" y="130044"/>
        <a:ext cx="9408520" cy="910206"/>
      </dsp:txXfrm>
    </dsp:sp>
    <dsp:sp modelId="{DD9AB91B-0CD8-4F5B-B3AB-48A2A1557860}">
      <dsp:nvSpPr>
        <dsp:cNvPr id="0" name=""/>
        <dsp:cNvSpPr/>
      </dsp:nvSpPr>
      <dsp:spPr>
        <a:xfrm>
          <a:off x="0" y="1144211"/>
          <a:ext cx="9507000" cy="1008686"/>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Safeguarding – When working with children we must ensure that they are not exposed to any harmful content, this will include filtering out harmful content </a:t>
          </a:r>
          <a:r>
            <a:rPr lang="en-US" sz="1900" kern="1200" err="1"/>
            <a:t>e.g</a:t>
          </a:r>
          <a:r>
            <a:rPr lang="en-US" sz="1900" kern="1200"/>
            <a:t> harmful words and phrases.</a:t>
          </a:r>
        </a:p>
      </dsp:txBody>
      <dsp:txXfrm>
        <a:off x="49240" y="1193451"/>
        <a:ext cx="9408520" cy="910206"/>
      </dsp:txXfrm>
    </dsp:sp>
    <dsp:sp modelId="{09DAF894-574E-4EA4-9676-5998EB6AEC2E}">
      <dsp:nvSpPr>
        <dsp:cNvPr id="0" name=""/>
        <dsp:cNvSpPr/>
      </dsp:nvSpPr>
      <dsp:spPr>
        <a:xfrm>
          <a:off x="0" y="2207617"/>
          <a:ext cx="9507000" cy="1008686"/>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Accessible for people with learning needs / disabilities – This includes using fonts and styles which are easier to see, providing alternative </a:t>
          </a:r>
          <a:r>
            <a:rPr lang="en-GB" sz="1900" kern="1200"/>
            <a:t>colours</a:t>
          </a:r>
          <a:r>
            <a:rPr lang="en-US" sz="1900" kern="1200"/>
            <a:t> in the case of </a:t>
          </a:r>
          <a:r>
            <a:rPr lang="en-GB" sz="1900" kern="1200"/>
            <a:t>colour</a:t>
          </a:r>
          <a:r>
            <a:rPr lang="en-US" sz="1900" kern="1200"/>
            <a:t> blindness.</a:t>
          </a:r>
        </a:p>
      </dsp:txBody>
      <dsp:txXfrm>
        <a:off x="49240" y="2256857"/>
        <a:ext cx="9408520" cy="910206"/>
      </dsp:txXfrm>
    </dsp:sp>
    <dsp:sp modelId="{FC7A59FD-5B11-4501-92B9-E99D8B711F69}">
      <dsp:nvSpPr>
        <dsp:cNvPr id="0" name=""/>
        <dsp:cNvSpPr/>
      </dsp:nvSpPr>
      <dsp:spPr>
        <a:xfrm>
          <a:off x="0" y="3271023"/>
          <a:ext cx="9507000" cy="1008686"/>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Low-cost and easily maintainable. - Having an easily maintainable app is crucial for long-term support, leads to less bugs, faster performance (especially on older devices), and reduces the burden of adding additional features.</a:t>
          </a:r>
        </a:p>
      </dsp:txBody>
      <dsp:txXfrm>
        <a:off x="49240" y="3320263"/>
        <a:ext cx="9408520" cy="9102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8F3DF-4F4A-4549-BBFE-C8B52A292D12}">
      <dsp:nvSpPr>
        <dsp:cNvPr id="0" name=""/>
        <dsp:cNvSpPr/>
      </dsp:nvSpPr>
      <dsp:spPr>
        <a:xfrm>
          <a:off x="207165" y="1690"/>
          <a:ext cx="3057680" cy="183460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To be able to take written notes using speech to text.</a:t>
          </a:r>
          <a:endParaRPr lang="en-US" sz="2600" kern="1200"/>
        </a:p>
      </dsp:txBody>
      <dsp:txXfrm>
        <a:off x="207165" y="1690"/>
        <a:ext cx="3057680" cy="1834608"/>
      </dsp:txXfrm>
    </dsp:sp>
    <dsp:sp modelId="{6AD3739E-ED30-403F-AB44-F800FC1128D8}">
      <dsp:nvSpPr>
        <dsp:cNvPr id="0" name=""/>
        <dsp:cNvSpPr/>
      </dsp:nvSpPr>
      <dsp:spPr>
        <a:xfrm>
          <a:off x="3570613" y="1690"/>
          <a:ext cx="3057680" cy="183460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To be able to recall those notes using text to speech.</a:t>
          </a:r>
        </a:p>
      </dsp:txBody>
      <dsp:txXfrm>
        <a:off x="3570613" y="1690"/>
        <a:ext cx="3057680" cy="1834608"/>
      </dsp:txXfrm>
    </dsp:sp>
    <dsp:sp modelId="{B7FC7534-9E99-4583-86F6-59F9811B203C}">
      <dsp:nvSpPr>
        <dsp:cNvPr id="0" name=""/>
        <dsp:cNvSpPr/>
      </dsp:nvSpPr>
      <dsp:spPr>
        <a:xfrm>
          <a:off x="6934062" y="1690"/>
          <a:ext cx="3057680" cy="183460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Manually write notes and have the software read it out.</a:t>
          </a:r>
        </a:p>
      </dsp:txBody>
      <dsp:txXfrm>
        <a:off x="6934062" y="1690"/>
        <a:ext cx="3057680" cy="1834608"/>
      </dsp:txXfrm>
    </dsp:sp>
    <dsp:sp modelId="{0B10191A-1A48-41D4-B5C3-CFC5C2F56591}">
      <dsp:nvSpPr>
        <dsp:cNvPr id="0" name=""/>
        <dsp:cNvSpPr/>
      </dsp:nvSpPr>
      <dsp:spPr>
        <a:xfrm>
          <a:off x="207165" y="2142067"/>
          <a:ext cx="3057680" cy="183460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To recall specific words and aid the user with pronunciation.</a:t>
          </a:r>
        </a:p>
      </dsp:txBody>
      <dsp:txXfrm>
        <a:off x="207165" y="2142067"/>
        <a:ext cx="3057680" cy="1834608"/>
      </dsp:txXfrm>
    </dsp:sp>
    <dsp:sp modelId="{B928DE71-2DAE-418A-B0DF-9BC309A32C17}">
      <dsp:nvSpPr>
        <dsp:cNvPr id="0" name=""/>
        <dsp:cNvSpPr/>
      </dsp:nvSpPr>
      <dsp:spPr>
        <a:xfrm>
          <a:off x="3570613" y="2142067"/>
          <a:ext cx="3057680" cy="183460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Developed with low cost and ease of maintenance</a:t>
          </a:r>
        </a:p>
      </dsp:txBody>
      <dsp:txXfrm>
        <a:off x="3570613" y="2142067"/>
        <a:ext cx="3057680" cy="1834608"/>
      </dsp:txXfrm>
    </dsp:sp>
    <dsp:sp modelId="{23B5EC8A-F1EC-4B9F-A9F4-84672D0AC495}">
      <dsp:nvSpPr>
        <dsp:cNvPr id="0" name=""/>
        <dsp:cNvSpPr/>
      </dsp:nvSpPr>
      <dsp:spPr>
        <a:xfrm>
          <a:off x="6934062" y="2142067"/>
          <a:ext cx="3057680" cy="183460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Inclusive and accessible design - following the WCAG 2 guidelines. [7]</a:t>
          </a:r>
        </a:p>
      </dsp:txBody>
      <dsp:txXfrm>
        <a:off x="6934062" y="2142067"/>
        <a:ext cx="3057680" cy="18346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17650-F47F-46C2-B759-209E3DDEF4A6}">
      <dsp:nvSpPr>
        <dsp:cNvPr id="0" name=""/>
        <dsp:cNvSpPr/>
      </dsp:nvSpPr>
      <dsp:spPr>
        <a:xfrm>
          <a:off x="5955399" y="1367640"/>
          <a:ext cx="169407" cy="2123239"/>
        </a:xfrm>
        <a:custGeom>
          <a:avLst/>
          <a:gdLst/>
          <a:ahLst/>
          <a:cxnLst/>
          <a:rect l="0" t="0" r="0" b="0"/>
          <a:pathLst>
            <a:path>
              <a:moveTo>
                <a:pt x="0" y="0"/>
              </a:moveTo>
              <a:lnTo>
                <a:pt x="0" y="2123239"/>
              </a:lnTo>
              <a:lnTo>
                <a:pt x="169407" y="2123239"/>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572DB36-ADB5-4841-BA50-A78F70049BDD}">
      <dsp:nvSpPr>
        <dsp:cNvPr id="0" name=""/>
        <dsp:cNvSpPr/>
      </dsp:nvSpPr>
      <dsp:spPr>
        <a:xfrm>
          <a:off x="5955399" y="1367640"/>
          <a:ext cx="169407" cy="1321378"/>
        </a:xfrm>
        <a:custGeom>
          <a:avLst/>
          <a:gdLst/>
          <a:ahLst/>
          <a:cxnLst/>
          <a:rect l="0" t="0" r="0" b="0"/>
          <a:pathLst>
            <a:path>
              <a:moveTo>
                <a:pt x="0" y="0"/>
              </a:moveTo>
              <a:lnTo>
                <a:pt x="0" y="1321378"/>
              </a:lnTo>
              <a:lnTo>
                <a:pt x="169407" y="1321378"/>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B133BD-CBB5-40AA-A97C-D5A0CA5ACED5}">
      <dsp:nvSpPr>
        <dsp:cNvPr id="0" name=""/>
        <dsp:cNvSpPr/>
      </dsp:nvSpPr>
      <dsp:spPr>
        <a:xfrm>
          <a:off x="5955399" y="1367640"/>
          <a:ext cx="169407" cy="519516"/>
        </a:xfrm>
        <a:custGeom>
          <a:avLst/>
          <a:gdLst/>
          <a:ahLst/>
          <a:cxnLst/>
          <a:rect l="0" t="0" r="0" b="0"/>
          <a:pathLst>
            <a:path>
              <a:moveTo>
                <a:pt x="0" y="0"/>
              </a:moveTo>
              <a:lnTo>
                <a:pt x="0" y="519516"/>
              </a:lnTo>
              <a:lnTo>
                <a:pt x="169407" y="519516"/>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CC540B0-F44D-4ED7-A810-CC33A09C9137}">
      <dsp:nvSpPr>
        <dsp:cNvPr id="0" name=""/>
        <dsp:cNvSpPr/>
      </dsp:nvSpPr>
      <dsp:spPr>
        <a:xfrm>
          <a:off x="3674045" y="565778"/>
          <a:ext cx="2733106" cy="237170"/>
        </a:xfrm>
        <a:custGeom>
          <a:avLst/>
          <a:gdLst/>
          <a:ahLst/>
          <a:cxnLst/>
          <a:rect l="0" t="0" r="0" b="0"/>
          <a:pathLst>
            <a:path>
              <a:moveTo>
                <a:pt x="0" y="0"/>
              </a:moveTo>
              <a:lnTo>
                <a:pt x="0" y="118585"/>
              </a:lnTo>
              <a:lnTo>
                <a:pt x="2733106" y="118585"/>
              </a:lnTo>
              <a:lnTo>
                <a:pt x="2733106" y="237170"/>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2CAF4B-2402-4952-B8DD-C00698939FCD}">
      <dsp:nvSpPr>
        <dsp:cNvPr id="0" name=""/>
        <dsp:cNvSpPr/>
      </dsp:nvSpPr>
      <dsp:spPr>
        <a:xfrm>
          <a:off x="4588845" y="1367640"/>
          <a:ext cx="169407" cy="2925101"/>
        </a:xfrm>
        <a:custGeom>
          <a:avLst/>
          <a:gdLst/>
          <a:ahLst/>
          <a:cxnLst/>
          <a:rect l="0" t="0" r="0" b="0"/>
          <a:pathLst>
            <a:path>
              <a:moveTo>
                <a:pt x="0" y="0"/>
              </a:moveTo>
              <a:lnTo>
                <a:pt x="0" y="2925101"/>
              </a:lnTo>
              <a:lnTo>
                <a:pt x="169407" y="2925101"/>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CB1961-697C-43DB-970D-2F4A1D3A2F7C}">
      <dsp:nvSpPr>
        <dsp:cNvPr id="0" name=""/>
        <dsp:cNvSpPr/>
      </dsp:nvSpPr>
      <dsp:spPr>
        <a:xfrm>
          <a:off x="4588845" y="1367640"/>
          <a:ext cx="169407" cy="2123239"/>
        </a:xfrm>
        <a:custGeom>
          <a:avLst/>
          <a:gdLst/>
          <a:ahLst/>
          <a:cxnLst/>
          <a:rect l="0" t="0" r="0" b="0"/>
          <a:pathLst>
            <a:path>
              <a:moveTo>
                <a:pt x="0" y="0"/>
              </a:moveTo>
              <a:lnTo>
                <a:pt x="0" y="2123239"/>
              </a:lnTo>
              <a:lnTo>
                <a:pt x="169407" y="2123239"/>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16F8256-0421-46B2-A6A2-6F6300E7CC0B}">
      <dsp:nvSpPr>
        <dsp:cNvPr id="0" name=""/>
        <dsp:cNvSpPr/>
      </dsp:nvSpPr>
      <dsp:spPr>
        <a:xfrm>
          <a:off x="4588845" y="1367640"/>
          <a:ext cx="169407" cy="1321378"/>
        </a:xfrm>
        <a:custGeom>
          <a:avLst/>
          <a:gdLst/>
          <a:ahLst/>
          <a:cxnLst/>
          <a:rect l="0" t="0" r="0" b="0"/>
          <a:pathLst>
            <a:path>
              <a:moveTo>
                <a:pt x="0" y="0"/>
              </a:moveTo>
              <a:lnTo>
                <a:pt x="0" y="1321378"/>
              </a:lnTo>
              <a:lnTo>
                <a:pt x="169407" y="1321378"/>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3D9A168-5E16-4BC1-ADF0-BEDF9A372571}">
      <dsp:nvSpPr>
        <dsp:cNvPr id="0" name=""/>
        <dsp:cNvSpPr/>
      </dsp:nvSpPr>
      <dsp:spPr>
        <a:xfrm>
          <a:off x="4588845" y="1367640"/>
          <a:ext cx="169407" cy="519516"/>
        </a:xfrm>
        <a:custGeom>
          <a:avLst/>
          <a:gdLst/>
          <a:ahLst/>
          <a:cxnLst/>
          <a:rect l="0" t="0" r="0" b="0"/>
          <a:pathLst>
            <a:path>
              <a:moveTo>
                <a:pt x="0" y="0"/>
              </a:moveTo>
              <a:lnTo>
                <a:pt x="0" y="519516"/>
              </a:lnTo>
              <a:lnTo>
                <a:pt x="169407" y="519516"/>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0EE08A7-1388-478B-ADC0-275AD478C5E6}">
      <dsp:nvSpPr>
        <dsp:cNvPr id="0" name=""/>
        <dsp:cNvSpPr/>
      </dsp:nvSpPr>
      <dsp:spPr>
        <a:xfrm>
          <a:off x="3674045" y="565778"/>
          <a:ext cx="1366553" cy="237170"/>
        </a:xfrm>
        <a:custGeom>
          <a:avLst/>
          <a:gdLst/>
          <a:ahLst/>
          <a:cxnLst/>
          <a:rect l="0" t="0" r="0" b="0"/>
          <a:pathLst>
            <a:path>
              <a:moveTo>
                <a:pt x="0" y="0"/>
              </a:moveTo>
              <a:lnTo>
                <a:pt x="0" y="118585"/>
              </a:lnTo>
              <a:lnTo>
                <a:pt x="1366553" y="118585"/>
              </a:lnTo>
              <a:lnTo>
                <a:pt x="1366553" y="237170"/>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CAE7D19-11CC-4A8F-88CA-9A2AC3752C2E}">
      <dsp:nvSpPr>
        <dsp:cNvPr id="0" name=""/>
        <dsp:cNvSpPr/>
      </dsp:nvSpPr>
      <dsp:spPr>
        <a:xfrm>
          <a:off x="3628325" y="565778"/>
          <a:ext cx="91440" cy="237170"/>
        </a:xfrm>
        <a:custGeom>
          <a:avLst/>
          <a:gdLst/>
          <a:ahLst/>
          <a:cxnLst/>
          <a:rect l="0" t="0" r="0" b="0"/>
          <a:pathLst>
            <a:path>
              <a:moveTo>
                <a:pt x="45720" y="0"/>
              </a:moveTo>
              <a:lnTo>
                <a:pt x="45720" y="237170"/>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30B3F26-A726-4E69-ADFB-AF7B126BA188}">
      <dsp:nvSpPr>
        <dsp:cNvPr id="0" name=""/>
        <dsp:cNvSpPr/>
      </dsp:nvSpPr>
      <dsp:spPr>
        <a:xfrm>
          <a:off x="1855739" y="1367640"/>
          <a:ext cx="169407" cy="1321378"/>
        </a:xfrm>
        <a:custGeom>
          <a:avLst/>
          <a:gdLst/>
          <a:ahLst/>
          <a:cxnLst/>
          <a:rect l="0" t="0" r="0" b="0"/>
          <a:pathLst>
            <a:path>
              <a:moveTo>
                <a:pt x="0" y="0"/>
              </a:moveTo>
              <a:lnTo>
                <a:pt x="0" y="1321378"/>
              </a:lnTo>
              <a:lnTo>
                <a:pt x="169407" y="1321378"/>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251EFB4-0509-4B64-80FE-70C00A754974}">
      <dsp:nvSpPr>
        <dsp:cNvPr id="0" name=""/>
        <dsp:cNvSpPr/>
      </dsp:nvSpPr>
      <dsp:spPr>
        <a:xfrm>
          <a:off x="1855739" y="1367640"/>
          <a:ext cx="169407" cy="519516"/>
        </a:xfrm>
        <a:custGeom>
          <a:avLst/>
          <a:gdLst/>
          <a:ahLst/>
          <a:cxnLst/>
          <a:rect l="0" t="0" r="0" b="0"/>
          <a:pathLst>
            <a:path>
              <a:moveTo>
                <a:pt x="0" y="0"/>
              </a:moveTo>
              <a:lnTo>
                <a:pt x="0" y="519516"/>
              </a:lnTo>
              <a:lnTo>
                <a:pt x="169407" y="519516"/>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9703CB-BBCE-4E74-A10B-30A33EFA3B86}">
      <dsp:nvSpPr>
        <dsp:cNvPr id="0" name=""/>
        <dsp:cNvSpPr/>
      </dsp:nvSpPr>
      <dsp:spPr>
        <a:xfrm>
          <a:off x="2307492" y="565778"/>
          <a:ext cx="1366553" cy="237170"/>
        </a:xfrm>
        <a:custGeom>
          <a:avLst/>
          <a:gdLst/>
          <a:ahLst/>
          <a:cxnLst/>
          <a:rect l="0" t="0" r="0" b="0"/>
          <a:pathLst>
            <a:path>
              <a:moveTo>
                <a:pt x="1366553" y="0"/>
              </a:moveTo>
              <a:lnTo>
                <a:pt x="1366553" y="118585"/>
              </a:lnTo>
              <a:lnTo>
                <a:pt x="0" y="118585"/>
              </a:lnTo>
              <a:lnTo>
                <a:pt x="0" y="237170"/>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F4F369-51B3-48F8-91A3-C53389511041}">
      <dsp:nvSpPr>
        <dsp:cNvPr id="0" name=""/>
        <dsp:cNvSpPr/>
      </dsp:nvSpPr>
      <dsp:spPr>
        <a:xfrm>
          <a:off x="489185" y="1367640"/>
          <a:ext cx="169407" cy="2925101"/>
        </a:xfrm>
        <a:custGeom>
          <a:avLst/>
          <a:gdLst/>
          <a:ahLst/>
          <a:cxnLst/>
          <a:rect l="0" t="0" r="0" b="0"/>
          <a:pathLst>
            <a:path>
              <a:moveTo>
                <a:pt x="0" y="0"/>
              </a:moveTo>
              <a:lnTo>
                <a:pt x="0" y="2925101"/>
              </a:lnTo>
              <a:lnTo>
                <a:pt x="169407" y="2925101"/>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F95834-5146-4636-B464-299A04E3A406}">
      <dsp:nvSpPr>
        <dsp:cNvPr id="0" name=""/>
        <dsp:cNvSpPr/>
      </dsp:nvSpPr>
      <dsp:spPr>
        <a:xfrm>
          <a:off x="489185" y="1367640"/>
          <a:ext cx="169407" cy="2123239"/>
        </a:xfrm>
        <a:custGeom>
          <a:avLst/>
          <a:gdLst/>
          <a:ahLst/>
          <a:cxnLst/>
          <a:rect l="0" t="0" r="0" b="0"/>
          <a:pathLst>
            <a:path>
              <a:moveTo>
                <a:pt x="0" y="0"/>
              </a:moveTo>
              <a:lnTo>
                <a:pt x="0" y="2123239"/>
              </a:lnTo>
              <a:lnTo>
                <a:pt x="169407" y="2123239"/>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2ED4AE-9F21-4729-8A4C-94368A3C69F1}">
      <dsp:nvSpPr>
        <dsp:cNvPr id="0" name=""/>
        <dsp:cNvSpPr/>
      </dsp:nvSpPr>
      <dsp:spPr>
        <a:xfrm>
          <a:off x="489185" y="1367640"/>
          <a:ext cx="169407" cy="1321378"/>
        </a:xfrm>
        <a:custGeom>
          <a:avLst/>
          <a:gdLst/>
          <a:ahLst/>
          <a:cxnLst/>
          <a:rect l="0" t="0" r="0" b="0"/>
          <a:pathLst>
            <a:path>
              <a:moveTo>
                <a:pt x="0" y="0"/>
              </a:moveTo>
              <a:lnTo>
                <a:pt x="0" y="1321378"/>
              </a:lnTo>
              <a:lnTo>
                <a:pt x="169407" y="1321378"/>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E254935-B20C-4356-8EE3-347F47D9C96A}">
      <dsp:nvSpPr>
        <dsp:cNvPr id="0" name=""/>
        <dsp:cNvSpPr/>
      </dsp:nvSpPr>
      <dsp:spPr>
        <a:xfrm>
          <a:off x="489185" y="1367640"/>
          <a:ext cx="169407" cy="519516"/>
        </a:xfrm>
        <a:custGeom>
          <a:avLst/>
          <a:gdLst/>
          <a:ahLst/>
          <a:cxnLst/>
          <a:rect l="0" t="0" r="0" b="0"/>
          <a:pathLst>
            <a:path>
              <a:moveTo>
                <a:pt x="0" y="0"/>
              </a:moveTo>
              <a:lnTo>
                <a:pt x="0" y="519516"/>
              </a:lnTo>
              <a:lnTo>
                <a:pt x="169407" y="519516"/>
              </a:lnTo>
            </a:path>
          </a:pathLst>
        </a:custGeom>
        <a:noFill/>
        <a:ln w="127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4A18BF6-DB26-4009-B564-1AB95B5506C3}">
      <dsp:nvSpPr>
        <dsp:cNvPr id="0" name=""/>
        <dsp:cNvSpPr/>
      </dsp:nvSpPr>
      <dsp:spPr>
        <a:xfrm>
          <a:off x="940938" y="565778"/>
          <a:ext cx="2733106" cy="237170"/>
        </a:xfrm>
        <a:custGeom>
          <a:avLst/>
          <a:gdLst/>
          <a:ahLst/>
          <a:cxnLst/>
          <a:rect l="0" t="0" r="0" b="0"/>
          <a:pathLst>
            <a:path>
              <a:moveTo>
                <a:pt x="2733106" y="0"/>
              </a:moveTo>
              <a:lnTo>
                <a:pt x="2733106" y="118585"/>
              </a:lnTo>
              <a:lnTo>
                <a:pt x="0" y="118585"/>
              </a:lnTo>
              <a:lnTo>
                <a:pt x="0" y="237170"/>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C7734C0-6A08-4073-8541-6EF41299ABDE}">
      <dsp:nvSpPr>
        <dsp:cNvPr id="0" name=""/>
        <dsp:cNvSpPr/>
      </dsp:nvSpPr>
      <dsp:spPr>
        <a:xfrm>
          <a:off x="3109354" y="1087"/>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atin typeface="Gill Sans MT" panose="020B0502020104020203"/>
            </a:rPr>
            <a:t>Home</a:t>
          </a:r>
          <a:endParaRPr lang="en-GB" sz="1300" kern="1200"/>
        </a:p>
      </dsp:txBody>
      <dsp:txXfrm>
        <a:off x="3109354" y="1087"/>
        <a:ext cx="1129382" cy="564691"/>
      </dsp:txXfrm>
    </dsp:sp>
    <dsp:sp modelId="{6B62B322-CE3F-45EC-9731-B43BA6E3C6E1}">
      <dsp:nvSpPr>
        <dsp:cNvPr id="0" name=""/>
        <dsp:cNvSpPr/>
      </dsp:nvSpPr>
      <dsp:spPr>
        <a:xfrm>
          <a:off x="376247" y="802948"/>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atin typeface="Gill Sans MT" panose="020B0502020104020203"/>
            </a:rPr>
            <a:t>Notes</a:t>
          </a:r>
          <a:endParaRPr lang="en-GB" sz="1300" kern="1200"/>
        </a:p>
      </dsp:txBody>
      <dsp:txXfrm>
        <a:off x="376247" y="802948"/>
        <a:ext cx="1129382" cy="564691"/>
      </dsp:txXfrm>
    </dsp:sp>
    <dsp:sp modelId="{50148A4C-80FA-4FE2-99C3-730EF18C4B0D}">
      <dsp:nvSpPr>
        <dsp:cNvPr id="0" name=""/>
        <dsp:cNvSpPr/>
      </dsp:nvSpPr>
      <dsp:spPr>
        <a:xfrm>
          <a:off x="658593" y="1604810"/>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ill Sans MT" panose="020B0502020104020203"/>
            </a:rPr>
            <a:t>Recall Notes  </a:t>
          </a:r>
        </a:p>
      </dsp:txBody>
      <dsp:txXfrm>
        <a:off x="658593" y="1604810"/>
        <a:ext cx="1129382" cy="564691"/>
      </dsp:txXfrm>
    </dsp:sp>
    <dsp:sp modelId="{77BBBE06-2BA9-4786-9C0F-EC451570A2A2}">
      <dsp:nvSpPr>
        <dsp:cNvPr id="0" name=""/>
        <dsp:cNvSpPr/>
      </dsp:nvSpPr>
      <dsp:spPr>
        <a:xfrm>
          <a:off x="658593" y="2406672"/>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ill Sans MT" panose="020B0502020104020203"/>
            </a:rPr>
            <a:t>Taking Notes via STT</a:t>
          </a:r>
        </a:p>
      </dsp:txBody>
      <dsp:txXfrm>
        <a:off x="658593" y="2406672"/>
        <a:ext cx="1129382" cy="564691"/>
      </dsp:txXfrm>
    </dsp:sp>
    <dsp:sp modelId="{F6BCE148-3FFF-4583-8DB3-EE3A0A927711}">
      <dsp:nvSpPr>
        <dsp:cNvPr id="0" name=""/>
        <dsp:cNvSpPr/>
      </dsp:nvSpPr>
      <dsp:spPr>
        <a:xfrm>
          <a:off x="658593" y="3208534"/>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ill Sans MT" panose="020B0502020104020203"/>
            </a:rPr>
            <a:t>Taking Notes Manually</a:t>
          </a:r>
        </a:p>
      </dsp:txBody>
      <dsp:txXfrm>
        <a:off x="658593" y="3208534"/>
        <a:ext cx="1129382" cy="564691"/>
      </dsp:txXfrm>
    </dsp:sp>
    <dsp:sp modelId="{CD14C62C-73BB-4215-B599-12A747DCB24C}">
      <dsp:nvSpPr>
        <dsp:cNvPr id="0" name=""/>
        <dsp:cNvSpPr/>
      </dsp:nvSpPr>
      <dsp:spPr>
        <a:xfrm>
          <a:off x="658593" y="4010396"/>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ill Sans MT" panose="020B0502020104020203"/>
            </a:rPr>
            <a:t>Notes being read by TTS</a:t>
          </a:r>
        </a:p>
      </dsp:txBody>
      <dsp:txXfrm>
        <a:off x="658593" y="4010396"/>
        <a:ext cx="1129382" cy="564691"/>
      </dsp:txXfrm>
    </dsp:sp>
    <dsp:sp modelId="{D38C4664-C5C3-4A3E-BF6B-A13EFBB2286B}">
      <dsp:nvSpPr>
        <dsp:cNvPr id="0" name=""/>
        <dsp:cNvSpPr/>
      </dsp:nvSpPr>
      <dsp:spPr>
        <a:xfrm>
          <a:off x="1742800" y="802948"/>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ill Sans MT" panose="020B0502020104020203"/>
            </a:rPr>
            <a:t>Words</a:t>
          </a:r>
          <a:endParaRPr lang="en-GB" sz="1300" kern="1200"/>
        </a:p>
      </dsp:txBody>
      <dsp:txXfrm>
        <a:off x="1742800" y="802948"/>
        <a:ext cx="1129382" cy="564691"/>
      </dsp:txXfrm>
    </dsp:sp>
    <dsp:sp modelId="{8DDA909C-A08F-40C3-B45D-D5E62A31AF98}">
      <dsp:nvSpPr>
        <dsp:cNvPr id="0" name=""/>
        <dsp:cNvSpPr/>
      </dsp:nvSpPr>
      <dsp:spPr>
        <a:xfrm>
          <a:off x="2025146" y="1604810"/>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ill Sans MT" panose="020B0502020104020203"/>
            </a:rPr>
            <a:t>Recall words</a:t>
          </a:r>
        </a:p>
      </dsp:txBody>
      <dsp:txXfrm>
        <a:off x="2025146" y="1604810"/>
        <a:ext cx="1129382" cy="564691"/>
      </dsp:txXfrm>
    </dsp:sp>
    <dsp:sp modelId="{21A7638C-0A07-438B-BCDD-2152C7616B2A}">
      <dsp:nvSpPr>
        <dsp:cNvPr id="0" name=""/>
        <dsp:cNvSpPr/>
      </dsp:nvSpPr>
      <dsp:spPr>
        <a:xfrm>
          <a:off x="2025146" y="2406672"/>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ill Sans MT" panose="020B0502020104020203"/>
            </a:rPr>
            <a:t>Word Pronunciation</a:t>
          </a:r>
        </a:p>
      </dsp:txBody>
      <dsp:txXfrm>
        <a:off x="2025146" y="2406672"/>
        <a:ext cx="1129382" cy="564691"/>
      </dsp:txXfrm>
    </dsp:sp>
    <dsp:sp modelId="{F037CE44-FD2B-402B-BBEF-C3D15CB23A02}">
      <dsp:nvSpPr>
        <dsp:cNvPr id="0" name=""/>
        <dsp:cNvSpPr/>
      </dsp:nvSpPr>
      <dsp:spPr>
        <a:xfrm>
          <a:off x="3109354" y="802948"/>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atin typeface="Gill Sans MT" panose="020B0502020104020203"/>
            </a:rPr>
            <a:t>Search</a:t>
          </a:r>
          <a:endParaRPr lang="en-GB" sz="1300" kern="1200"/>
        </a:p>
      </dsp:txBody>
      <dsp:txXfrm>
        <a:off x="3109354" y="802948"/>
        <a:ext cx="1129382" cy="564691"/>
      </dsp:txXfrm>
    </dsp:sp>
    <dsp:sp modelId="{E4546A14-8F68-42D5-B2B4-B1300F69F589}">
      <dsp:nvSpPr>
        <dsp:cNvPr id="0" name=""/>
        <dsp:cNvSpPr/>
      </dsp:nvSpPr>
      <dsp:spPr>
        <a:xfrm>
          <a:off x="4475907" y="802948"/>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ill Sans MT" panose="020B0502020104020203"/>
            </a:rPr>
            <a:t>Learning Difficulty support</a:t>
          </a:r>
        </a:p>
      </dsp:txBody>
      <dsp:txXfrm>
        <a:off x="4475907" y="802948"/>
        <a:ext cx="1129382" cy="564691"/>
      </dsp:txXfrm>
    </dsp:sp>
    <dsp:sp modelId="{5D63BAA7-CED0-48B2-86C5-2F57F423E589}">
      <dsp:nvSpPr>
        <dsp:cNvPr id="0" name=""/>
        <dsp:cNvSpPr/>
      </dsp:nvSpPr>
      <dsp:spPr>
        <a:xfrm>
          <a:off x="4758253" y="1604810"/>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atin typeface="Gill Sans MT" panose="020B0502020104020203"/>
            </a:rPr>
            <a:t>Dyslexia</a:t>
          </a:r>
        </a:p>
      </dsp:txBody>
      <dsp:txXfrm>
        <a:off x="4758253" y="1604810"/>
        <a:ext cx="1129382" cy="564691"/>
      </dsp:txXfrm>
    </dsp:sp>
    <dsp:sp modelId="{35F66942-7C3F-493D-B2F1-6E60C424E950}">
      <dsp:nvSpPr>
        <dsp:cNvPr id="0" name=""/>
        <dsp:cNvSpPr/>
      </dsp:nvSpPr>
      <dsp:spPr>
        <a:xfrm>
          <a:off x="4758253" y="2406672"/>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atin typeface="Gill Sans MT" panose="020B0502020104020203"/>
            </a:rPr>
            <a:t>Dyscalculia</a:t>
          </a:r>
        </a:p>
      </dsp:txBody>
      <dsp:txXfrm>
        <a:off x="4758253" y="2406672"/>
        <a:ext cx="1129382" cy="564691"/>
      </dsp:txXfrm>
    </dsp:sp>
    <dsp:sp modelId="{FEA60F34-D041-4CD4-BDEF-7C873AA03C04}">
      <dsp:nvSpPr>
        <dsp:cNvPr id="0" name=""/>
        <dsp:cNvSpPr/>
      </dsp:nvSpPr>
      <dsp:spPr>
        <a:xfrm>
          <a:off x="4758253" y="3208534"/>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atin typeface="Gill Sans MT" panose="020B0502020104020203"/>
            </a:rPr>
            <a:t>Dysgraphia</a:t>
          </a:r>
        </a:p>
      </dsp:txBody>
      <dsp:txXfrm>
        <a:off x="4758253" y="3208534"/>
        <a:ext cx="1129382" cy="564691"/>
      </dsp:txXfrm>
    </dsp:sp>
    <dsp:sp modelId="{77D33514-DA9D-4648-A24E-5C84305420FC}">
      <dsp:nvSpPr>
        <dsp:cNvPr id="0" name=""/>
        <dsp:cNvSpPr/>
      </dsp:nvSpPr>
      <dsp:spPr>
        <a:xfrm>
          <a:off x="4758253" y="4010396"/>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atin typeface="Gill Sans MT" panose="020B0502020104020203"/>
            </a:rPr>
            <a:t>ADHD</a:t>
          </a:r>
        </a:p>
      </dsp:txBody>
      <dsp:txXfrm>
        <a:off x="4758253" y="4010396"/>
        <a:ext cx="1129382" cy="564691"/>
      </dsp:txXfrm>
    </dsp:sp>
    <dsp:sp modelId="{B9BCBCC5-7CD6-4043-BB02-D684532F2F20}">
      <dsp:nvSpPr>
        <dsp:cNvPr id="0" name=""/>
        <dsp:cNvSpPr/>
      </dsp:nvSpPr>
      <dsp:spPr>
        <a:xfrm>
          <a:off x="5842460" y="802948"/>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latin typeface="Gill Sans MT" panose="020B0502020104020203"/>
            </a:rPr>
            <a:t>Profile</a:t>
          </a:r>
        </a:p>
      </dsp:txBody>
      <dsp:txXfrm>
        <a:off x="5842460" y="802948"/>
        <a:ext cx="1129382" cy="564691"/>
      </dsp:txXfrm>
    </dsp:sp>
    <dsp:sp modelId="{E1776F37-F0B7-412D-9035-8B64584B8825}">
      <dsp:nvSpPr>
        <dsp:cNvPr id="0" name=""/>
        <dsp:cNvSpPr/>
      </dsp:nvSpPr>
      <dsp:spPr>
        <a:xfrm>
          <a:off x="6124806" y="1604810"/>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ill Sans MT" panose="020B0502020104020203"/>
            </a:rPr>
            <a:t>Settings </a:t>
          </a:r>
        </a:p>
      </dsp:txBody>
      <dsp:txXfrm>
        <a:off x="6124806" y="1604810"/>
        <a:ext cx="1129382" cy="564691"/>
      </dsp:txXfrm>
    </dsp:sp>
    <dsp:sp modelId="{65796FDB-4529-48ED-A2F8-AE65155360B5}">
      <dsp:nvSpPr>
        <dsp:cNvPr id="0" name=""/>
        <dsp:cNvSpPr/>
      </dsp:nvSpPr>
      <dsp:spPr>
        <a:xfrm>
          <a:off x="6124806" y="2406672"/>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ill Sans MT" panose="020B0502020104020203"/>
            </a:rPr>
            <a:t>Profile Options </a:t>
          </a:r>
        </a:p>
      </dsp:txBody>
      <dsp:txXfrm>
        <a:off x="6124806" y="2406672"/>
        <a:ext cx="1129382" cy="564691"/>
      </dsp:txXfrm>
    </dsp:sp>
    <dsp:sp modelId="{2BC878A3-C312-4CE8-A976-EEFED193A2AC}">
      <dsp:nvSpPr>
        <dsp:cNvPr id="0" name=""/>
        <dsp:cNvSpPr/>
      </dsp:nvSpPr>
      <dsp:spPr>
        <a:xfrm>
          <a:off x="6124806" y="3208534"/>
          <a:ext cx="1129382" cy="5646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kern="1200">
              <a:latin typeface="Gill Sans MT" panose="020B0502020104020203"/>
            </a:rPr>
            <a:t>Student/Staff </a:t>
          </a:r>
        </a:p>
      </dsp:txBody>
      <dsp:txXfrm>
        <a:off x="6124806" y="3208534"/>
        <a:ext cx="1129382" cy="56469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7E5373-DE91-4D14-99F5-6C7681D64AE4}" type="datetimeFigureOut">
              <a:t>3/26/2026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53864D-B026-4CA3-A808-64296D89F667}" type="slidenum">
              <a:t>‹#›</a:t>
            </a:fld>
            <a:endParaRPr lang="en-GB"/>
          </a:p>
        </p:txBody>
      </p:sp>
    </p:spTree>
    <p:extLst>
      <p:ext uri="{BB962C8B-B14F-4D97-AF65-F5344CB8AC3E}">
        <p14:creationId xmlns:p14="http://schemas.microsoft.com/office/powerpoint/2010/main" val="2587075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Max</a:t>
            </a:r>
          </a:p>
        </p:txBody>
      </p:sp>
      <p:sp>
        <p:nvSpPr>
          <p:cNvPr id="4" name="Slide Number Placeholder 3"/>
          <p:cNvSpPr>
            <a:spLocks noGrp="1"/>
          </p:cNvSpPr>
          <p:nvPr>
            <p:ph type="sldNum" sz="quarter" idx="5"/>
          </p:nvPr>
        </p:nvSpPr>
        <p:spPr/>
        <p:txBody>
          <a:bodyPr/>
          <a:lstStyle/>
          <a:p>
            <a:fld id="{8B53864D-B026-4CA3-A808-64296D89F667}" type="slidenum">
              <a:rPr lang="en-GB"/>
              <a:t>6</a:t>
            </a:fld>
            <a:endParaRPr lang="en-GB"/>
          </a:p>
        </p:txBody>
      </p:sp>
    </p:spTree>
    <p:extLst>
      <p:ext uri="{BB962C8B-B14F-4D97-AF65-F5344CB8AC3E}">
        <p14:creationId xmlns:p14="http://schemas.microsoft.com/office/powerpoint/2010/main" val="559105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Max</a:t>
            </a:r>
          </a:p>
        </p:txBody>
      </p:sp>
      <p:sp>
        <p:nvSpPr>
          <p:cNvPr id="4" name="Slide Number Placeholder 3"/>
          <p:cNvSpPr>
            <a:spLocks noGrp="1"/>
          </p:cNvSpPr>
          <p:nvPr>
            <p:ph type="sldNum" sz="quarter" idx="5"/>
          </p:nvPr>
        </p:nvSpPr>
        <p:spPr/>
        <p:txBody>
          <a:bodyPr/>
          <a:lstStyle/>
          <a:p>
            <a:fld id="{8B53864D-B026-4CA3-A808-64296D89F667}" type="slidenum">
              <a:rPr lang="en-GB"/>
              <a:t>7</a:t>
            </a:fld>
            <a:endParaRPr lang="en-GB"/>
          </a:p>
        </p:txBody>
      </p:sp>
    </p:spTree>
    <p:extLst>
      <p:ext uri="{BB962C8B-B14F-4D97-AF65-F5344CB8AC3E}">
        <p14:creationId xmlns:p14="http://schemas.microsoft.com/office/powerpoint/2010/main" val="64717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Web content accessibility </a:t>
            </a:r>
            <a:r>
              <a:rPr lang="en-GB" dirty="0" err="1"/>
              <a:t>guidline</a:t>
            </a:r>
            <a:endParaRPr lang="en-GB" dirty="0"/>
          </a:p>
        </p:txBody>
      </p:sp>
      <p:sp>
        <p:nvSpPr>
          <p:cNvPr id="4" name="Slide Number Placeholder 3"/>
          <p:cNvSpPr>
            <a:spLocks noGrp="1"/>
          </p:cNvSpPr>
          <p:nvPr>
            <p:ph type="sldNum" sz="quarter" idx="5"/>
          </p:nvPr>
        </p:nvSpPr>
        <p:spPr/>
        <p:txBody>
          <a:bodyPr/>
          <a:lstStyle/>
          <a:p>
            <a:fld id="{8B53864D-B026-4CA3-A808-64296D89F667}" type="slidenum">
              <a:rPr lang="en-GB" smtClean="0"/>
              <a:t>8</a:t>
            </a:fld>
            <a:endParaRPr lang="en-GB"/>
          </a:p>
        </p:txBody>
      </p:sp>
    </p:spTree>
    <p:extLst>
      <p:ext uri="{BB962C8B-B14F-4D97-AF65-F5344CB8AC3E}">
        <p14:creationId xmlns:p14="http://schemas.microsoft.com/office/powerpoint/2010/main" val="3091653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Max</a:t>
            </a:r>
          </a:p>
        </p:txBody>
      </p:sp>
      <p:sp>
        <p:nvSpPr>
          <p:cNvPr id="4" name="Slide Number Placeholder 3"/>
          <p:cNvSpPr>
            <a:spLocks noGrp="1"/>
          </p:cNvSpPr>
          <p:nvPr>
            <p:ph type="sldNum" sz="quarter" idx="5"/>
          </p:nvPr>
        </p:nvSpPr>
        <p:spPr/>
        <p:txBody>
          <a:bodyPr/>
          <a:lstStyle/>
          <a:p>
            <a:fld id="{8B53864D-B026-4CA3-A808-64296D89F667}" type="slidenum">
              <a:rPr lang="en-GB"/>
              <a:t>9</a:t>
            </a:fld>
            <a:endParaRPr lang="en-GB"/>
          </a:p>
        </p:txBody>
      </p:sp>
    </p:spTree>
    <p:extLst>
      <p:ext uri="{BB962C8B-B14F-4D97-AF65-F5344CB8AC3E}">
        <p14:creationId xmlns:p14="http://schemas.microsoft.com/office/powerpoint/2010/main" val="4199310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err="1">
                <a:ea typeface="Calibri"/>
                <a:cs typeface="Calibri"/>
              </a:rPr>
              <a:t>james</a:t>
            </a:r>
          </a:p>
        </p:txBody>
      </p:sp>
      <p:sp>
        <p:nvSpPr>
          <p:cNvPr id="4" name="Slide Number Placeholder 3"/>
          <p:cNvSpPr>
            <a:spLocks noGrp="1"/>
          </p:cNvSpPr>
          <p:nvPr>
            <p:ph type="sldNum" sz="quarter" idx="5"/>
          </p:nvPr>
        </p:nvSpPr>
        <p:spPr/>
        <p:txBody>
          <a:bodyPr/>
          <a:lstStyle/>
          <a:p>
            <a:fld id="{8B53864D-B026-4CA3-A808-64296D89F667}" type="slidenum">
              <a:t>10</a:t>
            </a:fld>
            <a:endParaRPr lang="en-GB"/>
          </a:p>
        </p:txBody>
      </p:sp>
    </p:spTree>
    <p:extLst>
      <p:ext uri="{BB962C8B-B14F-4D97-AF65-F5344CB8AC3E}">
        <p14:creationId xmlns:p14="http://schemas.microsoft.com/office/powerpoint/2010/main" val="2052788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err="1">
                <a:ea typeface="Calibri"/>
                <a:cs typeface="Calibri"/>
              </a:rPr>
              <a:t>james</a:t>
            </a:r>
          </a:p>
        </p:txBody>
      </p:sp>
      <p:sp>
        <p:nvSpPr>
          <p:cNvPr id="4" name="Slide Number Placeholder 3"/>
          <p:cNvSpPr>
            <a:spLocks noGrp="1"/>
          </p:cNvSpPr>
          <p:nvPr>
            <p:ph type="sldNum" sz="quarter" idx="5"/>
          </p:nvPr>
        </p:nvSpPr>
        <p:spPr/>
        <p:txBody>
          <a:bodyPr/>
          <a:lstStyle/>
          <a:p>
            <a:fld id="{8B53864D-B026-4CA3-A808-64296D89F667}" type="slidenum">
              <a:t>11</a:t>
            </a:fld>
            <a:endParaRPr lang="en-GB"/>
          </a:p>
        </p:txBody>
      </p:sp>
    </p:spTree>
    <p:extLst>
      <p:ext uri="{BB962C8B-B14F-4D97-AF65-F5344CB8AC3E}">
        <p14:creationId xmlns:p14="http://schemas.microsoft.com/office/powerpoint/2010/main" val="36128460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4D4345-6F53-1E92-BFA7-CE1F245A95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3F596E-A1B9-2D5B-F4EF-178EB634729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99FBFD5-71D5-62E8-35E7-1644546EDAC5}"/>
              </a:ext>
            </a:extLst>
          </p:cNvPr>
          <p:cNvSpPr>
            <a:spLocks noGrp="1"/>
          </p:cNvSpPr>
          <p:nvPr>
            <p:ph type="body" idx="1"/>
          </p:nvPr>
        </p:nvSpPr>
        <p:spPr/>
        <p:txBody>
          <a:bodyPr/>
          <a:lstStyle/>
          <a:p>
            <a:r>
              <a:rPr lang="en-US" err="1">
                <a:ea typeface="Calibri"/>
                <a:cs typeface="Calibri"/>
              </a:rPr>
              <a:t>james</a:t>
            </a:r>
          </a:p>
        </p:txBody>
      </p:sp>
      <p:sp>
        <p:nvSpPr>
          <p:cNvPr id="4" name="Slide Number Placeholder 3">
            <a:extLst>
              <a:ext uri="{FF2B5EF4-FFF2-40B4-BE49-F238E27FC236}">
                <a16:creationId xmlns:a16="http://schemas.microsoft.com/office/drawing/2014/main" id="{D1C0AAC1-1058-1884-0FBF-DC16051991E8}"/>
              </a:ext>
            </a:extLst>
          </p:cNvPr>
          <p:cNvSpPr>
            <a:spLocks noGrp="1"/>
          </p:cNvSpPr>
          <p:nvPr>
            <p:ph type="sldNum" sz="quarter" idx="5"/>
          </p:nvPr>
        </p:nvSpPr>
        <p:spPr/>
        <p:txBody>
          <a:bodyPr/>
          <a:lstStyle/>
          <a:p>
            <a:fld id="{8B53864D-B026-4CA3-A808-64296D89F667}" type="slidenum">
              <a:t>12</a:t>
            </a:fld>
            <a:endParaRPr lang="en-GB"/>
          </a:p>
        </p:txBody>
      </p:sp>
    </p:spTree>
    <p:extLst>
      <p:ext uri="{BB962C8B-B14F-4D97-AF65-F5344CB8AC3E}">
        <p14:creationId xmlns:p14="http://schemas.microsoft.com/office/powerpoint/2010/main" val="37412578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ea typeface="Calibri"/>
                <a:cs typeface="Calibri"/>
              </a:rPr>
              <a:t>Kara</a:t>
            </a:r>
            <a:endParaRPr lang="en-GB"/>
          </a:p>
          <a:p>
            <a:r>
              <a:rPr lang="en-GB"/>
              <a:t>Python is chosen as:</a:t>
            </a:r>
          </a:p>
          <a:p>
            <a:r>
              <a:rPr lang="en-GB"/>
              <a:t>it’s the language I am most efficient in. </a:t>
            </a:r>
            <a:endParaRPr lang="en-GB">
              <a:ea typeface="Calibri"/>
              <a:cs typeface="Calibri"/>
            </a:endParaRPr>
          </a:p>
          <a:p>
            <a:r>
              <a:rPr lang="en-GB">
                <a:ea typeface="Calibri"/>
                <a:cs typeface="Calibri"/>
              </a:rPr>
              <a:t>Wide range of libraries means not having to program everything from scratch allowing for faster development</a:t>
            </a:r>
          </a:p>
          <a:p>
            <a:endParaRPr lang="en-GB"/>
          </a:p>
          <a:p>
            <a:r>
              <a:rPr lang="en-GB"/>
              <a:t>The speech recognition library offers a wide range of support for APIs</a:t>
            </a:r>
            <a:endParaRPr lang="en-GB">
              <a:ea typeface="Calibri"/>
              <a:cs typeface="Calibri"/>
            </a:endParaRPr>
          </a:p>
          <a:p>
            <a:endParaRPr lang="en-GB"/>
          </a:p>
          <a:p>
            <a:r>
              <a:rPr lang="en-GB">
                <a:ea typeface="Calibri"/>
                <a:cs typeface="Calibri"/>
              </a:rPr>
              <a:t>The API support includes: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Google Speech Recognition</a:t>
            </a:r>
            <a:endParaRPr lang="en-GB">
              <a:ea typeface="Calibri"/>
              <a:cs typeface="Calibri"/>
            </a:endParaRPr>
          </a:p>
          <a:p>
            <a:r>
              <a:rPr lang="en-GB">
                <a:ea typeface="Calibri"/>
                <a:cs typeface="Calibri"/>
              </a:rPr>
              <a:t>Microsoft Azure Speech</a:t>
            </a:r>
          </a:p>
          <a:p>
            <a:endParaRPr lang="en-GB">
              <a:ea typeface="Calibri"/>
              <a:cs typeface="Calibri"/>
            </a:endParaRPr>
          </a:p>
          <a:p>
            <a:endParaRPr lang="en-GB">
              <a:ea typeface="Calibri"/>
              <a:cs typeface="Calibri"/>
            </a:endParaRPr>
          </a:p>
          <a:p>
            <a:r>
              <a:rPr lang="en-GB"/>
              <a:t>PyDub library allows for audio files such as WAV files to be open, saved and edited</a:t>
            </a:r>
          </a:p>
          <a:p>
            <a:endParaRPr lang="en-GB"/>
          </a:p>
          <a:p>
            <a:r>
              <a:rPr lang="en-GB"/>
              <a:t>(Integrated </a:t>
            </a:r>
            <a:r>
              <a:rPr lang="en-GB" err="1"/>
              <a:t>DevelopmentEnvironment</a:t>
            </a:r>
            <a:r>
              <a:rPr lang="en-GB"/>
              <a:t>)</a:t>
            </a:r>
            <a:endParaRPr lang="en-GB">
              <a:ea typeface="Calibri"/>
              <a:cs typeface="Calibri"/>
            </a:endParaRPr>
          </a:p>
        </p:txBody>
      </p:sp>
      <p:sp>
        <p:nvSpPr>
          <p:cNvPr id="4" name="Slide Number Placeholder 3"/>
          <p:cNvSpPr>
            <a:spLocks noGrp="1"/>
          </p:cNvSpPr>
          <p:nvPr>
            <p:ph type="sldNum" sz="quarter" idx="5"/>
          </p:nvPr>
        </p:nvSpPr>
        <p:spPr/>
        <p:txBody>
          <a:bodyPr/>
          <a:lstStyle/>
          <a:p>
            <a:fld id="{8B53864D-B026-4CA3-A808-64296D89F667}" type="slidenum">
              <a:rPr lang="en-GB"/>
              <a:t>15</a:t>
            </a:fld>
            <a:endParaRPr lang="en-GB"/>
          </a:p>
        </p:txBody>
      </p:sp>
    </p:spTree>
    <p:extLst>
      <p:ext uri="{BB962C8B-B14F-4D97-AF65-F5344CB8AC3E}">
        <p14:creationId xmlns:p14="http://schemas.microsoft.com/office/powerpoint/2010/main" val="34948302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D14D2C-5569-A302-E7D8-22D789B4B3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E367A6-BECE-C35E-CBE5-414B0165732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2B777A1-4D0F-2687-B51B-0DEC3FC033A9}"/>
              </a:ext>
            </a:extLst>
          </p:cNvPr>
          <p:cNvSpPr>
            <a:spLocks noGrp="1"/>
          </p:cNvSpPr>
          <p:nvPr>
            <p:ph type="body" idx="1"/>
          </p:nvPr>
        </p:nvSpPr>
        <p:spPr/>
        <p:txBody>
          <a:bodyPr/>
          <a:lstStyle/>
          <a:p>
            <a:r>
              <a:rPr lang="en-GB">
                <a:ea typeface="Calibri"/>
                <a:cs typeface="Calibri"/>
              </a:rPr>
              <a:t>Kara</a:t>
            </a:r>
            <a:endParaRPr lang="en-GB"/>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Have audio input directly from a microphone , </a:t>
            </a:r>
            <a:r>
              <a:rPr lang="en-GB"/>
              <a:t>More libraries might be need</a:t>
            </a:r>
          </a:p>
          <a:p>
            <a:endParaRPr lang="en-GB"/>
          </a:p>
          <a:p>
            <a:r>
              <a:rPr lang="en-GB">
                <a:ea typeface="Calibri"/>
                <a:cs typeface="Calibri"/>
              </a:rPr>
              <a:t>Live mic input to text</a:t>
            </a:r>
          </a:p>
          <a:p>
            <a:r>
              <a:rPr lang="en-GB">
                <a:ea typeface="Calibri"/>
                <a:cs typeface="Calibri"/>
              </a:rPr>
              <a:t>Voice training</a:t>
            </a:r>
          </a:p>
        </p:txBody>
      </p:sp>
      <p:sp>
        <p:nvSpPr>
          <p:cNvPr id="4" name="Slide Number Placeholder 3">
            <a:extLst>
              <a:ext uri="{FF2B5EF4-FFF2-40B4-BE49-F238E27FC236}">
                <a16:creationId xmlns:a16="http://schemas.microsoft.com/office/drawing/2014/main" id="{862BE6B1-6FF2-0E2C-93A1-3A6A8B4E56E7}"/>
              </a:ext>
            </a:extLst>
          </p:cNvPr>
          <p:cNvSpPr>
            <a:spLocks noGrp="1"/>
          </p:cNvSpPr>
          <p:nvPr>
            <p:ph type="sldNum" sz="quarter" idx="5"/>
          </p:nvPr>
        </p:nvSpPr>
        <p:spPr/>
        <p:txBody>
          <a:bodyPr/>
          <a:lstStyle/>
          <a:p>
            <a:fld id="{8B53864D-B026-4CA3-A808-64296D89F667}" type="slidenum">
              <a:rPr lang="en-GB"/>
              <a:t>16</a:t>
            </a:fld>
            <a:endParaRPr lang="en-GB"/>
          </a:p>
        </p:txBody>
      </p:sp>
    </p:spTree>
    <p:extLst>
      <p:ext uri="{BB962C8B-B14F-4D97-AF65-F5344CB8AC3E}">
        <p14:creationId xmlns:p14="http://schemas.microsoft.com/office/powerpoint/2010/main" val="7393235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Max</a:t>
            </a:r>
          </a:p>
        </p:txBody>
      </p:sp>
      <p:sp>
        <p:nvSpPr>
          <p:cNvPr id="4" name="Slide Number Placeholder 3"/>
          <p:cNvSpPr>
            <a:spLocks noGrp="1"/>
          </p:cNvSpPr>
          <p:nvPr>
            <p:ph type="sldNum" sz="quarter" idx="5"/>
          </p:nvPr>
        </p:nvSpPr>
        <p:spPr/>
        <p:txBody>
          <a:bodyPr/>
          <a:lstStyle/>
          <a:p>
            <a:fld id="{8B53864D-B026-4CA3-A808-64296D89F667}" type="slidenum">
              <a:rPr lang="en-GB" smtClean="0"/>
              <a:t>17</a:t>
            </a:fld>
            <a:endParaRPr lang="en-GB"/>
          </a:p>
        </p:txBody>
      </p:sp>
    </p:spTree>
    <p:extLst>
      <p:ext uri="{BB962C8B-B14F-4D97-AF65-F5344CB8AC3E}">
        <p14:creationId xmlns:p14="http://schemas.microsoft.com/office/powerpoint/2010/main" val="30646059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77CA0979-F579-4E9B-A675-1F5ABBFF00DB}" type="datetimeFigureOut">
              <a:rPr lang="en-US" smtClean="0"/>
              <a:t>3/26/2026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0008307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3E7156E-175E-4DBA-9D21-B772C320F342}" type="datetimeFigureOut">
              <a:rPr lang="en-US" smtClean="0"/>
              <a:t>3/26/2026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03214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04895F6E-3D02-4292-95D1-C62B3126321B}" type="datetimeFigureOut">
              <a:rPr lang="en-US" smtClean="0"/>
              <a:t>3/26/2026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2016794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EDCB5ACB-D10C-44A8-9570-124370F4CB38}" type="datetimeFigureOut">
              <a:rPr lang="en-US" smtClean="0"/>
              <a:t>3/26/2026</a:t>
            </a:fld>
            <a:endParaRPr lang="en-US"/>
          </a:p>
        </p:txBody>
      </p:sp>
      <p:sp>
        <p:nvSpPr>
          <p:cNvPr id="9" name="Footer Placeholder 8"/>
          <p:cNvSpPr>
            <a:spLocks noGrp="1"/>
          </p:cNvSpPr>
          <p:nvPr>
            <p:ph type="ftr" sz="quarter" idx="11"/>
          </p:nvPr>
        </p:nvSpPr>
        <p:spPr/>
        <p:txBody>
          <a:bodyPr/>
          <a:lstStyle/>
          <a:p>
            <a:r>
              <a:rPr lang="en-US"/>
              <a:t>
              </a:t>
            </a:r>
          </a:p>
        </p:txBody>
      </p:sp>
      <p:sp>
        <p:nvSpPr>
          <p:cNvPr id="10" name="Slide Number Placeholder 9"/>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38358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3A332BE1-279E-4118-9FE3-7952B079A510}" type="datetimeFigureOut">
              <a:rPr lang="en-US" smtClean="0"/>
              <a:t>3/26/2026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62175205"/>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BEFF1D8-9801-4C4B-92F3-66C9A863BD74}" type="datetimeFigureOut">
              <a:rPr lang="en-US" smtClean="0"/>
              <a:t>3/26/2026</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33146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1FE8FD-B23E-4E1A-83EF-0847EBEA0105}" type="datetimeFigureOut">
              <a:rPr lang="en-US" smtClean="0"/>
              <a:t>3/26/2026</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31270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8DDF891E-A7C2-465C-AD39-8EDCB0F58E3C}" type="datetimeFigureOut">
              <a:rPr lang="en-US" smtClean="0"/>
              <a:t>3/26/2026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a:t>
              </a:t>
            </a:r>
          </a:p>
        </p:txBody>
      </p:sp>
      <p:sp>
        <p:nvSpPr>
          <p:cNvPr id="11" name="Slide Number Placeholder 10"/>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184224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F39F93E5-AFB6-485C-8E3C-32F92A07875F}" type="datetimeFigureOut">
              <a:rPr lang="en-US" smtClean="0"/>
              <a:t>3/26/2026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a:t>
              </a:t>
            </a:r>
          </a:p>
        </p:txBody>
      </p:sp>
      <p:sp>
        <p:nvSpPr>
          <p:cNvPr id="10" name="Slide Number Placeholder 9"/>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38932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E76D0F-5A12-4D0A-80B0-1A6122B61E7B}" type="datetimeFigureOut">
              <a:rPr lang="en-US" smtClean="0"/>
              <a:t>3/26/2026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36328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B9E8C84-89CA-44AB-B0BE-5C91BAF75478}" type="datetimeFigureOut">
              <a:rPr lang="en-US" smtClean="0"/>
              <a:t>3/26/2026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9939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3A332BE1-279E-4118-9FE3-7952B079A510}" type="datetimeFigureOut">
              <a:rPr lang="en-US" smtClean="0"/>
              <a:t>3/26/2026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r>
              <a:rPr lang="en-US"/>
              <a:t>
              </a:t>
            </a:r>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052923857"/>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igitalcommons.odu.edu/cgi/viewcontent.cgi?article=1077&amp;context=cdse_pubs" TargetMode="External"/><Relationship Id="rId2" Type="http://schemas.openxmlformats.org/officeDocument/2006/relationships/hyperlink" Target="https://www.nhs.uk/conditions/dyslexia/diagnosis/" TargetMode="External"/><Relationship Id="rId1" Type="http://schemas.openxmlformats.org/officeDocument/2006/relationships/slideLayout" Target="../slideLayouts/slideLayout2.xml"/><Relationship Id="rId4" Type="http://schemas.openxmlformats.org/officeDocument/2006/relationships/hyperlink" Target="https://www.w3.org/WAI/standards-guidelines/wca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Progress presentation 2</a:t>
            </a:r>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50F61-ED29-712D-FA7B-7881681FF241}"/>
              </a:ext>
            </a:extLst>
          </p:cNvPr>
          <p:cNvSpPr>
            <a:spLocks noGrp="1"/>
          </p:cNvSpPr>
          <p:nvPr>
            <p:ph type="title"/>
          </p:nvPr>
        </p:nvSpPr>
        <p:spPr>
          <a:xfrm>
            <a:off x="2231136" y="964692"/>
            <a:ext cx="7729728" cy="818388"/>
          </a:xfrm>
        </p:spPr>
        <p:txBody>
          <a:bodyPr anchor="t">
            <a:normAutofit/>
          </a:bodyPr>
          <a:lstStyle/>
          <a:p>
            <a:r>
              <a:rPr lang="en-GB"/>
              <a:t>Updated team member list</a:t>
            </a:r>
          </a:p>
        </p:txBody>
      </p:sp>
      <p:graphicFrame>
        <p:nvGraphicFramePr>
          <p:cNvPr id="5" name="Content Placeholder 2">
            <a:extLst>
              <a:ext uri="{FF2B5EF4-FFF2-40B4-BE49-F238E27FC236}">
                <a16:creationId xmlns:a16="http://schemas.microsoft.com/office/drawing/2014/main" id="{069EAEB8-9931-ED69-6DEB-83954D08A852}"/>
              </a:ext>
            </a:extLst>
          </p:cNvPr>
          <p:cNvGraphicFramePr>
            <a:graphicFrameLocks noGrp="1"/>
          </p:cNvGraphicFramePr>
          <p:nvPr>
            <p:ph idx="1"/>
            <p:extLst>
              <p:ext uri="{D42A27DB-BD31-4B8C-83A1-F6EECF244321}">
                <p14:modId xmlns:p14="http://schemas.microsoft.com/office/powerpoint/2010/main" val="763616611"/>
              </p:ext>
            </p:extLst>
          </p:nvPr>
        </p:nvGraphicFramePr>
        <p:xfrm>
          <a:off x="2230438" y="2638425"/>
          <a:ext cx="7731125"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Date Placeholder 4">
            <a:extLst>
              <a:ext uri="{FF2B5EF4-FFF2-40B4-BE49-F238E27FC236}">
                <a16:creationId xmlns:a16="http://schemas.microsoft.com/office/drawing/2014/main" id="{D34BA24D-BFB8-65B1-404C-598990113F18}"/>
              </a:ext>
            </a:extLst>
          </p:cNvPr>
          <p:cNvSpPr>
            <a:spLocks noGrp="1"/>
          </p:cNvSpPr>
          <p:nvPr>
            <p:ph type="dt" sz="half" idx="10"/>
          </p:nvPr>
        </p:nvSpPr>
        <p:spPr/>
        <p:txBody>
          <a:bodyPr anchor="ctr">
            <a:normAutofit/>
          </a:bodyPr>
          <a:lstStyle/>
          <a:p>
            <a:pPr>
              <a:spcAft>
                <a:spcPts val="600"/>
              </a:spcAft>
            </a:pPr>
            <a:fld id="{2A1D088E-5DD2-4E1C-A64F-83160D9DC66D}" type="datetime1">
              <a:rPr lang="en-US"/>
              <a:pPr>
                <a:spcAft>
                  <a:spcPts val="600"/>
                </a:spcAft>
              </a:pPr>
              <a:t>3/26/2026</a:t>
            </a:fld>
            <a:endParaRPr lang="en-US"/>
          </a:p>
        </p:txBody>
      </p:sp>
      <p:sp>
        <p:nvSpPr>
          <p:cNvPr id="13" name="Footer Placeholder 5">
            <a:extLst>
              <a:ext uri="{FF2B5EF4-FFF2-40B4-BE49-F238E27FC236}">
                <a16:creationId xmlns:a16="http://schemas.microsoft.com/office/drawing/2014/main" id="{B89F9BDF-7AED-793F-9FEC-0CCEBAB42447}"/>
              </a:ext>
            </a:extLst>
          </p:cNvPr>
          <p:cNvSpPr>
            <a:spLocks noGrp="1"/>
          </p:cNvSpPr>
          <p:nvPr>
            <p:ph type="ftr" sz="quarter" idx="11"/>
          </p:nvPr>
        </p:nvSpPr>
        <p:spPr/>
        <p:txBody>
          <a:bodyPr anchor="ctr">
            <a:normAutofit fontScale="92500" lnSpcReduction="10000"/>
          </a:bodyPr>
          <a:lstStyle/>
          <a:p>
            <a:pPr>
              <a:lnSpc>
                <a:spcPct val="90000"/>
              </a:lnSpc>
              <a:spcAft>
                <a:spcPts val="600"/>
              </a:spcAft>
            </a:pPr>
            <a:r>
              <a:rPr lang="en-US" sz="700"/>
              <a:t>
              </a:t>
            </a:r>
          </a:p>
        </p:txBody>
      </p:sp>
      <p:sp>
        <p:nvSpPr>
          <p:cNvPr id="15" name="Slide Number Placeholder 6">
            <a:extLst>
              <a:ext uri="{FF2B5EF4-FFF2-40B4-BE49-F238E27FC236}">
                <a16:creationId xmlns:a16="http://schemas.microsoft.com/office/drawing/2014/main" id="{C153BAEB-3E6A-9BA0-5758-B4EEC6BA2FB8}"/>
              </a:ext>
            </a:extLst>
          </p:cNvPr>
          <p:cNvSpPr>
            <a:spLocks noGrp="1"/>
          </p:cNvSpPr>
          <p:nvPr>
            <p:ph type="sldNum" sz="quarter" idx="12"/>
          </p:nvPr>
        </p:nvSpPr>
        <p:spPr/>
        <p:txBody>
          <a:bodyPr anchor="ctr">
            <a:normAutofit lnSpcReduction="10000"/>
          </a:bodyPr>
          <a:lstStyle/>
          <a:p>
            <a:pPr>
              <a:spcAft>
                <a:spcPts val="600"/>
              </a:spcAft>
            </a:pPr>
            <a:fld id="{CC057153-B650-4DEB-B370-79DDCFDCE934}" type="slidenum">
              <a:rPr lang="en-US" dirty="0"/>
              <a:pPr>
                <a:spcAft>
                  <a:spcPts val="600"/>
                </a:spcAft>
              </a:pPr>
              <a:t>2</a:t>
            </a:fld>
            <a:endParaRPr lang="en-US"/>
          </a:p>
        </p:txBody>
      </p:sp>
    </p:spTree>
    <p:extLst>
      <p:ext uri="{BB962C8B-B14F-4D97-AF65-F5344CB8AC3E}">
        <p14:creationId xmlns:p14="http://schemas.microsoft.com/office/powerpoint/2010/main" val="216230293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AB696-0108-B033-4BBE-2B70B55C9E68}"/>
              </a:ext>
            </a:extLst>
          </p:cNvPr>
          <p:cNvSpPr>
            <a:spLocks noGrp="1"/>
          </p:cNvSpPr>
          <p:nvPr>
            <p:ph type="title"/>
          </p:nvPr>
        </p:nvSpPr>
        <p:spPr>
          <a:xfrm>
            <a:off x="2231136" y="178308"/>
            <a:ext cx="7729728" cy="1188720"/>
          </a:xfrm>
        </p:spPr>
        <p:txBody>
          <a:bodyPr anchor="t">
            <a:normAutofit/>
          </a:bodyPr>
          <a:lstStyle/>
          <a:p>
            <a:r>
              <a:rPr lang="en-US"/>
              <a:t>Introduction</a:t>
            </a:r>
          </a:p>
        </p:txBody>
      </p:sp>
      <p:graphicFrame>
        <p:nvGraphicFramePr>
          <p:cNvPr id="5" name="Content Placeholder 2">
            <a:extLst>
              <a:ext uri="{FF2B5EF4-FFF2-40B4-BE49-F238E27FC236}">
                <a16:creationId xmlns:a16="http://schemas.microsoft.com/office/drawing/2014/main" id="{33886345-ABD9-7346-36A9-3D4B9E492434}"/>
              </a:ext>
            </a:extLst>
          </p:cNvPr>
          <p:cNvGraphicFramePr>
            <a:graphicFrameLocks noGrp="1"/>
          </p:cNvGraphicFramePr>
          <p:nvPr>
            <p:ph idx="1"/>
            <p:extLst>
              <p:ext uri="{D42A27DB-BD31-4B8C-83A1-F6EECF244321}">
                <p14:modId xmlns:p14="http://schemas.microsoft.com/office/powerpoint/2010/main" val="225581284"/>
              </p:ext>
            </p:extLst>
          </p:nvPr>
        </p:nvGraphicFramePr>
        <p:xfrm>
          <a:off x="612647" y="1608070"/>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Date Placeholder 3">
            <a:extLst>
              <a:ext uri="{FF2B5EF4-FFF2-40B4-BE49-F238E27FC236}">
                <a16:creationId xmlns:a16="http://schemas.microsoft.com/office/drawing/2014/main" id="{1BA2D1EA-5CE1-65A1-2DF3-A123FD42F5F9}"/>
              </a:ext>
            </a:extLst>
          </p:cNvPr>
          <p:cNvSpPr>
            <a:spLocks noGrp="1"/>
          </p:cNvSpPr>
          <p:nvPr>
            <p:ph type="dt" sz="half" idx="10"/>
          </p:nvPr>
        </p:nvSpPr>
        <p:spPr/>
        <p:txBody>
          <a:bodyPr/>
          <a:lstStyle/>
          <a:p>
            <a:pPr>
              <a:spcAft>
                <a:spcPts val="600"/>
              </a:spcAft>
            </a:pPr>
            <a:fld id="{31162B62-3B1B-495D-8C30-DD736C4A1CEF}" type="datetime1">
              <a:rPr lang="en-US"/>
              <a:pPr>
                <a:spcAft>
                  <a:spcPts val="600"/>
                </a:spcAft>
              </a:pPr>
              <a:t>3/26/2026</a:t>
            </a:fld>
            <a:endParaRPr lang="en-US"/>
          </a:p>
        </p:txBody>
      </p:sp>
      <p:sp>
        <p:nvSpPr>
          <p:cNvPr id="11" name="Footer Placeholder 4">
            <a:extLst>
              <a:ext uri="{FF2B5EF4-FFF2-40B4-BE49-F238E27FC236}">
                <a16:creationId xmlns:a16="http://schemas.microsoft.com/office/drawing/2014/main" id="{21AC9D93-242B-C22F-6ACF-BA639FAA465D}"/>
              </a:ext>
            </a:extLst>
          </p:cNvPr>
          <p:cNvSpPr>
            <a:spLocks noGrp="1"/>
          </p:cNvSpPr>
          <p:nvPr>
            <p:ph type="ftr" sz="quarter" idx="11"/>
          </p:nvPr>
        </p:nvSpPr>
        <p:spPr/>
        <p:txBody>
          <a:bodyPr/>
          <a:lstStyle/>
          <a:p>
            <a:pPr>
              <a:spcAft>
                <a:spcPts val="600"/>
              </a:spcAft>
            </a:pPr>
            <a:r>
              <a:rPr lang="en-US"/>
              <a:t>
              </a:t>
            </a:r>
          </a:p>
        </p:txBody>
      </p:sp>
      <p:sp>
        <p:nvSpPr>
          <p:cNvPr id="13" name="Slide Number Placeholder 5">
            <a:extLst>
              <a:ext uri="{FF2B5EF4-FFF2-40B4-BE49-F238E27FC236}">
                <a16:creationId xmlns:a16="http://schemas.microsoft.com/office/drawing/2014/main" id="{563B432E-ACE7-433B-94AE-FD4428053A8C}"/>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3</a:t>
            </a:fld>
            <a:endParaRPr lang="en-US"/>
          </a:p>
        </p:txBody>
      </p:sp>
    </p:spTree>
    <p:extLst>
      <p:ext uri="{BB962C8B-B14F-4D97-AF65-F5344CB8AC3E}">
        <p14:creationId xmlns:p14="http://schemas.microsoft.com/office/powerpoint/2010/main" val="135624296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D8EA5-982C-3E7B-4D1D-7CF78792044D}"/>
              </a:ext>
            </a:extLst>
          </p:cNvPr>
          <p:cNvSpPr>
            <a:spLocks noGrp="1"/>
          </p:cNvSpPr>
          <p:nvPr>
            <p:ph type="title"/>
          </p:nvPr>
        </p:nvSpPr>
        <p:spPr>
          <a:xfrm>
            <a:off x="2230438" y="295216"/>
            <a:ext cx="7729728" cy="1188720"/>
          </a:xfrm>
        </p:spPr>
        <p:txBody>
          <a:bodyPr anchor="t">
            <a:normAutofit/>
          </a:bodyPr>
          <a:lstStyle/>
          <a:p>
            <a:r>
              <a:rPr lang="en-US"/>
              <a:t>Teamwork</a:t>
            </a:r>
          </a:p>
        </p:txBody>
      </p:sp>
      <p:graphicFrame>
        <p:nvGraphicFramePr>
          <p:cNvPr id="5" name="Content Placeholder 2">
            <a:extLst>
              <a:ext uri="{FF2B5EF4-FFF2-40B4-BE49-F238E27FC236}">
                <a16:creationId xmlns:a16="http://schemas.microsoft.com/office/drawing/2014/main" id="{0D3BE109-CF6A-8D46-D11B-F923A9C3C97F}"/>
              </a:ext>
            </a:extLst>
          </p:cNvPr>
          <p:cNvGraphicFramePr>
            <a:graphicFrameLocks noGrp="1"/>
          </p:cNvGraphicFramePr>
          <p:nvPr>
            <p:ph idx="1"/>
            <p:extLst>
              <p:ext uri="{D42A27DB-BD31-4B8C-83A1-F6EECF244321}">
                <p14:modId xmlns:p14="http://schemas.microsoft.com/office/powerpoint/2010/main" val="2347817327"/>
              </p:ext>
            </p:extLst>
          </p:nvPr>
        </p:nvGraphicFramePr>
        <p:xfrm>
          <a:off x="1495521" y="1896589"/>
          <a:ext cx="9199562" cy="39243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Date Placeholder 3">
            <a:extLst>
              <a:ext uri="{FF2B5EF4-FFF2-40B4-BE49-F238E27FC236}">
                <a16:creationId xmlns:a16="http://schemas.microsoft.com/office/drawing/2014/main" id="{896116EE-E217-319A-B0BC-1F47197B5E61}"/>
              </a:ext>
            </a:extLst>
          </p:cNvPr>
          <p:cNvSpPr>
            <a:spLocks noGrp="1"/>
          </p:cNvSpPr>
          <p:nvPr>
            <p:ph type="dt" sz="half" idx="10"/>
          </p:nvPr>
        </p:nvSpPr>
        <p:spPr/>
        <p:txBody>
          <a:bodyPr/>
          <a:lstStyle/>
          <a:p>
            <a:pPr>
              <a:spcAft>
                <a:spcPts val="600"/>
              </a:spcAft>
            </a:pPr>
            <a:fld id="{BA5F4D2A-4489-4B42-975D-F0B6C84FCB6F}" type="datetime1">
              <a:rPr lang="en-US"/>
              <a:pPr>
                <a:spcAft>
                  <a:spcPts val="600"/>
                </a:spcAft>
              </a:pPr>
              <a:t>3/26/2026</a:t>
            </a:fld>
            <a:endParaRPr lang="en-US"/>
          </a:p>
        </p:txBody>
      </p:sp>
      <p:sp>
        <p:nvSpPr>
          <p:cNvPr id="11" name="Footer Placeholder 4">
            <a:extLst>
              <a:ext uri="{FF2B5EF4-FFF2-40B4-BE49-F238E27FC236}">
                <a16:creationId xmlns:a16="http://schemas.microsoft.com/office/drawing/2014/main" id="{289E8846-DCC0-3B8B-F2FC-D503883B02F1}"/>
              </a:ext>
            </a:extLst>
          </p:cNvPr>
          <p:cNvSpPr>
            <a:spLocks noGrp="1"/>
          </p:cNvSpPr>
          <p:nvPr>
            <p:ph type="ftr" sz="quarter" idx="11"/>
          </p:nvPr>
        </p:nvSpPr>
        <p:spPr/>
        <p:txBody>
          <a:bodyPr/>
          <a:lstStyle/>
          <a:p>
            <a:pPr>
              <a:spcAft>
                <a:spcPts val="600"/>
              </a:spcAft>
            </a:pPr>
            <a:r>
              <a:rPr lang="en-US"/>
              <a:t>
              </a:t>
            </a:r>
          </a:p>
        </p:txBody>
      </p:sp>
      <p:sp>
        <p:nvSpPr>
          <p:cNvPr id="13" name="Slide Number Placeholder 5">
            <a:extLst>
              <a:ext uri="{FF2B5EF4-FFF2-40B4-BE49-F238E27FC236}">
                <a16:creationId xmlns:a16="http://schemas.microsoft.com/office/drawing/2014/main" id="{B4D2CDC0-4D0D-DD13-8992-E298EF44AF9C}"/>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4</a:t>
            </a:fld>
            <a:endParaRPr lang="en-US"/>
          </a:p>
        </p:txBody>
      </p:sp>
    </p:spTree>
    <p:extLst>
      <p:ext uri="{BB962C8B-B14F-4D97-AF65-F5344CB8AC3E}">
        <p14:creationId xmlns:p14="http://schemas.microsoft.com/office/powerpoint/2010/main" val="35495018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CBC89-D29F-604B-4F7D-0E80BBA8927F}"/>
              </a:ext>
            </a:extLst>
          </p:cNvPr>
          <p:cNvSpPr>
            <a:spLocks noGrp="1"/>
          </p:cNvSpPr>
          <p:nvPr>
            <p:ph type="title"/>
          </p:nvPr>
        </p:nvSpPr>
        <p:spPr>
          <a:xfrm>
            <a:off x="2231136" y="288036"/>
            <a:ext cx="7729728" cy="1188720"/>
          </a:xfrm>
        </p:spPr>
        <p:txBody>
          <a:bodyPr/>
          <a:lstStyle/>
          <a:p>
            <a:r>
              <a:rPr lang="en-US"/>
              <a:t>Additional research</a:t>
            </a:r>
          </a:p>
        </p:txBody>
      </p:sp>
      <p:sp>
        <p:nvSpPr>
          <p:cNvPr id="3" name="Content Placeholder 2">
            <a:extLst>
              <a:ext uri="{FF2B5EF4-FFF2-40B4-BE49-F238E27FC236}">
                <a16:creationId xmlns:a16="http://schemas.microsoft.com/office/drawing/2014/main" id="{3064EF8B-EA37-31B2-9332-783B20C9EE31}"/>
              </a:ext>
            </a:extLst>
          </p:cNvPr>
          <p:cNvSpPr>
            <a:spLocks noGrp="1"/>
          </p:cNvSpPr>
          <p:nvPr>
            <p:ph idx="1"/>
          </p:nvPr>
        </p:nvSpPr>
        <p:spPr>
          <a:xfrm>
            <a:off x="1048512" y="1815084"/>
            <a:ext cx="10094976" cy="4320540"/>
          </a:xfrm>
          <a:solidFill>
            <a:schemeClr val="bg1"/>
          </a:solidFill>
          <a:ln w="28575">
            <a:solidFill>
              <a:schemeClr val="tx1"/>
            </a:solidFill>
          </a:ln>
        </p:spPr>
        <p:txBody>
          <a:bodyPr vert="horz" lIns="91440" tIns="45720" rIns="91440" bIns="45720" rtlCol="0" anchor="t">
            <a:normAutofit/>
          </a:bodyPr>
          <a:lstStyle/>
          <a:p>
            <a:pPr marL="0" indent="0">
              <a:buNone/>
            </a:pPr>
            <a:r>
              <a:rPr lang="en-US" b="1"/>
              <a:t>Dyslexia assessments and testing</a:t>
            </a:r>
          </a:p>
          <a:p>
            <a:pPr marL="0" indent="0">
              <a:buNone/>
            </a:pPr>
            <a:r>
              <a:rPr lang="en-US">
                <a:ea typeface="+mn-lt"/>
                <a:cs typeface="+mn-lt"/>
              </a:rPr>
              <a:t>During our first presentation a recommendation was made that we should include integrated dyslexia assessment and monitoring into the app. </a:t>
            </a:r>
          </a:p>
          <a:p>
            <a:pPr marL="0" indent="0">
              <a:buNone/>
            </a:pPr>
            <a:r>
              <a:rPr lang="en-US">
                <a:ea typeface="+mn-lt"/>
                <a:cs typeface="+mn-lt"/>
              </a:rPr>
              <a:t>We have since conducted research to determine whether this would be something that could fit into the scope of the project. Most of this research has been focused on official NHS guidance. [1]</a:t>
            </a:r>
          </a:p>
          <a:p>
            <a:pPr marL="0" indent="0">
              <a:buNone/>
            </a:pPr>
            <a:endParaRPr lang="en-US">
              <a:ea typeface="+mn-lt"/>
              <a:cs typeface="+mn-lt"/>
            </a:endParaRPr>
          </a:p>
          <a:p>
            <a:pPr marL="0" indent="0">
              <a:buNone/>
            </a:pPr>
            <a:r>
              <a:rPr lang="en-US">
                <a:ea typeface="+mn-lt"/>
                <a:cs typeface="+mn-lt"/>
              </a:rPr>
              <a:t>Areas researched</a:t>
            </a:r>
          </a:p>
          <a:p>
            <a:pPr marL="342900" indent="-342900"/>
            <a:r>
              <a:rPr lang="en-US">
                <a:ea typeface="+mn-lt"/>
                <a:cs typeface="+mn-lt"/>
              </a:rPr>
              <a:t>Dyslexia testing </a:t>
            </a:r>
          </a:p>
          <a:p>
            <a:pPr marL="342900" indent="-342900"/>
            <a:r>
              <a:rPr lang="en-US">
                <a:ea typeface="+mn-lt"/>
                <a:cs typeface="+mn-lt"/>
              </a:rPr>
              <a:t>Diagnosis</a:t>
            </a:r>
          </a:p>
          <a:p>
            <a:pPr marL="342900" indent="-342900"/>
            <a:r>
              <a:rPr lang="en-US">
                <a:ea typeface="+mn-lt"/>
                <a:cs typeface="+mn-lt"/>
              </a:rPr>
              <a:t>Assessment procedure</a:t>
            </a:r>
          </a:p>
          <a:p>
            <a:pPr marL="0" indent="0">
              <a:buNone/>
            </a:pPr>
            <a:r>
              <a:rPr lang="en-US"/>
              <a:t>[2][8]</a:t>
            </a:r>
          </a:p>
        </p:txBody>
      </p:sp>
      <p:sp>
        <p:nvSpPr>
          <p:cNvPr id="4" name="Date Placeholder 3">
            <a:extLst>
              <a:ext uri="{FF2B5EF4-FFF2-40B4-BE49-F238E27FC236}">
                <a16:creationId xmlns:a16="http://schemas.microsoft.com/office/drawing/2014/main" id="{C69B3B20-C70E-E9FB-B88E-5844A947A214}"/>
              </a:ext>
            </a:extLst>
          </p:cNvPr>
          <p:cNvSpPr>
            <a:spLocks noGrp="1"/>
          </p:cNvSpPr>
          <p:nvPr>
            <p:ph type="dt" sz="half" idx="10"/>
          </p:nvPr>
        </p:nvSpPr>
        <p:spPr>
          <a:xfrm>
            <a:off x="7821429" y="6238816"/>
            <a:ext cx="2753746" cy="323968"/>
          </a:xfrm>
        </p:spPr>
        <p:txBody>
          <a:bodyPr/>
          <a:lstStyle/>
          <a:p>
            <a:pPr>
              <a:spcAft>
                <a:spcPts val="600"/>
              </a:spcAft>
            </a:pPr>
            <a:fld id="{BA5F4D2A-4489-4B42-975D-F0B6C84FCB6F}" type="datetime1">
              <a:rPr lang="en-US"/>
              <a:pPr>
                <a:spcAft>
                  <a:spcPts val="600"/>
                </a:spcAft>
              </a:pPr>
              <a:t>3/26/2026</a:t>
            </a:fld>
            <a:endParaRPr lang="en-US"/>
          </a:p>
        </p:txBody>
      </p:sp>
      <p:sp>
        <p:nvSpPr>
          <p:cNvPr id="6" name="Slide Number Placeholder 5">
            <a:extLst>
              <a:ext uri="{FF2B5EF4-FFF2-40B4-BE49-F238E27FC236}">
                <a16:creationId xmlns:a16="http://schemas.microsoft.com/office/drawing/2014/main" id="{446196F8-D296-A2C1-151D-6733AC2BD968}"/>
              </a:ext>
            </a:extLst>
          </p:cNvPr>
          <p:cNvSpPr>
            <a:spLocks noGrp="1"/>
          </p:cNvSpPr>
          <p:nvPr>
            <p:ph type="sldNum" sz="quarter" idx="12"/>
          </p:nvPr>
        </p:nvSpPr>
        <p:spPr>
          <a:xfrm>
            <a:off x="10758922" y="6217920"/>
            <a:ext cx="365760" cy="365760"/>
          </a:xfrm>
        </p:spPr>
        <p:txBody>
          <a:bodyPr/>
          <a:lstStyle/>
          <a:p>
            <a:pPr>
              <a:spcAft>
                <a:spcPts val="600"/>
              </a:spcAft>
            </a:pPr>
            <a:fld id="{CC057153-B650-4DEB-B370-79DDCFDCE934}" type="slidenum">
              <a:rPr lang="en-US" dirty="0"/>
              <a:pPr>
                <a:spcAft>
                  <a:spcPts val="600"/>
                </a:spcAft>
              </a:pPr>
              <a:t>5</a:t>
            </a:fld>
            <a:endParaRPr lang="en-US"/>
          </a:p>
        </p:txBody>
      </p:sp>
    </p:spTree>
    <p:extLst>
      <p:ext uri="{BB962C8B-B14F-4D97-AF65-F5344CB8AC3E}">
        <p14:creationId xmlns:p14="http://schemas.microsoft.com/office/powerpoint/2010/main" val="392556637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1F5AB-1910-538C-B54B-E83B476ED818}"/>
              </a:ext>
            </a:extLst>
          </p:cNvPr>
          <p:cNvSpPr>
            <a:spLocks noGrp="1"/>
          </p:cNvSpPr>
          <p:nvPr>
            <p:ph type="title"/>
          </p:nvPr>
        </p:nvSpPr>
        <p:spPr>
          <a:xfrm>
            <a:off x="2231136" y="214884"/>
            <a:ext cx="7729728" cy="1188720"/>
          </a:xfrm>
        </p:spPr>
        <p:txBody>
          <a:bodyPr anchor="t">
            <a:normAutofit/>
          </a:bodyPr>
          <a:lstStyle/>
          <a:p>
            <a:r>
              <a:rPr lang="en-GB"/>
              <a:t>Work with external partners</a:t>
            </a:r>
          </a:p>
        </p:txBody>
      </p:sp>
      <p:sp>
        <p:nvSpPr>
          <p:cNvPr id="3" name="Content Placeholder 2">
            <a:extLst>
              <a:ext uri="{FF2B5EF4-FFF2-40B4-BE49-F238E27FC236}">
                <a16:creationId xmlns:a16="http://schemas.microsoft.com/office/drawing/2014/main" id="{30E6EB3E-6C1B-FB62-1D80-A2109B605D30}"/>
              </a:ext>
            </a:extLst>
          </p:cNvPr>
          <p:cNvSpPr>
            <a:spLocks noGrp="1"/>
          </p:cNvSpPr>
          <p:nvPr>
            <p:ph sz="half" idx="1"/>
          </p:nvPr>
        </p:nvSpPr>
        <p:spPr>
          <a:xfrm>
            <a:off x="729673" y="1567654"/>
            <a:ext cx="5360331" cy="4519110"/>
          </a:xfrm>
          <a:solidFill>
            <a:schemeClr val="bg1"/>
          </a:solidFill>
          <a:ln w="19050">
            <a:solidFill>
              <a:schemeClr val="tx1"/>
            </a:solidFill>
          </a:ln>
        </p:spPr>
        <p:txBody>
          <a:bodyPr vert="horz" lIns="91440" tIns="45720" rIns="91440" bIns="45720" rtlCol="0" anchor="t">
            <a:normAutofit/>
          </a:bodyPr>
          <a:lstStyle/>
          <a:p>
            <a:pPr marL="0" indent="0">
              <a:lnSpc>
                <a:spcPct val="110000"/>
              </a:lnSpc>
              <a:buNone/>
            </a:pPr>
            <a:r>
              <a:rPr lang="en-GB" sz="1700" dirty="0"/>
              <a:t>For this project we have been working with people involved in a youth organisation which operates across the country.</a:t>
            </a:r>
          </a:p>
          <a:p>
            <a:pPr marL="0" indent="0">
              <a:lnSpc>
                <a:spcPct val="110000"/>
              </a:lnSpc>
              <a:buNone/>
            </a:pPr>
            <a:endParaRPr lang="en-GB" sz="1700" dirty="0"/>
          </a:p>
          <a:p>
            <a:pPr>
              <a:lnSpc>
                <a:spcPct val="110000"/>
              </a:lnSpc>
            </a:pPr>
            <a:r>
              <a:rPr lang="en-GB" sz="1700" dirty="0"/>
              <a:t>Children aged 12 – 17</a:t>
            </a:r>
          </a:p>
          <a:p>
            <a:pPr>
              <a:lnSpc>
                <a:spcPct val="110000"/>
              </a:lnSpc>
            </a:pPr>
            <a:r>
              <a:rPr lang="en-GB" sz="1700" dirty="0"/>
              <a:t>Some with learning disabilities and underdeveloped skills.</a:t>
            </a:r>
          </a:p>
          <a:p>
            <a:pPr>
              <a:lnSpc>
                <a:spcPct val="110000"/>
              </a:lnSpc>
            </a:pPr>
            <a:r>
              <a:rPr lang="en-GB" sz="1700" dirty="0"/>
              <a:t>The branch we are working with has a high proportion of children with the above attributes</a:t>
            </a:r>
          </a:p>
          <a:p>
            <a:pPr>
              <a:lnSpc>
                <a:spcPct val="110000"/>
              </a:lnSpc>
            </a:pPr>
            <a:endParaRPr lang="en-GB" sz="1700" dirty="0"/>
          </a:p>
        </p:txBody>
      </p:sp>
      <p:sp>
        <p:nvSpPr>
          <p:cNvPr id="4" name="Date Placeholder 3">
            <a:extLst>
              <a:ext uri="{FF2B5EF4-FFF2-40B4-BE49-F238E27FC236}">
                <a16:creationId xmlns:a16="http://schemas.microsoft.com/office/drawing/2014/main" id="{62F300F0-16F8-1874-8803-ACD510674F44}"/>
              </a:ext>
            </a:extLst>
          </p:cNvPr>
          <p:cNvSpPr>
            <a:spLocks noGrp="1"/>
          </p:cNvSpPr>
          <p:nvPr>
            <p:ph type="dt" sz="half" idx="10"/>
          </p:nvPr>
        </p:nvSpPr>
        <p:spPr/>
        <p:txBody>
          <a:bodyPr anchor="ctr">
            <a:normAutofit/>
          </a:bodyPr>
          <a:lstStyle/>
          <a:p>
            <a:pPr>
              <a:spcAft>
                <a:spcPts val="600"/>
              </a:spcAft>
            </a:pPr>
            <a:fld id="{A3D7D18A-D35E-4077-A39F-65B6CFF7134D}" type="datetime1">
              <a:rPr lang="en-US"/>
              <a:pPr>
                <a:spcAft>
                  <a:spcPts val="600"/>
                </a:spcAft>
              </a:pPr>
              <a:t>3/26/2026</a:t>
            </a:fld>
            <a:endParaRPr lang="en-US"/>
          </a:p>
        </p:txBody>
      </p:sp>
      <p:sp>
        <p:nvSpPr>
          <p:cNvPr id="5" name="Footer Placeholder 4">
            <a:extLst>
              <a:ext uri="{FF2B5EF4-FFF2-40B4-BE49-F238E27FC236}">
                <a16:creationId xmlns:a16="http://schemas.microsoft.com/office/drawing/2014/main" id="{4E5FB3A5-BE01-74D1-0FC2-258B123D1ACF}"/>
              </a:ext>
            </a:extLst>
          </p:cNvPr>
          <p:cNvSpPr>
            <a:spLocks noGrp="1"/>
          </p:cNvSpPr>
          <p:nvPr>
            <p:ph type="ftr" sz="quarter" idx="11"/>
          </p:nvPr>
        </p:nvSpPr>
        <p:spPr/>
        <p:txBody>
          <a:bodyPr anchor="ctr">
            <a:normAutofit fontScale="92500" lnSpcReduction="10000"/>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7851DE58-BAD2-2ECD-C27D-44C4D15BAF0F}"/>
              </a:ext>
            </a:extLst>
          </p:cNvPr>
          <p:cNvSpPr>
            <a:spLocks noGrp="1"/>
          </p:cNvSpPr>
          <p:nvPr>
            <p:ph type="sldNum" sz="quarter" idx="12"/>
          </p:nvPr>
        </p:nvSpPr>
        <p:spPr/>
        <p:txBody>
          <a:bodyPr anchor="ctr">
            <a:normAutofit lnSpcReduction="10000"/>
          </a:bodyPr>
          <a:lstStyle/>
          <a:p>
            <a:pPr>
              <a:spcAft>
                <a:spcPts val="600"/>
              </a:spcAft>
            </a:pPr>
            <a:fld id="{CC057153-B650-4DEB-B370-79DDCFDCE934}" type="slidenum">
              <a:rPr lang="en-US" dirty="0"/>
              <a:pPr>
                <a:spcAft>
                  <a:spcPts val="600"/>
                </a:spcAft>
              </a:pPr>
              <a:t>6</a:t>
            </a:fld>
            <a:endParaRPr lang="en-US"/>
          </a:p>
        </p:txBody>
      </p:sp>
      <p:sp>
        <p:nvSpPr>
          <p:cNvPr id="8" name="Content Placeholder 2">
            <a:extLst>
              <a:ext uri="{FF2B5EF4-FFF2-40B4-BE49-F238E27FC236}">
                <a16:creationId xmlns:a16="http://schemas.microsoft.com/office/drawing/2014/main" id="{479BF732-96A7-2585-724E-19C604BACB5B}"/>
              </a:ext>
            </a:extLst>
          </p:cNvPr>
          <p:cNvSpPr txBox="1">
            <a:spLocks/>
          </p:cNvSpPr>
          <p:nvPr/>
        </p:nvSpPr>
        <p:spPr>
          <a:xfrm>
            <a:off x="6295685" y="1572203"/>
            <a:ext cx="5360331" cy="4519110"/>
          </a:xfrm>
          <a:prstGeom prst="rect">
            <a:avLst/>
          </a:prstGeom>
          <a:solidFill>
            <a:schemeClr val="bg1"/>
          </a:solidFill>
          <a:ln w="19050">
            <a:solidFill>
              <a:schemeClr val="tx1"/>
            </a:solidFill>
          </a:ln>
        </p:spPr>
        <p:txBody>
          <a:bodyPr vert="horz" lIns="91440" tIns="45720" rIns="91440" bIns="4572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lnSpc>
                <a:spcPct val="110000"/>
              </a:lnSpc>
              <a:buNone/>
            </a:pPr>
            <a:r>
              <a:rPr lang="en-GB" sz="1700" dirty="0"/>
              <a:t>Coordination with the organisation has been achieved using multiple methods.</a:t>
            </a:r>
          </a:p>
          <a:p>
            <a:pPr marL="0" indent="0">
              <a:lnSpc>
                <a:spcPct val="110000"/>
              </a:lnSpc>
              <a:buNone/>
            </a:pPr>
            <a:endParaRPr lang="en-GB" sz="1700" dirty="0"/>
          </a:p>
          <a:p>
            <a:pPr marL="285750" indent="-285750">
              <a:lnSpc>
                <a:spcPct val="110000"/>
              </a:lnSpc>
            </a:pPr>
            <a:r>
              <a:rPr lang="en-GB" sz="1700" dirty="0"/>
              <a:t>Initial communication was done by private message via WhatsApp</a:t>
            </a:r>
          </a:p>
          <a:p>
            <a:pPr marL="285750" indent="-285750">
              <a:lnSpc>
                <a:spcPct val="110000"/>
              </a:lnSpc>
            </a:pPr>
            <a:r>
              <a:rPr lang="en-GB" sz="1700" dirty="0"/>
              <a:t>Further communication and pitch was delivered in person </a:t>
            </a:r>
          </a:p>
          <a:p>
            <a:pPr marL="285750" indent="-285750">
              <a:lnSpc>
                <a:spcPct val="110000"/>
              </a:lnSpc>
            </a:pPr>
            <a:r>
              <a:rPr lang="en-GB" sz="1700" dirty="0"/>
              <a:t>Feedback has mainly been given in verbal form with some written feedback</a:t>
            </a:r>
          </a:p>
          <a:p>
            <a:pPr marL="285750" indent="-285750">
              <a:lnSpc>
                <a:spcPct val="110000"/>
              </a:lnSpc>
            </a:pPr>
            <a:endParaRPr lang="en-GB" sz="1700" dirty="0"/>
          </a:p>
          <a:p>
            <a:pPr marL="0" indent="0">
              <a:lnSpc>
                <a:spcPct val="110000"/>
              </a:lnSpc>
              <a:buNone/>
            </a:pPr>
            <a:r>
              <a:rPr lang="en-GB" sz="1700" dirty="0"/>
              <a:t>After pitching our project, the them the following points and recommendations were made.</a:t>
            </a:r>
          </a:p>
        </p:txBody>
      </p:sp>
    </p:spTree>
    <p:extLst>
      <p:ext uri="{BB962C8B-B14F-4D97-AF65-F5344CB8AC3E}">
        <p14:creationId xmlns:p14="http://schemas.microsoft.com/office/powerpoint/2010/main" val="42564171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DD6F9-E90D-FD67-3847-626B82AF2EAB}"/>
              </a:ext>
            </a:extLst>
          </p:cNvPr>
          <p:cNvSpPr>
            <a:spLocks noGrp="1"/>
          </p:cNvSpPr>
          <p:nvPr>
            <p:ph type="title"/>
          </p:nvPr>
        </p:nvSpPr>
        <p:spPr>
          <a:xfrm>
            <a:off x="2231136" y="301752"/>
            <a:ext cx="7729728" cy="1188720"/>
          </a:xfrm>
        </p:spPr>
        <p:txBody>
          <a:bodyPr anchor="t">
            <a:normAutofit/>
          </a:bodyPr>
          <a:lstStyle/>
          <a:p>
            <a:r>
              <a:rPr lang="en-US"/>
              <a:t>Input from external partners </a:t>
            </a:r>
          </a:p>
        </p:txBody>
      </p:sp>
      <p:graphicFrame>
        <p:nvGraphicFramePr>
          <p:cNvPr id="20" name="Content Placeholder 2">
            <a:extLst>
              <a:ext uri="{FF2B5EF4-FFF2-40B4-BE49-F238E27FC236}">
                <a16:creationId xmlns:a16="http://schemas.microsoft.com/office/drawing/2014/main" id="{674303CB-B8C0-1468-07D9-380E66F136C7}"/>
              </a:ext>
            </a:extLst>
          </p:cNvPr>
          <p:cNvGraphicFramePr>
            <a:graphicFrameLocks noGrp="1"/>
          </p:cNvGraphicFramePr>
          <p:nvPr>
            <p:ph idx="1"/>
            <p:extLst>
              <p:ext uri="{D42A27DB-BD31-4B8C-83A1-F6EECF244321}">
                <p14:modId xmlns:p14="http://schemas.microsoft.com/office/powerpoint/2010/main" val="1939196299"/>
              </p:ext>
            </p:extLst>
          </p:nvPr>
        </p:nvGraphicFramePr>
        <p:xfrm>
          <a:off x="1342500" y="1729808"/>
          <a:ext cx="9507000" cy="43605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Date Placeholder 3">
            <a:extLst>
              <a:ext uri="{FF2B5EF4-FFF2-40B4-BE49-F238E27FC236}">
                <a16:creationId xmlns:a16="http://schemas.microsoft.com/office/drawing/2014/main" id="{76866C1C-2248-16AD-D370-9737881FBB18}"/>
              </a:ext>
            </a:extLst>
          </p:cNvPr>
          <p:cNvSpPr>
            <a:spLocks noGrp="1"/>
          </p:cNvSpPr>
          <p:nvPr>
            <p:ph type="dt" sz="half" idx="10"/>
          </p:nvPr>
        </p:nvSpPr>
        <p:spPr/>
        <p:txBody>
          <a:bodyPr/>
          <a:lstStyle/>
          <a:p>
            <a:pPr>
              <a:spcAft>
                <a:spcPts val="600"/>
              </a:spcAft>
            </a:pPr>
            <a:fld id="{2BAFD32F-D245-46C1-AAFF-00D3D047F937}" type="datetime1">
              <a:rPr lang="en-GB"/>
              <a:pPr>
                <a:spcAft>
                  <a:spcPts val="600"/>
                </a:spcAft>
              </a:pPr>
              <a:t>26/03/2026</a:t>
            </a:fld>
            <a:endParaRPr lang="en-US"/>
          </a:p>
        </p:txBody>
      </p:sp>
      <p:sp>
        <p:nvSpPr>
          <p:cNvPr id="18" name="Footer Placeholder 4">
            <a:extLst>
              <a:ext uri="{FF2B5EF4-FFF2-40B4-BE49-F238E27FC236}">
                <a16:creationId xmlns:a16="http://schemas.microsoft.com/office/drawing/2014/main" id="{ABC0CE3A-84E8-3FFB-D9C6-76A04F47B1EA}"/>
              </a:ext>
            </a:extLst>
          </p:cNvPr>
          <p:cNvSpPr>
            <a:spLocks noGrp="1"/>
          </p:cNvSpPr>
          <p:nvPr>
            <p:ph type="ftr" sz="quarter" idx="11"/>
          </p:nvPr>
        </p:nvSpPr>
        <p:spPr/>
        <p:txBody>
          <a:bodyPr/>
          <a:lstStyle/>
          <a:p>
            <a:pPr>
              <a:spcAft>
                <a:spcPts val="600"/>
              </a:spcAft>
            </a:pPr>
            <a:r>
              <a:rPr lang="en-US"/>
              <a:t>
              </a:t>
            </a:r>
          </a:p>
        </p:txBody>
      </p:sp>
      <p:sp>
        <p:nvSpPr>
          <p:cNvPr id="19" name="Slide Number Placeholder 5">
            <a:extLst>
              <a:ext uri="{FF2B5EF4-FFF2-40B4-BE49-F238E27FC236}">
                <a16:creationId xmlns:a16="http://schemas.microsoft.com/office/drawing/2014/main" id="{7C8DAED6-DF7A-A699-C098-A06A44DCF80A}"/>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7</a:t>
            </a:fld>
            <a:endParaRPr lang="en-US"/>
          </a:p>
        </p:txBody>
      </p:sp>
    </p:spTree>
    <p:extLst>
      <p:ext uri="{BB962C8B-B14F-4D97-AF65-F5344CB8AC3E}">
        <p14:creationId xmlns:p14="http://schemas.microsoft.com/office/powerpoint/2010/main" val="4236730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0E55-A0F1-6C12-9B38-E9F24A1EBB7A}"/>
              </a:ext>
            </a:extLst>
          </p:cNvPr>
          <p:cNvSpPr>
            <a:spLocks noGrp="1"/>
          </p:cNvSpPr>
          <p:nvPr>
            <p:ph type="title"/>
          </p:nvPr>
        </p:nvSpPr>
        <p:spPr>
          <a:xfrm>
            <a:off x="612648" y="548640"/>
            <a:ext cx="10653578" cy="663335"/>
          </a:xfrm>
        </p:spPr>
        <p:txBody>
          <a:bodyPr>
            <a:normAutofit fontScale="90000"/>
          </a:bodyPr>
          <a:lstStyle/>
          <a:p>
            <a:r>
              <a:rPr lang="en-US"/>
              <a:t>Final Idea</a:t>
            </a:r>
          </a:p>
        </p:txBody>
      </p:sp>
      <p:sp>
        <p:nvSpPr>
          <p:cNvPr id="3" name="Content Placeholder 2">
            <a:extLst>
              <a:ext uri="{FF2B5EF4-FFF2-40B4-BE49-F238E27FC236}">
                <a16:creationId xmlns:a16="http://schemas.microsoft.com/office/drawing/2014/main" id="{8999A106-19E4-A548-A7D4-2BBDFFC124BA}"/>
              </a:ext>
            </a:extLst>
          </p:cNvPr>
          <p:cNvSpPr>
            <a:spLocks noGrp="1"/>
          </p:cNvSpPr>
          <p:nvPr>
            <p:ph idx="1"/>
          </p:nvPr>
        </p:nvSpPr>
        <p:spPr>
          <a:xfrm>
            <a:off x="612647" y="1217301"/>
            <a:ext cx="10653579" cy="4877135"/>
          </a:xfrm>
        </p:spPr>
        <p:txBody>
          <a:bodyPr vert="horz" lIns="91440" tIns="45720" rIns="91440" bIns="45720" rtlCol="0" anchor="t">
            <a:normAutofit/>
          </a:bodyPr>
          <a:lstStyle/>
          <a:p>
            <a:pPr marL="0" indent="0">
              <a:lnSpc>
                <a:spcPct val="100000"/>
              </a:lnSpc>
              <a:buNone/>
            </a:pPr>
            <a:r>
              <a:rPr lang="en-GB" sz="2400">
                <a:solidFill>
                  <a:srgbClr val="262626"/>
                </a:solidFill>
                <a:latin typeface="Gill Sans MT"/>
              </a:rPr>
              <a:t>After conducting further research and taking the input from our external partner we have settled on the following features to move forward with.</a:t>
            </a:r>
          </a:p>
          <a:p>
            <a:pPr marL="0" indent="0">
              <a:lnSpc>
                <a:spcPct val="100000"/>
              </a:lnSpc>
              <a:buNone/>
            </a:pPr>
            <a:endParaRPr lang="en-GB" sz="2400">
              <a:solidFill>
                <a:srgbClr val="262626"/>
              </a:solidFill>
              <a:latin typeface="Gill Sans MT"/>
            </a:endParaRPr>
          </a:p>
          <a:p>
            <a:pPr marL="0" indent="0">
              <a:lnSpc>
                <a:spcPct val="100000"/>
              </a:lnSpc>
              <a:buNone/>
            </a:pPr>
            <a:endParaRPr lang="en-GB" sz="2200">
              <a:solidFill>
                <a:srgbClr val="262626"/>
              </a:solidFill>
              <a:latin typeface="Gill Sans MT"/>
            </a:endParaRPr>
          </a:p>
        </p:txBody>
      </p:sp>
      <p:graphicFrame>
        <p:nvGraphicFramePr>
          <p:cNvPr id="5" name="Content Placeholder 2">
            <a:extLst>
              <a:ext uri="{FF2B5EF4-FFF2-40B4-BE49-F238E27FC236}">
                <a16:creationId xmlns:a16="http://schemas.microsoft.com/office/drawing/2014/main" id="{9393AA04-F3AB-E292-0DCD-37DF6F9CA8FD}"/>
              </a:ext>
            </a:extLst>
          </p:cNvPr>
          <p:cNvGraphicFramePr>
            <a:graphicFrameLocks/>
          </p:cNvGraphicFramePr>
          <p:nvPr>
            <p:extLst>
              <p:ext uri="{D42A27DB-BD31-4B8C-83A1-F6EECF244321}">
                <p14:modId xmlns:p14="http://schemas.microsoft.com/office/powerpoint/2010/main" val="1875083053"/>
              </p:ext>
            </p:extLst>
          </p:nvPr>
        </p:nvGraphicFramePr>
        <p:xfrm>
          <a:off x="839982" y="2116070"/>
          <a:ext cx="10198908" cy="39783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772C53A2-6F35-172B-6FB8-2BD9FE5CB4F5}"/>
              </a:ext>
            </a:extLst>
          </p:cNvPr>
          <p:cNvSpPr>
            <a:spLocks noGrp="1"/>
          </p:cNvSpPr>
          <p:nvPr>
            <p:ph type="dt" sz="half" idx="10"/>
          </p:nvPr>
        </p:nvSpPr>
        <p:spPr>
          <a:xfrm>
            <a:off x="7821429" y="6238816"/>
            <a:ext cx="2753746" cy="323968"/>
          </a:xfrm>
        </p:spPr>
        <p:txBody>
          <a:bodyPr/>
          <a:lstStyle/>
          <a:p>
            <a:pPr>
              <a:spcAft>
                <a:spcPts val="600"/>
              </a:spcAft>
            </a:pPr>
            <a:fld id="{BA5F4D2A-4489-4B42-975D-F0B6C84FCB6F}" type="datetime1">
              <a:rPr lang="en-US"/>
              <a:pPr>
                <a:spcAft>
                  <a:spcPts val="600"/>
                </a:spcAft>
              </a:pPr>
              <a:t>3/26/2026</a:t>
            </a:fld>
            <a:endParaRPr lang="en-US"/>
          </a:p>
        </p:txBody>
      </p:sp>
      <p:sp>
        <p:nvSpPr>
          <p:cNvPr id="6" name="Slide Number Placeholder 5">
            <a:extLst>
              <a:ext uri="{FF2B5EF4-FFF2-40B4-BE49-F238E27FC236}">
                <a16:creationId xmlns:a16="http://schemas.microsoft.com/office/drawing/2014/main" id="{869CA89A-A891-02D7-5E92-0007A81E40EB}"/>
              </a:ext>
            </a:extLst>
          </p:cNvPr>
          <p:cNvSpPr>
            <a:spLocks noGrp="1"/>
          </p:cNvSpPr>
          <p:nvPr>
            <p:ph type="sldNum" sz="quarter" idx="12"/>
          </p:nvPr>
        </p:nvSpPr>
        <p:spPr>
          <a:xfrm>
            <a:off x="10758922" y="6217920"/>
            <a:ext cx="365760" cy="365760"/>
          </a:xfrm>
        </p:spPr>
        <p:txBody>
          <a:bodyPr/>
          <a:lstStyle/>
          <a:p>
            <a:pPr>
              <a:spcAft>
                <a:spcPts val="600"/>
              </a:spcAft>
            </a:pPr>
            <a:fld id="{CC057153-B650-4DEB-B370-79DDCFDCE934}" type="slidenum">
              <a:rPr lang="en-US" dirty="0"/>
              <a:pPr>
                <a:spcAft>
                  <a:spcPts val="600"/>
                </a:spcAft>
              </a:pPr>
              <a:t>8</a:t>
            </a:fld>
            <a:endParaRPr lang="en-US"/>
          </a:p>
        </p:txBody>
      </p:sp>
    </p:spTree>
    <p:extLst>
      <p:ext uri="{BB962C8B-B14F-4D97-AF65-F5344CB8AC3E}">
        <p14:creationId xmlns:p14="http://schemas.microsoft.com/office/powerpoint/2010/main" val="1202637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B8430-BE1C-D53D-5891-71601070F2E5}"/>
              </a:ext>
            </a:extLst>
          </p:cNvPr>
          <p:cNvSpPr>
            <a:spLocks noGrp="1"/>
          </p:cNvSpPr>
          <p:nvPr>
            <p:ph type="title"/>
          </p:nvPr>
        </p:nvSpPr>
        <p:spPr>
          <a:xfrm>
            <a:off x="2231136" y="290811"/>
            <a:ext cx="7729728" cy="827163"/>
          </a:xfrm>
        </p:spPr>
        <p:txBody>
          <a:bodyPr anchor="t">
            <a:normAutofit/>
          </a:bodyPr>
          <a:lstStyle/>
          <a:p>
            <a:r>
              <a:rPr lang="en-US"/>
              <a:t>Final Idea – cut features </a:t>
            </a:r>
          </a:p>
        </p:txBody>
      </p:sp>
      <p:sp>
        <p:nvSpPr>
          <p:cNvPr id="3" name="Content Placeholder 2">
            <a:extLst>
              <a:ext uri="{FF2B5EF4-FFF2-40B4-BE49-F238E27FC236}">
                <a16:creationId xmlns:a16="http://schemas.microsoft.com/office/drawing/2014/main" id="{FDB73E01-5BC1-BADC-F897-FCEDE86A2EC2}"/>
              </a:ext>
            </a:extLst>
          </p:cNvPr>
          <p:cNvSpPr>
            <a:spLocks noGrp="1"/>
          </p:cNvSpPr>
          <p:nvPr>
            <p:ph sz="half" idx="1"/>
          </p:nvPr>
        </p:nvSpPr>
        <p:spPr>
          <a:xfrm>
            <a:off x="750731" y="2408048"/>
            <a:ext cx="10690537" cy="2535682"/>
          </a:xfrm>
          <a:solidFill>
            <a:schemeClr val="bg1"/>
          </a:solidFill>
          <a:ln w="28575">
            <a:solidFill>
              <a:schemeClr val="tx1"/>
            </a:solidFill>
          </a:ln>
        </p:spPr>
        <p:txBody>
          <a:bodyPr vert="horz" lIns="91440" tIns="45720" rIns="91440" bIns="45720" rtlCol="0">
            <a:normAutofit/>
          </a:bodyPr>
          <a:lstStyle/>
          <a:p>
            <a:pPr marL="0" indent="0">
              <a:lnSpc>
                <a:spcPct val="110000"/>
              </a:lnSpc>
              <a:buNone/>
            </a:pPr>
            <a:r>
              <a:rPr lang="en-GB" sz="1900" b="1" dirty="0"/>
              <a:t>Cut features </a:t>
            </a:r>
            <a:r>
              <a:rPr lang="en-GB" sz="1900" dirty="0"/>
              <a:t>– after careful consideration, the following features have been removed from the scope of our project.</a:t>
            </a:r>
          </a:p>
          <a:p>
            <a:pPr marL="0" indent="0">
              <a:lnSpc>
                <a:spcPct val="110000"/>
              </a:lnSpc>
              <a:buNone/>
            </a:pPr>
            <a:endParaRPr lang="en-GB" sz="1900" dirty="0"/>
          </a:p>
          <a:p>
            <a:pPr marL="457200" indent="-457200">
              <a:lnSpc>
                <a:spcPct val="110000"/>
              </a:lnSpc>
            </a:pPr>
            <a:r>
              <a:rPr lang="en-GB" sz="1900" dirty="0"/>
              <a:t>Dyslexia test – This feature will no longer be included in the software due to technical complexity; however, the software will provide advice on where users can obtain advice on dyslexia. This is based on the aforementioned research on dyslexia support and diagnosis.</a:t>
            </a:r>
          </a:p>
          <a:p>
            <a:pPr marL="0" indent="0">
              <a:lnSpc>
                <a:spcPct val="110000"/>
              </a:lnSpc>
              <a:buNone/>
            </a:pPr>
            <a:endParaRPr lang="en-GB" sz="1900" dirty="0"/>
          </a:p>
        </p:txBody>
      </p:sp>
      <p:sp>
        <p:nvSpPr>
          <p:cNvPr id="10" name="Date Placeholder 4">
            <a:extLst>
              <a:ext uri="{FF2B5EF4-FFF2-40B4-BE49-F238E27FC236}">
                <a16:creationId xmlns:a16="http://schemas.microsoft.com/office/drawing/2014/main" id="{68AA7A4C-4B09-1699-3088-E88F099D204A}"/>
              </a:ext>
            </a:extLst>
          </p:cNvPr>
          <p:cNvSpPr>
            <a:spLocks noGrp="1"/>
          </p:cNvSpPr>
          <p:nvPr>
            <p:ph type="dt" sz="half" idx="10"/>
          </p:nvPr>
        </p:nvSpPr>
        <p:spPr/>
        <p:txBody>
          <a:bodyPr/>
          <a:lstStyle/>
          <a:p>
            <a:pPr>
              <a:spcAft>
                <a:spcPts val="600"/>
              </a:spcAft>
            </a:pPr>
            <a:fld id="{81D10408-10CF-42B8-A4D9-8DBD419CAB88}" type="datetime1">
              <a:rPr lang="en-US"/>
              <a:pPr>
                <a:spcAft>
                  <a:spcPts val="600"/>
                </a:spcAft>
              </a:pPr>
              <a:t>3/26/2026</a:t>
            </a:fld>
            <a:endParaRPr lang="en-US"/>
          </a:p>
        </p:txBody>
      </p:sp>
      <p:sp>
        <p:nvSpPr>
          <p:cNvPr id="12" name="Footer Placeholder 5">
            <a:extLst>
              <a:ext uri="{FF2B5EF4-FFF2-40B4-BE49-F238E27FC236}">
                <a16:creationId xmlns:a16="http://schemas.microsoft.com/office/drawing/2014/main" id="{7ECC92E8-B1B0-8635-5E9F-F30E36C3FE66}"/>
              </a:ext>
            </a:extLst>
          </p:cNvPr>
          <p:cNvSpPr>
            <a:spLocks noGrp="1"/>
          </p:cNvSpPr>
          <p:nvPr>
            <p:ph type="ftr" sz="quarter" idx="11"/>
          </p:nvPr>
        </p:nvSpPr>
        <p:spPr/>
        <p:txBody>
          <a:bodyPr/>
          <a:lstStyle/>
          <a:p>
            <a:pPr>
              <a:spcAft>
                <a:spcPts val="600"/>
              </a:spcAft>
            </a:pPr>
            <a:r>
              <a:rPr lang="en-US"/>
              <a:t>
              </a:t>
            </a:r>
          </a:p>
        </p:txBody>
      </p:sp>
      <p:sp>
        <p:nvSpPr>
          <p:cNvPr id="14" name="Slide Number Placeholder 6">
            <a:extLst>
              <a:ext uri="{FF2B5EF4-FFF2-40B4-BE49-F238E27FC236}">
                <a16:creationId xmlns:a16="http://schemas.microsoft.com/office/drawing/2014/main" id="{C552B74A-BB8C-813D-1167-40B6DFA507DF}"/>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9</a:t>
            </a:fld>
            <a:endParaRPr lang="en-US"/>
          </a:p>
        </p:txBody>
      </p:sp>
    </p:spTree>
    <p:extLst>
      <p:ext uri="{BB962C8B-B14F-4D97-AF65-F5344CB8AC3E}">
        <p14:creationId xmlns:p14="http://schemas.microsoft.com/office/powerpoint/2010/main" val="374079671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ABBDD-ECD1-4CBE-64EC-5FA1977788C2}"/>
              </a:ext>
            </a:extLst>
          </p:cNvPr>
          <p:cNvSpPr>
            <a:spLocks noGrp="1"/>
          </p:cNvSpPr>
          <p:nvPr>
            <p:ph type="title"/>
          </p:nvPr>
        </p:nvSpPr>
        <p:spPr>
          <a:xfrm>
            <a:off x="2231136" y="337730"/>
            <a:ext cx="7729728" cy="1188720"/>
          </a:xfrm>
        </p:spPr>
        <p:txBody>
          <a:bodyPr/>
          <a:lstStyle/>
          <a:p>
            <a:r>
              <a:rPr lang="en-US"/>
              <a:t>Information Architecture</a:t>
            </a:r>
          </a:p>
        </p:txBody>
      </p:sp>
      <p:sp>
        <p:nvSpPr>
          <p:cNvPr id="4" name="Date Placeholder 3">
            <a:extLst>
              <a:ext uri="{FF2B5EF4-FFF2-40B4-BE49-F238E27FC236}">
                <a16:creationId xmlns:a16="http://schemas.microsoft.com/office/drawing/2014/main" id="{E8B94380-325A-2D3B-54DD-39A06852CF8D}"/>
              </a:ext>
            </a:extLst>
          </p:cNvPr>
          <p:cNvSpPr>
            <a:spLocks noGrp="1"/>
          </p:cNvSpPr>
          <p:nvPr>
            <p:ph type="dt" sz="half" idx="10"/>
          </p:nvPr>
        </p:nvSpPr>
        <p:spPr>
          <a:xfrm>
            <a:off x="7821429" y="6238816"/>
            <a:ext cx="2753746" cy="323968"/>
          </a:xfrm>
        </p:spPr>
        <p:txBody>
          <a:bodyPr/>
          <a:lstStyle/>
          <a:p>
            <a:pPr>
              <a:spcAft>
                <a:spcPts val="600"/>
              </a:spcAft>
            </a:pPr>
            <a:fld id="{BA5F4D2A-4489-4B42-975D-F0B6C84FCB6F}" type="datetime1">
              <a:rPr lang="en-US"/>
              <a:pPr>
                <a:spcAft>
                  <a:spcPts val="600"/>
                </a:spcAft>
              </a:pPr>
              <a:t>3/26/2026</a:t>
            </a:fld>
            <a:endParaRPr lang="en-US"/>
          </a:p>
        </p:txBody>
      </p:sp>
      <p:sp>
        <p:nvSpPr>
          <p:cNvPr id="5" name="Slide Number Placeholder 5">
            <a:extLst>
              <a:ext uri="{FF2B5EF4-FFF2-40B4-BE49-F238E27FC236}">
                <a16:creationId xmlns:a16="http://schemas.microsoft.com/office/drawing/2014/main" id="{0DDAE29A-439B-755E-15CD-86AEC3F3DD9E}"/>
              </a:ext>
            </a:extLst>
          </p:cNvPr>
          <p:cNvSpPr>
            <a:spLocks noGrp="1"/>
          </p:cNvSpPr>
          <p:nvPr>
            <p:ph type="sldNum" sz="quarter" idx="12"/>
          </p:nvPr>
        </p:nvSpPr>
        <p:spPr>
          <a:xfrm>
            <a:off x="10758922" y="6217920"/>
            <a:ext cx="365760" cy="365760"/>
          </a:xfrm>
        </p:spPr>
        <p:txBody>
          <a:bodyPr/>
          <a:lstStyle/>
          <a:p>
            <a:pPr>
              <a:spcAft>
                <a:spcPts val="600"/>
              </a:spcAft>
            </a:pPr>
            <a:fld id="{CC057153-B650-4DEB-B370-79DDCFDCE934}" type="slidenum">
              <a:rPr lang="en-US" dirty="0"/>
              <a:pPr>
                <a:spcAft>
                  <a:spcPts val="600"/>
                </a:spcAft>
              </a:pPr>
              <a:t>10</a:t>
            </a:fld>
            <a:endParaRPr lang="en-US"/>
          </a:p>
        </p:txBody>
      </p:sp>
      <p:graphicFrame>
        <p:nvGraphicFramePr>
          <p:cNvPr id="6" name="Diagram 5">
            <a:extLst>
              <a:ext uri="{FF2B5EF4-FFF2-40B4-BE49-F238E27FC236}">
                <a16:creationId xmlns:a16="http://schemas.microsoft.com/office/drawing/2014/main" id="{C477355F-8A7A-06DF-BDAD-04483FEE60A6}"/>
              </a:ext>
            </a:extLst>
          </p:cNvPr>
          <p:cNvGraphicFramePr/>
          <p:nvPr>
            <p:extLst>
              <p:ext uri="{D42A27DB-BD31-4B8C-83A1-F6EECF244321}">
                <p14:modId xmlns:p14="http://schemas.microsoft.com/office/powerpoint/2010/main" val="2363403093"/>
              </p:ext>
            </p:extLst>
          </p:nvPr>
        </p:nvGraphicFramePr>
        <p:xfrm>
          <a:off x="2275564" y="1715022"/>
          <a:ext cx="7630437" cy="45761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76211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DCA7D-91A2-4AE1-2B93-4815FC458C4F}"/>
              </a:ext>
            </a:extLst>
          </p:cNvPr>
          <p:cNvSpPr>
            <a:spLocks noGrp="1"/>
          </p:cNvSpPr>
          <p:nvPr>
            <p:ph type="title"/>
          </p:nvPr>
        </p:nvSpPr>
        <p:spPr>
          <a:xfrm>
            <a:off x="2231136" y="202692"/>
            <a:ext cx="7729728" cy="1188720"/>
          </a:xfrm>
        </p:spPr>
        <p:txBody>
          <a:bodyPr/>
          <a:lstStyle/>
          <a:p>
            <a:r>
              <a:rPr lang="en-GB"/>
              <a:t>Wireframe – Home page</a:t>
            </a:r>
          </a:p>
        </p:txBody>
      </p:sp>
      <p:sp>
        <p:nvSpPr>
          <p:cNvPr id="4" name="Date Placeholder 3">
            <a:extLst>
              <a:ext uri="{FF2B5EF4-FFF2-40B4-BE49-F238E27FC236}">
                <a16:creationId xmlns:a16="http://schemas.microsoft.com/office/drawing/2014/main" id="{4DF9F0A9-7C88-BE61-918E-807C68B46F70}"/>
              </a:ext>
            </a:extLst>
          </p:cNvPr>
          <p:cNvSpPr>
            <a:spLocks noGrp="1"/>
          </p:cNvSpPr>
          <p:nvPr>
            <p:ph type="dt" sz="half" idx="10"/>
          </p:nvPr>
        </p:nvSpPr>
        <p:spPr>
          <a:xfrm>
            <a:off x="7821429" y="6238816"/>
            <a:ext cx="2753746" cy="323968"/>
          </a:xfrm>
        </p:spPr>
        <p:txBody>
          <a:bodyPr/>
          <a:lstStyle/>
          <a:p>
            <a:pPr>
              <a:spcAft>
                <a:spcPts val="600"/>
              </a:spcAft>
            </a:pPr>
            <a:fld id="{BA5F4D2A-4489-4B42-975D-F0B6C84FCB6F}" type="datetime1">
              <a:rPr lang="en-US"/>
              <a:pPr>
                <a:spcAft>
                  <a:spcPts val="600"/>
                </a:spcAft>
              </a:pPr>
              <a:t>3/26/2026</a:t>
            </a:fld>
            <a:endParaRPr lang="en-US"/>
          </a:p>
        </p:txBody>
      </p:sp>
      <p:sp>
        <p:nvSpPr>
          <p:cNvPr id="5" name="Slide Number Placeholder 5">
            <a:extLst>
              <a:ext uri="{FF2B5EF4-FFF2-40B4-BE49-F238E27FC236}">
                <a16:creationId xmlns:a16="http://schemas.microsoft.com/office/drawing/2014/main" id="{669D8446-CE33-82D6-5C7D-E23887377CA8}"/>
              </a:ext>
            </a:extLst>
          </p:cNvPr>
          <p:cNvSpPr>
            <a:spLocks noGrp="1"/>
          </p:cNvSpPr>
          <p:nvPr>
            <p:ph type="sldNum" sz="quarter" idx="12"/>
          </p:nvPr>
        </p:nvSpPr>
        <p:spPr>
          <a:xfrm>
            <a:off x="10758922" y="6217920"/>
            <a:ext cx="365760" cy="365760"/>
          </a:xfrm>
        </p:spPr>
        <p:txBody>
          <a:bodyPr/>
          <a:lstStyle/>
          <a:p>
            <a:pPr>
              <a:spcAft>
                <a:spcPts val="600"/>
              </a:spcAft>
            </a:pPr>
            <a:fld id="{CC057153-B650-4DEB-B370-79DDCFDCE934}" type="slidenum">
              <a:rPr lang="en-US" dirty="0"/>
              <a:pPr>
                <a:spcAft>
                  <a:spcPts val="600"/>
                </a:spcAft>
              </a:pPr>
              <a:t>11</a:t>
            </a:fld>
            <a:endParaRPr lang="en-US"/>
          </a:p>
        </p:txBody>
      </p:sp>
      <p:pic>
        <p:nvPicPr>
          <p:cNvPr id="6" name="Picture 5" descr="A black and white outline of a rectangular object&#10;&#10;AI-generated content may be incorrect.">
            <a:extLst>
              <a:ext uri="{FF2B5EF4-FFF2-40B4-BE49-F238E27FC236}">
                <a16:creationId xmlns:a16="http://schemas.microsoft.com/office/drawing/2014/main" id="{D40FE163-4F5D-DA2B-C0D4-9D86D0CF8239}"/>
              </a:ext>
            </a:extLst>
          </p:cNvPr>
          <p:cNvPicPr>
            <a:picLocks noChangeAspect="1"/>
          </p:cNvPicPr>
          <p:nvPr/>
        </p:nvPicPr>
        <p:blipFill>
          <a:blip r:embed="rId3"/>
          <a:stretch>
            <a:fillRect/>
          </a:stretch>
        </p:blipFill>
        <p:spPr>
          <a:xfrm>
            <a:off x="2741451" y="1630101"/>
            <a:ext cx="6699451" cy="4494836"/>
          </a:xfrm>
          <a:prstGeom prst="rect">
            <a:avLst/>
          </a:prstGeom>
        </p:spPr>
      </p:pic>
      <p:sp>
        <p:nvSpPr>
          <p:cNvPr id="8" name="TextBox 7">
            <a:extLst>
              <a:ext uri="{FF2B5EF4-FFF2-40B4-BE49-F238E27FC236}">
                <a16:creationId xmlns:a16="http://schemas.microsoft.com/office/drawing/2014/main" id="{1B8B2306-7C4D-A37B-F97F-E84E00A5C121}"/>
              </a:ext>
            </a:extLst>
          </p:cNvPr>
          <p:cNvSpPr txBox="1"/>
          <p:nvPr/>
        </p:nvSpPr>
        <p:spPr>
          <a:xfrm>
            <a:off x="355696" y="1207413"/>
            <a:ext cx="11377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Header</a:t>
            </a:r>
          </a:p>
        </p:txBody>
      </p:sp>
      <p:sp>
        <p:nvSpPr>
          <p:cNvPr id="9" name="TextBox 8">
            <a:extLst>
              <a:ext uri="{FF2B5EF4-FFF2-40B4-BE49-F238E27FC236}">
                <a16:creationId xmlns:a16="http://schemas.microsoft.com/office/drawing/2014/main" id="{1E27BACA-D724-5208-C312-22F987C94F13}"/>
              </a:ext>
            </a:extLst>
          </p:cNvPr>
          <p:cNvSpPr txBox="1"/>
          <p:nvPr/>
        </p:nvSpPr>
        <p:spPr>
          <a:xfrm>
            <a:off x="10309924" y="2220198"/>
            <a:ext cx="92557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Menu/Profile</a:t>
            </a:r>
          </a:p>
        </p:txBody>
      </p:sp>
      <p:sp>
        <p:nvSpPr>
          <p:cNvPr id="10" name="TextBox 9">
            <a:extLst>
              <a:ext uri="{FF2B5EF4-FFF2-40B4-BE49-F238E27FC236}">
                <a16:creationId xmlns:a16="http://schemas.microsoft.com/office/drawing/2014/main" id="{0DA54F14-B7E0-E4B1-E68C-BB9F335DAE48}"/>
              </a:ext>
            </a:extLst>
          </p:cNvPr>
          <p:cNvSpPr txBox="1"/>
          <p:nvPr/>
        </p:nvSpPr>
        <p:spPr>
          <a:xfrm>
            <a:off x="471443" y="2220198"/>
            <a:ext cx="11377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Tabs</a:t>
            </a:r>
          </a:p>
        </p:txBody>
      </p:sp>
      <p:sp>
        <p:nvSpPr>
          <p:cNvPr id="11" name="TextBox 10">
            <a:extLst>
              <a:ext uri="{FF2B5EF4-FFF2-40B4-BE49-F238E27FC236}">
                <a16:creationId xmlns:a16="http://schemas.microsoft.com/office/drawing/2014/main" id="{148FD972-1417-411D-4CB1-C154B1C4C616}"/>
              </a:ext>
            </a:extLst>
          </p:cNvPr>
          <p:cNvSpPr txBox="1"/>
          <p:nvPr/>
        </p:nvSpPr>
        <p:spPr>
          <a:xfrm>
            <a:off x="10097720" y="3695968"/>
            <a:ext cx="11377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Search</a:t>
            </a:r>
          </a:p>
        </p:txBody>
      </p:sp>
      <p:sp>
        <p:nvSpPr>
          <p:cNvPr id="12" name="TextBox 11">
            <a:extLst>
              <a:ext uri="{FF2B5EF4-FFF2-40B4-BE49-F238E27FC236}">
                <a16:creationId xmlns:a16="http://schemas.microsoft.com/office/drawing/2014/main" id="{F851B4F1-9D3A-3616-9575-FCA2365D500F}"/>
              </a:ext>
            </a:extLst>
          </p:cNvPr>
          <p:cNvSpPr txBox="1"/>
          <p:nvPr/>
        </p:nvSpPr>
        <p:spPr>
          <a:xfrm>
            <a:off x="577544" y="3107590"/>
            <a:ext cx="11377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Year Groups</a:t>
            </a:r>
          </a:p>
        </p:txBody>
      </p:sp>
      <p:sp>
        <p:nvSpPr>
          <p:cNvPr id="13" name="TextBox 12">
            <a:extLst>
              <a:ext uri="{FF2B5EF4-FFF2-40B4-BE49-F238E27FC236}">
                <a16:creationId xmlns:a16="http://schemas.microsoft.com/office/drawing/2014/main" id="{CE624F12-4ED7-1114-4BAB-3683279C8C29}"/>
              </a:ext>
            </a:extLst>
          </p:cNvPr>
          <p:cNvSpPr txBox="1"/>
          <p:nvPr/>
        </p:nvSpPr>
        <p:spPr>
          <a:xfrm>
            <a:off x="278531" y="4448324"/>
            <a:ext cx="220843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Info about partners and various things going on</a:t>
            </a:r>
          </a:p>
        </p:txBody>
      </p:sp>
      <p:cxnSp>
        <p:nvCxnSpPr>
          <p:cNvPr id="14" name="Straight Arrow Connector 13">
            <a:extLst>
              <a:ext uri="{FF2B5EF4-FFF2-40B4-BE49-F238E27FC236}">
                <a16:creationId xmlns:a16="http://schemas.microsoft.com/office/drawing/2014/main" id="{6C165D88-A955-F3FB-0985-CBF37D6CB1D9}"/>
              </a:ext>
            </a:extLst>
          </p:cNvPr>
          <p:cNvCxnSpPr/>
          <p:nvPr/>
        </p:nvCxnSpPr>
        <p:spPr>
          <a:xfrm>
            <a:off x="1336109" y="1388301"/>
            <a:ext cx="1638821" cy="4279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FA9C86E-205E-0F81-0C45-A0BB51B6D439}"/>
              </a:ext>
            </a:extLst>
          </p:cNvPr>
          <p:cNvCxnSpPr>
            <a:cxnSpLocks/>
          </p:cNvCxnSpPr>
          <p:nvPr/>
        </p:nvCxnSpPr>
        <p:spPr>
          <a:xfrm flipV="1">
            <a:off x="1152843" y="2317842"/>
            <a:ext cx="1831731" cy="928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EED1475A-6BFA-46E7-44CE-CE0E7EB98624}"/>
              </a:ext>
            </a:extLst>
          </p:cNvPr>
          <p:cNvCxnSpPr>
            <a:cxnSpLocks/>
          </p:cNvCxnSpPr>
          <p:nvPr/>
        </p:nvCxnSpPr>
        <p:spPr>
          <a:xfrm flipV="1">
            <a:off x="1500084" y="3224527"/>
            <a:ext cx="5410238" cy="1796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D6F542F2-AEBB-33A4-F5C1-91243FD1645E}"/>
              </a:ext>
            </a:extLst>
          </p:cNvPr>
          <p:cNvCxnSpPr>
            <a:cxnSpLocks/>
          </p:cNvCxnSpPr>
          <p:nvPr/>
        </p:nvCxnSpPr>
        <p:spPr>
          <a:xfrm>
            <a:off x="1500084" y="3365642"/>
            <a:ext cx="2072871" cy="1386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7040824A-5B9A-4B85-33BA-009DAE7B6CEE}"/>
              </a:ext>
            </a:extLst>
          </p:cNvPr>
          <p:cNvCxnSpPr>
            <a:cxnSpLocks/>
          </p:cNvCxnSpPr>
          <p:nvPr/>
        </p:nvCxnSpPr>
        <p:spPr>
          <a:xfrm>
            <a:off x="1885907" y="4957161"/>
            <a:ext cx="3567934" cy="517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1A438EB6-2E44-4705-4EE5-1E5D41C4BCFB}"/>
              </a:ext>
            </a:extLst>
          </p:cNvPr>
          <p:cNvCxnSpPr>
            <a:cxnSpLocks/>
          </p:cNvCxnSpPr>
          <p:nvPr/>
        </p:nvCxnSpPr>
        <p:spPr>
          <a:xfrm flipH="1" flipV="1">
            <a:off x="9157741" y="2337133"/>
            <a:ext cx="1196975" cy="1989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5EB50186-EC58-3A7F-2C3D-1CD98037D4FC}"/>
              </a:ext>
            </a:extLst>
          </p:cNvPr>
          <p:cNvCxnSpPr>
            <a:cxnSpLocks/>
          </p:cNvCxnSpPr>
          <p:nvPr/>
        </p:nvCxnSpPr>
        <p:spPr>
          <a:xfrm flipH="1" flipV="1">
            <a:off x="8125663" y="2317843"/>
            <a:ext cx="1949331" cy="15300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86523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1683B6-F470-2242-6A6A-7AB273A323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077C0B-1FAF-6AB1-59B8-1C87894D96DC}"/>
              </a:ext>
            </a:extLst>
          </p:cNvPr>
          <p:cNvSpPr>
            <a:spLocks noGrp="1"/>
          </p:cNvSpPr>
          <p:nvPr>
            <p:ph type="title"/>
          </p:nvPr>
        </p:nvSpPr>
        <p:spPr>
          <a:xfrm>
            <a:off x="2231136" y="202692"/>
            <a:ext cx="7729728" cy="1188720"/>
          </a:xfrm>
        </p:spPr>
        <p:txBody>
          <a:bodyPr/>
          <a:lstStyle/>
          <a:p>
            <a:r>
              <a:rPr lang="en-GB"/>
              <a:t>Wireframe – Content pages</a:t>
            </a:r>
          </a:p>
        </p:txBody>
      </p:sp>
      <p:sp>
        <p:nvSpPr>
          <p:cNvPr id="4" name="Date Placeholder 3">
            <a:extLst>
              <a:ext uri="{FF2B5EF4-FFF2-40B4-BE49-F238E27FC236}">
                <a16:creationId xmlns:a16="http://schemas.microsoft.com/office/drawing/2014/main" id="{47ACC7E8-C3B6-CBA8-85C4-847C39154761}"/>
              </a:ext>
            </a:extLst>
          </p:cNvPr>
          <p:cNvSpPr>
            <a:spLocks noGrp="1"/>
          </p:cNvSpPr>
          <p:nvPr>
            <p:ph type="dt" sz="half" idx="10"/>
          </p:nvPr>
        </p:nvSpPr>
        <p:spPr>
          <a:xfrm>
            <a:off x="7821429" y="6238816"/>
            <a:ext cx="2753746" cy="323968"/>
          </a:xfrm>
        </p:spPr>
        <p:txBody>
          <a:bodyPr/>
          <a:lstStyle/>
          <a:p>
            <a:pPr>
              <a:spcAft>
                <a:spcPts val="600"/>
              </a:spcAft>
            </a:pPr>
            <a:fld id="{BA5F4D2A-4489-4B42-975D-F0B6C84FCB6F}" type="datetime1">
              <a:rPr lang="en-US"/>
              <a:pPr>
                <a:spcAft>
                  <a:spcPts val="600"/>
                </a:spcAft>
              </a:pPr>
              <a:t>3/26/2026</a:t>
            </a:fld>
            <a:endParaRPr lang="en-US"/>
          </a:p>
        </p:txBody>
      </p:sp>
      <p:sp>
        <p:nvSpPr>
          <p:cNvPr id="5" name="Slide Number Placeholder 5">
            <a:extLst>
              <a:ext uri="{FF2B5EF4-FFF2-40B4-BE49-F238E27FC236}">
                <a16:creationId xmlns:a16="http://schemas.microsoft.com/office/drawing/2014/main" id="{6548F1F2-C178-1187-CE20-53F140C9549C}"/>
              </a:ext>
            </a:extLst>
          </p:cNvPr>
          <p:cNvSpPr>
            <a:spLocks noGrp="1"/>
          </p:cNvSpPr>
          <p:nvPr>
            <p:ph type="sldNum" sz="quarter" idx="12"/>
          </p:nvPr>
        </p:nvSpPr>
        <p:spPr>
          <a:xfrm>
            <a:off x="10758922" y="6217920"/>
            <a:ext cx="365760" cy="365760"/>
          </a:xfrm>
        </p:spPr>
        <p:txBody>
          <a:bodyPr/>
          <a:lstStyle/>
          <a:p>
            <a:pPr>
              <a:spcAft>
                <a:spcPts val="600"/>
              </a:spcAft>
            </a:pPr>
            <a:fld id="{CC057153-B650-4DEB-B370-79DDCFDCE934}" type="slidenum">
              <a:rPr lang="en-US" dirty="0"/>
              <a:pPr>
                <a:spcAft>
                  <a:spcPts val="600"/>
                </a:spcAft>
              </a:pPr>
              <a:t>12</a:t>
            </a:fld>
            <a:endParaRPr lang="en-US"/>
          </a:p>
        </p:txBody>
      </p:sp>
      <p:pic>
        <p:nvPicPr>
          <p:cNvPr id="7" name="Picture 6">
            <a:extLst>
              <a:ext uri="{FF2B5EF4-FFF2-40B4-BE49-F238E27FC236}">
                <a16:creationId xmlns:a16="http://schemas.microsoft.com/office/drawing/2014/main" id="{6FFA75B4-B1ED-5589-D2DC-E74E6840D3A1}"/>
              </a:ext>
            </a:extLst>
          </p:cNvPr>
          <p:cNvPicPr>
            <a:picLocks noChangeAspect="1"/>
          </p:cNvPicPr>
          <p:nvPr/>
        </p:nvPicPr>
        <p:blipFill>
          <a:blip r:embed="rId3"/>
          <a:stretch>
            <a:fillRect/>
          </a:stretch>
        </p:blipFill>
        <p:spPr>
          <a:xfrm>
            <a:off x="2741451" y="1630101"/>
            <a:ext cx="6709096" cy="4494835"/>
          </a:xfrm>
          <a:prstGeom prst="rect">
            <a:avLst/>
          </a:prstGeom>
        </p:spPr>
      </p:pic>
      <p:sp>
        <p:nvSpPr>
          <p:cNvPr id="6" name="TextBox 5">
            <a:extLst>
              <a:ext uri="{FF2B5EF4-FFF2-40B4-BE49-F238E27FC236}">
                <a16:creationId xmlns:a16="http://schemas.microsoft.com/office/drawing/2014/main" id="{827D5C4F-9936-50EE-FBE4-A0F89506512A}"/>
              </a:ext>
            </a:extLst>
          </p:cNvPr>
          <p:cNvSpPr txBox="1"/>
          <p:nvPr/>
        </p:nvSpPr>
        <p:spPr>
          <a:xfrm>
            <a:off x="355696" y="1207413"/>
            <a:ext cx="11377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Header</a:t>
            </a:r>
          </a:p>
        </p:txBody>
      </p:sp>
      <p:sp>
        <p:nvSpPr>
          <p:cNvPr id="9" name="TextBox 8">
            <a:extLst>
              <a:ext uri="{FF2B5EF4-FFF2-40B4-BE49-F238E27FC236}">
                <a16:creationId xmlns:a16="http://schemas.microsoft.com/office/drawing/2014/main" id="{A7C6F147-EE11-7428-1F2A-8B3A224AA160}"/>
              </a:ext>
            </a:extLst>
          </p:cNvPr>
          <p:cNvSpPr txBox="1"/>
          <p:nvPr/>
        </p:nvSpPr>
        <p:spPr>
          <a:xfrm>
            <a:off x="471443" y="2220198"/>
            <a:ext cx="11377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Tabs</a:t>
            </a:r>
          </a:p>
        </p:txBody>
      </p:sp>
      <p:cxnSp>
        <p:nvCxnSpPr>
          <p:cNvPr id="11" name="Straight Arrow Connector 10">
            <a:extLst>
              <a:ext uri="{FF2B5EF4-FFF2-40B4-BE49-F238E27FC236}">
                <a16:creationId xmlns:a16="http://schemas.microsoft.com/office/drawing/2014/main" id="{170B107D-A205-DF2D-9CAE-CD211C4CC806}"/>
              </a:ext>
            </a:extLst>
          </p:cNvPr>
          <p:cNvCxnSpPr/>
          <p:nvPr/>
        </p:nvCxnSpPr>
        <p:spPr>
          <a:xfrm>
            <a:off x="1336109" y="1388301"/>
            <a:ext cx="1638821" cy="4279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0228938C-73E2-F325-8B52-8637DAA939CD}"/>
              </a:ext>
            </a:extLst>
          </p:cNvPr>
          <p:cNvCxnSpPr>
            <a:cxnSpLocks/>
          </p:cNvCxnSpPr>
          <p:nvPr/>
        </p:nvCxnSpPr>
        <p:spPr>
          <a:xfrm flipV="1">
            <a:off x="1152843" y="2317842"/>
            <a:ext cx="1831731" cy="928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6B59708D-B347-BA0C-188B-FDAC916F47F9}"/>
              </a:ext>
            </a:extLst>
          </p:cNvPr>
          <p:cNvSpPr txBox="1"/>
          <p:nvPr/>
        </p:nvSpPr>
        <p:spPr>
          <a:xfrm>
            <a:off x="10309924" y="2220198"/>
            <a:ext cx="92557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Menu/Profile</a:t>
            </a:r>
          </a:p>
        </p:txBody>
      </p:sp>
      <p:sp>
        <p:nvSpPr>
          <p:cNvPr id="17" name="TextBox 16">
            <a:extLst>
              <a:ext uri="{FF2B5EF4-FFF2-40B4-BE49-F238E27FC236}">
                <a16:creationId xmlns:a16="http://schemas.microsoft.com/office/drawing/2014/main" id="{CF3C4512-69F8-7F46-166C-4BC319F50867}"/>
              </a:ext>
            </a:extLst>
          </p:cNvPr>
          <p:cNvSpPr txBox="1"/>
          <p:nvPr/>
        </p:nvSpPr>
        <p:spPr>
          <a:xfrm>
            <a:off x="10097720" y="3695968"/>
            <a:ext cx="11377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Search</a:t>
            </a:r>
          </a:p>
        </p:txBody>
      </p:sp>
      <p:cxnSp>
        <p:nvCxnSpPr>
          <p:cNvPr id="19" name="Straight Arrow Connector 18">
            <a:extLst>
              <a:ext uri="{FF2B5EF4-FFF2-40B4-BE49-F238E27FC236}">
                <a16:creationId xmlns:a16="http://schemas.microsoft.com/office/drawing/2014/main" id="{43DA7C0A-0665-2B7B-1330-D9DDB5C1BC39}"/>
              </a:ext>
            </a:extLst>
          </p:cNvPr>
          <p:cNvCxnSpPr>
            <a:cxnSpLocks/>
          </p:cNvCxnSpPr>
          <p:nvPr/>
        </p:nvCxnSpPr>
        <p:spPr>
          <a:xfrm flipH="1" flipV="1">
            <a:off x="9157741" y="2337133"/>
            <a:ext cx="1196975" cy="1989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4209D108-460B-856C-F85B-6B68451A50D8}"/>
              </a:ext>
            </a:extLst>
          </p:cNvPr>
          <p:cNvCxnSpPr>
            <a:cxnSpLocks/>
          </p:cNvCxnSpPr>
          <p:nvPr/>
        </p:nvCxnSpPr>
        <p:spPr>
          <a:xfrm flipH="1" flipV="1">
            <a:off x="8125663" y="2317843"/>
            <a:ext cx="1949331" cy="15300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7A63C187-BED7-1F1D-397D-3EF70DDABCC1}"/>
              </a:ext>
            </a:extLst>
          </p:cNvPr>
          <p:cNvSpPr txBox="1"/>
          <p:nvPr/>
        </p:nvSpPr>
        <p:spPr>
          <a:xfrm>
            <a:off x="326759" y="4168602"/>
            <a:ext cx="198659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Content based on what tab and year group you selected</a:t>
            </a:r>
          </a:p>
        </p:txBody>
      </p:sp>
      <p:cxnSp>
        <p:nvCxnSpPr>
          <p:cNvPr id="31" name="Straight Arrow Connector 30">
            <a:extLst>
              <a:ext uri="{FF2B5EF4-FFF2-40B4-BE49-F238E27FC236}">
                <a16:creationId xmlns:a16="http://schemas.microsoft.com/office/drawing/2014/main" id="{D4266AA2-38F0-1A43-DE68-E0DCADA1F2C9}"/>
              </a:ext>
            </a:extLst>
          </p:cNvPr>
          <p:cNvCxnSpPr>
            <a:cxnSpLocks/>
          </p:cNvCxnSpPr>
          <p:nvPr/>
        </p:nvCxnSpPr>
        <p:spPr>
          <a:xfrm flipV="1">
            <a:off x="2107754" y="3060550"/>
            <a:ext cx="2333300" cy="16458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10A61CE-0E84-3B23-0325-38C27191C604}"/>
              </a:ext>
            </a:extLst>
          </p:cNvPr>
          <p:cNvCxnSpPr>
            <a:cxnSpLocks/>
          </p:cNvCxnSpPr>
          <p:nvPr/>
        </p:nvCxnSpPr>
        <p:spPr>
          <a:xfrm flipV="1">
            <a:off x="2088463" y="3947943"/>
            <a:ext cx="5824997" cy="7487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62482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253F0-09F0-719E-1666-B5C5C3F43AD5}"/>
              </a:ext>
            </a:extLst>
          </p:cNvPr>
          <p:cNvSpPr>
            <a:spLocks noGrp="1"/>
          </p:cNvSpPr>
          <p:nvPr>
            <p:ph type="title"/>
          </p:nvPr>
        </p:nvSpPr>
        <p:spPr>
          <a:xfrm>
            <a:off x="552450" y="193675"/>
            <a:ext cx="11014710" cy="1141349"/>
          </a:xfrm>
        </p:spPr>
        <p:txBody>
          <a:bodyPr>
            <a:normAutofit fontScale="90000"/>
          </a:bodyPr>
          <a:lstStyle/>
          <a:p>
            <a:r>
              <a:rPr lang="en-US" sz="3200"/>
              <a:t>Production and Development – Converting website text</a:t>
            </a:r>
          </a:p>
        </p:txBody>
      </p:sp>
      <p:sp>
        <p:nvSpPr>
          <p:cNvPr id="3" name="Content Placeholder 2">
            <a:extLst>
              <a:ext uri="{FF2B5EF4-FFF2-40B4-BE49-F238E27FC236}">
                <a16:creationId xmlns:a16="http://schemas.microsoft.com/office/drawing/2014/main" id="{4F09B59B-7B7E-CE6A-E498-4BE766983588}"/>
              </a:ext>
            </a:extLst>
          </p:cNvPr>
          <p:cNvSpPr>
            <a:spLocks noGrp="1"/>
          </p:cNvSpPr>
          <p:nvPr>
            <p:ph idx="1"/>
          </p:nvPr>
        </p:nvSpPr>
        <p:spPr>
          <a:xfrm>
            <a:off x="5532777" y="1626610"/>
            <a:ext cx="6212032" cy="4399830"/>
          </a:xfrm>
          <a:solidFill>
            <a:schemeClr val="bg1"/>
          </a:solidFill>
          <a:ln w="28575">
            <a:solidFill>
              <a:schemeClr val="tx1"/>
            </a:solidFill>
          </a:ln>
        </p:spPr>
        <p:txBody>
          <a:bodyPr vert="horz" lIns="91440" tIns="45720" rIns="91440" bIns="45720" rtlCol="0" anchor="t">
            <a:noAutofit/>
          </a:bodyPr>
          <a:lstStyle/>
          <a:p>
            <a:r>
              <a:rPr lang="en-US" sz="1600"/>
              <a:t>Libraries used – soup</a:t>
            </a:r>
          </a:p>
          <a:p>
            <a:r>
              <a:rPr lang="en-US" sz="1600"/>
              <a:t>This stores all the words of a website into a variable which can then be read by the AI text to speech.</a:t>
            </a:r>
          </a:p>
          <a:p>
            <a:r>
              <a:rPr lang="en-US" sz="1600"/>
              <a:t>Soup has the ability to search for specific characters and words within the website. This is very useful as you can find different html tags such as headers and paragraphs. Code has been made to find the different tags of a website and store them into variables so they can be read out by the </a:t>
            </a:r>
            <a:r>
              <a:rPr lang="en-US" sz="1600" err="1"/>
              <a:t>tts</a:t>
            </a:r>
            <a:r>
              <a:rPr lang="en-US" sz="1600"/>
              <a:t> software. </a:t>
            </a:r>
          </a:p>
          <a:p>
            <a:r>
              <a:rPr lang="en-US" sz="1600"/>
              <a:t>Another part of the code allows the user to enter a word they want to search for. Then soup scans all the text on the website and finds all the sentences containing the selected word so it can be read out. This can improve the efficiency of the software as users can find what they are looking for without searching through unnecessary text.</a:t>
            </a:r>
          </a:p>
          <a:p>
            <a:endParaRPr lang="en-US" sz="1600">
              <a:highlight>
                <a:srgbClr val="FFFFFF"/>
              </a:highlight>
            </a:endParaRPr>
          </a:p>
          <a:p>
            <a:endParaRPr lang="en-US" b="1"/>
          </a:p>
        </p:txBody>
      </p:sp>
      <p:pic>
        <p:nvPicPr>
          <p:cNvPr id="4" name="Picture 3" descr="A screenshot of a computer program&#10;&#10;AI-generated content may be incorrect.">
            <a:extLst>
              <a:ext uri="{FF2B5EF4-FFF2-40B4-BE49-F238E27FC236}">
                <a16:creationId xmlns:a16="http://schemas.microsoft.com/office/drawing/2014/main" id="{330503F9-5B8C-C3F6-4797-E1D5FDA6F1BB}"/>
              </a:ext>
            </a:extLst>
          </p:cNvPr>
          <p:cNvPicPr>
            <a:picLocks noChangeAspect="1"/>
          </p:cNvPicPr>
          <p:nvPr/>
        </p:nvPicPr>
        <p:blipFill>
          <a:blip r:embed="rId2"/>
          <a:srcRect b="9124"/>
          <a:stretch>
            <a:fillRect/>
          </a:stretch>
        </p:blipFill>
        <p:spPr>
          <a:xfrm>
            <a:off x="379118" y="1625361"/>
            <a:ext cx="4962525" cy="4743455"/>
          </a:xfrm>
          <a:prstGeom prst="rect">
            <a:avLst/>
          </a:prstGeom>
        </p:spPr>
      </p:pic>
      <p:sp>
        <p:nvSpPr>
          <p:cNvPr id="5" name="Date Placeholder 3">
            <a:extLst>
              <a:ext uri="{FF2B5EF4-FFF2-40B4-BE49-F238E27FC236}">
                <a16:creationId xmlns:a16="http://schemas.microsoft.com/office/drawing/2014/main" id="{BFAB49F4-2E5B-A217-47D8-DAC1E2189B90}"/>
              </a:ext>
            </a:extLst>
          </p:cNvPr>
          <p:cNvSpPr>
            <a:spLocks noGrp="1"/>
          </p:cNvSpPr>
          <p:nvPr>
            <p:ph type="dt" sz="half" idx="10"/>
          </p:nvPr>
        </p:nvSpPr>
        <p:spPr>
          <a:xfrm>
            <a:off x="7821429" y="6238816"/>
            <a:ext cx="2753746" cy="323968"/>
          </a:xfrm>
        </p:spPr>
        <p:txBody>
          <a:bodyPr/>
          <a:lstStyle/>
          <a:p>
            <a:pPr>
              <a:spcAft>
                <a:spcPts val="600"/>
              </a:spcAft>
            </a:pPr>
            <a:fld id="{BA5F4D2A-4489-4B42-975D-F0B6C84FCB6F}" type="datetime1">
              <a:rPr lang="en-US"/>
              <a:pPr>
                <a:spcAft>
                  <a:spcPts val="600"/>
                </a:spcAft>
              </a:pPr>
              <a:t>3/26/2026</a:t>
            </a:fld>
            <a:endParaRPr lang="en-US"/>
          </a:p>
        </p:txBody>
      </p:sp>
      <p:sp>
        <p:nvSpPr>
          <p:cNvPr id="6" name="Slide Number Placeholder 5">
            <a:extLst>
              <a:ext uri="{FF2B5EF4-FFF2-40B4-BE49-F238E27FC236}">
                <a16:creationId xmlns:a16="http://schemas.microsoft.com/office/drawing/2014/main" id="{85E52335-87AF-2EDF-24D7-A10A6CA22DC3}"/>
              </a:ext>
            </a:extLst>
          </p:cNvPr>
          <p:cNvSpPr>
            <a:spLocks noGrp="1"/>
          </p:cNvSpPr>
          <p:nvPr>
            <p:ph type="sldNum" sz="quarter" idx="12"/>
          </p:nvPr>
        </p:nvSpPr>
        <p:spPr>
          <a:xfrm>
            <a:off x="10758922" y="6217920"/>
            <a:ext cx="365760" cy="365760"/>
          </a:xfrm>
        </p:spPr>
        <p:txBody>
          <a:bodyPr/>
          <a:lstStyle/>
          <a:p>
            <a:pPr>
              <a:spcAft>
                <a:spcPts val="600"/>
              </a:spcAft>
            </a:pPr>
            <a:fld id="{CC057153-B650-4DEB-B370-79DDCFDCE934}" type="slidenum">
              <a:rPr lang="en-US" dirty="0"/>
              <a:pPr>
                <a:spcAft>
                  <a:spcPts val="600"/>
                </a:spcAft>
              </a:pPr>
              <a:t>13</a:t>
            </a:fld>
            <a:endParaRPr lang="en-US"/>
          </a:p>
        </p:txBody>
      </p:sp>
    </p:spTree>
    <p:extLst>
      <p:ext uri="{BB962C8B-B14F-4D97-AF65-F5344CB8AC3E}">
        <p14:creationId xmlns:p14="http://schemas.microsoft.com/office/powerpoint/2010/main" val="211324424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CDE19-2743-3B20-08DE-85FF31002FCA}"/>
              </a:ext>
            </a:extLst>
          </p:cNvPr>
          <p:cNvSpPr>
            <a:spLocks noGrp="1"/>
          </p:cNvSpPr>
          <p:nvPr>
            <p:ph type="title"/>
          </p:nvPr>
        </p:nvSpPr>
        <p:spPr>
          <a:xfrm>
            <a:off x="2231136" y="295216"/>
            <a:ext cx="7729728" cy="1188720"/>
          </a:xfrm>
        </p:spPr>
        <p:txBody>
          <a:bodyPr/>
          <a:lstStyle/>
          <a:p>
            <a:r>
              <a:rPr lang="en-US"/>
              <a:t>Converting website text - Continued</a:t>
            </a:r>
          </a:p>
        </p:txBody>
      </p:sp>
      <p:sp>
        <p:nvSpPr>
          <p:cNvPr id="3" name="Content Placeholder 2">
            <a:extLst>
              <a:ext uri="{FF2B5EF4-FFF2-40B4-BE49-F238E27FC236}">
                <a16:creationId xmlns:a16="http://schemas.microsoft.com/office/drawing/2014/main" id="{0334D3D5-E767-D883-3015-822419E0C4BD}"/>
              </a:ext>
            </a:extLst>
          </p:cNvPr>
          <p:cNvSpPr>
            <a:spLocks noGrp="1"/>
          </p:cNvSpPr>
          <p:nvPr>
            <p:ph idx="1"/>
          </p:nvPr>
        </p:nvSpPr>
        <p:spPr>
          <a:xfrm>
            <a:off x="625544" y="3217837"/>
            <a:ext cx="10653579" cy="2794142"/>
          </a:xfrm>
          <a:solidFill>
            <a:schemeClr val="bg1"/>
          </a:solidFill>
          <a:ln w="28575">
            <a:solidFill>
              <a:schemeClr val="tx1"/>
            </a:solidFill>
          </a:ln>
        </p:spPr>
        <p:txBody>
          <a:bodyPr vert="horz" lIns="91440" tIns="45720" rIns="91440" bIns="45720" rtlCol="0" anchor="t">
            <a:normAutofit/>
          </a:bodyPr>
          <a:lstStyle/>
          <a:p>
            <a:pPr marL="0" indent="0">
              <a:lnSpc>
                <a:spcPts val="1569"/>
              </a:lnSpc>
              <a:spcBef>
                <a:spcPts val="0"/>
              </a:spcBef>
              <a:buNone/>
            </a:pPr>
            <a:r>
              <a:rPr lang="en-US" sz="1800"/>
              <a:t> </a:t>
            </a:r>
            <a:r>
              <a:rPr lang="en-US" sz="1800" b="1" u="sng"/>
              <a:t>Improvements that need to be made:</a:t>
            </a:r>
            <a:r>
              <a:rPr lang="en-US" sz="1800"/>
              <a:t> </a:t>
            </a:r>
            <a:endParaRPr lang="en-US"/>
          </a:p>
          <a:p>
            <a:pPr>
              <a:lnSpc>
                <a:spcPts val="1569"/>
              </a:lnSpc>
              <a:spcBef>
                <a:spcPts val="0"/>
              </a:spcBef>
            </a:pPr>
            <a:endParaRPr lang="en-US" sz="1800"/>
          </a:p>
          <a:p>
            <a:pPr>
              <a:lnSpc>
                <a:spcPts val="1569"/>
              </a:lnSpc>
              <a:spcBef>
                <a:spcPts val="0"/>
              </a:spcBef>
            </a:pPr>
            <a:r>
              <a:rPr lang="en-US" sz="1800"/>
              <a:t>Errors with scanning for a specific word, sometimes it cannot find the word even though it is in the websites text. </a:t>
            </a:r>
          </a:p>
          <a:p>
            <a:pPr>
              <a:lnSpc>
                <a:spcPts val="1569"/>
              </a:lnSpc>
              <a:spcBef>
                <a:spcPts val="0"/>
              </a:spcBef>
            </a:pPr>
            <a:endParaRPr lang="en-US" sz="1800"/>
          </a:p>
          <a:p>
            <a:pPr>
              <a:lnSpc>
                <a:spcPts val="1569"/>
              </a:lnSpc>
              <a:spcBef>
                <a:spcPts val="0"/>
              </a:spcBef>
            </a:pPr>
            <a:endParaRPr lang="en-US" sz="1800"/>
          </a:p>
          <a:p>
            <a:pPr>
              <a:lnSpc>
                <a:spcPts val="1569"/>
              </a:lnSpc>
              <a:spcBef>
                <a:spcPts val="0"/>
              </a:spcBef>
            </a:pPr>
            <a:r>
              <a:rPr lang="en-US" sz="1800"/>
              <a:t>Some URL's cause errors and the text cannot be stored. Further research into this issue and other alternatives will be done to improve the code</a:t>
            </a:r>
            <a:r>
              <a:rPr lang="en-US" sz="1800">
                <a:latin typeface="Aptos"/>
              </a:rPr>
              <a:t>.</a:t>
            </a:r>
          </a:p>
          <a:p>
            <a:pPr>
              <a:lnSpc>
                <a:spcPts val="1569"/>
              </a:lnSpc>
              <a:spcBef>
                <a:spcPts val="0"/>
              </a:spcBef>
            </a:pPr>
            <a:endParaRPr lang="en-US" sz="1800">
              <a:latin typeface="Aptos"/>
            </a:endParaRPr>
          </a:p>
          <a:p>
            <a:pPr>
              <a:lnSpc>
                <a:spcPts val="1569"/>
              </a:lnSpc>
              <a:spcBef>
                <a:spcPts val="0"/>
              </a:spcBef>
            </a:pPr>
            <a:endParaRPr lang="en-US" sz="1800">
              <a:latin typeface="Aptos"/>
            </a:endParaRPr>
          </a:p>
          <a:p>
            <a:pPr>
              <a:lnSpc>
                <a:spcPts val="1569"/>
              </a:lnSpc>
              <a:spcBef>
                <a:spcPts val="0"/>
              </a:spcBef>
            </a:pPr>
            <a:endParaRPr lang="en-US" sz="1800">
              <a:latin typeface="Aptos"/>
            </a:endParaRPr>
          </a:p>
          <a:p>
            <a:pPr>
              <a:lnSpc>
                <a:spcPts val="1569"/>
              </a:lnSpc>
              <a:spcBef>
                <a:spcPts val="0"/>
              </a:spcBef>
            </a:pPr>
            <a:endParaRPr lang="en-US" sz="1800">
              <a:latin typeface="Aptos"/>
            </a:endParaRPr>
          </a:p>
        </p:txBody>
      </p:sp>
      <p:sp>
        <p:nvSpPr>
          <p:cNvPr id="4" name="Date Placeholder 3">
            <a:extLst>
              <a:ext uri="{FF2B5EF4-FFF2-40B4-BE49-F238E27FC236}">
                <a16:creationId xmlns:a16="http://schemas.microsoft.com/office/drawing/2014/main" id="{B7FF26F7-7FB2-6C2B-E2E1-D94C3D3FDC79}"/>
              </a:ext>
            </a:extLst>
          </p:cNvPr>
          <p:cNvSpPr>
            <a:spLocks noGrp="1"/>
          </p:cNvSpPr>
          <p:nvPr>
            <p:ph type="dt" sz="half" idx="10"/>
          </p:nvPr>
        </p:nvSpPr>
        <p:spPr/>
        <p:txBody>
          <a:bodyPr/>
          <a:lstStyle/>
          <a:p>
            <a:fld id="{F9688E95-5B9C-4061-8A7C-BFF4A9E5A637}" type="datetime1">
              <a:rPr lang="en-US"/>
              <a:t>3/26/2026</a:t>
            </a:fld>
            <a:endParaRPr lang="en-US"/>
          </a:p>
        </p:txBody>
      </p:sp>
      <p:sp>
        <p:nvSpPr>
          <p:cNvPr id="5" name="Footer Placeholder 4">
            <a:extLst>
              <a:ext uri="{FF2B5EF4-FFF2-40B4-BE49-F238E27FC236}">
                <a16:creationId xmlns:a16="http://schemas.microsoft.com/office/drawing/2014/main" id="{92E0D52C-8193-0A4C-51C4-331B94CECCD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572F902-3EA5-DA71-F7D3-7C6E99911F47}"/>
              </a:ext>
            </a:extLst>
          </p:cNvPr>
          <p:cNvSpPr>
            <a:spLocks noGrp="1"/>
          </p:cNvSpPr>
          <p:nvPr>
            <p:ph type="sldNum" sz="quarter" idx="12"/>
          </p:nvPr>
        </p:nvSpPr>
        <p:spPr/>
        <p:txBody>
          <a:bodyPr/>
          <a:lstStyle/>
          <a:p>
            <a:fld id="{CC057153-B650-4DEB-B370-79DDCFDCE934}" type="slidenum">
              <a:rPr lang="en-US" dirty="0"/>
              <a:t>14</a:t>
            </a:fld>
            <a:endParaRPr lang="en-US"/>
          </a:p>
        </p:txBody>
      </p:sp>
      <p:sp>
        <p:nvSpPr>
          <p:cNvPr id="7" name="TextBox 6">
            <a:extLst>
              <a:ext uri="{FF2B5EF4-FFF2-40B4-BE49-F238E27FC236}">
                <a16:creationId xmlns:a16="http://schemas.microsoft.com/office/drawing/2014/main" id="{EF245231-F5D0-4786-8EB9-7062D95AE701}"/>
              </a:ext>
            </a:extLst>
          </p:cNvPr>
          <p:cNvSpPr txBox="1"/>
          <p:nvPr/>
        </p:nvSpPr>
        <p:spPr>
          <a:xfrm>
            <a:off x="627888" y="1826335"/>
            <a:ext cx="10572750" cy="1200329"/>
          </a:xfrm>
          <a:prstGeom prst="rect">
            <a:avLst/>
          </a:prstGeom>
          <a:solidFill>
            <a:schemeClr val="bg1"/>
          </a:solid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Arial"/>
                <a:cs typeface="Arial"/>
              </a:rPr>
              <a:t>There are different options for the user they can listen to the text all the way through, or they can choose the parts they want to listen to. Which saves time as the user does not have to listen to the entire script to find the useful parts.</a:t>
            </a:r>
          </a:p>
          <a:p>
            <a:pPr algn="ctr"/>
            <a:endParaRPr lang="en-US"/>
          </a:p>
        </p:txBody>
      </p:sp>
    </p:spTree>
    <p:extLst>
      <p:ext uri="{BB962C8B-B14F-4D97-AF65-F5344CB8AC3E}">
        <p14:creationId xmlns:p14="http://schemas.microsoft.com/office/powerpoint/2010/main" val="25846717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0B7C5-F538-85CE-4CC1-EFD2806DA49E}"/>
              </a:ext>
            </a:extLst>
          </p:cNvPr>
          <p:cNvSpPr>
            <a:spLocks noGrp="1"/>
          </p:cNvSpPr>
          <p:nvPr>
            <p:ph type="title"/>
          </p:nvPr>
        </p:nvSpPr>
        <p:spPr>
          <a:xfrm>
            <a:off x="838201" y="373946"/>
            <a:ext cx="8239453" cy="1336606"/>
          </a:xfrm>
        </p:spPr>
        <p:txBody>
          <a:bodyPr>
            <a:normAutofit/>
          </a:bodyPr>
          <a:lstStyle/>
          <a:p>
            <a:r>
              <a:rPr lang="en-GB" sz="3100"/>
              <a:t>Production and Development – Software Development</a:t>
            </a:r>
            <a:endParaRPr lang="en-US" sz="3100"/>
          </a:p>
        </p:txBody>
      </p:sp>
      <p:sp>
        <p:nvSpPr>
          <p:cNvPr id="3" name="Content Placeholder 2">
            <a:extLst>
              <a:ext uri="{FF2B5EF4-FFF2-40B4-BE49-F238E27FC236}">
                <a16:creationId xmlns:a16="http://schemas.microsoft.com/office/drawing/2014/main" id="{34576A1A-60D2-8DC9-683F-31A876B66494}"/>
              </a:ext>
            </a:extLst>
          </p:cNvPr>
          <p:cNvSpPr>
            <a:spLocks noGrp="1"/>
          </p:cNvSpPr>
          <p:nvPr>
            <p:ph idx="1"/>
          </p:nvPr>
        </p:nvSpPr>
        <p:spPr>
          <a:xfrm>
            <a:off x="838201" y="1825625"/>
            <a:ext cx="8625975" cy="4351338"/>
          </a:xfrm>
          <a:solidFill>
            <a:schemeClr val="bg1"/>
          </a:solidFill>
          <a:ln w="28575">
            <a:solidFill>
              <a:schemeClr val="tx1"/>
            </a:solidFill>
          </a:ln>
        </p:spPr>
        <p:txBody>
          <a:bodyPr vert="horz" lIns="91440" tIns="45720" rIns="91440" bIns="45720" rtlCol="0" anchor="t">
            <a:normAutofit/>
          </a:bodyPr>
          <a:lstStyle/>
          <a:p>
            <a:pPr marL="0" indent="0">
              <a:buNone/>
            </a:pPr>
            <a:r>
              <a:rPr lang="en-GB" sz="2000" b="1"/>
              <a:t>Python </a:t>
            </a:r>
            <a:r>
              <a:rPr lang="en-GB" sz="2000"/>
              <a:t>will be used to carry out the </a:t>
            </a:r>
            <a:r>
              <a:rPr lang="en-GB" sz="2000" b="1"/>
              <a:t>speech to text</a:t>
            </a:r>
            <a:r>
              <a:rPr lang="en-GB" sz="2000"/>
              <a:t> element in </a:t>
            </a:r>
            <a:r>
              <a:rPr lang="en-GB" sz="2000" b="1"/>
              <a:t>Visual Studio Code</a:t>
            </a:r>
            <a:r>
              <a:rPr lang="en-GB" sz="2000"/>
              <a:t>. This is because:</a:t>
            </a:r>
            <a:endParaRPr lang="en-GB" sz="2000" i="1"/>
          </a:p>
          <a:p>
            <a:pPr marL="457200" indent="-457200"/>
            <a:r>
              <a:rPr lang="en-GB" sz="2000" b="1">
                <a:ea typeface="Calibri"/>
                <a:cs typeface="Calibri"/>
              </a:rPr>
              <a:t>Compatibility with API's </a:t>
            </a:r>
            <a:r>
              <a:rPr lang="en-GB" sz="2000">
                <a:ea typeface="Calibri"/>
                <a:cs typeface="Calibri"/>
              </a:rPr>
              <a:t> </a:t>
            </a:r>
            <a:endParaRPr lang="en-GB" sz="2000"/>
          </a:p>
          <a:p>
            <a:pPr marL="457200" indent="-457200"/>
            <a:r>
              <a:rPr lang="en-GB" sz="2000" b="1"/>
              <a:t>Wide range of libraries</a:t>
            </a:r>
          </a:p>
          <a:p>
            <a:pPr marL="0" indent="0">
              <a:buNone/>
            </a:pPr>
            <a:r>
              <a:rPr lang="en-GB" sz="2000"/>
              <a:t>The libraries being used for this are </a:t>
            </a:r>
            <a:r>
              <a:rPr lang="en-GB" sz="2000" b="1"/>
              <a:t>Speech Recognition</a:t>
            </a:r>
            <a:r>
              <a:rPr lang="en-GB" sz="2000"/>
              <a:t> and </a:t>
            </a:r>
            <a:r>
              <a:rPr lang="en-GB" sz="2000" b="1"/>
              <a:t>PyDub.</a:t>
            </a:r>
          </a:p>
          <a:p>
            <a:pPr marL="0" indent="0">
              <a:buNone/>
            </a:pPr>
            <a:r>
              <a:rPr lang="en-GB" sz="2000" b="1"/>
              <a:t>Speech Recognition</a:t>
            </a:r>
            <a:r>
              <a:rPr lang="en-GB" sz="2000"/>
              <a:t> – Carries out speech recognition with support of a wide range of APIs [3]</a:t>
            </a:r>
          </a:p>
          <a:p>
            <a:pPr marL="0" indent="0">
              <a:buNone/>
            </a:pPr>
            <a:r>
              <a:rPr lang="en-GB" sz="2000" b="1"/>
              <a:t>PyDub</a:t>
            </a:r>
            <a:r>
              <a:rPr lang="en-GB" sz="2000"/>
              <a:t> – Allows for audio files to be utilised [4]</a:t>
            </a:r>
          </a:p>
          <a:p>
            <a:pPr marL="0" indent="0">
              <a:buNone/>
            </a:pPr>
            <a:endParaRPr lang="en-GB" sz="2000"/>
          </a:p>
          <a:p>
            <a:pPr marL="0" indent="0">
              <a:buNone/>
            </a:pPr>
            <a:endParaRPr lang="en-US" sz="2000"/>
          </a:p>
        </p:txBody>
      </p:sp>
      <p:pic>
        <p:nvPicPr>
          <p:cNvPr id="4" name="Picture 3" descr="A blue and yellow snake logo&#10;&#10;AI-generated content may be incorrect.">
            <a:extLst>
              <a:ext uri="{FF2B5EF4-FFF2-40B4-BE49-F238E27FC236}">
                <a16:creationId xmlns:a16="http://schemas.microsoft.com/office/drawing/2014/main" id="{87418591-DCD4-E849-F449-871D8B24899A}"/>
              </a:ext>
            </a:extLst>
          </p:cNvPr>
          <p:cNvPicPr>
            <a:picLocks noChangeAspect="1"/>
          </p:cNvPicPr>
          <p:nvPr/>
        </p:nvPicPr>
        <p:blipFill>
          <a:blip r:embed="rId3"/>
          <a:stretch>
            <a:fillRect/>
          </a:stretch>
        </p:blipFill>
        <p:spPr>
          <a:xfrm>
            <a:off x="10303823" y="379103"/>
            <a:ext cx="1431717" cy="1442760"/>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pic>
        <p:nvPicPr>
          <p:cNvPr id="5" name="Picture 4" descr="A blue triangle with a cross&#10;&#10;AI-generated content may be incorrect.">
            <a:extLst>
              <a:ext uri="{FF2B5EF4-FFF2-40B4-BE49-F238E27FC236}">
                <a16:creationId xmlns:a16="http://schemas.microsoft.com/office/drawing/2014/main" id="{D5A63D47-9A43-24AB-E780-45127D57FDC2}"/>
              </a:ext>
            </a:extLst>
          </p:cNvPr>
          <p:cNvPicPr>
            <a:picLocks noChangeAspect="1"/>
          </p:cNvPicPr>
          <p:nvPr/>
        </p:nvPicPr>
        <p:blipFill>
          <a:blip r:embed="rId4"/>
          <a:stretch>
            <a:fillRect/>
          </a:stretch>
        </p:blipFill>
        <p:spPr>
          <a:xfrm>
            <a:off x="10199280" y="3773078"/>
            <a:ext cx="1154519" cy="1154519"/>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sp>
        <p:nvSpPr>
          <p:cNvPr id="6" name="TextBox 5">
            <a:extLst>
              <a:ext uri="{FF2B5EF4-FFF2-40B4-BE49-F238E27FC236}">
                <a16:creationId xmlns:a16="http://schemas.microsoft.com/office/drawing/2014/main" id="{2804F316-9AA3-778D-ED1C-C49549D4F1F6}"/>
              </a:ext>
            </a:extLst>
          </p:cNvPr>
          <p:cNvSpPr txBox="1"/>
          <p:nvPr/>
        </p:nvSpPr>
        <p:spPr>
          <a:xfrm>
            <a:off x="10058399" y="1984443"/>
            <a:ext cx="2237362" cy="523220"/>
          </a:xfrm>
          <a:prstGeom prst="rect">
            <a:avLst/>
          </a:prstGeom>
          <a:noFill/>
        </p:spPr>
        <p:txBody>
          <a:bodyPr wrap="square" rtlCol="0">
            <a:spAutoFit/>
          </a:bodyPr>
          <a:lstStyle/>
          <a:p>
            <a:r>
              <a:rPr lang="en-US" sz="1400"/>
              <a:t>Figure: Python Logo</a:t>
            </a:r>
          </a:p>
          <a:p>
            <a:r>
              <a:rPr lang="en-US" sz="1400"/>
              <a:t>Source: [5]</a:t>
            </a:r>
            <a:endParaRPr lang="en-GB" sz="1400"/>
          </a:p>
        </p:txBody>
      </p:sp>
      <p:sp>
        <p:nvSpPr>
          <p:cNvPr id="7" name="TextBox 6">
            <a:extLst>
              <a:ext uri="{FF2B5EF4-FFF2-40B4-BE49-F238E27FC236}">
                <a16:creationId xmlns:a16="http://schemas.microsoft.com/office/drawing/2014/main" id="{E2799C75-1139-725C-7E5D-7DB12850B2C8}"/>
              </a:ext>
            </a:extLst>
          </p:cNvPr>
          <p:cNvSpPr txBox="1"/>
          <p:nvPr/>
        </p:nvSpPr>
        <p:spPr>
          <a:xfrm>
            <a:off x="9618515" y="5203779"/>
            <a:ext cx="3012333" cy="523220"/>
          </a:xfrm>
          <a:prstGeom prst="rect">
            <a:avLst/>
          </a:prstGeom>
          <a:noFill/>
        </p:spPr>
        <p:txBody>
          <a:bodyPr wrap="square" rtlCol="0">
            <a:spAutoFit/>
          </a:bodyPr>
          <a:lstStyle/>
          <a:p>
            <a:r>
              <a:rPr lang="en-US" sz="1400"/>
              <a:t>Figure: Visual Studio Code Logo</a:t>
            </a:r>
          </a:p>
          <a:p>
            <a:r>
              <a:rPr lang="en-US" sz="1400"/>
              <a:t>Source: [6] </a:t>
            </a:r>
            <a:endParaRPr lang="en-GB" sz="1400"/>
          </a:p>
        </p:txBody>
      </p:sp>
      <p:sp>
        <p:nvSpPr>
          <p:cNvPr id="8" name="Date Placeholder 3">
            <a:extLst>
              <a:ext uri="{FF2B5EF4-FFF2-40B4-BE49-F238E27FC236}">
                <a16:creationId xmlns:a16="http://schemas.microsoft.com/office/drawing/2014/main" id="{6B428038-4E13-F961-9112-FB0EF25E873F}"/>
              </a:ext>
            </a:extLst>
          </p:cNvPr>
          <p:cNvSpPr>
            <a:spLocks noGrp="1"/>
          </p:cNvSpPr>
          <p:nvPr>
            <p:ph type="dt" sz="half" idx="10"/>
          </p:nvPr>
        </p:nvSpPr>
        <p:spPr>
          <a:xfrm>
            <a:off x="7821429" y="6238816"/>
            <a:ext cx="2753746" cy="323968"/>
          </a:xfrm>
        </p:spPr>
        <p:txBody>
          <a:bodyPr/>
          <a:lstStyle/>
          <a:p>
            <a:pPr>
              <a:spcAft>
                <a:spcPts val="600"/>
              </a:spcAft>
            </a:pPr>
            <a:fld id="{BA5F4D2A-4489-4B42-975D-F0B6C84FCB6F}" type="datetime1">
              <a:rPr lang="en-US"/>
              <a:pPr>
                <a:spcAft>
                  <a:spcPts val="600"/>
                </a:spcAft>
              </a:pPr>
              <a:t>3/26/2026</a:t>
            </a:fld>
            <a:endParaRPr lang="en-US"/>
          </a:p>
        </p:txBody>
      </p:sp>
      <p:sp>
        <p:nvSpPr>
          <p:cNvPr id="9" name="Slide Number Placeholder 5">
            <a:extLst>
              <a:ext uri="{FF2B5EF4-FFF2-40B4-BE49-F238E27FC236}">
                <a16:creationId xmlns:a16="http://schemas.microsoft.com/office/drawing/2014/main" id="{0B8D5947-4CE8-56B0-4BD3-AFCA5E25158C}"/>
              </a:ext>
            </a:extLst>
          </p:cNvPr>
          <p:cNvSpPr>
            <a:spLocks noGrp="1"/>
          </p:cNvSpPr>
          <p:nvPr>
            <p:ph type="sldNum" sz="quarter" idx="12"/>
          </p:nvPr>
        </p:nvSpPr>
        <p:spPr>
          <a:xfrm>
            <a:off x="10758922" y="6217920"/>
            <a:ext cx="365760" cy="365760"/>
          </a:xfrm>
        </p:spPr>
        <p:txBody>
          <a:bodyPr/>
          <a:lstStyle/>
          <a:p>
            <a:pPr>
              <a:spcAft>
                <a:spcPts val="600"/>
              </a:spcAft>
            </a:pPr>
            <a:fld id="{CC057153-B650-4DEB-B370-79DDCFDCE934}" type="slidenum">
              <a:rPr lang="en-US" dirty="0"/>
              <a:pPr>
                <a:spcAft>
                  <a:spcPts val="600"/>
                </a:spcAft>
              </a:pPr>
              <a:t>15</a:t>
            </a:fld>
            <a:endParaRPr lang="en-US"/>
          </a:p>
        </p:txBody>
      </p:sp>
    </p:spTree>
    <p:extLst>
      <p:ext uri="{BB962C8B-B14F-4D97-AF65-F5344CB8AC3E}">
        <p14:creationId xmlns:p14="http://schemas.microsoft.com/office/powerpoint/2010/main" val="37717247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F540D4A4-B534-CB7D-E95A-DC27AFBECD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AB0446-2F26-0DBD-CB17-22D14DDBCC45}"/>
              </a:ext>
            </a:extLst>
          </p:cNvPr>
          <p:cNvSpPr>
            <a:spLocks noGrp="1"/>
          </p:cNvSpPr>
          <p:nvPr>
            <p:ph type="title"/>
          </p:nvPr>
        </p:nvSpPr>
        <p:spPr>
          <a:xfrm>
            <a:off x="421208" y="261868"/>
            <a:ext cx="5796712" cy="1137164"/>
          </a:xfrm>
        </p:spPr>
        <p:txBody>
          <a:bodyPr anchor="b">
            <a:normAutofit fontScale="90000"/>
          </a:bodyPr>
          <a:lstStyle/>
          <a:p>
            <a:r>
              <a:rPr lang="en-GB" sz="2600"/>
              <a:t>Production and Development – Software Development Con</a:t>
            </a:r>
            <a:endParaRPr lang="en-US" sz="2600"/>
          </a:p>
        </p:txBody>
      </p:sp>
      <p:sp>
        <p:nvSpPr>
          <p:cNvPr id="3" name="Content Placeholder 2">
            <a:extLst>
              <a:ext uri="{FF2B5EF4-FFF2-40B4-BE49-F238E27FC236}">
                <a16:creationId xmlns:a16="http://schemas.microsoft.com/office/drawing/2014/main" id="{945E63CD-18E2-D959-1EB3-E3130D16B823}"/>
              </a:ext>
            </a:extLst>
          </p:cNvPr>
          <p:cNvSpPr>
            <a:spLocks noGrp="1"/>
          </p:cNvSpPr>
          <p:nvPr>
            <p:ph idx="1"/>
          </p:nvPr>
        </p:nvSpPr>
        <p:spPr>
          <a:xfrm>
            <a:off x="451688" y="1673258"/>
            <a:ext cx="5796712" cy="3978512"/>
          </a:xfrm>
          <a:solidFill>
            <a:schemeClr val="bg1"/>
          </a:solidFill>
          <a:ln w="19050">
            <a:solidFill>
              <a:schemeClr val="tx1"/>
            </a:solidFill>
          </a:ln>
        </p:spPr>
        <p:txBody>
          <a:bodyPr vert="horz" lIns="91440" tIns="45720" rIns="91440" bIns="45720" rtlCol="0" anchor="t">
            <a:normAutofit/>
          </a:bodyPr>
          <a:lstStyle/>
          <a:p>
            <a:pPr marL="0" indent="0">
              <a:buNone/>
            </a:pPr>
            <a:r>
              <a:rPr lang="en-GB" sz="1800" b="1" u="sng"/>
              <a:t>What has been currently done</a:t>
            </a:r>
          </a:p>
          <a:p>
            <a:r>
              <a:rPr lang="en-GB" sz="1800"/>
              <a:t>Load in a chosen wav file</a:t>
            </a:r>
          </a:p>
          <a:p>
            <a:r>
              <a:rPr lang="en-GB" sz="1800"/>
              <a:t>Transcribes the first two sentences of an audio file and output’s it into the terminal</a:t>
            </a:r>
          </a:p>
          <a:p>
            <a:endParaRPr lang="en-GB" sz="1800"/>
          </a:p>
          <a:p>
            <a:pPr marL="0" indent="0">
              <a:buNone/>
            </a:pPr>
            <a:r>
              <a:rPr lang="en-GB" sz="1800" b="1" u="sng"/>
              <a:t>Improvements to be made</a:t>
            </a:r>
          </a:p>
          <a:p>
            <a:r>
              <a:rPr lang="en-GB" sz="1800"/>
              <a:t>Transcribe longer segments</a:t>
            </a:r>
          </a:p>
          <a:p>
            <a:r>
              <a:rPr lang="en-GB"/>
              <a:t>Microphone support</a:t>
            </a:r>
            <a:endParaRPr lang="en-GB" sz="1800"/>
          </a:p>
          <a:p>
            <a:pPr marL="0" indent="0">
              <a:buNone/>
            </a:pPr>
            <a:endParaRPr lang="en-GB" sz="1800" b="1" u="sng"/>
          </a:p>
          <a:p>
            <a:pPr marL="0" indent="0">
              <a:buNone/>
            </a:pPr>
            <a:endParaRPr lang="en-GB" sz="1800" b="1" u="sng"/>
          </a:p>
          <a:p>
            <a:pPr marL="0" indent="0">
              <a:buNone/>
            </a:pPr>
            <a:endParaRPr lang="en-GB" sz="1800"/>
          </a:p>
          <a:p>
            <a:pPr marL="0" indent="0">
              <a:buNone/>
            </a:pPr>
            <a:endParaRPr lang="en-GB" sz="1800"/>
          </a:p>
          <a:p>
            <a:pPr marL="0" indent="0">
              <a:buNone/>
            </a:pPr>
            <a:endParaRPr lang="en-GB" sz="1800"/>
          </a:p>
          <a:p>
            <a:pPr marL="0" indent="0">
              <a:buNone/>
            </a:pPr>
            <a:endParaRPr lang="en-US" sz="1800"/>
          </a:p>
        </p:txBody>
      </p:sp>
      <p:pic>
        <p:nvPicPr>
          <p:cNvPr id="4" name="Picture 3" descr="A screen shot of a computer program&#10;&#10;AI-generated content may be incorrect.">
            <a:extLst>
              <a:ext uri="{FF2B5EF4-FFF2-40B4-BE49-F238E27FC236}">
                <a16:creationId xmlns:a16="http://schemas.microsoft.com/office/drawing/2014/main" id="{A846A3E1-19F1-57C0-0463-2661994649FC}"/>
              </a:ext>
            </a:extLst>
          </p:cNvPr>
          <p:cNvPicPr>
            <a:picLocks noChangeAspect="1"/>
          </p:cNvPicPr>
          <p:nvPr/>
        </p:nvPicPr>
        <p:blipFill>
          <a:blip r:embed="rId3"/>
          <a:stretch>
            <a:fillRect/>
          </a:stretch>
        </p:blipFill>
        <p:spPr>
          <a:xfrm>
            <a:off x="6352657" y="1381328"/>
            <a:ext cx="5695817" cy="4247554"/>
          </a:xfrm>
          <a:prstGeom prst="rect">
            <a:avLst/>
          </a:prstGeom>
          <a:ln w="38100">
            <a:solidFill>
              <a:schemeClr val="bg1"/>
            </a:solidFill>
          </a:ln>
        </p:spPr>
      </p:pic>
      <p:sp>
        <p:nvSpPr>
          <p:cNvPr id="5" name="Date Placeholder 3">
            <a:extLst>
              <a:ext uri="{FF2B5EF4-FFF2-40B4-BE49-F238E27FC236}">
                <a16:creationId xmlns:a16="http://schemas.microsoft.com/office/drawing/2014/main" id="{D4074EA9-F4C0-C0B4-F580-10F1032056BA}"/>
              </a:ext>
            </a:extLst>
          </p:cNvPr>
          <p:cNvSpPr>
            <a:spLocks noGrp="1"/>
          </p:cNvSpPr>
          <p:nvPr>
            <p:ph type="dt" sz="half" idx="10"/>
          </p:nvPr>
        </p:nvSpPr>
        <p:spPr>
          <a:xfrm>
            <a:off x="7821429" y="6238816"/>
            <a:ext cx="2753746" cy="323968"/>
          </a:xfrm>
        </p:spPr>
        <p:txBody>
          <a:bodyPr/>
          <a:lstStyle/>
          <a:p>
            <a:pPr>
              <a:spcAft>
                <a:spcPts val="600"/>
              </a:spcAft>
            </a:pPr>
            <a:fld id="{BA5F4D2A-4489-4B42-975D-F0B6C84FCB6F}" type="datetime1">
              <a:rPr lang="en-US"/>
              <a:pPr>
                <a:spcAft>
                  <a:spcPts val="600"/>
                </a:spcAft>
              </a:pPr>
              <a:t>3/26/2026</a:t>
            </a:fld>
            <a:endParaRPr lang="en-US"/>
          </a:p>
        </p:txBody>
      </p:sp>
      <p:sp>
        <p:nvSpPr>
          <p:cNvPr id="6" name="Slide Number Placeholder 5">
            <a:extLst>
              <a:ext uri="{FF2B5EF4-FFF2-40B4-BE49-F238E27FC236}">
                <a16:creationId xmlns:a16="http://schemas.microsoft.com/office/drawing/2014/main" id="{23E39DC5-1609-9873-059F-5511AD12DE4E}"/>
              </a:ext>
            </a:extLst>
          </p:cNvPr>
          <p:cNvSpPr>
            <a:spLocks noGrp="1"/>
          </p:cNvSpPr>
          <p:nvPr>
            <p:ph type="sldNum" sz="quarter" idx="12"/>
          </p:nvPr>
        </p:nvSpPr>
        <p:spPr>
          <a:xfrm>
            <a:off x="10758922" y="6217920"/>
            <a:ext cx="365760" cy="365760"/>
          </a:xfrm>
        </p:spPr>
        <p:txBody>
          <a:bodyPr/>
          <a:lstStyle/>
          <a:p>
            <a:pPr>
              <a:spcAft>
                <a:spcPts val="600"/>
              </a:spcAft>
            </a:pPr>
            <a:fld id="{CC057153-B650-4DEB-B370-79DDCFDCE934}" type="slidenum">
              <a:rPr lang="en-US" dirty="0"/>
              <a:pPr>
                <a:spcAft>
                  <a:spcPts val="600"/>
                </a:spcAft>
              </a:pPr>
              <a:t>16</a:t>
            </a:fld>
            <a:endParaRPr lang="en-US"/>
          </a:p>
        </p:txBody>
      </p:sp>
    </p:spTree>
    <p:extLst>
      <p:ext uri="{BB962C8B-B14F-4D97-AF65-F5344CB8AC3E}">
        <p14:creationId xmlns:p14="http://schemas.microsoft.com/office/powerpoint/2010/main" val="110651481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D3106-2355-CADF-C7C5-DDAE74D449A7}"/>
              </a:ext>
            </a:extLst>
          </p:cNvPr>
          <p:cNvSpPr>
            <a:spLocks noGrp="1"/>
          </p:cNvSpPr>
          <p:nvPr>
            <p:ph type="title"/>
          </p:nvPr>
        </p:nvSpPr>
        <p:spPr>
          <a:xfrm>
            <a:off x="2231136" y="535201"/>
            <a:ext cx="7729728" cy="1188720"/>
          </a:xfrm>
        </p:spPr>
        <p:txBody>
          <a:bodyPr/>
          <a:lstStyle/>
          <a:p>
            <a:r>
              <a:rPr lang="en-GB"/>
              <a:t>Conclusion</a:t>
            </a:r>
          </a:p>
        </p:txBody>
      </p:sp>
      <p:sp>
        <p:nvSpPr>
          <p:cNvPr id="3" name="Content Placeholder 2">
            <a:extLst>
              <a:ext uri="{FF2B5EF4-FFF2-40B4-BE49-F238E27FC236}">
                <a16:creationId xmlns:a16="http://schemas.microsoft.com/office/drawing/2014/main" id="{9992E3B6-1AC1-36A3-1CC5-F55673D31D91}"/>
              </a:ext>
            </a:extLst>
          </p:cNvPr>
          <p:cNvSpPr>
            <a:spLocks noGrp="1"/>
          </p:cNvSpPr>
          <p:nvPr>
            <p:ph idx="1"/>
          </p:nvPr>
        </p:nvSpPr>
        <p:spPr>
          <a:xfrm>
            <a:off x="568591" y="2111572"/>
            <a:ext cx="11040964" cy="3379073"/>
          </a:xfrm>
          <a:solidFill>
            <a:schemeClr val="bg1"/>
          </a:solidFill>
          <a:ln w="28575">
            <a:solidFill>
              <a:schemeClr val="tx1"/>
            </a:solidFill>
          </a:ln>
        </p:spPr>
        <p:txBody>
          <a:bodyPr vert="horz" lIns="91440" tIns="45720" rIns="91440" bIns="45720" rtlCol="0" anchor="t">
            <a:normAutofit/>
          </a:bodyPr>
          <a:lstStyle/>
          <a:p>
            <a:pPr marL="0" indent="0">
              <a:buNone/>
            </a:pPr>
            <a:r>
              <a:rPr lang="en-GB"/>
              <a:t>Over the past few weeks, we have made solid progress towards developing our idea into a plan that could be taken forward to develop a usable product.</a:t>
            </a:r>
          </a:p>
          <a:p>
            <a:pPr marL="0" indent="0">
              <a:buNone/>
            </a:pPr>
            <a:endParaRPr lang="en-GB"/>
          </a:p>
          <a:p>
            <a:pPr marL="0" indent="0">
              <a:buNone/>
            </a:pPr>
            <a:r>
              <a:rPr lang="en-GB" b="1"/>
              <a:t>Going forward we will</a:t>
            </a:r>
          </a:p>
          <a:p>
            <a:pPr marL="285750" indent="-285750"/>
            <a:r>
              <a:rPr lang="en-GB"/>
              <a:t>Continue to develop our prototypes</a:t>
            </a:r>
          </a:p>
          <a:p>
            <a:pPr marL="285750" indent="-285750"/>
            <a:r>
              <a:rPr lang="en-GB"/>
              <a:t>Continue to work with our external partners to create the best possible product.</a:t>
            </a:r>
          </a:p>
          <a:p>
            <a:pPr marL="285750" indent="-285750"/>
            <a:r>
              <a:rPr lang="en-GB"/>
              <a:t>Further research features and methods that can be used to improve the user experience.</a:t>
            </a:r>
          </a:p>
          <a:p>
            <a:pPr marL="285750" indent="-285750"/>
            <a:r>
              <a:rPr lang="en-GB"/>
              <a:t>Ensure accessibility continues to play a key role in development.</a:t>
            </a:r>
          </a:p>
          <a:p>
            <a:pPr marL="285750" indent="-285750"/>
            <a:endParaRPr lang="en-GB"/>
          </a:p>
          <a:p>
            <a:pPr marL="0" indent="0">
              <a:buNone/>
            </a:pPr>
            <a:endParaRPr lang="en-GB"/>
          </a:p>
        </p:txBody>
      </p:sp>
      <p:sp>
        <p:nvSpPr>
          <p:cNvPr id="4" name="Date Placeholder 3">
            <a:extLst>
              <a:ext uri="{FF2B5EF4-FFF2-40B4-BE49-F238E27FC236}">
                <a16:creationId xmlns:a16="http://schemas.microsoft.com/office/drawing/2014/main" id="{43FDBC55-359F-2191-0430-DA98BD3F41C4}"/>
              </a:ext>
            </a:extLst>
          </p:cNvPr>
          <p:cNvSpPr>
            <a:spLocks noGrp="1"/>
          </p:cNvSpPr>
          <p:nvPr>
            <p:ph type="dt" sz="half" idx="10"/>
          </p:nvPr>
        </p:nvSpPr>
        <p:spPr>
          <a:xfrm>
            <a:off x="7821429" y="6238816"/>
            <a:ext cx="2753746" cy="323968"/>
          </a:xfrm>
        </p:spPr>
        <p:txBody>
          <a:bodyPr/>
          <a:lstStyle/>
          <a:p>
            <a:pPr>
              <a:spcAft>
                <a:spcPts val="600"/>
              </a:spcAft>
            </a:pPr>
            <a:fld id="{BA5F4D2A-4489-4B42-975D-F0B6C84FCB6F}" type="datetime1">
              <a:rPr lang="en-US"/>
              <a:pPr>
                <a:spcAft>
                  <a:spcPts val="600"/>
                </a:spcAft>
              </a:pPr>
              <a:t>3/26/2026</a:t>
            </a:fld>
            <a:endParaRPr lang="en-US"/>
          </a:p>
        </p:txBody>
      </p:sp>
      <p:sp>
        <p:nvSpPr>
          <p:cNvPr id="5" name="Slide Number Placeholder 5">
            <a:extLst>
              <a:ext uri="{FF2B5EF4-FFF2-40B4-BE49-F238E27FC236}">
                <a16:creationId xmlns:a16="http://schemas.microsoft.com/office/drawing/2014/main" id="{46D14181-A892-1E09-A80F-7DE58BE2CCE4}"/>
              </a:ext>
            </a:extLst>
          </p:cNvPr>
          <p:cNvSpPr>
            <a:spLocks noGrp="1"/>
          </p:cNvSpPr>
          <p:nvPr>
            <p:ph type="sldNum" sz="quarter" idx="12"/>
          </p:nvPr>
        </p:nvSpPr>
        <p:spPr>
          <a:xfrm>
            <a:off x="10758922" y="6217920"/>
            <a:ext cx="365760" cy="365760"/>
          </a:xfrm>
        </p:spPr>
        <p:txBody>
          <a:bodyPr/>
          <a:lstStyle/>
          <a:p>
            <a:pPr>
              <a:spcAft>
                <a:spcPts val="600"/>
              </a:spcAft>
            </a:pPr>
            <a:fld id="{CC057153-B650-4DEB-B370-79DDCFDCE934}" type="slidenum">
              <a:rPr lang="en-US" dirty="0"/>
              <a:pPr>
                <a:spcAft>
                  <a:spcPts val="600"/>
                </a:spcAft>
              </a:pPr>
              <a:t>17</a:t>
            </a:fld>
            <a:endParaRPr lang="en-US"/>
          </a:p>
        </p:txBody>
      </p:sp>
    </p:spTree>
    <p:extLst>
      <p:ext uri="{BB962C8B-B14F-4D97-AF65-F5344CB8AC3E}">
        <p14:creationId xmlns:p14="http://schemas.microsoft.com/office/powerpoint/2010/main" val="3131789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B5D8E-2788-C204-1F2C-C633014B1325}"/>
              </a:ext>
            </a:extLst>
          </p:cNvPr>
          <p:cNvSpPr>
            <a:spLocks noGrp="1"/>
          </p:cNvSpPr>
          <p:nvPr>
            <p:ph type="title"/>
          </p:nvPr>
        </p:nvSpPr>
        <p:spPr>
          <a:xfrm>
            <a:off x="2231136" y="178308"/>
            <a:ext cx="7729728" cy="1188720"/>
          </a:xfrm>
        </p:spPr>
        <p:txBody>
          <a:bodyPr/>
          <a:lstStyle/>
          <a:p>
            <a:r>
              <a:rPr lang="en-US"/>
              <a:t>Bibliography </a:t>
            </a:r>
          </a:p>
        </p:txBody>
      </p:sp>
      <p:sp>
        <p:nvSpPr>
          <p:cNvPr id="3" name="Content Placeholder 2">
            <a:extLst>
              <a:ext uri="{FF2B5EF4-FFF2-40B4-BE49-F238E27FC236}">
                <a16:creationId xmlns:a16="http://schemas.microsoft.com/office/drawing/2014/main" id="{92DB0B15-2AD3-C5FF-79F2-AECB0469B47D}"/>
              </a:ext>
            </a:extLst>
          </p:cNvPr>
          <p:cNvSpPr>
            <a:spLocks noGrp="1"/>
          </p:cNvSpPr>
          <p:nvPr>
            <p:ph idx="1"/>
          </p:nvPr>
        </p:nvSpPr>
        <p:spPr>
          <a:xfrm>
            <a:off x="1100306" y="1694908"/>
            <a:ext cx="9991388" cy="4174236"/>
          </a:xfrm>
          <a:solidFill>
            <a:schemeClr val="bg1"/>
          </a:solidFill>
          <a:ln w="28575">
            <a:solidFill>
              <a:schemeClr val="tx1"/>
            </a:solidFill>
          </a:ln>
        </p:spPr>
        <p:txBody>
          <a:bodyPr vert="horz" lIns="91440" tIns="45720" rIns="91440" bIns="45720" rtlCol="0" anchor="t">
            <a:normAutofit fontScale="85000" lnSpcReduction="20000"/>
          </a:bodyPr>
          <a:lstStyle/>
          <a:p>
            <a:pPr marL="0" indent="0">
              <a:buNone/>
            </a:pPr>
            <a:r>
              <a:rPr lang="en-US">
                <a:latin typeface="Gill Sans MT"/>
                <a:ea typeface="Roboto"/>
                <a:cs typeface="Roboto"/>
              </a:rPr>
              <a:t>[1] "Dyslexia - Diagnosis." NHS UK. Accessed: Mar 25 2026. [Online]. Available: </a:t>
            </a:r>
            <a:r>
              <a:rPr lang="en-US">
                <a:solidFill>
                  <a:srgbClr val="000000"/>
                </a:solidFill>
                <a:latin typeface="Gill Sans MT"/>
                <a:ea typeface="Roboto"/>
                <a:cs typeface="Roboto"/>
                <a:hlinkClick r:id="rId2"/>
              </a:rPr>
              <a:t>https://www.nhs.uk/conditions/dyslexia/diagnosis/</a:t>
            </a:r>
            <a:endParaRPr lang="en-US">
              <a:latin typeface="Gill Sans MT"/>
            </a:endParaRPr>
          </a:p>
          <a:p>
            <a:pPr marL="0" indent="0">
              <a:buNone/>
            </a:pPr>
            <a:r>
              <a:rPr lang="en-US">
                <a:latin typeface="Gill Sans MT"/>
                <a:ea typeface="Roboto"/>
                <a:cs typeface="Roboto"/>
              </a:rPr>
              <a:t>[2] J. </a:t>
            </a:r>
            <a:r>
              <a:rPr lang="en-US" err="1">
                <a:latin typeface="Gill Sans MT"/>
                <a:ea typeface="Roboto"/>
                <a:cs typeface="Roboto"/>
              </a:rPr>
              <a:t>Roitsch</a:t>
            </a:r>
            <a:r>
              <a:rPr lang="en-US">
                <a:latin typeface="Gill Sans MT"/>
                <a:ea typeface="Roboto"/>
                <a:cs typeface="Roboto"/>
              </a:rPr>
              <a:t> and S. M. Watson, "An Overview of Dyslexia: Definition, Characteristics, Assessment,</a:t>
            </a:r>
            <a:br>
              <a:rPr lang="en-US">
                <a:latin typeface="Gill Sans MT"/>
                <a:ea typeface="Roboto"/>
                <a:cs typeface="Roboto"/>
              </a:rPr>
            </a:br>
            <a:r>
              <a:rPr lang="en-US">
                <a:latin typeface="Gill Sans MT"/>
                <a:ea typeface="Roboto"/>
                <a:cs typeface="Roboto"/>
              </a:rPr>
              <a:t>Identification, and Intervention," vol. 7, no. 4, pp.81–86, September 3 2019, </a:t>
            </a:r>
            <a:r>
              <a:rPr lang="en-US" err="1">
                <a:latin typeface="Gill Sans MT"/>
                <a:ea typeface="Roboto"/>
                <a:cs typeface="Roboto"/>
              </a:rPr>
              <a:t>doi</a:t>
            </a:r>
            <a:r>
              <a:rPr lang="en-US">
                <a:latin typeface="Gill Sans MT"/>
                <a:ea typeface="Roboto"/>
                <a:cs typeface="Roboto"/>
              </a:rPr>
              <a:t>: 10.11648/j.sjedu.20190704.11. Accessed: Mar 25, 2026. Available at: </a:t>
            </a:r>
            <a:r>
              <a:rPr lang="en-US">
                <a:solidFill>
                  <a:srgbClr val="000000"/>
                </a:solidFill>
                <a:latin typeface="Gill Sans MT"/>
                <a:ea typeface="Roboto"/>
                <a:cs typeface="Roboto"/>
                <a:hlinkClick r:id="rId3"/>
              </a:rPr>
              <a:t>https://digitalcommons.odu.edu/cgi/viewcontent.cgi?article=1077&amp;context=cdse_pubs</a:t>
            </a:r>
            <a:r>
              <a:rPr lang="en-US">
                <a:latin typeface="Gill Sans MT"/>
                <a:ea typeface="Roboto"/>
                <a:cs typeface="Roboto"/>
              </a:rPr>
              <a:t>.</a:t>
            </a:r>
            <a:endParaRPr lang="en-US">
              <a:latin typeface="Gill Sans MT"/>
            </a:endParaRPr>
          </a:p>
          <a:p>
            <a:pPr marL="0" indent="0">
              <a:buNone/>
            </a:pPr>
            <a:r>
              <a:rPr lang="en-US"/>
              <a:t>[3] A. Zhang, “</a:t>
            </a:r>
            <a:r>
              <a:rPr lang="en-US" err="1"/>
              <a:t>SpeechRecognition</a:t>
            </a:r>
            <a:r>
              <a:rPr lang="en-US"/>
              <a:t> 3.15.2,” 2017. [Online]. Available: https://pypi.org/project/SpeechRecognition/. [Accessed 25 March 2026].</a:t>
            </a:r>
          </a:p>
          <a:p>
            <a:pPr marL="0" indent="0">
              <a:buNone/>
            </a:pPr>
            <a:r>
              <a:rPr lang="en-US">
                <a:ea typeface="Roboto"/>
                <a:cs typeface="Roboto"/>
              </a:rPr>
              <a:t>[4] </a:t>
            </a:r>
            <a:r>
              <a:rPr lang="en-US" err="1">
                <a:ea typeface="Roboto"/>
                <a:cs typeface="Roboto"/>
              </a:rPr>
              <a:t>Jiaaro</a:t>
            </a:r>
            <a:r>
              <a:rPr lang="en-US">
                <a:ea typeface="Roboto"/>
                <a:cs typeface="Roboto"/>
              </a:rPr>
              <a:t>, “</a:t>
            </a:r>
            <a:r>
              <a:rPr lang="en-US" err="1">
                <a:ea typeface="Roboto"/>
                <a:cs typeface="Roboto"/>
              </a:rPr>
              <a:t>Pydub</a:t>
            </a:r>
            <a:r>
              <a:rPr lang="en-US">
                <a:ea typeface="Roboto"/>
                <a:cs typeface="Roboto"/>
              </a:rPr>
              <a:t>,” N/A. [Online]. Available: https://www.pydub.com/. [Accessed 25 March 2026].</a:t>
            </a:r>
          </a:p>
          <a:p>
            <a:pPr marL="0" indent="0">
              <a:buNone/>
            </a:pPr>
            <a:r>
              <a:rPr lang="en-US">
                <a:ea typeface="Roboto"/>
                <a:cs typeface="Roboto"/>
              </a:rPr>
              <a:t>[5] Summer92, “Python-logo-</a:t>
            </a:r>
            <a:r>
              <a:rPr lang="en-US" err="1">
                <a:ea typeface="Roboto"/>
                <a:cs typeface="Roboto"/>
              </a:rPr>
              <a:t>notext.svg</a:t>
            </a:r>
            <a:r>
              <a:rPr lang="en-US">
                <a:ea typeface="Roboto"/>
                <a:cs typeface="Roboto"/>
              </a:rPr>
              <a:t>,” 1 July 2025. [Online]. Available: https://commons.wikimedia.org/wiki/File:Python-logo-notext.svg. [Accessed 25 March 2026].</a:t>
            </a:r>
          </a:p>
          <a:p>
            <a:pPr marL="0" indent="0">
              <a:buNone/>
            </a:pPr>
            <a:r>
              <a:rPr lang="en-US">
                <a:ea typeface="Roboto"/>
                <a:cs typeface="Roboto"/>
              </a:rPr>
              <a:t>[6] Wqnvlz, “Visual_Studio_Code_1.35_icon.svg,” 4 August 2021. [Online]. Available: https://commons.wikimedia.org/wiki/File:Visual_Studio_Code_1.35_icon.svg. [Accessed 25 March 2026].</a:t>
            </a:r>
          </a:p>
          <a:p>
            <a:pPr marL="0" indent="0">
              <a:buNone/>
            </a:pPr>
            <a:r>
              <a:rPr lang="en-US">
                <a:latin typeface="Gill Sans MT"/>
                <a:ea typeface="Roboto"/>
                <a:cs typeface="Roboto"/>
              </a:rPr>
              <a:t>[7] W. W. A. Initiative (WAI). "WCAG 2 Overview." w3.org. Accessed: Mar 26 2026. [Online]. Available: </a:t>
            </a:r>
            <a:r>
              <a:rPr lang="en-US">
                <a:solidFill>
                  <a:srgbClr val="000000"/>
                </a:solidFill>
                <a:latin typeface="Gill Sans MT"/>
                <a:ea typeface="Roboto"/>
                <a:cs typeface="Roboto"/>
                <a:hlinkClick r:id="rId4"/>
              </a:rPr>
              <a:t>https://www.w3.org/WAI/standards-guidelines/wcag/</a:t>
            </a:r>
            <a:endParaRPr lang="en-US">
              <a:latin typeface="Gill Sans MT"/>
            </a:endParaRPr>
          </a:p>
          <a:p>
            <a:pPr marL="0" indent="0">
              <a:buNone/>
            </a:pPr>
            <a:r>
              <a:rPr lang="en-US">
                <a:solidFill>
                  <a:srgbClr val="000000"/>
                </a:solidFill>
                <a:latin typeface="Gill Sans MT"/>
                <a:ea typeface="+mn-lt"/>
                <a:cs typeface="+mn-lt"/>
              </a:rPr>
              <a:t>[8] Sadusky, A., Berger, E. P., Reupert, A. E., &amp; Freeman, N. C. (2022). Methods used by psychologists for identifying dyslexia: A systematic review. Dyslexia, 28(2), 132–148. https://doi.org/10.1002/dys.1706</a:t>
            </a:r>
            <a:endParaRPr lang="en-US">
              <a:latin typeface="Gill Sans MT"/>
            </a:endParaRPr>
          </a:p>
          <a:p>
            <a:endParaRPr lang="en-US">
              <a:ea typeface="Roboto"/>
              <a:cs typeface="Roboto"/>
            </a:endParaRPr>
          </a:p>
          <a:p>
            <a:endParaRPr lang="en-US" sz="1400" cap="all">
              <a:latin typeface="Calibri"/>
              <a:ea typeface="Calibri"/>
              <a:cs typeface="Calibri"/>
            </a:endParaRPr>
          </a:p>
        </p:txBody>
      </p:sp>
      <p:sp>
        <p:nvSpPr>
          <p:cNvPr id="4" name="Date Placeholder 3">
            <a:extLst>
              <a:ext uri="{FF2B5EF4-FFF2-40B4-BE49-F238E27FC236}">
                <a16:creationId xmlns:a16="http://schemas.microsoft.com/office/drawing/2014/main" id="{9F7E9794-FBEE-C0D2-FB25-5E1FD9300D94}"/>
              </a:ext>
            </a:extLst>
          </p:cNvPr>
          <p:cNvSpPr>
            <a:spLocks noGrp="1"/>
          </p:cNvSpPr>
          <p:nvPr>
            <p:ph type="dt" sz="half" idx="10"/>
          </p:nvPr>
        </p:nvSpPr>
        <p:spPr>
          <a:xfrm>
            <a:off x="7821429" y="6238816"/>
            <a:ext cx="2753746" cy="323968"/>
          </a:xfrm>
        </p:spPr>
        <p:txBody>
          <a:bodyPr/>
          <a:lstStyle/>
          <a:p>
            <a:pPr>
              <a:spcAft>
                <a:spcPts val="600"/>
              </a:spcAft>
            </a:pPr>
            <a:fld id="{BA5F4D2A-4489-4B42-975D-F0B6C84FCB6F}" type="datetime1">
              <a:rPr lang="en-US"/>
              <a:pPr>
                <a:spcAft>
                  <a:spcPts val="600"/>
                </a:spcAft>
              </a:pPr>
              <a:t>3/26/2026</a:t>
            </a:fld>
            <a:endParaRPr lang="en-US"/>
          </a:p>
        </p:txBody>
      </p:sp>
      <p:sp>
        <p:nvSpPr>
          <p:cNvPr id="5" name="Slide Number Placeholder 5">
            <a:extLst>
              <a:ext uri="{FF2B5EF4-FFF2-40B4-BE49-F238E27FC236}">
                <a16:creationId xmlns:a16="http://schemas.microsoft.com/office/drawing/2014/main" id="{FE2BE587-FA44-C3CC-D842-34C2DE4846E8}"/>
              </a:ext>
            </a:extLst>
          </p:cNvPr>
          <p:cNvSpPr>
            <a:spLocks noGrp="1"/>
          </p:cNvSpPr>
          <p:nvPr>
            <p:ph type="sldNum" sz="quarter" idx="12"/>
          </p:nvPr>
        </p:nvSpPr>
        <p:spPr>
          <a:xfrm>
            <a:off x="10758922" y="6217920"/>
            <a:ext cx="365760" cy="365760"/>
          </a:xfrm>
        </p:spPr>
        <p:txBody>
          <a:bodyPr/>
          <a:lstStyle/>
          <a:p>
            <a:pPr>
              <a:spcAft>
                <a:spcPts val="600"/>
              </a:spcAft>
            </a:pPr>
            <a:fld id="{CC057153-B650-4DEB-B370-79DDCFDCE934}" type="slidenum">
              <a:rPr lang="en-US" dirty="0"/>
              <a:pPr>
                <a:spcAft>
                  <a:spcPts val="600"/>
                </a:spcAft>
              </a:pPr>
              <a:t>18</a:t>
            </a:fld>
            <a:endParaRPr lang="en-US"/>
          </a:p>
        </p:txBody>
      </p:sp>
    </p:spTree>
    <p:extLst>
      <p:ext uri="{BB962C8B-B14F-4D97-AF65-F5344CB8AC3E}">
        <p14:creationId xmlns:p14="http://schemas.microsoft.com/office/powerpoint/2010/main" val="41348411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0</TotalTime>
  <Words>1713</Words>
  <Application>Microsoft Office PowerPoint</Application>
  <PresentationFormat>Widescreen</PresentationFormat>
  <Paragraphs>225</Paragraphs>
  <Slides>18</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Calibri</vt:lpstr>
      <vt:lpstr>Gill Sans MT</vt:lpstr>
      <vt:lpstr>Roboto</vt:lpstr>
      <vt:lpstr>Parcel</vt:lpstr>
      <vt:lpstr>Progress presentation 2</vt:lpstr>
      <vt:lpstr>Updated team member list</vt:lpstr>
      <vt:lpstr>Introduction</vt:lpstr>
      <vt:lpstr>Teamwork</vt:lpstr>
      <vt:lpstr>Additional research</vt:lpstr>
      <vt:lpstr>Work with external partners</vt:lpstr>
      <vt:lpstr>Input from external partners </vt:lpstr>
      <vt:lpstr>Final Idea</vt:lpstr>
      <vt:lpstr>Final Idea – cut features </vt:lpstr>
      <vt:lpstr>Information Architecture</vt:lpstr>
      <vt:lpstr>Wireframe – Home page</vt:lpstr>
      <vt:lpstr>Wireframe – Content pages</vt:lpstr>
      <vt:lpstr>Production and Development – Converting website text</vt:lpstr>
      <vt:lpstr>Converting website text - Continued</vt:lpstr>
      <vt:lpstr>Production and Development – Software Development</vt:lpstr>
      <vt:lpstr>Production and Development – Software Development Con</vt:lpstr>
      <vt:lpstr>Conclusion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Progress presentation 2</dc:title>
  <dc:creator>Max Beasley</dc:creator>
  <cp:lastModifiedBy>Max Beasley (2304218)</cp:lastModifiedBy>
  <cp:revision>1</cp:revision>
  <dcterms:created xsi:type="dcterms:W3CDTF">2026-03-20T08:44:14Z</dcterms:created>
  <dcterms:modified xsi:type="dcterms:W3CDTF">2026-03-26T23:53:54Z</dcterms:modified>
</cp:coreProperties>
</file>