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050419-DFE8-4DAB-AE7E-642FAFD7030C}" v="2401" dt="2022-12-16T03:00:58.607"/>
    <p1510:client id="{6BC80435-100B-5061-4008-F5835339DF61}" v="8" dt="2022-12-16T03:08:30.2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41D653-A4BC-460F-9D4F-33367B68106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B37100E-846A-438D-932E-AA871AD26E98}">
      <dgm:prSet/>
      <dgm:spPr/>
      <dgm:t>
        <a:bodyPr/>
        <a:lstStyle/>
        <a:p>
          <a:r>
            <a:rPr lang="en-US" dirty="0"/>
            <a:t>Make a business plan</a:t>
          </a:r>
        </a:p>
      </dgm:t>
    </dgm:pt>
    <dgm:pt modelId="{DB3CC38C-30C0-4D7D-A9AC-745D4DDF4C2D}" type="parTrans" cxnId="{03467BA1-29B6-4707-82C9-559D36FED3BF}">
      <dgm:prSet/>
      <dgm:spPr/>
      <dgm:t>
        <a:bodyPr/>
        <a:lstStyle/>
        <a:p>
          <a:endParaRPr lang="en-US"/>
        </a:p>
      </dgm:t>
    </dgm:pt>
    <dgm:pt modelId="{1FF96F3B-3D54-4ECA-AFDD-58EF42F43ED4}" type="sibTrans" cxnId="{03467BA1-29B6-4707-82C9-559D36FED3BF}">
      <dgm:prSet/>
      <dgm:spPr/>
      <dgm:t>
        <a:bodyPr/>
        <a:lstStyle/>
        <a:p>
          <a:endParaRPr lang="en-US"/>
        </a:p>
      </dgm:t>
    </dgm:pt>
    <dgm:pt modelId="{DEA50E0D-5644-4D1A-A3AE-12159740FD67}">
      <dgm:prSet/>
      <dgm:spPr/>
      <dgm:t>
        <a:bodyPr/>
        <a:lstStyle/>
        <a:p>
          <a:r>
            <a:rPr lang="en-US" dirty="0"/>
            <a:t>Bakery shop </a:t>
          </a:r>
        </a:p>
      </dgm:t>
    </dgm:pt>
    <dgm:pt modelId="{BD3022A5-F681-4531-AC60-591751800CDC}" type="parTrans" cxnId="{CB6BCA5A-BC36-4461-9AA7-D4305ABA25B9}">
      <dgm:prSet/>
      <dgm:spPr/>
      <dgm:t>
        <a:bodyPr/>
        <a:lstStyle/>
        <a:p>
          <a:endParaRPr lang="en-US"/>
        </a:p>
      </dgm:t>
    </dgm:pt>
    <dgm:pt modelId="{1C9DC2C2-3F89-4AD0-9774-608DA4192B95}" type="sibTrans" cxnId="{CB6BCA5A-BC36-4461-9AA7-D4305ABA25B9}">
      <dgm:prSet/>
      <dgm:spPr/>
      <dgm:t>
        <a:bodyPr/>
        <a:lstStyle/>
        <a:p>
          <a:endParaRPr lang="en-US"/>
        </a:p>
      </dgm:t>
    </dgm:pt>
    <dgm:pt modelId="{2F6BE129-0F61-4A72-B4FB-5F8E755BE9EF}">
      <dgm:prSet/>
      <dgm:spPr/>
      <dgm:t>
        <a:bodyPr/>
        <a:lstStyle/>
        <a:p>
          <a:r>
            <a:rPr lang="en-US" dirty="0"/>
            <a:t>Develop plane </a:t>
          </a:r>
        </a:p>
      </dgm:t>
    </dgm:pt>
    <dgm:pt modelId="{A1D08E9D-B465-48F8-ACDA-94C39EDD7F35}" type="parTrans" cxnId="{9F8BECCF-0A89-4276-8FAC-CAC719778CDA}">
      <dgm:prSet/>
      <dgm:spPr/>
      <dgm:t>
        <a:bodyPr/>
        <a:lstStyle/>
        <a:p>
          <a:endParaRPr lang="en-US"/>
        </a:p>
      </dgm:t>
    </dgm:pt>
    <dgm:pt modelId="{6C9A3489-C83B-48E0-894D-BB64DAC2C5A3}" type="sibTrans" cxnId="{9F8BECCF-0A89-4276-8FAC-CAC719778CDA}">
      <dgm:prSet/>
      <dgm:spPr/>
      <dgm:t>
        <a:bodyPr/>
        <a:lstStyle/>
        <a:p>
          <a:endParaRPr lang="en-US"/>
        </a:p>
      </dgm:t>
    </dgm:pt>
    <dgm:pt modelId="{F342B10E-3CE8-4C7B-9C50-3314A58D4425}">
      <dgm:prSet/>
      <dgm:spPr/>
      <dgm:t>
        <a:bodyPr/>
        <a:lstStyle/>
        <a:p>
          <a:r>
            <a:rPr lang="en-US" dirty="0"/>
            <a:t>Manage people </a:t>
          </a:r>
        </a:p>
      </dgm:t>
    </dgm:pt>
    <dgm:pt modelId="{8C3F7735-15CB-4186-8691-49D72C30BB6A}" type="parTrans" cxnId="{17FC60C3-9E16-464E-A0DE-4A645919C362}">
      <dgm:prSet/>
      <dgm:spPr/>
      <dgm:t>
        <a:bodyPr/>
        <a:lstStyle/>
        <a:p>
          <a:endParaRPr lang="en-US"/>
        </a:p>
      </dgm:t>
    </dgm:pt>
    <dgm:pt modelId="{7D3A41EF-C1F8-41B1-96B3-0F359242D500}" type="sibTrans" cxnId="{17FC60C3-9E16-464E-A0DE-4A645919C362}">
      <dgm:prSet/>
      <dgm:spPr/>
      <dgm:t>
        <a:bodyPr/>
        <a:lstStyle/>
        <a:p>
          <a:endParaRPr lang="en-US"/>
        </a:p>
      </dgm:t>
    </dgm:pt>
    <dgm:pt modelId="{DC4ED1A5-53D0-46B9-821E-D890ADD4ACFF}">
      <dgm:prSet/>
      <dgm:spPr/>
      <dgm:t>
        <a:bodyPr/>
        <a:lstStyle/>
        <a:p>
          <a:r>
            <a:rPr lang="en-US" b="1" dirty="0"/>
            <a:t>SWOT analysis</a:t>
          </a:r>
          <a:endParaRPr lang="en-US" dirty="0"/>
        </a:p>
      </dgm:t>
    </dgm:pt>
    <dgm:pt modelId="{61803C9E-303F-41D7-9E09-06FBF61CE7A5}" type="parTrans" cxnId="{BED4E14F-CCD4-4E8C-992C-A3E5EDB1A859}">
      <dgm:prSet/>
      <dgm:spPr/>
      <dgm:t>
        <a:bodyPr/>
        <a:lstStyle/>
        <a:p>
          <a:endParaRPr lang="en-US"/>
        </a:p>
      </dgm:t>
    </dgm:pt>
    <dgm:pt modelId="{38A22BB1-3C29-4DE5-A6BE-5E3B0DC24977}" type="sibTrans" cxnId="{BED4E14F-CCD4-4E8C-992C-A3E5EDB1A859}">
      <dgm:prSet/>
      <dgm:spPr/>
      <dgm:t>
        <a:bodyPr/>
        <a:lstStyle/>
        <a:p>
          <a:endParaRPr lang="en-US"/>
        </a:p>
      </dgm:t>
    </dgm:pt>
    <dgm:pt modelId="{97336308-B178-4E9A-9C81-49908569D4DE}">
      <dgm:prSet/>
      <dgm:spPr/>
      <dgm:t>
        <a:bodyPr/>
        <a:lstStyle/>
        <a:p>
          <a:r>
            <a:rPr lang="en-US" b="1" dirty="0"/>
            <a:t>References </a:t>
          </a:r>
          <a:endParaRPr lang="en-US" dirty="0"/>
        </a:p>
      </dgm:t>
    </dgm:pt>
    <dgm:pt modelId="{2E616DBA-C45C-457A-964B-69352BB725D6}" type="parTrans" cxnId="{BBCB3DD2-C26C-4C0D-8AE5-7EFEFC46B769}">
      <dgm:prSet/>
      <dgm:spPr/>
      <dgm:t>
        <a:bodyPr/>
        <a:lstStyle/>
        <a:p>
          <a:endParaRPr lang="en-US"/>
        </a:p>
      </dgm:t>
    </dgm:pt>
    <dgm:pt modelId="{C077769F-1DA3-4150-AFD8-9219CF668118}" type="sibTrans" cxnId="{BBCB3DD2-C26C-4C0D-8AE5-7EFEFC46B769}">
      <dgm:prSet/>
      <dgm:spPr/>
      <dgm:t>
        <a:bodyPr/>
        <a:lstStyle/>
        <a:p>
          <a:endParaRPr lang="en-US"/>
        </a:p>
      </dgm:t>
    </dgm:pt>
    <dgm:pt modelId="{4FE1D0D8-96C5-4174-B4E6-C618FD589171}">
      <dgm:prSet phldr="0"/>
      <dgm:spPr/>
      <dgm:t>
        <a:bodyPr/>
        <a:lstStyle/>
        <a:p>
          <a:pPr rtl="0"/>
          <a:r>
            <a:rPr lang="en-US" dirty="0">
              <a:latin typeface="Tw Cen MT Condensed" panose="020B0606020104020203"/>
            </a:rPr>
            <a:t>Products and services</a:t>
          </a:r>
        </a:p>
      </dgm:t>
    </dgm:pt>
    <dgm:pt modelId="{444BA51A-EBA0-4929-9CEC-A46E192849C6}" type="parTrans" cxnId="{769543BE-B3C8-4CC7-9A65-7AF86CD68E2B}">
      <dgm:prSet/>
      <dgm:spPr/>
    </dgm:pt>
    <dgm:pt modelId="{A7B85667-474F-4B29-A5A3-8070B9A63BD1}" type="sibTrans" cxnId="{769543BE-B3C8-4CC7-9A65-7AF86CD68E2B}">
      <dgm:prSet/>
      <dgm:spPr/>
      <dgm:t>
        <a:bodyPr/>
        <a:lstStyle/>
        <a:p>
          <a:endParaRPr lang="en-US"/>
        </a:p>
      </dgm:t>
    </dgm:pt>
    <dgm:pt modelId="{31EEBDFC-612D-4D19-BFA4-DE31EFBB5130}" type="pres">
      <dgm:prSet presAssocID="{A941D653-A4BC-460F-9D4F-33367B681063}" presName="vert0" presStyleCnt="0">
        <dgm:presLayoutVars>
          <dgm:dir/>
          <dgm:animOne val="branch"/>
          <dgm:animLvl val="lvl"/>
        </dgm:presLayoutVars>
      </dgm:prSet>
      <dgm:spPr/>
    </dgm:pt>
    <dgm:pt modelId="{2471649E-3993-4B76-857B-B96337725B7A}" type="pres">
      <dgm:prSet presAssocID="{2B37100E-846A-438D-932E-AA871AD26E98}" presName="thickLine" presStyleLbl="alignNode1" presStyleIdx="0" presStyleCnt="7"/>
      <dgm:spPr/>
    </dgm:pt>
    <dgm:pt modelId="{2250AD24-71E0-4312-8919-47DD085A39B1}" type="pres">
      <dgm:prSet presAssocID="{2B37100E-846A-438D-932E-AA871AD26E98}" presName="horz1" presStyleCnt="0"/>
      <dgm:spPr/>
    </dgm:pt>
    <dgm:pt modelId="{F3BD836B-A033-4DD6-8690-7B41ABDE1756}" type="pres">
      <dgm:prSet presAssocID="{2B37100E-846A-438D-932E-AA871AD26E98}" presName="tx1" presStyleLbl="revTx" presStyleIdx="0" presStyleCnt="7"/>
      <dgm:spPr/>
    </dgm:pt>
    <dgm:pt modelId="{02A00DC7-8330-4281-A744-84CE6BDDD655}" type="pres">
      <dgm:prSet presAssocID="{2B37100E-846A-438D-932E-AA871AD26E98}" presName="vert1" presStyleCnt="0"/>
      <dgm:spPr/>
    </dgm:pt>
    <dgm:pt modelId="{4EE9D163-6C5F-41E3-9EDB-25BC299B000D}" type="pres">
      <dgm:prSet presAssocID="{DEA50E0D-5644-4D1A-A3AE-12159740FD67}" presName="thickLine" presStyleLbl="alignNode1" presStyleIdx="1" presStyleCnt="7"/>
      <dgm:spPr/>
    </dgm:pt>
    <dgm:pt modelId="{4865FE7B-FEEF-4B1D-BAAC-9E3F92D90012}" type="pres">
      <dgm:prSet presAssocID="{DEA50E0D-5644-4D1A-A3AE-12159740FD67}" presName="horz1" presStyleCnt="0"/>
      <dgm:spPr/>
    </dgm:pt>
    <dgm:pt modelId="{DA22AFED-3085-421D-89C7-0E57F785436B}" type="pres">
      <dgm:prSet presAssocID="{DEA50E0D-5644-4D1A-A3AE-12159740FD67}" presName="tx1" presStyleLbl="revTx" presStyleIdx="1" presStyleCnt="7"/>
      <dgm:spPr/>
    </dgm:pt>
    <dgm:pt modelId="{98515AD3-351A-4E5C-8922-57A1EDA804F3}" type="pres">
      <dgm:prSet presAssocID="{DEA50E0D-5644-4D1A-A3AE-12159740FD67}" presName="vert1" presStyleCnt="0"/>
      <dgm:spPr/>
    </dgm:pt>
    <dgm:pt modelId="{D98207F4-0380-42B0-8F59-8418E0A4A689}" type="pres">
      <dgm:prSet presAssocID="{2F6BE129-0F61-4A72-B4FB-5F8E755BE9EF}" presName="thickLine" presStyleLbl="alignNode1" presStyleIdx="2" presStyleCnt="7"/>
      <dgm:spPr/>
    </dgm:pt>
    <dgm:pt modelId="{8EE5C2AF-ED9D-4BBC-B5BA-AD1437B9EDFA}" type="pres">
      <dgm:prSet presAssocID="{2F6BE129-0F61-4A72-B4FB-5F8E755BE9EF}" presName="horz1" presStyleCnt="0"/>
      <dgm:spPr/>
    </dgm:pt>
    <dgm:pt modelId="{F6866A4B-A864-4CB9-BECF-0D05AE76F02D}" type="pres">
      <dgm:prSet presAssocID="{2F6BE129-0F61-4A72-B4FB-5F8E755BE9EF}" presName="tx1" presStyleLbl="revTx" presStyleIdx="2" presStyleCnt="7"/>
      <dgm:spPr/>
    </dgm:pt>
    <dgm:pt modelId="{2D76FEDC-04E4-487F-B349-836AD21EC36E}" type="pres">
      <dgm:prSet presAssocID="{2F6BE129-0F61-4A72-B4FB-5F8E755BE9EF}" presName="vert1" presStyleCnt="0"/>
      <dgm:spPr/>
    </dgm:pt>
    <dgm:pt modelId="{60529D19-C0AA-400C-B7DE-922A93D54564}" type="pres">
      <dgm:prSet presAssocID="{4FE1D0D8-96C5-4174-B4E6-C618FD589171}" presName="thickLine" presStyleLbl="alignNode1" presStyleIdx="3" presStyleCnt="7"/>
      <dgm:spPr/>
    </dgm:pt>
    <dgm:pt modelId="{277316AB-33BE-4171-BD08-4856834884C7}" type="pres">
      <dgm:prSet presAssocID="{4FE1D0D8-96C5-4174-B4E6-C618FD589171}" presName="horz1" presStyleCnt="0"/>
      <dgm:spPr/>
    </dgm:pt>
    <dgm:pt modelId="{F453D8C1-0A23-41BA-AE78-3FA8FFD738C9}" type="pres">
      <dgm:prSet presAssocID="{4FE1D0D8-96C5-4174-B4E6-C618FD589171}" presName="tx1" presStyleLbl="revTx" presStyleIdx="3" presStyleCnt="7"/>
      <dgm:spPr/>
    </dgm:pt>
    <dgm:pt modelId="{8C7CD115-614A-45B7-863E-8666451B8345}" type="pres">
      <dgm:prSet presAssocID="{4FE1D0D8-96C5-4174-B4E6-C618FD589171}" presName="vert1" presStyleCnt="0"/>
      <dgm:spPr/>
    </dgm:pt>
    <dgm:pt modelId="{8005DD2C-809C-4765-8813-51EAD497296A}" type="pres">
      <dgm:prSet presAssocID="{F342B10E-3CE8-4C7B-9C50-3314A58D4425}" presName="thickLine" presStyleLbl="alignNode1" presStyleIdx="4" presStyleCnt="7"/>
      <dgm:spPr/>
    </dgm:pt>
    <dgm:pt modelId="{944821A8-94EA-49B9-BD57-4BF45F5508EA}" type="pres">
      <dgm:prSet presAssocID="{F342B10E-3CE8-4C7B-9C50-3314A58D4425}" presName="horz1" presStyleCnt="0"/>
      <dgm:spPr/>
    </dgm:pt>
    <dgm:pt modelId="{B3CA9B7A-C2A9-4960-A4F3-D8A2EDFA8363}" type="pres">
      <dgm:prSet presAssocID="{F342B10E-3CE8-4C7B-9C50-3314A58D4425}" presName="tx1" presStyleLbl="revTx" presStyleIdx="4" presStyleCnt="7"/>
      <dgm:spPr/>
    </dgm:pt>
    <dgm:pt modelId="{63E6CCFF-AD46-4B09-88C1-4B3BB9853F99}" type="pres">
      <dgm:prSet presAssocID="{F342B10E-3CE8-4C7B-9C50-3314A58D4425}" presName="vert1" presStyleCnt="0"/>
      <dgm:spPr/>
    </dgm:pt>
    <dgm:pt modelId="{E554C50D-4F78-4B17-AE88-F8D751FC1B76}" type="pres">
      <dgm:prSet presAssocID="{DC4ED1A5-53D0-46B9-821E-D890ADD4ACFF}" presName="thickLine" presStyleLbl="alignNode1" presStyleIdx="5" presStyleCnt="7"/>
      <dgm:spPr/>
    </dgm:pt>
    <dgm:pt modelId="{0D974250-F6A6-42EE-B631-665B18C6191D}" type="pres">
      <dgm:prSet presAssocID="{DC4ED1A5-53D0-46B9-821E-D890ADD4ACFF}" presName="horz1" presStyleCnt="0"/>
      <dgm:spPr/>
    </dgm:pt>
    <dgm:pt modelId="{3C567265-73ED-48C2-8269-7337E91933CF}" type="pres">
      <dgm:prSet presAssocID="{DC4ED1A5-53D0-46B9-821E-D890ADD4ACFF}" presName="tx1" presStyleLbl="revTx" presStyleIdx="5" presStyleCnt="7"/>
      <dgm:spPr/>
    </dgm:pt>
    <dgm:pt modelId="{8A8DEB04-1C23-42B3-96A5-D334E93A0270}" type="pres">
      <dgm:prSet presAssocID="{DC4ED1A5-53D0-46B9-821E-D890ADD4ACFF}" presName="vert1" presStyleCnt="0"/>
      <dgm:spPr/>
    </dgm:pt>
    <dgm:pt modelId="{D70A6C3D-1FDE-46D1-B2CA-3705EA548F32}" type="pres">
      <dgm:prSet presAssocID="{97336308-B178-4E9A-9C81-49908569D4DE}" presName="thickLine" presStyleLbl="alignNode1" presStyleIdx="6" presStyleCnt="7"/>
      <dgm:spPr/>
    </dgm:pt>
    <dgm:pt modelId="{4020BC13-E816-486E-B345-21379D2808B6}" type="pres">
      <dgm:prSet presAssocID="{97336308-B178-4E9A-9C81-49908569D4DE}" presName="horz1" presStyleCnt="0"/>
      <dgm:spPr/>
    </dgm:pt>
    <dgm:pt modelId="{D13D0D77-E743-4BEE-96C1-844A4E9472D3}" type="pres">
      <dgm:prSet presAssocID="{97336308-B178-4E9A-9C81-49908569D4DE}" presName="tx1" presStyleLbl="revTx" presStyleIdx="6" presStyleCnt="7"/>
      <dgm:spPr/>
    </dgm:pt>
    <dgm:pt modelId="{CEEB1117-DC73-439F-911C-139D0DD3F552}" type="pres">
      <dgm:prSet presAssocID="{97336308-B178-4E9A-9C81-49908569D4DE}" presName="vert1" presStyleCnt="0"/>
      <dgm:spPr/>
    </dgm:pt>
  </dgm:ptLst>
  <dgm:cxnLst>
    <dgm:cxn modelId="{C7D57B19-90FC-41F0-B89D-A471F59D6C09}" type="presOf" srcId="{F342B10E-3CE8-4C7B-9C50-3314A58D4425}" destId="{B3CA9B7A-C2A9-4960-A4F3-D8A2EDFA8363}" srcOrd="0" destOrd="0" presId="urn:microsoft.com/office/officeart/2008/layout/LinedList"/>
    <dgm:cxn modelId="{1CB87631-CBCF-4BA1-981D-C21E16729AA8}" type="presOf" srcId="{A941D653-A4BC-460F-9D4F-33367B681063}" destId="{31EEBDFC-612D-4D19-BFA4-DE31EFBB5130}" srcOrd="0" destOrd="0" presId="urn:microsoft.com/office/officeart/2008/layout/LinedList"/>
    <dgm:cxn modelId="{B5852865-644E-4D3E-8AA7-42C4B3DBCB32}" type="presOf" srcId="{2B37100E-846A-438D-932E-AA871AD26E98}" destId="{F3BD836B-A033-4DD6-8690-7B41ABDE1756}" srcOrd="0" destOrd="0" presId="urn:microsoft.com/office/officeart/2008/layout/LinedList"/>
    <dgm:cxn modelId="{BED4E14F-CCD4-4E8C-992C-A3E5EDB1A859}" srcId="{A941D653-A4BC-460F-9D4F-33367B681063}" destId="{DC4ED1A5-53D0-46B9-821E-D890ADD4ACFF}" srcOrd="5" destOrd="0" parTransId="{61803C9E-303F-41D7-9E09-06FBF61CE7A5}" sibTransId="{38A22BB1-3C29-4DE5-A6BE-5E3B0DC24977}"/>
    <dgm:cxn modelId="{CB6BCA5A-BC36-4461-9AA7-D4305ABA25B9}" srcId="{A941D653-A4BC-460F-9D4F-33367B681063}" destId="{DEA50E0D-5644-4D1A-A3AE-12159740FD67}" srcOrd="1" destOrd="0" parTransId="{BD3022A5-F681-4531-AC60-591751800CDC}" sibTransId="{1C9DC2C2-3F89-4AD0-9774-608DA4192B95}"/>
    <dgm:cxn modelId="{D9B61193-A9FE-4B55-8139-718A08348B4F}" type="presOf" srcId="{97336308-B178-4E9A-9C81-49908569D4DE}" destId="{D13D0D77-E743-4BEE-96C1-844A4E9472D3}" srcOrd="0" destOrd="0" presId="urn:microsoft.com/office/officeart/2008/layout/LinedList"/>
    <dgm:cxn modelId="{9308F59C-912A-4A12-8F51-E3FE6B86F403}" type="presOf" srcId="{2F6BE129-0F61-4A72-B4FB-5F8E755BE9EF}" destId="{F6866A4B-A864-4CB9-BECF-0D05AE76F02D}" srcOrd="0" destOrd="0" presId="urn:microsoft.com/office/officeart/2008/layout/LinedList"/>
    <dgm:cxn modelId="{03467BA1-29B6-4707-82C9-559D36FED3BF}" srcId="{A941D653-A4BC-460F-9D4F-33367B681063}" destId="{2B37100E-846A-438D-932E-AA871AD26E98}" srcOrd="0" destOrd="0" parTransId="{DB3CC38C-30C0-4D7D-A9AC-745D4DDF4C2D}" sibTransId="{1FF96F3B-3D54-4ECA-AFDD-58EF42F43ED4}"/>
    <dgm:cxn modelId="{BD3644A8-9578-4579-9DCF-2378DFC92D7F}" type="presOf" srcId="{DEA50E0D-5644-4D1A-A3AE-12159740FD67}" destId="{DA22AFED-3085-421D-89C7-0E57F785436B}" srcOrd="0" destOrd="0" presId="urn:microsoft.com/office/officeart/2008/layout/LinedList"/>
    <dgm:cxn modelId="{2FA275B3-58EA-48DF-8AA8-58046AEE13AE}" type="presOf" srcId="{DC4ED1A5-53D0-46B9-821E-D890ADD4ACFF}" destId="{3C567265-73ED-48C2-8269-7337E91933CF}" srcOrd="0" destOrd="0" presId="urn:microsoft.com/office/officeart/2008/layout/LinedList"/>
    <dgm:cxn modelId="{769543BE-B3C8-4CC7-9A65-7AF86CD68E2B}" srcId="{A941D653-A4BC-460F-9D4F-33367B681063}" destId="{4FE1D0D8-96C5-4174-B4E6-C618FD589171}" srcOrd="3" destOrd="0" parTransId="{444BA51A-EBA0-4929-9CEC-A46E192849C6}" sibTransId="{A7B85667-474F-4B29-A5A3-8070B9A63BD1}"/>
    <dgm:cxn modelId="{17FC60C3-9E16-464E-A0DE-4A645919C362}" srcId="{A941D653-A4BC-460F-9D4F-33367B681063}" destId="{F342B10E-3CE8-4C7B-9C50-3314A58D4425}" srcOrd="4" destOrd="0" parTransId="{8C3F7735-15CB-4186-8691-49D72C30BB6A}" sibTransId="{7D3A41EF-C1F8-41B1-96B3-0F359242D500}"/>
    <dgm:cxn modelId="{9F8BECCF-0A89-4276-8FAC-CAC719778CDA}" srcId="{A941D653-A4BC-460F-9D4F-33367B681063}" destId="{2F6BE129-0F61-4A72-B4FB-5F8E755BE9EF}" srcOrd="2" destOrd="0" parTransId="{A1D08E9D-B465-48F8-ACDA-94C39EDD7F35}" sibTransId="{6C9A3489-C83B-48E0-894D-BB64DAC2C5A3}"/>
    <dgm:cxn modelId="{BBCB3DD2-C26C-4C0D-8AE5-7EFEFC46B769}" srcId="{A941D653-A4BC-460F-9D4F-33367B681063}" destId="{97336308-B178-4E9A-9C81-49908569D4DE}" srcOrd="6" destOrd="0" parTransId="{2E616DBA-C45C-457A-964B-69352BB725D6}" sibTransId="{C077769F-1DA3-4150-AFD8-9219CF668118}"/>
    <dgm:cxn modelId="{A5EF7BDC-694E-4DE4-A190-E520B0654B14}" type="presOf" srcId="{4FE1D0D8-96C5-4174-B4E6-C618FD589171}" destId="{F453D8C1-0A23-41BA-AE78-3FA8FFD738C9}" srcOrd="0" destOrd="0" presId="urn:microsoft.com/office/officeart/2008/layout/LinedList"/>
    <dgm:cxn modelId="{C30462A8-9CED-4402-8BEB-B98305E56236}" type="presParOf" srcId="{31EEBDFC-612D-4D19-BFA4-DE31EFBB5130}" destId="{2471649E-3993-4B76-857B-B96337725B7A}" srcOrd="0" destOrd="0" presId="urn:microsoft.com/office/officeart/2008/layout/LinedList"/>
    <dgm:cxn modelId="{0DE559B4-F83E-48D6-8F8E-C202FC1FA6B7}" type="presParOf" srcId="{31EEBDFC-612D-4D19-BFA4-DE31EFBB5130}" destId="{2250AD24-71E0-4312-8919-47DD085A39B1}" srcOrd="1" destOrd="0" presId="urn:microsoft.com/office/officeart/2008/layout/LinedList"/>
    <dgm:cxn modelId="{E0266039-95FF-4F7C-8ED3-192345578F43}" type="presParOf" srcId="{2250AD24-71E0-4312-8919-47DD085A39B1}" destId="{F3BD836B-A033-4DD6-8690-7B41ABDE1756}" srcOrd="0" destOrd="0" presId="urn:microsoft.com/office/officeart/2008/layout/LinedList"/>
    <dgm:cxn modelId="{8E8065E1-22B2-4F78-A32F-937B75552483}" type="presParOf" srcId="{2250AD24-71E0-4312-8919-47DD085A39B1}" destId="{02A00DC7-8330-4281-A744-84CE6BDDD655}" srcOrd="1" destOrd="0" presId="urn:microsoft.com/office/officeart/2008/layout/LinedList"/>
    <dgm:cxn modelId="{0A3BD605-58B9-4193-AD37-750CCF505F79}" type="presParOf" srcId="{31EEBDFC-612D-4D19-BFA4-DE31EFBB5130}" destId="{4EE9D163-6C5F-41E3-9EDB-25BC299B000D}" srcOrd="2" destOrd="0" presId="urn:microsoft.com/office/officeart/2008/layout/LinedList"/>
    <dgm:cxn modelId="{2F9EC968-FCA5-4B51-BB98-935798DD13D7}" type="presParOf" srcId="{31EEBDFC-612D-4D19-BFA4-DE31EFBB5130}" destId="{4865FE7B-FEEF-4B1D-BAAC-9E3F92D90012}" srcOrd="3" destOrd="0" presId="urn:microsoft.com/office/officeart/2008/layout/LinedList"/>
    <dgm:cxn modelId="{529E4CF5-35CC-4705-837D-D61DC4EA2251}" type="presParOf" srcId="{4865FE7B-FEEF-4B1D-BAAC-9E3F92D90012}" destId="{DA22AFED-3085-421D-89C7-0E57F785436B}" srcOrd="0" destOrd="0" presId="urn:microsoft.com/office/officeart/2008/layout/LinedList"/>
    <dgm:cxn modelId="{B79E82C3-7BFF-4A57-99B9-141E854AB8E7}" type="presParOf" srcId="{4865FE7B-FEEF-4B1D-BAAC-9E3F92D90012}" destId="{98515AD3-351A-4E5C-8922-57A1EDA804F3}" srcOrd="1" destOrd="0" presId="urn:microsoft.com/office/officeart/2008/layout/LinedList"/>
    <dgm:cxn modelId="{53EC3096-7388-4EC6-A9F6-EB877A94DAEA}" type="presParOf" srcId="{31EEBDFC-612D-4D19-BFA4-DE31EFBB5130}" destId="{D98207F4-0380-42B0-8F59-8418E0A4A689}" srcOrd="4" destOrd="0" presId="urn:microsoft.com/office/officeart/2008/layout/LinedList"/>
    <dgm:cxn modelId="{7110A616-61E6-4A29-9A54-363A7EDA7B67}" type="presParOf" srcId="{31EEBDFC-612D-4D19-BFA4-DE31EFBB5130}" destId="{8EE5C2AF-ED9D-4BBC-B5BA-AD1437B9EDFA}" srcOrd="5" destOrd="0" presId="urn:microsoft.com/office/officeart/2008/layout/LinedList"/>
    <dgm:cxn modelId="{6EB88224-E28E-4D4B-B90C-3F73F8B23082}" type="presParOf" srcId="{8EE5C2AF-ED9D-4BBC-B5BA-AD1437B9EDFA}" destId="{F6866A4B-A864-4CB9-BECF-0D05AE76F02D}" srcOrd="0" destOrd="0" presId="urn:microsoft.com/office/officeart/2008/layout/LinedList"/>
    <dgm:cxn modelId="{DD10EB8E-4613-4CB8-A043-A3ADF7D828EF}" type="presParOf" srcId="{8EE5C2AF-ED9D-4BBC-B5BA-AD1437B9EDFA}" destId="{2D76FEDC-04E4-487F-B349-836AD21EC36E}" srcOrd="1" destOrd="0" presId="urn:microsoft.com/office/officeart/2008/layout/LinedList"/>
    <dgm:cxn modelId="{8BF03F39-1B94-4A18-9653-019F6E9990B5}" type="presParOf" srcId="{31EEBDFC-612D-4D19-BFA4-DE31EFBB5130}" destId="{60529D19-C0AA-400C-B7DE-922A93D54564}" srcOrd="6" destOrd="0" presId="urn:microsoft.com/office/officeart/2008/layout/LinedList"/>
    <dgm:cxn modelId="{156EFEE0-570B-483A-83C0-111E7D8BF5F4}" type="presParOf" srcId="{31EEBDFC-612D-4D19-BFA4-DE31EFBB5130}" destId="{277316AB-33BE-4171-BD08-4856834884C7}" srcOrd="7" destOrd="0" presId="urn:microsoft.com/office/officeart/2008/layout/LinedList"/>
    <dgm:cxn modelId="{4DA724E7-9A07-4077-8B2F-21E5A0CC1055}" type="presParOf" srcId="{277316AB-33BE-4171-BD08-4856834884C7}" destId="{F453D8C1-0A23-41BA-AE78-3FA8FFD738C9}" srcOrd="0" destOrd="0" presId="urn:microsoft.com/office/officeart/2008/layout/LinedList"/>
    <dgm:cxn modelId="{2AD4BD19-A2AE-4CFA-B02D-CCB4B447DC89}" type="presParOf" srcId="{277316AB-33BE-4171-BD08-4856834884C7}" destId="{8C7CD115-614A-45B7-863E-8666451B8345}" srcOrd="1" destOrd="0" presId="urn:microsoft.com/office/officeart/2008/layout/LinedList"/>
    <dgm:cxn modelId="{79992423-F332-45BA-BC81-B4D94963F8BD}" type="presParOf" srcId="{31EEBDFC-612D-4D19-BFA4-DE31EFBB5130}" destId="{8005DD2C-809C-4765-8813-51EAD497296A}" srcOrd="8" destOrd="0" presId="urn:microsoft.com/office/officeart/2008/layout/LinedList"/>
    <dgm:cxn modelId="{BE66EC9B-4385-498E-BE37-514B5E55541C}" type="presParOf" srcId="{31EEBDFC-612D-4D19-BFA4-DE31EFBB5130}" destId="{944821A8-94EA-49B9-BD57-4BF45F5508EA}" srcOrd="9" destOrd="0" presId="urn:microsoft.com/office/officeart/2008/layout/LinedList"/>
    <dgm:cxn modelId="{876D284C-0F13-4A81-BFF6-628FD853AAEA}" type="presParOf" srcId="{944821A8-94EA-49B9-BD57-4BF45F5508EA}" destId="{B3CA9B7A-C2A9-4960-A4F3-D8A2EDFA8363}" srcOrd="0" destOrd="0" presId="urn:microsoft.com/office/officeart/2008/layout/LinedList"/>
    <dgm:cxn modelId="{4EE8A8D8-CCE5-43BF-8953-CC7227C86A4F}" type="presParOf" srcId="{944821A8-94EA-49B9-BD57-4BF45F5508EA}" destId="{63E6CCFF-AD46-4B09-88C1-4B3BB9853F99}" srcOrd="1" destOrd="0" presId="urn:microsoft.com/office/officeart/2008/layout/LinedList"/>
    <dgm:cxn modelId="{D46B4AE6-D5A3-4237-9E98-F2D510A231FF}" type="presParOf" srcId="{31EEBDFC-612D-4D19-BFA4-DE31EFBB5130}" destId="{E554C50D-4F78-4B17-AE88-F8D751FC1B76}" srcOrd="10" destOrd="0" presId="urn:microsoft.com/office/officeart/2008/layout/LinedList"/>
    <dgm:cxn modelId="{8B3534C8-9ACC-4E24-B534-92BBFA43E3B3}" type="presParOf" srcId="{31EEBDFC-612D-4D19-BFA4-DE31EFBB5130}" destId="{0D974250-F6A6-42EE-B631-665B18C6191D}" srcOrd="11" destOrd="0" presId="urn:microsoft.com/office/officeart/2008/layout/LinedList"/>
    <dgm:cxn modelId="{B0C3D789-1AEE-434A-95D3-A6D8DBC66907}" type="presParOf" srcId="{0D974250-F6A6-42EE-B631-665B18C6191D}" destId="{3C567265-73ED-48C2-8269-7337E91933CF}" srcOrd="0" destOrd="0" presId="urn:microsoft.com/office/officeart/2008/layout/LinedList"/>
    <dgm:cxn modelId="{4A47ADA7-D17D-48BD-9A9D-2E8BD92B3D0D}" type="presParOf" srcId="{0D974250-F6A6-42EE-B631-665B18C6191D}" destId="{8A8DEB04-1C23-42B3-96A5-D334E93A0270}" srcOrd="1" destOrd="0" presId="urn:microsoft.com/office/officeart/2008/layout/LinedList"/>
    <dgm:cxn modelId="{3C1F75F8-DE7F-4A31-971B-B0BF7DE2CC04}" type="presParOf" srcId="{31EEBDFC-612D-4D19-BFA4-DE31EFBB5130}" destId="{D70A6C3D-1FDE-46D1-B2CA-3705EA548F32}" srcOrd="12" destOrd="0" presId="urn:microsoft.com/office/officeart/2008/layout/LinedList"/>
    <dgm:cxn modelId="{0984BE61-4D9F-4A45-A4A8-EE0BF50FB8ED}" type="presParOf" srcId="{31EEBDFC-612D-4D19-BFA4-DE31EFBB5130}" destId="{4020BC13-E816-486E-B345-21379D2808B6}" srcOrd="13" destOrd="0" presId="urn:microsoft.com/office/officeart/2008/layout/LinedList"/>
    <dgm:cxn modelId="{6F3427A0-97C2-4FA4-82BE-E0C7BDDA67F3}" type="presParOf" srcId="{4020BC13-E816-486E-B345-21379D2808B6}" destId="{D13D0D77-E743-4BEE-96C1-844A4E9472D3}" srcOrd="0" destOrd="0" presId="urn:microsoft.com/office/officeart/2008/layout/LinedList"/>
    <dgm:cxn modelId="{921A1B0D-C224-4FC5-A0E8-ABA7E3095729}" type="presParOf" srcId="{4020BC13-E816-486E-B345-21379D2808B6}" destId="{CEEB1117-DC73-439F-911C-139D0DD3F5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C3E188-DE31-4E67-9805-8D15ED5F62BD}" type="doc">
      <dgm:prSet loTypeId="urn:microsoft.com/office/officeart/2005/8/layout/process2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A98E749-9C71-4290-A867-EC079CEFE0AB}">
      <dgm:prSet/>
      <dgm:spPr/>
      <dgm:t>
        <a:bodyPr/>
        <a:lstStyle/>
        <a:p>
          <a:r>
            <a:rPr lang="en-US"/>
            <a:t>To open a business, I must have a business plan. To start any business, it is required to have a good business plan before dealing with it. To run a business without a business plan is not recommended. There are many benefits of making a business plan before you operate it.</a:t>
          </a:r>
        </a:p>
      </dgm:t>
    </dgm:pt>
    <dgm:pt modelId="{9588AA27-2195-4E65-BB0F-8C21E940F91D}" type="parTrans" cxnId="{DEC38C68-F953-4479-AAD5-4A874D2E597F}">
      <dgm:prSet/>
      <dgm:spPr/>
      <dgm:t>
        <a:bodyPr/>
        <a:lstStyle/>
        <a:p>
          <a:endParaRPr lang="en-US"/>
        </a:p>
      </dgm:t>
    </dgm:pt>
    <dgm:pt modelId="{5385EE49-6373-45EB-8F21-12FC6E7C705D}" type="sibTrans" cxnId="{DEC38C68-F953-4479-AAD5-4A874D2E597F}">
      <dgm:prSet/>
      <dgm:spPr/>
      <dgm:t>
        <a:bodyPr/>
        <a:lstStyle/>
        <a:p>
          <a:endParaRPr lang="en-US"/>
        </a:p>
      </dgm:t>
    </dgm:pt>
    <dgm:pt modelId="{B56367F3-C449-49DA-A9F4-2A87EF2A4B02}">
      <dgm:prSet/>
      <dgm:spPr/>
      <dgm:t>
        <a:bodyPr/>
        <a:lstStyle/>
        <a:p>
          <a:r>
            <a:rPr lang="en-US"/>
            <a:t>The excellent business plan should include all profits and potential pitfalls.</a:t>
          </a:r>
        </a:p>
      </dgm:t>
    </dgm:pt>
    <dgm:pt modelId="{10DF45CA-F26F-4564-89B4-F2336C8E777F}" type="parTrans" cxnId="{C57117A1-5D87-4FFE-B08C-60DD31881DC1}">
      <dgm:prSet/>
      <dgm:spPr/>
      <dgm:t>
        <a:bodyPr/>
        <a:lstStyle/>
        <a:p>
          <a:endParaRPr lang="en-US"/>
        </a:p>
      </dgm:t>
    </dgm:pt>
    <dgm:pt modelId="{6E59052A-19A2-48AA-A576-470294BBFB0B}" type="sibTrans" cxnId="{C57117A1-5D87-4FFE-B08C-60DD31881DC1}">
      <dgm:prSet/>
      <dgm:spPr/>
      <dgm:t>
        <a:bodyPr/>
        <a:lstStyle/>
        <a:p>
          <a:endParaRPr lang="en-US"/>
        </a:p>
      </dgm:t>
    </dgm:pt>
    <dgm:pt modelId="{8E622A7C-6421-48F3-A88D-29113C251791}" type="pres">
      <dgm:prSet presAssocID="{EEC3E188-DE31-4E67-9805-8D15ED5F62BD}" presName="linearFlow" presStyleCnt="0">
        <dgm:presLayoutVars>
          <dgm:resizeHandles val="exact"/>
        </dgm:presLayoutVars>
      </dgm:prSet>
      <dgm:spPr/>
    </dgm:pt>
    <dgm:pt modelId="{CC2D1432-3962-43B8-8206-E508B1906892}" type="pres">
      <dgm:prSet presAssocID="{8A98E749-9C71-4290-A867-EC079CEFE0AB}" presName="node" presStyleLbl="node1" presStyleIdx="0" presStyleCnt="2">
        <dgm:presLayoutVars>
          <dgm:bulletEnabled val="1"/>
        </dgm:presLayoutVars>
      </dgm:prSet>
      <dgm:spPr/>
    </dgm:pt>
    <dgm:pt modelId="{90E366DF-1044-4547-9B0C-23FE3943B5C8}" type="pres">
      <dgm:prSet presAssocID="{5385EE49-6373-45EB-8F21-12FC6E7C705D}" presName="sibTrans" presStyleLbl="sibTrans2D1" presStyleIdx="0" presStyleCnt="1"/>
      <dgm:spPr/>
    </dgm:pt>
    <dgm:pt modelId="{EB4F3CAD-466B-4571-8D59-CB3578F54EE0}" type="pres">
      <dgm:prSet presAssocID="{5385EE49-6373-45EB-8F21-12FC6E7C705D}" presName="connectorText" presStyleLbl="sibTrans2D1" presStyleIdx="0" presStyleCnt="1"/>
      <dgm:spPr/>
    </dgm:pt>
    <dgm:pt modelId="{39BF654B-F128-45F9-8A2D-A5CB543079A7}" type="pres">
      <dgm:prSet presAssocID="{B56367F3-C449-49DA-A9F4-2A87EF2A4B02}" presName="node" presStyleLbl="node1" presStyleIdx="1" presStyleCnt="2">
        <dgm:presLayoutVars>
          <dgm:bulletEnabled val="1"/>
        </dgm:presLayoutVars>
      </dgm:prSet>
      <dgm:spPr/>
    </dgm:pt>
  </dgm:ptLst>
  <dgm:cxnLst>
    <dgm:cxn modelId="{0E205608-D0F8-4B08-9D15-5873E76BEF2E}" type="presOf" srcId="{5385EE49-6373-45EB-8F21-12FC6E7C705D}" destId="{90E366DF-1044-4547-9B0C-23FE3943B5C8}" srcOrd="0" destOrd="0" presId="urn:microsoft.com/office/officeart/2005/8/layout/process2"/>
    <dgm:cxn modelId="{5ED3E424-B565-45EB-AB4F-3791525C05BC}" type="presOf" srcId="{EEC3E188-DE31-4E67-9805-8D15ED5F62BD}" destId="{8E622A7C-6421-48F3-A88D-29113C251791}" srcOrd="0" destOrd="0" presId="urn:microsoft.com/office/officeart/2005/8/layout/process2"/>
    <dgm:cxn modelId="{88586532-F2D0-4607-8701-9BB5A0C4CCAC}" type="presOf" srcId="{8A98E749-9C71-4290-A867-EC079CEFE0AB}" destId="{CC2D1432-3962-43B8-8206-E508B1906892}" srcOrd="0" destOrd="0" presId="urn:microsoft.com/office/officeart/2005/8/layout/process2"/>
    <dgm:cxn modelId="{DEC38C68-F953-4479-AAD5-4A874D2E597F}" srcId="{EEC3E188-DE31-4E67-9805-8D15ED5F62BD}" destId="{8A98E749-9C71-4290-A867-EC079CEFE0AB}" srcOrd="0" destOrd="0" parTransId="{9588AA27-2195-4E65-BB0F-8C21E940F91D}" sibTransId="{5385EE49-6373-45EB-8F21-12FC6E7C705D}"/>
    <dgm:cxn modelId="{E1E28084-7372-4A2D-949D-F47D993125EA}" type="presOf" srcId="{B56367F3-C449-49DA-A9F4-2A87EF2A4B02}" destId="{39BF654B-F128-45F9-8A2D-A5CB543079A7}" srcOrd="0" destOrd="0" presId="urn:microsoft.com/office/officeart/2005/8/layout/process2"/>
    <dgm:cxn modelId="{C57117A1-5D87-4FFE-B08C-60DD31881DC1}" srcId="{EEC3E188-DE31-4E67-9805-8D15ED5F62BD}" destId="{B56367F3-C449-49DA-A9F4-2A87EF2A4B02}" srcOrd="1" destOrd="0" parTransId="{10DF45CA-F26F-4564-89B4-F2336C8E777F}" sibTransId="{6E59052A-19A2-48AA-A576-470294BBFB0B}"/>
    <dgm:cxn modelId="{39DBA4FB-65C2-48A4-8B31-8B90D3B91367}" type="presOf" srcId="{5385EE49-6373-45EB-8F21-12FC6E7C705D}" destId="{EB4F3CAD-466B-4571-8D59-CB3578F54EE0}" srcOrd="1" destOrd="0" presId="urn:microsoft.com/office/officeart/2005/8/layout/process2"/>
    <dgm:cxn modelId="{E40ECDAF-CEA6-4CC7-8D9B-CBF45336F0F1}" type="presParOf" srcId="{8E622A7C-6421-48F3-A88D-29113C251791}" destId="{CC2D1432-3962-43B8-8206-E508B1906892}" srcOrd="0" destOrd="0" presId="urn:microsoft.com/office/officeart/2005/8/layout/process2"/>
    <dgm:cxn modelId="{BC1FA7DB-7120-4635-AFD7-5CE204E1DA16}" type="presParOf" srcId="{8E622A7C-6421-48F3-A88D-29113C251791}" destId="{90E366DF-1044-4547-9B0C-23FE3943B5C8}" srcOrd="1" destOrd="0" presId="urn:microsoft.com/office/officeart/2005/8/layout/process2"/>
    <dgm:cxn modelId="{57C85E44-CBE0-4EC8-B406-E49A1E5E2642}" type="presParOf" srcId="{90E366DF-1044-4547-9B0C-23FE3943B5C8}" destId="{EB4F3CAD-466B-4571-8D59-CB3578F54EE0}" srcOrd="0" destOrd="0" presId="urn:microsoft.com/office/officeart/2005/8/layout/process2"/>
    <dgm:cxn modelId="{0D96F51E-C771-41A3-B777-56C499945D57}" type="presParOf" srcId="{8E622A7C-6421-48F3-A88D-29113C251791}" destId="{39BF654B-F128-45F9-8A2D-A5CB543079A7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FB0EA9-ACEF-455E-BB0C-6112DD00E9BD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8238DC-BAAD-460D-9F3C-499801D95C94}">
      <dgm:prSet/>
      <dgm:spPr/>
      <dgm:t>
        <a:bodyPr/>
        <a:lstStyle/>
        <a:p>
          <a:r>
            <a:rPr lang="en-US"/>
            <a:t>Find</a:t>
          </a:r>
        </a:p>
      </dgm:t>
    </dgm:pt>
    <dgm:pt modelId="{40A1C441-970A-43B7-8183-53DB715F3EA4}" type="parTrans" cxnId="{94EE742B-B226-40E3-9974-022EC7245505}">
      <dgm:prSet/>
      <dgm:spPr/>
      <dgm:t>
        <a:bodyPr/>
        <a:lstStyle/>
        <a:p>
          <a:endParaRPr lang="en-US"/>
        </a:p>
      </dgm:t>
    </dgm:pt>
    <dgm:pt modelId="{AD47F7CC-DA81-45D0-9604-5C06CDEE7B7C}" type="sibTrans" cxnId="{94EE742B-B226-40E3-9974-022EC7245505}">
      <dgm:prSet/>
      <dgm:spPr/>
      <dgm:t>
        <a:bodyPr/>
        <a:lstStyle/>
        <a:p>
          <a:endParaRPr lang="en-US"/>
        </a:p>
      </dgm:t>
    </dgm:pt>
    <dgm:pt modelId="{78F0FE78-F324-4068-BB12-69A5E773ABB5}">
      <dgm:prSet/>
      <dgm:spPr/>
      <dgm:t>
        <a:bodyPr/>
        <a:lstStyle/>
        <a:p>
          <a:r>
            <a:rPr lang="en-US"/>
            <a:t>Find a way to make a progress to sales for customer satisfied</a:t>
          </a:r>
        </a:p>
      </dgm:t>
    </dgm:pt>
    <dgm:pt modelId="{FD3A08C8-361B-4D04-8102-B67C692B231B}" type="parTrans" cxnId="{3F1FFAED-D511-4870-9D5A-9B5652A54736}">
      <dgm:prSet/>
      <dgm:spPr/>
      <dgm:t>
        <a:bodyPr/>
        <a:lstStyle/>
        <a:p>
          <a:endParaRPr lang="en-US"/>
        </a:p>
      </dgm:t>
    </dgm:pt>
    <dgm:pt modelId="{62D6510C-7941-4260-8446-11769EEE6E9F}" type="sibTrans" cxnId="{3F1FFAED-D511-4870-9D5A-9B5652A54736}">
      <dgm:prSet/>
      <dgm:spPr/>
      <dgm:t>
        <a:bodyPr/>
        <a:lstStyle/>
        <a:p>
          <a:endParaRPr lang="en-US"/>
        </a:p>
      </dgm:t>
    </dgm:pt>
    <dgm:pt modelId="{708DA547-21B9-4709-877D-1D9EA061A437}">
      <dgm:prSet/>
      <dgm:spPr/>
      <dgm:t>
        <a:bodyPr/>
        <a:lstStyle/>
        <a:p>
          <a:r>
            <a:rPr lang="en-US"/>
            <a:t>Develop</a:t>
          </a:r>
        </a:p>
      </dgm:t>
    </dgm:pt>
    <dgm:pt modelId="{6EEF8448-F7D3-43D3-9B7D-3BF1D69AE70F}" type="parTrans" cxnId="{752CFB3F-6BC7-4672-94E6-A2A16BD4718F}">
      <dgm:prSet/>
      <dgm:spPr/>
      <dgm:t>
        <a:bodyPr/>
        <a:lstStyle/>
        <a:p>
          <a:endParaRPr lang="en-US"/>
        </a:p>
      </dgm:t>
    </dgm:pt>
    <dgm:pt modelId="{7FF17E22-3CA4-4DAB-A7EA-F1E1F369DBDC}" type="sibTrans" cxnId="{752CFB3F-6BC7-4672-94E6-A2A16BD4718F}">
      <dgm:prSet/>
      <dgm:spPr/>
      <dgm:t>
        <a:bodyPr/>
        <a:lstStyle/>
        <a:p>
          <a:endParaRPr lang="en-US"/>
        </a:p>
      </dgm:t>
    </dgm:pt>
    <dgm:pt modelId="{23584E5D-7FA9-43E5-9AD2-CF2433AA16BD}">
      <dgm:prSet/>
      <dgm:spPr/>
      <dgm:t>
        <a:bodyPr/>
        <a:lstStyle/>
        <a:p>
          <a:r>
            <a:rPr lang="en-US"/>
            <a:t>Develop services  and products </a:t>
          </a:r>
        </a:p>
      </dgm:t>
    </dgm:pt>
    <dgm:pt modelId="{B206C962-ACB1-472A-9C46-5C2CD972CF3A}" type="parTrans" cxnId="{5C83A066-1F93-4C89-95F9-0E58CA03CAC4}">
      <dgm:prSet/>
      <dgm:spPr/>
      <dgm:t>
        <a:bodyPr/>
        <a:lstStyle/>
        <a:p>
          <a:endParaRPr lang="en-US"/>
        </a:p>
      </dgm:t>
    </dgm:pt>
    <dgm:pt modelId="{734E6DEA-62B9-4CEA-9CDB-3F3071A4C14F}" type="sibTrans" cxnId="{5C83A066-1F93-4C89-95F9-0E58CA03CAC4}">
      <dgm:prSet/>
      <dgm:spPr/>
      <dgm:t>
        <a:bodyPr/>
        <a:lstStyle/>
        <a:p>
          <a:endParaRPr lang="en-US"/>
        </a:p>
      </dgm:t>
    </dgm:pt>
    <dgm:pt modelId="{7EC271DA-8518-467F-9ACE-0BA5CA276C70}">
      <dgm:prSet/>
      <dgm:spPr/>
      <dgm:t>
        <a:bodyPr/>
        <a:lstStyle/>
        <a:p>
          <a:r>
            <a:rPr lang="en-US"/>
            <a:t>Make</a:t>
          </a:r>
        </a:p>
      </dgm:t>
    </dgm:pt>
    <dgm:pt modelId="{9BB8EE3A-0C54-4F43-B1ED-ECB91C2E1E73}" type="parTrans" cxnId="{37F277DC-7431-4DA8-8B3A-A29FE893C55B}">
      <dgm:prSet/>
      <dgm:spPr/>
      <dgm:t>
        <a:bodyPr/>
        <a:lstStyle/>
        <a:p>
          <a:endParaRPr lang="en-US"/>
        </a:p>
      </dgm:t>
    </dgm:pt>
    <dgm:pt modelId="{390E1DC8-9086-4E30-8A09-71D9BF7FFB9A}" type="sibTrans" cxnId="{37F277DC-7431-4DA8-8B3A-A29FE893C55B}">
      <dgm:prSet/>
      <dgm:spPr/>
      <dgm:t>
        <a:bodyPr/>
        <a:lstStyle/>
        <a:p>
          <a:endParaRPr lang="en-US"/>
        </a:p>
      </dgm:t>
    </dgm:pt>
    <dgm:pt modelId="{F1B08C5D-0693-4DD5-8F79-C92D407EE007}">
      <dgm:prSet/>
      <dgm:spPr/>
      <dgm:t>
        <a:bodyPr/>
        <a:lstStyle/>
        <a:p>
          <a:r>
            <a:rPr lang="en-US"/>
            <a:t>Make the staff motivated and passionate</a:t>
          </a:r>
        </a:p>
      </dgm:t>
    </dgm:pt>
    <dgm:pt modelId="{A92C0781-8CDE-468F-BD4D-2B4A3D058398}" type="parTrans" cxnId="{0C306B93-FB10-4B67-B217-9CEE7E8A7B6D}">
      <dgm:prSet/>
      <dgm:spPr/>
      <dgm:t>
        <a:bodyPr/>
        <a:lstStyle/>
        <a:p>
          <a:endParaRPr lang="en-US"/>
        </a:p>
      </dgm:t>
    </dgm:pt>
    <dgm:pt modelId="{F6B479E3-D3C4-4484-84DC-DD078C0F8EE9}" type="sibTrans" cxnId="{0C306B93-FB10-4B67-B217-9CEE7E8A7B6D}">
      <dgm:prSet/>
      <dgm:spPr/>
      <dgm:t>
        <a:bodyPr/>
        <a:lstStyle/>
        <a:p>
          <a:endParaRPr lang="en-US"/>
        </a:p>
      </dgm:t>
    </dgm:pt>
    <dgm:pt modelId="{D6067778-4959-45C3-86C0-E03373BC00B9}">
      <dgm:prSet/>
      <dgm:spPr/>
      <dgm:t>
        <a:bodyPr/>
        <a:lstStyle/>
        <a:p>
          <a:r>
            <a:rPr lang="en-US"/>
            <a:t>Give</a:t>
          </a:r>
        </a:p>
      </dgm:t>
    </dgm:pt>
    <dgm:pt modelId="{E6883654-8A68-4023-BA15-8773397239E5}" type="parTrans" cxnId="{AF4F59F6-8D26-4407-80F4-24453DDF0E16}">
      <dgm:prSet/>
      <dgm:spPr/>
      <dgm:t>
        <a:bodyPr/>
        <a:lstStyle/>
        <a:p>
          <a:endParaRPr lang="en-US"/>
        </a:p>
      </dgm:t>
    </dgm:pt>
    <dgm:pt modelId="{E7B63818-8504-4865-863C-C770F8480FC4}" type="sibTrans" cxnId="{AF4F59F6-8D26-4407-80F4-24453DDF0E16}">
      <dgm:prSet/>
      <dgm:spPr/>
      <dgm:t>
        <a:bodyPr/>
        <a:lstStyle/>
        <a:p>
          <a:endParaRPr lang="en-US"/>
        </a:p>
      </dgm:t>
    </dgm:pt>
    <dgm:pt modelId="{5163F756-447E-48D3-9BE6-F058D703633B}">
      <dgm:prSet/>
      <dgm:spPr/>
      <dgm:t>
        <a:bodyPr/>
        <a:lstStyle/>
        <a:p>
          <a:r>
            <a:rPr lang="en-US"/>
            <a:t>Give training  to staff </a:t>
          </a:r>
        </a:p>
      </dgm:t>
    </dgm:pt>
    <dgm:pt modelId="{EAAD2C85-2737-4344-A10F-1722C12B8406}" type="parTrans" cxnId="{81C9D9DC-CC46-44E5-8980-EE95A3FBACEC}">
      <dgm:prSet/>
      <dgm:spPr/>
      <dgm:t>
        <a:bodyPr/>
        <a:lstStyle/>
        <a:p>
          <a:endParaRPr lang="en-US"/>
        </a:p>
      </dgm:t>
    </dgm:pt>
    <dgm:pt modelId="{9B36EB1B-3310-4B0C-8957-459B3816B394}" type="sibTrans" cxnId="{81C9D9DC-CC46-44E5-8980-EE95A3FBACEC}">
      <dgm:prSet/>
      <dgm:spPr/>
      <dgm:t>
        <a:bodyPr/>
        <a:lstStyle/>
        <a:p>
          <a:endParaRPr lang="en-US"/>
        </a:p>
      </dgm:t>
    </dgm:pt>
    <dgm:pt modelId="{E50691FA-52D4-491A-9012-54C61DDE05B0}">
      <dgm:prSet/>
      <dgm:spPr/>
      <dgm:t>
        <a:bodyPr/>
        <a:lstStyle/>
        <a:p>
          <a:r>
            <a:rPr lang="en-US"/>
            <a:t>Open</a:t>
          </a:r>
        </a:p>
      </dgm:t>
    </dgm:pt>
    <dgm:pt modelId="{3753473D-BBFB-4878-AFB3-23C798AF3DAF}" type="parTrans" cxnId="{09B7B88A-CFD9-44FB-AB55-693806533BA5}">
      <dgm:prSet/>
      <dgm:spPr/>
      <dgm:t>
        <a:bodyPr/>
        <a:lstStyle/>
        <a:p>
          <a:endParaRPr lang="en-US"/>
        </a:p>
      </dgm:t>
    </dgm:pt>
    <dgm:pt modelId="{57A46EA9-AD4D-4D71-992D-7A41A720F5BD}" type="sibTrans" cxnId="{09B7B88A-CFD9-44FB-AB55-693806533BA5}">
      <dgm:prSet/>
      <dgm:spPr/>
      <dgm:t>
        <a:bodyPr/>
        <a:lstStyle/>
        <a:p>
          <a:endParaRPr lang="en-US"/>
        </a:p>
      </dgm:t>
    </dgm:pt>
    <dgm:pt modelId="{7619B79C-2E4B-4FFF-9338-D3FE13391429}">
      <dgm:prSet/>
      <dgm:spPr/>
      <dgm:t>
        <a:bodyPr/>
        <a:lstStyle/>
        <a:p>
          <a:r>
            <a:rPr lang="en-US"/>
            <a:t>Open online account and sell the product </a:t>
          </a:r>
        </a:p>
      </dgm:t>
    </dgm:pt>
    <dgm:pt modelId="{65F61590-F9BA-4159-A2D1-015A3CA68167}" type="parTrans" cxnId="{D4C1028A-1AC9-449C-AEAA-32344C452D07}">
      <dgm:prSet/>
      <dgm:spPr/>
      <dgm:t>
        <a:bodyPr/>
        <a:lstStyle/>
        <a:p>
          <a:endParaRPr lang="en-US"/>
        </a:p>
      </dgm:t>
    </dgm:pt>
    <dgm:pt modelId="{68D3B2BE-9C64-4226-A8AE-8091148989E3}" type="sibTrans" cxnId="{D4C1028A-1AC9-449C-AEAA-32344C452D07}">
      <dgm:prSet/>
      <dgm:spPr/>
      <dgm:t>
        <a:bodyPr/>
        <a:lstStyle/>
        <a:p>
          <a:endParaRPr lang="en-US"/>
        </a:p>
      </dgm:t>
    </dgm:pt>
    <dgm:pt modelId="{3FCB17B3-BEAC-4332-AD12-1CB7229215D4}" type="pres">
      <dgm:prSet presAssocID="{2BFB0EA9-ACEF-455E-BB0C-6112DD00E9BD}" presName="Name0" presStyleCnt="0">
        <dgm:presLayoutVars>
          <dgm:dir/>
          <dgm:animLvl val="lvl"/>
          <dgm:resizeHandles val="exact"/>
        </dgm:presLayoutVars>
      </dgm:prSet>
      <dgm:spPr/>
    </dgm:pt>
    <dgm:pt modelId="{AD016336-DB47-4EF7-B5A9-DDD165FB6138}" type="pres">
      <dgm:prSet presAssocID="{C38238DC-BAAD-460D-9F3C-499801D95C94}" presName="linNode" presStyleCnt="0"/>
      <dgm:spPr/>
    </dgm:pt>
    <dgm:pt modelId="{D15B9D22-48E1-4DFF-9443-0DC20559DAA6}" type="pres">
      <dgm:prSet presAssocID="{C38238DC-BAAD-460D-9F3C-499801D95C94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25325D9E-3CF2-46EC-885B-BA26A29368DC}" type="pres">
      <dgm:prSet presAssocID="{C38238DC-BAAD-460D-9F3C-499801D95C94}" presName="descendantText" presStyleLbl="alignAccFollowNode1" presStyleIdx="0" presStyleCnt="5">
        <dgm:presLayoutVars>
          <dgm:bulletEnabled/>
        </dgm:presLayoutVars>
      </dgm:prSet>
      <dgm:spPr/>
    </dgm:pt>
    <dgm:pt modelId="{095804AA-8C3E-47D7-A6A9-FD75E3AD5F1B}" type="pres">
      <dgm:prSet presAssocID="{AD47F7CC-DA81-45D0-9604-5C06CDEE7B7C}" presName="sp" presStyleCnt="0"/>
      <dgm:spPr/>
    </dgm:pt>
    <dgm:pt modelId="{A815D6D0-8FA4-49D6-9D17-C2C1A00B8923}" type="pres">
      <dgm:prSet presAssocID="{708DA547-21B9-4709-877D-1D9EA061A437}" presName="linNode" presStyleCnt="0"/>
      <dgm:spPr/>
    </dgm:pt>
    <dgm:pt modelId="{32B5DB5D-A7FE-428E-AB90-400E3F2B8E79}" type="pres">
      <dgm:prSet presAssocID="{708DA547-21B9-4709-877D-1D9EA061A43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262DE6C5-FC7E-498C-822B-FA09723A2DEA}" type="pres">
      <dgm:prSet presAssocID="{708DA547-21B9-4709-877D-1D9EA061A437}" presName="descendantText" presStyleLbl="alignAccFollowNode1" presStyleIdx="1" presStyleCnt="5">
        <dgm:presLayoutVars>
          <dgm:bulletEnabled/>
        </dgm:presLayoutVars>
      </dgm:prSet>
      <dgm:spPr/>
    </dgm:pt>
    <dgm:pt modelId="{72B333FD-E32B-4085-81BF-9A2FB80176D1}" type="pres">
      <dgm:prSet presAssocID="{7FF17E22-3CA4-4DAB-A7EA-F1E1F369DBDC}" presName="sp" presStyleCnt="0"/>
      <dgm:spPr/>
    </dgm:pt>
    <dgm:pt modelId="{FD917002-6FBD-4696-B72A-AB4A8298D9DD}" type="pres">
      <dgm:prSet presAssocID="{7EC271DA-8518-467F-9ACE-0BA5CA276C70}" presName="linNode" presStyleCnt="0"/>
      <dgm:spPr/>
    </dgm:pt>
    <dgm:pt modelId="{C703CE31-2F27-4165-B4D0-E3BA2033F5B6}" type="pres">
      <dgm:prSet presAssocID="{7EC271DA-8518-467F-9ACE-0BA5CA276C70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CBE05B58-D31D-4430-AF30-6BB4C1BA2DD6}" type="pres">
      <dgm:prSet presAssocID="{7EC271DA-8518-467F-9ACE-0BA5CA276C70}" presName="descendantText" presStyleLbl="alignAccFollowNode1" presStyleIdx="2" presStyleCnt="5">
        <dgm:presLayoutVars>
          <dgm:bulletEnabled/>
        </dgm:presLayoutVars>
      </dgm:prSet>
      <dgm:spPr/>
    </dgm:pt>
    <dgm:pt modelId="{183981FB-C090-45EB-A0EC-D26477D01850}" type="pres">
      <dgm:prSet presAssocID="{390E1DC8-9086-4E30-8A09-71D9BF7FFB9A}" presName="sp" presStyleCnt="0"/>
      <dgm:spPr/>
    </dgm:pt>
    <dgm:pt modelId="{70D6306A-83E0-4D3C-9335-E3164913CD70}" type="pres">
      <dgm:prSet presAssocID="{D6067778-4959-45C3-86C0-E03373BC00B9}" presName="linNode" presStyleCnt="0"/>
      <dgm:spPr/>
    </dgm:pt>
    <dgm:pt modelId="{9D0F4B05-5091-452F-80A8-6D46E02C207E}" type="pres">
      <dgm:prSet presAssocID="{D6067778-4959-45C3-86C0-E03373BC00B9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32F7842F-2D87-4FBD-A429-1EA3988B92BA}" type="pres">
      <dgm:prSet presAssocID="{D6067778-4959-45C3-86C0-E03373BC00B9}" presName="descendantText" presStyleLbl="alignAccFollowNode1" presStyleIdx="3" presStyleCnt="5">
        <dgm:presLayoutVars>
          <dgm:bulletEnabled/>
        </dgm:presLayoutVars>
      </dgm:prSet>
      <dgm:spPr/>
    </dgm:pt>
    <dgm:pt modelId="{BCA2D6BA-BC04-4B4C-A7B8-5B47C4972C74}" type="pres">
      <dgm:prSet presAssocID="{E7B63818-8504-4865-863C-C770F8480FC4}" presName="sp" presStyleCnt="0"/>
      <dgm:spPr/>
    </dgm:pt>
    <dgm:pt modelId="{09A3A12C-4D73-4C1D-A0A1-55B29441EC28}" type="pres">
      <dgm:prSet presAssocID="{E50691FA-52D4-491A-9012-54C61DDE05B0}" presName="linNode" presStyleCnt="0"/>
      <dgm:spPr/>
    </dgm:pt>
    <dgm:pt modelId="{DA872FFA-1C4A-4928-A674-88506C13C39A}" type="pres">
      <dgm:prSet presAssocID="{E50691FA-52D4-491A-9012-54C61DDE05B0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12E7E231-FCD6-482B-B19E-74131479C32B}" type="pres">
      <dgm:prSet presAssocID="{E50691FA-52D4-491A-9012-54C61DDE05B0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980EA809-8D02-4764-A07A-7C829A77D5F8}" type="presOf" srcId="{708DA547-21B9-4709-877D-1D9EA061A437}" destId="{32B5DB5D-A7FE-428E-AB90-400E3F2B8E79}" srcOrd="0" destOrd="0" presId="urn:microsoft.com/office/officeart/2016/7/layout/VerticalSolidActionList"/>
    <dgm:cxn modelId="{0161A811-E994-412D-AE0B-8DA067C6190A}" type="presOf" srcId="{5163F756-447E-48D3-9BE6-F058D703633B}" destId="{32F7842F-2D87-4FBD-A429-1EA3988B92BA}" srcOrd="0" destOrd="0" presId="urn:microsoft.com/office/officeart/2016/7/layout/VerticalSolidActionList"/>
    <dgm:cxn modelId="{94EE742B-B226-40E3-9974-022EC7245505}" srcId="{2BFB0EA9-ACEF-455E-BB0C-6112DD00E9BD}" destId="{C38238DC-BAAD-460D-9F3C-499801D95C94}" srcOrd="0" destOrd="0" parTransId="{40A1C441-970A-43B7-8183-53DB715F3EA4}" sibTransId="{AD47F7CC-DA81-45D0-9604-5C06CDEE7B7C}"/>
    <dgm:cxn modelId="{A9607738-D69B-4D3E-935F-9C60C47E1571}" type="presOf" srcId="{D6067778-4959-45C3-86C0-E03373BC00B9}" destId="{9D0F4B05-5091-452F-80A8-6D46E02C207E}" srcOrd="0" destOrd="0" presId="urn:microsoft.com/office/officeart/2016/7/layout/VerticalSolidActionList"/>
    <dgm:cxn modelId="{752CFB3F-6BC7-4672-94E6-A2A16BD4718F}" srcId="{2BFB0EA9-ACEF-455E-BB0C-6112DD00E9BD}" destId="{708DA547-21B9-4709-877D-1D9EA061A437}" srcOrd="1" destOrd="0" parTransId="{6EEF8448-F7D3-43D3-9B7D-3BF1D69AE70F}" sibTransId="{7FF17E22-3CA4-4DAB-A7EA-F1E1F369DBDC}"/>
    <dgm:cxn modelId="{DA6B4561-5E01-4470-B871-6D403F48331A}" type="presOf" srcId="{7619B79C-2E4B-4FFF-9338-D3FE13391429}" destId="{12E7E231-FCD6-482B-B19E-74131479C32B}" srcOrd="0" destOrd="0" presId="urn:microsoft.com/office/officeart/2016/7/layout/VerticalSolidActionList"/>
    <dgm:cxn modelId="{86BC5C43-7641-400A-859C-91459BD16A0D}" type="presOf" srcId="{E50691FA-52D4-491A-9012-54C61DDE05B0}" destId="{DA872FFA-1C4A-4928-A674-88506C13C39A}" srcOrd="0" destOrd="0" presId="urn:microsoft.com/office/officeart/2016/7/layout/VerticalSolidActionList"/>
    <dgm:cxn modelId="{5C83A066-1F93-4C89-95F9-0E58CA03CAC4}" srcId="{708DA547-21B9-4709-877D-1D9EA061A437}" destId="{23584E5D-7FA9-43E5-9AD2-CF2433AA16BD}" srcOrd="0" destOrd="0" parTransId="{B206C962-ACB1-472A-9C46-5C2CD972CF3A}" sibTransId="{734E6DEA-62B9-4CEA-9CDB-3F3071A4C14F}"/>
    <dgm:cxn modelId="{2136017E-3C4E-4278-9CF6-AE1529CF26C2}" type="presOf" srcId="{2BFB0EA9-ACEF-455E-BB0C-6112DD00E9BD}" destId="{3FCB17B3-BEAC-4332-AD12-1CB7229215D4}" srcOrd="0" destOrd="0" presId="urn:microsoft.com/office/officeart/2016/7/layout/VerticalSolidActionList"/>
    <dgm:cxn modelId="{D4C1028A-1AC9-449C-AEAA-32344C452D07}" srcId="{E50691FA-52D4-491A-9012-54C61DDE05B0}" destId="{7619B79C-2E4B-4FFF-9338-D3FE13391429}" srcOrd="0" destOrd="0" parTransId="{65F61590-F9BA-4159-A2D1-015A3CA68167}" sibTransId="{68D3B2BE-9C64-4226-A8AE-8091148989E3}"/>
    <dgm:cxn modelId="{09B7B88A-CFD9-44FB-AB55-693806533BA5}" srcId="{2BFB0EA9-ACEF-455E-BB0C-6112DD00E9BD}" destId="{E50691FA-52D4-491A-9012-54C61DDE05B0}" srcOrd="4" destOrd="0" parTransId="{3753473D-BBFB-4878-AFB3-23C798AF3DAF}" sibTransId="{57A46EA9-AD4D-4D71-992D-7A41A720F5BD}"/>
    <dgm:cxn modelId="{0C306B93-FB10-4B67-B217-9CEE7E8A7B6D}" srcId="{7EC271DA-8518-467F-9ACE-0BA5CA276C70}" destId="{F1B08C5D-0693-4DD5-8F79-C92D407EE007}" srcOrd="0" destOrd="0" parTransId="{A92C0781-8CDE-468F-BD4D-2B4A3D058398}" sibTransId="{F6B479E3-D3C4-4484-84DC-DD078C0F8EE9}"/>
    <dgm:cxn modelId="{BEFC3BC3-6F36-4704-AFAC-7F3756A763C7}" type="presOf" srcId="{7EC271DA-8518-467F-9ACE-0BA5CA276C70}" destId="{C703CE31-2F27-4165-B4D0-E3BA2033F5B6}" srcOrd="0" destOrd="0" presId="urn:microsoft.com/office/officeart/2016/7/layout/VerticalSolidActionList"/>
    <dgm:cxn modelId="{2A12ABCA-A67E-4C81-AB39-4ADF599A43A4}" type="presOf" srcId="{78F0FE78-F324-4068-BB12-69A5E773ABB5}" destId="{25325D9E-3CF2-46EC-885B-BA26A29368DC}" srcOrd="0" destOrd="0" presId="urn:microsoft.com/office/officeart/2016/7/layout/VerticalSolidActionList"/>
    <dgm:cxn modelId="{5483D2D4-9562-4BA3-B9B1-8B9131EE6574}" type="presOf" srcId="{23584E5D-7FA9-43E5-9AD2-CF2433AA16BD}" destId="{262DE6C5-FC7E-498C-822B-FA09723A2DEA}" srcOrd="0" destOrd="0" presId="urn:microsoft.com/office/officeart/2016/7/layout/VerticalSolidActionList"/>
    <dgm:cxn modelId="{37F277DC-7431-4DA8-8B3A-A29FE893C55B}" srcId="{2BFB0EA9-ACEF-455E-BB0C-6112DD00E9BD}" destId="{7EC271DA-8518-467F-9ACE-0BA5CA276C70}" srcOrd="2" destOrd="0" parTransId="{9BB8EE3A-0C54-4F43-B1ED-ECB91C2E1E73}" sibTransId="{390E1DC8-9086-4E30-8A09-71D9BF7FFB9A}"/>
    <dgm:cxn modelId="{81C9D9DC-CC46-44E5-8980-EE95A3FBACEC}" srcId="{D6067778-4959-45C3-86C0-E03373BC00B9}" destId="{5163F756-447E-48D3-9BE6-F058D703633B}" srcOrd="0" destOrd="0" parTransId="{EAAD2C85-2737-4344-A10F-1722C12B8406}" sibTransId="{9B36EB1B-3310-4B0C-8957-459B3816B394}"/>
    <dgm:cxn modelId="{3F1FFAED-D511-4870-9D5A-9B5652A54736}" srcId="{C38238DC-BAAD-460D-9F3C-499801D95C94}" destId="{78F0FE78-F324-4068-BB12-69A5E773ABB5}" srcOrd="0" destOrd="0" parTransId="{FD3A08C8-361B-4D04-8102-B67C692B231B}" sibTransId="{62D6510C-7941-4260-8446-11769EEE6E9F}"/>
    <dgm:cxn modelId="{AF4F59F6-8D26-4407-80F4-24453DDF0E16}" srcId="{2BFB0EA9-ACEF-455E-BB0C-6112DD00E9BD}" destId="{D6067778-4959-45C3-86C0-E03373BC00B9}" srcOrd="3" destOrd="0" parTransId="{E6883654-8A68-4023-BA15-8773397239E5}" sibTransId="{E7B63818-8504-4865-863C-C770F8480FC4}"/>
    <dgm:cxn modelId="{587B93F7-BE3A-415E-99D1-6A18F22061CB}" type="presOf" srcId="{F1B08C5D-0693-4DD5-8F79-C92D407EE007}" destId="{CBE05B58-D31D-4430-AF30-6BB4C1BA2DD6}" srcOrd="0" destOrd="0" presId="urn:microsoft.com/office/officeart/2016/7/layout/VerticalSolidActionList"/>
    <dgm:cxn modelId="{D4A6C3F7-B036-4880-BC03-4CADEB3D5063}" type="presOf" srcId="{C38238DC-BAAD-460D-9F3C-499801D95C94}" destId="{D15B9D22-48E1-4DFF-9443-0DC20559DAA6}" srcOrd="0" destOrd="0" presId="urn:microsoft.com/office/officeart/2016/7/layout/VerticalSolidActionList"/>
    <dgm:cxn modelId="{9148CE1A-2DEB-4FEB-99AC-855544D386C6}" type="presParOf" srcId="{3FCB17B3-BEAC-4332-AD12-1CB7229215D4}" destId="{AD016336-DB47-4EF7-B5A9-DDD165FB6138}" srcOrd="0" destOrd="0" presId="urn:microsoft.com/office/officeart/2016/7/layout/VerticalSolidActionList"/>
    <dgm:cxn modelId="{6BF0E674-17BE-4EEE-8E70-8C1F8BC182EE}" type="presParOf" srcId="{AD016336-DB47-4EF7-B5A9-DDD165FB6138}" destId="{D15B9D22-48E1-4DFF-9443-0DC20559DAA6}" srcOrd="0" destOrd="0" presId="urn:microsoft.com/office/officeart/2016/7/layout/VerticalSolidActionList"/>
    <dgm:cxn modelId="{E0396FE0-DEAB-4EAF-865E-BEB8176C8EA8}" type="presParOf" srcId="{AD016336-DB47-4EF7-B5A9-DDD165FB6138}" destId="{25325D9E-3CF2-46EC-885B-BA26A29368DC}" srcOrd="1" destOrd="0" presId="urn:microsoft.com/office/officeart/2016/7/layout/VerticalSolidActionList"/>
    <dgm:cxn modelId="{BB7851BC-F404-4CA0-9BB2-483D057FABB3}" type="presParOf" srcId="{3FCB17B3-BEAC-4332-AD12-1CB7229215D4}" destId="{095804AA-8C3E-47D7-A6A9-FD75E3AD5F1B}" srcOrd="1" destOrd="0" presId="urn:microsoft.com/office/officeart/2016/7/layout/VerticalSolidActionList"/>
    <dgm:cxn modelId="{749F1A22-EA05-47C2-BC73-710C480C3DC5}" type="presParOf" srcId="{3FCB17B3-BEAC-4332-AD12-1CB7229215D4}" destId="{A815D6D0-8FA4-49D6-9D17-C2C1A00B8923}" srcOrd="2" destOrd="0" presId="urn:microsoft.com/office/officeart/2016/7/layout/VerticalSolidActionList"/>
    <dgm:cxn modelId="{368F1C5D-63E1-4C85-AE40-6DA5626D7C7F}" type="presParOf" srcId="{A815D6D0-8FA4-49D6-9D17-C2C1A00B8923}" destId="{32B5DB5D-A7FE-428E-AB90-400E3F2B8E79}" srcOrd="0" destOrd="0" presId="urn:microsoft.com/office/officeart/2016/7/layout/VerticalSolidActionList"/>
    <dgm:cxn modelId="{03699399-D0FD-4798-AA11-56FE569E1059}" type="presParOf" srcId="{A815D6D0-8FA4-49D6-9D17-C2C1A00B8923}" destId="{262DE6C5-FC7E-498C-822B-FA09723A2DEA}" srcOrd="1" destOrd="0" presId="urn:microsoft.com/office/officeart/2016/7/layout/VerticalSolidActionList"/>
    <dgm:cxn modelId="{022CF918-C243-4049-9563-BFB5CDDBAD14}" type="presParOf" srcId="{3FCB17B3-BEAC-4332-AD12-1CB7229215D4}" destId="{72B333FD-E32B-4085-81BF-9A2FB80176D1}" srcOrd="3" destOrd="0" presId="urn:microsoft.com/office/officeart/2016/7/layout/VerticalSolidActionList"/>
    <dgm:cxn modelId="{93253F5B-6619-49A3-9E4F-5612493204A2}" type="presParOf" srcId="{3FCB17B3-BEAC-4332-AD12-1CB7229215D4}" destId="{FD917002-6FBD-4696-B72A-AB4A8298D9DD}" srcOrd="4" destOrd="0" presId="urn:microsoft.com/office/officeart/2016/7/layout/VerticalSolidActionList"/>
    <dgm:cxn modelId="{0DA98335-65C6-45DB-8BDF-6E7B3E576C3F}" type="presParOf" srcId="{FD917002-6FBD-4696-B72A-AB4A8298D9DD}" destId="{C703CE31-2F27-4165-B4D0-E3BA2033F5B6}" srcOrd="0" destOrd="0" presId="urn:microsoft.com/office/officeart/2016/7/layout/VerticalSolidActionList"/>
    <dgm:cxn modelId="{5799EA54-CD98-4242-87B6-C46773B9056E}" type="presParOf" srcId="{FD917002-6FBD-4696-B72A-AB4A8298D9DD}" destId="{CBE05B58-D31D-4430-AF30-6BB4C1BA2DD6}" srcOrd="1" destOrd="0" presId="urn:microsoft.com/office/officeart/2016/7/layout/VerticalSolidActionList"/>
    <dgm:cxn modelId="{136215AE-B6A7-4801-9A59-60A01EEC7624}" type="presParOf" srcId="{3FCB17B3-BEAC-4332-AD12-1CB7229215D4}" destId="{183981FB-C090-45EB-A0EC-D26477D01850}" srcOrd="5" destOrd="0" presId="urn:microsoft.com/office/officeart/2016/7/layout/VerticalSolidActionList"/>
    <dgm:cxn modelId="{63ED11B7-C602-4D12-9BDC-17AEB97D008C}" type="presParOf" srcId="{3FCB17B3-BEAC-4332-AD12-1CB7229215D4}" destId="{70D6306A-83E0-4D3C-9335-E3164913CD70}" srcOrd="6" destOrd="0" presId="urn:microsoft.com/office/officeart/2016/7/layout/VerticalSolidActionList"/>
    <dgm:cxn modelId="{EA4725CD-20E0-4847-A29C-9F29BCFFC98C}" type="presParOf" srcId="{70D6306A-83E0-4D3C-9335-E3164913CD70}" destId="{9D0F4B05-5091-452F-80A8-6D46E02C207E}" srcOrd="0" destOrd="0" presId="urn:microsoft.com/office/officeart/2016/7/layout/VerticalSolidActionList"/>
    <dgm:cxn modelId="{34D44C26-D9F7-4EE9-BA1C-FE941FF3EDA6}" type="presParOf" srcId="{70D6306A-83E0-4D3C-9335-E3164913CD70}" destId="{32F7842F-2D87-4FBD-A429-1EA3988B92BA}" srcOrd="1" destOrd="0" presId="urn:microsoft.com/office/officeart/2016/7/layout/VerticalSolidActionList"/>
    <dgm:cxn modelId="{80F211AD-A2BF-4312-BFD5-EC3FDFFC76BE}" type="presParOf" srcId="{3FCB17B3-BEAC-4332-AD12-1CB7229215D4}" destId="{BCA2D6BA-BC04-4B4C-A7B8-5B47C4972C74}" srcOrd="7" destOrd="0" presId="urn:microsoft.com/office/officeart/2016/7/layout/VerticalSolidActionList"/>
    <dgm:cxn modelId="{751CE545-DE68-4208-B20A-4386807D1373}" type="presParOf" srcId="{3FCB17B3-BEAC-4332-AD12-1CB7229215D4}" destId="{09A3A12C-4D73-4C1D-A0A1-55B29441EC28}" srcOrd="8" destOrd="0" presId="urn:microsoft.com/office/officeart/2016/7/layout/VerticalSolidActionList"/>
    <dgm:cxn modelId="{E8803A0A-2128-4C6E-96BA-62F3A3949877}" type="presParOf" srcId="{09A3A12C-4D73-4C1D-A0A1-55B29441EC28}" destId="{DA872FFA-1C4A-4928-A674-88506C13C39A}" srcOrd="0" destOrd="0" presId="urn:microsoft.com/office/officeart/2016/7/layout/VerticalSolidActionList"/>
    <dgm:cxn modelId="{C4FF3A66-9272-4BC7-86AC-3EC3AFB74516}" type="presParOf" srcId="{09A3A12C-4D73-4C1D-A0A1-55B29441EC28}" destId="{12E7E231-FCD6-482B-B19E-74131479C32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CECDF5-B9F4-4533-8AA0-F838313504C9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1C9516-A26A-4966-8C64-2B91BA08476D}">
      <dgm:prSet/>
      <dgm:spPr/>
      <dgm:t>
        <a:bodyPr/>
        <a:lstStyle/>
        <a:p>
          <a:r>
            <a:rPr lang="en-US"/>
            <a:t>Bread products </a:t>
          </a:r>
        </a:p>
      </dgm:t>
    </dgm:pt>
    <dgm:pt modelId="{2FF02AF8-6466-490F-91A7-72209E7980F4}" type="parTrans" cxnId="{0E776DC2-E39A-4155-B202-30247734A1F5}">
      <dgm:prSet/>
      <dgm:spPr/>
      <dgm:t>
        <a:bodyPr/>
        <a:lstStyle/>
        <a:p>
          <a:endParaRPr lang="en-US"/>
        </a:p>
      </dgm:t>
    </dgm:pt>
    <dgm:pt modelId="{8F12FC89-D47A-43AA-B8A8-CE29B35DBA22}" type="sibTrans" cxnId="{0E776DC2-E39A-4155-B202-30247734A1F5}">
      <dgm:prSet/>
      <dgm:spPr/>
      <dgm:t>
        <a:bodyPr/>
        <a:lstStyle/>
        <a:p>
          <a:endParaRPr lang="en-US"/>
        </a:p>
      </dgm:t>
    </dgm:pt>
    <dgm:pt modelId="{A2C079D4-3C1D-4EDF-81B9-0A264450732A}">
      <dgm:prSet/>
      <dgm:spPr/>
      <dgm:t>
        <a:bodyPr/>
        <a:lstStyle/>
        <a:p>
          <a:r>
            <a:rPr lang="en-US"/>
            <a:t>pastries and cakes</a:t>
          </a:r>
        </a:p>
      </dgm:t>
    </dgm:pt>
    <dgm:pt modelId="{023E6D25-C4CA-4891-BCA6-C520F424CC01}" type="parTrans" cxnId="{BE385747-6EAC-4B09-B60C-A5DDAA449306}">
      <dgm:prSet/>
      <dgm:spPr/>
      <dgm:t>
        <a:bodyPr/>
        <a:lstStyle/>
        <a:p>
          <a:endParaRPr lang="en-US"/>
        </a:p>
      </dgm:t>
    </dgm:pt>
    <dgm:pt modelId="{023FDBAF-F820-44AB-8E8F-286C8B675CCF}" type="sibTrans" cxnId="{BE385747-6EAC-4B09-B60C-A5DDAA449306}">
      <dgm:prSet/>
      <dgm:spPr/>
      <dgm:t>
        <a:bodyPr/>
        <a:lstStyle/>
        <a:p>
          <a:endParaRPr lang="en-US"/>
        </a:p>
      </dgm:t>
    </dgm:pt>
    <dgm:pt modelId="{9ACA9202-91C6-431D-BE96-F9D08B05AB16}">
      <dgm:prSet/>
      <dgm:spPr/>
      <dgm:t>
        <a:bodyPr/>
        <a:lstStyle/>
        <a:p>
          <a:r>
            <a:rPr lang="en-US"/>
            <a:t>Coffee and fresh juices </a:t>
          </a:r>
        </a:p>
      </dgm:t>
    </dgm:pt>
    <dgm:pt modelId="{4B388BF4-CE13-4F9B-B98D-9312C9007D41}" type="parTrans" cxnId="{33F2E5AB-FCE3-4444-AC5F-F1472838C7F7}">
      <dgm:prSet/>
      <dgm:spPr/>
      <dgm:t>
        <a:bodyPr/>
        <a:lstStyle/>
        <a:p>
          <a:endParaRPr lang="en-US"/>
        </a:p>
      </dgm:t>
    </dgm:pt>
    <dgm:pt modelId="{4E9EF1D0-C86B-454A-9D43-A156E6F378CC}" type="sibTrans" cxnId="{33F2E5AB-FCE3-4444-AC5F-F1472838C7F7}">
      <dgm:prSet/>
      <dgm:spPr/>
      <dgm:t>
        <a:bodyPr/>
        <a:lstStyle/>
        <a:p>
          <a:endParaRPr lang="en-US"/>
        </a:p>
      </dgm:t>
    </dgm:pt>
    <dgm:pt modelId="{6CBCF0EF-51E3-47DC-9260-99A7BB3C2BAA}">
      <dgm:prSet/>
      <dgm:spPr/>
      <dgm:t>
        <a:bodyPr/>
        <a:lstStyle/>
        <a:p>
          <a:r>
            <a:rPr lang="en-US"/>
            <a:t>Healthy snacks</a:t>
          </a:r>
        </a:p>
      </dgm:t>
    </dgm:pt>
    <dgm:pt modelId="{D077007D-9836-4124-95CC-106EBBBB4D40}" type="parTrans" cxnId="{87C795F8-7038-444D-930A-BEF7A3E01EE3}">
      <dgm:prSet/>
      <dgm:spPr/>
      <dgm:t>
        <a:bodyPr/>
        <a:lstStyle/>
        <a:p>
          <a:endParaRPr lang="en-US"/>
        </a:p>
      </dgm:t>
    </dgm:pt>
    <dgm:pt modelId="{E121FB48-93A5-484E-B527-F914DF18263C}" type="sibTrans" cxnId="{87C795F8-7038-444D-930A-BEF7A3E01EE3}">
      <dgm:prSet/>
      <dgm:spPr/>
      <dgm:t>
        <a:bodyPr/>
        <a:lstStyle/>
        <a:p>
          <a:endParaRPr lang="en-US"/>
        </a:p>
      </dgm:t>
    </dgm:pt>
    <dgm:pt modelId="{78A724BA-D926-4894-B2E0-C54241EFC90E}">
      <dgm:prSet/>
      <dgm:spPr/>
      <dgm:t>
        <a:bodyPr/>
        <a:lstStyle/>
        <a:p>
          <a:r>
            <a:rPr lang="en-US"/>
            <a:t>Breakfast </a:t>
          </a:r>
        </a:p>
      </dgm:t>
    </dgm:pt>
    <dgm:pt modelId="{685B4BBF-7767-473F-AEE3-14AE2A08262A}" type="parTrans" cxnId="{3921DAF5-2931-4889-B292-DA88C7224E86}">
      <dgm:prSet/>
      <dgm:spPr/>
      <dgm:t>
        <a:bodyPr/>
        <a:lstStyle/>
        <a:p>
          <a:endParaRPr lang="en-US"/>
        </a:p>
      </dgm:t>
    </dgm:pt>
    <dgm:pt modelId="{3C4F27E2-1C61-4525-AB57-B2FFE24186E7}" type="sibTrans" cxnId="{3921DAF5-2931-4889-B292-DA88C7224E86}">
      <dgm:prSet/>
      <dgm:spPr/>
      <dgm:t>
        <a:bodyPr/>
        <a:lstStyle/>
        <a:p>
          <a:endParaRPr lang="en-US"/>
        </a:p>
      </dgm:t>
    </dgm:pt>
    <dgm:pt modelId="{F0920A0B-91E0-4EC8-B4F4-5E6F3FF19380}">
      <dgm:prSet/>
      <dgm:spPr/>
      <dgm:t>
        <a:bodyPr/>
        <a:lstStyle/>
        <a:p>
          <a:r>
            <a:rPr lang="en-US"/>
            <a:t>Lunch menu (sandwiches)</a:t>
          </a:r>
        </a:p>
      </dgm:t>
    </dgm:pt>
    <dgm:pt modelId="{759F521A-9568-4C0A-9128-86056CAD0B6F}" type="parTrans" cxnId="{E786B9B8-D4AC-4EEB-AED3-E585046B89DC}">
      <dgm:prSet/>
      <dgm:spPr/>
      <dgm:t>
        <a:bodyPr/>
        <a:lstStyle/>
        <a:p>
          <a:endParaRPr lang="en-US"/>
        </a:p>
      </dgm:t>
    </dgm:pt>
    <dgm:pt modelId="{C16508DE-A975-4CB6-9785-6ABA4AF28F7D}" type="sibTrans" cxnId="{E786B9B8-D4AC-4EEB-AED3-E585046B89DC}">
      <dgm:prSet/>
      <dgm:spPr/>
      <dgm:t>
        <a:bodyPr/>
        <a:lstStyle/>
        <a:p>
          <a:endParaRPr lang="en-US"/>
        </a:p>
      </dgm:t>
    </dgm:pt>
    <dgm:pt modelId="{4D92B927-AC10-4EB8-9665-CB11198307CD}">
      <dgm:prSet/>
      <dgm:spPr/>
      <dgm:t>
        <a:bodyPr/>
        <a:lstStyle/>
        <a:p>
          <a:r>
            <a:rPr lang="en-US"/>
            <a:t>Children menu </a:t>
          </a:r>
        </a:p>
      </dgm:t>
    </dgm:pt>
    <dgm:pt modelId="{25B258D5-6BD9-4522-9E1C-99EF77A3DF0C}" type="parTrans" cxnId="{E508FF12-B8C9-4ABD-89CB-59D22312248C}">
      <dgm:prSet/>
      <dgm:spPr/>
      <dgm:t>
        <a:bodyPr/>
        <a:lstStyle/>
        <a:p>
          <a:endParaRPr lang="en-US"/>
        </a:p>
      </dgm:t>
    </dgm:pt>
    <dgm:pt modelId="{64D0C715-6D89-45DF-82FD-837916299866}" type="sibTrans" cxnId="{E508FF12-B8C9-4ABD-89CB-59D22312248C}">
      <dgm:prSet/>
      <dgm:spPr/>
      <dgm:t>
        <a:bodyPr/>
        <a:lstStyle/>
        <a:p>
          <a:endParaRPr lang="en-US"/>
        </a:p>
      </dgm:t>
    </dgm:pt>
    <dgm:pt modelId="{1B9EC30E-238C-44F0-A7BD-CCD81807593F}">
      <dgm:prSet/>
      <dgm:spPr/>
      <dgm:t>
        <a:bodyPr/>
        <a:lstStyle/>
        <a:p>
          <a:r>
            <a:rPr lang="en-US"/>
            <a:t>Seating area </a:t>
          </a:r>
        </a:p>
      </dgm:t>
    </dgm:pt>
    <dgm:pt modelId="{EDC10915-94E4-45C1-92BE-82D3AE2FB645}" type="parTrans" cxnId="{E9E16386-9AB3-458C-B942-3AC4A873973C}">
      <dgm:prSet/>
      <dgm:spPr/>
      <dgm:t>
        <a:bodyPr/>
        <a:lstStyle/>
        <a:p>
          <a:endParaRPr lang="en-US"/>
        </a:p>
      </dgm:t>
    </dgm:pt>
    <dgm:pt modelId="{987C0837-8E14-4B15-91E2-230495E93459}" type="sibTrans" cxnId="{E9E16386-9AB3-458C-B942-3AC4A873973C}">
      <dgm:prSet/>
      <dgm:spPr/>
      <dgm:t>
        <a:bodyPr/>
        <a:lstStyle/>
        <a:p>
          <a:endParaRPr lang="en-US"/>
        </a:p>
      </dgm:t>
    </dgm:pt>
    <dgm:pt modelId="{9B699829-66E5-495A-8DF3-41EC41BE8C8A}">
      <dgm:prSet/>
      <dgm:spPr/>
      <dgm:t>
        <a:bodyPr/>
        <a:lstStyle/>
        <a:p>
          <a:r>
            <a:rPr lang="en-US"/>
            <a:t>Online orders </a:t>
          </a:r>
        </a:p>
      </dgm:t>
    </dgm:pt>
    <dgm:pt modelId="{B2C66CF4-5A4C-4D0A-8B82-99C0611BC80A}" type="parTrans" cxnId="{9CA73293-A256-4743-B0F9-6E3EAE4D05E6}">
      <dgm:prSet/>
      <dgm:spPr/>
      <dgm:t>
        <a:bodyPr/>
        <a:lstStyle/>
        <a:p>
          <a:endParaRPr lang="en-US"/>
        </a:p>
      </dgm:t>
    </dgm:pt>
    <dgm:pt modelId="{E507C0DB-97D5-41A9-8D07-8E9EE429820D}" type="sibTrans" cxnId="{9CA73293-A256-4743-B0F9-6E3EAE4D05E6}">
      <dgm:prSet/>
      <dgm:spPr/>
      <dgm:t>
        <a:bodyPr/>
        <a:lstStyle/>
        <a:p>
          <a:endParaRPr lang="en-US"/>
        </a:p>
      </dgm:t>
    </dgm:pt>
    <dgm:pt modelId="{2A27DFD1-E2F2-4AC7-8705-E764B345DE1E}">
      <dgm:prSet/>
      <dgm:spPr/>
      <dgm:t>
        <a:bodyPr/>
        <a:lstStyle/>
        <a:p>
          <a:r>
            <a:rPr lang="en-US"/>
            <a:t>selfcheckout till</a:t>
          </a:r>
        </a:p>
      </dgm:t>
    </dgm:pt>
    <dgm:pt modelId="{340A605C-F6A8-4156-9EA3-3E36857CB7E4}" type="parTrans" cxnId="{5227206D-35B5-453F-9DCF-8F7FC8CAA924}">
      <dgm:prSet/>
      <dgm:spPr/>
      <dgm:t>
        <a:bodyPr/>
        <a:lstStyle/>
        <a:p>
          <a:endParaRPr lang="en-US"/>
        </a:p>
      </dgm:t>
    </dgm:pt>
    <dgm:pt modelId="{0B6DAE74-3D11-4FF0-B39F-F0B89B3FA1D2}" type="sibTrans" cxnId="{5227206D-35B5-453F-9DCF-8F7FC8CAA924}">
      <dgm:prSet/>
      <dgm:spPr/>
      <dgm:t>
        <a:bodyPr/>
        <a:lstStyle/>
        <a:p>
          <a:endParaRPr lang="en-US"/>
        </a:p>
      </dgm:t>
    </dgm:pt>
    <dgm:pt modelId="{0F389912-C7DB-4DB2-83D2-D8ACF2967DBB}" type="pres">
      <dgm:prSet presAssocID="{E7CECDF5-B9F4-4533-8AA0-F838313504C9}" presName="Name0" presStyleCnt="0">
        <dgm:presLayoutVars>
          <dgm:dir/>
          <dgm:animLvl val="lvl"/>
          <dgm:resizeHandles val="exact"/>
        </dgm:presLayoutVars>
      </dgm:prSet>
      <dgm:spPr/>
    </dgm:pt>
    <dgm:pt modelId="{56FFE094-D662-49AD-982E-64D215C57F9D}" type="pres">
      <dgm:prSet presAssocID="{C81C9516-A26A-4966-8C64-2B91BA08476D}" presName="linNode" presStyleCnt="0"/>
      <dgm:spPr/>
    </dgm:pt>
    <dgm:pt modelId="{DE9C27F6-5CFD-4271-9B58-A31CE573FADC}" type="pres">
      <dgm:prSet presAssocID="{C81C9516-A26A-4966-8C64-2B91BA08476D}" presName="parentText" presStyleLbl="node1" presStyleIdx="0" presStyleCnt="10">
        <dgm:presLayoutVars>
          <dgm:chMax val="1"/>
          <dgm:bulletEnabled val="1"/>
        </dgm:presLayoutVars>
      </dgm:prSet>
      <dgm:spPr/>
    </dgm:pt>
    <dgm:pt modelId="{B54317D8-AB99-4859-ABC7-5365C8E4CCF8}" type="pres">
      <dgm:prSet presAssocID="{8F12FC89-D47A-43AA-B8A8-CE29B35DBA22}" presName="sp" presStyleCnt="0"/>
      <dgm:spPr/>
    </dgm:pt>
    <dgm:pt modelId="{9E7E5889-8C1C-4BE7-90CA-A3F26F1E8011}" type="pres">
      <dgm:prSet presAssocID="{A2C079D4-3C1D-4EDF-81B9-0A264450732A}" presName="linNode" presStyleCnt="0"/>
      <dgm:spPr/>
    </dgm:pt>
    <dgm:pt modelId="{01B77E47-2F7C-47E9-B15E-03089896328E}" type="pres">
      <dgm:prSet presAssocID="{A2C079D4-3C1D-4EDF-81B9-0A264450732A}" presName="parentText" presStyleLbl="node1" presStyleIdx="1" presStyleCnt="10">
        <dgm:presLayoutVars>
          <dgm:chMax val="1"/>
          <dgm:bulletEnabled val="1"/>
        </dgm:presLayoutVars>
      </dgm:prSet>
      <dgm:spPr/>
    </dgm:pt>
    <dgm:pt modelId="{02C0D89B-3A3F-4C59-9934-48612D9A0A2C}" type="pres">
      <dgm:prSet presAssocID="{023FDBAF-F820-44AB-8E8F-286C8B675CCF}" presName="sp" presStyleCnt="0"/>
      <dgm:spPr/>
    </dgm:pt>
    <dgm:pt modelId="{63ECA3A7-E98D-44EC-845E-F84D9CE61F91}" type="pres">
      <dgm:prSet presAssocID="{9ACA9202-91C6-431D-BE96-F9D08B05AB16}" presName="linNode" presStyleCnt="0"/>
      <dgm:spPr/>
    </dgm:pt>
    <dgm:pt modelId="{67F372FD-2C90-443C-9175-DEABD7015086}" type="pres">
      <dgm:prSet presAssocID="{9ACA9202-91C6-431D-BE96-F9D08B05AB16}" presName="parentText" presStyleLbl="node1" presStyleIdx="2" presStyleCnt="10">
        <dgm:presLayoutVars>
          <dgm:chMax val="1"/>
          <dgm:bulletEnabled val="1"/>
        </dgm:presLayoutVars>
      </dgm:prSet>
      <dgm:spPr/>
    </dgm:pt>
    <dgm:pt modelId="{F577267A-2051-4D60-83A7-7B67511838E2}" type="pres">
      <dgm:prSet presAssocID="{4E9EF1D0-C86B-454A-9D43-A156E6F378CC}" presName="sp" presStyleCnt="0"/>
      <dgm:spPr/>
    </dgm:pt>
    <dgm:pt modelId="{D01B3A9F-697F-428A-8ECB-70896A70F6E2}" type="pres">
      <dgm:prSet presAssocID="{6CBCF0EF-51E3-47DC-9260-99A7BB3C2BAA}" presName="linNode" presStyleCnt="0"/>
      <dgm:spPr/>
    </dgm:pt>
    <dgm:pt modelId="{F1A60DBC-206B-4D93-B5CA-2520253F66B1}" type="pres">
      <dgm:prSet presAssocID="{6CBCF0EF-51E3-47DC-9260-99A7BB3C2BAA}" presName="parentText" presStyleLbl="node1" presStyleIdx="3" presStyleCnt="10">
        <dgm:presLayoutVars>
          <dgm:chMax val="1"/>
          <dgm:bulletEnabled val="1"/>
        </dgm:presLayoutVars>
      </dgm:prSet>
      <dgm:spPr/>
    </dgm:pt>
    <dgm:pt modelId="{46226B55-F0E4-47F8-A1E7-4BBC789EFAFC}" type="pres">
      <dgm:prSet presAssocID="{E121FB48-93A5-484E-B527-F914DF18263C}" presName="sp" presStyleCnt="0"/>
      <dgm:spPr/>
    </dgm:pt>
    <dgm:pt modelId="{98A2B11C-CF52-47E8-A5DF-5BAFA96FDCBC}" type="pres">
      <dgm:prSet presAssocID="{78A724BA-D926-4894-B2E0-C54241EFC90E}" presName="linNode" presStyleCnt="0"/>
      <dgm:spPr/>
    </dgm:pt>
    <dgm:pt modelId="{EBDD9FA8-B569-40B5-95FB-9F8650B28429}" type="pres">
      <dgm:prSet presAssocID="{78A724BA-D926-4894-B2E0-C54241EFC90E}" presName="parentText" presStyleLbl="node1" presStyleIdx="4" presStyleCnt="10">
        <dgm:presLayoutVars>
          <dgm:chMax val="1"/>
          <dgm:bulletEnabled val="1"/>
        </dgm:presLayoutVars>
      </dgm:prSet>
      <dgm:spPr/>
    </dgm:pt>
    <dgm:pt modelId="{DA8AE488-317C-464E-9A06-81B3011BE711}" type="pres">
      <dgm:prSet presAssocID="{3C4F27E2-1C61-4525-AB57-B2FFE24186E7}" presName="sp" presStyleCnt="0"/>
      <dgm:spPr/>
    </dgm:pt>
    <dgm:pt modelId="{451AFC2D-6D45-4B14-9DAC-80149546B195}" type="pres">
      <dgm:prSet presAssocID="{F0920A0B-91E0-4EC8-B4F4-5E6F3FF19380}" presName="linNode" presStyleCnt="0"/>
      <dgm:spPr/>
    </dgm:pt>
    <dgm:pt modelId="{4AC1A709-3CBC-44A1-9F28-FAC547E431F6}" type="pres">
      <dgm:prSet presAssocID="{F0920A0B-91E0-4EC8-B4F4-5E6F3FF19380}" presName="parentText" presStyleLbl="node1" presStyleIdx="5" presStyleCnt="10">
        <dgm:presLayoutVars>
          <dgm:chMax val="1"/>
          <dgm:bulletEnabled val="1"/>
        </dgm:presLayoutVars>
      </dgm:prSet>
      <dgm:spPr/>
    </dgm:pt>
    <dgm:pt modelId="{873FA33B-E272-4625-A4D7-54EC45C6AD82}" type="pres">
      <dgm:prSet presAssocID="{C16508DE-A975-4CB6-9785-6ABA4AF28F7D}" presName="sp" presStyleCnt="0"/>
      <dgm:spPr/>
    </dgm:pt>
    <dgm:pt modelId="{90B2B5F6-8BDA-4015-BBB8-F5D117282AD7}" type="pres">
      <dgm:prSet presAssocID="{4D92B927-AC10-4EB8-9665-CB11198307CD}" presName="linNode" presStyleCnt="0"/>
      <dgm:spPr/>
    </dgm:pt>
    <dgm:pt modelId="{FECEC2D3-65AC-406E-9459-4EB289FB116E}" type="pres">
      <dgm:prSet presAssocID="{4D92B927-AC10-4EB8-9665-CB11198307CD}" presName="parentText" presStyleLbl="node1" presStyleIdx="6" presStyleCnt="10">
        <dgm:presLayoutVars>
          <dgm:chMax val="1"/>
          <dgm:bulletEnabled val="1"/>
        </dgm:presLayoutVars>
      </dgm:prSet>
      <dgm:spPr/>
    </dgm:pt>
    <dgm:pt modelId="{AC6C8DFC-EF8D-467A-A8CC-5F9614D66652}" type="pres">
      <dgm:prSet presAssocID="{64D0C715-6D89-45DF-82FD-837916299866}" presName="sp" presStyleCnt="0"/>
      <dgm:spPr/>
    </dgm:pt>
    <dgm:pt modelId="{2AF63272-FE87-4A2A-AD3C-E79B891DFFEC}" type="pres">
      <dgm:prSet presAssocID="{1B9EC30E-238C-44F0-A7BD-CCD81807593F}" presName="linNode" presStyleCnt="0"/>
      <dgm:spPr/>
    </dgm:pt>
    <dgm:pt modelId="{F8CEC63D-E221-4785-8AE3-47AD2AD4C6CE}" type="pres">
      <dgm:prSet presAssocID="{1B9EC30E-238C-44F0-A7BD-CCD81807593F}" presName="parentText" presStyleLbl="node1" presStyleIdx="7" presStyleCnt="10">
        <dgm:presLayoutVars>
          <dgm:chMax val="1"/>
          <dgm:bulletEnabled val="1"/>
        </dgm:presLayoutVars>
      </dgm:prSet>
      <dgm:spPr/>
    </dgm:pt>
    <dgm:pt modelId="{18D85551-6D07-465E-A389-7991F091D7A9}" type="pres">
      <dgm:prSet presAssocID="{987C0837-8E14-4B15-91E2-230495E93459}" presName="sp" presStyleCnt="0"/>
      <dgm:spPr/>
    </dgm:pt>
    <dgm:pt modelId="{AD17B76D-0F89-469C-B91B-AD6B18FF5442}" type="pres">
      <dgm:prSet presAssocID="{9B699829-66E5-495A-8DF3-41EC41BE8C8A}" presName="linNode" presStyleCnt="0"/>
      <dgm:spPr/>
    </dgm:pt>
    <dgm:pt modelId="{351503B2-C3D6-4092-B1C8-B454EA70C84F}" type="pres">
      <dgm:prSet presAssocID="{9B699829-66E5-495A-8DF3-41EC41BE8C8A}" presName="parentText" presStyleLbl="node1" presStyleIdx="8" presStyleCnt="10">
        <dgm:presLayoutVars>
          <dgm:chMax val="1"/>
          <dgm:bulletEnabled val="1"/>
        </dgm:presLayoutVars>
      </dgm:prSet>
      <dgm:spPr/>
    </dgm:pt>
    <dgm:pt modelId="{E4D29905-EA4F-48C1-BD4E-0E95B6DC630F}" type="pres">
      <dgm:prSet presAssocID="{E507C0DB-97D5-41A9-8D07-8E9EE429820D}" presName="sp" presStyleCnt="0"/>
      <dgm:spPr/>
    </dgm:pt>
    <dgm:pt modelId="{A4037CE4-5E88-4286-82D6-FC028241A563}" type="pres">
      <dgm:prSet presAssocID="{2A27DFD1-E2F2-4AC7-8705-E764B345DE1E}" presName="linNode" presStyleCnt="0"/>
      <dgm:spPr/>
    </dgm:pt>
    <dgm:pt modelId="{EBBC80D5-FBB8-40A1-89AE-91F00D155D47}" type="pres">
      <dgm:prSet presAssocID="{2A27DFD1-E2F2-4AC7-8705-E764B345DE1E}" presName="parentText" presStyleLbl="node1" presStyleIdx="9" presStyleCnt="10">
        <dgm:presLayoutVars>
          <dgm:chMax val="1"/>
          <dgm:bulletEnabled val="1"/>
        </dgm:presLayoutVars>
      </dgm:prSet>
      <dgm:spPr/>
    </dgm:pt>
  </dgm:ptLst>
  <dgm:cxnLst>
    <dgm:cxn modelId="{E508FF12-B8C9-4ABD-89CB-59D22312248C}" srcId="{E7CECDF5-B9F4-4533-8AA0-F838313504C9}" destId="{4D92B927-AC10-4EB8-9665-CB11198307CD}" srcOrd="6" destOrd="0" parTransId="{25B258D5-6BD9-4522-9E1C-99EF77A3DF0C}" sibTransId="{64D0C715-6D89-45DF-82FD-837916299866}"/>
    <dgm:cxn modelId="{DA165930-209F-44AD-AE43-1A473B6EB706}" type="presOf" srcId="{9B699829-66E5-495A-8DF3-41EC41BE8C8A}" destId="{351503B2-C3D6-4092-B1C8-B454EA70C84F}" srcOrd="0" destOrd="0" presId="urn:microsoft.com/office/officeart/2005/8/layout/vList5"/>
    <dgm:cxn modelId="{89EFFD5E-3CAB-495E-9227-662D76D536C3}" type="presOf" srcId="{A2C079D4-3C1D-4EDF-81B9-0A264450732A}" destId="{01B77E47-2F7C-47E9-B15E-03089896328E}" srcOrd="0" destOrd="0" presId="urn:microsoft.com/office/officeart/2005/8/layout/vList5"/>
    <dgm:cxn modelId="{4BFF0342-69A6-4160-9310-6BEDF1A4312D}" type="presOf" srcId="{F0920A0B-91E0-4EC8-B4F4-5E6F3FF19380}" destId="{4AC1A709-3CBC-44A1-9F28-FAC547E431F6}" srcOrd="0" destOrd="0" presId="urn:microsoft.com/office/officeart/2005/8/layout/vList5"/>
    <dgm:cxn modelId="{BE385747-6EAC-4B09-B60C-A5DDAA449306}" srcId="{E7CECDF5-B9F4-4533-8AA0-F838313504C9}" destId="{A2C079D4-3C1D-4EDF-81B9-0A264450732A}" srcOrd="1" destOrd="0" parTransId="{023E6D25-C4CA-4891-BCA6-C520F424CC01}" sibTransId="{023FDBAF-F820-44AB-8E8F-286C8B675CCF}"/>
    <dgm:cxn modelId="{5227206D-35B5-453F-9DCF-8F7FC8CAA924}" srcId="{E7CECDF5-B9F4-4533-8AA0-F838313504C9}" destId="{2A27DFD1-E2F2-4AC7-8705-E764B345DE1E}" srcOrd="9" destOrd="0" parTransId="{340A605C-F6A8-4156-9EA3-3E36857CB7E4}" sibTransId="{0B6DAE74-3D11-4FF0-B39F-F0B89B3FA1D2}"/>
    <dgm:cxn modelId="{A97FBB4F-EAD7-4C07-B6D4-1B42AB92EAC2}" type="presOf" srcId="{C81C9516-A26A-4966-8C64-2B91BA08476D}" destId="{DE9C27F6-5CFD-4271-9B58-A31CE573FADC}" srcOrd="0" destOrd="0" presId="urn:microsoft.com/office/officeart/2005/8/layout/vList5"/>
    <dgm:cxn modelId="{2EBD7182-7652-4899-AB20-F9E51B67210D}" type="presOf" srcId="{2A27DFD1-E2F2-4AC7-8705-E764B345DE1E}" destId="{EBBC80D5-FBB8-40A1-89AE-91F00D155D47}" srcOrd="0" destOrd="0" presId="urn:microsoft.com/office/officeart/2005/8/layout/vList5"/>
    <dgm:cxn modelId="{E9E16386-9AB3-458C-B942-3AC4A873973C}" srcId="{E7CECDF5-B9F4-4533-8AA0-F838313504C9}" destId="{1B9EC30E-238C-44F0-A7BD-CCD81807593F}" srcOrd="7" destOrd="0" parTransId="{EDC10915-94E4-45C1-92BE-82D3AE2FB645}" sibTransId="{987C0837-8E14-4B15-91E2-230495E93459}"/>
    <dgm:cxn modelId="{2505F392-F36E-40AB-95C6-3F19A59DA7F4}" type="presOf" srcId="{9ACA9202-91C6-431D-BE96-F9D08B05AB16}" destId="{67F372FD-2C90-443C-9175-DEABD7015086}" srcOrd="0" destOrd="0" presId="urn:microsoft.com/office/officeart/2005/8/layout/vList5"/>
    <dgm:cxn modelId="{9CA73293-A256-4743-B0F9-6E3EAE4D05E6}" srcId="{E7CECDF5-B9F4-4533-8AA0-F838313504C9}" destId="{9B699829-66E5-495A-8DF3-41EC41BE8C8A}" srcOrd="8" destOrd="0" parTransId="{B2C66CF4-5A4C-4D0A-8B82-99C0611BC80A}" sibTransId="{E507C0DB-97D5-41A9-8D07-8E9EE429820D}"/>
    <dgm:cxn modelId="{33F2E5AB-FCE3-4444-AC5F-F1472838C7F7}" srcId="{E7CECDF5-B9F4-4533-8AA0-F838313504C9}" destId="{9ACA9202-91C6-431D-BE96-F9D08B05AB16}" srcOrd="2" destOrd="0" parTransId="{4B388BF4-CE13-4F9B-B98D-9312C9007D41}" sibTransId="{4E9EF1D0-C86B-454A-9D43-A156E6F378CC}"/>
    <dgm:cxn modelId="{B64F64B2-6E39-4E00-AD7A-E14F06B79A5D}" type="presOf" srcId="{78A724BA-D926-4894-B2E0-C54241EFC90E}" destId="{EBDD9FA8-B569-40B5-95FB-9F8650B28429}" srcOrd="0" destOrd="0" presId="urn:microsoft.com/office/officeart/2005/8/layout/vList5"/>
    <dgm:cxn modelId="{E786B9B8-D4AC-4EEB-AED3-E585046B89DC}" srcId="{E7CECDF5-B9F4-4533-8AA0-F838313504C9}" destId="{F0920A0B-91E0-4EC8-B4F4-5E6F3FF19380}" srcOrd="5" destOrd="0" parTransId="{759F521A-9568-4C0A-9128-86056CAD0B6F}" sibTransId="{C16508DE-A975-4CB6-9785-6ABA4AF28F7D}"/>
    <dgm:cxn modelId="{7E94E6C1-E064-433F-9288-7AB13DDC8567}" type="presOf" srcId="{6CBCF0EF-51E3-47DC-9260-99A7BB3C2BAA}" destId="{F1A60DBC-206B-4D93-B5CA-2520253F66B1}" srcOrd="0" destOrd="0" presId="urn:microsoft.com/office/officeart/2005/8/layout/vList5"/>
    <dgm:cxn modelId="{0E776DC2-E39A-4155-B202-30247734A1F5}" srcId="{E7CECDF5-B9F4-4533-8AA0-F838313504C9}" destId="{C81C9516-A26A-4966-8C64-2B91BA08476D}" srcOrd="0" destOrd="0" parTransId="{2FF02AF8-6466-490F-91A7-72209E7980F4}" sibTransId="{8F12FC89-D47A-43AA-B8A8-CE29B35DBA22}"/>
    <dgm:cxn modelId="{1BC947D3-FF19-45A2-B48D-D7F045ADF21D}" type="presOf" srcId="{4D92B927-AC10-4EB8-9665-CB11198307CD}" destId="{FECEC2D3-65AC-406E-9459-4EB289FB116E}" srcOrd="0" destOrd="0" presId="urn:microsoft.com/office/officeart/2005/8/layout/vList5"/>
    <dgm:cxn modelId="{09691AD9-D0D5-45ED-A524-71210BC90B0C}" type="presOf" srcId="{1B9EC30E-238C-44F0-A7BD-CCD81807593F}" destId="{F8CEC63D-E221-4785-8AE3-47AD2AD4C6CE}" srcOrd="0" destOrd="0" presId="urn:microsoft.com/office/officeart/2005/8/layout/vList5"/>
    <dgm:cxn modelId="{61EDD3DB-E72E-4F05-B18A-DEEF89D450A0}" type="presOf" srcId="{E7CECDF5-B9F4-4533-8AA0-F838313504C9}" destId="{0F389912-C7DB-4DB2-83D2-D8ACF2967DBB}" srcOrd="0" destOrd="0" presId="urn:microsoft.com/office/officeart/2005/8/layout/vList5"/>
    <dgm:cxn modelId="{3921DAF5-2931-4889-B292-DA88C7224E86}" srcId="{E7CECDF5-B9F4-4533-8AA0-F838313504C9}" destId="{78A724BA-D926-4894-B2E0-C54241EFC90E}" srcOrd="4" destOrd="0" parTransId="{685B4BBF-7767-473F-AEE3-14AE2A08262A}" sibTransId="{3C4F27E2-1C61-4525-AB57-B2FFE24186E7}"/>
    <dgm:cxn modelId="{87C795F8-7038-444D-930A-BEF7A3E01EE3}" srcId="{E7CECDF5-B9F4-4533-8AA0-F838313504C9}" destId="{6CBCF0EF-51E3-47DC-9260-99A7BB3C2BAA}" srcOrd="3" destOrd="0" parTransId="{D077007D-9836-4124-95CC-106EBBBB4D40}" sibTransId="{E121FB48-93A5-484E-B527-F914DF18263C}"/>
    <dgm:cxn modelId="{E1B3EE30-94FC-4A5C-BE88-1DD110678B9C}" type="presParOf" srcId="{0F389912-C7DB-4DB2-83D2-D8ACF2967DBB}" destId="{56FFE094-D662-49AD-982E-64D215C57F9D}" srcOrd="0" destOrd="0" presId="urn:microsoft.com/office/officeart/2005/8/layout/vList5"/>
    <dgm:cxn modelId="{604FC03B-2538-4B2A-9945-0D27EEFBB759}" type="presParOf" srcId="{56FFE094-D662-49AD-982E-64D215C57F9D}" destId="{DE9C27F6-5CFD-4271-9B58-A31CE573FADC}" srcOrd="0" destOrd="0" presId="urn:microsoft.com/office/officeart/2005/8/layout/vList5"/>
    <dgm:cxn modelId="{C1DE8261-5ED1-42A4-97B2-3416C2BF2B8C}" type="presParOf" srcId="{0F389912-C7DB-4DB2-83D2-D8ACF2967DBB}" destId="{B54317D8-AB99-4859-ABC7-5365C8E4CCF8}" srcOrd="1" destOrd="0" presId="urn:microsoft.com/office/officeart/2005/8/layout/vList5"/>
    <dgm:cxn modelId="{D2111400-DFD6-45FE-9A36-D4CE765A576D}" type="presParOf" srcId="{0F389912-C7DB-4DB2-83D2-D8ACF2967DBB}" destId="{9E7E5889-8C1C-4BE7-90CA-A3F26F1E8011}" srcOrd="2" destOrd="0" presId="urn:microsoft.com/office/officeart/2005/8/layout/vList5"/>
    <dgm:cxn modelId="{0212C00A-A5D1-4772-84D0-438E60E36B74}" type="presParOf" srcId="{9E7E5889-8C1C-4BE7-90CA-A3F26F1E8011}" destId="{01B77E47-2F7C-47E9-B15E-03089896328E}" srcOrd="0" destOrd="0" presId="urn:microsoft.com/office/officeart/2005/8/layout/vList5"/>
    <dgm:cxn modelId="{8A34001A-F1BC-4B4D-AC51-C633C2913D84}" type="presParOf" srcId="{0F389912-C7DB-4DB2-83D2-D8ACF2967DBB}" destId="{02C0D89B-3A3F-4C59-9934-48612D9A0A2C}" srcOrd="3" destOrd="0" presId="urn:microsoft.com/office/officeart/2005/8/layout/vList5"/>
    <dgm:cxn modelId="{8AC0479B-F8D0-468F-B18B-DB67209B2C91}" type="presParOf" srcId="{0F389912-C7DB-4DB2-83D2-D8ACF2967DBB}" destId="{63ECA3A7-E98D-44EC-845E-F84D9CE61F91}" srcOrd="4" destOrd="0" presId="urn:microsoft.com/office/officeart/2005/8/layout/vList5"/>
    <dgm:cxn modelId="{DF48E1FB-E59D-4AB4-96ED-5C770DF58F4E}" type="presParOf" srcId="{63ECA3A7-E98D-44EC-845E-F84D9CE61F91}" destId="{67F372FD-2C90-443C-9175-DEABD7015086}" srcOrd="0" destOrd="0" presId="urn:microsoft.com/office/officeart/2005/8/layout/vList5"/>
    <dgm:cxn modelId="{0F6DACA8-996F-4AA8-A1F5-3E99BCB09778}" type="presParOf" srcId="{0F389912-C7DB-4DB2-83D2-D8ACF2967DBB}" destId="{F577267A-2051-4D60-83A7-7B67511838E2}" srcOrd="5" destOrd="0" presId="urn:microsoft.com/office/officeart/2005/8/layout/vList5"/>
    <dgm:cxn modelId="{8D6B47A8-5D46-4BD1-A89B-B5A4C1C64A93}" type="presParOf" srcId="{0F389912-C7DB-4DB2-83D2-D8ACF2967DBB}" destId="{D01B3A9F-697F-428A-8ECB-70896A70F6E2}" srcOrd="6" destOrd="0" presId="urn:microsoft.com/office/officeart/2005/8/layout/vList5"/>
    <dgm:cxn modelId="{DD1D2CEC-E8E3-48B2-AC78-D3D718AD5DC3}" type="presParOf" srcId="{D01B3A9F-697F-428A-8ECB-70896A70F6E2}" destId="{F1A60DBC-206B-4D93-B5CA-2520253F66B1}" srcOrd="0" destOrd="0" presId="urn:microsoft.com/office/officeart/2005/8/layout/vList5"/>
    <dgm:cxn modelId="{0D692DC8-1D90-444D-BC3F-D40FF2373D46}" type="presParOf" srcId="{0F389912-C7DB-4DB2-83D2-D8ACF2967DBB}" destId="{46226B55-F0E4-47F8-A1E7-4BBC789EFAFC}" srcOrd="7" destOrd="0" presId="urn:microsoft.com/office/officeart/2005/8/layout/vList5"/>
    <dgm:cxn modelId="{42273207-C307-441D-9D72-67B8E203C193}" type="presParOf" srcId="{0F389912-C7DB-4DB2-83D2-D8ACF2967DBB}" destId="{98A2B11C-CF52-47E8-A5DF-5BAFA96FDCBC}" srcOrd="8" destOrd="0" presId="urn:microsoft.com/office/officeart/2005/8/layout/vList5"/>
    <dgm:cxn modelId="{159498CD-61F5-4236-A5CF-EB6C5A2B5CCA}" type="presParOf" srcId="{98A2B11C-CF52-47E8-A5DF-5BAFA96FDCBC}" destId="{EBDD9FA8-B569-40B5-95FB-9F8650B28429}" srcOrd="0" destOrd="0" presId="urn:microsoft.com/office/officeart/2005/8/layout/vList5"/>
    <dgm:cxn modelId="{1FE36CB6-AEC4-4E2C-8BA5-B77D44702D0B}" type="presParOf" srcId="{0F389912-C7DB-4DB2-83D2-D8ACF2967DBB}" destId="{DA8AE488-317C-464E-9A06-81B3011BE711}" srcOrd="9" destOrd="0" presId="urn:microsoft.com/office/officeart/2005/8/layout/vList5"/>
    <dgm:cxn modelId="{46910E1C-5B8E-49EF-940E-3023CAE1A3CC}" type="presParOf" srcId="{0F389912-C7DB-4DB2-83D2-D8ACF2967DBB}" destId="{451AFC2D-6D45-4B14-9DAC-80149546B195}" srcOrd="10" destOrd="0" presId="urn:microsoft.com/office/officeart/2005/8/layout/vList5"/>
    <dgm:cxn modelId="{D06F237F-74F4-419C-AC9E-2C798C0A3DD3}" type="presParOf" srcId="{451AFC2D-6D45-4B14-9DAC-80149546B195}" destId="{4AC1A709-3CBC-44A1-9F28-FAC547E431F6}" srcOrd="0" destOrd="0" presId="urn:microsoft.com/office/officeart/2005/8/layout/vList5"/>
    <dgm:cxn modelId="{3ED7FD28-EFF8-4538-8838-AD6DF4F68823}" type="presParOf" srcId="{0F389912-C7DB-4DB2-83D2-D8ACF2967DBB}" destId="{873FA33B-E272-4625-A4D7-54EC45C6AD82}" srcOrd="11" destOrd="0" presId="urn:microsoft.com/office/officeart/2005/8/layout/vList5"/>
    <dgm:cxn modelId="{4F3857D4-671D-4690-92AC-76EB25DC9B4A}" type="presParOf" srcId="{0F389912-C7DB-4DB2-83D2-D8ACF2967DBB}" destId="{90B2B5F6-8BDA-4015-BBB8-F5D117282AD7}" srcOrd="12" destOrd="0" presId="urn:microsoft.com/office/officeart/2005/8/layout/vList5"/>
    <dgm:cxn modelId="{75D4F464-E145-4DC4-B5B9-7EDFF738739C}" type="presParOf" srcId="{90B2B5F6-8BDA-4015-BBB8-F5D117282AD7}" destId="{FECEC2D3-65AC-406E-9459-4EB289FB116E}" srcOrd="0" destOrd="0" presId="urn:microsoft.com/office/officeart/2005/8/layout/vList5"/>
    <dgm:cxn modelId="{3E363674-B5AD-47D1-B7D1-DBF63990A2DA}" type="presParOf" srcId="{0F389912-C7DB-4DB2-83D2-D8ACF2967DBB}" destId="{AC6C8DFC-EF8D-467A-A8CC-5F9614D66652}" srcOrd="13" destOrd="0" presId="urn:microsoft.com/office/officeart/2005/8/layout/vList5"/>
    <dgm:cxn modelId="{F1A1CB72-953A-475B-9B99-C6922495C1EA}" type="presParOf" srcId="{0F389912-C7DB-4DB2-83D2-D8ACF2967DBB}" destId="{2AF63272-FE87-4A2A-AD3C-E79B891DFFEC}" srcOrd="14" destOrd="0" presId="urn:microsoft.com/office/officeart/2005/8/layout/vList5"/>
    <dgm:cxn modelId="{A32BA825-B7A8-48C4-9286-79BB6C34D0B4}" type="presParOf" srcId="{2AF63272-FE87-4A2A-AD3C-E79B891DFFEC}" destId="{F8CEC63D-E221-4785-8AE3-47AD2AD4C6CE}" srcOrd="0" destOrd="0" presId="urn:microsoft.com/office/officeart/2005/8/layout/vList5"/>
    <dgm:cxn modelId="{4C055480-22CD-42A1-9EBB-8A4BB07EFB01}" type="presParOf" srcId="{0F389912-C7DB-4DB2-83D2-D8ACF2967DBB}" destId="{18D85551-6D07-465E-A389-7991F091D7A9}" srcOrd="15" destOrd="0" presId="urn:microsoft.com/office/officeart/2005/8/layout/vList5"/>
    <dgm:cxn modelId="{ABE462EC-BB40-4BC0-816F-6B91EFA1284D}" type="presParOf" srcId="{0F389912-C7DB-4DB2-83D2-D8ACF2967DBB}" destId="{AD17B76D-0F89-469C-B91B-AD6B18FF5442}" srcOrd="16" destOrd="0" presId="urn:microsoft.com/office/officeart/2005/8/layout/vList5"/>
    <dgm:cxn modelId="{02646CF0-72C1-4422-87D2-0208FEE0A9E3}" type="presParOf" srcId="{AD17B76D-0F89-469C-B91B-AD6B18FF5442}" destId="{351503B2-C3D6-4092-B1C8-B454EA70C84F}" srcOrd="0" destOrd="0" presId="urn:microsoft.com/office/officeart/2005/8/layout/vList5"/>
    <dgm:cxn modelId="{0209AC2B-4102-47FF-B411-92BDF16AD7D6}" type="presParOf" srcId="{0F389912-C7DB-4DB2-83D2-D8ACF2967DBB}" destId="{E4D29905-EA4F-48C1-BD4E-0E95B6DC630F}" srcOrd="17" destOrd="0" presId="urn:microsoft.com/office/officeart/2005/8/layout/vList5"/>
    <dgm:cxn modelId="{DA59D8A1-1CD4-458B-A56F-808A82032AF8}" type="presParOf" srcId="{0F389912-C7DB-4DB2-83D2-D8ACF2967DBB}" destId="{A4037CE4-5E88-4286-82D6-FC028241A563}" srcOrd="18" destOrd="0" presId="urn:microsoft.com/office/officeart/2005/8/layout/vList5"/>
    <dgm:cxn modelId="{786CBE1B-0FBD-48A8-B7A1-80060DCEF8C2}" type="presParOf" srcId="{A4037CE4-5E88-4286-82D6-FC028241A563}" destId="{EBBC80D5-FBB8-40A1-89AE-91F00D155D4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1649E-3993-4B76-857B-B96337725B7A}">
      <dsp:nvSpPr>
        <dsp:cNvPr id="0" name=""/>
        <dsp:cNvSpPr/>
      </dsp:nvSpPr>
      <dsp:spPr>
        <a:xfrm>
          <a:off x="0" y="689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D836B-A033-4DD6-8690-7B41ABDE1756}">
      <dsp:nvSpPr>
        <dsp:cNvPr id="0" name=""/>
        <dsp:cNvSpPr/>
      </dsp:nvSpPr>
      <dsp:spPr>
        <a:xfrm>
          <a:off x="0" y="689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Make a business plan</a:t>
          </a:r>
        </a:p>
      </dsp:txBody>
      <dsp:txXfrm>
        <a:off x="0" y="689"/>
        <a:ext cx="6797675" cy="806933"/>
      </dsp:txXfrm>
    </dsp:sp>
    <dsp:sp modelId="{4EE9D163-6C5F-41E3-9EDB-25BC299B000D}">
      <dsp:nvSpPr>
        <dsp:cNvPr id="0" name=""/>
        <dsp:cNvSpPr/>
      </dsp:nvSpPr>
      <dsp:spPr>
        <a:xfrm>
          <a:off x="0" y="807622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2AFED-3085-421D-89C7-0E57F785436B}">
      <dsp:nvSpPr>
        <dsp:cNvPr id="0" name=""/>
        <dsp:cNvSpPr/>
      </dsp:nvSpPr>
      <dsp:spPr>
        <a:xfrm>
          <a:off x="0" y="807622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Bakery shop </a:t>
          </a:r>
        </a:p>
      </dsp:txBody>
      <dsp:txXfrm>
        <a:off x="0" y="807622"/>
        <a:ext cx="6797675" cy="806933"/>
      </dsp:txXfrm>
    </dsp:sp>
    <dsp:sp modelId="{D98207F4-0380-42B0-8F59-8418E0A4A689}">
      <dsp:nvSpPr>
        <dsp:cNvPr id="0" name=""/>
        <dsp:cNvSpPr/>
      </dsp:nvSpPr>
      <dsp:spPr>
        <a:xfrm>
          <a:off x="0" y="1614556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66A4B-A864-4CB9-BECF-0D05AE76F02D}">
      <dsp:nvSpPr>
        <dsp:cNvPr id="0" name=""/>
        <dsp:cNvSpPr/>
      </dsp:nvSpPr>
      <dsp:spPr>
        <a:xfrm>
          <a:off x="0" y="1614556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Develop plane </a:t>
          </a:r>
        </a:p>
      </dsp:txBody>
      <dsp:txXfrm>
        <a:off x="0" y="1614556"/>
        <a:ext cx="6797675" cy="806933"/>
      </dsp:txXfrm>
    </dsp:sp>
    <dsp:sp modelId="{60529D19-C0AA-400C-B7DE-922A93D54564}">
      <dsp:nvSpPr>
        <dsp:cNvPr id="0" name=""/>
        <dsp:cNvSpPr/>
      </dsp:nvSpPr>
      <dsp:spPr>
        <a:xfrm>
          <a:off x="0" y="2421489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3D8C1-0A23-41BA-AE78-3FA8FFD738C9}">
      <dsp:nvSpPr>
        <dsp:cNvPr id="0" name=""/>
        <dsp:cNvSpPr/>
      </dsp:nvSpPr>
      <dsp:spPr>
        <a:xfrm>
          <a:off x="0" y="2421489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>
              <a:latin typeface="Tw Cen MT Condensed" panose="020B0606020104020203"/>
            </a:rPr>
            <a:t>Products and services</a:t>
          </a:r>
        </a:p>
      </dsp:txBody>
      <dsp:txXfrm>
        <a:off x="0" y="2421489"/>
        <a:ext cx="6797675" cy="806933"/>
      </dsp:txXfrm>
    </dsp:sp>
    <dsp:sp modelId="{8005DD2C-809C-4765-8813-51EAD497296A}">
      <dsp:nvSpPr>
        <dsp:cNvPr id="0" name=""/>
        <dsp:cNvSpPr/>
      </dsp:nvSpPr>
      <dsp:spPr>
        <a:xfrm>
          <a:off x="0" y="3228422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A9B7A-C2A9-4960-A4F3-D8A2EDFA8363}">
      <dsp:nvSpPr>
        <dsp:cNvPr id="0" name=""/>
        <dsp:cNvSpPr/>
      </dsp:nvSpPr>
      <dsp:spPr>
        <a:xfrm>
          <a:off x="0" y="3228422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Manage people </a:t>
          </a:r>
        </a:p>
      </dsp:txBody>
      <dsp:txXfrm>
        <a:off x="0" y="3228422"/>
        <a:ext cx="6797675" cy="806933"/>
      </dsp:txXfrm>
    </dsp:sp>
    <dsp:sp modelId="{E554C50D-4F78-4B17-AE88-F8D751FC1B76}">
      <dsp:nvSpPr>
        <dsp:cNvPr id="0" name=""/>
        <dsp:cNvSpPr/>
      </dsp:nvSpPr>
      <dsp:spPr>
        <a:xfrm>
          <a:off x="0" y="4035355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67265-73ED-48C2-8269-7337E91933CF}">
      <dsp:nvSpPr>
        <dsp:cNvPr id="0" name=""/>
        <dsp:cNvSpPr/>
      </dsp:nvSpPr>
      <dsp:spPr>
        <a:xfrm>
          <a:off x="0" y="4035355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/>
            <a:t>SWOT analysis</a:t>
          </a:r>
          <a:endParaRPr lang="en-US" sz="3700" kern="1200" dirty="0"/>
        </a:p>
      </dsp:txBody>
      <dsp:txXfrm>
        <a:off x="0" y="4035355"/>
        <a:ext cx="6797675" cy="806933"/>
      </dsp:txXfrm>
    </dsp:sp>
    <dsp:sp modelId="{D70A6C3D-1FDE-46D1-B2CA-3705EA548F32}">
      <dsp:nvSpPr>
        <dsp:cNvPr id="0" name=""/>
        <dsp:cNvSpPr/>
      </dsp:nvSpPr>
      <dsp:spPr>
        <a:xfrm>
          <a:off x="0" y="4842289"/>
          <a:ext cx="67976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3D0D77-E743-4BEE-96C1-844A4E9472D3}">
      <dsp:nvSpPr>
        <dsp:cNvPr id="0" name=""/>
        <dsp:cNvSpPr/>
      </dsp:nvSpPr>
      <dsp:spPr>
        <a:xfrm>
          <a:off x="0" y="4842289"/>
          <a:ext cx="6797675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/>
            <a:t>References </a:t>
          </a:r>
          <a:endParaRPr lang="en-US" sz="3700" kern="1200" dirty="0"/>
        </a:p>
      </dsp:txBody>
      <dsp:txXfrm>
        <a:off x="0" y="4842289"/>
        <a:ext cx="6797675" cy="806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D1432-3962-43B8-8206-E508B1906892}">
      <dsp:nvSpPr>
        <dsp:cNvPr id="0" name=""/>
        <dsp:cNvSpPr/>
      </dsp:nvSpPr>
      <dsp:spPr>
        <a:xfrm>
          <a:off x="1359363" y="616"/>
          <a:ext cx="4191659" cy="20200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 open a business, I must have a business plan. To start any business, it is required to have a good business plan before dealing with it. To run a business without a business plan is not recommended. There are many benefits of making a business plan before you operate it.</a:t>
          </a:r>
        </a:p>
      </dsp:txBody>
      <dsp:txXfrm>
        <a:off x="1418529" y="59782"/>
        <a:ext cx="4073327" cy="1901744"/>
      </dsp:txXfrm>
    </dsp:sp>
    <dsp:sp modelId="{90E366DF-1044-4547-9B0C-23FE3943B5C8}">
      <dsp:nvSpPr>
        <dsp:cNvPr id="0" name=""/>
        <dsp:cNvSpPr/>
      </dsp:nvSpPr>
      <dsp:spPr>
        <a:xfrm rot="5400000">
          <a:off x="3076429" y="2071195"/>
          <a:ext cx="757528" cy="9090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182483" y="2146948"/>
        <a:ext cx="545420" cy="530270"/>
      </dsp:txXfrm>
    </dsp:sp>
    <dsp:sp modelId="{39BF654B-F128-45F9-8A2D-A5CB543079A7}">
      <dsp:nvSpPr>
        <dsp:cNvPr id="0" name=""/>
        <dsp:cNvSpPr/>
      </dsp:nvSpPr>
      <dsp:spPr>
        <a:xfrm>
          <a:off x="1359363" y="3030731"/>
          <a:ext cx="4191659" cy="20200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excellent business plan should include all profits and potential pitfalls.</a:t>
          </a:r>
        </a:p>
      </dsp:txBody>
      <dsp:txXfrm>
        <a:off x="1418529" y="3089897"/>
        <a:ext cx="4073327" cy="19017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325D9E-3CF2-46EC-885B-BA26A29368DC}">
      <dsp:nvSpPr>
        <dsp:cNvPr id="0" name=""/>
        <dsp:cNvSpPr/>
      </dsp:nvSpPr>
      <dsp:spPr>
        <a:xfrm>
          <a:off x="1382077" y="2195"/>
          <a:ext cx="5528309" cy="96317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5" tIns="244646" rIns="107265" bIns="24464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Find a way to make a progress to sales for customer satisfied</a:t>
          </a:r>
        </a:p>
      </dsp:txBody>
      <dsp:txXfrm>
        <a:off x="1382077" y="2195"/>
        <a:ext cx="5528309" cy="963174"/>
      </dsp:txXfrm>
    </dsp:sp>
    <dsp:sp modelId="{D15B9D22-48E1-4DFF-9443-0DC20559DAA6}">
      <dsp:nvSpPr>
        <dsp:cNvPr id="0" name=""/>
        <dsp:cNvSpPr/>
      </dsp:nvSpPr>
      <dsp:spPr>
        <a:xfrm>
          <a:off x="0" y="2195"/>
          <a:ext cx="1382077" cy="9631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135" tIns="95140" rIns="73135" bIns="951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Find</a:t>
          </a:r>
        </a:p>
      </dsp:txBody>
      <dsp:txXfrm>
        <a:off x="0" y="2195"/>
        <a:ext cx="1382077" cy="963174"/>
      </dsp:txXfrm>
    </dsp:sp>
    <dsp:sp modelId="{262DE6C5-FC7E-498C-822B-FA09723A2DEA}">
      <dsp:nvSpPr>
        <dsp:cNvPr id="0" name=""/>
        <dsp:cNvSpPr/>
      </dsp:nvSpPr>
      <dsp:spPr>
        <a:xfrm>
          <a:off x="1382077" y="1023160"/>
          <a:ext cx="5528309" cy="96317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5" tIns="244646" rIns="107265" bIns="24464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Develop services  and products </a:t>
          </a:r>
        </a:p>
      </dsp:txBody>
      <dsp:txXfrm>
        <a:off x="1382077" y="1023160"/>
        <a:ext cx="5528309" cy="963174"/>
      </dsp:txXfrm>
    </dsp:sp>
    <dsp:sp modelId="{32B5DB5D-A7FE-428E-AB90-400E3F2B8E79}">
      <dsp:nvSpPr>
        <dsp:cNvPr id="0" name=""/>
        <dsp:cNvSpPr/>
      </dsp:nvSpPr>
      <dsp:spPr>
        <a:xfrm>
          <a:off x="0" y="1023160"/>
          <a:ext cx="1382077" cy="9631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135" tIns="95140" rIns="73135" bIns="951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Develop</a:t>
          </a:r>
        </a:p>
      </dsp:txBody>
      <dsp:txXfrm>
        <a:off x="0" y="1023160"/>
        <a:ext cx="1382077" cy="963174"/>
      </dsp:txXfrm>
    </dsp:sp>
    <dsp:sp modelId="{CBE05B58-D31D-4430-AF30-6BB4C1BA2DD6}">
      <dsp:nvSpPr>
        <dsp:cNvPr id="0" name=""/>
        <dsp:cNvSpPr/>
      </dsp:nvSpPr>
      <dsp:spPr>
        <a:xfrm>
          <a:off x="1382077" y="2044125"/>
          <a:ext cx="5528309" cy="96317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5" tIns="244646" rIns="107265" bIns="24464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Make the staff motivated and passionate</a:t>
          </a:r>
        </a:p>
      </dsp:txBody>
      <dsp:txXfrm>
        <a:off x="1382077" y="2044125"/>
        <a:ext cx="5528309" cy="963174"/>
      </dsp:txXfrm>
    </dsp:sp>
    <dsp:sp modelId="{C703CE31-2F27-4165-B4D0-E3BA2033F5B6}">
      <dsp:nvSpPr>
        <dsp:cNvPr id="0" name=""/>
        <dsp:cNvSpPr/>
      </dsp:nvSpPr>
      <dsp:spPr>
        <a:xfrm>
          <a:off x="0" y="2044125"/>
          <a:ext cx="1382077" cy="9631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135" tIns="95140" rIns="73135" bIns="951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Make</a:t>
          </a:r>
        </a:p>
      </dsp:txBody>
      <dsp:txXfrm>
        <a:off x="0" y="2044125"/>
        <a:ext cx="1382077" cy="963174"/>
      </dsp:txXfrm>
    </dsp:sp>
    <dsp:sp modelId="{32F7842F-2D87-4FBD-A429-1EA3988B92BA}">
      <dsp:nvSpPr>
        <dsp:cNvPr id="0" name=""/>
        <dsp:cNvSpPr/>
      </dsp:nvSpPr>
      <dsp:spPr>
        <a:xfrm>
          <a:off x="1382077" y="3065090"/>
          <a:ext cx="5528309" cy="96317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5" tIns="244646" rIns="107265" bIns="24464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Give training  to staff </a:t>
          </a:r>
        </a:p>
      </dsp:txBody>
      <dsp:txXfrm>
        <a:off x="1382077" y="3065090"/>
        <a:ext cx="5528309" cy="963174"/>
      </dsp:txXfrm>
    </dsp:sp>
    <dsp:sp modelId="{9D0F4B05-5091-452F-80A8-6D46E02C207E}">
      <dsp:nvSpPr>
        <dsp:cNvPr id="0" name=""/>
        <dsp:cNvSpPr/>
      </dsp:nvSpPr>
      <dsp:spPr>
        <a:xfrm>
          <a:off x="0" y="3065090"/>
          <a:ext cx="1382077" cy="9631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135" tIns="95140" rIns="73135" bIns="951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Give</a:t>
          </a:r>
        </a:p>
      </dsp:txBody>
      <dsp:txXfrm>
        <a:off x="0" y="3065090"/>
        <a:ext cx="1382077" cy="963174"/>
      </dsp:txXfrm>
    </dsp:sp>
    <dsp:sp modelId="{12E7E231-FCD6-482B-B19E-74131479C32B}">
      <dsp:nvSpPr>
        <dsp:cNvPr id="0" name=""/>
        <dsp:cNvSpPr/>
      </dsp:nvSpPr>
      <dsp:spPr>
        <a:xfrm>
          <a:off x="1382077" y="4086055"/>
          <a:ext cx="5528309" cy="96317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5" tIns="244646" rIns="107265" bIns="24464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Open online account and sell the product </a:t>
          </a:r>
        </a:p>
      </dsp:txBody>
      <dsp:txXfrm>
        <a:off x="1382077" y="4086055"/>
        <a:ext cx="5528309" cy="963174"/>
      </dsp:txXfrm>
    </dsp:sp>
    <dsp:sp modelId="{DA872FFA-1C4A-4928-A674-88506C13C39A}">
      <dsp:nvSpPr>
        <dsp:cNvPr id="0" name=""/>
        <dsp:cNvSpPr/>
      </dsp:nvSpPr>
      <dsp:spPr>
        <a:xfrm>
          <a:off x="0" y="4086055"/>
          <a:ext cx="1382077" cy="9631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135" tIns="95140" rIns="73135" bIns="951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Open</a:t>
          </a:r>
        </a:p>
      </dsp:txBody>
      <dsp:txXfrm>
        <a:off x="0" y="4086055"/>
        <a:ext cx="1382077" cy="9631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9C27F6-5CFD-4271-9B58-A31CE573FADC}">
      <dsp:nvSpPr>
        <dsp:cNvPr id="0" name=""/>
        <dsp:cNvSpPr/>
      </dsp:nvSpPr>
      <dsp:spPr>
        <a:xfrm>
          <a:off x="2211323" y="2975"/>
          <a:ext cx="2487739" cy="482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Bread products </a:t>
          </a:r>
        </a:p>
      </dsp:txBody>
      <dsp:txXfrm>
        <a:off x="2234892" y="26544"/>
        <a:ext cx="2440601" cy="435682"/>
      </dsp:txXfrm>
    </dsp:sp>
    <dsp:sp modelId="{01B77E47-2F7C-47E9-B15E-03089896328E}">
      <dsp:nvSpPr>
        <dsp:cNvPr id="0" name=""/>
        <dsp:cNvSpPr/>
      </dsp:nvSpPr>
      <dsp:spPr>
        <a:xfrm>
          <a:off x="2211323" y="509936"/>
          <a:ext cx="2487739" cy="482820"/>
        </a:xfrm>
        <a:prstGeom prst="roundRect">
          <a:avLst/>
        </a:prstGeom>
        <a:solidFill>
          <a:schemeClr val="accent2">
            <a:hueOff val="4338"/>
            <a:satOff val="-2986"/>
            <a:lumOff val="-7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pastries and cakes</a:t>
          </a:r>
        </a:p>
      </dsp:txBody>
      <dsp:txXfrm>
        <a:off x="2234892" y="533505"/>
        <a:ext cx="2440601" cy="435682"/>
      </dsp:txXfrm>
    </dsp:sp>
    <dsp:sp modelId="{67F372FD-2C90-443C-9175-DEABD7015086}">
      <dsp:nvSpPr>
        <dsp:cNvPr id="0" name=""/>
        <dsp:cNvSpPr/>
      </dsp:nvSpPr>
      <dsp:spPr>
        <a:xfrm>
          <a:off x="2211323" y="1016898"/>
          <a:ext cx="2487739" cy="482820"/>
        </a:xfrm>
        <a:prstGeom prst="roundRect">
          <a:avLst/>
        </a:prstGeom>
        <a:solidFill>
          <a:schemeClr val="accent2">
            <a:hueOff val="8675"/>
            <a:satOff val="-5972"/>
            <a:lumOff val="-15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Coffee and fresh juices </a:t>
          </a:r>
        </a:p>
      </dsp:txBody>
      <dsp:txXfrm>
        <a:off x="2234892" y="1040467"/>
        <a:ext cx="2440601" cy="435682"/>
      </dsp:txXfrm>
    </dsp:sp>
    <dsp:sp modelId="{F1A60DBC-206B-4D93-B5CA-2520253F66B1}">
      <dsp:nvSpPr>
        <dsp:cNvPr id="0" name=""/>
        <dsp:cNvSpPr/>
      </dsp:nvSpPr>
      <dsp:spPr>
        <a:xfrm>
          <a:off x="2211323" y="1523859"/>
          <a:ext cx="2487739" cy="482820"/>
        </a:xfrm>
        <a:prstGeom prst="roundRect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Healthy snacks</a:t>
          </a:r>
        </a:p>
      </dsp:txBody>
      <dsp:txXfrm>
        <a:off x="2234892" y="1547428"/>
        <a:ext cx="2440601" cy="435682"/>
      </dsp:txXfrm>
    </dsp:sp>
    <dsp:sp modelId="{EBDD9FA8-B569-40B5-95FB-9F8650B28429}">
      <dsp:nvSpPr>
        <dsp:cNvPr id="0" name=""/>
        <dsp:cNvSpPr/>
      </dsp:nvSpPr>
      <dsp:spPr>
        <a:xfrm>
          <a:off x="2211323" y="2030821"/>
          <a:ext cx="2487739" cy="482820"/>
        </a:xfrm>
        <a:prstGeom prst="roundRect">
          <a:avLst/>
        </a:prstGeom>
        <a:solidFill>
          <a:schemeClr val="accent2">
            <a:hueOff val="17350"/>
            <a:satOff val="-11945"/>
            <a:lumOff val="-305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Breakfast </a:t>
          </a:r>
        </a:p>
      </dsp:txBody>
      <dsp:txXfrm>
        <a:off x="2234892" y="2054390"/>
        <a:ext cx="2440601" cy="435682"/>
      </dsp:txXfrm>
    </dsp:sp>
    <dsp:sp modelId="{4AC1A709-3CBC-44A1-9F28-FAC547E431F6}">
      <dsp:nvSpPr>
        <dsp:cNvPr id="0" name=""/>
        <dsp:cNvSpPr/>
      </dsp:nvSpPr>
      <dsp:spPr>
        <a:xfrm>
          <a:off x="2211323" y="2537783"/>
          <a:ext cx="2487739" cy="482820"/>
        </a:xfrm>
        <a:prstGeom prst="roundRect">
          <a:avLst/>
        </a:prstGeom>
        <a:solidFill>
          <a:schemeClr val="accent2">
            <a:hueOff val="21688"/>
            <a:satOff val="-14931"/>
            <a:lumOff val="-381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Lunch menu (sandwiches)</a:t>
          </a:r>
        </a:p>
      </dsp:txBody>
      <dsp:txXfrm>
        <a:off x="2234892" y="2561352"/>
        <a:ext cx="2440601" cy="435682"/>
      </dsp:txXfrm>
    </dsp:sp>
    <dsp:sp modelId="{FECEC2D3-65AC-406E-9459-4EB289FB116E}">
      <dsp:nvSpPr>
        <dsp:cNvPr id="0" name=""/>
        <dsp:cNvSpPr/>
      </dsp:nvSpPr>
      <dsp:spPr>
        <a:xfrm>
          <a:off x="2211323" y="3044744"/>
          <a:ext cx="2487739" cy="482820"/>
        </a:xfrm>
        <a:prstGeom prst="roundRect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Children menu </a:t>
          </a:r>
        </a:p>
      </dsp:txBody>
      <dsp:txXfrm>
        <a:off x="2234892" y="3068313"/>
        <a:ext cx="2440601" cy="435682"/>
      </dsp:txXfrm>
    </dsp:sp>
    <dsp:sp modelId="{F8CEC63D-E221-4785-8AE3-47AD2AD4C6CE}">
      <dsp:nvSpPr>
        <dsp:cNvPr id="0" name=""/>
        <dsp:cNvSpPr/>
      </dsp:nvSpPr>
      <dsp:spPr>
        <a:xfrm>
          <a:off x="2211323" y="3551706"/>
          <a:ext cx="2487739" cy="482820"/>
        </a:xfrm>
        <a:prstGeom prst="roundRect">
          <a:avLst/>
        </a:prstGeom>
        <a:solidFill>
          <a:schemeClr val="accent2">
            <a:hueOff val="30363"/>
            <a:satOff val="-20904"/>
            <a:lumOff val="-533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Seating area </a:t>
          </a:r>
        </a:p>
      </dsp:txBody>
      <dsp:txXfrm>
        <a:off x="2234892" y="3575275"/>
        <a:ext cx="2440601" cy="435682"/>
      </dsp:txXfrm>
    </dsp:sp>
    <dsp:sp modelId="{351503B2-C3D6-4092-B1C8-B454EA70C84F}">
      <dsp:nvSpPr>
        <dsp:cNvPr id="0" name=""/>
        <dsp:cNvSpPr/>
      </dsp:nvSpPr>
      <dsp:spPr>
        <a:xfrm>
          <a:off x="2211323" y="4058667"/>
          <a:ext cx="2487739" cy="482820"/>
        </a:xfrm>
        <a:prstGeom prst="roundRect">
          <a:avLst/>
        </a:prstGeom>
        <a:solidFill>
          <a:schemeClr val="accent2">
            <a:hueOff val="34700"/>
            <a:satOff val="-23890"/>
            <a:lumOff val="-610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Online orders </a:t>
          </a:r>
        </a:p>
      </dsp:txBody>
      <dsp:txXfrm>
        <a:off x="2234892" y="4082236"/>
        <a:ext cx="2440601" cy="435682"/>
      </dsp:txXfrm>
    </dsp:sp>
    <dsp:sp modelId="{EBBC80D5-FBB8-40A1-89AE-91F00D155D47}">
      <dsp:nvSpPr>
        <dsp:cNvPr id="0" name=""/>
        <dsp:cNvSpPr/>
      </dsp:nvSpPr>
      <dsp:spPr>
        <a:xfrm>
          <a:off x="2211323" y="4565629"/>
          <a:ext cx="2487739" cy="48282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selfcheckout till</a:t>
          </a:r>
        </a:p>
      </dsp:txBody>
      <dsp:txXfrm>
        <a:off x="2234892" y="4589198"/>
        <a:ext cx="2440601" cy="4356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2568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412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8069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780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553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229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259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376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5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288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252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656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diversity/are-we-truly-creating-a-diverse-workforce-16816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b/business-plan.asp" TargetMode="External"/><Relationship Id="rId2" Type="http://schemas.openxmlformats.org/officeDocument/2006/relationships/hyperlink" Target="https://squareup.com/gb/en/townsquare/how-to-start-a-bake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1" y="643467"/>
            <a:ext cx="6255026" cy="5054008"/>
          </a:xfrm>
        </p:spPr>
        <p:txBody>
          <a:bodyPr anchor="ctr">
            <a:normAutofit/>
          </a:bodyPr>
          <a:lstStyle/>
          <a:p>
            <a:pPr algn="r"/>
            <a:br>
              <a:rPr lang="en-US" sz="3800">
                <a:cs typeface="Calibri Light"/>
              </a:rPr>
            </a:br>
            <a:r>
              <a:rPr lang="en-US" sz="3800" b="1">
                <a:cs typeface="Calibri Light"/>
              </a:rPr>
              <a:t>Lika Keinasvili                                                                                                                                </a:t>
            </a:r>
            <a:br>
              <a:rPr lang="en-US" sz="3800"/>
            </a:br>
            <a:r>
              <a:rPr lang="en-US" sz="3800" b="1">
                <a:cs typeface="Calibri Light"/>
              </a:rPr>
              <a:t>Student Id 21236481                                                                                                                   </a:t>
            </a:r>
            <a:br>
              <a:rPr lang="en-US" sz="3800">
                <a:cs typeface="Calibri Light"/>
              </a:rPr>
            </a:br>
            <a:endParaRPr lang="en-US" sz="3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70995" y="643467"/>
            <a:ext cx="3341488" cy="5054008"/>
          </a:xfrm>
        </p:spPr>
        <p:txBody>
          <a:bodyPr anchor="ctr">
            <a:normAutofit/>
          </a:bodyPr>
          <a:lstStyle/>
          <a:p>
            <a:r>
              <a:rPr lang="en-US">
                <a:ea typeface="+mn-lt"/>
                <a:cs typeface="+mn-lt"/>
              </a:rPr>
              <a:t>Academic and Employability Skills BMW2001</a:t>
            </a:r>
          </a:p>
          <a:p>
            <a:endParaRPr lang="en-US">
              <a:cs typeface="Arial"/>
            </a:endParaRP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11">
            <a:extLst>
              <a:ext uri="{FF2B5EF4-FFF2-40B4-BE49-F238E27FC236}">
                <a16:creationId xmlns:a16="http://schemas.microsoft.com/office/drawing/2014/main" id="{8A549DE7-671D-4575-AF43-858FD999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C22D9B36-9BE7-472B-8808-7E0D68107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40942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8BB84-AC69-63E2-5B81-811AB3E94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  <a:ea typeface="+mj-lt"/>
                <a:cs typeface="+mj-lt"/>
              </a:rPr>
              <a:t> Table of Contents</a:t>
            </a:r>
            <a:br>
              <a:rPr lang="en-US" sz="3600">
                <a:solidFill>
                  <a:srgbClr val="FFFFFF"/>
                </a:solidFill>
                <a:cs typeface="Calibri Light"/>
              </a:rPr>
            </a:br>
            <a:endParaRPr lang="en-US" sz="36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500350-2443-B2A2-CF05-FBAD790B00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02421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4662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B16355-27FB-445B-B646-02AB73637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2325F-723B-0792-5F4E-1662AF9B7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 dirty="0"/>
              <a:t>Business plan </a:t>
            </a:r>
            <a:br>
              <a:rPr lang="en-US" dirty="0"/>
            </a:br>
            <a:r>
              <a:rPr lang="en-US" dirty="0"/>
              <a:t>what is it    </a:t>
            </a:r>
            <a:endParaRPr lang="en-US" b="1"/>
          </a:p>
          <a:p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DA680F-F6AC-453E-A8BF-C5BDED285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B3BF2E5-C3AB-441F-A430-491119C56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D07C90B-B81A-473B-8919-CA924E61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224ECF-1A14-BFEA-EC06-4180B5CF60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5911255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5532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4FE9D-AAD7-BDFE-66A3-D67F6993E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US" b="1"/>
              <a:t>Bakery shop </a:t>
            </a:r>
            <a:br>
              <a:rPr lang="en-US" b="1"/>
            </a:br>
            <a:endParaRPr lang="en-US"/>
          </a:p>
        </p:txBody>
      </p:sp>
      <p:pic>
        <p:nvPicPr>
          <p:cNvPr id="6" name="Picture 6" descr="A picture containing text, pastry, case, filled&#10;&#10;Description automatically generated">
            <a:extLst>
              <a:ext uri="{FF2B5EF4-FFF2-40B4-BE49-F238E27FC236}">
                <a16:creationId xmlns:a16="http://schemas.microsoft.com/office/drawing/2014/main" id="{0E6E5034-EFAC-4B8F-7E37-0320E2D7B6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757932"/>
            <a:ext cx="6909801" cy="5078703"/>
          </a:xfrm>
          <a:prstGeom prst="rect">
            <a:avLst/>
          </a:prstGeom>
        </p:spPr>
      </p:pic>
      <p:cxnSp>
        <p:nvCxnSpPr>
          <p:cNvPr id="18" name="Straight Connector 12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B4A9F-D846-5DA7-FFF4-DF666453E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198914"/>
            <a:ext cx="3690257" cy="367018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To open a bakery shop I will deal with:</a:t>
            </a:r>
          </a:p>
          <a:p>
            <a:r>
              <a:rPr lang="en-US"/>
              <a:t>Location </a:t>
            </a:r>
          </a:p>
          <a:p>
            <a:r>
              <a:rPr lang="en-US"/>
              <a:t>Inventory </a:t>
            </a:r>
          </a:p>
          <a:p>
            <a:r>
              <a:rPr lang="en-US"/>
              <a:t>Labour </a:t>
            </a:r>
          </a:p>
          <a:p>
            <a:r>
              <a:rPr lang="en-US"/>
              <a:t>Equipment</a:t>
            </a:r>
          </a:p>
          <a:p>
            <a:r>
              <a:rPr lang="en-US"/>
              <a:t>Desing and interiors 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19" name="Rectangle 14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6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98817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4">
            <a:extLst>
              <a:ext uri="{FF2B5EF4-FFF2-40B4-BE49-F238E27FC236}">
                <a16:creationId xmlns:a16="http://schemas.microsoft.com/office/drawing/2014/main" id="{A6B16355-27FB-445B-B646-02AB73637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81A68-9788-ADEA-BBF3-88313DFDE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/>
              <a:t>Develop plan </a:t>
            </a:r>
          </a:p>
        </p:txBody>
      </p:sp>
      <p:cxnSp>
        <p:nvCxnSpPr>
          <p:cNvPr id="24" name="Straight Connector 16">
            <a:extLst>
              <a:ext uri="{FF2B5EF4-FFF2-40B4-BE49-F238E27FC236}">
                <a16:creationId xmlns:a16="http://schemas.microsoft.com/office/drawing/2014/main" id="{06DA680F-F6AC-453E-A8BF-C5BDED285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18">
            <a:extLst>
              <a:ext uri="{FF2B5EF4-FFF2-40B4-BE49-F238E27FC236}">
                <a16:creationId xmlns:a16="http://schemas.microsoft.com/office/drawing/2014/main" id="{6B3BF2E5-C3AB-441F-A430-491119C56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0">
            <a:extLst>
              <a:ext uri="{FF2B5EF4-FFF2-40B4-BE49-F238E27FC236}">
                <a16:creationId xmlns:a16="http://schemas.microsoft.com/office/drawing/2014/main" id="{DD07C90B-B81A-473B-8919-CA924E61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F0798312-EDAB-E8BE-2DE9-4E054E41F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9379828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7016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B16355-27FB-445B-B646-02AB73637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4D49E-6E0D-0AD9-12D8-F60B3D97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/>
              <a:t>Products and services      </a:t>
            </a:r>
            <a:br>
              <a:rPr lang="en-US" dirty="0"/>
            </a:b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DA680F-F6AC-453E-A8BF-C5BDED285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B3BF2E5-C3AB-441F-A430-491119C56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D07C90B-B81A-473B-8919-CA924E61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68F7B-D90A-6AB7-DA37-24C83AEC43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828350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5750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E5958DBC-F4DA-42A8-8C52-860179790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5A074-3842-1026-2176-4C604E846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679" y="634946"/>
            <a:ext cx="6405063" cy="1450757"/>
          </a:xfrm>
        </p:spPr>
        <p:txBody>
          <a:bodyPr>
            <a:normAutofit/>
          </a:bodyPr>
          <a:lstStyle/>
          <a:p>
            <a:r>
              <a:rPr lang="en-US" dirty="0"/>
              <a:t>Manage people </a:t>
            </a:r>
          </a:p>
        </p:txBody>
      </p:sp>
      <p:pic>
        <p:nvPicPr>
          <p:cNvPr id="5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E28BF44-1932-BE2E-04FC-74D2160A4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999" y="688457"/>
            <a:ext cx="4020297" cy="2261417"/>
          </a:xfrm>
          <a:prstGeom prst="rect">
            <a:avLst/>
          </a:prstGeom>
        </p:spPr>
      </p:pic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79FCC9A9-2031-4283-9B27-34B62BB7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1247" y="2086188"/>
            <a:ext cx="5852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9D9DF755-E996-130E-65D7-CD24B563A5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06079" y="3218101"/>
            <a:ext cx="2476136" cy="24761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DE575-E48D-3DCE-3209-7BB7FE444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679" y="2198914"/>
            <a:ext cx="6405063" cy="367018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/>
              <a:t>Observe to people </a:t>
            </a:r>
          </a:p>
          <a:p>
            <a:r>
              <a:rPr lang="en-US" dirty="0">
                <a:ea typeface="+mn-lt"/>
                <a:cs typeface="+mn-lt"/>
              </a:rPr>
              <a:t>encourages to people</a:t>
            </a:r>
          </a:p>
          <a:p>
            <a:r>
              <a:rPr lang="en-US" dirty="0"/>
              <a:t>Listen to team </a:t>
            </a:r>
          </a:p>
          <a:p>
            <a:r>
              <a:rPr lang="en-US" dirty="0"/>
              <a:t>Give explanation to the team </a:t>
            </a:r>
          </a:p>
          <a:p>
            <a:r>
              <a:rPr lang="en-US" dirty="0">
                <a:ea typeface="+mn-lt"/>
                <a:cs typeface="+mn-lt"/>
              </a:rPr>
              <a:t>Make a plan for future achievement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51DDD252-D7C8-4CE5-9C61-D60D722BC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2FBD75F5-C49C-4F6A-8D43-7A5939C23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087BFE-23A8-AA5E-C48A-4647BA03AD78}"/>
              </a:ext>
            </a:extLst>
          </p:cNvPr>
          <p:cNvSpPr txBox="1"/>
          <p:nvPr/>
        </p:nvSpPr>
        <p:spPr>
          <a:xfrm>
            <a:off x="2199777" y="2749819"/>
            <a:ext cx="245451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39736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931E8-67DA-4230-0D08-362C0B431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Swot analysis 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7027F5F-DC1C-1F7F-9A4C-92DD9F9E33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976693"/>
              </p:ext>
            </p:extLst>
          </p:nvPr>
        </p:nvGraphicFramePr>
        <p:xfrm>
          <a:off x="1740778" y="2098515"/>
          <a:ext cx="8770769" cy="37860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9085">
                  <a:extLst>
                    <a:ext uri="{9D8B030D-6E8A-4147-A177-3AD203B41FA5}">
                      <a16:colId xmlns:a16="http://schemas.microsoft.com/office/drawing/2014/main" val="301455390"/>
                    </a:ext>
                  </a:extLst>
                </a:gridCol>
                <a:gridCol w="4981684">
                  <a:extLst>
                    <a:ext uri="{9D8B030D-6E8A-4147-A177-3AD203B41FA5}">
                      <a16:colId xmlns:a16="http://schemas.microsoft.com/office/drawing/2014/main" val="2999230585"/>
                    </a:ext>
                  </a:extLst>
                </a:gridCol>
              </a:tblGrid>
              <a:tr h="2300633">
                <a:tc>
                  <a:txBody>
                    <a:bodyPr/>
                    <a:lstStyle/>
                    <a:p>
                      <a:r>
                        <a:rPr lang="en-US" sz="1800"/>
                        <a:t>STRENGTHS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Good sales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Suitable workplace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Supportive staff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Positive feedbacks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Good profit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Communication skills </a:t>
                      </a:r>
                    </a:p>
                    <a:p>
                      <a:pPr lvl="0">
                        <a:buNone/>
                      </a:pPr>
                      <a:r>
                        <a:rPr lang="en-US" sz="1800" err="1"/>
                        <a:t>Organisation</a:t>
                      </a:r>
                      <a:r>
                        <a:rPr lang="en-US" sz="1800"/>
                        <a:t> skills </a:t>
                      </a:r>
                    </a:p>
                  </a:txBody>
                  <a:tcPr marL="90576" marR="90576" marT="45288" marB="45288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WEAKNESSES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Managing the business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Deal with financial documents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Self confidence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Lack of knowledge and skills </a:t>
                      </a:r>
                    </a:p>
                    <a:p>
                      <a:pPr lvl="0">
                        <a:buNone/>
                      </a:pPr>
                      <a:endParaRPr lang="en-US" sz="1800"/>
                    </a:p>
                    <a:p>
                      <a:pPr lvl="0">
                        <a:buNone/>
                      </a:pPr>
                      <a:endParaRPr lang="en-US" sz="1800"/>
                    </a:p>
                  </a:txBody>
                  <a:tcPr marL="90576" marR="90576" marT="45288" marB="45288"/>
                </a:tc>
                <a:extLst>
                  <a:ext uri="{0D108BD9-81ED-4DB2-BD59-A6C34878D82A}">
                    <a16:rowId xmlns:a16="http://schemas.microsoft.com/office/drawing/2014/main" val="37158269"/>
                  </a:ext>
                </a:extLst>
              </a:tr>
              <a:tr h="1485448">
                <a:tc>
                  <a:txBody>
                    <a:bodyPr/>
                    <a:lstStyle/>
                    <a:p>
                      <a:r>
                        <a:rPr lang="en-US" sz="1800"/>
                        <a:t>OPPORTUNITIES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Get qualification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Develop new skills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Achieve future goals </a:t>
                      </a:r>
                    </a:p>
                  </a:txBody>
                  <a:tcPr marL="90576" marR="90576" marT="45288" marB="45288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THREATS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Adapting to new technology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New Government regulations </a:t>
                      </a:r>
                    </a:p>
                    <a:p>
                      <a:pPr lvl="0">
                        <a:buNone/>
                      </a:pPr>
                      <a:r>
                        <a:rPr lang="en-US" sz="1800"/>
                        <a:t>Competition in the market </a:t>
                      </a:r>
                    </a:p>
                    <a:p>
                      <a:pPr lvl="0">
                        <a:buNone/>
                      </a:pPr>
                      <a:endParaRPr lang="en-US" sz="1800"/>
                    </a:p>
                  </a:txBody>
                  <a:tcPr marL="90576" marR="90576" marT="45288" marB="45288"/>
                </a:tc>
                <a:extLst>
                  <a:ext uri="{0D108BD9-81ED-4DB2-BD59-A6C34878D82A}">
                    <a16:rowId xmlns:a16="http://schemas.microsoft.com/office/drawing/2014/main" val="38475056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1087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4D592-A11D-2700-6DBA-B715DFF15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anchor="ctr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References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E7A46-B7AC-D023-F23A-F7B9A90A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086678"/>
            <a:ext cx="10027920" cy="3471467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 err="1"/>
              <a:t>Sophie.W</a:t>
            </a:r>
            <a:r>
              <a:rPr lang="en-US" dirty="0"/>
              <a:t>(2021) how to start a bakery in UK. Available at </a:t>
            </a:r>
            <a:r>
              <a:rPr lang="en-US" dirty="0">
                <a:ea typeface="+mn-lt"/>
                <a:cs typeface="+mn-lt"/>
                <a:hlinkClick r:id="rId2"/>
              </a:rPr>
              <a:t>https://squareup.com/gb/en/townsquare/how-to-start-a-bakery</a:t>
            </a:r>
            <a:endParaRPr lang="en-US" dirty="0">
              <a:ea typeface="+mn-lt"/>
              <a:cs typeface="+mn-lt"/>
            </a:endParaRPr>
          </a:p>
          <a:p>
            <a:r>
              <a:rPr lang="en-US" dirty="0"/>
              <a:t>Adam. H (2022) Business plan, what is it, what is included, and how to write one. Available at </a:t>
            </a:r>
            <a:r>
              <a:rPr lang="en-US" dirty="0">
                <a:ea typeface="+mn-lt"/>
                <a:cs typeface="+mn-lt"/>
                <a:hlinkClick r:id="rId3"/>
              </a:rPr>
              <a:t>https://www.investopedia.com/terms/b/business-plan.asp</a:t>
            </a:r>
            <a:endParaRPr lang="en-US" dirty="0">
              <a:ea typeface="+mn-lt"/>
              <a:cs typeface="+mn-lt"/>
            </a:endParaRPr>
          </a:p>
          <a:p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ED12F-9F06-4B37-87B7-F98F52937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2526876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Retrospect</vt:lpstr>
      <vt:lpstr> Lika Keinasvili                                                                                                                                 Student Id 21236481                                                                                                                    </vt:lpstr>
      <vt:lpstr> Table of Contents </vt:lpstr>
      <vt:lpstr>Business plan  what is it     </vt:lpstr>
      <vt:lpstr>Bakery shop  </vt:lpstr>
      <vt:lpstr>Develop plan </vt:lpstr>
      <vt:lpstr>Products and services       </vt:lpstr>
      <vt:lpstr>Manage people </vt:lpstr>
      <vt:lpstr>Swot analysis </vt:lpstr>
      <vt:lpstr>References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496</cp:revision>
  <dcterms:created xsi:type="dcterms:W3CDTF">2022-12-15T23:33:00Z</dcterms:created>
  <dcterms:modified xsi:type="dcterms:W3CDTF">2023-01-04T21:32:07Z</dcterms:modified>
</cp:coreProperties>
</file>