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91" r:id="rId1"/>
  </p:sldMasterIdLst>
  <p:notesMasterIdLst>
    <p:notesMasterId r:id="rId28"/>
  </p:notesMasterIdLst>
  <p:handoutMasterIdLst>
    <p:handoutMasterId r:id="rId29"/>
  </p:handoutMasterIdLst>
  <p:sldIdLst>
    <p:sldId id="355" r:id="rId2"/>
    <p:sldId id="256" r:id="rId3"/>
    <p:sldId id="351" r:id="rId4"/>
    <p:sldId id="311" r:id="rId5"/>
    <p:sldId id="312" r:id="rId6"/>
    <p:sldId id="313" r:id="rId7"/>
    <p:sldId id="367" r:id="rId8"/>
    <p:sldId id="368" r:id="rId9"/>
    <p:sldId id="314" r:id="rId10"/>
    <p:sldId id="315" r:id="rId11"/>
    <p:sldId id="356" r:id="rId12"/>
    <p:sldId id="372" r:id="rId13"/>
    <p:sldId id="369" r:id="rId14"/>
    <p:sldId id="370" r:id="rId15"/>
    <p:sldId id="371" r:id="rId16"/>
    <p:sldId id="373" r:id="rId17"/>
    <p:sldId id="374" r:id="rId18"/>
    <p:sldId id="375" r:id="rId19"/>
    <p:sldId id="357" r:id="rId20"/>
    <p:sldId id="358" r:id="rId21"/>
    <p:sldId id="359" r:id="rId22"/>
    <p:sldId id="346" r:id="rId23"/>
    <p:sldId id="347" r:id="rId24"/>
    <p:sldId id="349" r:id="rId25"/>
    <p:sldId id="348" r:id="rId26"/>
    <p:sldId id="340" r:id="rId27"/>
  </p:sldIdLst>
  <p:sldSz cx="9144000" cy="6858000" type="screen4x3"/>
  <p:notesSz cx="6834188" cy="9979025"/>
  <p:defaultTextStyle>
    <a:defPPr>
      <a:defRPr lang="en-GB"/>
    </a:defPPr>
    <a:lvl1pPr algn="l" rtl="0" eaLnBrk="0" fontAlgn="base" hangingPunct="0">
      <a:spcBef>
        <a:spcPct val="0"/>
      </a:spcBef>
      <a:spcAft>
        <a:spcPct val="0"/>
      </a:spcAft>
      <a:defRPr kern="1200">
        <a:solidFill>
          <a:schemeClr val="tx1"/>
        </a:solidFill>
        <a:latin typeface="Tahoma" panose="020B0604030504040204" pitchFamily="34" charset="0"/>
        <a:ea typeface="+mn-ea"/>
        <a:cs typeface="+mn-cs"/>
      </a:defRPr>
    </a:lvl1pPr>
    <a:lvl2pPr marL="457200" algn="l" rtl="0" eaLnBrk="0" fontAlgn="base" hangingPunct="0">
      <a:spcBef>
        <a:spcPct val="0"/>
      </a:spcBef>
      <a:spcAft>
        <a:spcPct val="0"/>
      </a:spcAft>
      <a:defRPr kern="1200">
        <a:solidFill>
          <a:schemeClr val="tx1"/>
        </a:solidFill>
        <a:latin typeface="Tahoma" panose="020B0604030504040204" pitchFamily="34" charset="0"/>
        <a:ea typeface="+mn-ea"/>
        <a:cs typeface="+mn-cs"/>
      </a:defRPr>
    </a:lvl2pPr>
    <a:lvl3pPr marL="914400" algn="l" rtl="0" eaLnBrk="0" fontAlgn="base" hangingPunct="0">
      <a:spcBef>
        <a:spcPct val="0"/>
      </a:spcBef>
      <a:spcAft>
        <a:spcPct val="0"/>
      </a:spcAft>
      <a:defRPr kern="1200">
        <a:solidFill>
          <a:schemeClr val="tx1"/>
        </a:solidFill>
        <a:latin typeface="Tahoma" panose="020B0604030504040204" pitchFamily="34" charset="0"/>
        <a:ea typeface="+mn-ea"/>
        <a:cs typeface="+mn-cs"/>
      </a:defRPr>
    </a:lvl3pPr>
    <a:lvl4pPr marL="1371600" algn="l" rtl="0" eaLnBrk="0" fontAlgn="base" hangingPunct="0">
      <a:spcBef>
        <a:spcPct val="0"/>
      </a:spcBef>
      <a:spcAft>
        <a:spcPct val="0"/>
      </a:spcAft>
      <a:defRPr kern="1200">
        <a:solidFill>
          <a:schemeClr val="tx1"/>
        </a:solidFill>
        <a:latin typeface="Tahoma" panose="020B0604030504040204" pitchFamily="34" charset="0"/>
        <a:ea typeface="+mn-ea"/>
        <a:cs typeface="+mn-cs"/>
      </a:defRPr>
    </a:lvl4pPr>
    <a:lvl5pPr marL="1828800" algn="l" rtl="0" eaLnBrk="0" fontAlgn="base" hangingPunct="0">
      <a:spcBef>
        <a:spcPct val="0"/>
      </a:spcBef>
      <a:spcAft>
        <a:spcPct val="0"/>
      </a:spcAft>
      <a:defRPr kern="1200">
        <a:solidFill>
          <a:schemeClr val="tx1"/>
        </a:solidFill>
        <a:latin typeface="Tahoma" panose="020B0604030504040204" pitchFamily="34" charset="0"/>
        <a:ea typeface="+mn-ea"/>
        <a:cs typeface="+mn-cs"/>
      </a:defRPr>
    </a:lvl5pPr>
    <a:lvl6pPr marL="2286000" algn="l" defTabSz="914400" rtl="0" eaLnBrk="1" latinLnBrk="0" hangingPunct="1">
      <a:defRPr kern="1200">
        <a:solidFill>
          <a:schemeClr val="tx1"/>
        </a:solidFill>
        <a:latin typeface="Tahoma" panose="020B0604030504040204" pitchFamily="34" charset="0"/>
        <a:ea typeface="+mn-ea"/>
        <a:cs typeface="+mn-cs"/>
      </a:defRPr>
    </a:lvl6pPr>
    <a:lvl7pPr marL="2743200" algn="l" defTabSz="914400" rtl="0" eaLnBrk="1" latinLnBrk="0" hangingPunct="1">
      <a:defRPr kern="1200">
        <a:solidFill>
          <a:schemeClr val="tx1"/>
        </a:solidFill>
        <a:latin typeface="Tahoma" panose="020B0604030504040204" pitchFamily="34" charset="0"/>
        <a:ea typeface="+mn-ea"/>
        <a:cs typeface="+mn-cs"/>
      </a:defRPr>
    </a:lvl7pPr>
    <a:lvl8pPr marL="3200400" algn="l" defTabSz="914400" rtl="0" eaLnBrk="1" latinLnBrk="0" hangingPunct="1">
      <a:defRPr kern="1200">
        <a:solidFill>
          <a:schemeClr val="tx1"/>
        </a:solidFill>
        <a:latin typeface="Tahoma" panose="020B0604030504040204" pitchFamily="34" charset="0"/>
        <a:ea typeface="+mn-ea"/>
        <a:cs typeface="+mn-cs"/>
      </a:defRPr>
    </a:lvl8pPr>
    <a:lvl9pPr marL="3657600" algn="l" defTabSz="914400" rtl="0" eaLnBrk="1" latinLnBrk="0" hangingPunct="1">
      <a:defRPr kern="1200">
        <a:solidFill>
          <a:schemeClr val="tx1"/>
        </a:solidFill>
        <a:latin typeface="Tahoma" panose="020B060403050404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3" d="100"/>
          <a:sy n="103" d="100"/>
        </p:scale>
        <p:origin x="185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4E7C80-509D-46BD-A09A-9F5678FC405F}" type="doc">
      <dgm:prSet loTypeId="urn:microsoft.com/office/officeart/2005/8/layout/venn2" loCatId="relationship" qsTypeId="urn:microsoft.com/office/officeart/2005/8/quickstyle/simple1" qsCatId="simple" csTypeId="urn:microsoft.com/office/officeart/2005/8/colors/colorful5" csCatId="colorful" phldr="1"/>
      <dgm:spPr/>
      <dgm:t>
        <a:bodyPr/>
        <a:lstStyle/>
        <a:p>
          <a:endParaRPr lang="cy-GB"/>
        </a:p>
      </dgm:t>
    </dgm:pt>
    <dgm:pt modelId="{190380EC-ED02-4298-8430-25CDBDB4ABF7}">
      <dgm:prSet phldrT="[Text]" custT="1"/>
      <dgm:spPr/>
      <dgm:t>
        <a:bodyPr/>
        <a:lstStyle/>
        <a:p>
          <a:r>
            <a:rPr lang="en-GB" sz="1800" dirty="0" smtClean="0"/>
            <a:t>  </a:t>
          </a:r>
          <a:r>
            <a:rPr lang="en-GB" sz="2000" b="1" dirty="0" smtClean="0">
              <a:solidFill>
                <a:schemeClr val="tx1"/>
              </a:solidFill>
            </a:rPr>
            <a:t>S</a:t>
          </a:r>
          <a:endParaRPr lang="cy-GB" sz="2000" b="1" dirty="0">
            <a:solidFill>
              <a:schemeClr val="tx1"/>
            </a:solidFill>
          </a:endParaRPr>
        </a:p>
      </dgm:t>
    </dgm:pt>
    <dgm:pt modelId="{F5AD373C-AF9C-441D-9BAB-ACA524099CF9}" type="parTrans" cxnId="{8C87B7A5-4D62-4CB0-A0C7-7A559446C2EB}">
      <dgm:prSet/>
      <dgm:spPr/>
      <dgm:t>
        <a:bodyPr/>
        <a:lstStyle/>
        <a:p>
          <a:endParaRPr lang="cy-GB"/>
        </a:p>
      </dgm:t>
    </dgm:pt>
    <dgm:pt modelId="{6AD2003C-FF38-44B5-A33B-7ADEE2EED254}" type="sibTrans" cxnId="{8C87B7A5-4D62-4CB0-A0C7-7A559446C2EB}">
      <dgm:prSet/>
      <dgm:spPr/>
      <dgm:t>
        <a:bodyPr/>
        <a:lstStyle/>
        <a:p>
          <a:endParaRPr lang="cy-GB"/>
        </a:p>
      </dgm:t>
    </dgm:pt>
    <dgm:pt modelId="{3B23DEA7-7DFA-4C7E-BCFC-12075B055B10}">
      <dgm:prSet phldrT="[Text]" custT="1"/>
      <dgm:spPr/>
      <dgm:t>
        <a:bodyPr/>
        <a:lstStyle/>
        <a:p>
          <a:r>
            <a:rPr lang="en-GB" sz="2000" b="1" dirty="0" smtClean="0">
              <a:solidFill>
                <a:schemeClr val="tx1"/>
              </a:solidFill>
            </a:rPr>
            <a:t>C</a:t>
          </a:r>
          <a:endParaRPr lang="cy-GB" sz="2000" b="1" dirty="0">
            <a:solidFill>
              <a:schemeClr val="tx1"/>
            </a:solidFill>
          </a:endParaRPr>
        </a:p>
      </dgm:t>
    </dgm:pt>
    <dgm:pt modelId="{C07F83B8-3CEE-454A-BB6A-DBD7E5EA265F}" type="parTrans" cxnId="{75422BD8-D0A3-4A20-89C4-329F09DD111D}">
      <dgm:prSet/>
      <dgm:spPr/>
      <dgm:t>
        <a:bodyPr/>
        <a:lstStyle/>
        <a:p>
          <a:endParaRPr lang="cy-GB"/>
        </a:p>
      </dgm:t>
    </dgm:pt>
    <dgm:pt modelId="{FB6E588E-2C33-4E4B-91E2-1B7CE6347B0C}" type="sibTrans" cxnId="{75422BD8-D0A3-4A20-89C4-329F09DD111D}">
      <dgm:prSet/>
      <dgm:spPr/>
      <dgm:t>
        <a:bodyPr/>
        <a:lstStyle/>
        <a:p>
          <a:endParaRPr lang="cy-GB"/>
        </a:p>
      </dgm:t>
    </dgm:pt>
    <dgm:pt modelId="{985DE7A5-F401-4A40-80B8-3FA92DEB9630}">
      <dgm:prSet phldrT="[Text]" custT="1"/>
      <dgm:spPr/>
      <dgm:t>
        <a:bodyPr/>
        <a:lstStyle/>
        <a:p>
          <a:r>
            <a:rPr lang="en-GB" sz="2000" b="1" dirty="0" smtClean="0">
              <a:solidFill>
                <a:schemeClr val="tx1"/>
              </a:solidFill>
            </a:rPr>
            <a:t>P</a:t>
          </a:r>
          <a:endParaRPr lang="cy-GB" sz="2000" b="1" dirty="0">
            <a:solidFill>
              <a:schemeClr val="tx1"/>
            </a:solidFill>
          </a:endParaRPr>
        </a:p>
      </dgm:t>
    </dgm:pt>
    <dgm:pt modelId="{427CFA78-C0C1-4523-B81A-795A52EFF2B6}" type="parTrans" cxnId="{D516EF69-F8E1-4F2B-B5EE-A96C4928E384}">
      <dgm:prSet/>
      <dgm:spPr/>
      <dgm:t>
        <a:bodyPr/>
        <a:lstStyle/>
        <a:p>
          <a:endParaRPr lang="cy-GB"/>
        </a:p>
      </dgm:t>
    </dgm:pt>
    <dgm:pt modelId="{641169AD-7B7A-4E0C-8009-D7545491CB4D}" type="sibTrans" cxnId="{D516EF69-F8E1-4F2B-B5EE-A96C4928E384}">
      <dgm:prSet/>
      <dgm:spPr/>
      <dgm:t>
        <a:bodyPr/>
        <a:lstStyle/>
        <a:p>
          <a:endParaRPr lang="cy-GB"/>
        </a:p>
      </dgm:t>
    </dgm:pt>
    <dgm:pt modelId="{FAEC6B44-3378-409D-B6D9-00B1A67E6AB4}" type="pres">
      <dgm:prSet presAssocID="{364E7C80-509D-46BD-A09A-9F5678FC405F}" presName="Name0" presStyleCnt="0">
        <dgm:presLayoutVars>
          <dgm:chMax val="7"/>
          <dgm:resizeHandles val="exact"/>
        </dgm:presLayoutVars>
      </dgm:prSet>
      <dgm:spPr/>
      <dgm:t>
        <a:bodyPr/>
        <a:lstStyle/>
        <a:p>
          <a:endParaRPr lang="en-US"/>
        </a:p>
      </dgm:t>
    </dgm:pt>
    <dgm:pt modelId="{15A3E383-4137-4E17-98EF-E664FFF29A1F}" type="pres">
      <dgm:prSet presAssocID="{364E7C80-509D-46BD-A09A-9F5678FC405F}" presName="comp1" presStyleCnt="0"/>
      <dgm:spPr/>
    </dgm:pt>
    <dgm:pt modelId="{5C907BEE-7B85-4DAB-996B-8F66380A5899}" type="pres">
      <dgm:prSet presAssocID="{364E7C80-509D-46BD-A09A-9F5678FC405F}" presName="circle1" presStyleLbl="node1" presStyleIdx="0" presStyleCnt="3" custScaleX="141730" custLinFactNeighborX="6070" custLinFactNeighborY="985"/>
      <dgm:spPr/>
      <dgm:t>
        <a:bodyPr/>
        <a:lstStyle/>
        <a:p>
          <a:endParaRPr lang="en-US"/>
        </a:p>
      </dgm:t>
    </dgm:pt>
    <dgm:pt modelId="{5454B3DB-BCBF-4EC5-8EDA-18BA20143C82}" type="pres">
      <dgm:prSet presAssocID="{364E7C80-509D-46BD-A09A-9F5678FC405F}" presName="c1text" presStyleLbl="node1" presStyleIdx="0" presStyleCnt="3">
        <dgm:presLayoutVars>
          <dgm:bulletEnabled val="1"/>
        </dgm:presLayoutVars>
      </dgm:prSet>
      <dgm:spPr/>
      <dgm:t>
        <a:bodyPr/>
        <a:lstStyle/>
        <a:p>
          <a:endParaRPr lang="en-US"/>
        </a:p>
      </dgm:t>
    </dgm:pt>
    <dgm:pt modelId="{39D535CE-20A1-43A3-900B-DF0D0AEBCB4E}" type="pres">
      <dgm:prSet presAssocID="{364E7C80-509D-46BD-A09A-9F5678FC405F}" presName="comp2" presStyleCnt="0"/>
      <dgm:spPr/>
    </dgm:pt>
    <dgm:pt modelId="{7521DAA8-C23E-4DBB-94D6-EFE1D39C8529}" type="pres">
      <dgm:prSet presAssocID="{364E7C80-509D-46BD-A09A-9F5678FC405F}" presName="circle2" presStyleLbl="node1" presStyleIdx="1" presStyleCnt="3" custScaleX="133384" custLinFactNeighborX="10900" custLinFactNeighborY="-12547"/>
      <dgm:spPr/>
      <dgm:t>
        <a:bodyPr/>
        <a:lstStyle/>
        <a:p>
          <a:endParaRPr lang="en-US"/>
        </a:p>
      </dgm:t>
    </dgm:pt>
    <dgm:pt modelId="{D2679F5E-2C59-49CF-BF7A-2E37528F9225}" type="pres">
      <dgm:prSet presAssocID="{364E7C80-509D-46BD-A09A-9F5678FC405F}" presName="c2text" presStyleLbl="node1" presStyleIdx="1" presStyleCnt="3">
        <dgm:presLayoutVars>
          <dgm:bulletEnabled val="1"/>
        </dgm:presLayoutVars>
      </dgm:prSet>
      <dgm:spPr/>
      <dgm:t>
        <a:bodyPr/>
        <a:lstStyle/>
        <a:p>
          <a:endParaRPr lang="en-US"/>
        </a:p>
      </dgm:t>
    </dgm:pt>
    <dgm:pt modelId="{D143B93D-C44F-4D6D-AEE0-4113730393E9}" type="pres">
      <dgm:prSet presAssocID="{364E7C80-509D-46BD-A09A-9F5678FC405F}" presName="comp3" presStyleCnt="0"/>
      <dgm:spPr/>
    </dgm:pt>
    <dgm:pt modelId="{C2EC3E4C-8CC7-4FA7-81AF-01C5E5396AA7}" type="pres">
      <dgm:prSet presAssocID="{364E7C80-509D-46BD-A09A-9F5678FC405F}" presName="circle3" presStyleLbl="node1" presStyleIdx="2" presStyleCnt="3" custAng="0" custLinFactNeighborX="16387" custLinFactNeighborY="-39610"/>
      <dgm:spPr/>
      <dgm:t>
        <a:bodyPr/>
        <a:lstStyle/>
        <a:p>
          <a:endParaRPr lang="en-US"/>
        </a:p>
      </dgm:t>
    </dgm:pt>
    <dgm:pt modelId="{5B470A36-E245-4C6F-A58A-879CD3943CF6}" type="pres">
      <dgm:prSet presAssocID="{364E7C80-509D-46BD-A09A-9F5678FC405F}" presName="c3text" presStyleLbl="node1" presStyleIdx="2" presStyleCnt="3">
        <dgm:presLayoutVars>
          <dgm:bulletEnabled val="1"/>
        </dgm:presLayoutVars>
      </dgm:prSet>
      <dgm:spPr/>
      <dgm:t>
        <a:bodyPr/>
        <a:lstStyle/>
        <a:p>
          <a:endParaRPr lang="en-US"/>
        </a:p>
      </dgm:t>
    </dgm:pt>
  </dgm:ptLst>
  <dgm:cxnLst>
    <dgm:cxn modelId="{75422BD8-D0A3-4A20-89C4-329F09DD111D}" srcId="{364E7C80-509D-46BD-A09A-9F5678FC405F}" destId="{3B23DEA7-7DFA-4C7E-BCFC-12075B055B10}" srcOrd="1" destOrd="0" parTransId="{C07F83B8-3CEE-454A-BB6A-DBD7E5EA265F}" sibTransId="{FB6E588E-2C33-4E4B-91E2-1B7CE6347B0C}"/>
    <dgm:cxn modelId="{F26048A6-5BCE-44F1-AB6E-B946F02AD30F}" type="presOf" srcId="{3B23DEA7-7DFA-4C7E-BCFC-12075B055B10}" destId="{D2679F5E-2C59-49CF-BF7A-2E37528F9225}" srcOrd="1" destOrd="0" presId="urn:microsoft.com/office/officeart/2005/8/layout/venn2"/>
    <dgm:cxn modelId="{D12B8BD0-588D-4F07-960B-5862E4399A89}" type="presOf" srcId="{190380EC-ED02-4298-8430-25CDBDB4ABF7}" destId="{5454B3DB-BCBF-4EC5-8EDA-18BA20143C82}" srcOrd="1" destOrd="0" presId="urn:microsoft.com/office/officeart/2005/8/layout/venn2"/>
    <dgm:cxn modelId="{3DBA1E5C-59FB-46E2-AD65-142E43C1F48A}" type="presOf" srcId="{190380EC-ED02-4298-8430-25CDBDB4ABF7}" destId="{5C907BEE-7B85-4DAB-996B-8F66380A5899}" srcOrd="0" destOrd="0" presId="urn:microsoft.com/office/officeart/2005/8/layout/venn2"/>
    <dgm:cxn modelId="{D516EF69-F8E1-4F2B-B5EE-A96C4928E384}" srcId="{364E7C80-509D-46BD-A09A-9F5678FC405F}" destId="{985DE7A5-F401-4A40-80B8-3FA92DEB9630}" srcOrd="2" destOrd="0" parTransId="{427CFA78-C0C1-4523-B81A-795A52EFF2B6}" sibTransId="{641169AD-7B7A-4E0C-8009-D7545491CB4D}"/>
    <dgm:cxn modelId="{F48F39C1-56C4-40E3-8A49-07994F59EB4E}" type="presOf" srcId="{985DE7A5-F401-4A40-80B8-3FA92DEB9630}" destId="{C2EC3E4C-8CC7-4FA7-81AF-01C5E5396AA7}" srcOrd="0" destOrd="0" presId="urn:microsoft.com/office/officeart/2005/8/layout/venn2"/>
    <dgm:cxn modelId="{4AD4577B-3B90-4C12-B109-4B7F50CB348C}" type="presOf" srcId="{3B23DEA7-7DFA-4C7E-BCFC-12075B055B10}" destId="{7521DAA8-C23E-4DBB-94D6-EFE1D39C8529}" srcOrd="0" destOrd="0" presId="urn:microsoft.com/office/officeart/2005/8/layout/venn2"/>
    <dgm:cxn modelId="{8C87B7A5-4D62-4CB0-A0C7-7A559446C2EB}" srcId="{364E7C80-509D-46BD-A09A-9F5678FC405F}" destId="{190380EC-ED02-4298-8430-25CDBDB4ABF7}" srcOrd="0" destOrd="0" parTransId="{F5AD373C-AF9C-441D-9BAB-ACA524099CF9}" sibTransId="{6AD2003C-FF38-44B5-A33B-7ADEE2EED254}"/>
    <dgm:cxn modelId="{0AC4B72F-20D1-46F7-8EF1-5C40D8821C0B}" type="presOf" srcId="{985DE7A5-F401-4A40-80B8-3FA92DEB9630}" destId="{5B470A36-E245-4C6F-A58A-879CD3943CF6}" srcOrd="1" destOrd="0" presId="urn:microsoft.com/office/officeart/2005/8/layout/venn2"/>
    <dgm:cxn modelId="{3D9EA35F-2670-433C-86F5-16B62A9B3193}" type="presOf" srcId="{364E7C80-509D-46BD-A09A-9F5678FC405F}" destId="{FAEC6B44-3378-409D-B6D9-00B1A67E6AB4}" srcOrd="0" destOrd="0" presId="urn:microsoft.com/office/officeart/2005/8/layout/venn2"/>
    <dgm:cxn modelId="{2D4B805B-7E21-4C0D-8873-DC19EDE25564}" type="presParOf" srcId="{FAEC6B44-3378-409D-B6D9-00B1A67E6AB4}" destId="{15A3E383-4137-4E17-98EF-E664FFF29A1F}" srcOrd="0" destOrd="0" presId="urn:microsoft.com/office/officeart/2005/8/layout/venn2"/>
    <dgm:cxn modelId="{E1BFC550-83C1-47B2-80A9-5B1D36E61648}" type="presParOf" srcId="{15A3E383-4137-4E17-98EF-E664FFF29A1F}" destId="{5C907BEE-7B85-4DAB-996B-8F66380A5899}" srcOrd="0" destOrd="0" presId="urn:microsoft.com/office/officeart/2005/8/layout/venn2"/>
    <dgm:cxn modelId="{F01DD586-B660-4615-9BC2-EF6EE03AFABC}" type="presParOf" srcId="{15A3E383-4137-4E17-98EF-E664FFF29A1F}" destId="{5454B3DB-BCBF-4EC5-8EDA-18BA20143C82}" srcOrd="1" destOrd="0" presId="urn:microsoft.com/office/officeart/2005/8/layout/venn2"/>
    <dgm:cxn modelId="{3F691BC2-3984-4B3D-BA82-ADB2BC1A9C87}" type="presParOf" srcId="{FAEC6B44-3378-409D-B6D9-00B1A67E6AB4}" destId="{39D535CE-20A1-43A3-900B-DF0D0AEBCB4E}" srcOrd="1" destOrd="0" presId="urn:microsoft.com/office/officeart/2005/8/layout/venn2"/>
    <dgm:cxn modelId="{04079330-4B34-4569-BA37-22EFD00D108C}" type="presParOf" srcId="{39D535CE-20A1-43A3-900B-DF0D0AEBCB4E}" destId="{7521DAA8-C23E-4DBB-94D6-EFE1D39C8529}" srcOrd="0" destOrd="0" presId="urn:microsoft.com/office/officeart/2005/8/layout/venn2"/>
    <dgm:cxn modelId="{5DCC2E6F-C390-4459-87A5-6DF7F15609A3}" type="presParOf" srcId="{39D535CE-20A1-43A3-900B-DF0D0AEBCB4E}" destId="{D2679F5E-2C59-49CF-BF7A-2E37528F9225}" srcOrd="1" destOrd="0" presId="urn:microsoft.com/office/officeart/2005/8/layout/venn2"/>
    <dgm:cxn modelId="{5CE095E2-A3D8-409D-B909-E1CCAB7D39C4}" type="presParOf" srcId="{FAEC6B44-3378-409D-B6D9-00B1A67E6AB4}" destId="{D143B93D-C44F-4D6D-AEE0-4113730393E9}" srcOrd="2" destOrd="0" presId="urn:microsoft.com/office/officeart/2005/8/layout/venn2"/>
    <dgm:cxn modelId="{49022D2D-4AEF-4CDE-AA36-DC036EA79E29}" type="presParOf" srcId="{D143B93D-C44F-4D6D-AEE0-4113730393E9}" destId="{C2EC3E4C-8CC7-4FA7-81AF-01C5E5396AA7}" srcOrd="0" destOrd="0" presId="urn:microsoft.com/office/officeart/2005/8/layout/venn2"/>
    <dgm:cxn modelId="{5320C6B7-295F-450B-BEEB-193A2443811A}" type="presParOf" srcId="{D143B93D-C44F-4D6D-AEE0-4113730393E9}" destId="{5B470A36-E245-4C6F-A58A-879CD3943CF6}" srcOrd="1" destOrd="0" presId="urn:microsoft.com/office/officeart/2005/8/layout/venn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907BEE-7B85-4DAB-996B-8F66380A5899}">
      <dsp:nvSpPr>
        <dsp:cNvPr id="0" name=""/>
        <dsp:cNvSpPr/>
      </dsp:nvSpPr>
      <dsp:spPr>
        <a:xfrm>
          <a:off x="1138263" y="0"/>
          <a:ext cx="5613131" cy="3960440"/>
        </a:xfrm>
        <a:prstGeom prst="ellipse">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en-GB" sz="1800" kern="1200" dirty="0" smtClean="0"/>
            <a:t>  </a:t>
          </a:r>
          <a:r>
            <a:rPr lang="en-GB" sz="2000" b="1" kern="1200" dirty="0" smtClean="0">
              <a:solidFill>
                <a:schemeClr val="tx1"/>
              </a:solidFill>
            </a:rPr>
            <a:t>S</a:t>
          </a:r>
          <a:endParaRPr lang="cy-GB" sz="2000" b="1" kern="1200" dirty="0">
            <a:solidFill>
              <a:schemeClr val="tx1"/>
            </a:solidFill>
          </a:endParaRPr>
        </a:p>
      </dsp:txBody>
      <dsp:txXfrm>
        <a:off x="2963934" y="198021"/>
        <a:ext cx="1961789" cy="594066"/>
      </dsp:txXfrm>
    </dsp:sp>
    <dsp:sp modelId="{7521DAA8-C23E-4DBB-94D6-EFE1D39C8529}">
      <dsp:nvSpPr>
        <dsp:cNvPr id="0" name=""/>
        <dsp:cNvSpPr/>
      </dsp:nvSpPr>
      <dsp:spPr>
        <a:xfrm>
          <a:off x="2047224" y="617422"/>
          <a:ext cx="3961944" cy="2970330"/>
        </a:xfrm>
        <a:prstGeom prst="ellipse">
          <a:avLst/>
        </a:prstGeom>
        <a:solidFill>
          <a:schemeClr val="accent5">
            <a:hueOff val="8842340"/>
            <a:satOff val="-35925"/>
            <a:lumOff val="-7941"/>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b="1" kern="1200" dirty="0" smtClean="0">
              <a:solidFill>
                <a:schemeClr val="tx1"/>
              </a:solidFill>
            </a:rPr>
            <a:t>C</a:t>
          </a:r>
          <a:endParaRPr lang="cy-GB" sz="2000" b="1" kern="1200" dirty="0">
            <a:solidFill>
              <a:schemeClr val="tx1"/>
            </a:solidFill>
          </a:endParaRPr>
        </a:p>
      </dsp:txBody>
      <dsp:txXfrm>
        <a:off x="3105063" y="803068"/>
        <a:ext cx="1846266" cy="556936"/>
      </dsp:txXfrm>
    </dsp:sp>
    <dsp:sp modelId="{C2EC3E4C-8CC7-4FA7-81AF-01C5E5396AA7}">
      <dsp:nvSpPr>
        <dsp:cNvPr id="0" name=""/>
        <dsp:cNvSpPr/>
      </dsp:nvSpPr>
      <dsp:spPr>
        <a:xfrm>
          <a:off x="3038819" y="1195854"/>
          <a:ext cx="1980220" cy="1980220"/>
        </a:xfrm>
        <a:prstGeom prst="ellipse">
          <a:avLst/>
        </a:prstGeom>
        <a:solidFill>
          <a:schemeClr val="accent5">
            <a:hueOff val="17684680"/>
            <a:satOff val="-71851"/>
            <a:lumOff val="-1588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lvl="0" algn="ctr" defTabSz="889000">
            <a:lnSpc>
              <a:spcPct val="90000"/>
            </a:lnSpc>
            <a:spcBef>
              <a:spcPct val="0"/>
            </a:spcBef>
            <a:spcAft>
              <a:spcPct val="35000"/>
            </a:spcAft>
          </a:pPr>
          <a:r>
            <a:rPr lang="en-GB" sz="2000" b="1" kern="1200" dirty="0" smtClean="0">
              <a:solidFill>
                <a:schemeClr val="tx1"/>
              </a:solidFill>
            </a:rPr>
            <a:t>P</a:t>
          </a:r>
          <a:endParaRPr lang="cy-GB" sz="2000" b="1" kern="1200" dirty="0">
            <a:solidFill>
              <a:schemeClr val="tx1"/>
            </a:solidFill>
          </a:endParaRPr>
        </a:p>
      </dsp:txBody>
      <dsp:txXfrm>
        <a:off x="3328816" y="1690909"/>
        <a:ext cx="1400226" cy="990110"/>
      </dsp:txXfrm>
    </dsp:sp>
  </dsp:spTree>
</dsp:drawing>
</file>

<file path=ppt/diagrams/layout1.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794" name="Rectangle 2"/>
          <p:cNvSpPr>
            <a:spLocks noGrp="1" noChangeArrowheads="1"/>
          </p:cNvSpPr>
          <p:nvPr>
            <p:ph type="hdr" sz="quarter"/>
          </p:nvPr>
        </p:nvSpPr>
        <p:spPr bwMode="auto">
          <a:xfrm>
            <a:off x="0" y="0"/>
            <a:ext cx="2960688" cy="498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latin typeface="Arial" charset="0"/>
              </a:defRPr>
            </a:lvl1pPr>
          </a:lstStyle>
          <a:p>
            <a:pPr>
              <a:defRPr/>
            </a:pPr>
            <a:endParaRPr lang="en-GB"/>
          </a:p>
        </p:txBody>
      </p:sp>
      <p:sp>
        <p:nvSpPr>
          <p:cNvPr id="33795" name="Rectangle 3"/>
          <p:cNvSpPr>
            <a:spLocks noGrp="1" noChangeArrowheads="1"/>
          </p:cNvSpPr>
          <p:nvPr>
            <p:ph type="dt" sz="quarter" idx="1"/>
          </p:nvPr>
        </p:nvSpPr>
        <p:spPr bwMode="auto">
          <a:xfrm>
            <a:off x="3871913" y="0"/>
            <a:ext cx="2960687" cy="498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200">
                <a:latin typeface="Arial" charset="0"/>
              </a:defRPr>
            </a:lvl1pPr>
          </a:lstStyle>
          <a:p>
            <a:pPr>
              <a:defRPr/>
            </a:pPr>
            <a:endParaRPr lang="en-GB"/>
          </a:p>
        </p:txBody>
      </p:sp>
      <p:sp>
        <p:nvSpPr>
          <p:cNvPr id="33796" name="Rectangle 4"/>
          <p:cNvSpPr>
            <a:spLocks noGrp="1" noChangeArrowheads="1"/>
          </p:cNvSpPr>
          <p:nvPr>
            <p:ph type="ftr" sz="quarter" idx="2"/>
          </p:nvPr>
        </p:nvSpPr>
        <p:spPr bwMode="auto">
          <a:xfrm>
            <a:off x="0" y="9478963"/>
            <a:ext cx="2960688" cy="4984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1" hangingPunct="1">
              <a:defRPr sz="1200">
                <a:latin typeface="Arial" charset="0"/>
              </a:defRPr>
            </a:lvl1pPr>
          </a:lstStyle>
          <a:p>
            <a:pPr>
              <a:defRPr/>
            </a:pPr>
            <a:endParaRPr lang="en-GB"/>
          </a:p>
        </p:txBody>
      </p:sp>
      <p:sp>
        <p:nvSpPr>
          <p:cNvPr id="33797" name="Rectangle 5"/>
          <p:cNvSpPr>
            <a:spLocks noGrp="1" noChangeArrowheads="1"/>
          </p:cNvSpPr>
          <p:nvPr>
            <p:ph type="sldNum" sz="quarter" idx="3"/>
          </p:nvPr>
        </p:nvSpPr>
        <p:spPr bwMode="auto">
          <a:xfrm>
            <a:off x="3871913" y="9478963"/>
            <a:ext cx="2960687" cy="4984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1" hangingPunct="1">
              <a:defRPr sz="1200">
                <a:latin typeface="Arial" panose="020B0604020202020204" pitchFamily="34" charset="0"/>
              </a:defRPr>
            </a:lvl1pPr>
          </a:lstStyle>
          <a:p>
            <a:fld id="{A2AA2026-B61B-4E14-9648-A27F225E5522}" type="slidenum">
              <a:rPr lang="en-GB" altLang="en-US"/>
              <a:pPr/>
              <a:t>‹#›</a:t>
            </a:fld>
            <a:endParaRPr lang="en-GB" altLang="en-US"/>
          </a:p>
        </p:txBody>
      </p:sp>
    </p:spTree>
    <p:extLst>
      <p:ext uri="{BB962C8B-B14F-4D97-AF65-F5344CB8AC3E}">
        <p14:creationId xmlns:p14="http://schemas.microsoft.com/office/powerpoint/2010/main" val="196965334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3490" name="Rectangle 2"/>
          <p:cNvSpPr>
            <a:spLocks noGrp="1" noChangeArrowheads="1"/>
          </p:cNvSpPr>
          <p:nvPr>
            <p:ph type="hdr" sz="quarter"/>
          </p:nvPr>
        </p:nvSpPr>
        <p:spPr bwMode="auto">
          <a:xfrm>
            <a:off x="0" y="0"/>
            <a:ext cx="2962275" cy="498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Tahoma" charset="0"/>
              </a:defRPr>
            </a:lvl1pPr>
          </a:lstStyle>
          <a:p>
            <a:pPr>
              <a:defRPr/>
            </a:pPr>
            <a:endParaRPr lang="en-GB"/>
          </a:p>
        </p:txBody>
      </p:sp>
      <p:sp>
        <p:nvSpPr>
          <p:cNvPr id="63491" name="Rectangle 3"/>
          <p:cNvSpPr>
            <a:spLocks noGrp="1" noChangeArrowheads="1"/>
          </p:cNvSpPr>
          <p:nvPr>
            <p:ph type="dt" idx="1"/>
          </p:nvPr>
        </p:nvSpPr>
        <p:spPr bwMode="auto">
          <a:xfrm>
            <a:off x="3871913" y="0"/>
            <a:ext cx="2960687" cy="4984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Tahoma" charset="0"/>
              </a:defRPr>
            </a:lvl1pPr>
          </a:lstStyle>
          <a:p>
            <a:pPr>
              <a:defRPr/>
            </a:pPr>
            <a:fld id="{AF5F0B9B-6A17-4131-914B-47A4A59A2D69}" type="datetimeFigureOut">
              <a:rPr lang="en-GB"/>
              <a:pPr>
                <a:defRPr/>
              </a:pPr>
              <a:t>12/07/2019</a:t>
            </a:fld>
            <a:endParaRPr lang="en-GB"/>
          </a:p>
        </p:txBody>
      </p:sp>
      <p:sp>
        <p:nvSpPr>
          <p:cNvPr id="33796" name="Rectangle 4"/>
          <p:cNvSpPr>
            <a:spLocks noGrp="1" noRot="1" noChangeAspect="1" noChangeArrowheads="1" noTextEdit="1"/>
          </p:cNvSpPr>
          <p:nvPr>
            <p:ph type="sldImg" idx="2"/>
          </p:nvPr>
        </p:nvSpPr>
        <p:spPr bwMode="auto">
          <a:xfrm>
            <a:off x="922338" y="747713"/>
            <a:ext cx="4991100" cy="37433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3493" name="Rectangle 5"/>
          <p:cNvSpPr>
            <a:spLocks noGrp="1" noChangeArrowheads="1"/>
          </p:cNvSpPr>
          <p:nvPr>
            <p:ph type="body" sz="quarter" idx="3"/>
          </p:nvPr>
        </p:nvSpPr>
        <p:spPr bwMode="auto">
          <a:xfrm>
            <a:off x="684213" y="4740275"/>
            <a:ext cx="5467350" cy="449103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noProof="0" smtClean="0"/>
              <a:t>Click to edit Master text styles</a:t>
            </a:r>
          </a:p>
          <a:p>
            <a:pPr lvl="1"/>
            <a:r>
              <a:rPr lang="en-GB" noProof="0" smtClean="0"/>
              <a:t>Second level</a:t>
            </a:r>
          </a:p>
          <a:p>
            <a:pPr lvl="2"/>
            <a:r>
              <a:rPr lang="en-GB" noProof="0" smtClean="0"/>
              <a:t>Third level</a:t>
            </a:r>
          </a:p>
          <a:p>
            <a:pPr lvl="3"/>
            <a:r>
              <a:rPr lang="en-GB" noProof="0" smtClean="0"/>
              <a:t>Fourth level</a:t>
            </a:r>
          </a:p>
          <a:p>
            <a:pPr lvl="4"/>
            <a:r>
              <a:rPr lang="en-GB" noProof="0" smtClean="0"/>
              <a:t>Fifth level</a:t>
            </a:r>
          </a:p>
        </p:txBody>
      </p:sp>
      <p:sp>
        <p:nvSpPr>
          <p:cNvPr id="63494" name="Rectangle 6"/>
          <p:cNvSpPr>
            <a:spLocks noGrp="1" noChangeArrowheads="1"/>
          </p:cNvSpPr>
          <p:nvPr>
            <p:ph type="ftr" sz="quarter" idx="4"/>
          </p:nvPr>
        </p:nvSpPr>
        <p:spPr bwMode="auto">
          <a:xfrm>
            <a:off x="0" y="9478963"/>
            <a:ext cx="2962275" cy="4984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Tahoma" charset="0"/>
              </a:defRPr>
            </a:lvl1pPr>
          </a:lstStyle>
          <a:p>
            <a:pPr>
              <a:defRPr/>
            </a:pPr>
            <a:endParaRPr lang="en-GB"/>
          </a:p>
        </p:txBody>
      </p:sp>
      <p:sp>
        <p:nvSpPr>
          <p:cNvPr id="63495" name="Rectangle 7"/>
          <p:cNvSpPr>
            <a:spLocks noGrp="1" noChangeArrowheads="1"/>
          </p:cNvSpPr>
          <p:nvPr>
            <p:ph type="sldNum" sz="quarter" idx="5"/>
          </p:nvPr>
        </p:nvSpPr>
        <p:spPr bwMode="auto">
          <a:xfrm>
            <a:off x="3871913" y="9478963"/>
            <a:ext cx="2960687" cy="498475"/>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85CF40F6-F338-4CE8-A7A0-F61689F3C34A}" type="slidenum">
              <a:rPr lang="en-GB" altLang="en-US"/>
              <a:pPr/>
              <a:t>‹#›</a:t>
            </a:fld>
            <a:endParaRPr lang="en-GB" altLang="en-US"/>
          </a:p>
        </p:txBody>
      </p:sp>
    </p:spTree>
    <p:extLst>
      <p:ext uri="{BB962C8B-B14F-4D97-AF65-F5344CB8AC3E}">
        <p14:creationId xmlns:p14="http://schemas.microsoft.com/office/powerpoint/2010/main" val="7083656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8" Type="http://schemas.openxmlformats.org/officeDocument/2006/relationships/hyperlink" Target="http://en.wikipedia.org/wiki/Gay_rights_movement" TargetMode="External"/><Relationship Id="rId3" Type="http://schemas.openxmlformats.org/officeDocument/2006/relationships/hyperlink" Target="http://en.wikipedia.org/wiki/Police_raid" TargetMode="External"/><Relationship Id="rId7" Type="http://schemas.openxmlformats.org/officeDocument/2006/relationships/hyperlink" Target="http://en.wikipedia.org/wiki/Sexual_minorities" TargetMode="External"/><Relationship Id="rId2" Type="http://schemas.openxmlformats.org/officeDocument/2006/relationships/slide" Target="../slides/slide19.xml"/><Relationship Id="rId1" Type="http://schemas.openxmlformats.org/officeDocument/2006/relationships/notesMaster" Target="../notesMasters/notesMaster1.xml"/><Relationship Id="rId6" Type="http://schemas.openxmlformats.org/officeDocument/2006/relationships/hyperlink" Target="http://en.wikipedia.org/wiki/New_York_City" TargetMode="External"/><Relationship Id="rId5" Type="http://schemas.openxmlformats.org/officeDocument/2006/relationships/hyperlink" Target="http://en.wikipedia.org/wiki/Greenwich_Village" TargetMode="External"/><Relationship Id="rId4" Type="http://schemas.openxmlformats.org/officeDocument/2006/relationships/hyperlink" Target="http://en.wikipedia.org/wiki/Stonewall_Inn"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Rot="1" noChangeAspect="1" noChangeArrowheads="1" noTextEdit="1"/>
          </p:cNvSpPr>
          <p:nvPr>
            <p:ph type="sldImg"/>
          </p:nvPr>
        </p:nvSpPr>
        <p:spPr>
          <a:ln/>
        </p:spPr>
      </p:sp>
      <p:sp>
        <p:nvSpPr>
          <p:cNvPr id="34819"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dirty="0" smtClean="0"/>
              <a:t>What policies would benefit students? E.g. Abolition of tuition fees, smaller class sizes, new buildings</a:t>
            </a:r>
          </a:p>
          <a:p>
            <a:pPr eaLnBrk="1" hangingPunct="1"/>
            <a:r>
              <a:rPr lang="en-GB" altLang="en-US" dirty="0" smtClean="0"/>
              <a:t>What organisations and actions would be involved in bringing about </a:t>
            </a:r>
            <a:r>
              <a:rPr lang="en-GB" altLang="en-US" dirty="0" err="1" smtClean="0"/>
              <a:t>thes</a:t>
            </a:r>
            <a:r>
              <a:rPr lang="en-GB" altLang="en-US" dirty="0" smtClean="0"/>
              <a:t> new policies i.e. what is the policy environment</a:t>
            </a:r>
          </a:p>
          <a:p>
            <a:pPr eaLnBrk="1" hangingPunct="1"/>
            <a:r>
              <a:rPr lang="en-GB" altLang="en-US" dirty="0" smtClean="0"/>
              <a:t>a) The Government and the  Minister for Education – At Westminster and WAG- bring in new policies</a:t>
            </a:r>
          </a:p>
          <a:p>
            <a:pPr eaLnBrk="1" hangingPunct="1"/>
            <a:r>
              <a:rPr lang="en-GB" altLang="en-US" dirty="0" smtClean="0"/>
              <a:t>b)Civil servants – draft and administer new laws</a:t>
            </a:r>
          </a:p>
          <a:p>
            <a:pPr eaLnBrk="1" hangingPunct="1"/>
            <a:r>
              <a:rPr lang="en-GB" altLang="en-US" dirty="0" smtClean="0"/>
              <a:t>c) Parliament – commons and Lords – passes new laws</a:t>
            </a:r>
          </a:p>
          <a:p>
            <a:pPr eaLnBrk="1" hangingPunct="1"/>
            <a:r>
              <a:rPr lang="en-GB" altLang="en-US" dirty="0" smtClean="0"/>
              <a:t>d) political parties – put new policies into their manifestoes for approval by electorate </a:t>
            </a:r>
          </a:p>
          <a:p>
            <a:pPr eaLnBrk="1" hangingPunct="1"/>
            <a:r>
              <a:rPr lang="en-GB" altLang="en-US" dirty="0" smtClean="0"/>
              <a:t>e) Pressure groups – lobby all the above for change and new laws – N.U.S./U.C.U./ University vice chancellors.</a:t>
            </a:r>
          </a:p>
          <a:p>
            <a:pPr eaLnBrk="1" hangingPunct="1"/>
            <a:r>
              <a:rPr lang="en-GB" altLang="en-US" dirty="0" smtClean="0"/>
              <a:t>f) Individuals....students parents  What can they do? Write to M.P.s/AMs; demonstrate/ vote in elections/ write to papers etc. –</a:t>
            </a:r>
          </a:p>
          <a:p>
            <a:pPr eaLnBrk="1" hangingPunct="1"/>
            <a:endParaRPr lang="en-GB" altLang="en-US" dirty="0" smtClean="0"/>
          </a:p>
        </p:txBody>
      </p:sp>
    </p:spTree>
    <p:extLst>
      <p:ext uri="{BB962C8B-B14F-4D97-AF65-F5344CB8AC3E}">
        <p14:creationId xmlns:p14="http://schemas.microsoft.com/office/powerpoint/2010/main" val="24751253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Rot="1" noChangeAspect="1" noChangeArrowheads="1" noTextEdit="1"/>
          </p:cNvSpPr>
          <p:nvPr>
            <p:ph type="sldImg"/>
          </p:nvPr>
        </p:nvSpPr>
        <p:spPr>
          <a:ln/>
        </p:spPr>
      </p:sp>
      <p:sp>
        <p:nvSpPr>
          <p:cNvPr id="35843"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Linking with SJSI 4007</a:t>
            </a:r>
          </a:p>
        </p:txBody>
      </p:sp>
    </p:spTree>
    <p:extLst>
      <p:ext uri="{BB962C8B-B14F-4D97-AF65-F5344CB8AC3E}">
        <p14:creationId xmlns:p14="http://schemas.microsoft.com/office/powerpoint/2010/main" val="9180740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Rot="1" noChangeAspect="1" noChangeArrowheads="1" noTextEdit="1"/>
          </p:cNvSpPr>
          <p:nvPr>
            <p:ph type="sldImg"/>
          </p:nvPr>
        </p:nvSpPr>
        <p:spPr>
          <a:ln/>
        </p:spPr>
      </p:sp>
      <p:sp>
        <p:nvSpPr>
          <p:cNvPr id="36867"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Blakemore (2003) distinguishes between ‘minimalist’ and ‘maximalist’ principles regarding equal opportunities  The minimalist position places the emphasis on opportunity and treating people  FAIRLY or on an equal basis. Discrimination on grounds of gender, ‘race’, disability etc is viewed as unfair , unjust and in most cases now illegal. However the maximalist position places the emphasis on equality and seeks to  create EQUAL OUTCOMES. Rather than just banning unfair  discrimination policies must positively encourage or discriminate so that minorities and other disadvantaged groups benefit equally from employment opportunities or the welfare system (Blakemore p.28)</a:t>
            </a:r>
          </a:p>
          <a:p>
            <a:pPr eaLnBrk="1" hangingPunct="1"/>
            <a:endParaRPr lang="en-GB" altLang="en-US" smtClean="0"/>
          </a:p>
        </p:txBody>
      </p:sp>
    </p:spTree>
    <p:extLst>
      <p:ext uri="{BB962C8B-B14F-4D97-AF65-F5344CB8AC3E}">
        <p14:creationId xmlns:p14="http://schemas.microsoft.com/office/powerpoint/2010/main" val="10825539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Rot="1" noChangeAspect="1" noChangeArrowheads="1" noTextEdit="1"/>
          </p:cNvSpPr>
          <p:nvPr>
            <p:ph type="sldImg"/>
          </p:nvPr>
        </p:nvSpPr>
        <p:spPr>
          <a:ln/>
        </p:spPr>
      </p:sp>
      <p:sp>
        <p:nvSpPr>
          <p:cNvPr id="37891"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Blakemore uses the example of hunger and a cake.  If there is one cake and two people, one of whom has not eaten for 24hurs and one who last ate 6 hours ago, then equity dictates that the hungriest receives a bigger slice than the one who is only mildly hungry. This is not equal treatment but it is equitable or fair. Positive discrimination.</a:t>
            </a:r>
          </a:p>
          <a:p>
            <a:pPr eaLnBrk="1" hangingPunct="1"/>
            <a:endParaRPr lang="en-GB" altLang="en-US" smtClean="0"/>
          </a:p>
        </p:txBody>
      </p:sp>
    </p:spTree>
    <p:extLst>
      <p:ext uri="{BB962C8B-B14F-4D97-AF65-F5344CB8AC3E}">
        <p14:creationId xmlns:p14="http://schemas.microsoft.com/office/powerpoint/2010/main" val="9271318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p:cNvSpPr>
            <a:spLocks noGrp="1" noRot="1" noChangeAspect="1" noTextEdit="1"/>
          </p:cNvSpPr>
          <p:nvPr>
            <p:ph type="sldImg"/>
          </p:nvPr>
        </p:nvSpPr>
        <p:spPr>
          <a:ln/>
        </p:spPr>
      </p:sp>
      <p:sp>
        <p:nvSpPr>
          <p:cNvPr id="3891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Indirect discrimination – this occurs when there are provisions, criteria or practises in place that have a discriminatory effect on certain groups of people. For example, a dress code that requires women to wear a knee length skirt could be indirectly discriminatory against women from a certain cultural or religious groups. www.bangor.ac.uk/hr/equalitydiversity/Definitionsof discrimination.php.en?text=true 21/11/2011 </a:t>
            </a:r>
          </a:p>
        </p:txBody>
      </p:sp>
      <p:sp>
        <p:nvSpPr>
          <p:cNvPr id="3891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E6F9C6E1-D35B-4A3E-BB32-F136FBCF7CEB}" type="slidenum">
              <a:rPr lang="en-GB" altLang="en-US">
                <a:latin typeface="Tahoma" panose="020B0604030504040204" pitchFamily="34" charset="0"/>
              </a:rPr>
              <a:pPr>
                <a:spcBef>
                  <a:spcPct val="0"/>
                </a:spcBef>
              </a:pPr>
              <a:t>9</a:t>
            </a:fld>
            <a:endParaRPr lang="en-GB" altLang="en-US">
              <a:latin typeface="Tahoma" panose="020B0604030504040204" pitchFamily="34" charset="0"/>
            </a:endParaRPr>
          </a:p>
        </p:txBody>
      </p:sp>
    </p:spTree>
    <p:extLst>
      <p:ext uri="{BB962C8B-B14F-4D97-AF65-F5344CB8AC3E}">
        <p14:creationId xmlns:p14="http://schemas.microsoft.com/office/powerpoint/2010/main" val="9533572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lnSpc>
                <a:spcPct val="80000"/>
              </a:lnSpc>
            </a:pPr>
            <a:r>
              <a:rPr lang="en-GB" altLang="en-US" sz="800" b="1" smtClean="0"/>
              <a:t>Personal </a:t>
            </a:r>
            <a:endParaRPr lang="en-GB" altLang="en-US" sz="800" smtClean="0"/>
          </a:p>
          <a:p>
            <a:pPr lvl="1" eaLnBrk="1" hangingPunct="1">
              <a:lnSpc>
                <a:spcPct val="80000"/>
              </a:lnSpc>
            </a:pPr>
            <a:r>
              <a:rPr lang="en-GB" altLang="en-US" sz="800" smtClean="0"/>
              <a:t>Beliefs, attitudes and behaviour.</a:t>
            </a:r>
          </a:p>
          <a:p>
            <a:pPr lvl="1" eaLnBrk="1" hangingPunct="1">
              <a:lnSpc>
                <a:spcPct val="80000"/>
              </a:lnSpc>
            </a:pPr>
            <a:r>
              <a:rPr lang="en-GB" altLang="en-US" sz="800" smtClean="0"/>
              <a:t>Ideas which people have about themselves and others which they accept as ‘true’.</a:t>
            </a:r>
          </a:p>
          <a:p>
            <a:pPr lvl="1" eaLnBrk="1" hangingPunct="1">
              <a:lnSpc>
                <a:spcPct val="80000"/>
              </a:lnSpc>
            </a:pPr>
            <a:r>
              <a:rPr lang="en-GB" altLang="en-US" sz="800" smtClean="0"/>
              <a:t>A tendency to respond in a particular way when encountering certain people or situations.</a:t>
            </a:r>
          </a:p>
          <a:p>
            <a:pPr lvl="1" eaLnBrk="1" hangingPunct="1">
              <a:lnSpc>
                <a:spcPct val="80000"/>
              </a:lnSpc>
            </a:pPr>
            <a:r>
              <a:rPr lang="en-GB" altLang="en-US" sz="800" smtClean="0"/>
              <a:t>How people regard and/ or treat others.</a:t>
            </a:r>
          </a:p>
          <a:p>
            <a:pPr lvl="1" eaLnBrk="1" hangingPunct="1">
              <a:lnSpc>
                <a:spcPct val="80000"/>
              </a:lnSpc>
            </a:pPr>
            <a:endParaRPr lang="en-GB" altLang="en-US" sz="800" smtClean="0"/>
          </a:p>
          <a:p>
            <a:pPr eaLnBrk="1" hangingPunct="1">
              <a:lnSpc>
                <a:spcPct val="80000"/>
              </a:lnSpc>
            </a:pPr>
            <a:r>
              <a:rPr lang="en-GB" altLang="en-US" sz="800" b="1" smtClean="0"/>
              <a:t>Cultural </a:t>
            </a:r>
            <a:endParaRPr lang="en-GB" altLang="en-US" sz="800" smtClean="0"/>
          </a:p>
          <a:p>
            <a:pPr lvl="1" eaLnBrk="1" hangingPunct="1">
              <a:lnSpc>
                <a:spcPct val="80000"/>
              </a:lnSpc>
            </a:pPr>
            <a:r>
              <a:rPr lang="en-GB" altLang="en-US" sz="800" smtClean="0"/>
              <a:t>Assumed consensus about what is true, right, good, normal.</a:t>
            </a:r>
          </a:p>
          <a:p>
            <a:pPr lvl="1" eaLnBrk="1" hangingPunct="1">
              <a:lnSpc>
                <a:spcPct val="80000"/>
              </a:lnSpc>
            </a:pPr>
            <a:r>
              <a:rPr lang="en-GB" altLang="en-US" sz="800" smtClean="0"/>
              <a:t>Commonly accepted values and codes of conduct.</a:t>
            </a:r>
          </a:p>
          <a:p>
            <a:pPr eaLnBrk="1" hangingPunct="1">
              <a:lnSpc>
                <a:spcPct val="80000"/>
              </a:lnSpc>
            </a:pPr>
            <a:endParaRPr lang="en-GB" altLang="en-US" sz="800" b="1" smtClean="0"/>
          </a:p>
          <a:p>
            <a:pPr eaLnBrk="1" hangingPunct="1">
              <a:lnSpc>
                <a:spcPct val="80000"/>
              </a:lnSpc>
            </a:pPr>
            <a:r>
              <a:rPr lang="en-GB" altLang="en-US" sz="800" b="1" smtClean="0"/>
              <a:t>Structural </a:t>
            </a:r>
            <a:endParaRPr lang="en-GB" altLang="en-US" sz="800" smtClean="0"/>
          </a:p>
          <a:p>
            <a:pPr lvl="1" eaLnBrk="1" hangingPunct="1">
              <a:lnSpc>
                <a:spcPct val="80000"/>
              </a:lnSpc>
            </a:pPr>
            <a:r>
              <a:rPr lang="en-GB" altLang="en-US" sz="800" smtClean="0"/>
              <a:t>Structures and institutions within society which act to perpetuate social divisions, prejudice and discrimination.</a:t>
            </a:r>
          </a:p>
          <a:p>
            <a:pPr eaLnBrk="1" hangingPunct="1">
              <a:lnSpc>
                <a:spcPct val="80000"/>
              </a:lnSpc>
            </a:pPr>
            <a:r>
              <a:rPr lang="en-GB" altLang="en-US" sz="800" smtClean="0"/>
              <a:t>Example:</a:t>
            </a:r>
          </a:p>
          <a:p>
            <a:pPr eaLnBrk="1" hangingPunct="1"/>
            <a:r>
              <a:rPr lang="en-GB" altLang="en-US" smtClean="0"/>
              <a:t>P: Young man in the club you work at makes offensive and derogatory comments about a gay man who attends also. He says that ‘gay people are not natural’ or ‘normal’.</a:t>
            </a:r>
          </a:p>
          <a:p>
            <a:pPr eaLnBrk="1" hangingPunct="1"/>
            <a:r>
              <a:rPr lang="en-GB" altLang="en-US" smtClean="0"/>
              <a:t>C: Gay people largely repulse the community around him, and many of the community members are involved with the local church, holding firm views about 'sexual morals'.</a:t>
            </a:r>
          </a:p>
          <a:p>
            <a:pPr eaLnBrk="1" hangingPunct="1"/>
            <a:r>
              <a:rPr lang="en-GB" altLang="en-US" smtClean="0"/>
              <a:t>S: Popular tabloid media berates the ‘abnormal’ activities of gay people. Religious leaders of all faiths support the instatement of laws to stop equal rights for gay people. Legislation is passed by parliament that compromises the rights of gay, lesbian and bisexual people. There is an overwhelming 'consensus' of power used in all forms of structural life.</a:t>
            </a:r>
          </a:p>
          <a:p>
            <a:pPr eaLnBrk="1" hangingPunct="1">
              <a:lnSpc>
                <a:spcPct val="80000"/>
              </a:lnSpc>
            </a:pPr>
            <a:endParaRPr lang="en-GB" altLang="en-US" sz="800" smtClean="0"/>
          </a:p>
          <a:p>
            <a:pPr eaLnBrk="1" hangingPunct="1"/>
            <a:endParaRPr lang="en-GB" altLang="en-US" smtClean="0"/>
          </a:p>
          <a:p>
            <a:endParaRPr lang="cy-GB" altLang="en-US" smtClean="0"/>
          </a:p>
        </p:txBody>
      </p:sp>
      <p:sp>
        <p:nvSpPr>
          <p:cNvPr id="39940"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fld id="{C0E0C4A6-CC7E-4744-8A78-B16715C24668}" type="slidenum">
              <a:rPr lang="en-GB" altLang="en-US"/>
              <a:pPr/>
              <a:t>11</a:t>
            </a:fld>
            <a:endParaRPr lang="en-GB" altLang="en-US"/>
          </a:p>
        </p:txBody>
      </p:sp>
    </p:spTree>
    <p:extLst>
      <p:ext uri="{BB962C8B-B14F-4D97-AF65-F5344CB8AC3E}">
        <p14:creationId xmlns:p14="http://schemas.microsoft.com/office/powerpoint/2010/main" val="3879265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a:ln/>
        </p:spPr>
      </p:sp>
      <p:sp>
        <p:nvSpPr>
          <p:cNvPr id="40963"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The </a:t>
            </a:r>
            <a:r>
              <a:rPr lang="en-GB" altLang="en-US" b="1" smtClean="0"/>
              <a:t>Stonewall riots</a:t>
            </a:r>
            <a:r>
              <a:rPr lang="en-GB" altLang="en-US" smtClean="0"/>
              <a:t> were a series of spontaneous, violent demonstrations against a </a:t>
            </a:r>
            <a:r>
              <a:rPr lang="en-GB" altLang="en-US" smtClean="0">
                <a:hlinkClick r:id="rId3" action="ppaction://hlinkfile" tooltip="Police raid"/>
              </a:rPr>
              <a:t>police raid</a:t>
            </a:r>
            <a:r>
              <a:rPr lang="en-GB" altLang="en-US" smtClean="0"/>
              <a:t> that took place in the early morning hours of June 28, 1969, at the </a:t>
            </a:r>
            <a:r>
              <a:rPr lang="en-GB" altLang="en-US" smtClean="0">
                <a:hlinkClick r:id="rId4" action="ppaction://hlinkfile" tooltip="Stonewall Inn"/>
              </a:rPr>
              <a:t>Stonewall Inn</a:t>
            </a:r>
            <a:r>
              <a:rPr lang="en-GB" altLang="en-US" smtClean="0"/>
              <a:t>, in the </a:t>
            </a:r>
            <a:r>
              <a:rPr lang="en-GB" altLang="en-US" smtClean="0">
                <a:hlinkClick r:id="rId5" action="ppaction://hlinkfile" tooltip="Greenwich Village"/>
              </a:rPr>
              <a:t>Greenwich Village</a:t>
            </a:r>
            <a:r>
              <a:rPr lang="en-GB" altLang="en-US" smtClean="0"/>
              <a:t> neighborhood of </a:t>
            </a:r>
            <a:r>
              <a:rPr lang="en-GB" altLang="en-US" smtClean="0">
                <a:hlinkClick r:id="rId6" action="ppaction://hlinkfile" tooltip="New York City"/>
              </a:rPr>
              <a:t>New York City</a:t>
            </a:r>
            <a:r>
              <a:rPr lang="en-GB" altLang="en-US" smtClean="0"/>
              <a:t>. They are frequently cited as the first instance in American history when people in the homosexual community fought back against a government-sponsored system that persecuted </a:t>
            </a:r>
            <a:r>
              <a:rPr lang="en-GB" altLang="en-US" smtClean="0">
                <a:hlinkClick r:id="rId7" action="ppaction://hlinkfile" tooltip="Sexual minorities"/>
              </a:rPr>
              <a:t>sexual minorities</a:t>
            </a:r>
            <a:r>
              <a:rPr lang="en-GB" altLang="en-US" smtClean="0"/>
              <a:t>, and they have become the defining event that marked the start of the </a:t>
            </a:r>
            <a:r>
              <a:rPr lang="en-GB" altLang="en-US" smtClean="0">
                <a:hlinkClick r:id="rId8" action="ppaction://hlinkfile" tooltip="Gay rights movement"/>
              </a:rPr>
              <a:t>gay rights movement</a:t>
            </a:r>
            <a:r>
              <a:rPr lang="en-GB" altLang="en-US" smtClean="0"/>
              <a:t> in the United States and around the world.</a:t>
            </a:r>
          </a:p>
        </p:txBody>
      </p:sp>
      <p:sp>
        <p:nvSpPr>
          <p:cNvPr id="40964"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8DDACC6-7C2D-43A0-B953-6F51AE35AA78}" type="slidenum">
              <a:rPr lang="en-GB" altLang="en-US">
                <a:latin typeface="Tahoma" panose="020B0604030504040204" pitchFamily="34" charset="0"/>
              </a:rPr>
              <a:pPr>
                <a:spcBef>
                  <a:spcPct val="0"/>
                </a:spcBef>
              </a:pPr>
              <a:t>19</a:t>
            </a:fld>
            <a:endParaRPr lang="en-GB" altLang="en-US">
              <a:latin typeface="Tahoma" panose="020B0604030504040204" pitchFamily="34" charset="0"/>
            </a:endParaRPr>
          </a:p>
        </p:txBody>
      </p:sp>
    </p:spTree>
    <p:extLst>
      <p:ext uri="{BB962C8B-B14F-4D97-AF65-F5344CB8AC3E}">
        <p14:creationId xmlns:p14="http://schemas.microsoft.com/office/powerpoint/2010/main" val="14223893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Slide Image Placeholder 1"/>
          <p:cNvSpPr>
            <a:spLocks noGrp="1" noRot="1" noChangeAspect="1" noTextEdit="1"/>
          </p:cNvSpPr>
          <p:nvPr>
            <p:ph type="sldImg"/>
          </p:nvPr>
        </p:nvSpPr>
        <p:spPr>
          <a:ln/>
        </p:spPr>
      </p:sp>
      <p:sp>
        <p:nvSpPr>
          <p:cNvPr id="419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GB" altLang="en-US" smtClean="0"/>
              <a:t>Following and inspired by black rights and women’s movements</a:t>
            </a:r>
          </a:p>
          <a:p>
            <a:pPr eaLnBrk="1" hangingPunct="1"/>
            <a:r>
              <a:rPr lang="en-GB" altLang="en-US" smtClean="0"/>
              <a:t>1990 Americans with Disabilities Act</a:t>
            </a:r>
          </a:p>
        </p:txBody>
      </p:sp>
      <p:sp>
        <p:nvSpPr>
          <p:cNvPr id="419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Calibri" panose="020F0502020204030204" pitchFamily="34" charset="0"/>
              </a:defRPr>
            </a:lvl1pPr>
            <a:lvl2pPr marL="742950" indent="-285750">
              <a:spcBef>
                <a:spcPct val="30000"/>
              </a:spcBef>
              <a:defRPr sz="1200">
                <a:solidFill>
                  <a:schemeClr val="tx1"/>
                </a:solidFill>
                <a:latin typeface="Calibri" panose="020F0502020204030204" pitchFamily="34" charset="0"/>
              </a:defRPr>
            </a:lvl2pPr>
            <a:lvl3pPr marL="1143000" indent="-228600">
              <a:spcBef>
                <a:spcPct val="30000"/>
              </a:spcBef>
              <a:defRPr sz="1200">
                <a:solidFill>
                  <a:schemeClr val="tx1"/>
                </a:solidFill>
                <a:latin typeface="Calibri" panose="020F0502020204030204" pitchFamily="34" charset="0"/>
              </a:defRPr>
            </a:lvl3pPr>
            <a:lvl4pPr marL="1600200" indent="-228600">
              <a:spcBef>
                <a:spcPct val="30000"/>
              </a:spcBef>
              <a:defRPr sz="1200">
                <a:solidFill>
                  <a:schemeClr val="tx1"/>
                </a:solidFill>
                <a:latin typeface="Calibri" panose="020F0502020204030204" pitchFamily="34" charset="0"/>
              </a:defRPr>
            </a:lvl4pPr>
            <a:lvl5pPr marL="2057400" indent="-228600">
              <a:spcBef>
                <a:spcPct val="30000"/>
              </a:spcBef>
              <a:defRPr sz="1200">
                <a:solidFill>
                  <a:schemeClr val="tx1"/>
                </a:solidFill>
                <a:latin typeface="Calibri" panose="020F0502020204030204" pitchFamily="34" charset="0"/>
              </a:defRPr>
            </a:lvl5pPr>
            <a:lvl6pPr marL="2514600" indent="-228600" eaLnBrk="0" fontAlgn="base" hangingPunct="0">
              <a:spcBef>
                <a:spcPct val="30000"/>
              </a:spcBef>
              <a:spcAft>
                <a:spcPct val="0"/>
              </a:spcAft>
              <a:defRPr sz="1200">
                <a:solidFill>
                  <a:schemeClr val="tx1"/>
                </a:solidFill>
                <a:latin typeface="Calibri" panose="020F0502020204030204" pitchFamily="34" charset="0"/>
              </a:defRPr>
            </a:lvl6pPr>
            <a:lvl7pPr marL="2971800" indent="-228600" eaLnBrk="0" fontAlgn="base" hangingPunct="0">
              <a:spcBef>
                <a:spcPct val="30000"/>
              </a:spcBef>
              <a:spcAft>
                <a:spcPct val="0"/>
              </a:spcAft>
              <a:defRPr sz="1200">
                <a:solidFill>
                  <a:schemeClr val="tx1"/>
                </a:solidFill>
                <a:latin typeface="Calibri" panose="020F0502020204030204" pitchFamily="34" charset="0"/>
              </a:defRPr>
            </a:lvl7pPr>
            <a:lvl8pPr marL="3429000" indent="-228600" eaLnBrk="0" fontAlgn="base" hangingPunct="0">
              <a:spcBef>
                <a:spcPct val="30000"/>
              </a:spcBef>
              <a:spcAft>
                <a:spcPct val="0"/>
              </a:spcAft>
              <a:defRPr sz="1200">
                <a:solidFill>
                  <a:schemeClr val="tx1"/>
                </a:solidFill>
                <a:latin typeface="Calibri" panose="020F0502020204030204" pitchFamily="34" charset="0"/>
              </a:defRPr>
            </a:lvl8pPr>
            <a:lvl9pPr marL="3886200" indent="-228600" eaLnBrk="0" fontAlgn="base" hangingPunct="0">
              <a:spcBef>
                <a:spcPct val="30000"/>
              </a:spcBef>
              <a:spcAft>
                <a:spcPct val="0"/>
              </a:spcAft>
              <a:defRPr sz="1200">
                <a:solidFill>
                  <a:schemeClr val="tx1"/>
                </a:solidFill>
                <a:latin typeface="Calibri" panose="020F0502020204030204" pitchFamily="34" charset="0"/>
              </a:defRPr>
            </a:lvl9pPr>
          </a:lstStyle>
          <a:p>
            <a:pPr>
              <a:spcBef>
                <a:spcPct val="0"/>
              </a:spcBef>
            </a:pPr>
            <a:fld id="{37BCF5C6-A5FD-4316-B1EF-AF0197111AE6}" type="slidenum">
              <a:rPr lang="en-GB" altLang="en-US">
                <a:latin typeface="Tahoma" panose="020B0604030504040204" pitchFamily="34" charset="0"/>
              </a:rPr>
              <a:pPr>
                <a:spcBef>
                  <a:spcPct val="0"/>
                </a:spcBef>
              </a:pPr>
              <a:t>21</a:t>
            </a:fld>
            <a:endParaRPr lang="en-GB" altLang="en-US">
              <a:latin typeface="Tahoma" panose="020B0604030504040204" pitchFamily="34" charset="0"/>
            </a:endParaRPr>
          </a:p>
        </p:txBody>
      </p:sp>
    </p:spTree>
    <p:extLst>
      <p:ext uri="{BB962C8B-B14F-4D97-AF65-F5344CB8AC3E}">
        <p14:creationId xmlns:p14="http://schemas.microsoft.com/office/powerpoint/2010/main" val="5005365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ounded Rectangle 3"/>
          <p:cNvSpPr/>
          <p:nvPr/>
        </p:nvSpPr>
        <p:spPr>
          <a:xfrm>
            <a:off x="228600" y="228600"/>
            <a:ext cx="8696325" cy="6035675"/>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5" name="Group 9"/>
          <p:cNvGrpSpPr>
            <a:grpSpLocks noChangeAspect="1"/>
          </p:cNvGrpSpPr>
          <p:nvPr/>
        </p:nvGrpSpPr>
        <p:grpSpPr bwMode="auto">
          <a:xfrm>
            <a:off x="211138" y="5354638"/>
            <a:ext cx="8723312" cy="1330325"/>
            <a:chOff x="-3905250" y="4294188"/>
            <a:chExt cx="13011150" cy="1892300"/>
          </a:xfrm>
        </p:grpSpPr>
        <p:sp>
          <p:nvSpPr>
            <p:cNvPr id="6" name="Freeform 14"/>
            <p:cNvSpPr>
              <a:spLocks/>
            </p:cNvSpPr>
            <p:nvPr/>
          </p:nvSpPr>
          <p:spPr bwMode="hidden">
            <a:xfrm>
              <a:off x="4810125" y="4500563"/>
              <a:ext cx="4295775" cy="1016000"/>
            </a:xfrm>
            <a:custGeom>
              <a:avLst/>
              <a:gdLst>
                <a:gd name="T0" fmla="*/ 2700 w 2706"/>
                <a:gd name="T1" fmla="*/ 0 h 640"/>
                <a:gd name="T2" fmla="*/ 2700 w 2706"/>
                <a:gd name="T3" fmla="*/ 0 h 640"/>
                <a:gd name="T4" fmla="*/ 2586 w 2706"/>
                <a:gd name="T5" fmla="*/ 18 h 640"/>
                <a:gd name="T6" fmla="*/ 2470 w 2706"/>
                <a:gd name="T7" fmla="*/ 38 h 640"/>
                <a:gd name="T8" fmla="*/ 2352 w 2706"/>
                <a:gd name="T9" fmla="*/ 60 h 640"/>
                <a:gd name="T10" fmla="*/ 2230 w 2706"/>
                <a:gd name="T11" fmla="*/ 82 h 640"/>
                <a:gd name="T12" fmla="*/ 2106 w 2706"/>
                <a:gd name="T13" fmla="*/ 108 h 640"/>
                <a:gd name="T14" fmla="*/ 1978 w 2706"/>
                <a:gd name="T15" fmla="*/ 134 h 640"/>
                <a:gd name="T16" fmla="*/ 1848 w 2706"/>
                <a:gd name="T17" fmla="*/ 164 h 640"/>
                <a:gd name="T18" fmla="*/ 1714 w 2706"/>
                <a:gd name="T19" fmla="*/ 194 h 640"/>
                <a:gd name="T20" fmla="*/ 1714 w 2706"/>
                <a:gd name="T21" fmla="*/ 194 h 640"/>
                <a:gd name="T22" fmla="*/ 1472 w 2706"/>
                <a:gd name="T23" fmla="*/ 252 h 640"/>
                <a:gd name="T24" fmla="*/ 1236 w 2706"/>
                <a:gd name="T25" fmla="*/ 304 h 640"/>
                <a:gd name="T26" fmla="*/ 1010 w 2706"/>
                <a:gd name="T27" fmla="*/ 352 h 640"/>
                <a:gd name="T28" fmla="*/ 792 w 2706"/>
                <a:gd name="T29" fmla="*/ 398 h 640"/>
                <a:gd name="T30" fmla="*/ 584 w 2706"/>
                <a:gd name="T31" fmla="*/ 438 h 640"/>
                <a:gd name="T32" fmla="*/ 382 w 2706"/>
                <a:gd name="T33" fmla="*/ 474 h 640"/>
                <a:gd name="T34" fmla="*/ 188 w 2706"/>
                <a:gd name="T35" fmla="*/ 508 h 640"/>
                <a:gd name="T36" fmla="*/ 0 w 2706"/>
                <a:gd name="T37" fmla="*/ 538 h 640"/>
                <a:gd name="T38" fmla="*/ 0 w 2706"/>
                <a:gd name="T39" fmla="*/ 538 h 640"/>
                <a:gd name="T40" fmla="*/ 130 w 2706"/>
                <a:gd name="T41" fmla="*/ 556 h 640"/>
                <a:gd name="T42" fmla="*/ 254 w 2706"/>
                <a:gd name="T43" fmla="*/ 572 h 640"/>
                <a:gd name="T44" fmla="*/ 374 w 2706"/>
                <a:gd name="T45" fmla="*/ 586 h 640"/>
                <a:gd name="T46" fmla="*/ 492 w 2706"/>
                <a:gd name="T47" fmla="*/ 598 h 640"/>
                <a:gd name="T48" fmla="*/ 606 w 2706"/>
                <a:gd name="T49" fmla="*/ 610 h 640"/>
                <a:gd name="T50" fmla="*/ 716 w 2706"/>
                <a:gd name="T51" fmla="*/ 618 h 640"/>
                <a:gd name="T52" fmla="*/ 822 w 2706"/>
                <a:gd name="T53" fmla="*/ 626 h 640"/>
                <a:gd name="T54" fmla="*/ 926 w 2706"/>
                <a:gd name="T55" fmla="*/ 632 h 640"/>
                <a:gd name="T56" fmla="*/ 1028 w 2706"/>
                <a:gd name="T57" fmla="*/ 636 h 640"/>
                <a:gd name="T58" fmla="*/ 1126 w 2706"/>
                <a:gd name="T59" fmla="*/ 638 h 640"/>
                <a:gd name="T60" fmla="*/ 1220 w 2706"/>
                <a:gd name="T61" fmla="*/ 640 h 640"/>
                <a:gd name="T62" fmla="*/ 1312 w 2706"/>
                <a:gd name="T63" fmla="*/ 640 h 640"/>
                <a:gd name="T64" fmla="*/ 1402 w 2706"/>
                <a:gd name="T65" fmla="*/ 638 h 640"/>
                <a:gd name="T66" fmla="*/ 1490 w 2706"/>
                <a:gd name="T67" fmla="*/ 636 h 640"/>
                <a:gd name="T68" fmla="*/ 1574 w 2706"/>
                <a:gd name="T69" fmla="*/ 632 h 640"/>
                <a:gd name="T70" fmla="*/ 1656 w 2706"/>
                <a:gd name="T71" fmla="*/ 626 h 640"/>
                <a:gd name="T72" fmla="*/ 1734 w 2706"/>
                <a:gd name="T73" fmla="*/ 620 h 640"/>
                <a:gd name="T74" fmla="*/ 1812 w 2706"/>
                <a:gd name="T75" fmla="*/ 612 h 640"/>
                <a:gd name="T76" fmla="*/ 1886 w 2706"/>
                <a:gd name="T77" fmla="*/ 602 h 640"/>
                <a:gd name="T78" fmla="*/ 1960 w 2706"/>
                <a:gd name="T79" fmla="*/ 592 h 640"/>
                <a:gd name="T80" fmla="*/ 2030 w 2706"/>
                <a:gd name="T81" fmla="*/ 580 h 640"/>
                <a:gd name="T82" fmla="*/ 2100 w 2706"/>
                <a:gd name="T83" fmla="*/ 568 h 640"/>
                <a:gd name="T84" fmla="*/ 2166 w 2706"/>
                <a:gd name="T85" fmla="*/ 554 h 640"/>
                <a:gd name="T86" fmla="*/ 2232 w 2706"/>
                <a:gd name="T87" fmla="*/ 540 h 640"/>
                <a:gd name="T88" fmla="*/ 2296 w 2706"/>
                <a:gd name="T89" fmla="*/ 524 h 640"/>
                <a:gd name="T90" fmla="*/ 2358 w 2706"/>
                <a:gd name="T91" fmla="*/ 508 h 640"/>
                <a:gd name="T92" fmla="*/ 2418 w 2706"/>
                <a:gd name="T93" fmla="*/ 490 h 640"/>
                <a:gd name="T94" fmla="*/ 2478 w 2706"/>
                <a:gd name="T95" fmla="*/ 472 h 640"/>
                <a:gd name="T96" fmla="*/ 2592 w 2706"/>
                <a:gd name="T97" fmla="*/ 432 h 640"/>
                <a:gd name="T98" fmla="*/ 2702 w 2706"/>
                <a:gd name="T99" fmla="*/ 390 h 640"/>
                <a:gd name="T100" fmla="*/ 2702 w 2706"/>
                <a:gd name="T101" fmla="*/ 390 h 640"/>
                <a:gd name="T102" fmla="*/ 2706 w 2706"/>
                <a:gd name="T103" fmla="*/ 388 h 640"/>
                <a:gd name="T104" fmla="*/ 2706 w 2706"/>
                <a:gd name="T105" fmla="*/ 388 h 640"/>
                <a:gd name="T106" fmla="*/ 2706 w 2706"/>
                <a:gd name="T107" fmla="*/ 0 h 640"/>
                <a:gd name="T108" fmla="*/ 2706 w 2706"/>
                <a:gd name="T109" fmla="*/ 0 h 640"/>
                <a:gd name="T110" fmla="*/ 2700 w 2706"/>
                <a:gd name="T111" fmla="*/ 0 h 640"/>
                <a:gd name="T112" fmla="*/ 2700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18"/>
            <p:cNvSpPr>
              <a:spLocks/>
            </p:cNvSpPr>
            <p:nvPr/>
          </p:nvSpPr>
          <p:spPr bwMode="hidden">
            <a:xfrm>
              <a:off x="-309563" y="4318000"/>
              <a:ext cx="8280401" cy="1209675"/>
            </a:xfrm>
            <a:custGeom>
              <a:avLst/>
              <a:gdLst>
                <a:gd name="T0" fmla="*/ 5216 w 5216"/>
                <a:gd name="T1" fmla="*/ 714 h 762"/>
                <a:gd name="T2" fmla="*/ 4984 w 5216"/>
                <a:gd name="T3" fmla="*/ 686 h 762"/>
                <a:gd name="T4" fmla="*/ 4478 w 5216"/>
                <a:gd name="T5" fmla="*/ 610 h 762"/>
                <a:gd name="T6" fmla="*/ 3914 w 5216"/>
                <a:gd name="T7" fmla="*/ 508 h 762"/>
                <a:gd name="T8" fmla="*/ 3286 w 5216"/>
                <a:gd name="T9" fmla="*/ 374 h 762"/>
                <a:gd name="T10" fmla="*/ 2946 w 5216"/>
                <a:gd name="T11" fmla="*/ 296 h 762"/>
                <a:gd name="T12" fmla="*/ 2682 w 5216"/>
                <a:gd name="T13" fmla="*/ 236 h 762"/>
                <a:gd name="T14" fmla="*/ 2430 w 5216"/>
                <a:gd name="T15" fmla="*/ 184 h 762"/>
                <a:gd name="T16" fmla="*/ 2190 w 5216"/>
                <a:gd name="T17" fmla="*/ 140 h 762"/>
                <a:gd name="T18" fmla="*/ 1960 w 5216"/>
                <a:gd name="T19" fmla="*/ 102 h 762"/>
                <a:gd name="T20" fmla="*/ 1740 w 5216"/>
                <a:gd name="T21" fmla="*/ 72 h 762"/>
                <a:gd name="T22" fmla="*/ 1334 w 5216"/>
                <a:gd name="T23" fmla="*/ 28 h 762"/>
                <a:gd name="T24" fmla="*/ 970 w 5216"/>
                <a:gd name="T25" fmla="*/ 4 h 762"/>
                <a:gd name="T26" fmla="*/ 644 w 5216"/>
                <a:gd name="T27" fmla="*/ 0 h 762"/>
                <a:gd name="T28" fmla="*/ 358 w 5216"/>
                <a:gd name="T29" fmla="*/ 10 h 762"/>
                <a:gd name="T30" fmla="*/ 110 w 5216"/>
                <a:gd name="T31" fmla="*/ 32 h 762"/>
                <a:gd name="T32" fmla="*/ 0 w 5216"/>
                <a:gd name="T33" fmla="*/ 48 h 762"/>
                <a:gd name="T34" fmla="*/ 314 w 5216"/>
                <a:gd name="T35" fmla="*/ 86 h 762"/>
                <a:gd name="T36" fmla="*/ 652 w 5216"/>
                <a:gd name="T37" fmla="*/ 140 h 762"/>
                <a:gd name="T38" fmla="*/ 1014 w 5216"/>
                <a:gd name="T39" fmla="*/ 210 h 762"/>
                <a:gd name="T40" fmla="*/ 1402 w 5216"/>
                <a:gd name="T41" fmla="*/ 296 h 762"/>
                <a:gd name="T42" fmla="*/ 1756 w 5216"/>
                <a:gd name="T43" fmla="*/ 378 h 762"/>
                <a:gd name="T44" fmla="*/ 2408 w 5216"/>
                <a:gd name="T45" fmla="*/ 516 h 762"/>
                <a:gd name="T46" fmla="*/ 2708 w 5216"/>
                <a:gd name="T47" fmla="*/ 572 h 762"/>
                <a:gd name="T48" fmla="*/ 2992 w 5216"/>
                <a:gd name="T49" fmla="*/ 620 h 762"/>
                <a:gd name="T50" fmla="*/ 3260 w 5216"/>
                <a:gd name="T51" fmla="*/ 662 h 762"/>
                <a:gd name="T52" fmla="*/ 3512 w 5216"/>
                <a:gd name="T53" fmla="*/ 694 h 762"/>
                <a:gd name="T54" fmla="*/ 3750 w 5216"/>
                <a:gd name="T55" fmla="*/ 722 h 762"/>
                <a:gd name="T56" fmla="*/ 3974 w 5216"/>
                <a:gd name="T57" fmla="*/ 740 h 762"/>
                <a:gd name="T58" fmla="*/ 4184 w 5216"/>
                <a:gd name="T59" fmla="*/ 754 h 762"/>
                <a:gd name="T60" fmla="*/ 4384 w 5216"/>
                <a:gd name="T61" fmla="*/ 762 h 762"/>
                <a:gd name="T62" fmla="*/ 4570 w 5216"/>
                <a:gd name="T63" fmla="*/ 762 h 762"/>
                <a:gd name="T64" fmla="*/ 4746 w 5216"/>
                <a:gd name="T65" fmla="*/ 758 h 762"/>
                <a:gd name="T66" fmla="*/ 4912 w 5216"/>
                <a:gd name="T67" fmla="*/ 748 h 762"/>
                <a:gd name="T68" fmla="*/ 5068 w 5216"/>
                <a:gd name="T69" fmla="*/ 732 h 762"/>
                <a:gd name="T70" fmla="*/ 5216 w 5216"/>
                <a:gd name="T71" fmla="*/ 714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22"/>
            <p:cNvSpPr>
              <a:spLocks/>
            </p:cNvSpPr>
            <p:nvPr/>
          </p:nvSpPr>
          <p:spPr bwMode="hidden">
            <a:xfrm>
              <a:off x="3175" y="4335463"/>
              <a:ext cx="8166100" cy="1101725"/>
            </a:xfrm>
            <a:custGeom>
              <a:avLst/>
              <a:gdLst>
                <a:gd name="T0" fmla="*/ 0 w 5144"/>
                <a:gd name="T1" fmla="*/ 70 h 694"/>
                <a:gd name="T2" fmla="*/ 0 w 5144"/>
                <a:gd name="T3" fmla="*/ 70 h 694"/>
                <a:gd name="T4" fmla="*/ 18 w 5144"/>
                <a:gd name="T5" fmla="*/ 66 h 694"/>
                <a:gd name="T6" fmla="*/ 72 w 5144"/>
                <a:gd name="T7" fmla="*/ 56 h 694"/>
                <a:gd name="T8" fmla="*/ 164 w 5144"/>
                <a:gd name="T9" fmla="*/ 42 h 694"/>
                <a:gd name="T10" fmla="*/ 224 w 5144"/>
                <a:gd name="T11" fmla="*/ 34 h 694"/>
                <a:gd name="T12" fmla="*/ 294 w 5144"/>
                <a:gd name="T13" fmla="*/ 26 h 694"/>
                <a:gd name="T14" fmla="*/ 372 w 5144"/>
                <a:gd name="T15" fmla="*/ 20 h 694"/>
                <a:gd name="T16" fmla="*/ 462 w 5144"/>
                <a:gd name="T17" fmla="*/ 14 h 694"/>
                <a:gd name="T18" fmla="*/ 560 w 5144"/>
                <a:gd name="T19" fmla="*/ 8 h 694"/>
                <a:gd name="T20" fmla="*/ 670 w 5144"/>
                <a:gd name="T21" fmla="*/ 4 h 694"/>
                <a:gd name="T22" fmla="*/ 790 w 5144"/>
                <a:gd name="T23" fmla="*/ 2 h 694"/>
                <a:gd name="T24" fmla="*/ 920 w 5144"/>
                <a:gd name="T25" fmla="*/ 0 h 694"/>
                <a:gd name="T26" fmla="*/ 1060 w 5144"/>
                <a:gd name="T27" fmla="*/ 2 h 694"/>
                <a:gd name="T28" fmla="*/ 1210 w 5144"/>
                <a:gd name="T29" fmla="*/ 6 h 694"/>
                <a:gd name="T30" fmla="*/ 1372 w 5144"/>
                <a:gd name="T31" fmla="*/ 14 h 694"/>
                <a:gd name="T32" fmla="*/ 1544 w 5144"/>
                <a:gd name="T33" fmla="*/ 24 h 694"/>
                <a:gd name="T34" fmla="*/ 1726 w 5144"/>
                <a:gd name="T35" fmla="*/ 40 h 694"/>
                <a:gd name="T36" fmla="*/ 1920 w 5144"/>
                <a:gd name="T37" fmla="*/ 58 h 694"/>
                <a:gd name="T38" fmla="*/ 2126 w 5144"/>
                <a:gd name="T39" fmla="*/ 80 h 694"/>
                <a:gd name="T40" fmla="*/ 2342 w 5144"/>
                <a:gd name="T41" fmla="*/ 106 h 694"/>
                <a:gd name="T42" fmla="*/ 2570 w 5144"/>
                <a:gd name="T43" fmla="*/ 138 h 694"/>
                <a:gd name="T44" fmla="*/ 2808 w 5144"/>
                <a:gd name="T45" fmla="*/ 174 h 694"/>
                <a:gd name="T46" fmla="*/ 3058 w 5144"/>
                <a:gd name="T47" fmla="*/ 216 h 694"/>
                <a:gd name="T48" fmla="*/ 3320 w 5144"/>
                <a:gd name="T49" fmla="*/ 266 h 694"/>
                <a:gd name="T50" fmla="*/ 3594 w 5144"/>
                <a:gd name="T51" fmla="*/ 320 h 694"/>
                <a:gd name="T52" fmla="*/ 3880 w 5144"/>
                <a:gd name="T53" fmla="*/ 380 h 694"/>
                <a:gd name="T54" fmla="*/ 4178 w 5144"/>
                <a:gd name="T55" fmla="*/ 448 h 694"/>
                <a:gd name="T56" fmla="*/ 4488 w 5144"/>
                <a:gd name="T57" fmla="*/ 522 h 694"/>
                <a:gd name="T58" fmla="*/ 4810 w 5144"/>
                <a:gd name="T59" fmla="*/ 604 h 694"/>
                <a:gd name="T60" fmla="*/ 5144 w 5144"/>
                <a:gd name="T61" fmla="*/ 694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 name="Freeform 26"/>
            <p:cNvSpPr>
              <a:spLocks/>
            </p:cNvSpPr>
            <p:nvPr/>
          </p:nvSpPr>
          <p:spPr bwMode="hidden">
            <a:xfrm>
              <a:off x="4156075" y="4316413"/>
              <a:ext cx="4940300" cy="927100"/>
            </a:xfrm>
            <a:custGeom>
              <a:avLst/>
              <a:gdLst>
                <a:gd name="T0" fmla="*/ 0 w 3112"/>
                <a:gd name="T1" fmla="*/ 584 h 584"/>
                <a:gd name="T2" fmla="*/ 0 w 3112"/>
                <a:gd name="T3" fmla="*/ 584 h 584"/>
                <a:gd name="T4" fmla="*/ 90 w 3112"/>
                <a:gd name="T5" fmla="*/ 560 h 584"/>
                <a:gd name="T6" fmla="*/ 336 w 3112"/>
                <a:gd name="T7" fmla="*/ 498 h 584"/>
                <a:gd name="T8" fmla="*/ 506 w 3112"/>
                <a:gd name="T9" fmla="*/ 456 h 584"/>
                <a:gd name="T10" fmla="*/ 702 w 3112"/>
                <a:gd name="T11" fmla="*/ 410 h 584"/>
                <a:gd name="T12" fmla="*/ 920 w 3112"/>
                <a:gd name="T13" fmla="*/ 360 h 584"/>
                <a:gd name="T14" fmla="*/ 1154 w 3112"/>
                <a:gd name="T15" fmla="*/ 306 h 584"/>
                <a:gd name="T16" fmla="*/ 1402 w 3112"/>
                <a:gd name="T17" fmla="*/ 254 h 584"/>
                <a:gd name="T18" fmla="*/ 1656 w 3112"/>
                <a:gd name="T19" fmla="*/ 202 h 584"/>
                <a:gd name="T20" fmla="*/ 1916 w 3112"/>
                <a:gd name="T21" fmla="*/ 154 h 584"/>
                <a:gd name="T22" fmla="*/ 2174 w 3112"/>
                <a:gd name="T23" fmla="*/ 108 h 584"/>
                <a:gd name="T24" fmla="*/ 2302 w 3112"/>
                <a:gd name="T25" fmla="*/ 88 h 584"/>
                <a:gd name="T26" fmla="*/ 2426 w 3112"/>
                <a:gd name="T27" fmla="*/ 68 h 584"/>
                <a:gd name="T28" fmla="*/ 2550 w 3112"/>
                <a:gd name="T29" fmla="*/ 52 h 584"/>
                <a:gd name="T30" fmla="*/ 2670 w 3112"/>
                <a:gd name="T31" fmla="*/ 36 h 584"/>
                <a:gd name="T32" fmla="*/ 2788 w 3112"/>
                <a:gd name="T33" fmla="*/ 24 h 584"/>
                <a:gd name="T34" fmla="*/ 2900 w 3112"/>
                <a:gd name="T35" fmla="*/ 14 h 584"/>
                <a:gd name="T36" fmla="*/ 3008 w 3112"/>
                <a:gd name="T37" fmla="*/ 6 h 584"/>
                <a:gd name="T38" fmla="*/ 3112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0" name="Freeform 10"/>
            <p:cNvSpPr>
              <a:spLocks/>
            </p:cNvSpPr>
            <p:nvPr/>
          </p:nvSpPr>
          <p:spPr bwMode="hidden">
            <a:xfrm>
              <a:off x="-3905250" y="4294188"/>
              <a:ext cx="13011150" cy="1892300"/>
            </a:xfrm>
            <a:custGeom>
              <a:avLst/>
              <a:gdLst>
                <a:gd name="T0" fmla="*/ 8192 w 8196"/>
                <a:gd name="T1" fmla="*/ 512 h 1192"/>
                <a:gd name="T2" fmla="*/ 8040 w 8196"/>
                <a:gd name="T3" fmla="*/ 570 h 1192"/>
                <a:gd name="T4" fmla="*/ 7878 w 8196"/>
                <a:gd name="T5" fmla="*/ 620 h 1192"/>
                <a:gd name="T6" fmla="*/ 7706 w 8196"/>
                <a:gd name="T7" fmla="*/ 666 h 1192"/>
                <a:gd name="T8" fmla="*/ 7522 w 8196"/>
                <a:gd name="T9" fmla="*/ 702 h 1192"/>
                <a:gd name="T10" fmla="*/ 7322 w 8196"/>
                <a:gd name="T11" fmla="*/ 730 h 1192"/>
                <a:gd name="T12" fmla="*/ 7106 w 8196"/>
                <a:gd name="T13" fmla="*/ 750 h 1192"/>
                <a:gd name="T14" fmla="*/ 6872 w 8196"/>
                <a:gd name="T15" fmla="*/ 762 h 1192"/>
                <a:gd name="T16" fmla="*/ 6618 w 8196"/>
                <a:gd name="T17" fmla="*/ 760 h 1192"/>
                <a:gd name="T18" fmla="*/ 6342 w 8196"/>
                <a:gd name="T19" fmla="*/ 750 h 1192"/>
                <a:gd name="T20" fmla="*/ 6042 w 8196"/>
                <a:gd name="T21" fmla="*/ 726 h 1192"/>
                <a:gd name="T22" fmla="*/ 5716 w 8196"/>
                <a:gd name="T23" fmla="*/ 690 h 1192"/>
                <a:gd name="T24" fmla="*/ 5364 w 8196"/>
                <a:gd name="T25" fmla="*/ 642 h 1192"/>
                <a:gd name="T26" fmla="*/ 4982 w 8196"/>
                <a:gd name="T27" fmla="*/ 578 h 1192"/>
                <a:gd name="T28" fmla="*/ 4568 w 8196"/>
                <a:gd name="T29" fmla="*/ 500 h 1192"/>
                <a:gd name="T30" fmla="*/ 4122 w 8196"/>
                <a:gd name="T31" fmla="*/ 406 h 1192"/>
                <a:gd name="T32" fmla="*/ 3640 w 8196"/>
                <a:gd name="T33" fmla="*/ 296 h 1192"/>
                <a:gd name="T34" fmla="*/ 3396 w 8196"/>
                <a:gd name="T35" fmla="*/ 240 h 1192"/>
                <a:gd name="T36" fmla="*/ 2934 w 8196"/>
                <a:gd name="T37" fmla="*/ 148 h 1192"/>
                <a:gd name="T38" fmla="*/ 2512 w 8196"/>
                <a:gd name="T39" fmla="*/ 82 h 1192"/>
                <a:gd name="T40" fmla="*/ 2126 w 8196"/>
                <a:gd name="T41" fmla="*/ 36 h 1192"/>
                <a:gd name="T42" fmla="*/ 1776 w 8196"/>
                <a:gd name="T43" fmla="*/ 10 h 1192"/>
                <a:gd name="T44" fmla="*/ 1462 w 8196"/>
                <a:gd name="T45" fmla="*/ 0 h 1192"/>
                <a:gd name="T46" fmla="*/ 1182 w 8196"/>
                <a:gd name="T47" fmla="*/ 4 h 1192"/>
                <a:gd name="T48" fmla="*/ 934 w 8196"/>
                <a:gd name="T49" fmla="*/ 20 h 1192"/>
                <a:gd name="T50" fmla="*/ 716 w 8196"/>
                <a:gd name="T51" fmla="*/ 44 h 1192"/>
                <a:gd name="T52" fmla="*/ 530 w 8196"/>
                <a:gd name="T53" fmla="*/ 74 h 1192"/>
                <a:gd name="T54" fmla="*/ 374 w 8196"/>
                <a:gd name="T55" fmla="*/ 108 h 1192"/>
                <a:gd name="T56" fmla="*/ 248 w 8196"/>
                <a:gd name="T57" fmla="*/ 144 h 1192"/>
                <a:gd name="T58" fmla="*/ 148 w 8196"/>
                <a:gd name="T59" fmla="*/ 176 h 1192"/>
                <a:gd name="T60" fmla="*/ 48 w 8196"/>
                <a:gd name="T61" fmla="*/ 216 h 1192"/>
                <a:gd name="T62" fmla="*/ 0 w 8196"/>
                <a:gd name="T63" fmla="*/ 240 h 1192"/>
                <a:gd name="T64" fmla="*/ 8192 w 8196"/>
                <a:gd name="T65" fmla="*/ 1192 h 1192"/>
                <a:gd name="T66" fmla="*/ 8196 w 8196"/>
                <a:gd name="T67" fmla="*/ 1186 h 1192"/>
                <a:gd name="T68" fmla="*/ 8196 w 8196"/>
                <a:gd name="T69" fmla="*/ 510 h 1192"/>
                <a:gd name="T70" fmla="*/ 8192 w 8196"/>
                <a:gd name="T71" fmla="*/ 512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1" name="Date Placeholder 3"/>
          <p:cNvSpPr>
            <a:spLocks noGrp="1"/>
          </p:cNvSpPr>
          <p:nvPr>
            <p:ph type="dt" sz="half" idx="10"/>
          </p:nvPr>
        </p:nvSpPr>
        <p:spPr/>
        <p:txBody>
          <a:bodyPr/>
          <a:lstStyle>
            <a:lvl1pPr>
              <a:defRPr/>
            </a:lvl1pPr>
          </a:lstStyle>
          <a:p>
            <a:pPr>
              <a:defRPr/>
            </a:pPr>
            <a:fld id="{0833BAE2-ED38-43EC-A8A9-F57876F46FF1}" type="datetimeFigureOut">
              <a:rPr lang="en-US"/>
              <a:pPr>
                <a:defRPr/>
              </a:pPr>
              <a:t>7/12/2019</a:t>
            </a:fld>
            <a:endParaRPr lang="en-GB"/>
          </a:p>
        </p:txBody>
      </p:sp>
      <p:sp>
        <p:nvSpPr>
          <p:cNvPr id="12" name="Footer Placeholder 4"/>
          <p:cNvSpPr>
            <a:spLocks noGrp="1"/>
          </p:cNvSpPr>
          <p:nvPr>
            <p:ph type="ftr" sz="quarter" idx="11"/>
          </p:nvPr>
        </p:nvSpPr>
        <p:spPr/>
        <p:txBody>
          <a:bodyPr/>
          <a:lstStyle>
            <a:lvl1pPr>
              <a:defRPr/>
            </a:lvl1pPr>
          </a:lstStyle>
          <a:p>
            <a:pPr>
              <a:defRPr/>
            </a:pPr>
            <a:endParaRPr lang="en-GB"/>
          </a:p>
        </p:txBody>
      </p:sp>
      <p:sp>
        <p:nvSpPr>
          <p:cNvPr id="13" name="Slide Number Placeholder 5"/>
          <p:cNvSpPr>
            <a:spLocks noGrp="1"/>
          </p:cNvSpPr>
          <p:nvPr>
            <p:ph type="sldNum" sz="quarter" idx="12"/>
          </p:nvPr>
        </p:nvSpPr>
        <p:spPr/>
        <p:txBody>
          <a:bodyPr/>
          <a:lstStyle>
            <a:lvl1pPr>
              <a:defRPr/>
            </a:lvl1pPr>
          </a:lstStyle>
          <a:p>
            <a:fld id="{3BF0D8EF-D739-4F3B-9CCB-62EF77BC4F87}" type="slidenum">
              <a:rPr lang="en-GB" altLang="en-US"/>
              <a:pPr/>
              <a:t>‹#›</a:t>
            </a:fld>
            <a:endParaRPr lang="en-GB" altLang="en-US"/>
          </a:p>
        </p:txBody>
      </p:sp>
    </p:spTree>
    <p:extLst>
      <p:ext uri="{BB962C8B-B14F-4D97-AF65-F5344CB8AC3E}">
        <p14:creationId xmlns:p14="http://schemas.microsoft.com/office/powerpoint/2010/main" val="12588074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
        <p:nvSpPr>
          <p:cNvPr id="4" name="Date Placeholder 3"/>
          <p:cNvSpPr>
            <a:spLocks noGrp="1"/>
          </p:cNvSpPr>
          <p:nvPr>
            <p:ph type="dt" sz="half" idx="10"/>
          </p:nvPr>
        </p:nvSpPr>
        <p:spPr/>
        <p:txBody>
          <a:bodyPr/>
          <a:lstStyle>
            <a:lvl1pPr>
              <a:defRPr/>
            </a:lvl1pPr>
          </a:lstStyle>
          <a:p>
            <a:pPr>
              <a:defRPr/>
            </a:pPr>
            <a:fld id="{86ADF796-D809-4FB0-85E6-4F285F016623}" type="datetimeFigureOut">
              <a:rPr lang="en-US"/>
              <a:pPr>
                <a:defRPr/>
              </a:pPr>
              <a:t>7/12/2019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611D51C7-8F22-4D7C-B042-A371F4FA7418}" type="slidenum">
              <a:rPr lang="en-GB" altLang="en-US"/>
              <a:pPr/>
              <a:t>‹#›</a:t>
            </a:fld>
            <a:endParaRPr lang="en-GB" altLang="en-US"/>
          </a:p>
        </p:txBody>
      </p:sp>
    </p:spTree>
    <p:extLst>
      <p:ext uri="{BB962C8B-B14F-4D97-AF65-F5344CB8AC3E}">
        <p14:creationId xmlns:p14="http://schemas.microsoft.com/office/powerpoint/2010/main" val="27976370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Rounded Rectangle 3"/>
          <p:cNvSpPr/>
          <p:nvPr/>
        </p:nvSpPr>
        <p:spPr>
          <a:xfrm>
            <a:off x="228600" y="228600"/>
            <a:ext cx="8696325" cy="473710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Freeform 14"/>
          <p:cNvSpPr>
            <a:spLocks/>
          </p:cNvSpPr>
          <p:nvPr/>
        </p:nvSpPr>
        <p:spPr bwMode="hidden">
          <a:xfrm>
            <a:off x="6046788" y="4203700"/>
            <a:ext cx="2876550" cy="714375"/>
          </a:xfrm>
          <a:custGeom>
            <a:avLst/>
            <a:gdLst>
              <a:gd name="T0" fmla="*/ 2700 w 2706"/>
              <a:gd name="T1" fmla="*/ 0 h 640"/>
              <a:gd name="T2" fmla="*/ 2700 w 2706"/>
              <a:gd name="T3" fmla="*/ 0 h 640"/>
              <a:gd name="T4" fmla="*/ 2586 w 2706"/>
              <a:gd name="T5" fmla="*/ 18 h 640"/>
              <a:gd name="T6" fmla="*/ 2470 w 2706"/>
              <a:gd name="T7" fmla="*/ 38 h 640"/>
              <a:gd name="T8" fmla="*/ 2352 w 2706"/>
              <a:gd name="T9" fmla="*/ 60 h 640"/>
              <a:gd name="T10" fmla="*/ 2230 w 2706"/>
              <a:gd name="T11" fmla="*/ 82 h 640"/>
              <a:gd name="T12" fmla="*/ 2106 w 2706"/>
              <a:gd name="T13" fmla="*/ 108 h 640"/>
              <a:gd name="T14" fmla="*/ 1978 w 2706"/>
              <a:gd name="T15" fmla="*/ 134 h 640"/>
              <a:gd name="T16" fmla="*/ 1848 w 2706"/>
              <a:gd name="T17" fmla="*/ 164 h 640"/>
              <a:gd name="T18" fmla="*/ 1714 w 2706"/>
              <a:gd name="T19" fmla="*/ 194 h 640"/>
              <a:gd name="T20" fmla="*/ 1714 w 2706"/>
              <a:gd name="T21" fmla="*/ 194 h 640"/>
              <a:gd name="T22" fmla="*/ 1472 w 2706"/>
              <a:gd name="T23" fmla="*/ 252 h 640"/>
              <a:gd name="T24" fmla="*/ 1236 w 2706"/>
              <a:gd name="T25" fmla="*/ 304 h 640"/>
              <a:gd name="T26" fmla="*/ 1010 w 2706"/>
              <a:gd name="T27" fmla="*/ 352 h 640"/>
              <a:gd name="T28" fmla="*/ 792 w 2706"/>
              <a:gd name="T29" fmla="*/ 398 h 640"/>
              <a:gd name="T30" fmla="*/ 584 w 2706"/>
              <a:gd name="T31" fmla="*/ 438 h 640"/>
              <a:gd name="T32" fmla="*/ 382 w 2706"/>
              <a:gd name="T33" fmla="*/ 474 h 640"/>
              <a:gd name="T34" fmla="*/ 188 w 2706"/>
              <a:gd name="T35" fmla="*/ 508 h 640"/>
              <a:gd name="T36" fmla="*/ 0 w 2706"/>
              <a:gd name="T37" fmla="*/ 538 h 640"/>
              <a:gd name="T38" fmla="*/ 0 w 2706"/>
              <a:gd name="T39" fmla="*/ 538 h 640"/>
              <a:gd name="T40" fmla="*/ 130 w 2706"/>
              <a:gd name="T41" fmla="*/ 556 h 640"/>
              <a:gd name="T42" fmla="*/ 254 w 2706"/>
              <a:gd name="T43" fmla="*/ 572 h 640"/>
              <a:gd name="T44" fmla="*/ 374 w 2706"/>
              <a:gd name="T45" fmla="*/ 586 h 640"/>
              <a:gd name="T46" fmla="*/ 492 w 2706"/>
              <a:gd name="T47" fmla="*/ 598 h 640"/>
              <a:gd name="T48" fmla="*/ 606 w 2706"/>
              <a:gd name="T49" fmla="*/ 610 h 640"/>
              <a:gd name="T50" fmla="*/ 716 w 2706"/>
              <a:gd name="T51" fmla="*/ 618 h 640"/>
              <a:gd name="T52" fmla="*/ 822 w 2706"/>
              <a:gd name="T53" fmla="*/ 626 h 640"/>
              <a:gd name="T54" fmla="*/ 926 w 2706"/>
              <a:gd name="T55" fmla="*/ 632 h 640"/>
              <a:gd name="T56" fmla="*/ 1028 w 2706"/>
              <a:gd name="T57" fmla="*/ 636 h 640"/>
              <a:gd name="T58" fmla="*/ 1126 w 2706"/>
              <a:gd name="T59" fmla="*/ 638 h 640"/>
              <a:gd name="T60" fmla="*/ 1220 w 2706"/>
              <a:gd name="T61" fmla="*/ 640 h 640"/>
              <a:gd name="T62" fmla="*/ 1312 w 2706"/>
              <a:gd name="T63" fmla="*/ 640 h 640"/>
              <a:gd name="T64" fmla="*/ 1402 w 2706"/>
              <a:gd name="T65" fmla="*/ 638 h 640"/>
              <a:gd name="T66" fmla="*/ 1490 w 2706"/>
              <a:gd name="T67" fmla="*/ 636 h 640"/>
              <a:gd name="T68" fmla="*/ 1574 w 2706"/>
              <a:gd name="T69" fmla="*/ 632 h 640"/>
              <a:gd name="T70" fmla="*/ 1656 w 2706"/>
              <a:gd name="T71" fmla="*/ 626 h 640"/>
              <a:gd name="T72" fmla="*/ 1734 w 2706"/>
              <a:gd name="T73" fmla="*/ 620 h 640"/>
              <a:gd name="T74" fmla="*/ 1812 w 2706"/>
              <a:gd name="T75" fmla="*/ 612 h 640"/>
              <a:gd name="T76" fmla="*/ 1886 w 2706"/>
              <a:gd name="T77" fmla="*/ 602 h 640"/>
              <a:gd name="T78" fmla="*/ 1960 w 2706"/>
              <a:gd name="T79" fmla="*/ 592 h 640"/>
              <a:gd name="T80" fmla="*/ 2030 w 2706"/>
              <a:gd name="T81" fmla="*/ 580 h 640"/>
              <a:gd name="T82" fmla="*/ 2100 w 2706"/>
              <a:gd name="T83" fmla="*/ 568 h 640"/>
              <a:gd name="T84" fmla="*/ 2166 w 2706"/>
              <a:gd name="T85" fmla="*/ 554 h 640"/>
              <a:gd name="T86" fmla="*/ 2232 w 2706"/>
              <a:gd name="T87" fmla="*/ 540 h 640"/>
              <a:gd name="T88" fmla="*/ 2296 w 2706"/>
              <a:gd name="T89" fmla="*/ 524 h 640"/>
              <a:gd name="T90" fmla="*/ 2358 w 2706"/>
              <a:gd name="T91" fmla="*/ 508 h 640"/>
              <a:gd name="T92" fmla="*/ 2418 w 2706"/>
              <a:gd name="T93" fmla="*/ 490 h 640"/>
              <a:gd name="T94" fmla="*/ 2478 w 2706"/>
              <a:gd name="T95" fmla="*/ 472 h 640"/>
              <a:gd name="T96" fmla="*/ 2592 w 2706"/>
              <a:gd name="T97" fmla="*/ 432 h 640"/>
              <a:gd name="T98" fmla="*/ 2702 w 2706"/>
              <a:gd name="T99" fmla="*/ 390 h 640"/>
              <a:gd name="T100" fmla="*/ 2702 w 2706"/>
              <a:gd name="T101" fmla="*/ 390 h 640"/>
              <a:gd name="T102" fmla="*/ 2706 w 2706"/>
              <a:gd name="T103" fmla="*/ 388 h 640"/>
              <a:gd name="T104" fmla="*/ 2706 w 2706"/>
              <a:gd name="T105" fmla="*/ 388 h 640"/>
              <a:gd name="T106" fmla="*/ 2706 w 2706"/>
              <a:gd name="T107" fmla="*/ 0 h 640"/>
              <a:gd name="T108" fmla="*/ 2706 w 2706"/>
              <a:gd name="T109" fmla="*/ 0 h 640"/>
              <a:gd name="T110" fmla="*/ 2700 w 2706"/>
              <a:gd name="T111" fmla="*/ 0 h 640"/>
              <a:gd name="T112" fmla="*/ 2700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 name="Freeform 18"/>
          <p:cNvSpPr>
            <a:spLocks/>
          </p:cNvSpPr>
          <p:nvPr/>
        </p:nvSpPr>
        <p:spPr bwMode="hidden">
          <a:xfrm>
            <a:off x="2619375" y="4075113"/>
            <a:ext cx="5545138" cy="850900"/>
          </a:xfrm>
          <a:custGeom>
            <a:avLst/>
            <a:gdLst>
              <a:gd name="T0" fmla="*/ 5216 w 5216"/>
              <a:gd name="T1" fmla="*/ 714 h 762"/>
              <a:gd name="T2" fmla="*/ 4984 w 5216"/>
              <a:gd name="T3" fmla="*/ 686 h 762"/>
              <a:gd name="T4" fmla="*/ 4478 w 5216"/>
              <a:gd name="T5" fmla="*/ 610 h 762"/>
              <a:gd name="T6" fmla="*/ 3914 w 5216"/>
              <a:gd name="T7" fmla="*/ 508 h 762"/>
              <a:gd name="T8" fmla="*/ 3286 w 5216"/>
              <a:gd name="T9" fmla="*/ 374 h 762"/>
              <a:gd name="T10" fmla="*/ 2946 w 5216"/>
              <a:gd name="T11" fmla="*/ 296 h 762"/>
              <a:gd name="T12" fmla="*/ 2682 w 5216"/>
              <a:gd name="T13" fmla="*/ 236 h 762"/>
              <a:gd name="T14" fmla="*/ 2430 w 5216"/>
              <a:gd name="T15" fmla="*/ 184 h 762"/>
              <a:gd name="T16" fmla="*/ 2190 w 5216"/>
              <a:gd name="T17" fmla="*/ 140 h 762"/>
              <a:gd name="T18" fmla="*/ 1960 w 5216"/>
              <a:gd name="T19" fmla="*/ 102 h 762"/>
              <a:gd name="T20" fmla="*/ 1740 w 5216"/>
              <a:gd name="T21" fmla="*/ 72 h 762"/>
              <a:gd name="T22" fmla="*/ 1334 w 5216"/>
              <a:gd name="T23" fmla="*/ 28 h 762"/>
              <a:gd name="T24" fmla="*/ 970 w 5216"/>
              <a:gd name="T25" fmla="*/ 4 h 762"/>
              <a:gd name="T26" fmla="*/ 644 w 5216"/>
              <a:gd name="T27" fmla="*/ 0 h 762"/>
              <a:gd name="T28" fmla="*/ 358 w 5216"/>
              <a:gd name="T29" fmla="*/ 10 h 762"/>
              <a:gd name="T30" fmla="*/ 110 w 5216"/>
              <a:gd name="T31" fmla="*/ 32 h 762"/>
              <a:gd name="T32" fmla="*/ 0 w 5216"/>
              <a:gd name="T33" fmla="*/ 48 h 762"/>
              <a:gd name="T34" fmla="*/ 314 w 5216"/>
              <a:gd name="T35" fmla="*/ 86 h 762"/>
              <a:gd name="T36" fmla="*/ 652 w 5216"/>
              <a:gd name="T37" fmla="*/ 140 h 762"/>
              <a:gd name="T38" fmla="*/ 1014 w 5216"/>
              <a:gd name="T39" fmla="*/ 210 h 762"/>
              <a:gd name="T40" fmla="*/ 1402 w 5216"/>
              <a:gd name="T41" fmla="*/ 296 h 762"/>
              <a:gd name="T42" fmla="*/ 1756 w 5216"/>
              <a:gd name="T43" fmla="*/ 378 h 762"/>
              <a:gd name="T44" fmla="*/ 2408 w 5216"/>
              <a:gd name="T45" fmla="*/ 516 h 762"/>
              <a:gd name="T46" fmla="*/ 2708 w 5216"/>
              <a:gd name="T47" fmla="*/ 572 h 762"/>
              <a:gd name="T48" fmla="*/ 2992 w 5216"/>
              <a:gd name="T49" fmla="*/ 620 h 762"/>
              <a:gd name="T50" fmla="*/ 3260 w 5216"/>
              <a:gd name="T51" fmla="*/ 662 h 762"/>
              <a:gd name="T52" fmla="*/ 3512 w 5216"/>
              <a:gd name="T53" fmla="*/ 694 h 762"/>
              <a:gd name="T54" fmla="*/ 3750 w 5216"/>
              <a:gd name="T55" fmla="*/ 722 h 762"/>
              <a:gd name="T56" fmla="*/ 3974 w 5216"/>
              <a:gd name="T57" fmla="*/ 740 h 762"/>
              <a:gd name="T58" fmla="*/ 4184 w 5216"/>
              <a:gd name="T59" fmla="*/ 754 h 762"/>
              <a:gd name="T60" fmla="*/ 4384 w 5216"/>
              <a:gd name="T61" fmla="*/ 762 h 762"/>
              <a:gd name="T62" fmla="*/ 4570 w 5216"/>
              <a:gd name="T63" fmla="*/ 762 h 762"/>
              <a:gd name="T64" fmla="*/ 4746 w 5216"/>
              <a:gd name="T65" fmla="*/ 758 h 762"/>
              <a:gd name="T66" fmla="*/ 4912 w 5216"/>
              <a:gd name="T67" fmla="*/ 748 h 762"/>
              <a:gd name="T68" fmla="*/ 5068 w 5216"/>
              <a:gd name="T69" fmla="*/ 732 h 762"/>
              <a:gd name="T70" fmla="*/ 5216 w 5216"/>
              <a:gd name="T71" fmla="*/ 714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22"/>
          <p:cNvSpPr>
            <a:spLocks/>
          </p:cNvSpPr>
          <p:nvPr/>
        </p:nvSpPr>
        <p:spPr bwMode="hidden">
          <a:xfrm>
            <a:off x="2828925" y="4087813"/>
            <a:ext cx="5467350" cy="774700"/>
          </a:xfrm>
          <a:custGeom>
            <a:avLst/>
            <a:gdLst>
              <a:gd name="T0" fmla="*/ 0 w 5144"/>
              <a:gd name="T1" fmla="*/ 70 h 694"/>
              <a:gd name="T2" fmla="*/ 0 w 5144"/>
              <a:gd name="T3" fmla="*/ 70 h 694"/>
              <a:gd name="T4" fmla="*/ 18 w 5144"/>
              <a:gd name="T5" fmla="*/ 66 h 694"/>
              <a:gd name="T6" fmla="*/ 72 w 5144"/>
              <a:gd name="T7" fmla="*/ 56 h 694"/>
              <a:gd name="T8" fmla="*/ 164 w 5144"/>
              <a:gd name="T9" fmla="*/ 42 h 694"/>
              <a:gd name="T10" fmla="*/ 224 w 5144"/>
              <a:gd name="T11" fmla="*/ 34 h 694"/>
              <a:gd name="T12" fmla="*/ 294 w 5144"/>
              <a:gd name="T13" fmla="*/ 26 h 694"/>
              <a:gd name="T14" fmla="*/ 372 w 5144"/>
              <a:gd name="T15" fmla="*/ 20 h 694"/>
              <a:gd name="T16" fmla="*/ 462 w 5144"/>
              <a:gd name="T17" fmla="*/ 14 h 694"/>
              <a:gd name="T18" fmla="*/ 560 w 5144"/>
              <a:gd name="T19" fmla="*/ 8 h 694"/>
              <a:gd name="T20" fmla="*/ 670 w 5144"/>
              <a:gd name="T21" fmla="*/ 4 h 694"/>
              <a:gd name="T22" fmla="*/ 790 w 5144"/>
              <a:gd name="T23" fmla="*/ 2 h 694"/>
              <a:gd name="T24" fmla="*/ 920 w 5144"/>
              <a:gd name="T25" fmla="*/ 0 h 694"/>
              <a:gd name="T26" fmla="*/ 1060 w 5144"/>
              <a:gd name="T27" fmla="*/ 2 h 694"/>
              <a:gd name="T28" fmla="*/ 1210 w 5144"/>
              <a:gd name="T29" fmla="*/ 6 h 694"/>
              <a:gd name="T30" fmla="*/ 1372 w 5144"/>
              <a:gd name="T31" fmla="*/ 14 h 694"/>
              <a:gd name="T32" fmla="*/ 1544 w 5144"/>
              <a:gd name="T33" fmla="*/ 24 h 694"/>
              <a:gd name="T34" fmla="*/ 1726 w 5144"/>
              <a:gd name="T35" fmla="*/ 40 h 694"/>
              <a:gd name="T36" fmla="*/ 1920 w 5144"/>
              <a:gd name="T37" fmla="*/ 58 h 694"/>
              <a:gd name="T38" fmla="*/ 2126 w 5144"/>
              <a:gd name="T39" fmla="*/ 80 h 694"/>
              <a:gd name="T40" fmla="*/ 2342 w 5144"/>
              <a:gd name="T41" fmla="*/ 106 h 694"/>
              <a:gd name="T42" fmla="*/ 2570 w 5144"/>
              <a:gd name="T43" fmla="*/ 138 h 694"/>
              <a:gd name="T44" fmla="*/ 2808 w 5144"/>
              <a:gd name="T45" fmla="*/ 174 h 694"/>
              <a:gd name="T46" fmla="*/ 3058 w 5144"/>
              <a:gd name="T47" fmla="*/ 216 h 694"/>
              <a:gd name="T48" fmla="*/ 3320 w 5144"/>
              <a:gd name="T49" fmla="*/ 266 h 694"/>
              <a:gd name="T50" fmla="*/ 3594 w 5144"/>
              <a:gd name="T51" fmla="*/ 320 h 694"/>
              <a:gd name="T52" fmla="*/ 3880 w 5144"/>
              <a:gd name="T53" fmla="*/ 380 h 694"/>
              <a:gd name="T54" fmla="*/ 4178 w 5144"/>
              <a:gd name="T55" fmla="*/ 448 h 694"/>
              <a:gd name="T56" fmla="*/ 4488 w 5144"/>
              <a:gd name="T57" fmla="*/ 522 h 694"/>
              <a:gd name="T58" fmla="*/ 4810 w 5144"/>
              <a:gd name="T59" fmla="*/ 604 h 694"/>
              <a:gd name="T60" fmla="*/ 5144 w 5144"/>
              <a:gd name="T61" fmla="*/ 694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8" name="Freeform 26"/>
          <p:cNvSpPr>
            <a:spLocks/>
          </p:cNvSpPr>
          <p:nvPr/>
        </p:nvSpPr>
        <p:spPr bwMode="hidden">
          <a:xfrm>
            <a:off x="5610225" y="4073525"/>
            <a:ext cx="3306763" cy="652463"/>
          </a:xfrm>
          <a:custGeom>
            <a:avLst/>
            <a:gdLst>
              <a:gd name="T0" fmla="*/ 0 w 3112"/>
              <a:gd name="T1" fmla="*/ 584 h 584"/>
              <a:gd name="T2" fmla="*/ 0 w 3112"/>
              <a:gd name="T3" fmla="*/ 584 h 584"/>
              <a:gd name="T4" fmla="*/ 90 w 3112"/>
              <a:gd name="T5" fmla="*/ 560 h 584"/>
              <a:gd name="T6" fmla="*/ 336 w 3112"/>
              <a:gd name="T7" fmla="*/ 498 h 584"/>
              <a:gd name="T8" fmla="*/ 506 w 3112"/>
              <a:gd name="T9" fmla="*/ 456 h 584"/>
              <a:gd name="T10" fmla="*/ 702 w 3112"/>
              <a:gd name="T11" fmla="*/ 410 h 584"/>
              <a:gd name="T12" fmla="*/ 920 w 3112"/>
              <a:gd name="T13" fmla="*/ 360 h 584"/>
              <a:gd name="T14" fmla="*/ 1154 w 3112"/>
              <a:gd name="T15" fmla="*/ 306 h 584"/>
              <a:gd name="T16" fmla="*/ 1402 w 3112"/>
              <a:gd name="T17" fmla="*/ 254 h 584"/>
              <a:gd name="T18" fmla="*/ 1656 w 3112"/>
              <a:gd name="T19" fmla="*/ 202 h 584"/>
              <a:gd name="T20" fmla="*/ 1916 w 3112"/>
              <a:gd name="T21" fmla="*/ 154 h 584"/>
              <a:gd name="T22" fmla="*/ 2174 w 3112"/>
              <a:gd name="T23" fmla="*/ 108 h 584"/>
              <a:gd name="T24" fmla="*/ 2302 w 3112"/>
              <a:gd name="T25" fmla="*/ 88 h 584"/>
              <a:gd name="T26" fmla="*/ 2426 w 3112"/>
              <a:gd name="T27" fmla="*/ 68 h 584"/>
              <a:gd name="T28" fmla="*/ 2550 w 3112"/>
              <a:gd name="T29" fmla="*/ 52 h 584"/>
              <a:gd name="T30" fmla="*/ 2670 w 3112"/>
              <a:gd name="T31" fmla="*/ 36 h 584"/>
              <a:gd name="T32" fmla="*/ 2788 w 3112"/>
              <a:gd name="T33" fmla="*/ 24 h 584"/>
              <a:gd name="T34" fmla="*/ 2900 w 3112"/>
              <a:gd name="T35" fmla="*/ 14 h 584"/>
              <a:gd name="T36" fmla="*/ 3008 w 3112"/>
              <a:gd name="T37" fmla="*/ 6 h 584"/>
              <a:gd name="T38" fmla="*/ 3112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9" name="Freeform 10"/>
          <p:cNvSpPr>
            <a:spLocks/>
          </p:cNvSpPr>
          <p:nvPr/>
        </p:nvSpPr>
        <p:spPr bwMode="hidden">
          <a:xfrm>
            <a:off x="211138" y="4059238"/>
            <a:ext cx="8723312" cy="1328737"/>
          </a:xfrm>
          <a:custGeom>
            <a:avLst/>
            <a:gdLst>
              <a:gd name="T0" fmla="*/ 8192 w 8196"/>
              <a:gd name="T1" fmla="*/ 512 h 1192"/>
              <a:gd name="T2" fmla="*/ 8040 w 8196"/>
              <a:gd name="T3" fmla="*/ 570 h 1192"/>
              <a:gd name="T4" fmla="*/ 7878 w 8196"/>
              <a:gd name="T5" fmla="*/ 620 h 1192"/>
              <a:gd name="T6" fmla="*/ 7706 w 8196"/>
              <a:gd name="T7" fmla="*/ 666 h 1192"/>
              <a:gd name="T8" fmla="*/ 7522 w 8196"/>
              <a:gd name="T9" fmla="*/ 702 h 1192"/>
              <a:gd name="T10" fmla="*/ 7322 w 8196"/>
              <a:gd name="T11" fmla="*/ 730 h 1192"/>
              <a:gd name="T12" fmla="*/ 7106 w 8196"/>
              <a:gd name="T13" fmla="*/ 750 h 1192"/>
              <a:gd name="T14" fmla="*/ 6872 w 8196"/>
              <a:gd name="T15" fmla="*/ 762 h 1192"/>
              <a:gd name="T16" fmla="*/ 6618 w 8196"/>
              <a:gd name="T17" fmla="*/ 760 h 1192"/>
              <a:gd name="T18" fmla="*/ 6342 w 8196"/>
              <a:gd name="T19" fmla="*/ 750 h 1192"/>
              <a:gd name="T20" fmla="*/ 6042 w 8196"/>
              <a:gd name="T21" fmla="*/ 726 h 1192"/>
              <a:gd name="T22" fmla="*/ 5716 w 8196"/>
              <a:gd name="T23" fmla="*/ 690 h 1192"/>
              <a:gd name="T24" fmla="*/ 5364 w 8196"/>
              <a:gd name="T25" fmla="*/ 642 h 1192"/>
              <a:gd name="T26" fmla="*/ 4982 w 8196"/>
              <a:gd name="T27" fmla="*/ 578 h 1192"/>
              <a:gd name="T28" fmla="*/ 4568 w 8196"/>
              <a:gd name="T29" fmla="*/ 500 h 1192"/>
              <a:gd name="T30" fmla="*/ 4122 w 8196"/>
              <a:gd name="T31" fmla="*/ 406 h 1192"/>
              <a:gd name="T32" fmla="*/ 3640 w 8196"/>
              <a:gd name="T33" fmla="*/ 296 h 1192"/>
              <a:gd name="T34" fmla="*/ 3396 w 8196"/>
              <a:gd name="T35" fmla="*/ 240 h 1192"/>
              <a:gd name="T36" fmla="*/ 2934 w 8196"/>
              <a:gd name="T37" fmla="*/ 148 h 1192"/>
              <a:gd name="T38" fmla="*/ 2512 w 8196"/>
              <a:gd name="T39" fmla="*/ 82 h 1192"/>
              <a:gd name="T40" fmla="*/ 2126 w 8196"/>
              <a:gd name="T41" fmla="*/ 36 h 1192"/>
              <a:gd name="T42" fmla="*/ 1776 w 8196"/>
              <a:gd name="T43" fmla="*/ 10 h 1192"/>
              <a:gd name="T44" fmla="*/ 1462 w 8196"/>
              <a:gd name="T45" fmla="*/ 0 h 1192"/>
              <a:gd name="T46" fmla="*/ 1182 w 8196"/>
              <a:gd name="T47" fmla="*/ 4 h 1192"/>
              <a:gd name="T48" fmla="*/ 934 w 8196"/>
              <a:gd name="T49" fmla="*/ 20 h 1192"/>
              <a:gd name="T50" fmla="*/ 716 w 8196"/>
              <a:gd name="T51" fmla="*/ 44 h 1192"/>
              <a:gd name="T52" fmla="*/ 530 w 8196"/>
              <a:gd name="T53" fmla="*/ 74 h 1192"/>
              <a:gd name="T54" fmla="*/ 374 w 8196"/>
              <a:gd name="T55" fmla="*/ 108 h 1192"/>
              <a:gd name="T56" fmla="*/ 248 w 8196"/>
              <a:gd name="T57" fmla="*/ 144 h 1192"/>
              <a:gd name="T58" fmla="*/ 148 w 8196"/>
              <a:gd name="T59" fmla="*/ 176 h 1192"/>
              <a:gd name="T60" fmla="*/ 48 w 8196"/>
              <a:gd name="T61" fmla="*/ 216 h 1192"/>
              <a:gd name="T62" fmla="*/ 0 w 8196"/>
              <a:gd name="T63" fmla="*/ 240 h 1192"/>
              <a:gd name="T64" fmla="*/ 8192 w 8196"/>
              <a:gd name="T65" fmla="*/ 1192 h 1192"/>
              <a:gd name="T66" fmla="*/ 8196 w 8196"/>
              <a:gd name="T67" fmla="*/ 1186 h 1192"/>
              <a:gd name="T68" fmla="*/ 8196 w 8196"/>
              <a:gd name="T69" fmla="*/ 510 h 1192"/>
              <a:gd name="T70" fmla="*/ 8192 w 8196"/>
              <a:gd name="T71" fmla="*/ 512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0" name="Date Placeholder 3"/>
          <p:cNvSpPr>
            <a:spLocks noGrp="1"/>
          </p:cNvSpPr>
          <p:nvPr>
            <p:ph type="dt" sz="half" idx="10"/>
          </p:nvPr>
        </p:nvSpPr>
        <p:spPr/>
        <p:txBody>
          <a:bodyPr/>
          <a:lstStyle>
            <a:lvl1pPr>
              <a:defRPr/>
            </a:lvl1pPr>
          </a:lstStyle>
          <a:p>
            <a:pPr>
              <a:defRPr/>
            </a:pPr>
            <a:fld id="{F7D20553-6710-4300-96AA-6787FC950E87}" type="datetimeFigureOut">
              <a:rPr lang="en-US"/>
              <a:pPr>
                <a:defRPr/>
              </a:pPr>
              <a:t>7/12/2019</a:t>
            </a:fld>
            <a:endParaRPr lang="en-GB"/>
          </a:p>
        </p:txBody>
      </p:sp>
      <p:sp>
        <p:nvSpPr>
          <p:cNvPr id="11" name="Footer Placeholder 4"/>
          <p:cNvSpPr>
            <a:spLocks noGrp="1"/>
          </p:cNvSpPr>
          <p:nvPr>
            <p:ph type="ftr" sz="quarter" idx="11"/>
          </p:nvPr>
        </p:nvSpPr>
        <p:spPr/>
        <p:txBody>
          <a:bodyPr/>
          <a:lstStyle>
            <a:lvl1pPr>
              <a:defRPr/>
            </a:lvl1pPr>
          </a:lstStyle>
          <a:p>
            <a:pPr>
              <a:defRPr/>
            </a:pPr>
            <a:endParaRPr lang="en-GB"/>
          </a:p>
        </p:txBody>
      </p:sp>
      <p:sp>
        <p:nvSpPr>
          <p:cNvPr id="12" name="Slide Number Placeholder 5"/>
          <p:cNvSpPr>
            <a:spLocks noGrp="1"/>
          </p:cNvSpPr>
          <p:nvPr>
            <p:ph type="sldNum" sz="quarter" idx="12"/>
          </p:nvPr>
        </p:nvSpPr>
        <p:spPr/>
        <p:txBody>
          <a:bodyPr/>
          <a:lstStyle>
            <a:lvl1pPr>
              <a:defRPr/>
            </a:lvl1pPr>
          </a:lstStyle>
          <a:p>
            <a:fld id="{7178F9BE-B303-4584-A3C4-ED0E614B99C4}" type="slidenum">
              <a:rPr lang="en-GB" altLang="en-US"/>
              <a:pPr/>
              <a:t>‹#›</a:t>
            </a:fld>
            <a:endParaRPr lang="en-GB" altLang="en-US"/>
          </a:p>
        </p:txBody>
      </p:sp>
    </p:spTree>
    <p:extLst>
      <p:ext uri="{BB962C8B-B14F-4D97-AF65-F5344CB8AC3E}">
        <p14:creationId xmlns:p14="http://schemas.microsoft.com/office/powerpoint/2010/main" val="4941989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5"/>
          </p:nvPr>
        </p:nvSpPr>
        <p:spPr/>
        <p:txBody>
          <a:bodyPr/>
          <a:lstStyle>
            <a:lvl1pPr>
              <a:defRPr/>
            </a:lvl1pPr>
          </a:lstStyle>
          <a:p>
            <a:pPr>
              <a:defRPr/>
            </a:pPr>
            <a:fld id="{B4EE8A74-CC60-4F05-8451-91F6954B0B22}" type="datetimeFigureOut">
              <a:rPr lang="en-US"/>
              <a:pPr>
                <a:defRPr/>
              </a:pPr>
              <a:t>7/12/2019</a:t>
            </a:fld>
            <a:endParaRPr lang="en-GB"/>
          </a:p>
        </p:txBody>
      </p:sp>
      <p:sp>
        <p:nvSpPr>
          <p:cNvPr id="6" name="Footer Placeholder 4"/>
          <p:cNvSpPr>
            <a:spLocks noGrp="1"/>
          </p:cNvSpPr>
          <p:nvPr>
            <p:ph type="ftr" sz="quarter" idx="16"/>
          </p:nvPr>
        </p:nvSpPr>
        <p:spPr/>
        <p:txBody>
          <a:bodyPr/>
          <a:lstStyle>
            <a:lvl1pPr>
              <a:defRPr/>
            </a:lvl1pPr>
          </a:lstStyle>
          <a:p>
            <a:pPr>
              <a:defRPr/>
            </a:pPr>
            <a:endParaRPr lang="en-GB"/>
          </a:p>
        </p:txBody>
      </p:sp>
      <p:sp>
        <p:nvSpPr>
          <p:cNvPr id="7" name="Slide Number Placeholder 5"/>
          <p:cNvSpPr>
            <a:spLocks noGrp="1"/>
          </p:cNvSpPr>
          <p:nvPr>
            <p:ph type="sldNum" sz="quarter" idx="17"/>
          </p:nvPr>
        </p:nvSpPr>
        <p:spPr/>
        <p:txBody>
          <a:bodyPr/>
          <a:lstStyle>
            <a:lvl1pPr>
              <a:defRPr/>
            </a:lvl1pPr>
          </a:lstStyle>
          <a:p>
            <a:fld id="{DFE63E75-8286-4FB5-ACCA-0B111E864632}" type="slidenum">
              <a:rPr lang="en-GB" altLang="en-US"/>
              <a:pPr/>
              <a:t>‹#›</a:t>
            </a:fld>
            <a:endParaRPr lang="en-GB" altLang="en-US"/>
          </a:p>
        </p:txBody>
      </p:sp>
    </p:spTree>
    <p:extLst>
      <p:ext uri="{BB962C8B-B14F-4D97-AF65-F5344CB8AC3E}">
        <p14:creationId xmlns:p14="http://schemas.microsoft.com/office/powerpoint/2010/main" val="23604357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lvl1pPr>
              <a:defRPr/>
            </a:lvl1pPr>
          </a:lstStyle>
          <a:p>
            <a:pPr>
              <a:defRPr/>
            </a:pPr>
            <a:fld id="{EEC02C1F-F83B-47F9-AF2D-4E4387C2BA74}" type="datetimeFigureOut">
              <a:rPr lang="en-US"/>
              <a:pPr>
                <a:defRPr/>
              </a:pPr>
              <a:t>7/12/2019</a:t>
            </a:fld>
            <a:endParaRPr lang="en-GB"/>
          </a:p>
        </p:txBody>
      </p:sp>
      <p:sp>
        <p:nvSpPr>
          <p:cNvPr id="8" name="Footer Placeholder 4"/>
          <p:cNvSpPr>
            <a:spLocks noGrp="1"/>
          </p:cNvSpPr>
          <p:nvPr>
            <p:ph type="ftr" sz="quarter" idx="11"/>
          </p:nvPr>
        </p:nvSpPr>
        <p:spPr/>
        <p:txBody>
          <a:bodyPr/>
          <a:lstStyle>
            <a:lvl1pPr>
              <a:defRPr/>
            </a:lvl1pPr>
          </a:lstStyle>
          <a:p>
            <a:pPr>
              <a:defRPr/>
            </a:pPr>
            <a:endParaRPr lang="en-GB"/>
          </a:p>
        </p:txBody>
      </p:sp>
      <p:sp>
        <p:nvSpPr>
          <p:cNvPr id="9" name="Slide Number Placeholder 5"/>
          <p:cNvSpPr>
            <a:spLocks noGrp="1"/>
          </p:cNvSpPr>
          <p:nvPr>
            <p:ph type="sldNum" sz="quarter" idx="12"/>
          </p:nvPr>
        </p:nvSpPr>
        <p:spPr/>
        <p:txBody>
          <a:bodyPr/>
          <a:lstStyle>
            <a:lvl1pPr>
              <a:defRPr/>
            </a:lvl1pPr>
          </a:lstStyle>
          <a:p>
            <a:fld id="{687CB65C-749D-4570-AF42-86BF3C4A8E9D}" type="slidenum">
              <a:rPr lang="en-GB" altLang="en-US"/>
              <a:pPr/>
              <a:t>‹#›</a:t>
            </a:fld>
            <a:endParaRPr lang="en-GB" altLang="en-US"/>
          </a:p>
        </p:txBody>
      </p:sp>
    </p:spTree>
    <p:extLst>
      <p:ext uri="{BB962C8B-B14F-4D97-AF65-F5344CB8AC3E}">
        <p14:creationId xmlns:p14="http://schemas.microsoft.com/office/powerpoint/2010/main" val="1222195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F33E7AC8-E463-4CFA-948E-50B3B099B2B6}" type="datetimeFigureOut">
              <a:rPr lang="en-US"/>
              <a:pPr>
                <a:defRPr/>
              </a:pPr>
              <a:t>7/12/2019</a:t>
            </a:fld>
            <a:endParaRPr lang="en-GB"/>
          </a:p>
        </p:txBody>
      </p:sp>
      <p:sp>
        <p:nvSpPr>
          <p:cNvPr id="4" name="Footer Placeholder 4"/>
          <p:cNvSpPr>
            <a:spLocks noGrp="1"/>
          </p:cNvSpPr>
          <p:nvPr>
            <p:ph type="ftr" sz="quarter" idx="11"/>
          </p:nvPr>
        </p:nvSpPr>
        <p:spPr/>
        <p:txBody>
          <a:bodyPr/>
          <a:lstStyle>
            <a:lvl1pPr>
              <a:defRPr/>
            </a:lvl1pPr>
          </a:lstStyle>
          <a:p>
            <a:pPr>
              <a:defRPr/>
            </a:pPr>
            <a:endParaRPr lang="en-GB"/>
          </a:p>
        </p:txBody>
      </p:sp>
      <p:sp>
        <p:nvSpPr>
          <p:cNvPr id="5" name="Slide Number Placeholder 5"/>
          <p:cNvSpPr>
            <a:spLocks noGrp="1"/>
          </p:cNvSpPr>
          <p:nvPr>
            <p:ph type="sldNum" sz="quarter" idx="12"/>
          </p:nvPr>
        </p:nvSpPr>
        <p:spPr/>
        <p:txBody>
          <a:bodyPr/>
          <a:lstStyle>
            <a:lvl1pPr>
              <a:defRPr/>
            </a:lvl1pPr>
          </a:lstStyle>
          <a:p>
            <a:fld id="{EB118A74-0298-4663-875F-2A6CBC90E399}" type="slidenum">
              <a:rPr lang="en-GB" altLang="en-US"/>
              <a:pPr/>
              <a:t>‹#›</a:t>
            </a:fld>
            <a:endParaRPr lang="en-GB" altLang="en-US"/>
          </a:p>
        </p:txBody>
      </p:sp>
    </p:spTree>
    <p:extLst>
      <p:ext uri="{BB962C8B-B14F-4D97-AF65-F5344CB8AC3E}">
        <p14:creationId xmlns:p14="http://schemas.microsoft.com/office/powerpoint/2010/main" val="282165004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Rounded Rectangle 1"/>
          <p:cNvSpPr/>
          <p:nvPr/>
        </p:nvSpPr>
        <p:spPr>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3" name="Group 15"/>
          <p:cNvGrpSpPr>
            <a:grpSpLocks noChangeAspect="1"/>
          </p:cNvGrpSpPr>
          <p:nvPr/>
        </p:nvGrpSpPr>
        <p:grpSpPr bwMode="auto">
          <a:xfrm>
            <a:off x="211138" y="714375"/>
            <a:ext cx="8723312" cy="1330325"/>
            <a:chOff x="-3905251" y="4294188"/>
            <a:chExt cx="13027839" cy="1892300"/>
          </a:xfrm>
        </p:grpSpPr>
        <p:sp>
          <p:nvSpPr>
            <p:cNvPr id="4" name="Freeform 14"/>
            <p:cNvSpPr>
              <a:spLocks/>
            </p:cNvSpPr>
            <p:nvPr/>
          </p:nvSpPr>
          <p:spPr bwMode="hidden">
            <a:xfrm>
              <a:off x="4810125" y="4500563"/>
              <a:ext cx="4295775" cy="1016000"/>
            </a:xfrm>
            <a:custGeom>
              <a:avLst/>
              <a:gdLst>
                <a:gd name="T0" fmla="*/ 2700 w 2706"/>
                <a:gd name="T1" fmla="*/ 0 h 640"/>
                <a:gd name="T2" fmla="*/ 2700 w 2706"/>
                <a:gd name="T3" fmla="*/ 0 h 640"/>
                <a:gd name="T4" fmla="*/ 2586 w 2706"/>
                <a:gd name="T5" fmla="*/ 18 h 640"/>
                <a:gd name="T6" fmla="*/ 2470 w 2706"/>
                <a:gd name="T7" fmla="*/ 38 h 640"/>
                <a:gd name="T8" fmla="*/ 2352 w 2706"/>
                <a:gd name="T9" fmla="*/ 60 h 640"/>
                <a:gd name="T10" fmla="*/ 2230 w 2706"/>
                <a:gd name="T11" fmla="*/ 82 h 640"/>
                <a:gd name="T12" fmla="*/ 2106 w 2706"/>
                <a:gd name="T13" fmla="*/ 108 h 640"/>
                <a:gd name="T14" fmla="*/ 1978 w 2706"/>
                <a:gd name="T15" fmla="*/ 134 h 640"/>
                <a:gd name="T16" fmla="*/ 1848 w 2706"/>
                <a:gd name="T17" fmla="*/ 164 h 640"/>
                <a:gd name="T18" fmla="*/ 1714 w 2706"/>
                <a:gd name="T19" fmla="*/ 194 h 640"/>
                <a:gd name="T20" fmla="*/ 1714 w 2706"/>
                <a:gd name="T21" fmla="*/ 194 h 640"/>
                <a:gd name="T22" fmla="*/ 1472 w 2706"/>
                <a:gd name="T23" fmla="*/ 252 h 640"/>
                <a:gd name="T24" fmla="*/ 1236 w 2706"/>
                <a:gd name="T25" fmla="*/ 304 h 640"/>
                <a:gd name="T26" fmla="*/ 1010 w 2706"/>
                <a:gd name="T27" fmla="*/ 352 h 640"/>
                <a:gd name="T28" fmla="*/ 792 w 2706"/>
                <a:gd name="T29" fmla="*/ 398 h 640"/>
                <a:gd name="T30" fmla="*/ 584 w 2706"/>
                <a:gd name="T31" fmla="*/ 438 h 640"/>
                <a:gd name="T32" fmla="*/ 382 w 2706"/>
                <a:gd name="T33" fmla="*/ 474 h 640"/>
                <a:gd name="T34" fmla="*/ 188 w 2706"/>
                <a:gd name="T35" fmla="*/ 508 h 640"/>
                <a:gd name="T36" fmla="*/ 0 w 2706"/>
                <a:gd name="T37" fmla="*/ 538 h 640"/>
                <a:gd name="T38" fmla="*/ 0 w 2706"/>
                <a:gd name="T39" fmla="*/ 538 h 640"/>
                <a:gd name="T40" fmla="*/ 130 w 2706"/>
                <a:gd name="T41" fmla="*/ 556 h 640"/>
                <a:gd name="T42" fmla="*/ 254 w 2706"/>
                <a:gd name="T43" fmla="*/ 572 h 640"/>
                <a:gd name="T44" fmla="*/ 374 w 2706"/>
                <a:gd name="T45" fmla="*/ 586 h 640"/>
                <a:gd name="T46" fmla="*/ 492 w 2706"/>
                <a:gd name="T47" fmla="*/ 598 h 640"/>
                <a:gd name="T48" fmla="*/ 606 w 2706"/>
                <a:gd name="T49" fmla="*/ 610 h 640"/>
                <a:gd name="T50" fmla="*/ 716 w 2706"/>
                <a:gd name="T51" fmla="*/ 618 h 640"/>
                <a:gd name="T52" fmla="*/ 822 w 2706"/>
                <a:gd name="T53" fmla="*/ 626 h 640"/>
                <a:gd name="T54" fmla="*/ 926 w 2706"/>
                <a:gd name="T55" fmla="*/ 632 h 640"/>
                <a:gd name="T56" fmla="*/ 1028 w 2706"/>
                <a:gd name="T57" fmla="*/ 636 h 640"/>
                <a:gd name="T58" fmla="*/ 1126 w 2706"/>
                <a:gd name="T59" fmla="*/ 638 h 640"/>
                <a:gd name="T60" fmla="*/ 1220 w 2706"/>
                <a:gd name="T61" fmla="*/ 640 h 640"/>
                <a:gd name="T62" fmla="*/ 1312 w 2706"/>
                <a:gd name="T63" fmla="*/ 640 h 640"/>
                <a:gd name="T64" fmla="*/ 1402 w 2706"/>
                <a:gd name="T65" fmla="*/ 638 h 640"/>
                <a:gd name="T66" fmla="*/ 1490 w 2706"/>
                <a:gd name="T67" fmla="*/ 636 h 640"/>
                <a:gd name="T68" fmla="*/ 1574 w 2706"/>
                <a:gd name="T69" fmla="*/ 632 h 640"/>
                <a:gd name="T70" fmla="*/ 1656 w 2706"/>
                <a:gd name="T71" fmla="*/ 626 h 640"/>
                <a:gd name="T72" fmla="*/ 1734 w 2706"/>
                <a:gd name="T73" fmla="*/ 620 h 640"/>
                <a:gd name="T74" fmla="*/ 1812 w 2706"/>
                <a:gd name="T75" fmla="*/ 612 h 640"/>
                <a:gd name="T76" fmla="*/ 1886 w 2706"/>
                <a:gd name="T77" fmla="*/ 602 h 640"/>
                <a:gd name="T78" fmla="*/ 1960 w 2706"/>
                <a:gd name="T79" fmla="*/ 592 h 640"/>
                <a:gd name="T80" fmla="*/ 2030 w 2706"/>
                <a:gd name="T81" fmla="*/ 580 h 640"/>
                <a:gd name="T82" fmla="*/ 2100 w 2706"/>
                <a:gd name="T83" fmla="*/ 568 h 640"/>
                <a:gd name="T84" fmla="*/ 2166 w 2706"/>
                <a:gd name="T85" fmla="*/ 554 h 640"/>
                <a:gd name="T86" fmla="*/ 2232 w 2706"/>
                <a:gd name="T87" fmla="*/ 540 h 640"/>
                <a:gd name="T88" fmla="*/ 2296 w 2706"/>
                <a:gd name="T89" fmla="*/ 524 h 640"/>
                <a:gd name="T90" fmla="*/ 2358 w 2706"/>
                <a:gd name="T91" fmla="*/ 508 h 640"/>
                <a:gd name="T92" fmla="*/ 2418 w 2706"/>
                <a:gd name="T93" fmla="*/ 490 h 640"/>
                <a:gd name="T94" fmla="*/ 2478 w 2706"/>
                <a:gd name="T95" fmla="*/ 472 h 640"/>
                <a:gd name="T96" fmla="*/ 2592 w 2706"/>
                <a:gd name="T97" fmla="*/ 432 h 640"/>
                <a:gd name="T98" fmla="*/ 2702 w 2706"/>
                <a:gd name="T99" fmla="*/ 390 h 640"/>
                <a:gd name="T100" fmla="*/ 2702 w 2706"/>
                <a:gd name="T101" fmla="*/ 390 h 640"/>
                <a:gd name="T102" fmla="*/ 2706 w 2706"/>
                <a:gd name="T103" fmla="*/ 388 h 640"/>
                <a:gd name="T104" fmla="*/ 2706 w 2706"/>
                <a:gd name="T105" fmla="*/ 388 h 640"/>
                <a:gd name="T106" fmla="*/ 2706 w 2706"/>
                <a:gd name="T107" fmla="*/ 0 h 640"/>
                <a:gd name="T108" fmla="*/ 2706 w 2706"/>
                <a:gd name="T109" fmla="*/ 0 h 640"/>
                <a:gd name="T110" fmla="*/ 2700 w 2706"/>
                <a:gd name="T111" fmla="*/ 0 h 640"/>
                <a:gd name="T112" fmla="*/ 2700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5" name="Freeform 18"/>
            <p:cNvSpPr>
              <a:spLocks/>
            </p:cNvSpPr>
            <p:nvPr/>
          </p:nvSpPr>
          <p:spPr bwMode="hidden">
            <a:xfrm>
              <a:off x="-309563" y="4318000"/>
              <a:ext cx="8280401" cy="1209675"/>
            </a:xfrm>
            <a:custGeom>
              <a:avLst/>
              <a:gdLst>
                <a:gd name="T0" fmla="*/ 5216 w 5216"/>
                <a:gd name="T1" fmla="*/ 714 h 762"/>
                <a:gd name="T2" fmla="*/ 4984 w 5216"/>
                <a:gd name="T3" fmla="*/ 686 h 762"/>
                <a:gd name="T4" fmla="*/ 4478 w 5216"/>
                <a:gd name="T5" fmla="*/ 610 h 762"/>
                <a:gd name="T6" fmla="*/ 3914 w 5216"/>
                <a:gd name="T7" fmla="*/ 508 h 762"/>
                <a:gd name="T8" fmla="*/ 3286 w 5216"/>
                <a:gd name="T9" fmla="*/ 374 h 762"/>
                <a:gd name="T10" fmla="*/ 2946 w 5216"/>
                <a:gd name="T11" fmla="*/ 296 h 762"/>
                <a:gd name="T12" fmla="*/ 2682 w 5216"/>
                <a:gd name="T13" fmla="*/ 236 h 762"/>
                <a:gd name="T14" fmla="*/ 2430 w 5216"/>
                <a:gd name="T15" fmla="*/ 184 h 762"/>
                <a:gd name="T16" fmla="*/ 2190 w 5216"/>
                <a:gd name="T17" fmla="*/ 140 h 762"/>
                <a:gd name="T18" fmla="*/ 1960 w 5216"/>
                <a:gd name="T19" fmla="*/ 102 h 762"/>
                <a:gd name="T20" fmla="*/ 1740 w 5216"/>
                <a:gd name="T21" fmla="*/ 72 h 762"/>
                <a:gd name="T22" fmla="*/ 1334 w 5216"/>
                <a:gd name="T23" fmla="*/ 28 h 762"/>
                <a:gd name="T24" fmla="*/ 970 w 5216"/>
                <a:gd name="T25" fmla="*/ 4 h 762"/>
                <a:gd name="T26" fmla="*/ 644 w 5216"/>
                <a:gd name="T27" fmla="*/ 0 h 762"/>
                <a:gd name="T28" fmla="*/ 358 w 5216"/>
                <a:gd name="T29" fmla="*/ 10 h 762"/>
                <a:gd name="T30" fmla="*/ 110 w 5216"/>
                <a:gd name="T31" fmla="*/ 32 h 762"/>
                <a:gd name="T32" fmla="*/ 0 w 5216"/>
                <a:gd name="T33" fmla="*/ 48 h 762"/>
                <a:gd name="T34" fmla="*/ 314 w 5216"/>
                <a:gd name="T35" fmla="*/ 86 h 762"/>
                <a:gd name="T36" fmla="*/ 652 w 5216"/>
                <a:gd name="T37" fmla="*/ 140 h 762"/>
                <a:gd name="T38" fmla="*/ 1014 w 5216"/>
                <a:gd name="T39" fmla="*/ 210 h 762"/>
                <a:gd name="T40" fmla="*/ 1402 w 5216"/>
                <a:gd name="T41" fmla="*/ 296 h 762"/>
                <a:gd name="T42" fmla="*/ 1756 w 5216"/>
                <a:gd name="T43" fmla="*/ 378 h 762"/>
                <a:gd name="T44" fmla="*/ 2408 w 5216"/>
                <a:gd name="T45" fmla="*/ 516 h 762"/>
                <a:gd name="T46" fmla="*/ 2708 w 5216"/>
                <a:gd name="T47" fmla="*/ 572 h 762"/>
                <a:gd name="T48" fmla="*/ 2992 w 5216"/>
                <a:gd name="T49" fmla="*/ 620 h 762"/>
                <a:gd name="T50" fmla="*/ 3260 w 5216"/>
                <a:gd name="T51" fmla="*/ 662 h 762"/>
                <a:gd name="T52" fmla="*/ 3512 w 5216"/>
                <a:gd name="T53" fmla="*/ 694 h 762"/>
                <a:gd name="T54" fmla="*/ 3750 w 5216"/>
                <a:gd name="T55" fmla="*/ 722 h 762"/>
                <a:gd name="T56" fmla="*/ 3974 w 5216"/>
                <a:gd name="T57" fmla="*/ 740 h 762"/>
                <a:gd name="T58" fmla="*/ 4184 w 5216"/>
                <a:gd name="T59" fmla="*/ 754 h 762"/>
                <a:gd name="T60" fmla="*/ 4384 w 5216"/>
                <a:gd name="T61" fmla="*/ 762 h 762"/>
                <a:gd name="T62" fmla="*/ 4570 w 5216"/>
                <a:gd name="T63" fmla="*/ 762 h 762"/>
                <a:gd name="T64" fmla="*/ 4746 w 5216"/>
                <a:gd name="T65" fmla="*/ 758 h 762"/>
                <a:gd name="T66" fmla="*/ 4912 w 5216"/>
                <a:gd name="T67" fmla="*/ 748 h 762"/>
                <a:gd name="T68" fmla="*/ 5068 w 5216"/>
                <a:gd name="T69" fmla="*/ 732 h 762"/>
                <a:gd name="T70" fmla="*/ 5216 w 5216"/>
                <a:gd name="T71" fmla="*/ 714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6" name="Freeform 22"/>
            <p:cNvSpPr>
              <a:spLocks/>
            </p:cNvSpPr>
            <p:nvPr/>
          </p:nvSpPr>
          <p:spPr bwMode="hidden">
            <a:xfrm>
              <a:off x="3175" y="4335463"/>
              <a:ext cx="8166100" cy="1101725"/>
            </a:xfrm>
            <a:custGeom>
              <a:avLst/>
              <a:gdLst>
                <a:gd name="T0" fmla="*/ 0 w 5144"/>
                <a:gd name="T1" fmla="*/ 70 h 694"/>
                <a:gd name="T2" fmla="*/ 0 w 5144"/>
                <a:gd name="T3" fmla="*/ 70 h 694"/>
                <a:gd name="T4" fmla="*/ 18 w 5144"/>
                <a:gd name="T5" fmla="*/ 66 h 694"/>
                <a:gd name="T6" fmla="*/ 72 w 5144"/>
                <a:gd name="T7" fmla="*/ 56 h 694"/>
                <a:gd name="T8" fmla="*/ 164 w 5144"/>
                <a:gd name="T9" fmla="*/ 42 h 694"/>
                <a:gd name="T10" fmla="*/ 224 w 5144"/>
                <a:gd name="T11" fmla="*/ 34 h 694"/>
                <a:gd name="T12" fmla="*/ 294 w 5144"/>
                <a:gd name="T13" fmla="*/ 26 h 694"/>
                <a:gd name="T14" fmla="*/ 372 w 5144"/>
                <a:gd name="T15" fmla="*/ 20 h 694"/>
                <a:gd name="T16" fmla="*/ 462 w 5144"/>
                <a:gd name="T17" fmla="*/ 14 h 694"/>
                <a:gd name="T18" fmla="*/ 560 w 5144"/>
                <a:gd name="T19" fmla="*/ 8 h 694"/>
                <a:gd name="T20" fmla="*/ 670 w 5144"/>
                <a:gd name="T21" fmla="*/ 4 h 694"/>
                <a:gd name="T22" fmla="*/ 790 w 5144"/>
                <a:gd name="T23" fmla="*/ 2 h 694"/>
                <a:gd name="T24" fmla="*/ 920 w 5144"/>
                <a:gd name="T25" fmla="*/ 0 h 694"/>
                <a:gd name="T26" fmla="*/ 1060 w 5144"/>
                <a:gd name="T27" fmla="*/ 2 h 694"/>
                <a:gd name="T28" fmla="*/ 1210 w 5144"/>
                <a:gd name="T29" fmla="*/ 6 h 694"/>
                <a:gd name="T30" fmla="*/ 1372 w 5144"/>
                <a:gd name="T31" fmla="*/ 14 h 694"/>
                <a:gd name="T32" fmla="*/ 1544 w 5144"/>
                <a:gd name="T33" fmla="*/ 24 h 694"/>
                <a:gd name="T34" fmla="*/ 1726 w 5144"/>
                <a:gd name="T35" fmla="*/ 40 h 694"/>
                <a:gd name="T36" fmla="*/ 1920 w 5144"/>
                <a:gd name="T37" fmla="*/ 58 h 694"/>
                <a:gd name="T38" fmla="*/ 2126 w 5144"/>
                <a:gd name="T39" fmla="*/ 80 h 694"/>
                <a:gd name="T40" fmla="*/ 2342 w 5144"/>
                <a:gd name="T41" fmla="*/ 106 h 694"/>
                <a:gd name="T42" fmla="*/ 2570 w 5144"/>
                <a:gd name="T43" fmla="*/ 138 h 694"/>
                <a:gd name="T44" fmla="*/ 2808 w 5144"/>
                <a:gd name="T45" fmla="*/ 174 h 694"/>
                <a:gd name="T46" fmla="*/ 3058 w 5144"/>
                <a:gd name="T47" fmla="*/ 216 h 694"/>
                <a:gd name="T48" fmla="*/ 3320 w 5144"/>
                <a:gd name="T49" fmla="*/ 266 h 694"/>
                <a:gd name="T50" fmla="*/ 3594 w 5144"/>
                <a:gd name="T51" fmla="*/ 320 h 694"/>
                <a:gd name="T52" fmla="*/ 3880 w 5144"/>
                <a:gd name="T53" fmla="*/ 380 h 694"/>
                <a:gd name="T54" fmla="*/ 4178 w 5144"/>
                <a:gd name="T55" fmla="*/ 448 h 694"/>
                <a:gd name="T56" fmla="*/ 4488 w 5144"/>
                <a:gd name="T57" fmla="*/ 522 h 694"/>
                <a:gd name="T58" fmla="*/ 4810 w 5144"/>
                <a:gd name="T59" fmla="*/ 604 h 694"/>
                <a:gd name="T60" fmla="*/ 5144 w 5144"/>
                <a:gd name="T61" fmla="*/ 694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7" name="Freeform 26"/>
            <p:cNvSpPr>
              <a:spLocks/>
            </p:cNvSpPr>
            <p:nvPr/>
          </p:nvSpPr>
          <p:spPr bwMode="hidden">
            <a:xfrm>
              <a:off x="4156075" y="4316413"/>
              <a:ext cx="4940300" cy="927100"/>
            </a:xfrm>
            <a:custGeom>
              <a:avLst/>
              <a:gdLst>
                <a:gd name="T0" fmla="*/ 0 w 3112"/>
                <a:gd name="T1" fmla="*/ 584 h 584"/>
                <a:gd name="T2" fmla="*/ 0 w 3112"/>
                <a:gd name="T3" fmla="*/ 584 h 584"/>
                <a:gd name="T4" fmla="*/ 90 w 3112"/>
                <a:gd name="T5" fmla="*/ 560 h 584"/>
                <a:gd name="T6" fmla="*/ 336 w 3112"/>
                <a:gd name="T7" fmla="*/ 498 h 584"/>
                <a:gd name="T8" fmla="*/ 506 w 3112"/>
                <a:gd name="T9" fmla="*/ 456 h 584"/>
                <a:gd name="T10" fmla="*/ 702 w 3112"/>
                <a:gd name="T11" fmla="*/ 410 h 584"/>
                <a:gd name="T12" fmla="*/ 920 w 3112"/>
                <a:gd name="T13" fmla="*/ 360 h 584"/>
                <a:gd name="T14" fmla="*/ 1154 w 3112"/>
                <a:gd name="T15" fmla="*/ 306 h 584"/>
                <a:gd name="T16" fmla="*/ 1402 w 3112"/>
                <a:gd name="T17" fmla="*/ 254 h 584"/>
                <a:gd name="T18" fmla="*/ 1656 w 3112"/>
                <a:gd name="T19" fmla="*/ 202 h 584"/>
                <a:gd name="T20" fmla="*/ 1916 w 3112"/>
                <a:gd name="T21" fmla="*/ 154 h 584"/>
                <a:gd name="T22" fmla="*/ 2174 w 3112"/>
                <a:gd name="T23" fmla="*/ 108 h 584"/>
                <a:gd name="T24" fmla="*/ 2302 w 3112"/>
                <a:gd name="T25" fmla="*/ 88 h 584"/>
                <a:gd name="T26" fmla="*/ 2426 w 3112"/>
                <a:gd name="T27" fmla="*/ 68 h 584"/>
                <a:gd name="T28" fmla="*/ 2550 w 3112"/>
                <a:gd name="T29" fmla="*/ 52 h 584"/>
                <a:gd name="T30" fmla="*/ 2670 w 3112"/>
                <a:gd name="T31" fmla="*/ 36 h 584"/>
                <a:gd name="T32" fmla="*/ 2788 w 3112"/>
                <a:gd name="T33" fmla="*/ 24 h 584"/>
                <a:gd name="T34" fmla="*/ 2900 w 3112"/>
                <a:gd name="T35" fmla="*/ 14 h 584"/>
                <a:gd name="T36" fmla="*/ 3008 w 3112"/>
                <a:gd name="T37" fmla="*/ 6 h 584"/>
                <a:gd name="T38" fmla="*/ 3112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8" name="Freeform 25"/>
            <p:cNvSpPr>
              <a:spLocks/>
            </p:cNvSpPr>
            <p:nvPr/>
          </p:nvSpPr>
          <p:spPr bwMode="hidden">
            <a:xfrm>
              <a:off x="-3905251" y="4294188"/>
              <a:ext cx="13027839" cy="1892300"/>
            </a:xfrm>
            <a:custGeom>
              <a:avLst/>
              <a:gdLst>
                <a:gd name="T0" fmla="*/ 8192 w 8196"/>
                <a:gd name="T1" fmla="*/ 512 h 1192"/>
                <a:gd name="T2" fmla="*/ 8040 w 8196"/>
                <a:gd name="T3" fmla="*/ 570 h 1192"/>
                <a:gd name="T4" fmla="*/ 7878 w 8196"/>
                <a:gd name="T5" fmla="*/ 620 h 1192"/>
                <a:gd name="T6" fmla="*/ 7706 w 8196"/>
                <a:gd name="T7" fmla="*/ 666 h 1192"/>
                <a:gd name="T8" fmla="*/ 7522 w 8196"/>
                <a:gd name="T9" fmla="*/ 702 h 1192"/>
                <a:gd name="T10" fmla="*/ 7322 w 8196"/>
                <a:gd name="T11" fmla="*/ 730 h 1192"/>
                <a:gd name="T12" fmla="*/ 7106 w 8196"/>
                <a:gd name="T13" fmla="*/ 750 h 1192"/>
                <a:gd name="T14" fmla="*/ 6872 w 8196"/>
                <a:gd name="T15" fmla="*/ 762 h 1192"/>
                <a:gd name="T16" fmla="*/ 6618 w 8196"/>
                <a:gd name="T17" fmla="*/ 760 h 1192"/>
                <a:gd name="T18" fmla="*/ 6342 w 8196"/>
                <a:gd name="T19" fmla="*/ 750 h 1192"/>
                <a:gd name="T20" fmla="*/ 6042 w 8196"/>
                <a:gd name="T21" fmla="*/ 726 h 1192"/>
                <a:gd name="T22" fmla="*/ 5716 w 8196"/>
                <a:gd name="T23" fmla="*/ 690 h 1192"/>
                <a:gd name="T24" fmla="*/ 5364 w 8196"/>
                <a:gd name="T25" fmla="*/ 642 h 1192"/>
                <a:gd name="T26" fmla="*/ 4982 w 8196"/>
                <a:gd name="T27" fmla="*/ 578 h 1192"/>
                <a:gd name="T28" fmla="*/ 4568 w 8196"/>
                <a:gd name="T29" fmla="*/ 500 h 1192"/>
                <a:gd name="T30" fmla="*/ 4122 w 8196"/>
                <a:gd name="T31" fmla="*/ 406 h 1192"/>
                <a:gd name="T32" fmla="*/ 3640 w 8196"/>
                <a:gd name="T33" fmla="*/ 296 h 1192"/>
                <a:gd name="T34" fmla="*/ 3396 w 8196"/>
                <a:gd name="T35" fmla="*/ 240 h 1192"/>
                <a:gd name="T36" fmla="*/ 2934 w 8196"/>
                <a:gd name="T37" fmla="*/ 148 h 1192"/>
                <a:gd name="T38" fmla="*/ 2512 w 8196"/>
                <a:gd name="T39" fmla="*/ 82 h 1192"/>
                <a:gd name="T40" fmla="*/ 2126 w 8196"/>
                <a:gd name="T41" fmla="*/ 36 h 1192"/>
                <a:gd name="T42" fmla="*/ 1776 w 8196"/>
                <a:gd name="T43" fmla="*/ 10 h 1192"/>
                <a:gd name="T44" fmla="*/ 1462 w 8196"/>
                <a:gd name="T45" fmla="*/ 0 h 1192"/>
                <a:gd name="T46" fmla="*/ 1182 w 8196"/>
                <a:gd name="T47" fmla="*/ 4 h 1192"/>
                <a:gd name="T48" fmla="*/ 934 w 8196"/>
                <a:gd name="T49" fmla="*/ 20 h 1192"/>
                <a:gd name="T50" fmla="*/ 716 w 8196"/>
                <a:gd name="T51" fmla="*/ 44 h 1192"/>
                <a:gd name="T52" fmla="*/ 530 w 8196"/>
                <a:gd name="T53" fmla="*/ 74 h 1192"/>
                <a:gd name="T54" fmla="*/ 374 w 8196"/>
                <a:gd name="T55" fmla="*/ 108 h 1192"/>
                <a:gd name="T56" fmla="*/ 248 w 8196"/>
                <a:gd name="T57" fmla="*/ 144 h 1192"/>
                <a:gd name="T58" fmla="*/ 148 w 8196"/>
                <a:gd name="T59" fmla="*/ 176 h 1192"/>
                <a:gd name="T60" fmla="*/ 48 w 8196"/>
                <a:gd name="T61" fmla="*/ 216 h 1192"/>
                <a:gd name="T62" fmla="*/ 0 w 8196"/>
                <a:gd name="T63" fmla="*/ 240 h 1192"/>
                <a:gd name="T64" fmla="*/ 8192 w 8196"/>
                <a:gd name="T65" fmla="*/ 1192 h 1192"/>
                <a:gd name="T66" fmla="*/ 8196 w 8196"/>
                <a:gd name="T67" fmla="*/ 1186 h 1192"/>
                <a:gd name="T68" fmla="*/ 8196 w 8196"/>
                <a:gd name="T69" fmla="*/ 510 h 1192"/>
                <a:gd name="T70" fmla="*/ 8192 w 8196"/>
                <a:gd name="T71" fmla="*/ 512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9" name="Date Placeholder 1"/>
          <p:cNvSpPr>
            <a:spLocks noGrp="1"/>
          </p:cNvSpPr>
          <p:nvPr>
            <p:ph type="dt" sz="half" idx="10"/>
          </p:nvPr>
        </p:nvSpPr>
        <p:spPr/>
        <p:txBody>
          <a:bodyPr/>
          <a:lstStyle>
            <a:lvl1pPr>
              <a:defRPr/>
            </a:lvl1pPr>
          </a:lstStyle>
          <a:p>
            <a:pPr>
              <a:defRPr/>
            </a:pPr>
            <a:fld id="{4084E737-CA5C-4000-8A08-126F7D3044D6}" type="datetimeFigureOut">
              <a:rPr lang="en-US"/>
              <a:pPr>
                <a:defRPr/>
              </a:pPr>
              <a:t>7/12/2019</a:t>
            </a:fld>
            <a:endParaRPr lang="en-GB"/>
          </a:p>
        </p:txBody>
      </p:sp>
      <p:sp>
        <p:nvSpPr>
          <p:cNvPr id="10" name="Footer Placeholder 2"/>
          <p:cNvSpPr>
            <a:spLocks noGrp="1"/>
          </p:cNvSpPr>
          <p:nvPr>
            <p:ph type="ftr" sz="quarter" idx="11"/>
          </p:nvPr>
        </p:nvSpPr>
        <p:spPr/>
        <p:txBody>
          <a:bodyPr/>
          <a:lstStyle>
            <a:lvl1pPr>
              <a:defRPr/>
            </a:lvl1pPr>
          </a:lstStyle>
          <a:p>
            <a:pPr>
              <a:defRPr/>
            </a:pPr>
            <a:endParaRPr lang="en-GB"/>
          </a:p>
        </p:txBody>
      </p:sp>
      <p:sp>
        <p:nvSpPr>
          <p:cNvPr id="11" name="Slide Number Placeholder 3"/>
          <p:cNvSpPr>
            <a:spLocks noGrp="1"/>
          </p:cNvSpPr>
          <p:nvPr>
            <p:ph type="sldNum" sz="quarter" idx="12"/>
          </p:nvPr>
        </p:nvSpPr>
        <p:spPr/>
        <p:txBody>
          <a:bodyPr/>
          <a:lstStyle>
            <a:lvl1pPr>
              <a:defRPr/>
            </a:lvl1pPr>
          </a:lstStyle>
          <a:p>
            <a:fld id="{EB990506-9828-459B-9BA1-2CF32960A918}" type="slidenum">
              <a:rPr lang="en-GB" altLang="en-US"/>
              <a:pPr/>
              <a:t>‹#›</a:t>
            </a:fld>
            <a:endParaRPr lang="en-GB" altLang="en-US"/>
          </a:p>
        </p:txBody>
      </p:sp>
    </p:spTree>
    <p:extLst>
      <p:ext uri="{BB962C8B-B14F-4D97-AF65-F5344CB8AC3E}">
        <p14:creationId xmlns:p14="http://schemas.microsoft.com/office/powerpoint/2010/main" val="42489723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5" name="Rounded Rectangle 4"/>
          <p:cNvSpPr/>
          <p:nvPr/>
        </p:nvSpPr>
        <p:spPr>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6" name="Group 23"/>
          <p:cNvGrpSpPr>
            <a:grpSpLocks noChangeAspect="1"/>
          </p:cNvGrpSpPr>
          <p:nvPr/>
        </p:nvGrpSpPr>
        <p:grpSpPr bwMode="auto">
          <a:xfrm>
            <a:off x="211138" y="714375"/>
            <a:ext cx="8723312" cy="1331913"/>
            <a:chOff x="-3905250" y="4294188"/>
            <a:chExt cx="13011150" cy="1892300"/>
          </a:xfrm>
        </p:grpSpPr>
        <p:sp>
          <p:nvSpPr>
            <p:cNvPr id="7" name="Freeform 14"/>
            <p:cNvSpPr>
              <a:spLocks/>
            </p:cNvSpPr>
            <p:nvPr/>
          </p:nvSpPr>
          <p:spPr bwMode="hidden">
            <a:xfrm>
              <a:off x="4810125" y="4500563"/>
              <a:ext cx="4295775" cy="1016000"/>
            </a:xfrm>
            <a:custGeom>
              <a:avLst/>
              <a:gdLst>
                <a:gd name="T0" fmla="*/ 2700 w 2706"/>
                <a:gd name="T1" fmla="*/ 0 h 640"/>
                <a:gd name="T2" fmla="*/ 2700 w 2706"/>
                <a:gd name="T3" fmla="*/ 0 h 640"/>
                <a:gd name="T4" fmla="*/ 2586 w 2706"/>
                <a:gd name="T5" fmla="*/ 18 h 640"/>
                <a:gd name="T6" fmla="*/ 2470 w 2706"/>
                <a:gd name="T7" fmla="*/ 38 h 640"/>
                <a:gd name="T8" fmla="*/ 2352 w 2706"/>
                <a:gd name="T9" fmla="*/ 60 h 640"/>
                <a:gd name="T10" fmla="*/ 2230 w 2706"/>
                <a:gd name="T11" fmla="*/ 82 h 640"/>
                <a:gd name="T12" fmla="*/ 2106 w 2706"/>
                <a:gd name="T13" fmla="*/ 108 h 640"/>
                <a:gd name="T14" fmla="*/ 1978 w 2706"/>
                <a:gd name="T15" fmla="*/ 134 h 640"/>
                <a:gd name="T16" fmla="*/ 1848 w 2706"/>
                <a:gd name="T17" fmla="*/ 164 h 640"/>
                <a:gd name="T18" fmla="*/ 1714 w 2706"/>
                <a:gd name="T19" fmla="*/ 194 h 640"/>
                <a:gd name="T20" fmla="*/ 1714 w 2706"/>
                <a:gd name="T21" fmla="*/ 194 h 640"/>
                <a:gd name="T22" fmla="*/ 1472 w 2706"/>
                <a:gd name="T23" fmla="*/ 252 h 640"/>
                <a:gd name="T24" fmla="*/ 1236 w 2706"/>
                <a:gd name="T25" fmla="*/ 304 h 640"/>
                <a:gd name="T26" fmla="*/ 1010 w 2706"/>
                <a:gd name="T27" fmla="*/ 352 h 640"/>
                <a:gd name="T28" fmla="*/ 792 w 2706"/>
                <a:gd name="T29" fmla="*/ 398 h 640"/>
                <a:gd name="T30" fmla="*/ 584 w 2706"/>
                <a:gd name="T31" fmla="*/ 438 h 640"/>
                <a:gd name="T32" fmla="*/ 382 w 2706"/>
                <a:gd name="T33" fmla="*/ 474 h 640"/>
                <a:gd name="T34" fmla="*/ 188 w 2706"/>
                <a:gd name="T35" fmla="*/ 508 h 640"/>
                <a:gd name="T36" fmla="*/ 0 w 2706"/>
                <a:gd name="T37" fmla="*/ 538 h 640"/>
                <a:gd name="T38" fmla="*/ 0 w 2706"/>
                <a:gd name="T39" fmla="*/ 538 h 640"/>
                <a:gd name="T40" fmla="*/ 130 w 2706"/>
                <a:gd name="T41" fmla="*/ 556 h 640"/>
                <a:gd name="T42" fmla="*/ 254 w 2706"/>
                <a:gd name="T43" fmla="*/ 572 h 640"/>
                <a:gd name="T44" fmla="*/ 374 w 2706"/>
                <a:gd name="T45" fmla="*/ 586 h 640"/>
                <a:gd name="T46" fmla="*/ 492 w 2706"/>
                <a:gd name="T47" fmla="*/ 598 h 640"/>
                <a:gd name="T48" fmla="*/ 606 w 2706"/>
                <a:gd name="T49" fmla="*/ 610 h 640"/>
                <a:gd name="T50" fmla="*/ 716 w 2706"/>
                <a:gd name="T51" fmla="*/ 618 h 640"/>
                <a:gd name="T52" fmla="*/ 822 w 2706"/>
                <a:gd name="T53" fmla="*/ 626 h 640"/>
                <a:gd name="T54" fmla="*/ 926 w 2706"/>
                <a:gd name="T55" fmla="*/ 632 h 640"/>
                <a:gd name="T56" fmla="*/ 1028 w 2706"/>
                <a:gd name="T57" fmla="*/ 636 h 640"/>
                <a:gd name="T58" fmla="*/ 1126 w 2706"/>
                <a:gd name="T59" fmla="*/ 638 h 640"/>
                <a:gd name="T60" fmla="*/ 1220 w 2706"/>
                <a:gd name="T61" fmla="*/ 640 h 640"/>
                <a:gd name="T62" fmla="*/ 1312 w 2706"/>
                <a:gd name="T63" fmla="*/ 640 h 640"/>
                <a:gd name="T64" fmla="*/ 1402 w 2706"/>
                <a:gd name="T65" fmla="*/ 638 h 640"/>
                <a:gd name="T66" fmla="*/ 1490 w 2706"/>
                <a:gd name="T67" fmla="*/ 636 h 640"/>
                <a:gd name="T68" fmla="*/ 1574 w 2706"/>
                <a:gd name="T69" fmla="*/ 632 h 640"/>
                <a:gd name="T70" fmla="*/ 1656 w 2706"/>
                <a:gd name="T71" fmla="*/ 626 h 640"/>
                <a:gd name="T72" fmla="*/ 1734 w 2706"/>
                <a:gd name="T73" fmla="*/ 620 h 640"/>
                <a:gd name="T74" fmla="*/ 1812 w 2706"/>
                <a:gd name="T75" fmla="*/ 612 h 640"/>
                <a:gd name="T76" fmla="*/ 1886 w 2706"/>
                <a:gd name="T77" fmla="*/ 602 h 640"/>
                <a:gd name="T78" fmla="*/ 1960 w 2706"/>
                <a:gd name="T79" fmla="*/ 592 h 640"/>
                <a:gd name="T80" fmla="*/ 2030 w 2706"/>
                <a:gd name="T81" fmla="*/ 580 h 640"/>
                <a:gd name="T82" fmla="*/ 2100 w 2706"/>
                <a:gd name="T83" fmla="*/ 568 h 640"/>
                <a:gd name="T84" fmla="*/ 2166 w 2706"/>
                <a:gd name="T85" fmla="*/ 554 h 640"/>
                <a:gd name="T86" fmla="*/ 2232 w 2706"/>
                <a:gd name="T87" fmla="*/ 540 h 640"/>
                <a:gd name="T88" fmla="*/ 2296 w 2706"/>
                <a:gd name="T89" fmla="*/ 524 h 640"/>
                <a:gd name="T90" fmla="*/ 2358 w 2706"/>
                <a:gd name="T91" fmla="*/ 508 h 640"/>
                <a:gd name="T92" fmla="*/ 2418 w 2706"/>
                <a:gd name="T93" fmla="*/ 490 h 640"/>
                <a:gd name="T94" fmla="*/ 2478 w 2706"/>
                <a:gd name="T95" fmla="*/ 472 h 640"/>
                <a:gd name="T96" fmla="*/ 2592 w 2706"/>
                <a:gd name="T97" fmla="*/ 432 h 640"/>
                <a:gd name="T98" fmla="*/ 2702 w 2706"/>
                <a:gd name="T99" fmla="*/ 390 h 640"/>
                <a:gd name="T100" fmla="*/ 2702 w 2706"/>
                <a:gd name="T101" fmla="*/ 390 h 640"/>
                <a:gd name="T102" fmla="*/ 2706 w 2706"/>
                <a:gd name="T103" fmla="*/ 388 h 640"/>
                <a:gd name="T104" fmla="*/ 2706 w 2706"/>
                <a:gd name="T105" fmla="*/ 388 h 640"/>
                <a:gd name="T106" fmla="*/ 2706 w 2706"/>
                <a:gd name="T107" fmla="*/ 0 h 640"/>
                <a:gd name="T108" fmla="*/ 2706 w 2706"/>
                <a:gd name="T109" fmla="*/ 0 h 640"/>
                <a:gd name="T110" fmla="*/ 2700 w 2706"/>
                <a:gd name="T111" fmla="*/ 0 h 640"/>
                <a:gd name="T112" fmla="*/ 2700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18"/>
            <p:cNvSpPr>
              <a:spLocks/>
            </p:cNvSpPr>
            <p:nvPr/>
          </p:nvSpPr>
          <p:spPr bwMode="hidden">
            <a:xfrm>
              <a:off x="-309563" y="4318000"/>
              <a:ext cx="8280401" cy="1209675"/>
            </a:xfrm>
            <a:custGeom>
              <a:avLst/>
              <a:gdLst>
                <a:gd name="T0" fmla="*/ 5216 w 5216"/>
                <a:gd name="T1" fmla="*/ 714 h 762"/>
                <a:gd name="T2" fmla="*/ 4984 w 5216"/>
                <a:gd name="T3" fmla="*/ 686 h 762"/>
                <a:gd name="T4" fmla="*/ 4478 w 5216"/>
                <a:gd name="T5" fmla="*/ 610 h 762"/>
                <a:gd name="T6" fmla="*/ 3914 w 5216"/>
                <a:gd name="T7" fmla="*/ 508 h 762"/>
                <a:gd name="T8" fmla="*/ 3286 w 5216"/>
                <a:gd name="T9" fmla="*/ 374 h 762"/>
                <a:gd name="T10" fmla="*/ 2946 w 5216"/>
                <a:gd name="T11" fmla="*/ 296 h 762"/>
                <a:gd name="T12" fmla="*/ 2682 w 5216"/>
                <a:gd name="T13" fmla="*/ 236 h 762"/>
                <a:gd name="T14" fmla="*/ 2430 w 5216"/>
                <a:gd name="T15" fmla="*/ 184 h 762"/>
                <a:gd name="T16" fmla="*/ 2190 w 5216"/>
                <a:gd name="T17" fmla="*/ 140 h 762"/>
                <a:gd name="T18" fmla="*/ 1960 w 5216"/>
                <a:gd name="T19" fmla="*/ 102 h 762"/>
                <a:gd name="T20" fmla="*/ 1740 w 5216"/>
                <a:gd name="T21" fmla="*/ 72 h 762"/>
                <a:gd name="T22" fmla="*/ 1334 w 5216"/>
                <a:gd name="T23" fmla="*/ 28 h 762"/>
                <a:gd name="T24" fmla="*/ 970 w 5216"/>
                <a:gd name="T25" fmla="*/ 4 h 762"/>
                <a:gd name="T26" fmla="*/ 644 w 5216"/>
                <a:gd name="T27" fmla="*/ 0 h 762"/>
                <a:gd name="T28" fmla="*/ 358 w 5216"/>
                <a:gd name="T29" fmla="*/ 10 h 762"/>
                <a:gd name="T30" fmla="*/ 110 w 5216"/>
                <a:gd name="T31" fmla="*/ 32 h 762"/>
                <a:gd name="T32" fmla="*/ 0 w 5216"/>
                <a:gd name="T33" fmla="*/ 48 h 762"/>
                <a:gd name="T34" fmla="*/ 314 w 5216"/>
                <a:gd name="T35" fmla="*/ 86 h 762"/>
                <a:gd name="T36" fmla="*/ 652 w 5216"/>
                <a:gd name="T37" fmla="*/ 140 h 762"/>
                <a:gd name="T38" fmla="*/ 1014 w 5216"/>
                <a:gd name="T39" fmla="*/ 210 h 762"/>
                <a:gd name="T40" fmla="*/ 1402 w 5216"/>
                <a:gd name="T41" fmla="*/ 296 h 762"/>
                <a:gd name="T42" fmla="*/ 1756 w 5216"/>
                <a:gd name="T43" fmla="*/ 378 h 762"/>
                <a:gd name="T44" fmla="*/ 2408 w 5216"/>
                <a:gd name="T45" fmla="*/ 516 h 762"/>
                <a:gd name="T46" fmla="*/ 2708 w 5216"/>
                <a:gd name="T47" fmla="*/ 572 h 762"/>
                <a:gd name="T48" fmla="*/ 2992 w 5216"/>
                <a:gd name="T49" fmla="*/ 620 h 762"/>
                <a:gd name="T50" fmla="*/ 3260 w 5216"/>
                <a:gd name="T51" fmla="*/ 662 h 762"/>
                <a:gd name="T52" fmla="*/ 3512 w 5216"/>
                <a:gd name="T53" fmla="*/ 694 h 762"/>
                <a:gd name="T54" fmla="*/ 3750 w 5216"/>
                <a:gd name="T55" fmla="*/ 722 h 762"/>
                <a:gd name="T56" fmla="*/ 3974 w 5216"/>
                <a:gd name="T57" fmla="*/ 740 h 762"/>
                <a:gd name="T58" fmla="*/ 4184 w 5216"/>
                <a:gd name="T59" fmla="*/ 754 h 762"/>
                <a:gd name="T60" fmla="*/ 4384 w 5216"/>
                <a:gd name="T61" fmla="*/ 762 h 762"/>
                <a:gd name="T62" fmla="*/ 4570 w 5216"/>
                <a:gd name="T63" fmla="*/ 762 h 762"/>
                <a:gd name="T64" fmla="*/ 4746 w 5216"/>
                <a:gd name="T65" fmla="*/ 758 h 762"/>
                <a:gd name="T66" fmla="*/ 4912 w 5216"/>
                <a:gd name="T67" fmla="*/ 748 h 762"/>
                <a:gd name="T68" fmla="*/ 5068 w 5216"/>
                <a:gd name="T69" fmla="*/ 732 h 762"/>
                <a:gd name="T70" fmla="*/ 5216 w 5216"/>
                <a:gd name="T71" fmla="*/ 714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22"/>
            <p:cNvSpPr>
              <a:spLocks/>
            </p:cNvSpPr>
            <p:nvPr/>
          </p:nvSpPr>
          <p:spPr bwMode="hidden">
            <a:xfrm>
              <a:off x="3175" y="4335463"/>
              <a:ext cx="8166100" cy="1101725"/>
            </a:xfrm>
            <a:custGeom>
              <a:avLst/>
              <a:gdLst>
                <a:gd name="T0" fmla="*/ 0 w 5144"/>
                <a:gd name="T1" fmla="*/ 70 h 694"/>
                <a:gd name="T2" fmla="*/ 0 w 5144"/>
                <a:gd name="T3" fmla="*/ 70 h 694"/>
                <a:gd name="T4" fmla="*/ 18 w 5144"/>
                <a:gd name="T5" fmla="*/ 66 h 694"/>
                <a:gd name="T6" fmla="*/ 72 w 5144"/>
                <a:gd name="T7" fmla="*/ 56 h 694"/>
                <a:gd name="T8" fmla="*/ 164 w 5144"/>
                <a:gd name="T9" fmla="*/ 42 h 694"/>
                <a:gd name="T10" fmla="*/ 224 w 5144"/>
                <a:gd name="T11" fmla="*/ 34 h 694"/>
                <a:gd name="T12" fmla="*/ 294 w 5144"/>
                <a:gd name="T13" fmla="*/ 26 h 694"/>
                <a:gd name="T14" fmla="*/ 372 w 5144"/>
                <a:gd name="T15" fmla="*/ 20 h 694"/>
                <a:gd name="T16" fmla="*/ 462 w 5144"/>
                <a:gd name="T17" fmla="*/ 14 h 694"/>
                <a:gd name="T18" fmla="*/ 560 w 5144"/>
                <a:gd name="T19" fmla="*/ 8 h 694"/>
                <a:gd name="T20" fmla="*/ 670 w 5144"/>
                <a:gd name="T21" fmla="*/ 4 h 694"/>
                <a:gd name="T22" fmla="*/ 790 w 5144"/>
                <a:gd name="T23" fmla="*/ 2 h 694"/>
                <a:gd name="T24" fmla="*/ 920 w 5144"/>
                <a:gd name="T25" fmla="*/ 0 h 694"/>
                <a:gd name="T26" fmla="*/ 1060 w 5144"/>
                <a:gd name="T27" fmla="*/ 2 h 694"/>
                <a:gd name="T28" fmla="*/ 1210 w 5144"/>
                <a:gd name="T29" fmla="*/ 6 h 694"/>
                <a:gd name="T30" fmla="*/ 1372 w 5144"/>
                <a:gd name="T31" fmla="*/ 14 h 694"/>
                <a:gd name="T32" fmla="*/ 1544 w 5144"/>
                <a:gd name="T33" fmla="*/ 24 h 694"/>
                <a:gd name="T34" fmla="*/ 1726 w 5144"/>
                <a:gd name="T35" fmla="*/ 40 h 694"/>
                <a:gd name="T36" fmla="*/ 1920 w 5144"/>
                <a:gd name="T37" fmla="*/ 58 h 694"/>
                <a:gd name="T38" fmla="*/ 2126 w 5144"/>
                <a:gd name="T39" fmla="*/ 80 h 694"/>
                <a:gd name="T40" fmla="*/ 2342 w 5144"/>
                <a:gd name="T41" fmla="*/ 106 h 694"/>
                <a:gd name="T42" fmla="*/ 2570 w 5144"/>
                <a:gd name="T43" fmla="*/ 138 h 694"/>
                <a:gd name="T44" fmla="*/ 2808 w 5144"/>
                <a:gd name="T45" fmla="*/ 174 h 694"/>
                <a:gd name="T46" fmla="*/ 3058 w 5144"/>
                <a:gd name="T47" fmla="*/ 216 h 694"/>
                <a:gd name="T48" fmla="*/ 3320 w 5144"/>
                <a:gd name="T49" fmla="*/ 266 h 694"/>
                <a:gd name="T50" fmla="*/ 3594 w 5144"/>
                <a:gd name="T51" fmla="*/ 320 h 694"/>
                <a:gd name="T52" fmla="*/ 3880 w 5144"/>
                <a:gd name="T53" fmla="*/ 380 h 694"/>
                <a:gd name="T54" fmla="*/ 4178 w 5144"/>
                <a:gd name="T55" fmla="*/ 448 h 694"/>
                <a:gd name="T56" fmla="*/ 4488 w 5144"/>
                <a:gd name="T57" fmla="*/ 522 h 694"/>
                <a:gd name="T58" fmla="*/ 4810 w 5144"/>
                <a:gd name="T59" fmla="*/ 604 h 694"/>
                <a:gd name="T60" fmla="*/ 5144 w 5144"/>
                <a:gd name="T61" fmla="*/ 694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 name="Freeform 26"/>
            <p:cNvSpPr>
              <a:spLocks/>
            </p:cNvSpPr>
            <p:nvPr/>
          </p:nvSpPr>
          <p:spPr bwMode="hidden">
            <a:xfrm>
              <a:off x="4156075" y="4316413"/>
              <a:ext cx="4940300" cy="927100"/>
            </a:xfrm>
            <a:custGeom>
              <a:avLst/>
              <a:gdLst>
                <a:gd name="T0" fmla="*/ 0 w 3112"/>
                <a:gd name="T1" fmla="*/ 584 h 584"/>
                <a:gd name="T2" fmla="*/ 0 w 3112"/>
                <a:gd name="T3" fmla="*/ 584 h 584"/>
                <a:gd name="T4" fmla="*/ 90 w 3112"/>
                <a:gd name="T5" fmla="*/ 560 h 584"/>
                <a:gd name="T6" fmla="*/ 336 w 3112"/>
                <a:gd name="T7" fmla="*/ 498 h 584"/>
                <a:gd name="T8" fmla="*/ 506 w 3112"/>
                <a:gd name="T9" fmla="*/ 456 h 584"/>
                <a:gd name="T10" fmla="*/ 702 w 3112"/>
                <a:gd name="T11" fmla="*/ 410 h 584"/>
                <a:gd name="T12" fmla="*/ 920 w 3112"/>
                <a:gd name="T13" fmla="*/ 360 h 584"/>
                <a:gd name="T14" fmla="*/ 1154 w 3112"/>
                <a:gd name="T15" fmla="*/ 306 h 584"/>
                <a:gd name="T16" fmla="*/ 1402 w 3112"/>
                <a:gd name="T17" fmla="*/ 254 h 584"/>
                <a:gd name="T18" fmla="*/ 1656 w 3112"/>
                <a:gd name="T19" fmla="*/ 202 h 584"/>
                <a:gd name="T20" fmla="*/ 1916 w 3112"/>
                <a:gd name="T21" fmla="*/ 154 h 584"/>
                <a:gd name="T22" fmla="*/ 2174 w 3112"/>
                <a:gd name="T23" fmla="*/ 108 h 584"/>
                <a:gd name="T24" fmla="*/ 2302 w 3112"/>
                <a:gd name="T25" fmla="*/ 88 h 584"/>
                <a:gd name="T26" fmla="*/ 2426 w 3112"/>
                <a:gd name="T27" fmla="*/ 68 h 584"/>
                <a:gd name="T28" fmla="*/ 2550 w 3112"/>
                <a:gd name="T29" fmla="*/ 52 h 584"/>
                <a:gd name="T30" fmla="*/ 2670 w 3112"/>
                <a:gd name="T31" fmla="*/ 36 h 584"/>
                <a:gd name="T32" fmla="*/ 2788 w 3112"/>
                <a:gd name="T33" fmla="*/ 24 h 584"/>
                <a:gd name="T34" fmla="*/ 2900 w 3112"/>
                <a:gd name="T35" fmla="*/ 14 h 584"/>
                <a:gd name="T36" fmla="*/ 3008 w 3112"/>
                <a:gd name="T37" fmla="*/ 6 h 584"/>
                <a:gd name="T38" fmla="*/ 3112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1" name="Freeform 25"/>
            <p:cNvSpPr>
              <a:spLocks/>
            </p:cNvSpPr>
            <p:nvPr/>
          </p:nvSpPr>
          <p:spPr bwMode="hidden">
            <a:xfrm>
              <a:off x="-3905250" y="4294188"/>
              <a:ext cx="13011150" cy="1892300"/>
            </a:xfrm>
            <a:custGeom>
              <a:avLst/>
              <a:gdLst>
                <a:gd name="T0" fmla="*/ 8192 w 8196"/>
                <a:gd name="T1" fmla="*/ 512 h 1192"/>
                <a:gd name="T2" fmla="*/ 8040 w 8196"/>
                <a:gd name="T3" fmla="*/ 570 h 1192"/>
                <a:gd name="T4" fmla="*/ 7878 w 8196"/>
                <a:gd name="T5" fmla="*/ 620 h 1192"/>
                <a:gd name="T6" fmla="*/ 7706 w 8196"/>
                <a:gd name="T7" fmla="*/ 666 h 1192"/>
                <a:gd name="T8" fmla="*/ 7522 w 8196"/>
                <a:gd name="T9" fmla="*/ 702 h 1192"/>
                <a:gd name="T10" fmla="*/ 7322 w 8196"/>
                <a:gd name="T11" fmla="*/ 730 h 1192"/>
                <a:gd name="T12" fmla="*/ 7106 w 8196"/>
                <a:gd name="T13" fmla="*/ 750 h 1192"/>
                <a:gd name="T14" fmla="*/ 6872 w 8196"/>
                <a:gd name="T15" fmla="*/ 762 h 1192"/>
                <a:gd name="T16" fmla="*/ 6618 w 8196"/>
                <a:gd name="T17" fmla="*/ 760 h 1192"/>
                <a:gd name="T18" fmla="*/ 6342 w 8196"/>
                <a:gd name="T19" fmla="*/ 750 h 1192"/>
                <a:gd name="T20" fmla="*/ 6042 w 8196"/>
                <a:gd name="T21" fmla="*/ 726 h 1192"/>
                <a:gd name="T22" fmla="*/ 5716 w 8196"/>
                <a:gd name="T23" fmla="*/ 690 h 1192"/>
                <a:gd name="T24" fmla="*/ 5364 w 8196"/>
                <a:gd name="T25" fmla="*/ 642 h 1192"/>
                <a:gd name="T26" fmla="*/ 4982 w 8196"/>
                <a:gd name="T27" fmla="*/ 578 h 1192"/>
                <a:gd name="T28" fmla="*/ 4568 w 8196"/>
                <a:gd name="T29" fmla="*/ 500 h 1192"/>
                <a:gd name="T30" fmla="*/ 4122 w 8196"/>
                <a:gd name="T31" fmla="*/ 406 h 1192"/>
                <a:gd name="T32" fmla="*/ 3640 w 8196"/>
                <a:gd name="T33" fmla="*/ 296 h 1192"/>
                <a:gd name="T34" fmla="*/ 3396 w 8196"/>
                <a:gd name="T35" fmla="*/ 240 h 1192"/>
                <a:gd name="T36" fmla="*/ 2934 w 8196"/>
                <a:gd name="T37" fmla="*/ 148 h 1192"/>
                <a:gd name="T38" fmla="*/ 2512 w 8196"/>
                <a:gd name="T39" fmla="*/ 82 h 1192"/>
                <a:gd name="T40" fmla="*/ 2126 w 8196"/>
                <a:gd name="T41" fmla="*/ 36 h 1192"/>
                <a:gd name="T42" fmla="*/ 1776 w 8196"/>
                <a:gd name="T43" fmla="*/ 10 h 1192"/>
                <a:gd name="T44" fmla="*/ 1462 w 8196"/>
                <a:gd name="T45" fmla="*/ 0 h 1192"/>
                <a:gd name="T46" fmla="*/ 1182 w 8196"/>
                <a:gd name="T47" fmla="*/ 4 h 1192"/>
                <a:gd name="T48" fmla="*/ 934 w 8196"/>
                <a:gd name="T49" fmla="*/ 20 h 1192"/>
                <a:gd name="T50" fmla="*/ 716 w 8196"/>
                <a:gd name="T51" fmla="*/ 44 h 1192"/>
                <a:gd name="T52" fmla="*/ 530 w 8196"/>
                <a:gd name="T53" fmla="*/ 74 h 1192"/>
                <a:gd name="T54" fmla="*/ 374 w 8196"/>
                <a:gd name="T55" fmla="*/ 108 h 1192"/>
                <a:gd name="T56" fmla="*/ 248 w 8196"/>
                <a:gd name="T57" fmla="*/ 144 h 1192"/>
                <a:gd name="T58" fmla="*/ 148 w 8196"/>
                <a:gd name="T59" fmla="*/ 176 h 1192"/>
                <a:gd name="T60" fmla="*/ 48 w 8196"/>
                <a:gd name="T61" fmla="*/ 216 h 1192"/>
                <a:gd name="T62" fmla="*/ 0 w 8196"/>
                <a:gd name="T63" fmla="*/ 240 h 1192"/>
                <a:gd name="T64" fmla="*/ 8192 w 8196"/>
                <a:gd name="T65" fmla="*/ 1192 h 1192"/>
                <a:gd name="T66" fmla="*/ 8196 w 8196"/>
                <a:gd name="T67" fmla="*/ 1186 h 1192"/>
                <a:gd name="T68" fmla="*/ 8196 w 8196"/>
                <a:gd name="T69" fmla="*/ 510 h 1192"/>
                <a:gd name="T70" fmla="*/ 8192 w 8196"/>
                <a:gd name="T71" fmla="*/ 512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4" name="Text Placeholder 3"/>
          <p:cNvSpPr>
            <a:spLocks noGrp="1"/>
          </p:cNvSpPr>
          <p:nvPr>
            <p:ph type="body" sz="half" idx="2"/>
          </p:nvPr>
        </p:nvSpPr>
        <p:spPr>
          <a:xfrm>
            <a:off x="914400" y="3581400"/>
            <a:ext cx="3352800" cy="1905001"/>
          </a:xfrm>
        </p:spPr>
        <p:txBody>
          <a:bodyPr>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Date Placeholder 4"/>
          <p:cNvSpPr>
            <a:spLocks noGrp="1"/>
          </p:cNvSpPr>
          <p:nvPr>
            <p:ph type="dt" sz="half" idx="10"/>
          </p:nvPr>
        </p:nvSpPr>
        <p:spPr/>
        <p:txBody>
          <a:bodyPr/>
          <a:lstStyle>
            <a:lvl1pPr>
              <a:defRPr/>
            </a:lvl1pPr>
          </a:lstStyle>
          <a:p>
            <a:pPr>
              <a:defRPr/>
            </a:pPr>
            <a:fld id="{CEC1BCF1-1AF8-449E-93B2-D559B07A5D4C}" type="datetimeFigureOut">
              <a:rPr lang="en-US"/>
              <a:pPr>
                <a:defRPr/>
              </a:pPr>
              <a:t>7/12/2019</a:t>
            </a:fld>
            <a:endParaRPr lang="en-GB"/>
          </a:p>
        </p:txBody>
      </p:sp>
      <p:sp>
        <p:nvSpPr>
          <p:cNvPr id="13" name="Footer Placeholder 5"/>
          <p:cNvSpPr>
            <a:spLocks noGrp="1"/>
          </p:cNvSpPr>
          <p:nvPr>
            <p:ph type="ftr" sz="quarter" idx="11"/>
          </p:nvPr>
        </p:nvSpPr>
        <p:spPr/>
        <p:txBody>
          <a:bodyPr/>
          <a:lstStyle>
            <a:lvl1pPr>
              <a:defRPr/>
            </a:lvl1pPr>
          </a:lstStyle>
          <a:p>
            <a:pPr>
              <a:defRPr/>
            </a:pPr>
            <a:endParaRPr lang="en-GB"/>
          </a:p>
        </p:txBody>
      </p:sp>
      <p:sp>
        <p:nvSpPr>
          <p:cNvPr id="14" name="Slide Number Placeholder 6"/>
          <p:cNvSpPr>
            <a:spLocks noGrp="1"/>
          </p:cNvSpPr>
          <p:nvPr>
            <p:ph type="sldNum" sz="quarter" idx="12"/>
          </p:nvPr>
        </p:nvSpPr>
        <p:spPr/>
        <p:txBody>
          <a:bodyPr/>
          <a:lstStyle>
            <a:lvl1pPr>
              <a:defRPr/>
            </a:lvl1pPr>
          </a:lstStyle>
          <a:p>
            <a:fld id="{0A8C296E-CBFE-4C67-A7F0-06720824B649}" type="slidenum">
              <a:rPr lang="en-GB" altLang="en-US"/>
              <a:pPr/>
              <a:t>‹#›</a:t>
            </a:fld>
            <a:endParaRPr lang="en-GB" altLang="en-US"/>
          </a:p>
        </p:txBody>
      </p:sp>
    </p:spTree>
    <p:extLst>
      <p:ext uri="{BB962C8B-B14F-4D97-AF65-F5344CB8AC3E}">
        <p14:creationId xmlns:p14="http://schemas.microsoft.com/office/powerpoint/2010/main" val="5880770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Rounded Rectangle 4"/>
          <p:cNvSpPr/>
          <p:nvPr/>
        </p:nvSpPr>
        <p:spPr>
          <a:xfrm>
            <a:off x="228600" y="228600"/>
            <a:ext cx="8696325" cy="6035675"/>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6" name="Group 15"/>
          <p:cNvGrpSpPr>
            <a:grpSpLocks noChangeAspect="1"/>
          </p:cNvGrpSpPr>
          <p:nvPr/>
        </p:nvGrpSpPr>
        <p:grpSpPr bwMode="auto">
          <a:xfrm>
            <a:off x="211138" y="5354638"/>
            <a:ext cx="8723312" cy="1330325"/>
            <a:chOff x="-3905250" y="4294188"/>
            <a:chExt cx="13011150" cy="1892300"/>
          </a:xfrm>
        </p:grpSpPr>
        <p:sp>
          <p:nvSpPr>
            <p:cNvPr id="7" name="Freeform 14"/>
            <p:cNvSpPr>
              <a:spLocks/>
            </p:cNvSpPr>
            <p:nvPr/>
          </p:nvSpPr>
          <p:spPr bwMode="hidden">
            <a:xfrm>
              <a:off x="4810125" y="4500563"/>
              <a:ext cx="4295775" cy="1016000"/>
            </a:xfrm>
            <a:custGeom>
              <a:avLst/>
              <a:gdLst>
                <a:gd name="T0" fmla="*/ 2700 w 2706"/>
                <a:gd name="T1" fmla="*/ 0 h 640"/>
                <a:gd name="T2" fmla="*/ 2700 w 2706"/>
                <a:gd name="T3" fmla="*/ 0 h 640"/>
                <a:gd name="T4" fmla="*/ 2586 w 2706"/>
                <a:gd name="T5" fmla="*/ 18 h 640"/>
                <a:gd name="T6" fmla="*/ 2470 w 2706"/>
                <a:gd name="T7" fmla="*/ 38 h 640"/>
                <a:gd name="T8" fmla="*/ 2352 w 2706"/>
                <a:gd name="T9" fmla="*/ 60 h 640"/>
                <a:gd name="T10" fmla="*/ 2230 w 2706"/>
                <a:gd name="T11" fmla="*/ 82 h 640"/>
                <a:gd name="T12" fmla="*/ 2106 w 2706"/>
                <a:gd name="T13" fmla="*/ 108 h 640"/>
                <a:gd name="T14" fmla="*/ 1978 w 2706"/>
                <a:gd name="T15" fmla="*/ 134 h 640"/>
                <a:gd name="T16" fmla="*/ 1848 w 2706"/>
                <a:gd name="T17" fmla="*/ 164 h 640"/>
                <a:gd name="T18" fmla="*/ 1714 w 2706"/>
                <a:gd name="T19" fmla="*/ 194 h 640"/>
                <a:gd name="T20" fmla="*/ 1714 w 2706"/>
                <a:gd name="T21" fmla="*/ 194 h 640"/>
                <a:gd name="T22" fmla="*/ 1472 w 2706"/>
                <a:gd name="T23" fmla="*/ 252 h 640"/>
                <a:gd name="T24" fmla="*/ 1236 w 2706"/>
                <a:gd name="T25" fmla="*/ 304 h 640"/>
                <a:gd name="T26" fmla="*/ 1010 w 2706"/>
                <a:gd name="T27" fmla="*/ 352 h 640"/>
                <a:gd name="T28" fmla="*/ 792 w 2706"/>
                <a:gd name="T29" fmla="*/ 398 h 640"/>
                <a:gd name="T30" fmla="*/ 584 w 2706"/>
                <a:gd name="T31" fmla="*/ 438 h 640"/>
                <a:gd name="T32" fmla="*/ 382 w 2706"/>
                <a:gd name="T33" fmla="*/ 474 h 640"/>
                <a:gd name="T34" fmla="*/ 188 w 2706"/>
                <a:gd name="T35" fmla="*/ 508 h 640"/>
                <a:gd name="T36" fmla="*/ 0 w 2706"/>
                <a:gd name="T37" fmla="*/ 538 h 640"/>
                <a:gd name="T38" fmla="*/ 0 w 2706"/>
                <a:gd name="T39" fmla="*/ 538 h 640"/>
                <a:gd name="T40" fmla="*/ 130 w 2706"/>
                <a:gd name="T41" fmla="*/ 556 h 640"/>
                <a:gd name="T42" fmla="*/ 254 w 2706"/>
                <a:gd name="T43" fmla="*/ 572 h 640"/>
                <a:gd name="T44" fmla="*/ 374 w 2706"/>
                <a:gd name="T45" fmla="*/ 586 h 640"/>
                <a:gd name="T46" fmla="*/ 492 w 2706"/>
                <a:gd name="T47" fmla="*/ 598 h 640"/>
                <a:gd name="T48" fmla="*/ 606 w 2706"/>
                <a:gd name="T49" fmla="*/ 610 h 640"/>
                <a:gd name="T50" fmla="*/ 716 w 2706"/>
                <a:gd name="T51" fmla="*/ 618 h 640"/>
                <a:gd name="T52" fmla="*/ 822 w 2706"/>
                <a:gd name="T53" fmla="*/ 626 h 640"/>
                <a:gd name="T54" fmla="*/ 926 w 2706"/>
                <a:gd name="T55" fmla="*/ 632 h 640"/>
                <a:gd name="T56" fmla="*/ 1028 w 2706"/>
                <a:gd name="T57" fmla="*/ 636 h 640"/>
                <a:gd name="T58" fmla="*/ 1126 w 2706"/>
                <a:gd name="T59" fmla="*/ 638 h 640"/>
                <a:gd name="T60" fmla="*/ 1220 w 2706"/>
                <a:gd name="T61" fmla="*/ 640 h 640"/>
                <a:gd name="T62" fmla="*/ 1312 w 2706"/>
                <a:gd name="T63" fmla="*/ 640 h 640"/>
                <a:gd name="T64" fmla="*/ 1402 w 2706"/>
                <a:gd name="T65" fmla="*/ 638 h 640"/>
                <a:gd name="T66" fmla="*/ 1490 w 2706"/>
                <a:gd name="T67" fmla="*/ 636 h 640"/>
                <a:gd name="T68" fmla="*/ 1574 w 2706"/>
                <a:gd name="T69" fmla="*/ 632 h 640"/>
                <a:gd name="T70" fmla="*/ 1656 w 2706"/>
                <a:gd name="T71" fmla="*/ 626 h 640"/>
                <a:gd name="T72" fmla="*/ 1734 w 2706"/>
                <a:gd name="T73" fmla="*/ 620 h 640"/>
                <a:gd name="T74" fmla="*/ 1812 w 2706"/>
                <a:gd name="T75" fmla="*/ 612 h 640"/>
                <a:gd name="T76" fmla="*/ 1886 w 2706"/>
                <a:gd name="T77" fmla="*/ 602 h 640"/>
                <a:gd name="T78" fmla="*/ 1960 w 2706"/>
                <a:gd name="T79" fmla="*/ 592 h 640"/>
                <a:gd name="T80" fmla="*/ 2030 w 2706"/>
                <a:gd name="T81" fmla="*/ 580 h 640"/>
                <a:gd name="T82" fmla="*/ 2100 w 2706"/>
                <a:gd name="T83" fmla="*/ 568 h 640"/>
                <a:gd name="T84" fmla="*/ 2166 w 2706"/>
                <a:gd name="T85" fmla="*/ 554 h 640"/>
                <a:gd name="T86" fmla="*/ 2232 w 2706"/>
                <a:gd name="T87" fmla="*/ 540 h 640"/>
                <a:gd name="T88" fmla="*/ 2296 w 2706"/>
                <a:gd name="T89" fmla="*/ 524 h 640"/>
                <a:gd name="T90" fmla="*/ 2358 w 2706"/>
                <a:gd name="T91" fmla="*/ 508 h 640"/>
                <a:gd name="T92" fmla="*/ 2418 w 2706"/>
                <a:gd name="T93" fmla="*/ 490 h 640"/>
                <a:gd name="T94" fmla="*/ 2478 w 2706"/>
                <a:gd name="T95" fmla="*/ 472 h 640"/>
                <a:gd name="T96" fmla="*/ 2592 w 2706"/>
                <a:gd name="T97" fmla="*/ 432 h 640"/>
                <a:gd name="T98" fmla="*/ 2702 w 2706"/>
                <a:gd name="T99" fmla="*/ 390 h 640"/>
                <a:gd name="T100" fmla="*/ 2702 w 2706"/>
                <a:gd name="T101" fmla="*/ 390 h 640"/>
                <a:gd name="T102" fmla="*/ 2706 w 2706"/>
                <a:gd name="T103" fmla="*/ 388 h 640"/>
                <a:gd name="T104" fmla="*/ 2706 w 2706"/>
                <a:gd name="T105" fmla="*/ 388 h 640"/>
                <a:gd name="T106" fmla="*/ 2706 w 2706"/>
                <a:gd name="T107" fmla="*/ 0 h 640"/>
                <a:gd name="T108" fmla="*/ 2706 w 2706"/>
                <a:gd name="T109" fmla="*/ 0 h 640"/>
                <a:gd name="T110" fmla="*/ 2700 w 2706"/>
                <a:gd name="T111" fmla="*/ 0 h 640"/>
                <a:gd name="T112" fmla="*/ 2700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18"/>
            <p:cNvSpPr>
              <a:spLocks/>
            </p:cNvSpPr>
            <p:nvPr/>
          </p:nvSpPr>
          <p:spPr bwMode="hidden">
            <a:xfrm>
              <a:off x="-309563" y="4318000"/>
              <a:ext cx="8280401" cy="1209675"/>
            </a:xfrm>
            <a:custGeom>
              <a:avLst/>
              <a:gdLst>
                <a:gd name="T0" fmla="*/ 5216 w 5216"/>
                <a:gd name="T1" fmla="*/ 714 h 762"/>
                <a:gd name="T2" fmla="*/ 4984 w 5216"/>
                <a:gd name="T3" fmla="*/ 686 h 762"/>
                <a:gd name="T4" fmla="*/ 4478 w 5216"/>
                <a:gd name="T5" fmla="*/ 610 h 762"/>
                <a:gd name="T6" fmla="*/ 3914 w 5216"/>
                <a:gd name="T7" fmla="*/ 508 h 762"/>
                <a:gd name="T8" fmla="*/ 3286 w 5216"/>
                <a:gd name="T9" fmla="*/ 374 h 762"/>
                <a:gd name="T10" fmla="*/ 2946 w 5216"/>
                <a:gd name="T11" fmla="*/ 296 h 762"/>
                <a:gd name="T12" fmla="*/ 2682 w 5216"/>
                <a:gd name="T13" fmla="*/ 236 h 762"/>
                <a:gd name="T14" fmla="*/ 2430 w 5216"/>
                <a:gd name="T15" fmla="*/ 184 h 762"/>
                <a:gd name="T16" fmla="*/ 2190 w 5216"/>
                <a:gd name="T17" fmla="*/ 140 h 762"/>
                <a:gd name="T18" fmla="*/ 1960 w 5216"/>
                <a:gd name="T19" fmla="*/ 102 h 762"/>
                <a:gd name="T20" fmla="*/ 1740 w 5216"/>
                <a:gd name="T21" fmla="*/ 72 h 762"/>
                <a:gd name="T22" fmla="*/ 1334 w 5216"/>
                <a:gd name="T23" fmla="*/ 28 h 762"/>
                <a:gd name="T24" fmla="*/ 970 w 5216"/>
                <a:gd name="T25" fmla="*/ 4 h 762"/>
                <a:gd name="T26" fmla="*/ 644 w 5216"/>
                <a:gd name="T27" fmla="*/ 0 h 762"/>
                <a:gd name="T28" fmla="*/ 358 w 5216"/>
                <a:gd name="T29" fmla="*/ 10 h 762"/>
                <a:gd name="T30" fmla="*/ 110 w 5216"/>
                <a:gd name="T31" fmla="*/ 32 h 762"/>
                <a:gd name="T32" fmla="*/ 0 w 5216"/>
                <a:gd name="T33" fmla="*/ 48 h 762"/>
                <a:gd name="T34" fmla="*/ 314 w 5216"/>
                <a:gd name="T35" fmla="*/ 86 h 762"/>
                <a:gd name="T36" fmla="*/ 652 w 5216"/>
                <a:gd name="T37" fmla="*/ 140 h 762"/>
                <a:gd name="T38" fmla="*/ 1014 w 5216"/>
                <a:gd name="T39" fmla="*/ 210 h 762"/>
                <a:gd name="T40" fmla="*/ 1402 w 5216"/>
                <a:gd name="T41" fmla="*/ 296 h 762"/>
                <a:gd name="T42" fmla="*/ 1756 w 5216"/>
                <a:gd name="T43" fmla="*/ 378 h 762"/>
                <a:gd name="T44" fmla="*/ 2408 w 5216"/>
                <a:gd name="T45" fmla="*/ 516 h 762"/>
                <a:gd name="T46" fmla="*/ 2708 w 5216"/>
                <a:gd name="T47" fmla="*/ 572 h 762"/>
                <a:gd name="T48" fmla="*/ 2992 w 5216"/>
                <a:gd name="T49" fmla="*/ 620 h 762"/>
                <a:gd name="T50" fmla="*/ 3260 w 5216"/>
                <a:gd name="T51" fmla="*/ 662 h 762"/>
                <a:gd name="T52" fmla="*/ 3512 w 5216"/>
                <a:gd name="T53" fmla="*/ 694 h 762"/>
                <a:gd name="T54" fmla="*/ 3750 w 5216"/>
                <a:gd name="T55" fmla="*/ 722 h 762"/>
                <a:gd name="T56" fmla="*/ 3974 w 5216"/>
                <a:gd name="T57" fmla="*/ 740 h 762"/>
                <a:gd name="T58" fmla="*/ 4184 w 5216"/>
                <a:gd name="T59" fmla="*/ 754 h 762"/>
                <a:gd name="T60" fmla="*/ 4384 w 5216"/>
                <a:gd name="T61" fmla="*/ 762 h 762"/>
                <a:gd name="T62" fmla="*/ 4570 w 5216"/>
                <a:gd name="T63" fmla="*/ 762 h 762"/>
                <a:gd name="T64" fmla="*/ 4746 w 5216"/>
                <a:gd name="T65" fmla="*/ 758 h 762"/>
                <a:gd name="T66" fmla="*/ 4912 w 5216"/>
                <a:gd name="T67" fmla="*/ 748 h 762"/>
                <a:gd name="T68" fmla="*/ 5068 w 5216"/>
                <a:gd name="T69" fmla="*/ 732 h 762"/>
                <a:gd name="T70" fmla="*/ 5216 w 5216"/>
                <a:gd name="T71" fmla="*/ 714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9" name="Freeform 22"/>
            <p:cNvSpPr>
              <a:spLocks/>
            </p:cNvSpPr>
            <p:nvPr/>
          </p:nvSpPr>
          <p:spPr bwMode="hidden">
            <a:xfrm>
              <a:off x="3175" y="4335463"/>
              <a:ext cx="8166100" cy="1101725"/>
            </a:xfrm>
            <a:custGeom>
              <a:avLst/>
              <a:gdLst>
                <a:gd name="T0" fmla="*/ 0 w 5144"/>
                <a:gd name="T1" fmla="*/ 70 h 694"/>
                <a:gd name="T2" fmla="*/ 0 w 5144"/>
                <a:gd name="T3" fmla="*/ 70 h 694"/>
                <a:gd name="T4" fmla="*/ 18 w 5144"/>
                <a:gd name="T5" fmla="*/ 66 h 694"/>
                <a:gd name="T6" fmla="*/ 72 w 5144"/>
                <a:gd name="T7" fmla="*/ 56 h 694"/>
                <a:gd name="T8" fmla="*/ 164 w 5144"/>
                <a:gd name="T9" fmla="*/ 42 h 694"/>
                <a:gd name="T10" fmla="*/ 224 w 5144"/>
                <a:gd name="T11" fmla="*/ 34 h 694"/>
                <a:gd name="T12" fmla="*/ 294 w 5144"/>
                <a:gd name="T13" fmla="*/ 26 h 694"/>
                <a:gd name="T14" fmla="*/ 372 w 5144"/>
                <a:gd name="T15" fmla="*/ 20 h 694"/>
                <a:gd name="T16" fmla="*/ 462 w 5144"/>
                <a:gd name="T17" fmla="*/ 14 h 694"/>
                <a:gd name="T18" fmla="*/ 560 w 5144"/>
                <a:gd name="T19" fmla="*/ 8 h 694"/>
                <a:gd name="T20" fmla="*/ 670 w 5144"/>
                <a:gd name="T21" fmla="*/ 4 h 694"/>
                <a:gd name="T22" fmla="*/ 790 w 5144"/>
                <a:gd name="T23" fmla="*/ 2 h 694"/>
                <a:gd name="T24" fmla="*/ 920 w 5144"/>
                <a:gd name="T25" fmla="*/ 0 h 694"/>
                <a:gd name="T26" fmla="*/ 1060 w 5144"/>
                <a:gd name="T27" fmla="*/ 2 h 694"/>
                <a:gd name="T28" fmla="*/ 1210 w 5144"/>
                <a:gd name="T29" fmla="*/ 6 h 694"/>
                <a:gd name="T30" fmla="*/ 1372 w 5144"/>
                <a:gd name="T31" fmla="*/ 14 h 694"/>
                <a:gd name="T32" fmla="*/ 1544 w 5144"/>
                <a:gd name="T33" fmla="*/ 24 h 694"/>
                <a:gd name="T34" fmla="*/ 1726 w 5144"/>
                <a:gd name="T35" fmla="*/ 40 h 694"/>
                <a:gd name="T36" fmla="*/ 1920 w 5144"/>
                <a:gd name="T37" fmla="*/ 58 h 694"/>
                <a:gd name="T38" fmla="*/ 2126 w 5144"/>
                <a:gd name="T39" fmla="*/ 80 h 694"/>
                <a:gd name="T40" fmla="*/ 2342 w 5144"/>
                <a:gd name="T41" fmla="*/ 106 h 694"/>
                <a:gd name="T42" fmla="*/ 2570 w 5144"/>
                <a:gd name="T43" fmla="*/ 138 h 694"/>
                <a:gd name="T44" fmla="*/ 2808 w 5144"/>
                <a:gd name="T45" fmla="*/ 174 h 694"/>
                <a:gd name="T46" fmla="*/ 3058 w 5144"/>
                <a:gd name="T47" fmla="*/ 216 h 694"/>
                <a:gd name="T48" fmla="*/ 3320 w 5144"/>
                <a:gd name="T49" fmla="*/ 266 h 694"/>
                <a:gd name="T50" fmla="*/ 3594 w 5144"/>
                <a:gd name="T51" fmla="*/ 320 h 694"/>
                <a:gd name="T52" fmla="*/ 3880 w 5144"/>
                <a:gd name="T53" fmla="*/ 380 h 694"/>
                <a:gd name="T54" fmla="*/ 4178 w 5144"/>
                <a:gd name="T55" fmla="*/ 448 h 694"/>
                <a:gd name="T56" fmla="*/ 4488 w 5144"/>
                <a:gd name="T57" fmla="*/ 522 h 694"/>
                <a:gd name="T58" fmla="*/ 4810 w 5144"/>
                <a:gd name="T59" fmla="*/ 604 h 694"/>
                <a:gd name="T60" fmla="*/ 5144 w 5144"/>
                <a:gd name="T61" fmla="*/ 694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 name="Freeform 26"/>
            <p:cNvSpPr>
              <a:spLocks/>
            </p:cNvSpPr>
            <p:nvPr/>
          </p:nvSpPr>
          <p:spPr bwMode="hidden">
            <a:xfrm>
              <a:off x="4156075" y="4316413"/>
              <a:ext cx="4940300" cy="927100"/>
            </a:xfrm>
            <a:custGeom>
              <a:avLst/>
              <a:gdLst>
                <a:gd name="T0" fmla="*/ 0 w 3112"/>
                <a:gd name="T1" fmla="*/ 584 h 584"/>
                <a:gd name="T2" fmla="*/ 0 w 3112"/>
                <a:gd name="T3" fmla="*/ 584 h 584"/>
                <a:gd name="T4" fmla="*/ 90 w 3112"/>
                <a:gd name="T5" fmla="*/ 560 h 584"/>
                <a:gd name="T6" fmla="*/ 336 w 3112"/>
                <a:gd name="T7" fmla="*/ 498 h 584"/>
                <a:gd name="T8" fmla="*/ 506 w 3112"/>
                <a:gd name="T9" fmla="*/ 456 h 584"/>
                <a:gd name="T10" fmla="*/ 702 w 3112"/>
                <a:gd name="T11" fmla="*/ 410 h 584"/>
                <a:gd name="T12" fmla="*/ 920 w 3112"/>
                <a:gd name="T13" fmla="*/ 360 h 584"/>
                <a:gd name="T14" fmla="*/ 1154 w 3112"/>
                <a:gd name="T15" fmla="*/ 306 h 584"/>
                <a:gd name="T16" fmla="*/ 1402 w 3112"/>
                <a:gd name="T17" fmla="*/ 254 h 584"/>
                <a:gd name="T18" fmla="*/ 1656 w 3112"/>
                <a:gd name="T19" fmla="*/ 202 h 584"/>
                <a:gd name="T20" fmla="*/ 1916 w 3112"/>
                <a:gd name="T21" fmla="*/ 154 h 584"/>
                <a:gd name="T22" fmla="*/ 2174 w 3112"/>
                <a:gd name="T23" fmla="*/ 108 h 584"/>
                <a:gd name="T24" fmla="*/ 2302 w 3112"/>
                <a:gd name="T25" fmla="*/ 88 h 584"/>
                <a:gd name="T26" fmla="*/ 2426 w 3112"/>
                <a:gd name="T27" fmla="*/ 68 h 584"/>
                <a:gd name="T28" fmla="*/ 2550 w 3112"/>
                <a:gd name="T29" fmla="*/ 52 h 584"/>
                <a:gd name="T30" fmla="*/ 2670 w 3112"/>
                <a:gd name="T31" fmla="*/ 36 h 584"/>
                <a:gd name="T32" fmla="*/ 2788 w 3112"/>
                <a:gd name="T33" fmla="*/ 24 h 584"/>
                <a:gd name="T34" fmla="*/ 2900 w 3112"/>
                <a:gd name="T35" fmla="*/ 14 h 584"/>
                <a:gd name="T36" fmla="*/ 3008 w 3112"/>
                <a:gd name="T37" fmla="*/ 6 h 584"/>
                <a:gd name="T38" fmla="*/ 3112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1" name="Freeform 10"/>
            <p:cNvSpPr>
              <a:spLocks/>
            </p:cNvSpPr>
            <p:nvPr/>
          </p:nvSpPr>
          <p:spPr bwMode="hidden">
            <a:xfrm>
              <a:off x="-3905250" y="4294188"/>
              <a:ext cx="13011150" cy="1892300"/>
            </a:xfrm>
            <a:custGeom>
              <a:avLst/>
              <a:gdLst>
                <a:gd name="T0" fmla="*/ 8192 w 8196"/>
                <a:gd name="T1" fmla="*/ 512 h 1192"/>
                <a:gd name="T2" fmla="*/ 8040 w 8196"/>
                <a:gd name="T3" fmla="*/ 570 h 1192"/>
                <a:gd name="T4" fmla="*/ 7878 w 8196"/>
                <a:gd name="T5" fmla="*/ 620 h 1192"/>
                <a:gd name="T6" fmla="*/ 7706 w 8196"/>
                <a:gd name="T7" fmla="*/ 666 h 1192"/>
                <a:gd name="T8" fmla="*/ 7522 w 8196"/>
                <a:gd name="T9" fmla="*/ 702 h 1192"/>
                <a:gd name="T10" fmla="*/ 7322 w 8196"/>
                <a:gd name="T11" fmla="*/ 730 h 1192"/>
                <a:gd name="T12" fmla="*/ 7106 w 8196"/>
                <a:gd name="T13" fmla="*/ 750 h 1192"/>
                <a:gd name="T14" fmla="*/ 6872 w 8196"/>
                <a:gd name="T15" fmla="*/ 762 h 1192"/>
                <a:gd name="T16" fmla="*/ 6618 w 8196"/>
                <a:gd name="T17" fmla="*/ 760 h 1192"/>
                <a:gd name="T18" fmla="*/ 6342 w 8196"/>
                <a:gd name="T19" fmla="*/ 750 h 1192"/>
                <a:gd name="T20" fmla="*/ 6042 w 8196"/>
                <a:gd name="T21" fmla="*/ 726 h 1192"/>
                <a:gd name="T22" fmla="*/ 5716 w 8196"/>
                <a:gd name="T23" fmla="*/ 690 h 1192"/>
                <a:gd name="T24" fmla="*/ 5364 w 8196"/>
                <a:gd name="T25" fmla="*/ 642 h 1192"/>
                <a:gd name="T26" fmla="*/ 4982 w 8196"/>
                <a:gd name="T27" fmla="*/ 578 h 1192"/>
                <a:gd name="T28" fmla="*/ 4568 w 8196"/>
                <a:gd name="T29" fmla="*/ 500 h 1192"/>
                <a:gd name="T30" fmla="*/ 4122 w 8196"/>
                <a:gd name="T31" fmla="*/ 406 h 1192"/>
                <a:gd name="T32" fmla="*/ 3640 w 8196"/>
                <a:gd name="T33" fmla="*/ 296 h 1192"/>
                <a:gd name="T34" fmla="*/ 3396 w 8196"/>
                <a:gd name="T35" fmla="*/ 240 h 1192"/>
                <a:gd name="T36" fmla="*/ 2934 w 8196"/>
                <a:gd name="T37" fmla="*/ 148 h 1192"/>
                <a:gd name="T38" fmla="*/ 2512 w 8196"/>
                <a:gd name="T39" fmla="*/ 82 h 1192"/>
                <a:gd name="T40" fmla="*/ 2126 w 8196"/>
                <a:gd name="T41" fmla="*/ 36 h 1192"/>
                <a:gd name="T42" fmla="*/ 1776 w 8196"/>
                <a:gd name="T43" fmla="*/ 10 h 1192"/>
                <a:gd name="T44" fmla="*/ 1462 w 8196"/>
                <a:gd name="T45" fmla="*/ 0 h 1192"/>
                <a:gd name="T46" fmla="*/ 1182 w 8196"/>
                <a:gd name="T47" fmla="*/ 4 h 1192"/>
                <a:gd name="T48" fmla="*/ 934 w 8196"/>
                <a:gd name="T49" fmla="*/ 20 h 1192"/>
                <a:gd name="T50" fmla="*/ 716 w 8196"/>
                <a:gd name="T51" fmla="*/ 44 h 1192"/>
                <a:gd name="T52" fmla="*/ 530 w 8196"/>
                <a:gd name="T53" fmla="*/ 74 h 1192"/>
                <a:gd name="T54" fmla="*/ 374 w 8196"/>
                <a:gd name="T55" fmla="*/ 108 h 1192"/>
                <a:gd name="T56" fmla="*/ 248 w 8196"/>
                <a:gd name="T57" fmla="*/ 144 h 1192"/>
                <a:gd name="T58" fmla="*/ 148 w 8196"/>
                <a:gd name="T59" fmla="*/ 176 h 1192"/>
                <a:gd name="T60" fmla="*/ 48 w 8196"/>
                <a:gd name="T61" fmla="*/ 216 h 1192"/>
                <a:gd name="T62" fmla="*/ 0 w 8196"/>
                <a:gd name="T63" fmla="*/ 240 h 1192"/>
                <a:gd name="T64" fmla="*/ 8192 w 8196"/>
                <a:gd name="T65" fmla="*/ 1192 h 1192"/>
                <a:gd name="T66" fmla="*/ 8196 w 8196"/>
                <a:gd name="T67" fmla="*/ 1186 h 1192"/>
                <a:gd name="T68" fmla="*/ 8196 w 8196"/>
                <a:gd name="T69" fmla="*/ 510 h 1192"/>
                <a:gd name="T70" fmla="*/ 8192 w 8196"/>
                <a:gd name="T71" fmla="*/ 512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rtlCol="0">
            <a:normAutofit/>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dirty="0"/>
          </a:p>
        </p:txBody>
      </p:sp>
      <p:sp>
        <p:nvSpPr>
          <p:cNvPr id="12" name="Date Placeholder 4"/>
          <p:cNvSpPr>
            <a:spLocks noGrp="1"/>
          </p:cNvSpPr>
          <p:nvPr>
            <p:ph type="dt" sz="half" idx="10"/>
          </p:nvPr>
        </p:nvSpPr>
        <p:spPr/>
        <p:txBody>
          <a:bodyPr/>
          <a:lstStyle>
            <a:lvl1pPr>
              <a:defRPr/>
            </a:lvl1pPr>
          </a:lstStyle>
          <a:p>
            <a:pPr>
              <a:defRPr/>
            </a:pPr>
            <a:fld id="{9E10799E-E434-4CD3-8A86-A754EE590E40}" type="datetimeFigureOut">
              <a:rPr lang="en-US"/>
              <a:pPr>
                <a:defRPr/>
              </a:pPr>
              <a:t>7/12/2019</a:t>
            </a:fld>
            <a:endParaRPr lang="en-GB"/>
          </a:p>
        </p:txBody>
      </p:sp>
      <p:sp>
        <p:nvSpPr>
          <p:cNvPr id="13" name="Footer Placeholder 5"/>
          <p:cNvSpPr>
            <a:spLocks noGrp="1"/>
          </p:cNvSpPr>
          <p:nvPr>
            <p:ph type="ftr" sz="quarter" idx="11"/>
          </p:nvPr>
        </p:nvSpPr>
        <p:spPr/>
        <p:txBody>
          <a:bodyPr/>
          <a:lstStyle>
            <a:lvl1pPr>
              <a:defRPr/>
            </a:lvl1pPr>
          </a:lstStyle>
          <a:p>
            <a:pPr>
              <a:defRPr/>
            </a:pPr>
            <a:endParaRPr lang="en-GB"/>
          </a:p>
        </p:txBody>
      </p:sp>
      <p:sp>
        <p:nvSpPr>
          <p:cNvPr id="14" name="Slide Number Placeholder 6"/>
          <p:cNvSpPr>
            <a:spLocks noGrp="1"/>
          </p:cNvSpPr>
          <p:nvPr>
            <p:ph type="sldNum" sz="quarter" idx="12"/>
          </p:nvPr>
        </p:nvSpPr>
        <p:spPr/>
        <p:txBody>
          <a:bodyPr/>
          <a:lstStyle>
            <a:lvl1pPr>
              <a:defRPr/>
            </a:lvl1pPr>
          </a:lstStyle>
          <a:p>
            <a:fld id="{BED3FF91-BF13-4FFB-9C0D-2C9F9FEFFE48}" type="slidenum">
              <a:rPr lang="en-GB" altLang="en-US"/>
              <a:pPr/>
              <a:t>‹#›</a:t>
            </a:fld>
            <a:endParaRPr lang="en-GB" altLang="en-US"/>
          </a:p>
        </p:txBody>
      </p:sp>
    </p:spTree>
    <p:extLst>
      <p:ext uri="{BB962C8B-B14F-4D97-AF65-F5344CB8AC3E}">
        <p14:creationId xmlns:p14="http://schemas.microsoft.com/office/powerpoint/2010/main" val="29066730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DD6DAAE-09C6-49EA-834C-E61F46B28DB4}" type="datetimeFigureOut">
              <a:rPr lang="en-US"/>
              <a:pPr>
                <a:defRPr/>
              </a:pPr>
              <a:t>7/12/2019</a:t>
            </a:fld>
            <a:endParaRPr lang="en-GB"/>
          </a:p>
        </p:txBody>
      </p:sp>
      <p:sp>
        <p:nvSpPr>
          <p:cNvPr id="5" name="Footer Placeholder 4"/>
          <p:cNvSpPr>
            <a:spLocks noGrp="1"/>
          </p:cNvSpPr>
          <p:nvPr>
            <p:ph type="ftr" sz="quarter" idx="11"/>
          </p:nvPr>
        </p:nvSpPr>
        <p:spPr/>
        <p:txBody>
          <a:bodyPr/>
          <a:lstStyle>
            <a:lvl1pPr>
              <a:defRPr/>
            </a:lvl1pPr>
          </a:lstStyle>
          <a:p>
            <a:pPr>
              <a:defRPr/>
            </a:pPr>
            <a:endParaRPr lang="en-GB"/>
          </a:p>
        </p:txBody>
      </p:sp>
      <p:sp>
        <p:nvSpPr>
          <p:cNvPr id="6" name="Slide Number Placeholder 5"/>
          <p:cNvSpPr>
            <a:spLocks noGrp="1"/>
          </p:cNvSpPr>
          <p:nvPr>
            <p:ph type="sldNum" sz="quarter" idx="12"/>
          </p:nvPr>
        </p:nvSpPr>
        <p:spPr/>
        <p:txBody>
          <a:bodyPr/>
          <a:lstStyle>
            <a:lvl1pPr>
              <a:defRPr/>
            </a:lvl1pPr>
          </a:lstStyle>
          <a:p>
            <a:fld id="{38704AFC-83F8-4162-BFE1-A2CA807B8E38}" type="slidenum">
              <a:rPr lang="en-GB" altLang="en-US"/>
              <a:pPr/>
              <a:t>‹#›</a:t>
            </a:fld>
            <a:endParaRPr lang="en-GB" altLang="en-US"/>
          </a:p>
        </p:txBody>
      </p:sp>
    </p:spTree>
    <p:extLst>
      <p:ext uri="{BB962C8B-B14F-4D97-AF65-F5344CB8AC3E}">
        <p14:creationId xmlns:p14="http://schemas.microsoft.com/office/powerpoint/2010/main" val="42451137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ounded Rectangle 3"/>
          <p:cNvSpPr/>
          <p:nvPr/>
        </p:nvSpPr>
        <p:spPr bwMode="hidden">
          <a:xfrm>
            <a:off x="228600" y="228600"/>
            <a:ext cx="8696325" cy="1427163"/>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5" name="Group 15"/>
          <p:cNvGrpSpPr>
            <a:grpSpLocks noChangeAspect="1"/>
          </p:cNvGrpSpPr>
          <p:nvPr/>
        </p:nvGrpSpPr>
        <p:grpSpPr bwMode="auto">
          <a:xfrm>
            <a:off x="211138" y="714375"/>
            <a:ext cx="8723312" cy="1331913"/>
            <a:chOff x="-3905250" y="4294188"/>
            <a:chExt cx="13011150" cy="1892300"/>
          </a:xfrm>
        </p:grpSpPr>
        <p:sp>
          <p:nvSpPr>
            <p:cNvPr id="6" name="Freeform 14"/>
            <p:cNvSpPr>
              <a:spLocks/>
            </p:cNvSpPr>
            <p:nvPr/>
          </p:nvSpPr>
          <p:spPr bwMode="hidden">
            <a:xfrm>
              <a:off x="4810125" y="4500563"/>
              <a:ext cx="4295775" cy="1016000"/>
            </a:xfrm>
            <a:custGeom>
              <a:avLst/>
              <a:gdLst>
                <a:gd name="T0" fmla="*/ 2700 w 2706"/>
                <a:gd name="T1" fmla="*/ 0 h 640"/>
                <a:gd name="T2" fmla="*/ 2700 w 2706"/>
                <a:gd name="T3" fmla="*/ 0 h 640"/>
                <a:gd name="T4" fmla="*/ 2586 w 2706"/>
                <a:gd name="T5" fmla="*/ 18 h 640"/>
                <a:gd name="T6" fmla="*/ 2470 w 2706"/>
                <a:gd name="T7" fmla="*/ 38 h 640"/>
                <a:gd name="T8" fmla="*/ 2352 w 2706"/>
                <a:gd name="T9" fmla="*/ 60 h 640"/>
                <a:gd name="T10" fmla="*/ 2230 w 2706"/>
                <a:gd name="T11" fmla="*/ 82 h 640"/>
                <a:gd name="T12" fmla="*/ 2106 w 2706"/>
                <a:gd name="T13" fmla="*/ 108 h 640"/>
                <a:gd name="T14" fmla="*/ 1978 w 2706"/>
                <a:gd name="T15" fmla="*/ 134 h 640"/>
                <a:gd name="T16" fmla="*/ 1848 w 2706"/>
                <a:gd name="T17" fmla="*/ 164 h 640"/>
                <a:gd name="T18" fmla="*/ 1714 w 2706"/>
                <a:gd name="T19" fmla="*/ 194 h 640"/>
                <a:gd name="T20" fmla="*/ 1714 w 2706"/>
                <a:gd name="T21" fmla="*/ 194 h 640"/>
                <a:gd name="T22" fmla="*/ 1472 w 2706"/>
                <a:gd name="T23" fmla="*/ 252 h 640"/>
                <a:gd name="T24" fmla="*/ 1236 w 2706"/>
                <a:gd name="T25" fmla="*/ 304 h 640"/>
                <a:gd name="T26" fmla="*/ 1010 w 2706"/>
                <a:gd name="T27" fmla="*/ 352 h 640"/>
                <a:gd name="T28" fmla="*/ 792 w 2706"/>
                <a:gd name="T29" fmla="*/ 398 h 640"/>
                <a:gd name="T30" fmla="*/ 584 w 2706"/>
                <a:gd name="T31" fmla="*/ 438 h 640"/>
                <a:gd name="T32" fmla="*/ 382 w 2706"/>
                <a:gd name="T33" fmla="*/ 474 h 640"/>
                <a:gd name="T34" fmla="*/ 188 w 2706"/>
                <a:gd name="T35" fmla="*/ 508 h 640"/>
                <a:gd name="T36" fmla="*/ 0 w 2706"/>
                <a:gd name="T37" fmla="*/ 538 h 640"/>
                <a:gd name="T38" fmla="*/ 0 w 2706"/>
                <a:gd name="T39" fmla="*/ 538 h 640"/>
                <a:gd name="T40" fmla="*/ 130 w 2706"/>
                <a:gd name="T41" fmla="*/ 556 h 640"/>
                <a:gd name="T42" fmla="*/ 254 w 2706"/>
                <a:gd name="T43" fmla="*/ 572 h 640"/>
                <a:gd name="T44" fmla="*/ 374 w 2706"/>
                <a:gd name="T45" fmla="*/ 586 h 640"/>
                <a:gd name="T46" fmla="*/ 492 w 2706"/>
                <a:gd name="T47" fmla="*/ 598 h 640"/>
                <a:gd name="T48" fmla="*/ 606 w 2706"/>
                <a:gd name="T49" fmla="*/ 610 h 640"/>
                <a:gd name="T50" fmla="*/ 716 w 2706"/>
                <a:gd name="T51" fmla="*/ 618 h 640"/>
                <a:gd name="T52" fmla="*/ 822 w 2706"/>
                <a:gd name="T53" fmla="*/ 626 h 640"/>
                <a:gd name="T54" fmla="*/ 926 w 2706"/>
                <a:gd name="T55" fmla="*/ 632 h 640"/>
                <a:gd name="T56" fmla="*/ 1028 w 2706"/>
                <a:gd name="T57" fmla="*/ 636 h 640"/>
                <a:gd name="T58" fmla="*/ 1126 w 2706"/>
                <a:gd name="T59" fmla="*/ 638 h 640"/>
                <a:gd name="T60" fmla="*/ 1220 w 2706"/>
                <a:gd name="T61" fmla="*/ 640 h 640"/>
                <a:gd name="T62" fmla="*/ 1312 w 2706"/>
                <a:gd name="T63" fmla="*/ 640 h 640"/>
                <a:gd name="T64" fmla="*/ 1402 w 2706"/>
                <a:gd name="T65" fmla="*/ 638 h 640"/>
                <a:gd name="T66" fmla="*/ 1490 w 2706"/>
                <a:gd name="T67" fmla="*/ 636 h 640"/>
                <a:gd name="T68" fmla="*/ 1574 w 2706"/>
                <a:gd name="T69" fmla="*/ 632 h 640"/>
                <a:gd name="T70" fmla="*/ 1656 w 2706"/>
                <a:gd name="T71" fmla="*/ 626 h 640"/>
                <a:gd name="T72" fmla="*/ 1734 w 2706"/>
                <a:gd name="T73" fmla="*/ 620 h 640"/>
                <a:gd name="T74" fmla="*/ 1812 w 2706"/>
                <a:gd name="T75" fmla="*/ 612 h 640"/>
                <a:gd name="T76" fmla="*/ 1886 w 2706"/>
                <a:gd name="T77" fmla="*/ 602 h 640"/>
                <a:gd name="T78" fmla="*/ 1960 w 2706"/>
                <a:gd name="T79" fmla="*/ 592 h 640"/>
                <a:gd name="T80" fmla="*/ 2030 w 2706"/>
                <a:gd name="T81" fmla="*/ 580 h 640"/>
                <a:gd name="T82" fmla="*/ 2100 w 2706"/>
                <a:gd name="T83" fmla="*/ 568 h 640"/>
                <a:gd name="T84" fmla="*/ 2166 w 2706"/>
                <a:gd name="T85" fmla="*/ 554 h 640"/>
                <a:gd name="T86" fmla="*/ 2232 w 2706"/>
                <a:gd name="T87" fmla="*/ 540 h 640"/>
                <a:gd name="T88" fmla="*/ 2296 w 2706"/>
                <a:gd name="T89" fmla="*/ 524 h 640"/>
                <a:gd name="T90" fmla="*/ 2358 w 2706"/>
                <a:gd name="T91" fmla="*/ 508 h 640"/>
                <a:gd name="T92" fmla="*/ 2418 w 2706"/>
                <a:gd name="T93" fmla="*/ 490 h 640"/>
                <a:gd name="T94" fmla="*/ 2478 w 2706"/>
                <a:gd name="T95" fmla="*/ 472 h 640"/>
                <a:gd name="T96" fmla="*/ 2592 w 2706"/>
                <a:gd name="T97" fmla="*/ 432 h 640"/>
                <a:gd name="T98" fmla="*/ 2702 w 2706"/>
                <a:gd name="T99" fmla="*/ 390 h 640"/>
                <a:gd name="T100" fmla="*/ 2702 w 2706"/>
                <a:gd name="T101" fmla="*/ 390 h 640"/>
                <a:gd name="T102" fmla="*/ 2706 w 2706"/>
                <a:gd name="T103" fmla="*/ 388 h 640"/>
                <a:gd name="T104" fmla="*/ 2706 w 2706"/>
                <a:gd name="T105" fmla="*/ 388 h 640"/>
                <a:gd name="T106" fmla="*/ 2706 w 2706"/>
                <a:gd name="T107" fmla="*/ 0 h 640"/>
                <a:gd name="T108" fmla="*/ 2706 w 2706"/>
                <a:gd name="T109" fmla="*/ 0 h 640"/>
                <a:gd name="T110" fmla="*/ 2700 w 2706"/>
                <a:gd name="T111" fmla="*/ 0 h 640"/>
                <a:gd name="T112" fmla="*/ 2700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7" name="Freeform 18"/>
            <p:cNvSpPr>
              <a:spLocks/>
            </p:cNvSpPr>
            <p:nvPr/>
          </p:nvSpPr>
          <p:spPr bwMode="hidden">
            <a:xfrm>
              <a:off x="-309563" y="4318000"/>
              <a:ext cx="8280401" cy="1209675"/>
            </a:xfrm>
            <a:custGeom>
              <a:avLst/>
              <a:gdLst>
                <a:gd name="T0" fmla="*/ 5216 w 5216"/>
                <a:gd name="T1" fmla="*/ 714 h 762"/>
                <a:gd name="T2" fmla="*/ 4984 w 5216"/>
                <a:gd name="T3" fmla="*/ 686 h 762"/>
                <a:gd name="T4" fmla="*/ 4478 w 5216"/>
                <a:gd name="T5" fmla="*/ 610 h 762"/>
                <a:gd name="T6" fmla="*/ 3914 w 5216"/>
                <a:gd name="T7" fmla="*/ 508 h 762"/>
                <a:gd name="T8" fmla="*/ 3286 w 5216"/>
                <a:gd name="T9" fmla="*/ 374 h 762"/>
                <a:gd name="T10" fmla="*/ 2946 w 5216"/>
                <a:gd name="T11" fmla="*/ 296 h 762"/>
                <a:gd name="T12" fmla="*/ 2682 w 5216"/>
                <a:gd name="T13" fmla="*/ 236 h 762"/>
                <a:gd name="T14" fmla="*/ 2430 w 5216"/>
                <a:gd name="T15" fmla="*/ 184 h 762"/>
                <a:gd name="T16" fmla="*/ 2190 w 5216"/>
                <a:gd name="T17" fmla="*/ 140 h 762"/>
                <a:gd name="T18" fmla="*/ 1960 w 5216"/>
                <a:gd name="T19" fmla="*/ 102 h 762"/>
                <a:gd name="T20" fmla="*/ 1740 w 5216"/>
                <a:gd name="T21" fmla="*/ 72 h 762"/>
                <a:gd name="T22" fmla="*/ 1334 w 5216"/>
                <a:gd name="T23" fmla="*/ 28 h 762"/>
                <a:gd name="T24" fmla="*/ 970 w 5216"/>
                <a:gd name="T25" fmla="*/ 4 h 762"/>
                <a:gd name="T26" fmla="*/ 644 w 5216"/>
                <a:gd name="T27" fmla="*/ 0 h 762"/>
                <a:gd name="T28" fmla="*/ 358 w 5216"/>
                <a:gd name="T29" fmla="*/ 10 h 762"/>
                <a:gd name="T30" fmla="*/ 110 w 5216"/>
                <a:gd name="T31" fmla="*/ 32 h 762"/>
                <a:gd name="T32" fmla="*/ 0 w 5216"/>
                <a:gd name="T33" fmla="*/ 48 h 762"/>
                <a:gd name="T34" fmla="*/ 314 w 5216"/>
                <a:gd name="T35" fmla="*/ 86 h 762"/>
                <a:gd name="T36" fmla="*/ 652 w 5216"/>
                <a:gd name="T37" fmla="*/ 140 h 762"/>
                <a:gd name="T38" fmla="*/ 1014 w 5216"/>
                <a:gd name="T39" fmla="*/ 210 h 762"/>
                <a:gd name="T40" fmla="*/ 1402 w 5216"/>
                <a:gd name="T41" fmla="*/ 296 h 762"/>
                <a:gd name="T42" fmla="*/ 1756 w 5216"/>
                <a:gd name="T43" fmla="*/ 378 h 762"/>
                <a:gd name="T44" fmla="*/ 2408 w 5216"/>
                <a:gd name="T45" fmla="*/ 516 h 762"/>
                <a:gd name="T46" fmla="*/ 2708 w 5216"/>
                <a:gd name="T47" fmla="*/ 572 h 762"/>
                <a:gd name="T48" fmla="*/ 2992 w 5216"/>
                <a:gd name="T49" fmla="*/ 620 h 762"/>
                <a:gd name="T50" fmla="*/ 3260 w 5216"/>
                <a:gd name="T51" fmla="*/ 662 h 762"/>
                <a:gd name="T52" fmla="*/ 3512 w 5216"/>
                <a:gd name="T53" fmla="*/ 694 h 762"/>
                <a:gd name="T54" fmla="*/ 3750 w 5216"/>
                <a:gd name="T55" fmla="*/ 722 h 762"/>
                <a:gd name="T56" fmla="*/ 3974 w 5216"/>
                <a:gd name="T57" fmla="*/ 740 h 762"/>
                <a:gd name="T58" fmla="*/ 4184 w 5216"/>
                <a:gd name="T59" fmla="*/ 754 h 762"/>
                <a:gd name="T60" fmla="*/ 4384 w 5216"/>
                <a:gd name="T61" fmla="*/ 762 h 762"/>
                <a:gd name="T62" fmla="*/ 4570 w 5216"/>
                <a:gd name="T63" fmla="*/ 762 h 762"/>
                <a:gd name="T64" fmla="*/ 4746 w 5216"/>
                <a:gd name="T65" fmla="*/ 758 h 762"/>
                <a:gd name="T66" fmla="*/ 4912 w 5216"/>
                <a:gd name="T67" fmla="*/ 748 h 762"/>
                <a:gd name="T68" fmla="*/ 5068 w 5216"/>
                <a:gd name="T69" fmla="*/ 732 h 762"/>
                <a:gd name="T70" fmla="*/ 5216 w 5216"/>
                <a:gd name="T71" fmla="*/ 714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8" name="Freeform 22"/>
            <p:cNvSpPr>
              <a:spLocks/>
            </p:cNvSpPr>
            <p:nvPr/>
          </p:nvSpPr>
          <p:spPr bwMode="hidden">
            <a:xfrm>
              <a:off x="3175" y="4335463"/>
              <a:ext cx="8166100" cy="1101725"/>
            </a:xfrm>
            <a:custGeom>
              <a:avLst/>
              <a:gdLst>
                <a:gd name="T0" fmla="*/ 0 w 5144"/>
                <a:gd name="T1" fmla="*/ 70 h 694"/>
                <a:gd name="T2" fmla="*/ 0 w 5144"/>
                <a:gd name="T3" fmla="*/ 70 h 694"/>
                <a:gd name="T4" fmla="*/ 18 w 5144"/>
                <a:gd name="T5" fmla="*/ 66 h 694"/>
                <a:gd name="T6" fmla="*/ 72 w 5144"/>
                <a:gd name="T7" fmla="*/ 56 h 694"/>
                <a:gd name="T8" fmla="*/ 164 w 5144"/>
                <a:gd name="T9" fmla="*/ 42 h 694"/>
                <a:gd name="T10" fmla="*/ 224 w 5144"/>
                <a:gd name="T11" fmla="*/ 34 h 694"/>
                <a:gd name="T12" fmla="*/ 294 w 5144"/>
                <a:gd name="T13" fmla="*/ 26 h 694"/>
                <a:gd name="T14" fmla="*/ 372 w 5144"/>
                <a:gd name="T15" fmla="*/ 20 h 694"/>
                <a:gd name="T16" fmla="*/ 462 w 5144"/>
                <a:gd name="T17" fmla="*/ 14 h 694"/>
                <a:gd name="T18" fmla="*/ 560 w 5144"/>
                <a:gd name="T19" fmla="*/ 8 h 694"/>
                <a:gd name="T20" fmla="*/ 670 w 5144"/>
                <a:gd name="T21" fmla="*/ 4 h 694"/>
                <a:gd name="T22" fmla="*/ 790 w 5144"/>
                <a:gd name="T23" fmla="*/ 2 h 694"/>
                <a:gd name="T24" fmla="*/ 920 w 5144"/>
                <a:gd name="T25" fmla="*/ 0 h 694"/>
                <a:gd name="T26" fmla="*/ 1060 w 5144"/>
                <a:gd name="T27" fmla="*/ 2 h 694"/>
                <a:gd name="T28" fmla="*/ 1210 w 5144"/>
                <a:gd name="T29" fmla="*/ 6 h 694"/>
                <a:gd name="T30" fmla="*/ 1372 w 5144"/>
                <a:gd name="T31" fmla="*/ 14 h 694"/>
                <a:gd name="T32" fmla="*/ 1544 w 5144"/>
                <a:gd name="T33" fmla="*/ 24 h 694"/>
                <a:gd name="T34" fmla="*/ 1726 w 5144"/>
                <a:gd name="T35" fmla="*/ 40 h 694"/>
                <a:gd name="T36" fmla="*/ 1920 w 5144"/>
                <a:gd name="T37" fmla="*/ 58 h 694"/>
                <a:gd name="T38" fmla="*/ 2126 w 5144"/>
                <a:gd name="T39" fmla="*/ 80 h 694"/>
                <a:gd name="T40" fmla="*/ 2342 w 5144"/>
                <a:gd name="T41" fmla="*/ 106 h 694"/>
                <a:gd name="T42" fmla="*/ 2570 w 5144"/>
                <a:gd name="T43" fmla="*/ 138 h 694"/>
                <a:gd name="T44" fmla="*/ 2808 w 5144"/>
                <a:gd name="T45" fmla="*/ 174 h 694"/>
                <a:gd name="T46" fmla="*/ 3058 w 5144"/>
                <a:gd name="T47" fmla="*/ 216 h 694"/>
                <a:gd name="T48" fmla="*/ 3320 w 5144"/>
                <a:gd name="T49" fmla="*/ 266 h 694"/>
                <a:gd name="T50" fmla="*/ 3594 w 5144"/>
                <a:gd name="T51" fmla="*/ 320 h 694"/>
                <a:gd name="T52" fmla="*/ 3880 w 5144"/>
                <a:gd name="T53" fmla="*/ 380 h 694"/>
                <a:gd name="T54" fmla="*/ 4178 w 5144"/>
                <a:gd name="T55" fmla="*/ 448 h 694"/>
                <a:gd name="T56" fmla="*/ 4488 w 5144"/>
                <a:gd name="T57" fmla="*/ 522 h 694"/>
                <a:gd name="T58" fmla="*/ 4810 w 5144"/>
                <a:gd name="T59" fmla="*/ 604 h 694"/>
                <a:gd name="T60" fmla="*/ 5144 w 5144"/>
                <a:gd name="T61" fmla="*/ 694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9" name="Freeform 26"/>
            <p:cNvSpPr>
              <a:spLocks/>
            </p:cNvSpPr>
            <p:nvPr/>
          </p:nvSpPr>
          <p:spPr bwMode="hidden">
            <a:xfrm>
              <a:off x="4156075" y="4316413"/>
              <a:ext cx="4940300" cy="927100"/>
            </a:xfrm>
            <a:custGeom>
              <a:avLst/>
              <a:gdLst>
                <a:gd name="T0" fmla="*/ 0 w 3112"/>
                <a:gd name="T1" fmla="*/ 584 h 584"/>
                <a:gd name="T2" fmla="*/ 0 w 3112"/>
                <a:gd name="T3" fmla="*/ 584 h 584"/>
                <a:gd name="T4" fmla="*/ 90 w 3112"/>
                <a:gd name="T5" fmla="*/ 560 h 584"/>
                <a:gd name="T6" fmla="*/ 336 w 3112"/>
                <a:gd name="T7" fmla="*/ 498 h 584"/>
                <a:gd name="T8" fmla="*/ 506 w 3112"/>
                <a:gd name="T9" fmla="*/ 456 h 584"/>
                <a:gd name="T10" fmla="*/ 702 w 3112"/>
                <a:gd name="T11" fmla="*/ 410 h 584"/>
                <a:gd name="T12" fmla="*/ 920 w 3112"/>
                <a:gd name="T13" fmla="*/ 360 h 584"/>
                <a:gd name="T14" fmla="*/ 1154 w 3112"/>
                <a:gd name="T15" fmla="*/ 306 h 584"/>
                <a:gd name="T16" fmla="*/ 1402 w 3112"/>
                <a:gd name="T17" fmla="*/ 254 h 584"/>
                <a:gd name="T18" fmla="*/ 1656 w 3112"/>
                <a:gd name="T19" fmla="*/ 202 h 584"/>
                <a:gd name="T20" fmla="*/ 1916 w 3112"/>
                <a:gd name="T21" fmla="*/ 154 h 584"/>
                <a:gd name="T22" fmla="*/ 2174 w 3112"/>
                <a:gd name="T23" fmla="*/ 108 h 584"/>
                <a:gd name="T24" fmla="*/ 2302 w 3112"/>
                <a:gd name="T25" fmla="*/ 88 h 584"/>
                <a:gd name="T26" fmla="*/ 2426 w 3112"/>
                <a:gd name="T27" fmla="*/ 68 h 584"/>
                <a:gd name="T28" fmla="*/ 2550 w 3112"/>
                <a:gd name="T29" fmla="*/ 52 h 584"/>
                <a:gd name="T30" fmla="*/ 2670 w 3112"/>
                <a:gd name="T31" fmla="*/ 36 h 584"/>
                <a:gd name="T32" fmla="*/ 2788 w 3112"/>
                <a:gd name="T33" fmla="*/ 24 h 584"/>
                <a:gd name="T34" fmla="*/ 2900 w 3112"/>
                <a:gd name="T35" fmla="*/ 14 h 584"/>
                <a:gd name="T36" fmla="*/ 3008 w 3112"/>
                <a:gd name="T37" fmla="*/ 6 h 584"/>
                <a:gd name="T38" fmla="*/ 3112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0" name="Freeform 25"/>
            <p:cNvSpPr>
              <a:spLocks/>
            </p:cNvSpPr>
            <p:nvPr/>
          </p:nvSpPr>
          <p:spPr bwMode="hidden">
            <a:xfrm>
              <a:off x="-3905250" y="4294188"/>
              <a:ext cx="13011150" cy="1892300"/>
            </a:xfrm>
            <a:custGeom>
              <a:avLst/>
              <a:gdLst>
                <a:gd name="T0" fmla="*/ 8192 w 8196"/>
                <a:gd name="T1" fmla="*/ 512 h 1192"/>
                <a:gd name="T2" fmla="*/ 8040 w 8196"/>
                <a:gd name="T3" fmla="*/ 570 h 1192"/>
                <a:gd name="T4" fmla="*/ 7878 w 8196"/>
                <a:gd name="T5" fmla="*/ 620 h 1192"/>
                <a:gd name="T6" fmla="*/ 7706 w 8196"/>
                <a:gd name="T7" fmla="*/ 666 h 1192"/>
                <a:gd name="T8" fmla="*/ 7522 w 8196"/>
                <a:gd name="T9" fmla="*/ 702 h 1192"/>
                <a:gd name="T10" fmla="*/ 7322 w 8196"/>
                <a:gd name="T11" fmla="*/ 730 h 1192"/>
                <a:gd name="T12" fmla="*/ 7106 w 8196"/>
                <a:gd name="T13" fmla="*/ 750 h 1192"/>
                <a:gd name="T14" fmla="*/ 6872 w 8196"/>
                <a:gd name="T15" fmla="*/ 762 h 1192"/>
                <a:gd name="T16" fmla="*/ 6618 w 8196"/>
                <a:gd name="T17" fmla="*/ 760 h 1192"/>
                <a:gd name="T18" fmla="*/ 6342 w 8196"/>
                <a:gd name="T19" fmla="*/ 750 h 1192"/>
                <a:gd name="T20" fmla="*/ 6042 w 8196"/>
                <a:gd name="T21" fmla="*/ 726 h 1192"/>
                <a:gd name="T22" fmla="*/ 5716 w 8196"/>
                <a:gd name="T23" fmla="*/ 690 h 1192"/>
                <a:gd name="T24" fmla="*/ 5364 w 8196"/>
                <a:gd name="T25" fmla="*/ 642 h 1192"/>
                <a:gd name="T26" fmla="*/ 4982 w 8196"/>
                <a:gd name="T27" fmla="*/ 578 h 1192"/>
                <a:gd name="T28" fmla="*/ 4568 w 8196"/>
                <a:gd name="T29" fmla="*/ 500 h 1192"/>
                <a:gd name="T30" fmla="*/ 4122 w 8196"/>
                <a:gd name="T31" fmla="*/ 406 h 1192"/>
                <a:gd name="T32" fmla="*/ 3640 w 8196"/>
                <a:gd name="T33" fmla="*/ 296 h 1192"/>
                <a:gd name="T34" fmla="*/ 3396 w 8196"/>
                <a:gd name="T35" fmla="*/ 240 h 1192"/>
                <a:gd name="T36" fmla="*/ 2934 w 8196"/>
                <a:gd name="T37" fmla="*/ 148 h 1192"/>
                <a:gd name="T38" fmla="*/ 2512 w 8196"/>
                <a:gd name="T39" fmla="*/ 82 h 1192"/>
                <a:gd name="T40" fmla="*/ 2126 w 8196"/>
                <a:gd name="T41" fmla="*/ 36 h 1192"/>
                <a:gd name="T42" fmla="*/ 1776 w 8196"/>
                <a:gd name="T43" fmla="*/ 10 h 1192"/>
                <a:gd name="T44" fmla="*/ 1462 w 8196"/>
                <a:gd name="T45" fmla="*/ 0 h 1192"/>
                <a:gd name="T46" fmla="*/ 1182 w 8196"/>
                <a:gd name="T47" fmla="*/ 4 h 1192"/>
                <a:gd name="T48" fmla="*/ 934 w 8196"/>
                <a:gd name="T49" fmla="*/ 20 h 1192"/>
                <a:gd name="T50" fmla="*/ 716 w 8196"/>
                <a:gd name="T51" fmla="*/ 44 h 1192"/>
                <a:gd name="T52" fmla="*/ 530 w 8196"/>
                <a:gd name="T53" fmla="*/ 74 h 1192"/>
                <a:gd name="T54" fmla="*/ 374 w 8196"/>
                <a:gd name="T55" fmla="*/ 108 h 1192"/>
                <a:gd name="T56" fmla="*/ 248 w 8196"/>
                <a:gd name="T57" fmla="*/ 144 h 1192"/>
                <a:gd name="T58" fmla="*/ 148 w 8196"/>
                <a:gd name="T59" fmla="*/ 176 h 1192"/>
                <a:gd name="T60" fmla="*/ 48 w 8196"/>
                <a:gd name="T61" fmla="*/ 216 h 1192"/>
                <a:gd name="T62" fmla="*/ 0 w 8196"/>
                <a:gd name="T63" fmla="*/ 240 h 1192"/>
                <a:gd name="T64" fmla="*/ 8192 w 8196"/>
                <a:gd name="T65" fmla="*/ 1192 h 1192"/>
                <a:gd name="T66" fmla="*/ 8196 w 8196"/>
                <a:gd name="T67" fmla="*/ 1186 h 1192"/>
                <a:gd name="T68" fmla="*/ 8196 w 8196"/>
                <a:gd name="T69" fmla="*/ 510 h 1192"/>
                <a:gd name="T70" fmla="*/ 8192 w 8196"/>
                <a:gd name="T71" fmla="*/ 512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Date Placeholder 3"/>
          <p:cNvSpPr>
            <a:spLocks noGrp="1"/>
          </p:cNvSpPr>
          <p:nvPr>
            <p:ph type="dt" sz="half" idx="10"/>
          </p:nvPr>
        </p:nvSpPr>
        <p:spPr/>
        <p:txBody>
          <a:bodyPr/>
          <a:lstStyle>
            <a:lvl1pPr>
              <a:defRPr/>
            </a:lvl1pPr>
          </a:lstStyle>
          <a:p>
            <a:pPr>
              <a:defRPr/>
            </a:pPr>
            <a:fld id="{1276EC6B-4164-406D-A508-0BC0D26160ED}" type="datetimeFigureOut">
              <a:rPr lang="en-US"/>
              <a:pPr>
                <a:defRPr/>
              </a:pPr>
              <a:t>7/12/2019</a:t>
            </a:fld>
            <a:endParaRPr lang="en-GB"/>
          </a:p>
        </p:txBody>
      </p:sp>
      <p:sp>
        <p:nvSpPr>
          <p:cNvPr id="12" name="Footer Placeholder 4"/>
          <p:cNvSpPr>
            <a:spLocks noGrp="1"/>
          </p:cNvSpPr>
          <p:nvPr>
            <p:ph type="ftr" sz="quarter" idx="11"/>
          </p:nvPr>
        </p:nvSpPr>
        <p:spPr/>
        <p:txBody>
          <a:bodyPr/>
          <a:lstStyle>
            <a:lvl1pPr>
              <a:defRPr/>
            </a:lvl1pPr>
          </a:lstStyle>
          <a:p>
            <a:pPr>
              <a:defRPr/>
            </a:pPr>
            <a:endParaRPr lang="en-GB"/>
          </a:p>
        </p:txBody>
      </p:sp>
      <p:sp>
        <p:nvSpPr>
          <p:cNvPr id="13" name="Slide Number Placeholder 5"/>
          <p:cNvSpPr>
            <a:spLocks noGrp="1"/>
          </p:cNvSpPr>
          <p:nvPr>
            <p:ph type="sldNum" sz="quarter" idx="12"/>
          </p:nvPr>
        </p:nvSpPr>
        <p:spPr/>
        <p:txBody>
          <a:bodyPr/>
          <a:lstStyle>
            <a:lvl1pPr>
              <a:defRPr/>
            </a:lvl1pPr>
          </a:lstStyle>
          <a:p>
            <a:fld id="{95151A8C-2401-4C95-B866-34081E46A0D4}" type="slidenum">
              <a:rPr lang="en-GB" altLang="en-US"/>
              <a:pPr/>
              <a:t>‹#›</a:t>
            </a:fld>
            <a:endParaRPr lang="en-GB" altLang="en-US"/>
          </a:p>
        </p:txBody>
      </p:sp>
    </p:spTree>
    <p:extLst>
      <p:ext uri="{BB962C8B-B14F-4D97-AF65-F5344CB8AC3E}">
        <p14:creationId xmlns:p14="http://schemas.microsoft.com/office/powerpoint/2010/main" val="37361787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6325" cy="2468563"/>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grpSp>
        <p:nvGrpSpPr>
          <p:cNvPr id="1027" name="Group 15"/>
          <p:cNvGrpSpPr>
            <a:grpSpLocks noChangeAspect="1"/>
          </p:cNvGrpSpPr>
          <p:nvPr/>
        </p:nvGrpSpPr>
        <p:grpSpPr bwMode="auto">
          <a:xfrm>
            <a:off x="211138" y="1679575"/>
            <a:ext cx="8723312" cy="1330325"/>
            <a:chOff x="-3905251" y="4294188"/>
            <a:chExt cx="13027839" cy="1892300"/>
          </a:xfrm>
        </p:grpSpPr>
        <p:sp>
          <p:nvSpPr>
            <p:cNvPr id="1033" name="Freeform 14"/>
            <p:cNvSpPr>
              <a:spLocks/>
            </p:cNvSpPr>
            <p:nvPr/>
          </p:nvSpPr>
          <p:spPr bwMode="hidden">
            <a:xfrm>
              <a:off x="4810125" y="4500563"/>
              <a:ext cx="4295775" cy="1016000"/>
            </a:xfrm>
            <a:custGeom>
              <a:avLst/>
              <a:gdLst>
                <a:gd name="T0" fmla="*/ 2700 w 2706"/>
                <a:gd name="T1" fmla="*/ 0 h 640"/>
                <a:gd name="T2" fmla="*/ 2700 w 2706"/>
                <a:gd name="T3" fmla="*/ 0 h 640"/>
                <a:gd name="T4" fmla="*/ 2586 w 2706"/>
                <a:gd name="T5" fmla="*/ 18 h 640"/>
                <a:gd name="T6" fmla="*/ 2470 w 2706"/>
                <a:gd name="T7" fmla="*/ 38 h 640"/>
                <a:gd name="T8" fmla="*/ 2352 w 2706"/>
                <a:gd name="T9" fmla="*/ 60 h 640"/>
                <a:gd name="T10" fmla="*/ 2230 w 2706"/>
                <a:gd name="T11" fmla="*/ 82 h 640"/>
                <a:gd name="T12" fmla="*/ 2106 w 2706"/>
                <a:gd name="T13" fmla="*/ 108 h 640"/>
                <a:gd name="T14" fmla="*/ 1978 w 2706"/>
                <a:gd name="T15" fmla="*/ 134 h 640"/>
                <a:gd name="T16" fmla="*/ 1848 w 2706"/>
                <a:gd name="T17" fmla="*/ 164 h 640"/>
                <a:gd name="T18" fmla="*/ 1714 w 2706"/>
                <a:gd name="T19" fmla="*/ 194 h 640"/>
                <a:gd name="T20" fmla="*/ 1714 w 2706"/>
                <a:gd name="T21" fmla="*/ 194 h 640"/>
                <a:gd name="T22" fmla="*/ 1472 w 2706"/>
                <a:gd name="T23" fmla="*/ 252 h 640"/>
                <a:gd name="T24" fmla="*/ 1236 w 2706"/>
                <a:gd name="T25" fmla="*/ 304 h 640"/>
                <a:gd name="T26" fmla="*/ 1010 w 2706"/>
                <a:gd name="T27" fmla="*/ 352 h 640"/>
                <a:gd name="T28" fmla="*/ 792 w 2706"/>
                <a:gd name="T29" fmla="*/ 398 h 640"/>
                <a:gd name="T30" fmla="*/ 584 w 2706"/>
                <a:gd name="T31" fmla="*/ 438 h 640"/>
                <a:gd name="T32" fmla="*/ 382 w 2706"/>
                <a:gd name="T33" fmla="*/ 474 h 640"/>
                <a:gd name="T34" fmla="*/ 188 w 2706"/>
                <a:gd name="T35" fmla="*/ 508 h 640"/>
                <a:gd name="T36" fmla="*/ 0 w 2706"/>
                <a:gd name="T37" fmla="*/ 538 h 640"/>
                <a:gd name="T38" fmla="*/ 0 w 2706"/>
                <a:gd name="T39" fmla="*/ 538 h 640"/>
                <a:gd name="T40" fmla="*/ 130 w 2706"/>
                <a:gd name="T41" fmla="*/ 556 h 640"/>
                <a:gd name="T42" fmla="*/ 254 w 2706"/>
                <a:gd name="T43" fmla="*/ 572 h 640"/>
                <a:gd name="T44" fmla="*/ 374 w 2706"/>
                <a:gd name="T45" fmla="*/ 586 h 640"/>
                <a:gd name="T46" fmla="*/ 492 w 2706"/>
                <a:gd name="T47" fmla="*/ 598 h 640"/>
                <a:gd name="T48" fmla="*/ 606 w 2706"/>
                <a:gd name="T49" fmla="*/ 610 h 640"/>
                <a:gd name="T50" fmla="*/ 716 w 2706"/>
                <a:gd name="T51" fmla="*/ 618 h 640"/>
                <a:gd name="T52" fmla="*/ 822 w 2706"/>
                <a:gd name="T53" fmla="*/ 626 h 640"/>
                <a:gd name="T54" fmla="*/ 926 w 2706"/>
                <a:gd name="T55" fmla="*/ 632 h 640"/>
                <a:gd name="T56" fmla="*/ 1028 w 2706"/>
                <a:gd name="T57" fmla="*/ 636 h 640"/>
                <a:gd name="T58" fmla="*/ 1126 w 2706"/>
                <a:gd name="T59" fmla="*/ 638 h 640"/>
                <a:gd name="T60" fmla="*/ 1220 w 2706"/>
                <a:gd name="T61" fmla="*/ 640 h 640"/>
                <a:gd name="T62" fmla="*/ 1312 w 2706"/>
                <a:gd name="T63" fmla="*/ 640 h 640"/>
                <a:gd name="T64" fmla="*/ 1402 w 2706"/>
                <a:gd name="T65" fmla="*/ 638 h 640"/>
                <a:gd name="T66" fmla="*/ 1490 w 2706"/>
                <a:gd name="T67" fmla="*/ 636 h 640"/>
                <a:gd name="T68" fmla="*/ 1574 w 2706"/>
                <a:gd name="T69" fmla="*/ 632 h 640"/>
                <a:gd name="T70" fmla="*/ 1656 w 2706"/>
                <a:gd name="T71" fmla="*/ 626 h 640"/>
                <a:gd name="T72" fmla="*/ 1734 w 2706"/>
                <a:gd name="T73" fmla="*/ 620 h 640"/>
                <a:gd name="T74" fmla="*/ 1812 w 2706"/>
                <a:gd name="T75" fmla="*/ 612 h 640"/>
                <a:gd name="T76" fmla="*/ 1886 w 2706"/>
                <a:gd name="T77" fmla="*/ 602 h 640"/>
                <a:gd name="T78" fmla="*/ 1960 w 2706"/>
                <a:gd name="T79" fmla="*/ 592 h 640"/>
                <a:gd name="T80" fmla="*/ 2030 w 2706"/>
                <a:gd name="T81" fmla="*/ 580 h 640"/>
                <a:gd name="T82" fmla="*/ 2100 w 2706"/>
                <a:gd name="T83" fmla="*/ 568 h 640"/>
                <a:gd name="T84" fmla="*/ 2166 w 2706"/>
                <a:gd name="T85" fmla="*/ 554 h 640"/>
                <a:gd name="T86" fmla="*/ 2232 w 2706"/>
                <a:gd name="T87" fmla="*/ 540 h 640"/>
                <a:gd name="T88" fmla="*/ 2296 w 2706"/>
                <a:gd name="T89" fmla="*/ 524 h 640"/>
                <a:gd name="T90" fmla="*/ 2358 w 2706"/>
                <a:gd name="T91" fmla="*/ 508 h 640"/>
                <a:gd name="T92" fmla="*/ 2418 w 2706"/>
                <a:gd name="T93" fmla="*/ 490 h 640"/>
                <a:gd name="T94" fmla="*/ 2478 w 2706"/>
                <a:gd name="T95" fmla="*/ 472 h 640"/>
                <a:gd name="T96" fmla="*/ 2592 w 2706"/>
                <a:gd name="T97" fmla="*/ 432 h 640"/>
                <a:gd name="T98" fmla="*/ 2702 w 2706"/>
                <a:gd name="T99" fmla="*/ 390 h 640"/>
                <a:gd name="T100" fmla="*/ 2702 w 2706"/>
                <a:gd name="T101" fmla="*/ 390 h 640"/>
                <a:gd name="T102" fmla="*/ 2706 w 2706"/>
                <a:gd name="T103" fmla="*/ 388 h 640"/>
                <a:gd name="T104" fmla="*/ 2706 w 2706"/>
                <a:gd name="T105" fmla="*/ 388 h 640"/>
                <a:gd name="T106" fmla="*/ 2706 w 2706"/>
                <a:gd name="T107" fmla="*/ 0 h 640"/>
                <a:gd name="T108" fmla="*/ 2706 w 2706"/>
                <a:gd name="T109" fmla="*/ 0 h 640"/>
                <a:gd name="T110" fmla="*/ 2700 w 2706"/>
                <a:gd name="T111" fmla="*/ 0 h 640"/>
                <a:gd name="T112" fmla="*/ 2700 w 2706"/>
                <a:gd name="T113" fmla="*/ 0 h 640"/>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472" y="252"/>
                  </a:lnTo>
                  <a:lnTo>
                    <a:pt x="1236" y="304"/>
                  </a:lnTo>
                  <a:lnTo>
                    <a:pt x="1010" y="352"/>
                  </a:lnTo>
                  <a:lnTo>
                    <a:pt x="792" y="398"/>
                  </a:lnTo>
                  <a:lnTo>
                    <a:pt x="584" y="438"/>
                  </a:lnTo>
                  <a:lnTo>
                    <a:pt x="382" y="474"/>
                  </a:lnTo>
                  <a:lnTo>
                    <a:pt x="188" y="50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6" y="388"/>
                  </a:lnTo>
                  <a:lnTo>
                    <a:pt x="2706" y="0"/>
                  </a:lnTo>
                  <a:lnTo>
                    <a:pt x="2700" y="0"/>
                  </a:lnTo>
                  <a:close/>
                </a:path>
              </a:pathLst>
            </a:custGeom>
            <a:solidFill>
              <a:schemeClr val="bg2">
                <a:alpha val="2901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4" name="Freeform 18"/>
            <p:cNvSpPr>
              <a:spLocks/>
            </p:cNvSpPr>
            <p:nvPr/>
          </p:nvSpPr>
          <p:spPr bwMode="hidden">
            <a:xfrm>
              <a:off x="-309563" y="4318000"/>
              <a:ext cx="8280401" cy="1209675"/>
            </a:xfrm>
            <a:custGeom>
              <a:avLst/>
              <a:gdLst>
                <a:gd name="T0" fmla="*/ 5216 w 5216"/>
                <a:gd name="T1" fmla="*/ 714 h 762"/>
                <a:gd name="T2" fmla="*/ 4984 w 5216"/>
                <a:gd name="T3" fmla="*/ 686 h 762"/>
                <a:gd name="T4" fmla="*/ 4478 w 5216"/>
                <a:gd name="T5" fmla="*/ 610 h 762"/>
                <a:gd name="T6" fmla="*/ 3914 w 5216"/>
                <a:gd name="T7" fmla="*/ 508 h 762"/>
                <a:gd name="T8" fmla="*/ 3286 w 5216"/>
                <a:gd name="T9" fmla="*/ 374 h 762"/>
                <a:gd name="T10" fmla="*/ 2946 w 5216"/>
                <a:gd name="T11" fmla="*/ 296 h 762"/>
                <a:gd name="T12" fmla="*/ 2682 w 5216"/>
                <a:gd name="T13" fmla="*/ 236 h 762"/>
                <a:gd name="T14" fmla="*/ 2430 w 5216"/>
                <a:gd name="T15" fmla="*/ 184 h 762"/>
                <a:gd name="T16" fmla="*/ 2190 w 5216"/>
                <a:gd name="T17" fmla="*/ 140 h 762"/>
                <a:gd name="T18" fmla="*/ 1960 w 5216"/>
                <a:gd name="T19" fmla="*/ 102 h 762"/>
                <a:gd name="T20" fmla="*/ 1740 w 5216"/>
                <a:gd name="T21" fmla="*/ 72 h 762"/>
                <a:gd name="T22" fmla="*/ 1334 w 5216"/>
                <a:gd name="T23" fmla="*/ 28 h 762"/>
                <a:gd name="T24" fmla="*/ 970 w 5216"/>
                <a:gd name="T25" fmla="*/ 4 h 762"/>
                <a:gd name="T26" fmla="*/ 644 w 5216"/>
                <a:gd name="T27" fmla="*/ 0 h 762"/>
                <a:gd name="T28" fmla="*/ 358 w 5216"/>
                <a:gd name="T29" fmla="*/ 10 h 762"/>
                <a:gd name="T30" fmla="*/ 110 w 5216"/>
                <a:gd name="T31" fmla="*/ 32 h 762"/>
                <a:gd name="T32" fmla="*/ 0 w 5216"/>
                <a:gd name="T33" fmla="*/ 48 h 762"/>
                <a:gd name="T34" fmla="*/ 314 w 5216"/>
                <a:gd name="T35" fmla="*/ 86 h 762"/>
                <a:gd name="T36" fmla="*/ 652 w 5216"/>
                <a:gd name="T37" fmla="*/ 140 h 762"/>
                <a:gd name="T38" fmla="*/ 1014 w 5216"/>
                <a:gd name="T39" fmla="*/ 210 h 762"/>
                <a:gd name="T40" fmla="*/ 1402 w 5216"/>
                <a:gd name="T41" fmla="*/ 296 h 762"/>
                <a:gd name="T42" fmla="*/ 1756 w 5216"/>
                <a:gd name="T43" fmla="*/ 378 h 762"/>
                <a:gd name="T44" fmla="*/ 2408 w 5216"/>
                <a:gd name="T45" fmla="*/ 516 h 762"/>
                <a:gd name="T46" fmla="*/ 2708 w 5216"/>
                <a:gd name="T47" fmla="*/ 572 h 762"/>
                <a:gd name="T48" fmla="*/ 2992 w 5216"/>
                <a:gd name="T49" fmla="*/ 620 h 762"/>
                <a:gd name="T50" fmla="*/ 3260 w 5216"/>
                <a:gd name="T51" fmla="*/ 662 h 762"/>
                <a:gd name="T52" fmla="*/ 3512 w 5216"/>
                <a:gd name="T53" fmla="*/ 694 h 762"/>
                <a:gd name="T54" fmla="*/ 3750 w 5216"/>
                <a:gd name="T55" fmla="*/ 722 h 762"/>
                <a:gd name="T56" fmla="*/ 3974 w 5216"/>
                <a:gd name="T57" fmla="*/ 740 h 762"/>
                <a:gd name="T58" fmla="*/ 4184 w 5216"/>
                <a:gd name="T59" fmla="*/ 754 h 762"/>
                <a:gd name="T60" fmla="*/ 4384 w 5216"/>
                <a:gd name="T61" fmla="*/ 762 h 762"/>
                <a:gd name="T62" fmla="*/ 4570 w 5216"/>
                <a:gd name="T63" fmla="*/ 762 h 762"/>
                <a:gd name="T64" fmla="*/ 4746 w 5216"/>
                <a:gd name="T65" fmla="*/ 758 h 762"/>
                <a:gd name="T66" fmla="*/ 4912 w 5216"/>
                <a:gd name="T67" fmla="*/ 748 h 762"/>
                <a:gd name="T68" fmla="*/ 5068 w 5216"/>
                <a:gd name="T69" fmla="*/ 732 h 762"/>
                <a:gd name="T70" fmla="*/ 5216 w 5216"/>
                <a:gd name="T71" fmla="*/ 714 h 76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154" y="66"/>
                  </a:lnTo>
                  <a:lnTo>
                    <a:pt x="314" y="86"/>
                  </a:lnTo>
                  <a:lnTo>
                    <a:pt x="480" y="112"/>
                  </a:lnTo>
                  <a:lnTo>
                    <a:pt x="652" y="140"/>
                  </a:lnTo>
                  <a:lnTo>
                    <a:pt x="830" y="174"/>
                  </a:lnTo>
                  <a:lnTo>
                    <a:pt x="1014" y="210"/>
                  </a:lnTo>
                  <a:lnTo>
                    <a:pt x="1206" y="250"/>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close/>
                </a:path>
              </a:pathLst>
            </a:custGeom>
            <a:solidFill>
              <a:schemeClr val="bg2">
                <a:alpha val="39999"/>
              </a:scheme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sp>
          <p:nvSpPr>
            <p:cNvPr id="1035" name="Freeform 22"/>
            <p:cNvSpPr>
              <a:spLocks/>
            </p:cNvSpPr>
            <p:nvPr/>
          </p:nvSpPr>
          <p:spPr bwMode="hidden">
            <a:xfrm>
              <a:off x="3175" y="4335463"/>
              <a:ext cx="8166100" cy="1101725"/>
            </a:xfrm>
            <a:custGeom>
              <a:avLst/>
              <a:gdLst>
                <a:gd name="T0" fmla="*/ 0 w 5144"/>
                <a:gd name="T1" fmla="*/ 70 h 694"/>
                <a:gd name="T2" fmla="*/ 0 w 5144"/>
                <a:gd name="T3" fmla="*/ 70 h 694"/>
                <a:gd name="T4" fmla="*/ 18 w 5144"/>
                <a:gd name="T5" fmla="*/ 66 h 694"/>
                <a:gd name="T6" fmla="*/ 72 w 5144"/>
                <a:gd name="T7" fmla="*/ 56 h 694"/>
                <a:gd name="T8" fmla="*/ 164 w 5144"/>
                <a:gd name="T9" fmla="*/ 42 h 694"/>
                <a:gd name="T10" fmla="*/ 224 w 5144"/>
                <a:gd name="T11" fmla="*/ 34 h 694"/>
                <a:gd name="T12" fmla="*/ 294 w 5144"/>
                <a:gd name="T13" fmla="*/ 26 h 694"/>
                <a:gd name="T14" fmla="*/ 372 w 5144"/>
                <a:gd name="T15" fmla="*/ 20 h 694"/>
                <a:gd name="T16" fmla="*/ 462 w 5144"/>
                <a:gd name="T17" fmla="*/ 14 h 694"/>
                <a:gd name="T18" fmla="*/ 560 w 5144"/>
                <a:gd name="T19" fmla="*/ 8 h 694"/>
                <a:gd name="T20" fmla="*/ 670 w 5144"/>
                <a:gd name="T21" fmla="*/ 4 h 694"/>
                <a:gd name="T22" fmla="*/ 790 w 5144"/>
                <a:gd name="T23" fmla="*/ 2 h 694"/>
                <a:gd name="T24" fmla="*/ 920 w 5144"/>
                <a:gd name="T25" fmla="*/ 0 h 694"/>
                <a:gd name="T26" fmla="*/ 1060 w 5144"/>
                <a:gd name="T27" fmla="*/ 2 h 694"/>
                <a:gd name="T28" fmla="*/ 1210 w 5144"/>
                <a:gd name="T29" fmla="*/ 6 h 694"/>
                <a:gd name="T30" fmla="*/ 1372 w 5144"/>
                <a:gd name="T31" fmla="*/ 14 h 694"/>
                <a:gd name="T32" fmla="*/ 1544 w 5144"/>
                <a:gd name="T33" fmla="*/ 24 h 694"/>
                <a:gd name="T34" fmla="*/ 1726 w 5144"/>
                <a:gd name="T35" fmla="*/ 40 h 694"/>
                <a:gd name="T36" fmla="*/ 1920 w 5144"/>
                <a:gd name="T37" fmla="*/ 58 h 694"/>
                <a:gd name="T38" fmla="*/ 2126 w 5144"/>
                <a:gd name="T39" fmla="*/ 80 h 694"/>
                <a:gd name="T40" fmla="*/ 2342 w 5144"/>
                <a:gd name="T41" fmla="*/ 106 h 694"/>
                <a:gd name="T42" fmla="*/ 2570 w 5144"/>
                <a:gd name="T43" fmla="*/ 138 h 694"/>
                <a:gd name="T44" fmla="*/ 2808 w 5144"/>
                <a:gd name="T45" fmla="*/ 174 h 694"/>
                <a:gd name="T46" fmla="*/ 3058 w 5144"/>
                <a:gd name="T47" fmla="*/ 216 h 694"/>
                <a:gd name="T48" fmla="*/ 3320 w 5144"/>
                <a:gd name="T49" fmla="*/ 266 h 694"/>
                <a:gd name="T50" fmla="*/ 3594 w 5144"/>
                <a:gd name="T51" fmla="*/ 320 h 694"/>
                <a:gd name="T52" fmla="*/ 3880 w 5144"/>
                <a:gd name="T53" fmla="*/ 380 h 694"/>
                <a:gd name="T54" fmla="*/ 4178 w 5144"/>
                <a:gd name="T55" fmla="*/ 448 h 694"/>
                <a:gd name="T56" fmla="*/ 4488 w 5144"/>
                <a:gd name="T57" fmla="*/ 522 h 694"/>
                <a:gd name="T58" fmla="*/ 4810 w 5144"/>
                <a:gd name="T59" fmla="*/ 604 h 694"/>
                <a:gd name="T60" fmla="*/ 5144 w 5144"/>
                <a:gd name="T61" fmla="*/ 694 h 694"/>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1036" name="Freeform 26"/>
            <p:cNvSpPr>
              <a:spLocks/>
            </p:cNvSpPr>
            <p:nvPr/>
          </p:nvSpPr>
          <p:spPr bwMode="hidden">
            <a:xfrm>
              <a:off x="4156075" y="4316413"/>
              <a:ext cx="4940300" cy="927100"/>
            </a:xfrm>
            <a:custGeom>
              <a:avLst/>
              <a:gdLst>
                <a:gd name="T0" fmla="*/ 0 w 3112"/>
                <a:gd name="T1" fmla="*/ 584 h 584"/>
                <a:gd name="T2" fmla="*/ 0 w 3112"/>
                <a:gd name="T3" fmla="*/ 584 h 584"/>
                <a:gd name="T4" fmla="*/ 90 w 3112"/>
                <a:gd name="T5" fmla="*/ 560 h 584"/>
                <a:gd name="T6" fmla="*/ 336 w 3112"/>
                <a:gd name="T7" fmla="*/ 498 h 584"/>
                <a:gd name="T8" fmla="*/ 506 w 3112"/>
                <a:gd name="T9" fmla="*/ 456 h 584"/>
                <a:gd name="T10" fmla="*/ 702 w 3112"/>
                <a:gd name="T11" fmla="*/ 410 h 584"/>
                <a:gd name="T12" fmla="*/ 920 w 3112"/>
                <a:gd name="T13" fmla="*/ 360 h 584"/>
                <a:gd name="T14" fmla="*/ 1154 w 3112"/>
                <a:gd name="T15" fmla="*/ 306 h 584"/>
                <a:gd name="T16" fmla="*/ 1402 w 3112"/>
                <a:gd name="T17" fmla="*/ 254 h 584"/>
                <a:gd name="T18" fmla="*/ 1656 w 3112"/>
                <a:gd name="T19" fmla="*/ 202 h 584"/>
                <a:gd name="T20" fmla="*/ 1916 w 3112"/>
                <a:gd name="T21" fmla="*/ 154 h 584"/>
                <a:gd name="T22" fmla="*/ 2174 w 3112"/>
                <a:gd name="T23" fmla="*/ 108 h 584"/>
                <a:gd name="T24" fmla="*/ 2302 w 3112"/>
                <a:gd name="T25" fmla="*/ 88 h 584"/>
                <a:gd name="T26" fmla="*/ 2426 w 3112"/>
                <a:gd name="T27" fmla="*/ 68 h 584"/>
                <a:gd name="T28" fmla="*/ 2550 w 3112"/>
                <a:gd name="T29" fmla="*/ 52 h 584"/>
                <a:gd name="T30" fmla="*/ 2670 w 3112"/>
                <a:gd name="T31" fmla="*/ 36 h 584"/>
                <a:gd name="T32" fmla="*/ 2788 w 3112"/>
                <a:gd name="T33" fmla="*/ 24 h 584"/>
                <a:gd name="T34" fmla="*/ 2900 w 3112"/>
                <a:gd name="T35" fmla="*/ 14 h 584"/>
                <a:gd name="T36" fmla="*/ 3008 w 3112"/>
                <a:gd name="T37" fmla="*/ 6 h 584"/>
                <a:gd name="T38" fmla="*/ 3112 w 3112"/>
                <a:gd name="T39" fmla="*/ 0 h 584"/>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useBgFill="1">
          <p:nvSpPr>
            <p:cNvPr id="1037" name="Freeform 10"/>
            <p:cNvSpPr>
              <a:spLocks/>
            </p:cNvSpPr>
            <p:nvPr/>
          </p:nvSpPr>
          <p:spPr bwMode="hidden">
            <a:xfrm>
              <a:off x="-3905251" y="4294188"/>
              <a:ext cx="13027839" cy="1892300"/>
            </a:xfrm>
            <a:custGeom>
              <a:avLst/>
              <a:gdLst>
                <a:gd name="T0" fmla="*/ 8192 w 8196"/>
                <a:gd name="T1" fmla="*/ 512 h 1192"/>
                <a:gd name="T2" fmla="*/ 8040 w 8196"/>
                <a:gd name="T3" fmla="*/ 570 h 1192"/>
                <a:gd name="T4" fmla="*/ 7878 w 8196"/>
                <a:gd name="T5" fmla="*/ 620 h 1192"/>
                <a:gd name="T6" fmla="*/ 7706 w 8196"/>
                <a:gd name="T7" fmla="*/ 666 h 1192"/>
                <a:gd name="T8" fmla="*/ 7522 w 8196"/>
                <a:gd name="T9" fmla="*/ 702 h 1192"/>
                <a:gd name="T10" fmla="*/ 7322 w 8196"/>
                <a:gd name="T11" fmla="*/ 730 h 1192"/>
                <a:gd name="T12" fmla="*/ 7106 w 8196"/>
                <a:gd name="T13" fmla="*/ 750 h 1192"/>
                <a:gd name="T14" fmla="*/ 6872 w 8196"/>
                <a:gd name="T15" fmla="*/ 762 h 1192"/>
                <a:gd name="T16" fmla="*/ 6618 w 8196"/>
                <a:gd name="T17" fmla="*/ 760 h 1192"/>
                <a:gd name="T18" fmla="*/ 6342 w 8196"/>
                <a:gd name="T19" fmla="*/ 750 h 1192"/>
                <a:gd name="T20" fmla="*/ 6042 w 8196"/>
                <a:gd name="T21" fmla="*/ 726 h 1192"/>
                <a:gd name="T22" fmla="*/ 5716 w 8196"/>
                <a:gd name="T23" fmla="*/ 690 h 1192"/>
                <a:gd name="T24" fmla="*/ 5364 w 8196"/>
                <a:gd name="T25" fmla="*/ 642 h 1192"/>
                <a:gd name="T26" fmla="*/ 4982 w 8196"/>
                <a:gd name="T27" fmla="*/ 578 h 1192"/>
                <a:gd name="T28" fmla="*/ 4568 w 8196"/>
                <a:gd name="T29" fmla="*/ 500 h 1192"/>
                <a:gd name="T30" fmla="*/ 4122 w 8196"/>
                <a:gd name="T31" fmla="*/ 406 h 1192"/>
                <a:gd name="T32" fmla="*/ 3640 w 8196"/>
                <a:gd name="T33" fmla="*/ 296 h 1192"/>
                <a:gd name="T34" fmla="*/ 3396 w 8196"/>
                <a:gd name="T35" fmla="*/ 240 h 1192"/>
                <a:gd name="T36" fmla="*/ 2934 w 8196"/>
                <a:gd name="T37" fmla="*/ 148 h 1192"/>
                <a:gd name="T38" fmla="*/ 2512 w 8196"/>
                <a:gd name="T39" fmla="*/ 82 h 1192"/>
                <a:gd name="T40" fmla="*/ 2126 w 8196"/>
                <a:gd name="T41" fmla="*/ 36 h 1192"/>
                <a:gd name="T42" fmla="*/ 1776 w 8196"/>
                <a:gd name="T43" fmla="*/ 10 h 1192"/>
                <a:gd name="T44" fmla="*/ 1462 w 8196"/>
                <a:gd name="T45" fmla="*/ 0 h 1192"/>
                <a:gd name="T46" fmla="*/ 1182 w 8196"/>
                <a:gd name="T47" fmla="*/ 4 h 1192"/>
                <a:gd name="T48" fmla="*/ 934 w 8196"/>
                <a:gd name="T49" fmla="*/ 20 h 1192"/>
                <a:gd name="T50" fmla="*/ 716 w 8196"/>
                <a:gd name="T51" fmla="*/ 44 h 1192"/>
                <a:gd name="T52" fmla="*/ 530 w 8196"/>
                <a:gd name="T53" fmla="*/ 74 h 1192"/>
                <a:gd name="T54" fmla="*/ 374 w 8196"/>
                <a:gd name="T55" fmla="*/ 108 h 1192"/>
                <a:gd name="T56" fmla="*/ 248 w 8196"/>
                <a:gd name="T57" fmla="*/ 144 h 1192"/>
                <a:gd name="T58" fmla="*/ 148 w 8196"/>
                <a:gd name="T59" fmla="*/ 176 h 1192"/>
                <a:gd name="T60" fmla="*/ 48 w 8196"/>
                <a:gd name="T61" fmla="*/ 216 h 1192"/>
                <a:gd name="T62" fmla="*/ 0 w 8196"/>
                <a:gd name="T63" fmla="*/ 240 h 1192"/>
                <a:gd name="T64" fmla="*/ 8192 w 8196"/>
                <a:gd name="T65" fmla="*/ 1192 h 1192"/>
                <a:gd name="T66" fmla="*/ 8196 w 8196"/>
                <a:gd name="T67" fmla="*/ 1186 h 1192"/>
                <a:gd name="T68" fmla="*/ 8196 w 8196"/>
                <a:gd name="T69" fmla="*/ 510 h 1192"/>
                <a:gd name="T70" fmla="*/ 8192 w 8196"/>
                <a:gd name="T71" fmla="*/ 512 h 1192"/>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6" y="1186"/>
                  </a:lnTo>
                  <a:lnTo>
                    <a:pt x="8196" y="510"/>
                  </a:lnTo>
                  <a:lnTo>
                    <a:pt x="8192" y="512"/>
                  </a:lnTo>
                  <a:close/>
                </a:path>
              </a:pathLst>
            </a:custGeom>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a:p>
          </p:txBody>
        </p:sp>
      </p:grpSp>
      <p:sp>
        <p:nvSpPr>
          <p:cNvPr id="1028" name="Title Placeholder 1"/>
          <p:cNvSpPr>
            <a:spLocks noGrp="1"/>
          </p:cNvSpPr>
          <p:nvPr>
            <p:ph type="title"/>
          </p:nvPr>
        </p:nvSpPr>
        <p:spPr bwMode="auto">
          <a:xfrm>
            <a:off x="457200" y="338138"/>
            <a:ext cx="8229600" cy="1252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4" name="Date Placeholder 3"/>
          <p:cNvSpPr>
            <a:spLocks noGrp="1"/>
          </p:cNvSpPr>
          <p:nvPr>
            <p:ph type="dt" sz="half" idx="2"/>
          </p:nvPr>
        </p:nvSpPr>
        <p:spPr>
          <a:xfrm>
            <a:off x="5164138" y="6249988"/>
            <a:ext cx="3786187" cy="365125"/>
          </a:xfrm>
          <a:prstGeom prst="rect">
            <a:avLst/>
          </a:prstGeom>
        </p:spPr>
        <p:txBody>
          <a:bodyPr vert="horz" lIns="91440" tIns="45720" rIns="91440" bIns="45720" rtlCol="0" anchor="ctr"/>
          <a:lstStyle>
            <a:lvl1pPr algn="r">
              <a:defRPr sz="1000" smtClean="0">
                <a:solidFill>
                  <a:schemeClr val="tx2"/>
                </a:solidFill>
              </a:defRPr>
            </a:lvl1pPr>
          </a:lstStyle>
          <a:p>
            <a:pPr>
              <a:defRPr/>
            </a:pPr>
            <a:fld id="{3E8CF5DB-8E8C-4C66-8FF2-16EB766295FD}" type="datetimeFigureOut">
              <a:rPr lang="en-US"/>
              <a:pPr>
                <a:defRPr/>
              </a:pPr>
              <a:t>7/12/2019</a:t>
            </a:fld>
            <a:endParaRPr lang="en-GB"/>
          </a:p>
        </p:txBody>
      </p:sp>
      <p:sp>
        <p:nvSpPr>
          <p:cNvPr id="5" name="Footer Placeholder 4"/>
          <p:cNvSpPr>
            <a:spLocks noGrp="1"/>
          </p:cNvSpPr>
          <p:nvPr>
            <p:ph type="ftr" sz="quarter" idx="3"/>
          </p:nvPr>
        </p:nvSpPr>
        <p:spPr>
          <a:xfrm>
            <a:off x="193675" y="6249988"/>
            <a:ext cx="3786188" cy="365125"/>
          </a:xfrm>
          <a:prstGeom prst="rect">
            <a:avLst/>
          </a:prstGeom>
        </p:spPr>
        <p:txBody>
          <a:bodyPr vert="horz" lIns="91440" tIns="45720" rIns="91440" bIns="45720" rtlCol="0" anchor="ctr"/>
          <a:lstStyle>
            <a:lvl1pPr algn="l">
              <a:defRPr sz="1000">
                <a:solidFill>
                  <a:schemeClr val="tx2"/>
                </a:solidFill>
              </a:defRPr>
            </a:lvl1pPr>
          </a:lstStyle>
          <a:p>
            <a:pPr>
              <a:defRPr/>
            </a:pPr>
            <a:endParaRPr lang="en-GB"/>
          </a:p>
        </p:txBody>
      </p:sp>
      <p:sp>
        <p:nvSpPr>
          <p:cNvPr id="6" name="Slide Number Placeholder 5"/>
          <p:cNvSpPr>
            <a:spLocks noGrp="1"/>
          </p:cNvSpPr>
          <p:nvPr>
            <p:ph type="sldNum" sz="quarter" idx="4"/>
          </p:nvPr>
        </p:nvSpPr>
        <p:spPr>
          <a:xfrm>
            <a:off x="3990975" y="6249988"/>
            <a:ext cx="1162050" cy="365125"/>
          </a:xfrm>
          <a:prstGeom prst="rect">
            <a:avLst/>
          </a:prstGeom>
        </p:spPr>
        <p:txBody>
          <a:bodyPr vert="horz" wrap="square" lIns="91440" tIns="45720" rIns="91440" bIns="45720" numCol="1" anchor="ctr" anchorCtr="0" compatLnSpc="1">
            <a:prstTxWarp prst="textNoShape">
              <a:avLst/>
            </a:prstTxWarp>
          </a:bodyPr>
          <a:lstStyle>
            <a:lvl1pPr algn="ctr">
              <a:defRPr sz="1000">
                <a:solidFill>
                  <a:schemeClr val="tx2"/>
                </a:solidFill>
              </a:defRPr>
            </a:lvl1pPr>
          </a:lstStyle>
          <a:p>
            <a:fld id="{6C2CEF48-0F4F-42AF-9665-5036D585AE9F}" type="slidenum">
              <a:rPr lang="en-GB" altLang="en-US"/>
              <a:pPr/>
              <a:t>‹#›</a:t>
            </a:fld>
            <a:endParaRPr lang="en-GB" altLang="en-US"/>
          </a:p>
        </p:txBody>
      </p:sp>
      <p:sp>
        <p:nvSpPr>
          <p:cNvPr id="1032" name="Text Placeholder 2"/>
          <p:cNvSpPr>
            <a:spLocks noGrp="1"/>
          </p:cNvSpPr>
          <p:nvPr>
            <p:ph type="body" idx="1"/>
          </p:nvPr>
        </p:nvSpPr>
        <p:spPr bwMode="auto">
          <a:xfrm>
            <a:off x="871538" y="2674938"/>
            <a:ext cx="7408862" cy="345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4114" r:id="rId1"/>
    <p:sldLayoutId id="2147484109" r:id="rId2"/>
    <p:sldLayoutId id="2147484115" r:id="rId3"/>
    <p:sldLayoutId id="2147484110" r:id="rId4"/>
    <p:sldLayoutId id="2147484111" r:id="rId5"/>
    <p:sldLayoutId id="2147484112" r:id="rId6"/>
    <p:sldLayoutId id="2147484116" r:id="rId7"/>
    <p:sldLayoutId id="2147484117" r:id="rId8"/>
    <p:sldLayoutId id="2147484118" r:id="rId9"/>
    <p:sldLayoutId id="2147484113" r:id="rId10"/>
    <p:sldLayoutId id="2147484119" r:id="rId11"/>
  </p:sldLayoutIdLst>
  <p:txStyles>
    <p:titleStyle>
      <a:lvl1pPr algn="ctr" rtl="0" fontAlgn="base">
        <a:spcBef>
          <a:spcPct val="0"/>
        </a:spcBef>
        <a:spcAft>
          <a:spcPct val="0"/>
        </a:spcAft>
        <a:defRPr sz="4400" kern="1200">
          <a:solidFill>
            <a:srgbClr val="FFFFFF"/>
          </a:solidFill>
          <a:latin typeface="+mj-lt"/>
          <a:ea typeface="+mj-ea"/>
          <a:cs typeface="+mj-cs"/>
        </a:defRPr>
      </a:lvl1pPr>
      <a:lvl2pPr algn="ctr" rtl="0" fontAlgn="base">
        <a:spcBef>
          <a:spcPct val="0"/>
        </a:spcBef>
        <a:spcAft>
          <a:spcPct val="0"/>
        </a:spcAft>
        <a:defRPr sz="4400">
          <a:solidFill>
            <a:srgbClr val="FFFFFF"/>
          </a:solidFill>
          <a:latin typeface="Arial" panose="020B0604020202020204" pitchFamily="34" charset="0"/>
        </a:defRPr>
      </a:lvl2pPr>
      <a:lvl3pPr algn="ctr" rtl="0" fontAlgn="base">
        <a:spcBef>
          <a:spcPct val="0"/>
        </a:spcBef>
        <a:spcAft>
          <a:spcPct val="0"/>
        </a:spcAft>
        <a:defRPr sz="4400">
          <a:solidFill>
            <a:srgbClr val="FFFFFF"/>
          </a:solidFill>
          <a:latin typeface="Arial" panose="020B0604020202020204" pitchFamily="34" charset="0"/>
        </a:defRPr>
      </a:lvl3pPr>
      <a:lvl4pPr algn="ctr" rtl="0" fontAlgn="base">
        <a:spcBef>
          <a:spcPct val="0"/>
        </a:spcBef>
        <a:spcAft>
          <a:spcPct val="0"/>
        </a:spcAft>
        <a:defRPr sz="4400">
          <a:solidFill>
            <a:srgbClr val="FFFFFF"/>
          </a:solidFill>
          <a:latin typeface="Arial" panose="020B0604020202020204" pitchFamily="34" charset="0"/>
        </a:defRPr>
      </a:lvl4pPr>
      <a:lvl5pPr algn="ctr" rtl="0" fontAlgn="base">
        <a:spcBef>
          <a:spcPct val="0"/>
        </a:spcBef>
        <a:spcAft>
          <a:spcPct val="0"/>
        </a:spcAft>
        <a:defRPr sz="4400">
          <a:solidFill>
            <a:srgbClr val="FFFFFF"/>
          </a:solidFill>
          <a:latin typeface="Arial" panose="020B0604020202020204" pitchFamily="34" charset="0"/>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3050" indent="-273050" algn="l" rtl="0" fontAlgn="base">
        <a:spcBef>
          <a:spcPct val="20000"/>
        </a:spcBef>
        <a:spcAft>
          <a:spcPct val="0"/>
        </a:spcAft>
        <a:buClr>
          <a:schemeClr val="accent1"/>
        </a:buClr>
        <a:buSzPct val="100000"/>
        <a:buFont typeface="Symbol" panose="05050102010706020507" pitchFamily="18" charset="2"/>
        <a:buChar char=""/>
        <a:defRPr sz="2400" kern="1200">
          <a:solidFill>
            <a:schemeClr val="tx2"/>
          </a:solidFill>
          <a:latin typeface="+mn-lt"/>
          <a:ea typeface="+mn-ea"/>
          <a:cs typeface="+mn-cs"/>
        </a:defRPr>
      </a:lvl1pPr>
      <a:lvl2pPr marL="576263" indent="-273050" algn="l" rtl="0" fontAlgn="base">
        <a:spcBef>
          <a:spcPct val="20000"/>
        </a:spcBef>
        <a:spcAft>
          <a:spcPct val="0"/>
        </a:spcAft>
        <a:buClr>
          <a:schemeClr val="accent1"/>
        </a:buClr>
        <a:buSzPct val="100000"/>
        <a:buFont typeface="Symbol" panose="05050102010706020507" pitchFamily="18" charset="2"/>
        <a:buChar char=""/>
        <a:defRPr sz="2200" kern="1200">
          <a:solidFill>
            <a:schemeClr val="tx2"/>
          </a:solidFill>
          <a:latin typeface="+mn-lt"/>
          <a:ea typeface="+mn-ea"/>
          <a:cs typeface="+mn-cs"/>
        </a:defRPr>
      </a:lvl2pPr>
      <a:lvl3pPr marL="855663" indent="-228600" algn="l" rtl="0" fontAlgn="base">
        <a:spcBef>
          <a:spcPct val="20000"/>
        </a:spcBef>
        <a:spcAft>
          <a:spcPct val="0"/>
        </a:spcAft>
        <a:buClr>
          <a:schemeClr val="accent1"/>
        </a:buClr>
        <a:buSzPct val="100000"/>
        <a:buFont typeface="Symbol" panose="05050102010706020507" pitchFamily="18" charset="2"/>
        <a:buChar char=""/>
        <a:defRPr sz="2000" kern="1200">
          <a:solidFill>
            <a:schemeClr val="tx2"/>
          </a:solidFill>
          <a:latin typeface="+mn-lt"/>
          <a:ea typeface="+mn-ea"/>
          <a:cs typeface="+mn-cs"/>
        </a:defRPr>
      </a:lvl3pPr>
      <a:lvl4pPr marL="1143000" indent="-228600" algn="l" rtl="0" fontAlgn="base">
        <a:spcBef>
          <a:spcPct val="20000"/>
        </a:spcBef>
        <a:spcAft>
          <a:spcPct val="0"/>
        </a:spcAft>
        <a:buClr>
          <a:schemeClr val="accent1"/>
        </a:buClr>
        <a:buSzPct val="100000"/>
        <a:buFont typeface="Symbol" panose="05050102010706020507" pitchFamily="18" charset="2"/>
        <a:buChar char=""/>
        <a:defRPr kern="1200">
          <a:solidFill>
            <a:schemeClr val="tx2"/>
          </a:solidFill>
          <a:latin typeface="+mn-lt"/>
          <a:ea typeface="+mn-ea"/>
          <a:cs typeface="+mn-cs"/>
        </a:defRPr>
      </a:lvl4pPr>
      <a:lvl5pPr marL="1462088" indent="-228600" algn="l" rtl="0" fontAlgn="base">
        <a:spcBef>
          <a:spcPct val="20000"/>
        </a:spcBef>
        <a:spcAft>
          <a:spcPct val="0"/>
        </a:spcAft>
        <a:buClr>
          <a:schemeClr val="accent1"/>
        </a:buClr>
        <a:buSzPct val="100000"/>
        <a:buFont typeface="Symbol" panose="05050102010706020507"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www.youtube.com/watch?v=lHFPH79Iaoo" TargetMode="Externa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www.legislation.gov.uk/ukpga/2010/15/pdfs/ukpga_20100015_en.pdf" TargetMode="Externa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hyperlink" Target="http://www.irr.org.uk/statistics/discrimination.html" TargetMode="External"/><Relationship Id="rId2" Type="http://schemas.openxmlformats.org/officeDocument/2006/relationships/hyperlink" Target="http://www.equalityhumanrights.com/legal-and-policy/equality-act/what-is-the-equality-act/" TargetMode="External"/><Relationship Id="rId1" Type="http://schemas.openxmlformats.org/officeDocument/2006/relationships/slideLayout" Target="../slideLayouts/slideLayout2.xml"/><Relationship Id="rId4" Type="http://schemas.openxmlformats.org/officeDocument/2006/relationships/hyperlink" Target="http://interactioninstitute.org/wp-content/uploads/2016/01/IISC_EqualityEquity.p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ctrTitle"/>
          </p:nvPr>
        </p:nvSpPr>
        <p:spPr>
          <a:xfrm>
            <a:off x="685800" y="1600200"/>
            <a:ext cx="7772400" cy="1779588"/>
          </a:xfrm>
        </p:spPr>
        <p:txBody>
          <a:bodyPr>
            <a:normAutofit fontScale="90000"/>
          </a:bodyPr>
          <a:lstStyle/>
          <a:p>
            <a:r>
              <a:rPr lang="en-GB" altLang="en-US" dirty="0" smtClean="0">
                <a:solidFill>
                  <a:schemeClr val="tx1"/>
                </a:solidFill>
                <a:cs typeface="Arial" panose="020B0604020202020204" pitchFamily="34" charset="0"/>
              </a:rPr>
              <a:t>ECES5007/C</a:t>
            </a:r>
            <a:br>
              <a:rPr lang="en-GB" altLang="en-US" dirty="0" smtClean="0">
                <a:solidFill>
                  <a:schemeClr val="tx1"/>
                </a:solidFill>
                <a:cs typeface="Arial" panose="020B0604020202020204" pitchFamily="34" charset="0"/>
              </a:rPr>
            </a:br>
            <a:r>
              <a:rPr lang="en-GB" altLang="en-US" dirty="0" smtClean="0">
                <a:solidFill>
                  <a:schemeClr val="tx1"/>
                </a:solidFill>
                <a:cs typeface="Arial" panose="020B0604020202020204" pitchFamily="34" charset="0"/>
              </a:rPr>
              <a:t>Lines </a:t>
            </a:r>
            <a:r>
              <a:rPr lang="en-GB" altLang="en-US" dirty="0" smtClean="0">
                <a:solidFill>
                  <a:schemeClr val="tx1"/>
                </a:solidFill>
                <a:cs typeface="Arial" panose="020B0604020202020204" pitchFamily="34" charset="0"/>
              </a:rPr>
              <a:t>of Enquiry</a:t>
            </a:r>
            <a:br>
              <a:rPr lang="en-GB" altLang="en-US" dirty="0" smtClean="0">
                <a:solidFill>
                  <a:schemeClr val="tx1"/>
                </a:solidFill>
                <a:cs typeface="Arial" panose="020B0604020202020204" pitchFamily="34" charset="0"/>
              </a:rPr>
            </a:br>
            <a:r>
              <a:rPr lang="en-GB" altLang="en-US" dirty="0" err="1" smtClean="0">
                <a:solidFill>
                  <a:schemeClr val="tx1"/>
                </a:solidFill>
                <a:cs typeface="Arial" panose="020B0604020202020204" pitchFamily="34" charset="0"/>
              </a:rPr>
              <a:t>Llwybrau</a:t>
            </a:r>
            <a:r>
              <a:rPr lang="en-GB" altLang="en-US" dirty="0" smtClean="0">
                <a:solidFill>
                  <a:schemeClr val="tx1"/>
                </a:solidFill>
                <a:cs typeface="Arial" panose="020B0604020202020204" pitchFamily="34" charset="0"/>
              </a:rPr>
              <a:t> </a:t>
            </a:r>
            <a:r>
              <a:rPr lang="en-GB" altLang="en-US" dirty="0" err="1" smtClean="0">
                <a:solidFill>
                  <a:schemeClr val="tx1"/>
                </a:solidFill>
                <a:cs typeface="Arial" panose="020B0604020202020204" pitchFamily="34" charset="0"/>
              </a:rPr>
              <a:t>Ymholi</a:t>
            </a:r>
            <a:endParaRPr lang="en-GB" altLang="en-US" dirty="0" smtClean="0">
              <a:solidFill>
                <a:schemeClr val="tx1"/>
              </a:solidFill>
            </a:endParaRPr>
          </a:p>
        </p:txBody>
      </p:sp>
      <p:sp>
        <p:nvSpPr>
          <p:cNvPr id="8195" name="Subtitle 2"/>
          <p:cNvSpPr>
            <a:spLocks noGrp="1"/>
          </p:cNvSpPr>
          <p:nvPr>
            <p:ph type="subTitle" idx="1"/>
          </p:nvPr>
        </p:nvSpPr>
        <p:spPr>
          <a:xfrm>
            <a:off x="1371600" y="3556000"/>
            <a:ext cx="6400800" cy="1473200"/>
          </a:xfrm>
        </p:spPr>
        <p:txBody>
          <a:bodyPr/>
          <a:lstStyle/>
          <a:p>
            <a:r>
              <a:rPr lang="en-GB" altLang="en-US" smtClean="0">
                <a:solidFill>
                  <a:schemeClr val="tx1"/>
                </a:solidFill>
                <a:cs typeface="Arial" panose="020B0604020202020204" pitchFamily="34" charset="0"/>
              </a:rPr>
              <a:t>Sesiwn 9 / Session 9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endParaRPr lang="cy-GB" altLang="en-US" smtClean="0"/>
          </a:p>
        </p:txBody>
      </p:sp>
      <p:sp>
        <p:nvSpPr>
          <p:cNvPr id="9219" name="Rectangle 3"/>
          <p:cNvSpPr>
            <a:spLocks noGrp="1" noChangeArrowheads="1"/>
          </p:cNvSpPr>
          <p:nvPr>
            <p:ph sz="quarter" idx="13"/>
          </p:nvPr>
        </p:nvSpPr>
        <p:spPr>
          <a:xfrm>
            <a:off x="676275" y="2679700"/>
            <a:ext cx="3822700" cy="3446463"/>
          </a:xfrm>
        </p:spPr>
        <p:txBody>
          <a:bodyPr lIns="45720" rIns="45720"/>
          <a:lstStyle/>
          <a:p>
            <a:pPr marL="0" indent="0" algn="r">
              <a:buFont typeface="Wingdings" panose="05000000000000000000" pitchFamily="2" charset="2"/>
              <a:buNone/>
            </a:pPr>
            <a:endParaRPr lang="en-GB" altLang="en-US" smtClean="0"/>
          </a:p>
          <a:p>
            <a:pPr marL="0" indent="0" algn="r">
              <a:buFont typeface="Wingdings" panose="05000000000000000000" pitchFamily="2" charset="2"/>
              <a:buNone/>
            </a:pPr>
            <a:endParaRPr lang="en-GB" altLang="en-US" smtClean="0"/>
          </a:p>
        </p:txBody>
      </p:sp>
      <p:sp>
        <p:nvSpPr>
          <p:cNvPr id="9220" name="Content Placeholder 2"/>
          <p:cNvSpPr>
            <a:spLocks noGrp="1"/>
          </p:cNvSpPr>
          <p:nvPr>
            <p:ph sz="quarter" idx="14"/>
          </p:nvPr>
        </p:nvSpPr>
        <p:spPr>
          <a:xfrm>
            <a:off x="4645025" y="2679700"/>
            <a:ext cx="3822700" cy="3446463"/>
          </a:xfrm>
        </p:spPr>
        <p:txBody>
          <a:bodyPr/>
          <a:lstStyle/>
          <a:p>
            <a:r>
              <a:rPr lang="en-GB" altLang="en-US" dirty="0" err="1" smtClean="0"/>
              <a:t>Deddf</a:t>
            </a:r>
            <a:r>
              <a:rPr lang="en-GB" altLang="en-US" dirty="0" smtClean="0"/>
              <a:t> </a:t>
            </a:r>
            <a:r>
              <a:rPr lang="en-GB" altLang="en-US" dirty="0" err="1" smtClean="0"/>
              <a:t>Cydraddoldeb</a:t>
            </a:r>
            <a:r>
              <a:rPr lang="en-GB" altLang="en-US" dirty="0" smtClean="0"/>
              <a:t> 2010</a:t>
            </a:r>
          </a:p>
          <a:p>
            <a:r>
              <a:rPr lang="en-GB" altLang="en-US" dirty="0" smtClean="0"/>
              <a:t>Equality Act 2010</a:t>
            </a:r>
          </a:p>
          <a:p>
            <a:pPr marL="0" indent="0">
              <a:buNone/>
            </a:pPr>
            <a:r>
              <a:rPr lang="en-GB" altLang="en-US" dirty="0" smtClean="0"/>
              <a:t> </a:t>
            </a:r>
            <a:endParaRPr lang="cy-GB" altLang="en-US" dirty="0" smtClean="0"/>
          </a:p>
        </p:txBody>
      </p:sp>
      <p:pic>
        <p:nvPicPr>
          <p:cNvPr id="9221" name="Picture 4" descr="C:\Users\l.roberts\AppData\Local\Microsoft\Windows\Temporary Internet Files\Content.IE5\UU4Z21D1\Disability-Act-201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2276475"/>
            <a:ext cx="3744912" cy="4281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rtlCol="0">
            <a:normAutofit fontScale="90000"/>
          </a:bodyPr>
          <a:lstStyle/>
          <a:p>
            <a:pPr algn="r" fontAlgn="auto">
              <a:spcAft>
                <a:spcPts val="0"/>
              </a:spcAft>
              <a:defRPr/>
            </a:pPr>
            <a:r>
              <a:rPr lang="en-GB" altLang="en-US" dirty="0" err="1" smtClean="0">
                <a:solidFill>
                  <a:schemeClr val="tx1"/>
                </a:solidFill>
              </a:rPr>
              <a:t>Nodau</a:t>
            </a:r>
            <a:r>
              <a:rPr lang="en-GB" altLang="en-US" dirty="0" smtClean="0">
                <a:solidFill>
                  <a:schemeClr val="tx1"/>
                </a:solidFill>
              </a:rPr>
              <a:t/>
            </a:r>
            <a:br>
              <a:rPr lang="en-GB" altLang="en-US" dirty="0" smtClean="0">
                <a:solidFill>
                  <a:schemeClr val="tx1"/>
                </a:solidFill>
              </a:rPr>
            </a:br>
            <a:r>
              <a:rPr lang="en-GB" altLang="en-US" dirty="0" smtClean="0">
                <a:solidFill>
                  <a:schemeClr val="tx1"/>
                </a:solidFill>
              </a:rPr>
              <a:t>Aims</a:t>
            </a:r>
          </a:p>
        </p:txBody>
      </p:sp>
      <p:sp>
        <p:nvSpPr>
          <p:cNvPr id="11267" name="Rectangle 3"/>
          <p:cNvSpPr>
            <a:spLocks noGrp="1" noChangeArrowheads="1"/>
          </p:cNvSpPr>
          <p:nvPr>
            <p:ph sz="quarter" idx="13"/>
          </p:nvPr>
        </p:nvSpPr>
        <p:spPr>
          <a:xfrm>
            <a:off x="676275" y="2679700"/>
            <a:ext cx="3822700" cy="3446463"/>
          </a:xfrm>
        </p:spPr>
        <p:txBody>
          <a:bodyPr/>
          <a:lstStyle/>
          <a:p>
            <a:r>
              <a:rPr lang="en-GB" altLang="en-US" smtClean="0"/>
              <a:t>Diffiniadau</a:t>
            </a:r>
          </a:p>
          <a:p>
            <a:r>
              <a:rPr lang="en-GB" altLang="en-US" smtClean="0"/>
              <a:t>Fframwaith damcaniaethol</a:t>
            </a:r>
          </a:p>
          <a:p>
            <a:r>
              <a:rPr lang="en-GB" altLang="en-US" smtClean="0"/>
              <a:t>Datblygiadau polisi</a:t>
            </a:r>
          </a:p>
          <a:p>
            <a:r>
              <a:rPr lang="en-GB" altLang="en-US" smtClean="0"/>
              <a:t>Deddf Cydraddoldeb 2010</a:t>
            </a:r>
          </a:p>
          <a:p>
            <a:r>
              <a:rPr lang="en-GB" altLang="en-US" smtClean="0"/>
              <a:t>Enghreifftiau o addysg</a:t>
            </a:r>
          </a:p>
        </p:txBody>
      </p:sp>
      <p:sp>
        <p:nvSpPr>
          <p:cNvPr id="10244" name="Content Placeholder 1"/>
          <p:cNvSpPr>
            <a:spLocks noGrp="1"/>
          </p:cNvSpPr>
          <p:nvPr>
            <p:ph sz="quarter" idx="14"/>
          </p:nvPr>
        </p:nvSpPr>
        <p:spPr>
          <a:xfrm>
            <a:off x="4645025" y="2679700"/>
            <a:ext cx="3822700" cy="3446463"/>
          </a:xfrm>
        </p:spPr>
        <p:txBody>
          <a:bodyPr/>
          <a:lstStyle/>
          <a:p>
            <a:r>
              <a:rPr lang="en-GB" altLang="en-US" sz="2800" i="1" smtClean="0"/>
              <a:t>Definitions</a:t>
            </a:r>
          </a:p>
          <a:p>
            <a:r>
              <a:rPr lang="en-GB" altLang="en-US" sz="2800" i="1" smtClean="0"/>
              <a:t>Theoretical framework</a:t>
            </a:r>
          </a:p>
          <a:p>
            <a:r>
              <a:rPr lang="en-GB" altLang="en-US" sz="2800" i="1" smtClean="0"/>
              <a:t>Policy development</a:t>
            </a:r>
          </a:p>
          <a:p>
            <a:r>
              <a:rPr lang="en-GB" altLang="en-US" sz="2800" i="1" smtClean="0"/>
              <a:t>Equality Act 2010</a:t>
            </a:r>
          </a:p>
          <a:p>
            <a:r>
              <a:rPr lang="en-GB" altLang="en-US" sz="2800" i="1" smtClean="0"/>
              <a:t>Examples from education</a:t>
            </a:r>
          </a:p>
          <a:p>
            <a:endParaRPr lang="cy-GB" altLang="en-US" sz="2800" i="1"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11267">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1267">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11267">
                                            <p:txEl>
                                              <p:pRg st="3" end="3"/>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11267">
                                            <p:txEl>
                                              <p:pRg st="4" end="4"/>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267">
                                            <p:txEl>
                                              <p:pRg st="0" end="0"/>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1267">
                                            <p:txEl>
                                              <p:pRg st="1" end="1"/>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1267">
                                            <p:txEl>
                                              <p:pRg st="2" end="2"/>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1267">
                                            <p:txEl>
                                              <p:pRg st="3" end="3"/>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126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6" grpId="0"/>
      <p:bldP spid="11267"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p:cNvSpPr>
          <p:nvPr>
            <p:ph type="title"/>
          </p:nvPr>
        </p:nvSpPr>
        <p:spPr>
          <a:xfrm>
            <a:off x="457200" y="338328"/>
            <a:ext cx="8229600" cy="1252728"/>
          </a:xfrm>
          <a:extLst/>
        </p:spPr>
        <p:txBody>
          <a:bodyPr rtlCol="0">
            <a:normAutofit/>
            <a:scene3d>
              <a:camera prst="orthographicFront"/>
              <a:lightRig rig="soft" dir="t"/>
            </a:scene3d>
            <a:sp3d prstMaterial="softEdge">
              <a:bevelT w="25400" h="25400"/>
            </a:sp3d>
          </a:bodyPr>
          <a:lstStyle/>
          <a:p>
            <a:pPr algn="r" fontAlgn="auto">
              <a:spcAft>
                <a:spcPts val="0"/>
              </a:spcAft>
              <a:defRPr/>
            </a:pPr>
            <a:r>
              <a:rPr lang="en-GB" sz="3700" dirty="0" err="1" smtClean="0">
                <a:solidFill>
                  <a:schemeClr val="tx1"/>
                </a:solidFill>
              </a:rPr>
              <a:t>Cysyniadau</a:t>
            </a:r>
            <a:r>
              <a:rPr lang="en-GB" sz="3700" dirty="0" smtClean="0">
                <a:solidFill>
                  <a:schemeClr val="tx1"/>
                </a:solidFill>
              </a:rPr>
              <a:t> </a:t>
            </a:r>
            <a:r>
              <a:rPr lang="en-GB" sz="3700" dirty="0" err="1" smtClean="0">
                <a:solidFill>
                  <a:schemeClr val="tx1"/>
                </a:solidFill>
              </a:rPr>
              <a:t>defnyddiol</a:t>
            </a:r>
            <a:r>
              <a:rPr lang="en-GB" sz="3700" dirty="0" smtClean="0">
                <a:solidFill>
                  <a:schemeClr val="tx1"/>
                </a:solidFill>
              </a:rPr>
              <a:t/>
            </a:r>
            <a:br>
              <a:rPr lang="en-GB" sz="3700" dirty="0" smtClean="0">
                <a:solidFill>
                  <a:schemeClr val="tx1"/>
                </a:solidFill>
              </a:rPr>
            </a:br>
            <a:r>
              <a:rPr lang="en-GB" sz="3700" dirty="0" smtClean="0">
                <a:solidFill>
                  <a:schemeClr val="tx1"/>
                </a:solidFill>
              </a:rPr>
              <a:t>Useful concepts</a:t>
            </a:r>
            <a:endParaRPr lang="en-GB" sz="3700" dirty="0">
              <a:solidFill>
                <a:schemeClr val="tx1"/>
              </a:solidFill>
            </a:endParaRPr>
          </a:p>
        </p:txBody>
      </p:sp>
      <p:sp>
        <p:nvSpPr>
          <p:cNvPr id="12291" name="Rectangle 3"/>
          <p:cNvSpPr>
            <a:spLocks noGrp="1"/>
          </p:cNvSpPr>
          <p:nvPr>
            <p:ph sz="quarter" idx="13"/>
          </p:nvPr>
        </p:nvSpPr>
        <p:spPr>
          <a:xfrm>
            <a:off x="676275" y="2679700"/>
            <a:ext cx="3822700" cy="3446463"/>
          </a:xfrm>
        </p:spPr>
        <p:txBody>
          <a:bodyPr rtlCol="0">
            <a:normAutofit/>
          </a:bodyPr>
          <a:lstStyle/>
          <a:p>
            <a:pPr marL="274320" indent="-274320" fontAlgn="auto">
              <a:spcAft>
                <a:spcPts val="0"/>
              </a:spcAft>
              <a:buClr>
                <a:schemeClr val="tx1"/>
              </a:buClr>
              <a:buFont typeface="Wingdings" panose="05000000000000000000" pitchFamily="2" charset="2"/>
              <a:buChar char="v"/>
              <a:defRPr/>
            </a:pPr>
            <a:r>
              <a:rPr lang="en-GB" altLang="en-US" dirty="0" err="1" smtClean="0"/>
              <a:t>Yn</a:t>
            </a:r>
            <a:r>
              <a:rPr lang="en-GB" altLang="en-US" dirty="0" smtClean="0"/>
              <a:t> </a:t>
            </a:r>
            <a:r>
              <a:rPr lang="en-GB" altLang="en-US" dirty="0" err="1" smtClean="0"/>
              <a:t>eich</a:t>
            </a:r>
            <a:r>
              <a:rPr lang="en-GB" altLang="en-US" dirty="0" smtClean="0"/>
              <a:t> </a:t>
            </a:r>
            <a:r>
              <a:rPr lang="en-GB" altLang="en-US" dirty="0" err="1" smtClean="0"/>
              <a:t>geiriau</a:t>
            </a:r>
            <a:r>
              <a:rPr lang="en-GB" altLang="en-US" dirty="0" smtClean="0"/>
              <a:t> </a:t>
            </a:r>
            <a:r>
              <a:rPr lang="en-GB" altLang="en-US" dirty="0" err="1" smtClean="0"/>
              <a:t>eich</a:t>
            </a:r>
            <a:r>
              <a:rPr lang="en-GB" altLang="en-US" dirty="0" smtClean="0"/>
              <a:t> </a:t>
            </a:r>
            <a:r>
              <a:rPr lang="en-GB" altLang="en-US" dirty="0" err="1" smtClean="0"/>
              <a:t>hunan</a:t>
            </a:r>
            <a:r>
              <a:rPr lang="en-GB" altLang="en-US" dirty="0" smtClean="0"/>
              <a:t> </a:t>
            </a:r>
            <a:r>
              <a:rPr lang="en-GB" altLang="en-US" dirty="0" err="1" smtClean="0"/>
              <a:t>beth</a:t>
            </a:r>
            <a:r>
              <a:rPr lang="en-GB" altLang="en-US" dirty="0" smtClean="0"/>
              <a:t> </a:t>
            </a:r>
            <a:r>
              <a:rPr lang="en-GB" altLang="en-US" dirty="0" err="1" smtClean="0"/>
              <a:t>yw’r</a:t>
            </a:r>
            <a:r>
              <a:rPr lang="en-GB" altLang="en-US" dirty="0" smtClean="0"/>
              <a:t> </a:t>
            </a:r>
            <a:r>
              <a:rPr lang="en-GB" altLang="en-US" dirty="0" err="1" smtClean="0"/>
              <a:t>gwahaniaeth</a:t>
            </a:r>
            <a:r>
              <a:rPr lang="en-GB" altLang="en-US" dirty="0" smtClean="0"/>
              <a:t> </a:t>
            </a:r>
            <a:r>
              <a:rPr lang="en-GB" altLang="en-US" dirty="0" err="1" smtClean="0"/>
              <a:t>rhwng</a:t>
            </a:r>
            <a:endParaRPr lang="en-GB" altLang="en-US" dirty="0" smtClean="0"/>
          </a:p>
          <a:p>
            <a:pPr lvl="1" indent="-274320" fontAlgn="auto">
              <a:spcAft>
                <a:spcPts val="0"/>
              </a:spcAft>
              <a:buClr>
                <a:schemeClr val="tx1"/>
              </a:buClr>
              <a:buFont typeface="Wingdings" panose="05000000000000000000" pitchFamily="2" charset="2"/>
              <a:buChar char="v"/>
              <a:defRPr/>
            </a:pPr>
            <a:r>
              <a:rPr lang="en-GB" altLang="en-US" dirty="0" err="1" smtClean="0"/>
              <a:t>Cydraddoldeb</a:t>
            </a:r>
            <a:r>
              <a:rPr lang="en-GB" altLang="en-US" dirty="0" smtClean="0"/>
              <a:t> a</a:t>
            </a:r>
          </a:p>
          <a:p>
            <a:pPr lvl="1" indent="-274320" fontAlgn="auto">
              <a:spcAft>
                <a:spcPts val="0"/>
              </a:spcAft>
              <a:buClr>
                <a:schemeClr val="tx1"/>
              </a:buClr>
              <a:buFont typeface="Wingdings" panose="05000000000000000000" pitchFamily="2" charset="2"/>
              <a:buChar char="v"/>
              <a:defRPr/>
            </a:pPr>
            <a:r>
              <a:rPr lang="en-GB" altLang="en-US" dirty="0" err="1" smtClean="0"/>
              <a:t>Chyfiawnder</a:t>
            </a:r>
            <a:endParaRPr lang="en-GB" altLang="en-US" dirty="0" smtClean="0"/>
          </a:p>
          <a:p>
            <a:pPr marL="301943" lvl="1" indent="0" fontAlgn="auto">
              <a:spcAft>
                <a:spcPts val="0"/>
              </a:spcAft>
              <a:buClr>
                <a:schemeClr val="tx1"/>
              </a:buClr>
              <a:buFont typeface="Symbol" panose="05050102010706020507" pitchFamily="18" charset="2"/>
              <a:buNone/>
              <a:defRPr/>
            </a:pPr>
            <a:endParaRPr lang="en-GB" altLang="en-US" dirty="0"/>
          </a:p>
          <a:p>
            <a:pPr marL="274320" indent="-274320" fontAlgn="auto">
              <a:spcAft>
                <a:spcPts val="0"/>
              </a:spcAft>
              <a:buClr>
                <a:schemeClr val="tx1"/>
              </a:buClr>
              <a:buFont typeface="Wingdings" panose="05000000000000000000" pitchFamily="2" charset="2"/>
              <a:buChar char="v"/>
              <a:defRPr/>
            </a:pPr>
            <a:r>
              <a:rPr lang="en-GB" altLang="en-US" dirty="0" smtClean="0"/>
              <a:t>Beth </a:t>
            </a:r>
            <a:r>
              <a:rPr lang="en-GB" altLang="en-US" dirty="0" err="1" smtClean="0"/>
              <a:t>yw</a:t>
            </a:r>
            <a:r>
              <a:rPr lang="en-GB" altLang="en-US" dirty="0" smtClean="0"/>
              <a:t> </a:t>
            </a:r>
            <a:r>
              <a:rPr lang="en-GB" altLang="en-US" dirty="0" err="1" smtClean="0"/>
              <a:t>anffafriaeth</a:t>
            </a:r>
            <a:r>
              <a:rPr lang="en-GB" altLang="en-US" dirty="0" smtClean="0"/>
              <a:t>?</a:t>
            </a:r>
          </a:p>
          <a:p>
            <a:pPr marL="274320" indent="-274320" fontAlgn="auto">
              <a:spcAft>
                <a:spcPts val="0"/>
              </a:spcAft>
              <a:buClr>
                <a:schemeClr val="tx1"/>
              </a:buClr>
              <a:buFont typeface="Wingdings" pitchFamily="2" charset="2"/>
              <a:buChar char="Ø"/>
              <a:defRPr/>
            </a:pPr>
            <a:endParaRPr lang="en-GB" altLang="en-US" dirty="0" smtClean="0"/>
          </a:p>
          <a:p>
            <a:pPr marL="274320" indent="-274320" fontAlgn="auto">
              <a:spcAft>
                <a:spcPts val="0"/>
              </a:spcAft>
              <a:buClr>
                <a:schemeClr val="tx1"/>
              </a:buClr>
              <a:buFont typeface="Wingdings" pitchFamily="2" charset="2"/>
              <a:buNone/>
              <a:defRPr/>
            </a:pPr>
            <a:endParaRPr lang="en-GB" altLang="en-US" dirty="0" smtClean="0"/>
          </a:p>
          <a:p>
            <a:pPr marL="274320" indent="-274320" fontAlgn="auto">
              <a:spcAft>
                <a:spcPts val="0"/>
              </a:spcAft>
              <a:buClr>
                <a:schemeClr val="tx1"/>
              </a:buClr>
              <a:buFont typeface="Wingdings" pitchFamily="2" charset="2"/>
              <a:buChar char="Ø"/>
              <a:defRPr/>
            </a:pPr>
            <a:endParaRPr lang="en-GB" altLang="en-US" dirty="0" smtClean="0"/>
          </a:p>
          <a:p>
            <a:pPr marL="274320" indent="-274320" fontAlgn="auto">
              <a:spcAft>
                <a:spcPts val="0"/>
              </a:spcAft>
              <a:defRPr/>
            </a:pPr>
            <a:endParaRPr lang="en-GB" altLang="en-US" dirty="0" smtClean="0"/>
          </a:p>
          <a:p>
            <a:pPr marL="274320" indent="-274320" fontAlgn="auto">
              <a:spcAft>
                <a:spcPts val="0"/>
              </a:spcAft>
              <a:defRPr/>
            </a:pPr>
            <a:endParaRPr lang="en-GB" altLang="en-US" dirty="0" smtClean="0"/>
          </a:p>
        </p:txBody>
      </p:sp>
      <p:sp>
        <p:nvSpPr>
          <p:cNvPr id="2" name="Content Placeholder 1"/>
          <p:cNvSpPr>
            <a:spLocks noGrp="1"/>
          </p:cNvSpPr>
          <p:nvPr>
            <p:ph sz="quarter" idx="14"/>
          </p:nvPr>
        </p:nvSpPr>
        <p:spPr>
          <a:xfrm>
            <a:off x="4645025" y="2679700"/>
            <a:ext cx="3822700" cy="3446463"/>
          </a:xfrm>
        </p:spPr>
        <p:txBody>
          <a:bodyPr rtlCol="0">
            <a:normAutofit/>
          </a:bodyPr>
          <a:lstStyle/>
          <a:p>
            <a:pPr marL="274320" indent="-274320" fontAlgn="auto">
              <a:spcAft>
                <a:spcPts val="0"/>
              </a:spcAft>
              <a:defRPr/>
            </a:pPr>
            <a:r>
              <a:rPr lang="en-GB" altLang="en-US" i="1" dirty="0"/>
              <a:t>Distinguish in your own words between:</a:t>
            </a:r>
          </a:p>
          <a:p>
            <a:pPr lvl="1" indent="-274320" fontAlgn="auto">
              <a:spcAft>
                <a:spcPts val="0"/>
              </a:spcAft>
              <a:buClr>
                <a:schemeClr val="tx1"/>
              </a:buClr>
              <a:buFont typeface="Wingdings" pitchFamily="2" charset="2"/>
              <a:buChar char="Ø"/>
              <a:defRPr/>
            </a:pPr>
            <a:r>
              <a:rPr lang="en-GB" altLang="en-US" i="1" dirty="0" smtClean="0"/>
              <a:t>Equality and</a:t>
            </a:r>
          </a:p>
          <a:p>
            <a:pPr lvl="1" indent="-274320" fontAlgn="auto">
              <a:spcAft>
                <a:spcPts val="0"/>
              </a:spcAft>
              <a:buClr>
                <a:schemeClr val="tx1"/>
              </a:buClr>
              <a:buFont typeface="Wingdings" pitchFamily="2" charset="2"/>
              <a:buChar char="Ø"/>
              <a:defRPr/>
            </a:pPr>
            <a:r>
              <a:rPr lang="en-GB" altLang="en-US" i="1" dirty="0" smtClean="0"/>
              <a:t>Equity</a:t>
            </a:r>
            <a:endParaRPr lang="en-GB" altLang="en-US" i="1" dirty="0"/>
          </a:p>
          <a:p>
            <a:pPr marL="274320" indent="-274320" fontAlgn="auto">
              <a:spcAft>
                <a:spcPts val="0"/>
              </a:spcAft>
              <a:buClr>
                <a:schemeClr val="tx1"/>
              </a:buClr>
              <a:buFont typeface="Wingdings" pitchFamily="2" charset="2"/>
              <a:buChar char="Ø"/>
              <a:defRPr/>
            </a:pPr>
            <a:endParaRPr lang="en-GB" altLang="en-US" i="1" dirty="0" smtClean="0"/>
          </a:p>
          <a:p>
            <a:pPr marL="0" indent="0" fontAlgn="auto">
              <a:spcAft>
                <a:spcPts val="0"/>
              </a:spcAft>
              <a:buClr>
                <a:schemeClr val="tx1"/>
              </a:buClr>
              <a:buFont typeface="Symbol" panose="05050102010706020507" pitchFamily="18" charset="2"/>
              <a:buNone/>
              <a:defRPr/>
            </a:pPr>
            <a:endParaRPr lang="en-GB" altLang="en-US" i="1" dirty="0"/>
          </a:p>
          <a:p>
            <a:pPr marL="274320" indent="-274320" fontAlgn="auto">
              <a:spcAft>
                <a:spcPts val="0"/>
              </a:spcAft>
              <a:defRPr/>
            </a:pPr>
            <a:r>
              <a:rPr lang="en-GB" altLang="en-US" i="1" dirty="0"/>
              <a:t>What is discrimination?</a:t>
            </a:r>
          </a:p>
          <a:p>
            <a:pPr marL="274320" indent="-274320" fontAlgn="auto">
              <a:spcAft>
                <a:spcPts val="0"/>
              </a:spcAft>
              <a:defRPr/>
            </a:pPr>
            <a:endParaRPr lang="cy-GB"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42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p:cNvSpPr>
          <p:nvPr>
            <p:ph type="title"/>
          </p:nvPr>
        </p:nvSpPr>
        <p:spPr>
          <a:xfrm>
            <a:off x="457200" y="338328"/>
            <a:ext cx="8229600" cy="1252728"/>
          </a:xfrm>
          <a:extLst/>
        </p:spPr>
        <p:txBody>
          <a:bodyPr rtlCol="0">
            <a:normAutofit fontScale="90000"/>
            <a:scene3d>
              <a:camera prst="orthographicFront"/>
              <a:lightRig rig="soft" dir="t"/>
            </a:scene3d>
            <a:sp3d prstMaterial="softEdge">
              <a:bevelT w="25400" h="25400"/>
            </a:sp3d>
          </a:bodyPr>
          <a:lstStyle/>
          <a:p>
            <a:pPr algn="r" fontAlgn="auto">
              <a:spcAft>
                <a:spcPts val="0"/>
              </a:spcAft>
              <a:defRPr/>
            </a:pPr>
            <a:r>
              <a:rPr lang="en-GB" sz="4100" b="1" dirty="0" err="1" smtClean="0">
                <a:solidFill>
                  <a:schemeClr val="tx1"/>
                </a:solidFill>
              </a:rPr>
              <a:t>Cydraddoldeb</a:t>
            </a:r>
            <a:r>
              <a:rPr lang="en-GB" sz="4100" b="1" dirty="0" smtClean="0">
                <a:solidFill>
                  <a:schemeClr val="tx1"/>
                </a:solidFill>
              </a:rPr>
              <a:t/>
            </a:r>
            <a:br>
              <a:rPr lang="en-GB" sz="4100" b="1" dirty="0" smtClean="0">
                <a:solidFill>
                  <a:schemeClr val="tx1"/>
                </a:solidFill>
              </a:rPr>
            </a:br>
            <a:r>
              <a:rPr lang="en-GB" sz="4100" b="1" dirty="0" smtClean="0">
                <a:solidFill>
                  <a:schemeClr val="tx1"/>
                </a:solidFill>
              </a:rPr>
              <a:t>Equality </a:t>
            </a:r>
            <a:endParaRPr lang="en-GB" sz="4100" b="1" dirty="0">
              <a:solidFill>
                <a:schemeClr val="tx1"/>
              </a:solidFill>
            </a:endParaRPr>
          </a:p>
        </p:txBody>
      </p:sp>
      <p:sp>
        <p:nvSpPr>
          <p:cNvPr id="13315" name="Rectangle 3"/>
          <p:cNvSpPr>
            <a:spLocks noGrp="1"/>
          </p:cNvSpPr>
          <p:nvPr>
            <p:ph sz="quarter" idx="13"/>
          </p:nvPr>
        </p:nvSpPr>
        <p:spPr>
          <a:xfrm>
            <a:off x="676275" y="2133600"/>
            <a:ext cx="3822700" cy="4463752"/>
          </a:xfrm>
        </p:spPr>
        <p:txBody>
          <a:bodyPr rtlCol="0">
            <a:normAutofit lnSpcReduction="10000"/>
          </a:bodyPr>
          <a:lstStyle/>
          <a:p>
            <a:pPr marL="274320" indent="-274320" fontAlgn="auto">
              <a:spcAft>
                <a:spcPts val="0"/>
              </a:spcAft>
              <a:defRPr/>
            </a:pPr>
            <a:r>
              <a:rPr lang="en-GB" altLang="en-US" sz="2000" b="1" dirty="0" err="1" smtClean="0"/>
              <a:t>Cyfleodd</a:t>
            </a:r>
            <a:r>
              <a:rPr lang="en-GB" altLang="en-US" sz="2000" b="1" dirty="0" smtClean="0"/>
              <a:t> </a:t>
            </a:r>
            <a:r>
              <a:rPr lang="en-GB" altLang="en-US" sz="2000" b="1" dirty="0" err="1" smtClean="0"/>
              <a:t>cyfartal</a:t>
            </a:r>
            <a:r>
              <a:rPr lang="en-GB" altLang="en-US" sz="2000" b="1" dirty="0" smtClean="0"/>
              <a:t> </a:t>
            </a:r>
            <a:r>
              <a:rPr lang="en-GB" altLang="en-US" sz="2000" b="1" dirty="0" err="1" smtClean="0"/>
              <a:t>ar</a:t>
            </a:r>
            <a:r>
              <a:rPr lang="en-GB" altLang="en-US" sz="2000" b="1" dirty="0" smtClean="0"/>
              <a:t> </a:t>
            </a:r>
            <a:r>
              <a:rPr lang="en-GB" altLang="en-US" sz="2000" b="1" dirty="0" err="1" smtClean="0"/>
              <a:t>gyfer</a:t>
            </a:r>
            <a:r>
              <a:rPr lang="en-GB" altLang="en-US" sz="2000" b="1" dirty="0" smtClean="0"/>
              <a:t> </a:t>
            </a:r>
            <a:r>
              <a:rPr lang="en-GB" altLang="en-US" sz="2000" b="1" dirty="0" err="1" smtClean="0"/>
              <a:t>holl</a:t>
            </a:r>
            <a:r>
              <a:rPr lang="en-GB" altLang="en-US" sz="2000" b="1" dirty="0" smtClean="0"/>
              <a:t> </a:t>
            </a:r>
            <a:r>
              <a:rPr lang="en-GB" altLang="en-US" sz="2000" b="1" dirty="0" err="1" smtClean="0"/>
              <a:t>aelodau</a:t>
            </a:r>
            <a:r>
              <a:rPr lang="en-GB" altLang="en-US" sz="2000" b="1" dirty="0" smtClean="0"/>
              <a:t> </a:t>
            </a:r>
            <a:r>
              <a:rPr lang="en-GB" altLang="en-US" sz="2000" b="1" dirty="0" err="1" smtClean="0"/>
              <a:t>cymdeithas</a:t>
            </a:r>
            <a:endParaRPr lang="en-GB" altLang="en-US" sz="2000" b="1" dirty="0" smtClean="0"/>
          </a:p>
          <a:p>
            <a:pPr marL="274320" indent="-274320" fontAlgn="auto">
              <a:spcAft>
                <a:spcPts val="0"/>
              </a:spcAft>
              <a:defRPr/>
            </a:pPr>
            <a:r>
              <a:rPr lang="en-GB" altLang="en-US" sz="2000" dirty="0" smtClean="0"/>
              <a:t>O </a:t>
            </a:r>
            <a:r>
              <a:rPr lang="en-GB" altLang="en-US" sz="2000" dirty="0" err="1" smtClean="0"/>
              <a:t>feddwl</a:t>
            </a:r>
            <a:r>
              <a:rPr lang="en-GB" altLang="en-US" sz="2000" dirty="0" smtClean="0"/>
              <a:t> am </a:t>
            </a:r>
            <a:r>
              <a:rPr lang="en-GB" altLang="en-US" sz="2000" dirty="0" err="1" smtClean="0"/>
              <a:t>gyflogaeth</a:t>
            </a:r>
            <a:r>
              <a:rPr lang="en-GB" altLang="en-US" sz="2000" dirty="0" smtClean="0"/>
              <a:t>, </a:t>
            </a:r>
            <a:r>
              <a:rPr lang="en-GB" altLang="en-US" sz="2000" dirty="0" err="1" smtClean="0"/>
              <a:t>golyga</a:t>
            </a:r>
            <a:r>
              <a:rPr lang="en-GB" altLang="en-US" sz="2000" dirty="0" smtClean="0"/>
              <a:t> </a:t>
            </a:r>
            <a:r>
              <a:rPr lang="en-GB" altLang="en-US" sz="2000" dirty="0" err="1" smtClean="0"/>
              <a:t>hyn</a:t>
            </a:r>
            <a:r>
              <a:rPr lang="en-GB" altLang="en-US" sz="2000" dirty="0" smtClean="0"/>
              <a:t> </a:t>
            </a:r>
            <a:r>
              <a:rPr lang="en-GB" altLang="en-US" sz="2000" dirty="0" err="1" smtClean="0"/>
              <a:t>bolisiau</a:t>
            </a:r>
            <a:r>
              <a:rPr lang="en-GB" altLang="en-US" sz="2000" dirty="0" smtClean="0"/>
              <a:t> </a:t>
            </a:r>
            <a:r>
              <a:rPr lang="en-GB" altLang="en-US" sz="2000" dirty="0" err="1" smtClean="0"/>
              <a:t>sydd</a:t>
            </a:r>
            <a:r>
              <a:rPr lang="en-GB" altLang="en-US" sz="2000" dirty="0" smtClean="0"/>
              <a:t> </a:t>
            </a:r>
            <a:r>
              <a:rPr lang="en-GB" altLang="en-US" sz="2000" dirty="0" err="1" smtClean="0"/>
              <a:t>yn</a:t>
            </a:r>
            <a:r>
              <a:rPr lang="en-GB" altLang="en-US" sz="2000" dirty="0" smtClean="0"/>
              <a:t> </a:t>
            </a:r>
            <a:r>
              <a:rPr lang="en-GB" altLang="en-US" sz="2000" dirty="0" err="1" smtClean="0"/>
              <a:t>gwaredu’r</a:t>
            </a:r>
            <a:r>
              <a:rPr lang="en-GB" altLang="en-US" sz="2000" dirty="0" smtClean="0"/>
              <a:t> </a:t>
            </a:r>
            <a:r>
              <a:rPr lang="en-GB" altLang="en-US" sz="2000" dirty="0" err="1" smtClean="0"/>
              <a:t>rhwystrau</a:t>
            </a:r>
            <a:r>
              <a:rPr lang="en-GB" altLang="en-US" sz="2000" dirty="0" smtClean="0"/>
              <a:t> o </a:t>
            </a:r>
            <a:r>
              <a:rPr lang="en-GB" altLang="en-US" sz="2000" dirty="0" err="1" smtClean="0"/>
              <a:t>anffafriaeth</a:t>
            </a:r>
            <a:r>
              <a:rPr lang="en-GB" altLang="en-US" sz="2000" dirty="0" smtClean="0"/>
              <a:t>, </a:t>
            </a:r>
            <a:r>
              <a:rPr lang="en-GB" altLang="en-US" sz="2000" dirty="0" err="1" smtClean="0"/>
              <a:t>gwella</a:t>
            </a:r>
            <a:r>
              <a:rPr lang="en-GB" altLang="en-US" sz="2000" dirty="0" smtClean="0"/>
              <a:t> </a:t>
            </a:r>
            <a:r>
              <a:rPr lang="en-GB" altLang="en-US" sz="2000" dirty="0" err="1" smtClean="0"/>
              <a:t>mynediad</a:t>
            </a:r>
            <a:r>
              <a:rPr lang="en-GB" altLang="en-US" sz="2000" dirty="0" smtClean="0"/>
              <a:t> </a:t>
            </a:r>
            <a:r>
              <a:rPr lang="en-GB" altLang="en-US" sz="2000" dirty="0" err="1" smtClean="0"/>
              <a:t>i</a:t>
            </a:r>
            <a:r>
              <a:rPr lang="en-GB" altLang="en-US" sz="2000" dirty="0" smtClean="0"/>
              <a:t> </a:t>
            </a:r>
            <a:r>
              <a:rPr lang="en-GB" altLang="en-US" sz="2000" dirty="0" err="1" smtClean="0"/>
              <a:t>swyddi</a:t>
            </a:r>
            <a:r>
              <a:rPr lang="en-GB" altLang="en-US" sz="2000" dirty="0" smtClean="0"/>
              <a:t>, </a:t>
            </a:r>
            <a:r>
              <a:rPr lang="en-GB" altLang="en-US" sz="2000" dirty="0" err="1" smtClean="0"/>
              <a:t>addysg</a:t>
            </a:r>
            <a:r>
              <a:rPr lang="en-GB" altLang="en-US" sz="2000" dirty="0" smtClean="0"/>
              <a:t> ac </a:t>
            </a:r>
            <a:r>
              <a:rPr lang="en-GB" altLang="en-US" sz="2000" dirty="0" err="1" smtClean="0"/>
              <a:t>hyfforddiant</a:t>
            </a:r>
            <a:endParaRPr lang="en-GB" altLang="en-US" sz="2000" dirty="0" smtClean="0"/>
          </a:p>
          <a:p>
            <a:pPr marL="274320" indent="-274320" fontAlgn="auto">
              <a:spcAft>
                <a:spcPts val="0"/>
              </a:spcAft>
              <a:defRPr/>
            </a:pPr>
            <a:r>
              <a:rPr lang="en-GB" altLang="en-US" sz="2000" dirty="0" err="1" smtClean="0"/>
              <a:t>Os</a:t>
            </a:r>
            <a:r>
              <a:rPr lang="en-GB" altLang="en-US" sz="2000" dirty="0" smtClean="0"/>
              <a:t> </a:t>
            </a:r>
            <a:r>
              <a:rPr lang="en-GB" altLang="en-US" sz="2000" dirty="0" err="1" smtClean="0"/>
              <a:t>ydy</a:t>
            </a:r>
            <a:r>
              <a:rPr lang="en-GB" altLang="en-US" sz="2000" dirty="0" smtClean="0"/>
              <a:t> </a:t>
            </a:r>
            <a:r>
              <a:rPr lang="en-GB" altLang="en-US" sz="2000" dirty="0" err="1" smtClean="0"/>
              <a:t>mynediad</a:t>
            </a:r>
            <a:r>
              <a:rPr lang="en-GB" altLang="en-US" sz="2000" dirty="0" smtClean="0"/>
              <a:t> </a:t>
            </a:r>
            <a:r>
              <a:rPr lang="en-GB" altLang="en-US" sz="2000" dirty="0" err="1" smtClean="0"/>
              <a:t>i</a:t>
            </a:r>
            <a:r>
              <a:rPr lang="en-GB" altLang="en-US" sz="2000" dirty="0" smtClean="0"/>
              <a:t> </a:t>
            </a:r>
            <a:r>
              <a:rPr lang="en-GB" altLang="en-US" sz="2000" dirty="0" err="1" smtClean="0"/>
              <a:t>swyddi</a:t>
            </a:r>
            <a:r>
              <a:rPr lang="en-GB" altLang="en-US" sz="2000" dirty="0" smtClean="0"/>
              <a:t> </a:t>
            </a:r>
            <a:r>
              <a:rPr lang="en-GB" altLang="en-US" sz="2000" dirty="0" err="1" smtClean="0"/>
              <a:t>yn</a:t>
            </a:r>
            <a:r>
              <a:rPr lang="en-GB" altLang="en-US" sz="2000" dirty="0" smtClean="0"/>
              <a:t> </a:t>
            </a:r>
            <a:r>
              <a:rPr lang="en-GB" altLang="en-US" sz="2000" dirty="0" err="1" smtClean="0"/>
              <a:t>agored</a:t>
            </a:r>
            <a:r>
              <a:rPr lang="en-GB" altLang="en-US" sz="2000" dirty="0" smtClean="0"/>
              <a:t> I </a:t>
            </a:r>
            <a:r>
              <a:rPr lang="en-GB" altLang="en-US" sz="2000" dirty="0" err="1" smtClean="0"/>
              <a:t>bawb</a:t>
            </a:r>
            <a:r>
              <a:rPr lang="en-GB" altLang="en-US" sz="2000" dirty="0" smtClean="0"/>
              <a:t>, </a:t>
            </a:r>
            <a:r>
              <a:rPr lang="en-GB" altLang="en-US" sz="2000" dirty="0" err="1" smtClean="0"/>
              <a:t>mae</a:t>
            </a:r>
            <a:r>
              <a:rPr lang="en-GB" altLang="en-US" sz="2000" dirty="0" smtClean="0"/>
              <a:t> </a:t>
            </a:r>
            <a:r>
              <a:rPr lang="en-GB" altLang="en-US" sz="2000" dirty="0" err="1" smtClean="0"/>
              <a:t>incwm</a:t>
            </a:r>
            <a:r>
              <a:rPr lang="en-GB" altLang="en-US" sz="2000" dirty="0" smtClean="0"/>
              <a:t> </a:t>
            </a:r>
            <a:r>
              <a:rPr lang="en-GB" altLang="en-US" sz="2000" dirty="0" err="1" smtClean="0"/>
              <a:t>yn</a:t>
            </a:r>
            <a:r>
              <a:rPr lang="en-GB" altLang="en-US" sz="2000" dirty="0" smtClean="0"/>
              <a:t> </a:t>
            </a:r>
            <a:r>
              <a:rPr lang="en-GB" altLang="en-US" sz="2000" dirty="0" err="1" smtClean="0"/>
              <a:t>codi</a:t>
            </a:r>
            <a:r>
              <a:rPr lang="en-GB" altLang="en-US" sz="2000" dirty="0" smtClean="0"/>
              <a:t>, </a:t>
            </a:r>
            <a:r>
              <a:rPr lang="en-GB" altLang="en-US" sz="2000" dirty="0" err="1" smtClean="0"/>
              <a:t>mae</a:t>
            </a:r>
            <a:r>
              <a:rPr lang="en-GB" altLang="en-US" sz="2000" dirty="0" smtClean="0"/>
              <a:t> </a:t>
            </a:r>
            <a:r>
              <a:rPr lang="en-GB" altLang="en-US" sz="2000" dirty="0" err="1" smtClean="0"/>
              <a:t>cyswllt</a:t>
            </a:r>
            <a:r>
              <a:rPr lang="en-GB" altLang="en-US" sz="2000" dirty="0" smtClean="0"/>
              <a:t> </a:t>
            </a:r>
            <a:r>
              <a:rPr lang="en-GB" altLang="en-US" sz="2000" dirty="0" err="1" smtClean="0"/>
              <a:t>cymdeithasol</a:t>
            </a:r>
            <a:r>
              <a:rPr lang="en-GB" altLang="en-US" sz="2000" dirty="0" smtClean="0"/>
              <a:t> </a:t>
            </a:r>
            <a:r>
              <a:rPr lang="en-GB" altLang="en-US" sz="2000" dirty="0" err="1" smtClean="0"/>
              <a:t>yn</a:t>
            </a:r>
            <a:r>
              <a:rPr lang="en-GB" altLang="en-US" sz="2000" dirty="0" smtClean="0"/>
              <a:t> </a:t>
            </a:r>
            <a:r>
              <a:rPr lang="en-GB" altLang="en-US" sz="2000" dirty="0" err="1" smtClean="0"/>
              <a:t>gwella</a:t>
            </a:r>
            <a:r>
              <a:rPr lang="en-GB" altLang="en-US" sz="2000" dirty="0" smtClean="0"/>
              <a:t> ac </a:t>
            </a:r>
            <a:r>
              <a:rPr lang="en-GB" altLang="en-US" sz="2000" dirty="0" err="1" smtClean="0"/>
              <a:t>mae</a:t>
            </a:r>
            <a:r>
              <a:rPr lang="en-GB" altLang="en-US" sz="2000" dirty="0" smtClean="0"/>
              <a:t> </a:t>
            </a:r>
            <a:r>
              <a:rPr lang="en-GB" altLang="en-US" sz="2000" dirty="0" err="1" smtClean="0"/>
              <a:t>eithrio</a:t>
            </a:r>
            <a:r>
              <a:rPr lang="en-GB" altLang="en-US" sz="2000" dirty="0" smtClean="0"/>
              <a:t> </a:t>
            </a:r>
            <a:r>
              <a:rPr lang="en-GB" altLang="en-US" sz="2000" dirty="0" err="1" smtClean="0"/>
              <a:t>cydmdeithasol</a:t>
            </a:r>
            <a:r>
              <a:rPr lang="en-GB" altLang="en-US" sz="2000" dirty="0" smtClean="0"/>
              <a:t> </a:t>
            </a:r>
            <a:r>
              <a:rPr lang="en-GB" altLang="en-US" sz="2000" dirty="0" err="1" smtClean="0"/>
              <a:t>yn</a:t>
            </a:r>
            <a:r>
              <a:rPr lang="en-GB" altLang="en-US" sz="2000" dirty="0" smtClean="0"/>
              <a:t> </a:t>
            </a:r>
            <a:r>
              <a:rPr lang="en-GB" altLang="en-US" sz="2000" dirty="0" err="1" smtClean="0"/>
              <a:t>lleihau</a:t>
            </a:r>
            <a:endParaRPr lang="en-GB" altLang="en-US" sz="2000" dirty="0" smtClean="0"/>
          </a:p>
          <a:p>
            <a:pPr marL="274320" indent="-274320" fontAlgn="auto">
              <a:spcAft>
                <a:spcPts val="0"/>
              </a:spcAft>
              <a:defRPr/>
            </a:pPr>
            <a:endParaRPr lang="en-GB" altLang="en-US" sz="2000" dirty="0" smtClean="0"/>
          </a:p>
        </p:txBody>
      </p:sp>
      <p:sp>
        <p:nvSpPr>
          <p:cNvPr id="2" name="Content Placeholder 1"/>
          <p:cNvSpPr>
            <a:spLocks noGrp="1"/>
          </p:cNvSpPr>
          <p:nvPr>
            <p:ph sz="quarter" idx="14"/>
          </p:nvPr>
        </p:nvSpPr>
        <p:spPr>
          <a:xfrm>
            <a:off x="4645025" y="2133600"/>
            <a:ext cx="3822700" cy="4607768"/>
          </a:xfrm>
        </p:spPr>
        <p:txBody>
          <a:bodyPr rtlCol="0">
            <a:normAutofit fontScale="85000" lnSpcReduction="10000"/>
          </a:bodyPr>
          <a:lstStyle/>
          <a:p>
            <a:pPr marL="274320" indent="-274320" fontAlgn="auto">
              <a:lnSpc>
                <a:spcPct val="120000"/>
              </a:lnSpc>
              <a:spcAft>
                <a:spcPts val="0"/>
              </a:spcAft>
              <a:defRPr/>
            </a:pPr>
            <a:r>
              <a:rPr lang="en-GB" altLang="en-US" b="1" i="1" dirty="0"/>
              <a:t>Equal opportunities for all members of a society</a:t>
            </a:r>
          </a:p>
          <a:p>
            <a:pPr marL="274320" indent="-274320" fontAlgn="auto">
              <a:lnSpc>
                <a:spcPct val="120000"/>
              </a:lnSpc>
              <a:spcAft>
                <a:spcPts val="0"/>
              </a:spcAft>
              <a:defRPr/>
            </a:pPr>
            <a:r>
              <a:rPr lang="en-GB" altLang="en-US" i="1" dirty="0"/>
              <a:t>Applied to employment this means having policies to remove the barriers of discrimination, improving access to jobs, education and training. </a:t>
            </a:r>
          </a:p>
          <a:p>
            <a:pPr marL="274320" indent="-274320" fontAlgn="auto">
              <a:lnSpc>
                <a:spcPct val="120000"/>
              </a:lnSpc>
              <a:spcAft>
                <a:spcPts val="0"/>
              </a:spcAft>
              <a:defRPr/>
            </a:pPr>
            <a:r>
              <a:rPr lang="en-GB" altLang="en-US" i="1" dirty="0"/>
              <a:t>If access to employment becomes open to all then not only do incomes rise but social contact improves and social exclusion is reduced. </a:t>
            </a:r>
          </a:p>
          <a:p>
            <a:pPr marL="274320" indent="-274320" fontAlgn="auto">
              <a:spcAft>
                <a:spcPts val="0"/>
              </a:spcAft>
              <a:defRPr/>
            </a:pPr>
            <a:endParaRPr lang="cy-GB" i="1" dirty="0"/>
          </a:p>
        </p:txBody>
      </p:sp>
      <p:pic>
        <p:nvPicPr>
          <p:cNvPr id="12293" name="Picture 14" descr="C:\Users\l.roberts\AppData\Local\Microsoft\Windows\Temporary Internet Files\Content.IE5\FX8L93BW\circle-159252_640[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360363"/>
            <a:ext cx="3048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6258"/>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315">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315">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31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p:cNvSpPr>
          <p:nvPr>
            <p:ph type="title"/>
          </p:nvPr>
        </p:nvSpPr>
        <p:spPr>
          <a:xfrm>
            <a:off x="457200" y="338328"/>
            <a:ext cx="8229600" cy="1252728"/>
          </a:xfrm>
          <a:extLst/>
        </p:spPr>
        <p:txBody>
          <a:bodyPr rtlCol="0">
            <a:normAutofit fontScale="90000"/>
            <a:scene3d>
              <a:camera prst="orthographicFront"/>
              <a:lightRig rig="soft" dir="t"/>
            </a:scene3d>
            <a:sp3d prstMaterial="softEdge">
              <a:bevelT w="25400" h="25400"/>
            </a:sp3d>
          </a:bodyPr>
          <a:lstStyle/>
          <a:p>
            <a:pPr algn="r" fontAlgn="auto">
              <a:spcAft>
                <a:spcPts val="0"/>
              </a:spcAft>
              <a:defRPr/>
            </a:pPr>
            <a:r>
              <a:rPr lang="en-GB" sz="4100" b="1" dirty="0" err="1" smtClean="0">
                <a:solidFill>
                  <a:schemeClr val="tx1"/>
                </a:solidFill>
              </a:rPr>
              <a:t>Cyfiawnder</a:t>
            </a:r>
            <a:r>
              <a:rPr lang="en-GB" sz="4100" b="1" dirty="0" smtClean="0">
                <a:solidFill>
                  <a:schemeClr val="tx1"/>
                </a:solidFill>
              </a:rPr>
              <a:t/>
            </a:r>
            <a:br>
              <a:rPr lang="en-GB" sz="4100" b="1" dirty="0" smtClean="0">
                <a:solidFill>
                  <a:schemeClr val="tx1"/>
                </a:solidFill>
              </a:rPr>
            </a:br>
            <a:r>
              <a:rPr lang="en-GB" sz="4100" b="1" dirty="0" smtClean="0">
                <a:solidFill>
                  <a:schemeClr val="tx1"/>
                </a:solidFill>
              </a:rPr>
              <a:t>Equity</a:t>
            </a:r>
            <a:endParaRPr lang="en-GB" sz="4100" b="1" dirty="0">
              <a:solidFill>
                <a:schemeClr val="tx1"/>
              </a:solidFill>
            </a:endParaRPr>
          </a:p>
        </p:txBody>
      </p:sp>
      <p:sp>
        <p:nvSpPr>
          <p:cNvPr id="14339" name="Rectangle 3"/>
          <p:cNvSpPr>
            <a:spLocks noGrp="1"/>
          </p:cNvSpPr>
          <p:nvPr>
            <p:ph sz="quarter" idx="13"/>
          </p:nvPr>
        </p:nvSpPr>
        <p:spPr>
          <a:xfrm>
            <a:off x="539750" y="1773238"/>
            <a:ext cx="3822700" cy="4895850"/>
          </a:xfrm>
        </p:spPr>
        <p:txBody>
          <a:bodyPr rtlCol="0">
            <a:normAutofit fontScale="85000" lnSpcReduction="10000"/>
          </a:bodyPr>
          <a:lstStyle/>
          <a:p>
            <a:pPr marL="274320" indent="-274320" fontAlgn="auto">
              <a:lnSpc>
                <a:spcPct val="110000"/>
              </a:lnSpc>
              <a:spcAft>
                <a:spcPts val="0"/>
              </a:spcAft>
              <a:defRPr/>
            </a:pPr>
            <a:r>
              <a:rPr lang="en-GB" altLang="en-US" sz="2500" dirty="0" err="1" smtClean="0"/>
              <a:t>Mae’r</a:t>
            </a:r>
            <a:r>
              <a:rPr lang="en-GB" altLang="en-US" sz="2500" dirty="0" smtClean="0"/>
              <a:t> </a:t>
            </a:r>
            <a:r>
              <a:rPr lang="en-GB" altLang="en-US" sz="2500" dirty="0" err="1" smtClean="0"/>
              <a:t>cysyniad</a:t>
            </a:r>
            <a:r>
              <a:rPr lang="en-GB" altLang="en-US" sz="2500" dirty="0" smtClean="0"/>
              <a:t> o GYFIAWNDER </a:t>
            </a:r>
            <a:r>
              <a:rPr lang="en-GB" altLang="en-US" sz="2500" dirty="0" err="1" smtClean="0"/>
              <a:t>yn</a:t>
            </a:r>
            <a:r>
              <a:rPr lang="en-GB" altLang="en-US" sz="2500" dirty="0" smtClean="0"/>
              <a:t> </a:t>
            </a:r>
            <a:r>
              <a:rPr lang="en-GB" altLang="en-US" sz="2500" dirty="0" err="1" smtClean="0"/>
              <a:t>ymestyn</a:t>
            </a:r>
            <a:r>
              <a:rPr lang="en-GB" altLang="en-US" sz="2500" dirty="0" smtClean="0"/>
              <a:t> y </a:t>
            </a:r>
            <a:r>
              <a:rPr lang="en-GB" altLang="en-US" sz="2500" dirty="0" err="1" smtClean="0"/>
              <a:t>cysyniad</a:t>
            </a:r>
            <a:r>
              <a:rPr lang="en-GB" altLang="en-US" sz="2500" dirty="0" smtClean="0"/>
              <a:t> o </a:t>
            </a:r>
            <a:r>
              <a:rPr lang="en-GB" altLang="en-US" sz="2500" dirty="0" err="1" smtClean="0"/>
              <a:t>gydraddoldeb</a:t>
            </a:r>
            <a:endParaRPr lang="en-GB" altLang="en-US" sz="2500" dirty="0" smtClean="0"/>
          </a:p>
          <a:p>
            <a:pPr marL="274320" indent="-274320" fontAlgn="auto">
              <a:lnSpc>
                <a:spcPct val="110000"/>
              </a:lnSpc>
              <a:spcAft>
                <a:spcPts val="0"/>
              </a:spcAft>
              <a:defRPr/>
            </a:pPr>
            <a:r>
              <a:rPr lang="en-GB" altLang="en-US" sz="2500" dirty="0" err="1" smtClean="0"/>
              <a:t>Dydy</a:t>
            </a:r>
            <a:r>
              <a:rPr lang="en-GB" altLang="en-US" sz="2500" dirty="0" smtClean="0"/>
              <a:t> e </a:t>
            </a:r>
            <a:r>
              <a:rPr lang="en-GB" altLang="en-US" sz="2500" dirty="0" err="1" smtClean="0"/>
              <a:t>ddim</a:t>
            </a:r>
            <a:r>
              <a:rPr lang="en-GB" altLang="en-US" sz="2500" dirty="0" smtClean="0"/>
              <a:t> </a:t>
            </a:r>
            <a:r>
              <a:rPr lang="en-GB" altLang="en-US" sz="2500" dirty="0" err="1" smtClean="0"/>
              <a:t>yn</a:t>
            </a:r>
            <a:r>
              <a:rPr lang="en-GB" altLang="en-US" sz="2500" dirty="0" smtClean="0"/>
              <a:t> </a:t>
            </a:r>
            <a:r>
              <a:rPr lang="en-GB" altLang="en-US" sz="2500" dirty="0" err="1" smtClean="0"/>
              <a:t>canolbwyntio</a:t>
            </a:r>
            <a:r>
              <a:rPr lang="en-GB" altLang="en-US" sz="2500" dirty="0" smtClean="0"/>
              <a:t> </a:t>
            </a:r>
            <a:r>
              <a:rPr lang="en-GB" altLang="en-US" sz="2500" dirty="0" err="1" smtClean="0"/>
              <a:t>ar</a:t>
            </a:r>
            <a:r>
              <a:rPr lang="en-GB" altLang="en-US" sz="2500" dirty="0" smtClean="0"/>
              <a:t> </a:t>
            </a:r>
            <a:r>
              <a:rPr lang="en-GB" altLang="en-US" sz="2500" dirty="0" err="1" smtClean="0"/>
              <a:t>debygrwydd</a:t>
            </a:r>
            <a:r>
              <a:rPr lang="en-GB" altLang="en-US" sz="2500" dirty="0" smtClean="0"/>
              <a:t> </a:t>
            </a:r>
            <a:r>
              <a:rPr lang="en-GB" altLang="en-US" sz="2500" dirty="0" err="1" smtClean="0"/>
              <a:t>darpariaeth</a:t>
            </a:r>
            <a:endParaRPr lang="en-GB" altLang="en-US" sz="2500" dirty="0" smtClean="0"/>
          </a:p>
          <a:p>
            <a:pPr marL="274320" indent="-274320" fontAlgn="auto">
              <a:lnSpc>
                <a:spcPct val="110000"/>
              </a:lnSpc>
              <a:spcAft>
                <a:spcPts val="0"/>
              </a:spcAft>
              <a:defRPr/>
            </a:pPr>
            <a:r>
              <a:rPr lang="en-GB" altLang="en-US" sz="2500" dirty="0" err="1" smtClean="0"/>
              <a:t>Er</a:t>
            </a:r>
            <a:r>
              <a:rPr lang="en-GB" altLang="en-US" sz="2500" dirty="0" smtClean="0"/>
              <a:t> </a:t>
            </a:r>
            <a:r>
              <a:rPr lang="en-GB" altLang="en-US" sz="2500" dirty="0" err="1" smtClean="0"/>
              <a:t>mwyn</a:t>
            </a:r>
            <a:r>
              <a:rPr lang="en-GB" altLang="en-US" sz="2500" dirty="0" smtClean="0"/>
              <a:t> </a:t>
            </a:r>
            <a:r>
              <a:rPr lang="en-GB" altLang="en-US" sz="2500" dirty="0" err="1" smtClean="0"/>
              <a:t>ymgyrraedd</a:t>
            </a:r>
            <a:r>
              <a:rPr lang="en-GB" altLang="en-US" sz="2500" dirty="0" smtClean="0"/>
              <a:t> at </a:t>
            </a:r>
            <a:r>
              <a:rPr lang="en-GB" altLang="en-US" sz="2500" dirty="0" err="1" smtClean="0"/>
              <a:t>lefel</a:t>
            </a:r>
            <a:r>
              <a:rPr lang="en-GB" altLang="en-US" sz="2500" dirty="0" smtClean="0"/>
              <a:t> </a:t>
            </a:r>
            <a:r>
              <a:rPr lang="en-GB" altLang="en-US" sz="2500" dirty="0" err="1" smtClean="0"/>
              <a:t>dda</a:t>
            </a:r>
            <a:r>
              <a:rPr lang="en-GB" altLang="en-US" sz="2500" dirty="0" smtClean="0"/>
              <a:t> o </a:t>
            </a:r>
            <a:r>
              <a:rPr lang="en-GB" altLang="en-US" sz="2500" dirty="0" err="1" smtClean="0"/>
              <a:t>addysg</a:t>
            </a:r>
            <a:r>
              <a:rPr lang="en-GB" altLang="en-US" sz="2500" dirty="0" smtClean="0"/>
              <a:t> </a:t>
            </a:r>
            <a:r>
              <a:rPr lang="en-GB" altLang="en-US" sz="2500" dirty="0" err="1" smtClean="0"/>
              <a:t>ayyb</a:t>
            </a:r>
            <a:r>
              <a:rPr lang="en-GB" altLang="en-US" sz="2500" dirty="0" smtClean="0"/>
              <a:t> </a:t>
            </a:r>
            <a:r>
              <a:rPr lang="en-GB" altLang="en-US" sz="2500" dirty="0" err="1" smtClean="0"/>
              <a:t>mae’n</a:t>
            </a:r>
            <a:r>
              <a:rPr lang="en-GB" altLang="en-US" sz="2500" dirty="0" smtClean="0"/>
              <a:t> </a:t>
            </a:r>
            <a:r>
              <a:rPr lang="en-GB" altLang="en-US" sz="2500" dirty="0" err="1" smtClean="0"/>
              <a:t>rhaid</a:t>
            </a:r>
            <a:r>
              <a:rPr lang="en-GB" altLang="en-US" sz="2500" dirty="0" smtClean="0"/>
              <a:t> </a:t>
            </a:r>
            <a:r>
              <a:rPr lang="en-GB" altLang="en-US" sz="2500" dirty="0" err="1" smtClean="0"/>
              <a:t>trin</a:t>
            </a:r>
            <a:r>
              <a:rPr lang="en-GB" altLang="en-US" sz="2500" dirty="0" smtClean="0"/>
              <a:t> </a:t>
            </a:r>
            <a:r>
              <a:rPr lang="en-GB" altLang="en-US" sz="2500" dirty="0" err="1" smtClean="0"/>
              <a:t>teuluoedd</a:t>
            </a:r>
            <a:r>
              <a:rPr lang="en-GB" altLang="en-US" sz="2500" dirty="0" smtClean="0"/>
              <a:t>, </a:t>
            </a:r>
            <a:r>
              <a:rPr lang="en-GB" altLang="en-US" sz="2500" dirty="0" err="1" smtClean="0"/>
              <a:t>unigolion</a:t>
            </a:r>
            <a:r>
              <a:rPr lang="en-GB" altLang="en-US" sz="2500" dirty="0" smtClean="0"/>
              <a:t> a </a:t>
            </a:r>
            <a:r>
              <a:rPr lang="en-GB" altLang="en-US" sz="2500" dirty="0" err="1" smtClean="0"/>
              <a:t>chyfiawnder</a:t>
            </a:r>
            <a:r>
              <a:rPr lang="en-GB" altLang="en-US" sz="2500" dirty="0" smtClean="0"/>
              <a:t> </a:t>
            </a:r>
            <a:r>
              <a:rPr lang="en-GB" altLang="en-US" sz="2500" dirty="0" err="1" smtClean="0"/>
              <a:t>yn</a:t>
            </a:r>
            <a:r>
              <a:rPr lang="en-GB" altLang="en-US" sz="2500" dirty="0" smtClean="0"/>
              <a:t> </a:t>
            </a:r>
            <a:r>
              <a:rPr lang="en-GB" altLang="en-US" sz="2500" dirty="0" err="1" smtClean="0"/>
              <a:t>hytrach</a:t>
            </a:r>
            <a:r>
              <a:rPr lang="en-GB" altLang="en-US" sz="2500" dirty="0" smtClean="0"/>
              <a:t> </a:t>
            </a:r>
            <a:r>
              <a:rPr lang="en-GB" altLang="en-US" sz="2500" dirty="0" err="1" smtClean="0"/>
              <a:t>nad</a:t>
            </a:r>
            <a:r>
              <a:rPr lang="en-GB" altLang="en-US" sz="2500" dirty="0" smtClean="0"/>
              <a:t> </a:t>
            </a:r>
            <a:r>
              <a:rPr lang="en-GB" altLang="en-US" sz="2500" dirty="0" err="1" smtClean="0"/>
              <a:t>yn</a:t>
            </a:r>
            <a:r>
              <a:rPr lang="en-GB" altLang="en-US" sz="2500" dirty="0" smtClean="0"/>
              <a:t> </a:t>
            </a:r>
            <a:r>
              <a:rPr lang="en-GB" altLang="en-US" sz="2500" dirty="0" err="1" smtClean="0"/>
              <a:t>gyfartal</a:t>
            </a:r>
            <a:endParaRPr lang="en-GB" altLang="en-US" sz="2500" dirty="0" smtClean="0"/>
          </a:p>
          <a:p>
            <a:pPr marL="274320" indent="-274320" fontAlgn="auto">
              <a:lnSpc>
                <a:spcPct val="110000"/>
              </a:lnSpc>
              <a:spcAft>
                <a:spcPts val="0"/>
              </a:spcAft>
              <a:defRPr/>
            </a:pPr>
            <a:r>
              <a:rPr lang="en-GB" altLang="en-US" sz="2500" dirty="0" err="1" smtClean="0"/>
              <a:t>Efallai</a:t>
            </a:r>
            <a:r>
              <a:rPr lang="en-GB" altLang="en-US" sz="2500" dirty="0" smtClean="0"/>
              <a:t> </a:t>
            </a:r>
            <a:r>
              <a:rPr lang="en-GB" altLang="en-US" sz="2500" dirty="0" err="1" smtClean="0"/>
              <a:t>cânt</a:t>
            </a:r>
            <a:r>
              <a:rPr lang="en-GB" altLang="en-US" sz="2500" dirty="0" smtClean="0"/>
              <a:t> </a:t>
            </a:r>
            <a:r>
              <a:rPr lang="en-GB" altLang="en-US" sz="2500" dirty="0" err="1" smtClean="0"/>
              <a:t>eu</a:t>
            </a:r>
            <a:r>
              <a:rPr lang="en-GB" altLang="en-US" sz="2500" dirty="0" smtClean="0"/>
              <a:t> </a:t>
            </a:r>
            <a:r>
              <a:rPr lang="en-GB" altLang="en-US" sz="2500" dirty="0" err="1" smtClean="0"/>
              <a:t>trin</a:t>
            </a:r>
            <a:r>
              <a:rPr lang="en-GB" altLang="en-US" sz="2500" dirty="0" smtClean="0"/>
              <a:t> </a:t>
            </a:r>
            <a:r>
              <a:rPr lang="en-GB" altLang="en-US" sz="2500" dirty="0" err="1" smtClean="0"/>
              <a:t>yn</a:t>
            </a:r>
            <a:r>
              <a:rPr lang="en-GB" altLang="en-US" sz="2500" dirty="0" smtClean="0"/>
              <a:t> </a:t>
            </a:r>
            <a:r>
              <a:rPr lang="en-GB" altLang="en-US" sz="2500" dirty="0" err="1" smtClean="0"/>
              <a:t>wahanol</a:t>
            </a:r>
            <a:r>
              <a:rPr lang="en-GB" altLang="en-US" sz="2500" dirty="0" smtClean="0"/>
              <a:t> </a:t>
            </a:r>
            <a:r>
              <a:rPr lang="en-GB" altLang="en-US" sz="2500" dirty="0" err="1" smtClean="0"/>
              <a:t>er</a:t>
            </a:r>
            <a:r>
              <a:rPr lang="en-GB" altLang="en-US" sz="2500" dirty="0" smtClean="0"/>
              <a:t> </a:t>
            </a:r>
            <a:r>
              <a:rPr lang="en-GB" altLang="en-US" sz="2500" dirty="0" err="1" smtClean="0"/>
              <a:t>mwyn</a:t>
            </a:r>
            <a:r>
              <a:rPr lang="en-GB" altLang="en-US" sz="2500" dirty="0" smtClean="0"/>
              <a:t> </a:t>
            </a:r>
            <a:r>
              <a:rPr lang="en-GB" altLang="en-US" sz="2500" dirty="0" err="1" smtClean="0"/>
              <a:t>cael</a:t>
            </a:r>
            <a:r>
              <a:rPr lang="en-GB" altLang="en-US" sz="2500" dirty="0" smtClean="0"/>
              <a:t> </a:t>
            </a:r>
            <a:r>
              <a:rPr lang="en-GB" altLang="en-US" sz="2500" dirty="0" err="1" smtClean="0"/>
              <a:t>cyfiawnder</a:t>
            </a:r>
            <a:r>
              <a:rPr lang="en-GB" altLang="en-US" sz="2500" dirty="0" smtClean="0"/>
              <a:t> </a:t>
            </a:r>
            <a:r>
              <a:rPr lang="en-GB" altLang="en-US" sz="2500" dirty="0" err="1" smtClean="0"/>
              <a:t>yn</a:t>
            </a:r>
            <a:r>
              <a:rPr lang="en-GB" altLang="en-US" sz="2500" dirty="0" smtClean="0"/>
              <a:t> y pen draw </a:t>
            </a:r>
          </a:p>
        </p:txBody>
      </p:sp>
      <p:sp>
        <p:nvSpPr>
          <p:cNvPr id="2" name="Content Placeholder 1"/>
          <p:cNvSpPr>
            <a:spLocks noGrp="1"/>
          </p:cNvSpPr>
          <p:nvPr>
            <p:ph sz="quarter" idx="14"/>
          </p:nvPr>
        </p:nvSpPr>
        <p:spPr>
          <a:xfrm>
            <a:off x="4645025" y="1773238"/>
            <a:ext cx="3822700" cy="5084762"/>
          </a:xfrm>
        </p:spPr>
        <p:txBody>
          <a:bodyPr rtlCol="0">
            <a:normAutofit fontScale="77500" lnSpcReduction="20000"/>
          </a:bodyPr>
          <a:lstStyle/>
          <a:p>
            <a:pPr marL="274320" indent="-274320" fontAlgn="auto">
              <a:lnSpc>
                <a:spcPct val="120000"/>
              </a:lnSpc>
              <a:spcAft>
                <a:spcPts val="0"/>
              </a:spcAft>
              <a:defRPr/>
            </a:pPr>
            <a:r>
              <a:rPr lang="en-GB" altLang="en-US" i="1" dirty="0"/>
              <a:t>EQUITY is an idea that extends the concept of equality. </a:t>
            </a:r>
          </a:p>
          <a:p>
            <a:pPr marL="274320" indent="-274320" fontAlgn="auto">
              <a:lnSpc>
                <a:spcPct val="120000"/>
              </a:lnSpc>
              <a:spcAft>
                <a:spcPts val="0"/>
              </a:spcAft>
              <a:defRPr/>
            </a:pPr>
            <a:r>
              <a:rPr lang="en-GB" altLang="en-US" i="1" dirty="0"/>
              <a:t>Does not focus on sameness and similarity of provision</a:t>
            </a:r>
          </a:p>
          <a:p>
            <a:pPr marL="274320" indent="-274320" fontAlgn="auto">
              <a:lnSpc>
                <a:spcPct val="120000"/>
              </a:lnSpc>
              <a:spcAft>
                <a:spcPts val="0"/>
              </a:spcAft>
              <a:defRPr/>
            </a:pPr>
            <a:r>
              <a:rPr lang="en-GB" altLang="en-US" i="1" dirty="0"/>
              <a:t>In order to achieve an end-state or outcome in which all receive a good level of education </a:t>
            </a:r>
            <a:r>
              <a:rPr lang="en-GB" altLang="en-US" i="1" dirty="0" smtClean="0"/>
              <a:t>etc.  </a:t>
            </a:r>
            <a:r>
              <a:rPr lang="en-GB" altLang="en-US" i="1" dirty="0"/>
              <a:t>then it is necessary to treat individuals, families and groups equitably rather than equally.</a:t>
            </a:r>
          </a:p>
          <a:p>
            <a:pPr marL="274320" indent="-274320" fontAlgn="auto">
              <a:lnSpc>
                <a:spcPct val="120000"/>
              </a:lnSpc>
              <a:spcAft>
                <a:spcPts val="0"/>
              </a:spcAft>
              <a:defRPr/>
            </a:pPr>
            <a:r>
              <a:rPr lang="en-GB" altLang="en-US" i="1" dirty="0"/>
              <a:t>This may mean treating them  differently in order to ensure there is equality between them in the end. </a:t>
            </a:r>
          </a:p>
          <a:p>
            <a:pPr marL="274320" indent="-274320" fontAlgn="auto">
              <a:spcAft>
                <a:spcPts val="0"/>
              </a:spcAft>
              <a:defRPr/>
            </a:pPr>
            <a:endParaRPr lang="cy-GB" dirty="0"/>
          </a:p>
        </p:txBody>
      </p:sp>
      <p:pic>
        <p:nvPicPr>
          <p:cNvPr id="13317" name="Picture 6" descr="C:\Users\l.roberts\AppData\Local\Microsoft\Windows\Temporary Internet Files\Content.IE5\VGH11Z05\birthday_cake[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88913"/>
            <a:ext cx="2879725"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9830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4339">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4339">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4339">
                                            <p:txEl>
                                              <p:pRg st="2" end="2"/>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4339">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p:cNvPicPr>
            <a:picLocks noGrp="1" noChangeAspect="1"/>
          </p:cNvPicPr>
          <p:nvPr>
            <p:ph idx="4294967295"/>
          </p:nvPr>
        </p:nvPicPr>
        <p:blipFill>
          <a:blip r:embed="rId2" cstate="print">
            <a:extLst>
              <a:ext uri="{28A0092B-C50C-407E-A947-70E740481C1C}">
                <a14:useLocalDpi xmlns:a14="http://schemas.microsoft.com/office/drawing/2010/main" val="0"/>
              </a:ext>
            </a:extLst>
          </a:blip>
          <a:stretch>
            <a:fillRect/>
          </a:stretch>
        </p:blipFill>
        <p:spPr>
          <a:xfrm>
            <a:off x="179512" y="476672"/>
            <a:ext cx="8640960" cy="6120680"/>
          </a:xfrm>
        </p:spPr>
      </p:pic>
      <p:sp>
        <p:nvSpPr>
          <p:cNvPr id="8" name="TextBox 7"/>
          <p:cNvSpPr txBox="1"/>
          <p:nvPr/>
        </p:nvSpPr>
        <p:spPr>
          <a:xfrm>
            <a:off x="5004048" y="6412686"/>
            <a:ext cx="2788520" cy="369332"/>
          </a:xfrm>
          <a:prstGeom prst="rect">
            <a:avLst/>
          </a:prstGeom>
          <a:noFill/>
        </p:spPr>
        <p:txBody>
          <a:bodyPr wrap="none" rtlCol="0">
            <a:spAutoFit/>
          </a:bodyPr>
          <a:lstStyle/>
          <a:p>
            <a:r>
              <a:rPr lang="en-GB" dirty="0" smtClean="0"/>
              <a:t>Interaction Institute 2016</a:t>
            </a:r>
            <a:endParaRPr lang="en-US" dirty="0"/>
          </a:p>
        </p:txBody>
      </p:sp>
    </p:spTree>
    <p:extLst>
      <p:ext uri="{BB962C8B-B14F-4D97-AF65-F5344CB8AC3E}">
        <p14:creationId xmlns:p14="http://schemas.microsoft.com/office/powerpoint/2010/main" val="28962523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Tasg</a:t>
            </a:r>
            <a:r>
              <a:rPr lang="en-GB" dirty="0" smtClean="0"/>
              <a:t>/</a:t>
            </a:r>
            <a:br>
              <a:rPr lang="en-GB" dirty="0" smtClean="0"/>
            </a:br>
            <a:r>
              <a:rPr lang="en-GB" dirty="0" smtClean="0"/>
              <a:t>Task</a:t>
            </a:r>
            <a:endParaRPr lang="en-US" dirty="0"/>
          </a:p>
        </p:txBody>
      </p:sp>
      <p:sp>
        <p:nvSpPr>
          <p:cNvPr id="3" name="Content Placeholder 2"/>
          <p:cNvSpPr>
            <a:spLocks noGrp="1"/>
          </p:cNvSpPr>
          <p:nvPr>
            <p:ph sz="quarter" idx="13"/>
          </p:nvPr>
        </p:nvSpPr>
        <p:spPr/>
        <p:txBody>
          <a:bodyPr/>
          <a:lstStyle/>
          <a:p>
            <a:r>
              <a:rPr lang="en-GB" dirty="0" err="1" smtClean="0"/>
              <a:t>Mewn</a:t>
            </a:r>
            <a:r>
              <a:rPr lang="en-GB" dirty="0" smtClean="0"/>
              <a:t> </a:t>
            </a:r>
            <a:r>
              <a:rPr lang="en-GB" dirty="0" err="1" smtClean="0"/>
              <a:t>parau</a:t>
            </a:r>
            <a:endParaRPr lang="en-GB" dirty="0" smtClean="0"/>
          </a:p>
          <a:p>
            <a:pPr lvl="1"/>
            <a:r>
              <a:rPr lang="en-GB" dirty="0" err="1"/>
              <a:t>t</a:t>
            </a:r>
            <a:r>
              <a:rPr lang="en-GB" dirty="0" err="1" smtClean="0"/>
              <a:t>rafodwch</a:t>
            </a:r>
            <a:r>
              <a:rPr lang="en-GB" dirty="0" smtClean="0"/>
              <a:t> </a:t>
            </a:r>
            <a:r>
              <a:rPr lang="en-GB" dirty="0" err="1" smtClean="0"/>
              <a:t>sut</a:t>
            </a:r>
            <a:r>
              <a:rPr lang="en-GB" dirty="0" smtClean="0"/>
              <a:t> y </a:t>
            </a:r>
            <a:r>
              <a:rPr lang="en-GB" dirty="0" err="1" smtClean="0"/>
              <a:t>galluogir</a:t>
            </a:r>
            <a:r>
              <a:rPr lang="en-GB" dirty="0" smtClean="0"/>
              <a:t> </a:t>
            </a:r>
            <a:r>
              <a:rPr lang="en-GB" dirty="0" err="1" smtClean="0"/>
              <a:t>cyfiawnder</a:t>
            </a:r>
            <a:r>
              <a:rPr lang="en-GB" dirty="0" smtClean="0"/>
              <a:t> </a:t>
            </a:r>
            <a:r>
              <a:rPr lang="en-GB" dirty="0" err="1" smtClean="0"/>
              <a:t>mewn</a:t>
            </a:r>
            <a:r>
              <a:rPr lang="en-GB" dirty="0" smtClean="0"/>
              <a:t> </a:t>
            </a:r>
            <a:r>
              <a:rPr lang="en-GB" dirty="0" err="1" smtClean="0"/>
              <a:t>sefyllfa</a:t>
            </a:r>
            <a:r>
              <a:rPr lang="en-GB" dirty="0" smtClean="0"/>
              <a:t> </a:t>
            </a:r>
            <a:r>
              <a:rPr lang="en-GB" dirty="0" err="1" smtClean="0"/>
              <a:t>ysgol</a:t>
            </a:r>
            <a:endParaRPr lang="en-GB" dirty="0" smtClean="0"/>
          </a:p>
          <a:p>
            <a:pPr lvl="1"/>
            <a:r>
              <a:rPr lang="en-GB" dirty="0" err="1"/>
              <a:t>t</a:t>
            </a:r>
            <a:r>
              <a:rPr lang="en-GB" dirty="0" err="1" smtClean="0"/>
              <a:t>rafodwch</a:t>
            </a:r>
            <a:r>
              <a:rPr lang="en-GB" dirty="0" smtClean="0"/>
              <a:t> </a:t>
            </a:r>
            <a:r>
              <a:rPr lang="en-GB" dirty="0" err="1" smtClean="0"/>
              <a:t>sut</a:t>
            </a:r>
            <a:r>
              <a:rPr lang="en-GB" dirty="0" smtClean="0"/>
              <a:t> y </a:t>
            </a:r>
            <a:r>
              <a:rPr lang="en-GB" dirty="0" err="1" smtClean="0"/>
              <a:t>galluogir</a:t>
            </a:r>
            <a:r>
              <a:rPr lang="en-GB" dirty="0" smtClean="0"/>
              <a:t> </a:t>
            </a:r>
            <a:r>
              <a:rPr lang="en-GB" dirty="0" err="1" smtClean="0"/>
              <a:t>cyfiawnder</a:t>
            </a:r>
            <a:r>
              <a:rPr lang="en-GB" dirty="0" smtClean="0"/>
              <a:t> </a:t>
            </a:r>
            <a:r>
              <a:rPr lang="en-GB" dirty="0" err="1" smtClean="0"/>
              <a:t>mewn</a:t>
            </a:r>
            <a:r>
              <a:rPr lang="en-GB" dirty="0" smtClean="0"/>
              <a:t> </a:t>
            </a:r>
            <a:r>
              <a:rPr lang="en-GB" dirty="0" err="1" smtClean="0"/>
              <a:t>sefyllfa</a:t>
            </a:r>
            <a:r>
              <a:rPr lang="en-GB" dirty="0" smtClean="0"/>
              <a:t> </a:t>
            </a:r>
            <a:r>
              <a:rPr lang="en-GB" dirty="0" err="1" smtClean="0"/>
              <a:t>gymdeithasol</a:t>
            </a:r>
            <a:endParaRPr lang="en-US" dirty="0"/>
          </a:p>
        </p:txBody>
      </p:sp>
      <p:sp>
        <p:nvSpPr>
          <p:cNvPr id="4" name="Content Placeholder 3"/>
          <p:cNvSpPr>
            <a:spLocks noGrp="1"/>
          </p:cNvSpPr>
          <p:nvPr>
            <p:ph sz="quarter" idx="14"/>
          </p:nvPr>
        </p:nvSpPr>
        <p:spPr/>
        <p:txBody>
          <a:bodyPr/>
          <a:lstStyle/>
          <a:p>
            <a:r>
              <a:rPr lang="en-GB" i="1" dirty="0" smtClean="0"/>
              <a:t>In pairs</a:t>
            </a:r>
          </a:p>
          <a:p>
            <a:pPr lvl="1"/>
            <a:r>
              <a:rPr lang="en-GB" i="1" dirty="0" smtClean="0"/>
              <a:t>discuss how equity is enabled in a school situation</a:t>
            </a:r>
          </a:p>
          <a:p>
            <a:pPr lvl="1"/>
            <a:r>
              <a:rPr lang="en-GB" i="1" dirty="0" smtClean="0"/>
              <a:t>discuss how equity is enabled in a social situation</a:t>
            </a:r>
            <a:endParaRPr lang="en-US" i="1" dirty="0"/>
          </a:p>
        </p:txBody>
      </p:sp>
      <p:pic>
        <p:nvPicPr>
          <p:cNvPr id="5" name="Picture 4"/>
          <p:cNvPicPr>
            <a:picLocks noChangeAspect="1"/>
          </p:cNvPicPr>
          <p:nvPr/>
        </p:nvPicPr>
        <p:blipFill>
          <a:blip r:embed="rId2"/>
          <a:stretch>
            <a:fillRect/>
          </a:stretch>
        </p:blipFill>
        <p:spPr>
          <a:xfrm>
            <a:off x="249561" y="368543"/>
            <a:ext cx="2306215" cy="1222132"/>
          </a:xfrm>
          <a:prstGeom prst="rect">
            <a:avLst/>
          </a:prstGeom>
        </p:spPr>
      </p:pic>
    </p:spTree>
    <p:extLst>
      <p:ext uri="{BB962C8B-B14F-4D97-AF65-F5344CB8AC3E}">
        <p14:creationId xmlns:p14="http://schemas.microsoft.com/office/powerpoint/2010/main" val="26438913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p:cNvSpPr>
          <p:nvPr>
            <p:ph idx="1"/>
          </p:nvPr>
        </p:nvSpPr>
        <p:spPr/>
        <p:txBody>
          <a:bodyPr rtlCol="0">
            <a:normAutofit lnSpcReduction="10000"/>
          </a:bodyPr>
          <a:lstStyle/>
          <a:p>
            <a:pPr marL="274320" indent="-274320" fontAlgn="auto">
              <a:spcAft>
                <a:spcPts val="0"/>
              </a:spcAft>
              <a:buFont typeface="Wingdings" pitchFamily="2" charset="2"/>
              <a:buNone/>
              <a:defRPr/>
            </a:pPr>
            <a:r>
              <a:rPr lang="en-US" altLang="en-US" dirty="0" smtClean="0"/>
              <a:t>‘To treat one particular group of people less </a:t>
            </a:r>
            <a:r>
              <a:rPr lang="en-US" altLang="en-US" dirty="0" err="1" smtClean="0"/>
              <a:t>favourably</a:t>
            </a:r>
            <a:r>
              <a:rPr lang="en-US" altLang="en-US" dirty="0" smtClean="0"/>
              <a:t> than others because of their race, </a:t>
            </a:r>
            <a:r>
              <a:rPr lang="en-US" altLang="en-US" dirty="0" err="1" smtClean="0"/>
              <a:t>colour</a:t>
            </a:r>
            <a:r>
              <a:rPr lang="en-US" altLang="en-US" dirty="0" smtClean="0"/>
              <a:t>, nationality, or ethnic or national origin.’</a:t>
            </a:r>
          </a:p>
          <a:p>
            <a:pPr marL="274320" indent="-274320" fontAlgn="auto">
              <a:spcAft>
                <a:spcPts val="0"/>
              </a:spcAft>
              <a:buFont typeface="Wingdings" pitchFamily="2" charset="2"/>
              <a:buNone/>
              <a:defRPr/>
            </a:pPr>
            <a:r>
              <a:rPr lang="en-US" altLang="en-US" dirty="0" smtClean="0"/>
              <a:t>‘Direct Discrimination – a person directly discriminates against another person when factors that are not related to merit, ability, potential are used as a reason for treating them differently and discriminating against them’</a:t>
            </a:r>
          </a:p>
          <a:p>
            <a:pPr marL="274320" indent="-274320" fontAlgn="auto">
              <a:spcAft>
                <a:spcPts val="0"/>
              </a:spcAft>
              <a:buFont typeface="Wingdings" pitchFamily="2" charset="2"/>
              <a:buNone/>
              <a:defRPr/>
            </a:pPr>
            <a:r>
              <a:rPr lang="en-US" altLang="en-US" dirty="0" smtClean="0"/>
              <a:t>(Institute of Race </a:t>
            </a:r>
            <a:r>
              <a:rPr lang="en-US" altLang="en-US" dirty="0" err="1" smtClean="0"/>
              <a:t>Relations,n.d</a:t>
            </a:r>
            <a:r>
              <a:rPr lang="en-US" altLang="en-US" dirty="0" smtClean="0"/>
              <a:t>)</a:t>
            </a:r>
          </a:p>
          <a:p>
            <a:pPr marL="274320" indent="-274320" fontAlgn="auto">
              <a:spcAft>
                <a:spcPts val="0"/>
              </a:spcAft>
              <a:buFont typeface="Wingdings" pitchFamily="2" charset="2"/>
              <a:buNone/>
              <a:defRPr/>
            </a:pPr>
            <a:endParaRPr lang="en-US" altLang="en-US" dirty="0" smtClean="0"/>
          </a:p>
        </p:txBody>
      </p:sp>
      <p:sp>
        <p:nvSpPr>
          <p:cNvPr id="100354" name="Rectangle 2"/>
          <p:cNvSpPr>
            <a:spLocks noGrp="1"/>
          </p:cNvSpPr>
          <p:nvPr>
            <p:ph type="title"/>
          </p:nvPr>
        </p:nvSpPr>
        <p:spPr>
          <a:xfrm>
            <a:off x="457200" y="338328"/>
            <a:ext cx="8229600" cy="1252728"/>
          </a:xfrm>
          <a:extLst/>
        </p:spPr>
        <p:txBody>
          <a:bodyPr rtlCol="0">
            <a:normAutofit fontScale="90000"/>
            <a:scene3d>
              <a:camera prst="orthographicFront"/>
              <a:lightRig rig="soft" dir="t"/>
            </a:scene3d>
            <a:sp3d prstMaterial="softEdge">
              <a:bevelT w="25400" h="25400"/>
            </a:sp3d>
          </a:bodyPr>
          <a:lstStyle/>
          <a:p>
            <a:pPr algn="r" fontAlgn="auto">
              <a:spcAft>
                <a:spcPts val="0"/>
              </a:spcAft>
              <a:defRPr/>
            </a:pPr>
            <a:r>
              <a:rPr lang="en-GB" sz="4100" b="1" dirty="0" err="1" smtClean="0">
                <a:solidFill>
                  <a:schemeClr val="tx1"/>
                </a:solidFill>
              </a:rPr>
              <a:t>Anffafriaeth</a:t>
            </a:r>
            <a:r>
              <a:rPr lang="en-GB" sz="4100" b="1" dirty="0" smtClean="0">
                <a:solidFill>
                  <a:schemeClr val="tx1"/>
                </a:solidFill>
              </a:rPr>
              <a:t/>
            </a:r>
            <a:br>
              <a:rPr lang="en-GB" sz="4100" b="1" dirty="0" smtClean="0">
                <a:solidFill>
                  <a:schemeClr val="tx1"/>
                </a:solidFill>
              </a:rPr>
            </a:br>
            <a:r>
              <a:rPr lang="en-GB" sz="4100" b="1" dirty="0" smtClean="0">
                <a:solidFill>
                  <a:schemeClr val="tx1"/>
                </a:solidFill>
              </a:rPr>
              <a:t>Discrimination</a:t>
            </a:r>
            <a:endParaRPr lang="en-GB" sz="4100" b="1" dirty="0">
              <a:solidFill>
                <a:schemeClr val="tx1"/>
              </a:solidFill>
            </a:endParaRPr>
          </a:p>
        </p:txBody>
      </p:sp>
      <p:pic>
        <p:nvPicPr>
          <p:cNvPr id="14340" name="Picture 4" descr="C:\Users\l.roberts\AppData\Local\Microsoft\Windows\Temporary Internet Files\Content.IE5\6IDJCSBB\anti-discriminatio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260350"/>
            <a:ext cx="1924050" cy="188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035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363">
                                            <p:txEl>
                                              <p:pRg st="0" end="0"/>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5363">
                                            <p:txEl>
                                              <p:pRg st="1" end="1"/>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36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Grp="1"/>
          </p:cNvSpPr>
          <p:nvPr>
            <p:ph idx="1"/>
          </p:nvPr>
        </p:nvSpPr>
        <p:spPr/>
        <p:txBody>
          <a:bodyPr/>
          <a:lstStyle/>
          <a:p>
            <a:pPr>
              <a:buFont typeface="Wingdings" panose="05000000000000000000" pitchFamily="2" charset="2"/>
              <a:buNone/>
            </a:pPr>
            <a:endParaRPr lang="en-GB" altLang="en-US" sz="2500" smtClean="0"/>
          </a:p>
          <a:p>
            <a:pPr>
              <a:buFont typeface="Wingdings" panose="05000000000000000000" pitchFamily="2" charset="2"/>
              <a:buNone/>
            </a:pPr>
            <a:r>
              <a:rPr lang="en-GB" altLang="en-US" sz="2500" i="1" smtClean="0"/>
              <a:t>	“Inhuman or degrading treatment of individuals or groups; hardship and injustice brought about by the dominance of one group over another; the negative and demeaning exercise of power. Oppression often involves disregarding the rights of an individual or group and is thus a denial of citizenship.” </a:t>
            </a:r>
            <a:r>
              <a:rPr lang="en-GB" altLang="en-US" sz="2500" smtClean="0"/>
              <a:t>(Thompson 1993, p. 31)</a:t>
            </a:r>
            <a:endParaRPr lang="en-GB" altLang="en-US" sz="2500" b="1" i="1" smtClean="0"/>
          </a:p>
          <a:p>
            <a:endParaRPr lang="en-GB" altLang="en-US" smtClean="0"/>
          </a:p>
        </p:txBody>
      </p:sp>
      <p:sp>
        <p:nvSpPr>
          <p:cNvPr id="101378" name="Rectangle 2"/>
          <p:cNvSpPr>
            <a:spLocks noGrp="1"/>
          </p:cNvSpPr>
          <p:nvPr>
            <p:ph type="title"/>
          </p:nvPr>
        </p:nvSpPr>
        <p:spPr>
          <a:xfrm>
            <a:off x="457200" y="338328"/>
            <a:ext cx="8229600" cy="1252728"/>
          </a:xfrm>
          <a:extLst/>
        </p:spPr>
        <p:txBody>
          <a:bodyPr rtlCol="0">
            <a:normAutofit fontScale="90000"/>
            <a:scene3d>
              <a:camera prst="orthographicFront"/>
              <a:lightRig rig="soft" dir="t"/>
            </a:scene3d>
            <a:sp3d prstMaterial="softEdge">
              <a:bevelT w="25400" h="25400"/>
            </a:sp3d>
          </a:bodyPr>
          <a:lstStyle/>
          <a:p>
            <a:pPr algn="r" fontAlgn="auto">
              <a:spcAft>
                <a:spcPts val="0"/>
              </a:spcAft>
              <a:defRPr/>
            </a:pPr>
            <a:r>
              <a:rPr lang="en-GB" sz="4100" b="1" dirty="0" err="1" smtClean="0">
                <a:solidFill>
                  <a:schemeClr val="tx1"/>
                </a:solidFill>
              </a:rPr>
              <a:t>Gorthrwm</a:t>
            </a:r>
            <a:r>
              <a:rPr lang="en-GB" sz="4100" b="1" dirty="0" smtClean="0">
                <a:solidFill>
                  <a:schemeClr val="tx1"/>
                </a:solidFill>
              </a:rPr>
              <a:t/>
            </a:r>
            <a:br>
              <a:rPr lang="en-GB" sz="4100" b="1" dirty="0" smtClean="0">
                <a:solidFill>
                  <a:schemeClr val="tx1"/>
                </a:solidFill>
              </a:rPr>
            </a:br>
            <a:r>
              <a:rPr lang="en-GB" sz="4100" b="1" dirty="0" smtClean="0">
                <a:solidFill>
                  <a:schemeClr val="tx1"/>
                </a:solidFill>
              </a:rPr>
              <a:t>Oppression</a:t>
            </a:r>
            <a:endParaRPr lang="en-GB" sz="4100" b="1" dirty="0">
              <a:solidFill>
                <a:schemeClr val="tx1"/>
              </a:solidFill>
            </a:endParaRPr>
          </a:p>
        </p:txBody>
      </p:sp>
      <p:pic>
        <p:nvPicPr>
          <p:cNvPr id="15364" name="Picture 4" descr="C:\Users\l.roberts\AppData\Local\Microsoft\Windows\Temporary Internet Files\Content.IE5\HEPN0LIZ\oppression[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288" y="476250"/>
            <a:ext cx="2627312" cy="159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algn="r" fontAlgn="auto">
              <a:spcAft>
                <a:spcPts val="0"/>
              </a:spcAft>
              <a:defRPr/>
            </a:pPr>
            <a:r>
              <a:rPr lang="en-GB" dirty="0" smtClean="0">
                <a:solidFill>
                  <a:schemeClr val="tx1"/>
                </a:solidFill>
              </a:rPr>
              <a:t>Thompson’s PCS model </a:t>
            </a:r>
            <a:br>
              <a:rPr lang="en-GB" dirty="0" smtClean="0">
                <a:solidFill>
                  <a:schemeClr val="tx1"/>
                </a:solidFill>
              </a:rPr>
            </a:br>
            <a:endParaRPr lang="cy-GB" dirty="0">
              <a:solidFill>
                <a:schemeClr val="tx1"/>
              </a:solidFill>
            </a:endParaRPr>
          </a:p>
        </p:txBody>
      </p:sp>
      <p:graphicFrame>
        <p:nvGraphicFramePr>
          <p:cNvPr id="4" name="Content Placeholder 3"/>
          <p:cNvGraphicFramePr>
            <a:graphicFrameLocks noGrp="1"/>
          </p:cNvGraphicFramePr>
          <p:nvPr>
            <p:ph idx="1"/>
          </p:nvPr>
        </p:nvGraphicFramePr>
        <p:xfrm>
          <a:off x="827584" y="2276872"/>
          <a:ext cx="7408862" cy="39604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6388" name="TextBox 4"/>
          <p:cNvSpPr txBox="1">
            <a:spLocks noChangeArrowheads="1"/>
          </p:cNvSpPr>
          <p:nvPr/>
        </p:nvSpPr>
        <p:spPr bwMode="auto">
          <a:xfrm>
            <a:off x="6300788" y="6165850"/>
            <a:ext cx="18986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r>
              <a:rPr lang="en-GB" altLang="en-US" dirty="0"/>
              <a:t>Thompson, 2006</a:t>
            </a:r>
            <a:endParaRPr lang="cy-GB" alt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Thompson’s PCS Model</a:t>
            </a:r>
            <a:endParaRPr lang="en-US" dirty="0"/>
          </a:p>
        </p:txBody>
      </p:sp>
      <p:sp>
        <p:nvSpPr>
          <p:cNvPr id="5" name="Content Placeholder 4"/>
          <p:cNvSpPr>
            <a:spLocks noGrp="1"/>
          </p:cNvSpPr>
          <p:nvPr>
            <p:ph sz="quarter" idx="13"/>
          </p:nvPr>
        </p:nvSpPr>
        <p:spPr/>
        <p:txBody>
          <a:bodyPr/>
          <a:lstStyle/>
          <a:p>
            <a:r>
              <a:rPr lang="en-GB" dirty="0" smtClean="0"/>
              <a:t>Sylfaen </a:t>
            </a:r>
            <a:r>
              <a:rPr lang="en-GB" dirty="0" err="1" smtClean="0"/>
              <a:t>ar</a:t>
            </a:r>
            <a:r>
              <a:rPr lang="en-GB" dirty="0" smtClean="0"/>
              <a:t> </a:t>
            </a:r>
            <a:r>
              <a:rPr lang="en-GB" dirty="0" err="1" smtClean="0"/>
              <a:t>gyfer</a:t>
            </a:r>
            <a:r>
              <a:rPr lang="en-GB" dirty="0" smtClean="0"/>
              <a:t> </a:t>
            </a:r>
            <a:r>
              <a:rPr lang="en-GB" dirty="0" err="1" smtClean="0"/>
              <a:t>adlewyrchu</a:t>
            </a:r>
            <a:r>
              <a:rPr lang="en-GB" dirty="0" smtClean="0"/>
              <a:t> </a:t>
            </a:r>
            <a:r>
              <a:rPr lang="en-GB" dirty="0" err="1" smtClean="0"/>
              <a:t>beirniadol</a:t>
            </a:r>
            <a:endParaRPr lang="en-GB" dirty="0" smtClean="0"/>
          </a:p>
          <a:p>
            <a:r>
              <a:rPr lang="en-GB" dirty="0" err="1" smtClean="0"/>
              <a:t>Rhyngweithiad</a:t>
            </a:r>
            <a:r>
              <a:rPr lang="en-GB" dirty="0" smtClean="0"/>
              <a:t> </a:t>
            </a:r>
            <a:r>
              <a:rPr lang="en-GB" dirty="0" err="1" smtClean="0"/>
              <a:t>cymhleth</a:t>
            </a:r>
            <a:r>
              <a:rPr lang="en-GB" dirty="0" smtClean="0"/>
              <a:t> </a:t>
            </a:r>
            <a:r>
              <a:rPr lang="en-GB" dirty="0" err="1" smtClean="0"/>
              <a:t>rhwng</a:t>
            </a:r>
            <a:r>
              <a:rPr lang="en-GB" dirty="0" smtClean="0"/>
              <a:t> y tri </a:t>
            </a:r>
            <a:r>
              <a:rPr lang="en-GB" dirty="0" err="1" smtClean="0"/>
              <a:t>lefel</a:t>
            </a:r>
            <a:endParaRPr lang="en-GB" dirty="0" smtClean="0"/>
          </a:p>
          <a:p>
            <a:r>
              <a:rPr lang="en-GB" dirty="0" err="1" smtClean="0"/>
              <a:t>Medrid</a:t>
            </a:r>
            <a:r>
              <a:rPr lang="en-GB" dirty="0" smtClean="0"/>
              <a:t> </a:t>
            </a:r>
            <a:r>
              <a:rPr lang="en-GB" dirty="0" err="1" smtClean="0"/>
              <a:t>ystyried</a:t>
            </a:r>
            <a:r>
              <a:rPr lang="en-GB" dirty="0" smtClean="0"/>
              <a:t> </a:t>
            </a:r>
            <a:r>
              <a:rPr lang="en-GB" dirty="0" err="1" smtClean="0"/>
              <a:t>hiliaeth</a:t>
            </a:r>
            <a:r>
              <a:rPr lang="en-GB" dirty="0" smtClean="0"/>
              <a:t>, </a:t>
            </a:r>
            <a:r>
              <a:rPr lang="en-GB" dirty="0" err="1" smtClean="0"/>
              <a:t>er</a:t>
            </a:r>
            <a:r>
              <a:rPr lang="en-GB" dirty="0" smtClean="0"/>
              <a:t> </a:t>
            </a:r>
            <a:r>
              <a:rPr lang="en-GB" dirty="0" err="1" smtClean="0"/>
              <a:t>enghraifft</a:t>
            </a:r>
            <a:r>
              <a:rPr lang="en-GB" dirty="0" smtClean="0"/>
              <a:t>, </a:t>
            </a:r>
            <a:r>
              <a:rPr lang="en-GB" dirty="0" err="1" smtClean="0"/>
              <a:t>ar</a:t>
            </a:r>
            <a:r>
              <a:rPr lang="en-GB" dirty="0" smtClean="0"/>
              <a:t> y tri </a:t>
            </a:r>
            <a:r>
              <a:rPr lang="en-GB" dirty="0" err="1" smtClean="0"/>
              <a:t>lefel</a:t>
            </a:r>
            <a:r>
              <a:rPr lang="en-GB" dirty="0" smtClean="0"/>
              <a:t> ac </a:t>
            </a:r>
            <a:r>
              <a:rPr lang="en-GB" dirty="0" err="1" smtClean="0"/>
              <a:t>mae</a:t>
            </a:r>
            <a:r>
              <a:rPr lang="en-GB" dirty="0" smtClean="0"/>
              <a:t> </a:t>
            </a:r>
            <a:r>
              <a:rPr lang="en-GB" dirty="0" err="1" smtClean="0"/>
              <a:t>rhyngweithiad</a:t>
            </a:r>
            <a:r>
              <a:rPr lang="en-GB" dirty="0" smtClean="0"/>
              <a:t> </a:t>
            </a:r>
            <a:r>
              <a:rPr lang="en-GB" dirty="0" err="1" smtClean="0"/>
              <a:t>rhwng</a:t>
            </a:r>
            <a:r>
              <a:rPr lang="en-GB" dirty="0" smtClean="0"/>
              <a:t> y </a:t>
            </a:r>
            <a:r>
              <a:rPr lang="en-GB" dirty="0" err="1" smtClean="0"/>
              <a:t>lefelau</a:t>
            </a:r>
            <a:endParaRPr lang="en-US" dirty="0"/>
          </a:p>
        </p:txBody>
      </p:sp>
      <p:sp>
        <p:nvSpPr>
          <p:cNvPr id="6" name="Content Placeholder 5"/>
          <p:cNvSpPr>
            <a:spLocks noGrp="1"/>
          </p:cNvSpPr>
          <p:nvPr>
            <p:ph sz="quarter" idx="14"/>
          </p:nvPr>
        </p:nvSpPr>
        <p:spPr/>
        <p:txBody>
          <a:bodyPr/>
          <a:lstStyle/>
          <a:p>
            <a:r>
              <a:rPr lang="en-GB" i="1" dirty="0" smtClean="0"/>
              <a:t>A basis for critical reflection</a:t>
            </a:r>
          </a:p>
          <a:p>
            <a:r>
              <a:rPr lang="en-GB" i="1" dirty="0" smtClean="0"/>
              <a:t>Complex interaction of the three levels</a:t>
            </a:r>
          </a:p>
          <a:p>
            <a:r>
              <a:rPr lang="en-GB" i="1" dirty="0" smtClean="0"/>
              <a:t>Racism, for example, can be considered at the three levels and there is interaction between the  three levels</a:t>
            </a:r>
          </a:p>
          <a:p>
            <a:r>
              <a:rPr lang="en-GB" altLang="en-US" sz="1600" dirty="0" smtClean="0"/>
              <a:t>Thompson</a:t>
            </a:r>
            <a:r>
              <a:rPr lang="en-GB" altLang="en-US" sz="1600" dirty="0"/>
              <a:t>, 2006</a:t>
            </a:r>
            <a:endParaRPr lang="cy-GB" altLang="en-US" sz="1600" dirty="0"/>
          </a:p>
          <a:p>
            <a:endParaRPr lang="en-GB" dirty="0" smtClean="0"/>
          </a:p>
          <a:p>
            <a:endParaRPr lang="en-US" dirty="0"/>
          </a:p>
        </p:txBody>
      </p:sp>
    </p:spTree>
    <p:extLst>
      <p:ext uri="{BB962C8B-B14F-4D97-AF65-F5344CB8AC3E}">
        <p14:creationId xmlns:p14="http://schemas.microsoft.com/office/powerpoint/2010/main" val="42684943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92696"/>
            <a:ext cx="8229600" cy="897979"/>
          </a:xfrm>
        </p:spPr>
        <p:txBody>
          <a:bodyPr/>
          <a:lstStyle/>
          <a:p>
            <a:r>
              <a:rPr lang="en-GB" dirty="0" smtClean="0"/>
              <a:t>PCS Model : Personal</a:t>
            </a:r>
            <a:br>
              <a:rPr lang="en-GB" dirty="0" smtClean="0"/>
            </a:br>
            <a:endParaRPr lang="en-US" dirty="0"/>
          </a:p>
        </p:txBody>
      </p:sp>
      <p:sp>
        <p:nvSpPr>
          <p:cNvPr id="4" name="Content Placeholder 3"/>
          <p:cNvSpPr>
            <a:spLocks noGrp="1"/>
          </p:cNvSpPr>
          <p:nvPr>
            <p:ph sz="quarter" idx="13"/>
          </p:nvPr>
        </p:nvSpPr>
        <p:spPr/>
        <p:txBody>
          <a:bodyPr/>
          <a:lstStyle/>
          <a:p>
            <a:r>
              <a:rPr lang="en-GB" sz="2000" dirty="0" err="1" smtClean="0"/>
              <a:t>Personol</a:t>
            </a:r>
            <a:r>
              <a:rPr lang="en-GB" sz="2000" dirty="0" smtClean="0"/>
              <a:t> </a:t>
            </a:r>
            <a:r>
              <a:rPr lang="en-GB" sz="2000" dirty="0" err="1" smtClean="0"/>
              <a:t>neu</a:t>
            </a:r>
            <a:r>
              <a:rPr lang="en-GB" sz="2000" dirty="0" smtClean="0"/>
              <a:t> </a:t>
            </a:r>
            <a:r>
              <a:rPr lang="en-GB" sz="2000" dirty="0" err="1" smtClean="0"/>
              <a:t>Seicolegol</a:t>
            </a:r>
            <a:endParaRPr lang="en-GB" sz="2000" dirty="0" smtClean="0"/>
          </a:p>
          <a:p>
            <a:r>
              <a:rPr lang="en-GB" sz="2000" dirty="0" err="1" smtClean="0"/>
              <a:t>Lefel</a:t>
            </a:r>
            <a:r>
              <a:rPr lang="en-GB" sz="2000" dirty="0" smtClean="0"/>
              <a:t> </a:t>
            </a:r>
            <a:r>
              <a:rPr lang="en-GB" sz="2000" dirty="0" err="1" smtClean="0"/>
              <a:t>unigol</a:t>
            </a:r>
            <a:r>
              <a:rPr lang="en-GB" sz="2000" dirty="0" smtClean="0"/>
              <a:t> o </a:t>
            </a:r>
            <a:r>
              <a:rPr lang="en-GB" sz="2000" dirty="0" err="1" smtClean="0"/>
              <a:t>feddyliau</a:t>
            </a:r>
            <a:r>
              <a:rPr lang="en-GB" sz="2000" dirty="0" smtClean="0"/>
              <a:t>, </a:t>
            </a:r>
            <a:r>
              <a:rPr lang="en-GB" sz="2000" dirty="0" err="1" smtClean="0"/>
              <a:t>teimladau</a:t>
            </a:r>
            <a:r>
              <a:rPr lang="en-GB" sz="2000" dirty="0" smtClean="0"/>
              <a:t> a </a:t>
            </a:r>
            <a:r>
              <a:rPr lang="en-GB" sz="2000" dirty="0" err="1" smtClean="0"/>
              <a:t>gweithrediadau</a:t>
            </a:r>
            <a:endParaRPr lang="en-GB" sz="2000" dirty="0" smtClean="0"/>
          </a:p>
          <a:p>
            <a:r>
              <a:rPr lang="en-GB" sz="2000" dirty="0" err="1" smtClean="0"/>
              <a:t>Caiff</a:t>
            </a:r>
            <a:r>
              <a:rPr lang="en-GB" sz="2000" dirty="0" smtClean="0"/>
              <a:t> </a:t>
            </a:r>
            <a:r>
              <a:rPr lang="en-GB" sz="2000" dirty="0" err="1" smtClean="0"/>
              <a:t>ein</a:t>
            </a:r>
            <a:r>
              <a:rPr lang="en-GB" sz="2000" dirty="0" smtClean="0"/>
              <a:t> </a:t>
            </a:r>
            <a:r>
              <a:rPr lang="en-GB" sz="2000" dirty="0" err="1" smtClean="0"/>
              <a:t>meddyliau</a:t>
            </a:r>
            <a:r>
              <a:rPr lang="en-GB" sz="2000" dirty="0" smtClean="0"/>
              <a:t>, </a:t>
            </a:r>
            <a:r>
              <a:rPr lang="en-GB" sz="2000" dirty="0" err="1" smtClean="0"/>
              <a:t>ein</a:t>
            </a:r>
            <a:r>
              <a:rPr lang="en-GB" sz="2000" dirty="0" smtClean="0"/>
              <a:t> </a:t>
            </a:r>
            <a:r>
              <a:rPr lang="en-GB" sz="2000" dirty="0" err="1" smtClean="0"/>
              <a:t>teimladau</a:t>
            </a:r>
            <a:r>
              <a:rPr lang="en-GB" sz="2000" dirty="0" smtClean="0"/>
              <a:t> </a:t>
            </a:r>
            <a:r>
              <a:rPr lang="en-GB" sz="2000" dirty="0" err="1" smtClean="0"/>
              <a:t>a’n</a:t>
            </a:r>
            <a:r>
              <a:rPr lang="en-GB" sz="2000" dirty="0" smtClean="0"/>
              <a:t> </a:t>
            </a:r>
            <a:r>
              <a:rPr lang="en-GB" sz="2000" dirty="0" err="1" smtClean="0"/>
              <a:t>gweithrediadau</a:t>
            </a:r>
            <a:r>
              <a:rPr lang="en-GB" sz="2000" dirty="0" smtClean="0"/>
              <a:t> am </a:t>
            </a:r>
            <a:r>
              <a:rPr lang="en-GB" sz="2000" dirty="0" err="1" smtClean="0"/>
              <a:t>grwpiau</a:t>
            </a:r>
            <a:r>
              <a:rPr lang="en-GB" sz="2000" dirty="0" smtClean="0"/>
              <a:t> </a:t>
            </a:r>
            <a:r>
              <a:rPr lang="en-GB" sz="2000" dirty="0" err="1" smtClean="0"/>
              <a:t>mewn</a:t>
            </a:r>
            <a:r>
              <a:rPr lang="en-GB" sz="2000" dirty="0" smtClean="0"/>
              <a:t> </a:t>
            </a:r>
            <a:r>
              <a:rPr lang="en-GB" sz="2000" dirty="0" err="1" smtClean="0"/>
              <a:t>cymdeithas</a:t>
            </a:r>
            <a:r>
              <a:rPr lang="en-GB" sz="2000" dirty="0" smtClean="0"/>
              <a:t> </a:t>
            </a:r>
            <a:r>
              <a:rPr lang="en-GB" sz="2000" dirty="0" err="1" smtClean="0"/>
              <a:t>eu</a:t>
            </a:r>
            <a:r>
              <a:rPr lang="en-GB" sz="2000" dirty="0" smtClean="0"/>
              <a:t> </a:t>
            </a:r>
            <a:r>
              <a:rPr lang="en-GB" sz="2000" dirty="0" err="1" smtClean="0"/>
              <a:t>siapio</a:t>
            </a:r>
            <a:r>
              <a:rPr lang="en-GB" sz="2000" dirty="0" smtClean="0"/>
              <a:t>, </a:t>
            </a:r>
            <a:r>
              <a:rPr lang="en-GB" sz="2000" dirty="0" err="1" smtClean="0"/>
              <a:t>i</a:t>
            </a:r>
            <a:r>
              <a:rPr lang="en-GB" sz="2000" dirty="0" smtClean="0"/>
              <a:t> </a:t>
            </a:r>
            <a:r>
              <a:rPr lang="en-GB" sz="2000" dirty="0" err="1" smtClean="0"/>
              <a:t>raddau</a:t>
            </a:r>
            <a:r>
              <a:rPr lang="en-GB" sz="2000" dirty="0" smtClean="0"/>
              <a:t> </a:t>
            </a:r>
            <a:r>
              <a:rPr lang="en-GB" sz="2000" dirty="0" err="1" smtClean="0"/>
              <a:t>beth</a:t>
            </a:r>
            <a:r>
              <a:rPr lang="en-GB" sz="2000" dirty="0" smtClean="0"/>
              <a:t> </a:t>
            </a:r>
            <a:r>
              <a:rPr lang="en-GB" sz="2000" dirty="0" err="1" smtClean="0"/>
              <a:t>bynnag</a:t>
            </a:r>
            <a:r>
              <a:rPr lang="en-GB" sz="2000" dirty="0" smtClean="0"/>
              <a:t>, </a:t>
            </a:r>
            <a:r>
              <a:rPr lang="en-GB" sz="2000" dirty="0" err="1" smtClean="0"/>
              <a:t>gan</a:t>
            </a:r>
            <a:r>
              <a:rPr lang="en-GB" sz="2000" dirty="0" smtClean="0"/>
              <a:t> </a:t>
            </a:r>
            <a:r>
              <a:rPr lang="en-GB" sz="2000" dirty="0" err="1" smtClean="0"/>
              <a:t>ein</a:t>
            </a:r>
            <a:r>
              <a:rPr lang="en-GB" sz="2000" dirty="0" smtClean="0"/>
              <a:t> </a:t>
            </a:r>
            <a:r>
              <a:rPr lang="en-GB" sz="2000" dirty="0" err="1" smtClean="0"/>
              <a:t>profiadau</a:t>
            </a:r>
            <a:r>
              <a:rPr lang="en-GB" sz="2000" dirty="0" smtClean="0"/>
              <a:t> </a:t>
            </a:r>
            <a:r>
              <a:rPr lang="en-GB" sz="2000" dirty="0" err="1" smtClean="0"/>
              <a:t>ar</a:t>
            </a:r>
            <a:r>
              <a:rPr lang="en-GB" sz="2000" dirty="0" smtClean="0"/>
              <a:t> </a:t>
            </a:r>
            <a:r>
              <a:rPr lang="en-GB" sz="2000" dirty="0" err="1" smtClean="0"/>
              <a:t>lefel</a:t>
            </a:r>
            <a:r>
              <a:rPr lang="en-GB" sz="2000" dirty="0" smtClean="0"/>
              <a:t> </a:t>
            </a:r>
            <a:r>
              <a:rPr lang="en-GB" sz="2000" dirty="0" err="1" smtClean="0"/>
              <a:t>bersonol</a:t>
            </a:r>
            <a:endParaRPr lang="en-US" sz="2000" dirty="0"/>
          </a:p>
        </p:txBody>
      </p:sp>
      <p:sp>
        <p:nvSpPr>
          <p:cNvPr id="5" name="Content Placeholder 4"/>
          <p:cNvSpPr>
            <a:spLocks noGrp="1"/>
          </p:cNvSpPr>
          <p:nvPr>
            <p:ph sz="quarter" idx="14"/>
          </p:nvPr>
        </p:nvSpPr>
        <p:spPr>
          <a:xfrm>
            <a:off x="4645152" y="2679192"/>
            <a:ext cx="3822192" cy="3846152"/>
          </a:xfrm>
        </p:spPr>
        <p:txBody>
          <a:bodyPr/>
          <a:lstStyle/>
          <a:p>
            <a:r>
              <a:rPr lang="en-GB" sz="2000" i="1" dirty="0" smtClean="0"/>
              <a:t>Personal or Psychological</a:t>
            </a:r>
          </a:p>
          <a:p>
            <a:r>
              <a:rPr lang="en-GB" sz="2000" i="1" dirty="0" smtClean="0"/>
              <a:t>Individual level of thoughts, feelings and actions</a:t>
            </a:r>
          </a:p>
          <a:p>
            <a:r>
              <a:rPr lang="en-GB" sz="2000" i="1" dirty="0" smtClean="0"/>
              <a:t>Our thoughts, feelings and actions about particular groups in society will be shaped, to a certain degree at least, by our experiences at a personal level</a:t>
            </a:r>
          </a:p>
          <a:p>
            <a:r>
              <a:rPr lang="en-GB" altLang="en-US" sz="1600" dirty="0"/>
              <a:t>Thompson, 2006</a:t>
            </a:r>
            <a:endParaRPr lang="cy-GB" altLang="en-US" sz="1600" dirty="0"/>
          </a:p>
          <a:p>
            <a:endParaRPr lang="en-US" sz="2000" dirty="0"/>
          </a:p>
        </p:txBody>
      </p:sp>
    </p:spTree>
    <p:extLst>
      <p:ext uri="{BB962C8B-B14F-4D97-AF65-F5344CB8AC3E}">
        <p14:creationId xmlns:p14="http://schemas.microsoft.com/office/powerpoint/2010/main" val="40795838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PCS Model : Cultural</a:t>
            </a:r>
            <a:endParaRPr lang="en-US" dirty="0"/>
          </a:p>
        </p:txBody>
      </p:sp>
      <p:sp>
        <p:nvSpPr>
          <p:cNvPr id="4" name="Content Placeholder 3"/>
          <p:cNvSpPr>
            <a:spLocks noGrp="1"/>
          </p:cNvSpPr>
          <p:nvPr>
            <p:ph sz="quarter" idx="13"/>
          </p:nvPr>
        </p:nvSpPr>
        <p:spPr/>
        <p:txBody>
          <a:bodyPr/>
          <a:lstStyle/>
          <a:p>
            <a:r>
              <a:rPr lang="en-GB" dirty="0" err="1" smtClean="0"/>
              <a:t>Dulliau</a:t>
            </a:r>
            <a:r>
              <a:rPr lang="en-GB" dirty="0" smtClean="0"/>
              <a:t> </a:t>
            </a:r>
            <a:r>
              <a:rPr lang="en-GB" dirty="0" err="1" smtClean="0"/>
              <a:t>ar</a:t>
            </a:r>
            <a:r>
              <a:rPr lang="en-GB" dirty="0" smtClean="0"/>
              <a:t> y </a:t>
            </a:r>
            <a:r>
              <a:rPr lang="en-GB" dirty="0" err="1" smtClean="0"/>
              <a:t>cyd</a:t>
            </a:r>
            <a:r>
              <a:rPr lang="en-GB" dirty="0" smtClean="0"/>
              <a:t> o weld, </a:t>
            </a:r>
            <a:r>
              <a:rPr lang="en-GB" dirty="0" err="1" smtClean="0"/>
              <a:t>meddwl</a:t>
            </a:r>
            <a:r>
              <a:rPr lang="en-GB" dirty="0" smtClean="0"/>
              <a:t> a </a:t>
            </a:r>
            <a:r>
              <a:rPr lang="en-GB" dirty="0" err="1" smtClean="0"/>
              <a:t>dweud</a:t>
            </a:r>
            <a:endParaRPr lang="en-GB" dirty="0" smtClean="0"/>
          </a:p>
          <a:p>
            <a:r>
              <a:rPr lang="en-GB" dirty="0" err="1" smtClean="0"/>
              <a:t>Consensws</a:t>
            </a:r>
            <a:r>
              <a:rPr lang="en-GB" dirty="0" smtClean="0"/>
              <a:t> a </a:t>
            </a:r>
            <a:r>
              <a:rPr lang="en-GB" dirty="0" err="1" smtClean="0"/>
              <a:t>dybir</a:t>
            </a:r>
            <a:r>
              <a:rPr lang="en-GB" dirty="0" smtClean="0"/>
              <a:t> am </a:t>
            </a:r>
            <a:r>
              <a:rPr lang="en-GB" dirty="0" err="1" smtClean="0"/>
              <a:t>beth</a:t>
            </a:r>
            <a:r>
              <a:rPr lang="en-GB" dirty="0" smtClean="0"/>
              <a:t> </a:t>
            </a:r>
            <a:r>
              <a:rPr lang="en-GB" dirty="0" err="1" smtClean="0"/>
              <a:t>sydd</a:t>
            </a:r>
            <a:r>
              <a:rPr lang="en-GB" dirty="0" smtClean="0"/>
              <a:t> </a:t>
            </a:r>
            <a:r>
              <a:rPr lang="en-GB" dirty="0" err="1" smtClean="0"/>
              <a:t>yn</a:t>
            </a:r>
            <a:r>
              <a:rPr lang="en-GB" dirty="0" smtClean="0"/>
              <a:t> </a:t>
            </a:r>
            <a:r>
              <a:rPr lang="en-GB" dirty="0" err="1" smtClean="0"/>
              <a:t>iawn</a:t>
            </a:r>
            <a:endParaRPr lang="en-GB" dirty="0" smtClean="0"/>
          </a:p>
          <a:p>
            <a:r>
              <a:rPr lang="en-GB" dirty="0" err="1" smtClean="0"/>
              <a:t>Cydymffurfio</a:t>
            </a:r>
            <a:r>
              <a:rPr lang="en-GB" dirty="0" smtClean="0"/>
              <a:t> </a:t>
            </a:r>
            <a:r>
              <a:rPr lang="en-GB" dirty="0" err="1" smtClean="0"/>
              <a:t>i</a:t>
            </a:r>
            <a:r>
              <a:rPr lang="en-GB" dirty="0" smtClean="0"/>
              <a:t> </a:t>
            </a:r>
            <a:r>
              <a:rPr lang="en-GB" dirty="0" err="1" smtClean="0"/>
              <a:t>normau</a:t>
            </a:r>
            <a:r>
              <a:rPr lang="en-GB" dirty="0" smtClean="0"/>
              <a:t> </a:t>
            </a:r>
            <a:r>
              <a:rPr lang="en-GB" dirty="0" err="1" smtClean="0"/>
              <a:t>cymdeithasol</a:t>
            </a:r>
            <a:endParaRPr lang="en-GB" dirty="0" smtClean="0"/>
          </a:p>
          <a:p>
            <a:r>
              <a:rPr lang="en-GB" dirty="0" err="1" smtClean="0"/>
              <a:t>Rhannu</a:t>
            </a:r>
            <a:r>
              <a:rPr lang="en-GB" dirty="0" smtClean="0"/>
              <a:t> </a:t>
            </a:r>
            <a:r>
              <a:rPr lang="en-GB" dirty="0" err="1" smtClean="0"/>
              <a:t>ystyr</a:t>
            </a:r>
            <a:endParaRPr lang="en-GB" dirty="0" smtClean="0"/>
          </a:p>
          <a:p>
            <a:r>
              <a:rPr lang="en-GB" dirty="0" err="1" smtClean="0"/>
              <a:t>Rheolau</a:t>
            </a:r>
            <a:r>
              <a:rPr lang="en-GB" dirty="0" smtClean="0"/>
              <a:t> </a:t>
            </a:r>
            <a:r>
              <a:rPr lang="en-GB" dirty="0" err="1" smtClean="0"/>
              <a:t>anysgrifenedig</a:t>
            </a:r>
            <a:endParaRPr lang="en-US" dirty="0"/>
          </a:p>
        </p:txBody>
      </p:sp>
      <p:sp>
        <p:nvSpPr>
          <p:cNvPr id="5" name="Content Placeholder 4"/>
          <p:cNvSpPr>
            <a:spLocks noGrp="1"/>
          </p:cNvSpPr>
          <p:nvPr>
            <p:ph sz="quarter" idx="14"/>
          </p:nvPr>
        </p:nvSpPr>
        <p:spPr/>
        <p:txBody>
          <a:bodyPr/>
          <a:lstStyle/>
          <a:p>
            <a:r>
              <a:rPr lang="en-GB" i="1" dirty="0" smtClean="0"/>
              <a:t>Shared ways of seeing, thinking and doing</a:t>
            </a:r>
          </a:p>
          <a:p>
            <a:r>
              <a:rPr lang="en-GB" i="1" dirty="0" smtClean="0"/>
              <a:t>An assumed consensus about what is right</a:t>
            </a:r>
          </a:p>
          <a:p>
            <a:r>
              <a:rPr lang="en-GB" i="1" dirty="0" smtClean="0"/>
              <a:t>Conformity to social norms</a:t>
            </a:r>
          </a:p>
          <a:p>
            <a:r>
              <a:rPr lang="en-GB" i="1" dirty="0" smtClean="0"/>
              <a:t>Shared meanings</a:t>
            </a:r>
          </a:p>
          <a:p>
            <a:r>
              <a:rPr lang="en-GB" i="1" dirty="0" smtClean="0"/>
              <a:t>Unwritten rules</a:t>
            </a:r>
          </a:p>
          <a:p>
            <a:r>
              <a:rPr lang="en-GB" altLang="en-US" sz="1600" dirty="0"/>
              <a:t>Thompson, 2006</a:t>
            </a:r>
            <a:endParaRPr lang="cy-GB" altLang="en-US" sz="1600" dirty="0"/>
          </a:p>
          <a:p>
            <a:endParaRPr lang="en-US" dirty="0"/>
          </a:p>
        </p:txBody>
      </p:sp>
    </p:spTree>
    <p:extLst>
      <p:ext uri="{BB962C8B-B14F-4D97-AF65-F5344CB8AC3E}">
        <p14:creationId xmlns:p14="http://schemas.microsoft.com/office/powerpoint/2010/main" val="35806187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PCS Model : Structural</a:t>
            </a:r>
            <a:endParaRPr lang="en-US" dirty="0"/>
          </a:p>
        </p:txBody>
      </p:sp>
      <p:sp>
        <p:nvSpPr>
          <p:cNvPr id="4" name="Content Placeholder 3"/>
          <p:cNvSpPr>
            <a:spLocks noGrp="1"/>
          </p:cNvSpPr>
          <p:nvPr>
            <p:ph sz="quarter" idx="13"/>
          </p:nvPr>
        </p:nvSpPr>
        <p:spPr/>
        <p:txBody>
          <a:bodyPr/>
          <a:lstStyle/>
          <a:p>
            <a:r>
              <a:rPr lang="en-GB" dirty="0" err="1" smtClean="0"/>
              <a:t>Rhwydwaith</a:t>
            </a:r>
            <a:r>
              <a:rPr lang="en-GB" dirty="0" smtClean="0"/>
              <a:t> o </a:t>
            </a:r>
            <a:r>
              <a:rPr lang="en-GB" dirty="0" err="1" smtClean="0"/>
              <a:t>rhaniadau</a:t>
            </a:r>
            <a:r>
              <a:rPr lang="en-GB" dirty="0" smtClean="0"/>
              <a:t> </a:t>
            </a:r>
            <a:r>
              <a:rPr lang="en-GB" dirty="0" err="1" smtClean="0"/>
              <a:t>cymdeithasol</a:t>
            </a:r>
            <a:endParaRPr lang="en-GB" dirty="0" smtClean="0"/>
          </a:p>
          <a:p>
            <a:r>
              <a:rPr lang="en-GB" dirty="0" err="1" smtClean="0"/>
              <a:t>Perthnasau</a:t>
            </a:r>
            <a:r>
              <a:rPr lang="en-GB" dirty="0" smtClean="0"/>
              <a:t> </a:t>
            </a:r>
            <a:r>
              <a:rPr lang="en-GB" dirty="0" err="1" smtClean="0"/>
              <a:t>pwer</a:t>
            </a:r>
            <a:endParaRPr lang="en-GB" dirty="0" smtClean="0"/>
          </a:p>
          <a:p>
            <a:r>
              <a:rPr lang="en-GB" dirty="0" err="1" smtClean="0"/>
              <a:t>Sefydliadedig</a:t>
            </a:r>
            <a:r>
              <a:rPr lang="en-GB" dirty="0" smtClean="0"/>
              <a:t>- </a:t>
            </a:r>
            <a:r>
              <a:rPr lang="en-GB" dirty="0" err="1" smtClean="0"/>
              <a:t>patrymau</a:t>
            </a:r>
            <a:r>
              <a:rPr lang="en-GB" dirty="0" smtClean="0"/>
              <a:t> o </a:t>
            </a:r>
            <a:r>
              <a:rPr lang="en-GB" dirty="0" err="1" smtClean="0"/>
              <a:t>feddwl</a:t>
            </a:r>
            <a:r>
              <a:rPr lang="en-GB" dirty="0" smtClean="0"/>
              <a:t>, </a:t>
            </a:r>
            <a:r>
              <a:rPr lang="en-GB" dirty="0" err="1" smtClean="0"/>
              <a:t>iaith</a:t>
            </a:r>
            <a:r>
              <a:rPr lang="en-GB" dirty="0" smtClean="0"/>
              <a:t> ac </a:t>
            </a:r>
            <a:r>
              <a:rPr lang="en-GB" dirty="0" err="1" smtClean="0"/>
              <a:t>ymddygiad</a:t>
            </a:r>
            <a:endParaRPr lang="en-GB" dirty="0" smtClean="0"/>
          </a:p>
          <a:p>
            <a:r>
              <a:rPr lang="en-GB" dirty="0" err="1" smtClean="0"/>
              <a:t>Pwerau</a:t>
            </a:r>
            <a:r>
              <a:rPr lang="en-GB" dirty="0" smtClean="0"/>
              <a:t> </a:t>
            </a:r>
            <a:r>
              <a:rPr lang="en-GB" dirty="0" err="1" smtClean="0"/>
              <a:t>ehangach</a:t>
            </a:r>
            <a:r>
              <a:rPr lang="en-GB" dirty="0" smtClean="0"/>
              <a:t> o </a:t>
            </a:r>
            <a:r>
              <a:rPr lang="en-GB" dirty="0" err="1" smtClean="0"/>
              <a:t>rymoedd</a:t>
            </a:r>
            <a:r>
              <a:rPr lang="en-GB" dirty="0" smtClean="0"/>
              <a:t> </a:t>
            </a:r>
            <a:r>
              <a:rPr lang="en-GB" dirty="0" err="1" smtClean="0"/>
              <a:t>cymdeithasol</a:t>
            </a:r>
            <a:endParaRPr lang="en-US" dirty="0"/>
          </a:p>
        </p:txBody>
      </p:sp>
      <p:sp>
        <p:nvSpPr>
          <p:cNvPr id="5" name="Content Placeholder 4"/>
          <p:cNvSpPr>
            <a:spLocks noGrp="1"/>
          </p:cNvSpPr>
          <p:nvPr>
            <p:ph sz="quarter" idx="14"/>
          </p:nvPr>
        </p:nvSpPr>
        <p:spPr/>
        <p:txBody>
          <a:bodyPr/>
          <a:lstStyle/>
          <a:p>
            <a:r>
              <a:rPr lang="en-GB" i="1" dirty="0" smtClean="0"/>
              <a:t>Network of social divisions</a:t>
            </a:r>
          </a:p>
          <a:p>
            <a:r>
              <a:rPr lang="en-GB" i="1" dirty="0" smtClean="0"/>
              <a:t>Power relations</a:t>
            </a:r>
          </a:p>
          <a:p>
            <a:r>
              <a:rPr lang="en-GB" i="1" dirty="0" smtClean="0"/>
              <a:t>Institutionalized- firmly established patters of thought, language and behaviour</a:t>
            </a:r>
            <a:endParaRPr lang="en-GB" i="1" dirty="0"/>
          </a:p>
          <a:p>
            <a:r>
              <a:rPr lang="en-GB" i="1" dirty="0" smtClean="0"/>
              <a:t>Wider level of social forces </a:t>
            </a:r>
          </a:p>
          <a:p>
            <a:r>
              <a:rPr lang="en-GB" altLang="en-US" sz="1600" dirty="0"/>
              <a:t>Thompson, 2006</a:t>
            </a:r>
            <a:endParaRPr lang="cy-GB" altLang="en-US" sz="1600" dirty="0"/>
          </a:p>
          <a:p>
            <a:endParaRPr lang="en-US" dirty="0"/>
          </a:p>
        </p:txBody>
      </p:sp>
    </p:spTree>
    <p:extLst>
      <p:ext uri="{BB962C8B-B14F-4D97-AF65-F5344CB8AC3E}">
        <p14:creationId xmlns:p14="http://schemas.microsoft.com/office/powerpoint/2010/main" val="4566467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rtlCol="0">
            <a:normAutofit fontScale="90000"/>
          </a:bodyPr>
          <a:lstStyle/>
          <a:p>
            <a:pPr algn="r" fontAlgn="auto">
              <a:spcAft>
                <a:spcPts val="0"/>
              </a:spcAft>
              <a:defRPr/>
            </a:pPr>
            <a:r>
              <a:rPr lang="en-US" altLang="en-US" dirty="0" err="1" smtClean="0">
                <a:solidFill>
                  <a:schemeClr val="tx1"/>
                </a:solidFill>
              </a:rPr>
              <a:t>Tasg</a:t>
            </a:r>
            <a:r>
              <a:rPr lang="en-US" altLang="en-US" dirty="0" smtClean="0">
                <a:solidFill>
                  <a:schemeClr val="tx1"/>
                </a:solidFill>
              </a:rPr>
              <a:t/>
            </a:r>
            <a:br>
              <a:rPr lang="en-US" altLang="en-US" dirty="0" smtClean="0">
                <a:solidFill>
                  <a:schemeClr val="tx1"/>
                </a:solidFill>
              </a:rPr>
            </a:br>
            <a:r>
              <a:rPr lang="en-US" altLang="en-US" dirty="0" smtClean="0">
                <a:solidFill>
                  <a:schemeClr val="tx1"/>
                </a:solidFill>
              </a:rPr>
              <a:t>Task</a:t>
            </a:r>
          </a:p>
        </p:txBody>
      </p:sp>
      <p:sp>
        <p:nvSpPr>
          <p:cNvPr id="24579" name="Content Placeholder 2"/>
          <p:cNvSpPr>
            <a:spLocks noGrp="1"/>
          </p:cNvSpPr>
          <p:nvPr>
            <p:ph sz="quarter" idx="13"/>
          </p:nvPr>
        </p:nvSpPr>
        <p:spPr>
          <a:xfrm>
            <a:off x="676275" y="2679700"/>
            <a:ext cx="3822700" cy="3446463"/>
          </a:xfrm>
        </p:spPr>
        <p:txBody>
          <a:bodyPr/>
          <a:lstStyle/>
          <a:p>
            <a:r>
              <a:rPr lang="en-US" altLang="en-US" smtClean="0"/>
              <a:t>Ystyriwch yr enghreifftiau</a:t>
            </a:r>
          </a:p>
          <a:p>
            <a:r>
              <a:rPr lang="en-US" altLang="en-US" smtClean="0"/>
              <a:t>Dynodwch y mathau o anffafriaeth / gwahaniaethu</a:t>
            </a:r>
          </a:p>
          <a:p>
            <a:r>
              <a:rPr lang="en-US" altLang="en-US" smtClean="0"/>
              <a:t>Defnyddiwch y model PCS i ddynodi’r anffafriaeth</a:t>
            </a:r>
          </a:p>
          <a:p>
            <a:endParaRPr lang="en-US" altLang="en-US" smtClean="0"/>
          </a:p>
        </p:txBody>
      </p:sp>
      <p:sp>
        <p:nvSpPr>
          <p:cNvPr id="2" name="Content Placeholder 1"/>
          <p:cNvSpPr>
            <a:spLocks noGrp="1"/>
          </p:cNvSpPr>
          <p:nvPr>
            <p:ph sz="quarter" idx="14"/>
          </p:nvPr>
        </p:nvSpPr>
        <p:spPr>
          <a:xfrm>
            <a:off x="4645025" y="2679700"/>
            <a:ext cx="3822700" cy="3446463"/>
          </a:xfrm>
        </p:spPr>
        <p:txBody>
          <a:bodyPr rtlCol="0">
            <a:normAutofit lnSpcReduction="10000"/>
          </a:bodyPr>
          <a:lstStyle/>
          <a:p>
            <a:pPr marL="274320" indent="-274320" fontAlgn="auto">
              <a:spcAft>
                <a:spcPts val="0"/>
              </a:spcAft>
              <a:defRPr/>
            </a:pPr>
            <a:r>
              <a:rPr lang="en-GB" altLang="en-US" i="1" dirty="0"/>
              <a:t>Consider these examples </a:t>
            </a:r>
          </a:p>
          <a:p>
            <a:pPr marL="274320" indent="-274320" fontAlgn="auto">
              <a:spcAft>
                <a:spcPts val="0"/>
              </a:spcAft>
              <a:defRPr/>
            </a:pPr>
            <a:endParaRPr lang="en-GB" altLang="en-US" i="1" dirty="0"/>
          </a:p>
          <a:p>
            <a:pPr marL="274320" indent="-274320" fontAlgn="auto">
              <a:spcAft>
                <a:spcPts val="0"/>
              </a:spcAft>
              <a:defRPr/>
            </a:pPr>
            <a:r>
              <a:rPr lang="en-GB" altLang="en-US" i="1" dirty="0"/>
              <a:t>Identify the main issues of discrimination.</a:t>
            </a:r>
          </a:p>
          <a:p>
            <a:pPr marL="274320" indent="-274320" fontAlgn="auto">
              <a:spcAft>
                <a:spcPts val="0"/>
              </a:spcAft>
              <a:defRPr/>
            </a:pPr>
            <a:endParaRPr lang="en-GB" altLang="en-US" i="1" dirty="0"/>
          </a:p>
          <a:p>
            <a:pPr marL="274320" indent="-274320" fontAlgn="auto">
              <a:spcAft>
                <a:spcPts val="0"/>
              </a:spcAft>
              <a:defRPr/>
            </a:pPr>
            <a:r>
              <a:rPr lang="en-GB" altLang="en-US" i="1" dirty="0"/>
              <a:t>Use the PCS model to identify the discrimination </a:t>
            </a:r>
            <a:endParaRPr lang="en-US" altLang="en-US" i="1" dirty="0"/>
          </a:p>
          <a:p>
            <a:pPr marL="274320" indent="-274320" fontAlgn="auto">
              <a:spcAft>
                <a:spcPts val="0"/>
              </a:spcAft>
              <a:defRPr/>
            </a:pPr>
            <a:endParaRPr lang="cy-GB" dirty="0"/>
          </a:p>
        </p:txBody>
      </p:sp>
      <p:pic>
        <p:nvPicPr>
          <p:cNvPr id="24581" name="Picture 6" descr="C:\Users\l.roberts\AppData\Local\Microsoft\Windows\Temporary Internet Files\Content.IE5\EME09GLO\Open-Communication[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0"/>
            <a:ext cx="324167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679609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3"/>
          </p:nvPr>
        </p:nvSpPr>
        <p:spPr/>
        <p:txBody>
          <a:bodyPr/>
          <a:lstStyle/>
          <a:p>
            <a:r>
              <a:rPr lang="en-GB" sz="2000" dirty="0" err="1" smtClean="0"/>
              <a:t>Disgybl</a:t>
            </a:r>
            <a:r>
              <a:rPr lang="en-GB" sz="2000" dirty="0" smtClean="0"/>
              <a:t> </a:t>
            </a:r>
            <a:r>
              <a:rPr lang="en-GB" sz="2000" dirty="0" err="1" smtClean="0"/>
              <a:t>wrth</a:t>
            </a:r>
            <a:r>
              <a:rPr lang="en-GB" sz="2000" dirty="0" smtClean="0"/>
              <a:t> </a:t>
            </a:r>
            <a:r>
              <a:rPr lang="en-GB" sz="2000" dirty="0" err="1" smtClean="0"/>
              <a:t>athro</a:t>
            </a:r>
            <a:r>
              <a:rPr lang="en-GB" sz="2000" dirty="0" smtClean="0"/>
              <a:t> “ </a:t>
            </a:r>
            <a:r>
              <a:rPr lang="en-GB" sz="2000" dirty="0" err="1" smtClean="0"/>
              <a:t>Ond</a:t>
            </a:r>
            <a:r>
              <a:rPr lang="en-GB" sz="2000" dirty="0" smtClean="0"/>
              <a:t> Miss, </a:t>
            </a:r>
            <a:r>
              <a:rPr lang="en-GB" sz="2000" dirty="0" err="1" smtClean="0"/>
              <a:t>mae</a:t>
            </a:r>
            <a:r>
              <a:rPr lang="en-GB" sz="2000" dirty="0" smtClean="0"/>
              <a:t> </a:t>
            </a:r>
            <a:r>
              <a:rPr lang="en-GB" sz="2000" dirty="0" err="1" smtClean="0"/>
              <a:t>jôcs</a:t>
            </a:r>
            <a:r>
              <a:rPr lang="en-GB" sz="2000" dirty="0" smtClean="0"/>
              <a:t> </a:t>
            </a:r>
            <a:r>
              <a:rPr lang="en-GB" sz="2000" dirty="0" err="1" smtClean="0"/>
              <a:t>hiliol</a:t>
            </a:r>
            <a:r>
              <a:rPr lang="en-GB" sz="2000" dirty="0" smtClean="0"/>
              <a:t> </a:t>
            </a:r>
            <a:r>
              <a:rPr lang="en-GB" sz="2000" dirty="0" err="1" smtClean="0"/>
              <a:t>yn</a:t>
            </a:r>
            <a:r>
              <a:rPr lang="en-GB" sz="2000" dirty="0" smtClean="0"/>
              <a:t> </a:t>
            </a:r>
            <a:r>
              <a:rPr lang="en-GB" sz="2000" dirty="0" err="1" smtClean="0"/>
              <a:t>ddoniol</a:t>
            </a:r>
            <a:r>
              <a:rPr lang="en-GB" sz="2000" dirty="0" smtClean="0"/>
              <a:t>, </a:t>
            </a:r>
            <a:r>
              <a:rPr lang="en-GB" sz="2000" dirty="0" err="1" smtClean="0"/>
              <a:t>mae</a:t>
            </a:r>
            <a:r>
              <a:rPr lang="en-GB" sz="2000" dirty="0" smtClean="0"/>
              <a:t> </a:t>
            </a:r>
            <a:r>
              <a:rPr lang="en-GB" sz="2000" dirty="0" err="1" smtClean="0"/>
              <a:t>Jasprit</a:t>
            </a:r>
            <a:r>
              <a:rPr lang="en-GB" sz="2000" dirty="0" smtClean="0"/>
              <a:t> </a:t>
            </a:r>
            <a:r>
              <a:rPr lang="en-GB" sz="2000" dirty="0" err="1" smtClean="0"/>
              <a:t>yn</a:t>
            </a:r>
            <a:r>
              <a:rPr lang="en-GB" sz="2000" dirty="0" smtClean="0"/>
              <a:t> </a:t>
            </a:r>
            <a:r>
              <a:rPr lang="en-GB" sz="2000" dirty="0" err="1" smtClean="0"/>
              <a:t>chwerthin</a:t>
            </a:r>
            <a:r>
              <a:rPr lang="en-GB" sz="2000" dirty="0" smtClean="0"/>
              <a:t>, felly </a:t>
            </a:r>
            <a:r>
              <a:rPr lang="en-GB" sz="2000" dirty="0" err="1" smtClean="0"/>
              <a:t>mae’n</a:t>
            </a:r>
            <a:r>
              <a:rPr lang="en-GB" sz="2000" dirty="0" smtClean="0"/>
              <a:t> </a:t>
            </a:r>
            <a:r>
              <a:rPr lang="en-GB" sz="2000" dirty="0" err="1" smtClean="0"/>
              <a:t>rhaid</a:t>
            </a:r>
            <a:r>
              <a:rPr lang="en-GB" sz="2000" dirty="0" smtClean="0"/>
              <a:t> </a:t>
            </a:r>
            <a:r>
              <a:rPr lang="en-GB" sz="2000" dirty="0" err="1" smtClean="0"/>
              <a:t>eu</a:t>
            </a:r>
            <a:r>
              <a:rPr lang="en-GB" sz="2000" dirty="0" smtClean="0"/>
              <a:t> bod </a:t>
            </a:r>
            <a:r>
              <a:rPr lang="en-GB" sz="2000" dirty="0" err="1" smtClean="0"/>
              <a:t>yn</a:t>
            </a:r>
            <a:r>
              <a:rPr lang="en-GB" sz="2000" dirty="0" smtClean="0"/>
              <a:t> OK”</a:t>
            </a:r>
          </a:p>
          <a:p>
            <a:r>
              <a:rPr lang="en-GB" sz="2000" dirty="0" smtClean="0"/>
              <a:t>Mae </a:t>
            </a:r>
            <a:r>
              <a:rPr lang="en-GB" sz="2000" dirty="0" err="1" smtClean="0"/>
              <a:t>disgybl</a:t>
            </a:r>
            <a:r>
              <a:rPr lang="en-GB" sz="2000" dirty="0" smtClean="0"/>
              <a:t> </a:t>
            </a:r>
            <a:r>
              <a:rPr lang="en-GB" sz="2000" dirty="0" err="1" smtClean="0"/>
              <a:t>yn</a:t>
            </a:r>
            <a:r>
              <a:rPr lang="en-GB" sz="2000" dirty="0" smtClean="0"/>
              <a:t> </a:t>
            </a:r>
            <a:r>
              <a:rPr lang="en-GB" sz="2000" dirty="0" err="1" smtClean="0"/>
              <a:t>cwyno</a:t>
            </a:r>
            <a:r>
              <a:rPr lang="en-GB" sz="2000" dirty="0" smtClean="0"/>
              <a:t> bod </a:t>
            </a:r>
            <a:r>
              <a:rPr lang="en-GB" sz="2000" dirty="0" err="1" smtClean="0"/>
              <a:t>merch</a:t>
            </a:r>
            <a:r>
              <a:rPr lang="en-GB" sz="2000" dirty="0" smtClean="0"/>
              <a:t> </a:t>
            </a:r>
            <a:r>
              <a:rPr lang="en-GB" sz="2000" dirty="0" err="1" smtClean="0"/>
              <a:t>Asiaidd</a:t>
            </a:r>
            <a:r>
              <a:rPr lang="en-GB" sz="2000" dirty="0" smtClean="0"/>
              <a:t> </a:t>
            </a:r>
            <a:r>
              <a:rPr lang="en-GB" sz="2000" dirty="0" err="1" smtClean="0"/>
              <a:t>yn</a:t>
            </a:r>
            <a:r>
              <a:rPr lang="en-GB" sz="2000" dirty="0" smtClean="0"/>
              <a:t> </a:t>
            </a:r>
            <a:r>
              <a:rPr lang="en-GB" sz="2000" dirty="0" err="1" smtClean="0"/>
              <a:t>cael</a:t>
            </a:r>
            <a:r>
              <a:rPr lang="en-GB" sz="2000" dirty="0" smtClean="0"/>
              <a:t> </a:t>
            </a:r>
            <a:r>
              <a:rPr lang="en-GB" sz="2000" dirty="0" err="1" smtClean="0"/>
              <a:t>cuddio</a:t>
            </a:r>
            <a:r>
              <a:rPr lang="en-GB" sz="2000" dirty="0" smtClean="0"/>
              <a:t> </a:t>
            </a:r>
            <a:r>
              <a:rPr lang="en-GB" sz="2000" dirty="0" err="1" smtClean="0"/>
              <a:t>ei</a:t>
            </a:r>
            <a:r>
              <a:rPr lang="en-GB" sz="2000" dirty="0" smtClean="0"/>
              <a:t> </a:t>
            </a:r>
            <a:r>
              <a:rPr lang="en-GB" sz="2000" dirty="0" err="1" smtClean="0"/>
              <a:t>choesau</a:t>
            </a:r>
            <a:r>
              <a:rPr lang="en-GB" sz="2000" dirty="0" smtClean="0"/>
              <a:t> </a:t>
            </a:r>
            <a:r>
              <a:rPr lang="en-GB" sz="2000" dirty="0" err="1" smtClean="0"/>
              <a:t>yn</a:t>
            </a:r>
            <a:r>
              <a:rPr lang="en-GB" sz="2000" dirty="0" smtClean="0"/>
              <a:t> </a:t>
            </a:r>
            <a:r>
              <a:rPr lang="en-GB" sz="2000" dirty="0" err="1" smtClean="0"/>
              <a:t>Ymarfer</a:t>
            </a:r>
            <a:r>
              <a:rPr lang="en-GB" sz="2000" dirty="0" smtClean="0"/>
              <a:t> </a:t>
            </a:r>
            <a:r>
              <a:rPr lang="en-GB" sz="2000" dirty="0" err="1" smtClean="0"/>
              <a:t>Corff</a:t>
            </a:r>
            <a:endParaRPr lang="en-GB" sz="2000" dirty="0" smtClean="0"/>
          </a:p>
          <a:p>
            <a:r>
              <a:rPr lang="en-GB" sz="2000" dirty="0" err="1" smtClean="0"/>
              <a:t>Disgybl</a:t>
            </a:r>
            <a:r>
              <a:rPr lang="en-GB" sz="2000" dirty="0" smtClean="0"/>
              <a:t> </a:t>
            </a:r>
            <a:r>
              <a:rPr lang="en-GB" sz="2000" dirty="0" err="1" smtClean="0"/>
              <a:t>gwyn</a:t>
            </a:r>
            <a:r>
              <a:rPr lang="en-GB" sz="2000" dirty="0" smtClean="0"/>
              <a:t> </a:t>
            </a:r>
            <a:r>
              <a:rPr lang="en-GB" sz="2000" dirty="0" err="1" smtClean="0"/>
              <a:t>yn</a:t>
            </a:r>
            <a:r>
              <a:rPr lang="en-GB" sz="2000" dirty="0" smtClean="0"/>
              <a:t> </a:t>
            </a:r>
            <a:r>
              <a:rPr lang="en-GB" sz="2000" dirty="0" err="1" smtClean="0"/>
              <a:t>dweud</a:t>
            </a:r>
            <a:r>
              <a:rPr lang="en-GB" sz="2000" dirty="0" smtClean="0"/>
              <a:t> </a:t>
            </a:r>
            <a:r>
              <a:rPr lang="en-GB" sz="2000" dirty="0" err="1" smtClean="0"/>
              <a:t>yn</a:t>
            </a:r>
            <a:r>
              <a:rPr lang="en-GB" sz="2000" dirty="0" smtClean="0"/>
              <a:t> </a:t>
            </a:r>
            <a:r>
              <a:rPr lang="en-GB" sz="2000" dirty="0" err="1" smtClean="0"/>
              <a:t>uchel</a:t>
            </a:r>
            <a:r>
              <a:rPr lang="en-GB" sz="2000" dirty="0" smtClean="0"/>
              <a:t> </a:t>
            </a:r>
            <a:r>
              <a:rPr lang="en-GB" sz="2000" dirty="0" err="1" smtClean="0"/>
              <a:t>yn</a:t>
            </a:r>
            <a:r>
              <a:rPr lang="en-GB" sz="2000" dirty="0" smtClean="0"/>
              <a:t> y </a:t>
            </a:r>
            <a:r>
              <a:rPr lang="en-GB" sz="2000" dirty="0" err="1" smtClean="0"/>
              <a:t>dosbarth</a:t>
            </a:r>
            <a:r>
              <a:rPr lang="en-GB" sz="2000" dirty="0" smtClean="0"/>
              <a:t> a </a:t>
            </a:r>
            <a:r>
              <a:rPr lang="en-GB" sz="2000" dirty="0" err="1" smtClean="0"/>
              <a:t>nifer</a:t>
            </a:r>
            <a:r>
              <a:rPr lang="en-GB" sz="2000" dirty="0" smtClean="0"/>
              <a:t> </a:t>
            </a:r>
            <a:r>
              <a:rPr lang="en-GB" sz="2000" dirty="0" err="1" smtClean="0"/>
              <a:t>yn</a:t>
            </a:r>
            <a:r>
              <a:rPr lang="en-GB" sz="2000" dirty="0" smtClean="0"/>
              <a:t> </a:t>
            </a:r>
            <a:r>
              <a:rPr lang="en-GB" sz="2000" dirty="0" err="1" smtClean="0"/>
              <a:t>cytuno’n</a:t>
            </a:r>
            <a:r>
              <a:rPr lang="en-GB" sz="2000" dirty="0" smtClean="0"/>
              <a:t> </a:t>
            </a:r>
            <a:r>
              <a:rPr lang="en-GB" sz="2000" dirty="0" err="1" smtClean="0"/>
              <a:t>uchel</a:t>
            </a:r>
            <a:r>
              <a:rPr lang="en-GB" sz="2000" dirty="0" smtClean="0"/>
              <a:t> bod </a:t>
            </a:r>
            <a:r>
              <a:rPr lang="en-GB" sz="2000" dirty="0" err="1" smtClean="0"/>
              <a:t>gormod</a:t>
            </a:r>
            <a:r>
              <a:rPr lang="en-GB" sz="2000" dirty="0" smtClean="0"/>
              <a:t> o ‘sponging refugees’ </a:t>
            </a:r>
            <a:r>
              <a:rPr lang="en-GB" sz="2000" dirty="0" err="1" smtClean="0"/>
              <a:t>yn</a:t>
            </a:r>
            <a:r>
              <a:rPr lang="en-GB" sz="2000" dirty="0" smtClean="0"/>
              <a:t> </a:t>
            </a:r>
            <a:r>
              <a:rPr lang="en-GB" sz="2000" dirty="0" err="1" smtClean="0"/>
              <a:t>mynd</a:t>
            </a:r>
            <a:r>
              <a:rPr lang="en-GB" sz="2000" dirty="0" smtClean="0"/>
              <a:t> </a:t>
            </a:r>
            <a:r>
              <a:rPr lang="en-GB" sz="2000" dirty="0" err="1" smtClean="0"/>
              <a:t>ymlaen</a:t>
            </a:r>
            <a:r>
              <a:rPr lang="en-GB" sz="2000" dirty="0" smtClean="0"/>
              <a:t> am </a:t>
            </a:r>
            <a:r>
              <a:rPr lang="en-GB" sz="2000" dirty="0" err="1" smtClean="0"/>
              <a:t>eu</a:t>
            </a:r>
            <a:r>
              <a:rPr lang="en-GB" sz="2000" dirty="0" smtClean="0"/>
              <a:t> </a:t>
            </a:r>
            <a:r>
              <a:rPr lang="en-GB" sz="2000" dirty="0" err="1" smtClean="0"/>
              <a:t>hawliau</a:t>
            </a:r>
            <a:endParaRPr lang="en-US" sz="2000" dirty="0"/>
          </a:p>
        </p:txBody>
      </p:sp>
      <p:sp>
        <p:nvSpPr>
          <p:cNvPr id="4" name="Content Placeholder 3"/>
          <p:cNvSpPr>
            <a:spLocks noGrp="1"/>
          </p:cNvSpPr>
          <p:nvPr>
            <p:ph sz="quarter" idx="14"/>
          </p:nvPr>
        </p:nvSpPr>
        <p:spPr>
          <a:xfrm>
            <a:off x="4645152" y="2679192"/>
            <a:ext cx="3822192" cy="3918160"/>
          </a:xfrm>
        </p:spPr>
        <p:txBody>
          <a:bodyPr/>
          <a:lstStyle/>
          <a:p>
            <a:r>
              <a:rPr lang="en-GB" sz="2000" i="1" dirty="0" smtClean="0"/>
              <a:t>Pupil to teacher “ Oh but Miss, racist jokes are funny, </a:t>
            </a:r>
            <a:r>
              <a:rPr lang="en-GB" sz="2000" i="1" dirty="0" err="1" smtClean="0"/>
              <a:t>Jasprit</a:t>
            </a:r>
            <a:r>
              <a:rPr lang="en-GB" sz="2000" i="1" dirty="0" smtClean="0"/>
              <a:t> laughs at them, so they must be OK”</a:t>
            </a:r>
          </a:p>
          <a:p>
            <a:r>
              <a:rPr lang="en-GB" sz="2000" i="1" dirty="0" smtClean="0"/>
              <a:t>A pupil complains that an Asian girl is allowed to cover her legs in PE</a:t>
            </a:r>
          </a:p>
          <a:p>
            <a:r>
              <a:rPr lang="en-GB" sz="2000" i="1" dirty="0" smtClean="0"/>
              <a:t>A white pupil says loudly in class to loud approval from others that there are too many ‘sponging refugees going on about their rights’</a:t>
            </a:r>
            <a:endParaRPr lang="en-US" sz="2000" i="1" dirty="0"/>
          </a:p>
        </p:txBody>
      </p:sp>
    </p:spTree>
    <p:extLst>
      <p:ext uri="{BB962C8B-B14F-4D97-AF65-F5344CB8AC3E}">
        <p14:creationId xmlns:p14="http://schemas.microsoft.com/office/powerpoint/2010/main" val="34675250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3"/>
          </p:nvPr>
        </p:nvSpPr>
        <p:spPr/>
        <p:txBody>
          <a:bodyPr/>
          <a:lstStyle/>
          <a:p>
            <a:r>
              <a:rPr lang="en-GB" sz="2000" dirty="0" err="1" smtClean="0"/>
              <a:t>Dau</a:t>
            </a:r>
            <a:r>
              <a:rPr lang="en-GB" sz="2000" dirty="0" smtClean="0"/>
              <a:t> </a:t>
            </a:r>
            <a:r>
              <a:rPr lang="en-GB" sz="2000" dirty="0" err="1" smtClean="0"/>
              <a:t>ddisgybl</a:t>
            </a:r>
            <a:r>
              <a:rPr lang="en-GB" sz="2000" dirty="0" smtClean="0"/>
              <a:t> 6ed </a:t>
            </a:r>
            <a:r>
              <a:rPr lang="en-GB" sz="2000" dirty="0" err="1" smtClean="0"/>
              <a:t>dosbarth</a:t>
            </a:r>
            <a:r>
              <a:rPr lang="en-GB" sz="2000" dirty="0" smtClean="0"/>
              <a:t> </a:t>
            </a:r>
            <a:r>
              <a:rPr lang="en-GB" sz="2000" dirty="0" err="1" smtClean="0"/>
              <a:t>hoyw</a:t>
            </a:r>
            <a:r>
              <a:rPr lang="en-GB" sz="2000" dirty="0" smtClean="0"/>
              <a:t> </a:t>
            </a:r>
            <a:r>
              <a:rPr lang="en-GB" sz="2000" dirty="0" err="1" smtClean="0"/>
              <a:t>yn</a:t>
            </a:r>
            <a:r>
              <a:rPr lang="en-GB" sz="2000" dirty="0" smtClean="0"/>
              <a:t> </a:t>
            </a:r>
            <a:r>
              <a:rPr lang="en-GB" sz="2000" dirty="0" err="1" smtClean="0"/>
              <a:t>cael</a:t>
            </a:r>
            <a:r>
              <a:rPr lang="en-GB" sz="2000" dirty="0" smtClean="0"/>
              <a:t> </a:t>
            </a:r>
            <a:r>
              <a:rPr lang="en-GB" sz="2000" dirty="0" err="1" smtClean="0"/>
              <a:t>stwr</a:t>
            </a:r>
            <a:r>
              <a:rPr lang="en-GB" sz="2000" dirty="0" smtClean="0"/>
              <a:t> </a:t>
            </a:r>
            <a:r>
              <a:rPr lang="en-GB" sz="2000" dirty="0" err="1" smtClean="0"/>
              <a:t>gan</a:t>
            </a:r>
            <a:r>
              <a:rPr lang="en-GB" sz="2000" dirty="0" smtClean="0"/>
              <a:t> </a:t>
            </a:r>
            <a:r>
              <a:rPr lang="en-GB" sz="2000" dirty="0" err="1" smtClean="0"/>
              <a:t>eu</a:t>
            </a:r>
            <a:r>
              <a:rPr lang="en-GB" sz="2000" dirty="0" smtClean="0"/>
              <a:t> </a:t>
            </a:r>
            <a:r>
              <a:rPr lang="en-GB" sz="2000" dirty="0" err="1" smtClean="0"/>
              <a:t>athrawon</a:t>
            </a:r>
            <a:r>
              <a:rPr lang="en-GB" sz="2000" dirty="0" smtClean="0"/>
              <a:t> am </a:t>
            </a:r>
            <a:r>
              <a:rPr lang="en-GB" sz="2000" dirty="0" err="1" smtClean="0"/>
              <a:t>ddal</a:t>
            </a:r>
            <a:r>
              <a:rPr lang="en-GB" sz="2000" dirty="0" smtClean="0"/>
              <a:t> </a:t>
            </a:r>
            <a:r>
              <a:rPr lang="en-GB" sz="2000" dirty="0" err="1" smtClean="0"/>
              <a:t>dwylo</a:t>
            </a:r>
            <a:r>
              <a:rPr lang="en-GB" sz="2000" dirty="0" smtClean="0"/>
              <a:t> </a:t>
            </a:r>
            <a:r>
              <a:rPr lang="en-GB" sz="2000" dirty="0" err="1" smtClean="0"/>
              <a:t>ond</a:t>
            </a:r>
            <a:r>
              <a:rPr lang="en-GB" sz="2000" dirty="0" smtClean="0"/>
              <a:t> </a:t>
            </a:r>
            <a:r>
              <a:rPr lang="en-GB" sz="2000" dirty="0" err="1" smtClean="0"/>
              <a:t>mae’r</a:t>
            </a:r>
            <a:r>
              <a:rPr lang="en-GB" sz="2000" dirty="0" smtClean="0"/>
              <a:t> </a:t>
            </a:r>
            <a:r>
              <a:rPr lang="en-GB" sz="2000" dirty="0" err="1" smtClean="0"/>
              <a:t>athrawon</a:t>
            </a:r>
            <a:r>
              <a:rPr lang="en-GB" sz="2000" dirty="0" smtClean="0"/>
              <a:t> </a:t>
            </a:r>
            <a:r>
              <a:rPr lang="en-GB" sz="2000" dirty="0" err="1" smtClean="0"/>
              <a:t>yn</a:t>
            </a:r>
            <a:r>
              <a:rPr lang="en-GB" sz="2000" dirty="0" smtClean="0"/>
              <a:t> </a:t>
            </a:r>
            <a:r>
              <a:rPr lang="en-GB" sz="2000" dirty="0" err="1" smtClean="0"/>
              <a:t>derbyn</a:t>
            </a:r>
            <a:r>
              <a:rPr lang="en-GB" sz="2000" dirty="0" smtClean="0"/>
              <a:t> </a:t>
            </a:r>
            <a:r>
              <a:rPr lang="en-GB" sz="2000" dirty="0" err="1" smtClean="0"/>
              <a:t>yr</a:t>
            </a:r>
            <a:r>
              <a:rPr lang="en-GB" sz="2000" dirty="0" smtClean="0"/>
              <a:t> un </a:t>
            </a:r>
            <a:r>
              <a:rPr lang="en-GB" sz="2000" dirty="0" err="1" smtClean="0"/>
              <a:t>ymddygiad</a:t>
            </a:r>
            <a:r>
              <a:rPr lang="en-GB" sz="2000" dirty="0" smtClean="0"/>
              <a:t> </a:t>
            </a:r>
            <a:r>
              <a:rPr lang="en-GB" sz="2000" dirty="0" err="1" smtClean="0"/>
              <a:t>gyda</a:t>
            </a:r>
            <a:r>
              <a:rPr lang="en-GB" sz="2000" dirty="0" smtClean="0"/>
              <a:t> </a:t>
            </a:r>
            <a:r>
              <a:rPr lang="en-GB" sz="2000" dirty="0" err="1" smtClean="0"/>
              <a:t>chyplau</a:t>
            </a:r>
            <a:r>
              <a:rPr lang="en-GB" sz="2000" dirty="0" smtClean="0"/>
              <a:t> </a:t>
            </a:r>
            <a:r>
              <a:rPr lang="en-GB" sz="2000" dirty="0" err="1" smtClean="0"/>
              <a:t>sydd</a:t>
            </a:r>
            <a:r>
              <a:rPr lang="en-GB" sz="2000" dirty="0" smtClean="0"/>
              <a:t> </a:t>
            </a:r>
            <a:r>
              <a:rPr lang="en-GB" sz="2000" dirty="0" err="1" smtClean="0"/>
              <a:t>ddim</a:t>
            </a:r>
            <a:r>
              <a:rPr lang="en-GB" sz="2000" dirty="0" smtClean="0"/>
              <a:t> </a:t>
            </a:r>
            <a:r>
              <a:rPr lang="en-GB" sz="2000" dirty="0" err="1" smtClean="0"/>
              <a:t>yn</a:t>
            </a:r>
            <a:r>
              <a:rPr lang="en-GB" sz="2000" dirty="0" smtClean="0"/>
              <a:t> </a:t>
            </a:r>
            <a:r>
              <a:rPr lang="en-GB" sz="2000" dirty="0" err="1" smtClean="0"/>
              <a:t>hoyw</a:t>
            </a:r>
            <a:endParaRPr lang="en-GB" sz="2000" dirty="0" smtClean="0"/>
          </a:p>
          <a:p>
            <a:r>
              <a:rPr lang="en-GB" sz="2000" dirty="0" err="1" smtClean="0"/>
              <a:t>Athrawon</a:t>
            </a:r>
            <a:r>
              <a:rPr lang="en-GB" sz="2000" dirty="0" smtClean="0"/>
              <a:t> </a:t>
            </a:r>
            <a:r>
              <a:rPr lang="en-GB" sz="2000" dirty="0" err="1" smtClean="0"/>
              <a:t>benywaidd</a:t>
            </a:r>
            <a:r>
              <a:rPr lang="en-GB" sz="2000" dirty="0" smtClean="0"/>
              <a:t> a </a:t>
            </a:r>
            <a:r>
              <a:rPr lang="en-GB" sz="2000" dirty="0" err="1" smtClean="0"/>
              <a:t>gwrywaidd</a:t>
            </a:r>
            <a:r>
              <a:rPr lang="en-GB" sz="2000" dirty="0" smtClean="0"/>
              <a:t> </a:t>
            </a:r>
            <a:r>
              <a:rPr lang="en-GB" sz="2000" dirty="0" err="1" smtClean="0"/>
              <a:t>yn</a:t>
            </a:r>
            <a:r>
              <a:rPr lang="en-GB" sz="2000" dirty="0" smtClean="0"/>
              <a:t> </a:t>
            </a:r>
            <a:r>
              <a:rPr lang="en-GB" sz="2000" dirty="0" err="1" smtClean="0"/>
              <a:t>meddwl</a:t>
            </a:r>
            <a:r>
              <a:rPr lang="en-GB" sz="2000" dirty="0" smtClean="0"/>
              <a:t> bod </a:t>
            </a:r>
            <a:r>
              <a:rPr lang="en-GB" sz="2000" dirty="0" err="1" smtClean="0"/>
              <a:t>merched</a:t>
            </a:r>
            <a:r>
              <a:rPr lang="en-GB" sz="2000" dirty="0" smtClean="0"/>
              <a:t> </a:t>
            </a:r>
            <a:r>
              <a:rPr lang="en-GB" sz="2000" dirty="0" err="1" smtClean="0"/>
              <a:t>yn</a:t>
            </a:r>
            <a:r>
              <a:rPr lang="en-GB" sz="2000" dirty="0" smtClean="0"/>
              <a:t> </a:t>
            </a:r>
            <a:r>
              <a:rPr lang="en-GB" sz="2000" dirty="0" err="1" smtClean="0"/>
              <a:t>llai</a:t>
            </a:r>
            <a:r>
              <a:rPr lang="en-GB" sz="2000" dirty="0" smtClean="0"/>
              <a:t> </a:t>
            </a:r>
            <a:r>
              <a:rPr lang="en-GB" sz="2000" dirty="0" err="1" smtClean="0"/>
              <a:t>galluog</a:t>
            </a:r>
            <a:r>
              <a:rPr lang="en-GB" sz="2000" dirty="0" smtClean="0"/>
              <a:t> </a:t>
            </a:r>
            <a:r>
              <a:rPr lang="en-GB" sz="2000" dirty="0" err="1" smtClean="0"/>
              <a:t>na</a:t>
            </a:r>
            <a:r>
              <a:rPr lang="en-GB" sz="2000" dirty="0" smtClean="0"/>
              <a:t> </a:t>
            </a:r>
            <a:r>
              <a:rPr lang="en-GB" sz="2000" dirty="0" err="1" smtClean="0"/>
              <a:t>bechgyn</a:t>
            </a:r>
            <a:endParaRPr lang="en-GB" sz="2000" dirty="0" smtClean="0"/>
          </a:p>
          <a:p>
            <a:r>
              <a:rPr lang="en-GB" sz="2000" dirty="0" err="1" smtClean="0"/>
              <a:t>Gwersi</a:t>
            </a:r>
            <a:r>
              <a:rPr lang="en-GB" sz="2000" dirty="0" smtClean="0"/>
              <a:t> AG </a:t>
            </a:r>
            <a:r>
              <a:rPr lang="en-GB" sz="2000" dirty="0" err="1" smtClean="0"/>
              <a:t>yn</a:t>
            </a:r>
            <a:r>
              <a:rPr lang="en-GB" sz="2000" dirty="0" smtClean="0"/>
              <a:t> </a:t>
            </a:r>
            <a:r>
              <a:rPr lang="en-GB" sz="2000" dirty="0" err="1" smtClean="0"/>
              <a:t>adlewyrchu</a:t>
            </a:r>
            <a:r>
              <a:rPr lang="en-GB" sz="2000" dirty="0" smtClean="0"/>
              <a:t> dim </a:t>
            </a:r>
            <a:r>
              <a:rPr lang="en-GB" sz="2000" dirty="0" err="1" smtClean="0"/>
              <a:t>ond</a:t>
            </a:r>
            <a:r>
              <a:rPr lang="en-GB" sz="2000" dirty="0" smtClean="0"/>
              <a:t> </a:t>
            </a:r>
            <a:r>
              <a:rPr lang="en-GB" sz="2000" dirty="0" err="1" smtClean="0"/>
              <a:t>tradoddiad</a:t>
            </a:r>
            <a:r>
              <a:rPr lang="en-GB" sz="2000" dirty="0" smtClean="0"/>
              <a:t> </a:t>
            </a:r>
            <a:r>
              <a:rPr lang="en-GB" sz="2000" dirty="0" err="1" smtClean="0"/>
              <a:t>Cristnogol</a:t>
            </a:r>
            <a:r>
              <a:rPr lang="en-GB" sz="2000" dirty="0" smtClean="0"/>
              <a:t> y </a:t>
            </a:r>
            <a:r>
              <a:rPr lang="en-GB" sz="2000" dirty="0" err="1" smtClean="0"/>
              <a:t>wlad</a:t>
            </a:r>
            <a:r>
              <a:rPr lang="en-GB" sz="2000" dirty="0" smtClean="0"/>
              <a:t> hon </a:t>
            </a:r>
            <a:endParaRPr lang="en-US" sz="2000" dirty="0"/>
          </a:p>
        </p:txBody>
      </p:sp>
      <p:sp>
        <p:nvSpPr>
          <p:cNvPr id="4" name="Content Placeholder 3"/>
          <p:cNvSpPr>
            <a:spLocks noGrp="1"/>
          </p:cNvSpPr>
          <p:nvPr>
            <p:ph sz="quarter" idx="14"/>
          </p:nvPr>
        </p:nvSpPr>
        <p:spPr/>
        <p:txBody>
          <a:bodyPr/>
          <a:lstStyle/>
          <a:p>
            <a:r>
              <a:rPr lang="en-GB" sz="2000" i="1" dirty="0" smtClean="0"/>
              <a:t>Two gay sixth formers in North Wales are told off by their teachers for hand holding but the teachers tolerate the same behaviour among straight couples</a:t>
            </a:r>
          </a:p>
          <a:p>
            <a:r>
              <a:rPr lang="en-GB" sz="2000" i="1" dirty="0" smtClean="0"/>
              <a:t>Men and women teachers think girls are less intelligent than boys</a:t>
            </a:r>
          </a:p>
          <a:p>
            <a:r>
              <a:rPr lang="en-GB" sz="2000" i="1" dirty="0" smtClean="0"/>
              <a:t>RE lessons only reflect the Christian tradition of this country</a:t>
            </a:r>
            <a:endParaRPr lang="en-US" sz="2000" i="1" dirty="0"/>
          </a:p>
        </p:txBody>
      </p:sp>
    </p:spTree>
    <p:extLst>
      <p:ext uri="{BB962C8B-B14F-4D97-AF65-F5344CB8AC3E}">
        <p14:creationId xmlns:p14="http://schemas.microsoft.com/office/powerpoint/2010/main" val="25979248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p:cNvSpPr>
          <p:nvPr>
            <p:ph type="title"/>
          </p:nvPr>
        </p:nvSpPr>
        <p:spPr>
          <a:xfrm>
            <a:off x="457200" y="338328"/>
            <a:ext cx="8229600" cy="1252728"/>
          </a:xfrm>
          <a:extLst/>
        </p:spPr>
        <p:txBody>
          <a:bodyPr rtlCol="0">
            <a:normAutofit/>
            <a:scene3d>
              <a:camera prst="orthographicFront"/>
              <a:lightRig rig="soft" dir="t"/>
            </a:scene3d>
            <a:sp3d prstMaterial="softEdge">
              <a:bevelT w="25400" h="25400"/>
            </a:sp3d>
          </a:bodyPr>
          <a:lstStyle/>
          <a:p>
            <a:pPr algn="r" fontAlgn="auto">
              <a:spcAft>
                <a:spcPts val="0"/>
              </a:spcAft>
              <a:defRPr/>
            </a:pPr>
            <a:r>
              <a:rPr lang="en-GB" sz="4100" b="1" dirty="0">
                <a:solidFill>
                  <a:schemeClr val="tx1"/>
                </a:solidFill>
              </a:rPr>
              <a:t>Gay Pride</a:t>
            </a:r>
          </a:p>
        </p:txBody>
      </p:sp>
      <p:sp>
        <p:nvSpPr>
          <p:cNvPr id="2" name="Content Placeholder 1"/>
          <p:cNvSpPr>
            <a:spLocks noGrp="1"/>
          </p:cNvSpPr>
          <p:nvPr>
            <p:ph sz="quarter" idx="13"/>
          </p:nvPr>
        </p:nvSpPr>
        <p:spPr>
          <a:xfrm>
            <a:off x="676275" y="2133600"/>
            <a:ext cx="3822700" cy="4535760"/>
          </a:xfrm>
        </p:spPr>
        <p:txBody>
          <a:bodyPr rtlCol="0">
            <a:normAutofit fontScale="85000" lnSpcReduction="10000"/>
          </a:bodyPr>
          <a:lstStyle/>
          <a:p>
            <a:pPr marL="274320" indent="-274320" fontAlgn="auto">
              <a:lnSpc>
                <a:spcPct val="120000"/>
              </a:lnSpc>
              <a:spcAft>
                <a:spcPts val="0"/>
              </a:spcAft>
              <a:defRPr/>
            </a:pPr>
            <a:r>
              <a:rPr lang="en-GB" dirty="0" smtClean="0"/>
              <a:t>Tan 1967 </a:t>
            </a:r>
            <a:r>
              <a:rPr lang="en-GB" dirty="0" err="1" smtClean="0"/>
              <a:t>roedd</a:t>
            </a:r>
            <a:r>
              <a:rPr lang="en-GB" dirty="0" smtClean="0"/>
              <a:t> y </a:t>
            </a:r>
            <a:r>
              <a:rPr lang="en-GB" dirty="0" err="1" smtClean="0"/>
              <a:t>weithred</a:t>
            </a:r>
            <a:r>
              <a:rPr lang="en-GB" dirty="0" smtClean="0"/>
              <a:t> </a:t>
            </a:r>
            <a:r>
              <a:rPr lang="en-GB" dirty="0" err="1" smtClean="0"/>
              <a:t>rhywiol</a:t>
            </a:r>
            <a:r>
              <a:rPr lang="en-GB" dirty="0" smtClean="0"/>
              <a:t> </a:t>
            </a:r>
            <a:r>
              <a:rPr lang="en-GB" dirty="0" err="1" smtClean="0"/>
              <a:t>gwrwgydiol</a:t>
            </a:r>
            <a:r>
              <a:rPr lang="en-GB" dirty="0" smtClean="0"/>
              <a:t> </a:t>
            </a:r>
            <a:r>
              <a:rPr lang="en-GB" dirty="0" err="1" smtClean="0"/>
              <a:t>dynol</a:t>
            </a:r>
            <a:r>
              <a:rPr lang="en-GB" dirty="0" smtClean="0"/>
              <a:t> </a:t>
            </a:r>
            <a:r>
              <a:rPr lang="en-GB" dirty="0" err="1" smtClean="0"/>
              <a:t>yn</a:t>
            </a:r>
            <a:r>
              <a:rPr lang="en-GB" dirty="0" smtClean="0"/>
              <a:t> </a:t>
            </a:r>
            <a:r>
              <a:rPr lang="en-GB" dirty="0" err="1" smtClean="0"/>
              <a:t>drosedd</a:t>
            </a:r>
            <a:r>
              <a:rPr lang="en-GB" dirty="0" smtClean="0"/>
              <a:t> a </a:t>
            </a:r>
            <a:r>
              <a:rPr lang="en-GB" dirty="0" err="1" smtClean="0"/>
              <a:t>fedr</a:t>
            </a:r>
            <a:r>
              <a:rPr lang="en-GB" dirty="0" smtClean="0"/>
              <a:t> </a:t>
            </a:r>
            <a:r>
              <a:rPr lang="en-GB" dirty="0" err="1" smtClean="0"/>
              <a:t>cael</a:t>
            </a:r>
            <a:r>
              <a:rPr lang="en-GB" dirty="0" smtClean="0"/>
              <a:t> </a:t>
            </a:r>
            <a:r>
              <a:rPr lang="en-GB" dirty="0" err="1" smtClean="0"/>
              <a:t>carchar</a:t>
            </a:r>
            <a:r>
              <a:rPr lang="en-GB" dirty="0" smtClean="0"/>
              <a:t> </a:t>
            </a:r>
            <a:r>
              <a:rPr lang="en-GB" dirty="0" err="1" smtClean="0"/>
              <a:t>yn</a:t>
            </a:r>
            <a:r>
              <a:rPr lang="en-GB" dirty="0" smtClean="0"/>
              <a:t> y DU</a:t>
            </a:r>
          </a:p>
          <a:p>
            <a:pPr marL="274320" indent="-274320" fontAlgn="auto">
              <a:lnSpc>
                <a:spcPct val="120000"/>
              </a:lnSpc>
              <a:spcAft>
                <a:spcPts val="0"/>
              </a:spcAft>
              <a:defRPr/>
            </a:pPr>
            <a:r>
              <a:rPr lang="en-GB" dirty="0" err="1" smtClean="0"/>
              <a:t>Datblygodd</a:t>
            </a:r>
            <a:r>
              <a:rPr lang="en-GB" dirty="0" smtClean="0"/>
              <a:t> </a:t>
            </a:r>
            <a:r>
              <a:rPr lang="en-GB" dirty="0" err="1" smtClean="0"/>
              <a:t>Mudiad</a:t>
            </a:r>
            <a:r>
              <a:rPr lang="en-GB" dirty="0" smtClean="0"/>
              <a:t> </a:t>
            </a:r>
            <a:r>
              <a:rPr lang="en-GB" dirty="0" err="1" smtClean="0"/>
              <a:t>Hawliau’r</a:t>
            </a:r>
            <a:r>
              <a:rPr lang="en-GB" dirty="0" smtClean="0"/>
              <a:t> </a:t>
            </a:r>
            <a:r>
              <a:rPr lang="en-GB" dirty="0" err="1" smtClean="0"/>
              <a:t>Hoywon</a:t>
            </a:r>
            <a:r>
              <a:rPr lang="en-GB" dirty="0" smtClean="0"/>
              <a:t> </a:t>
            </a:r>
            <a:r>
              <a:rPr lang="en-GB" dirty="0" err="1" smtClean="0"/>
              <a:t>yn</a:t>
            </a:r>
            <a:r>
              <a:rPr lang="en-GB" dirty="0" smtClean="0"/>
              <a:t> y 60au </a:t>
            </a:r>
            <a:r>
              <a:rPr lang="en-GB" dirty="0" err="1" smtClean="0"/>
              <a:t>yn</a:t>
            </a:r>
            <a:r>
              <a:rPr lang="en-GB" dirty="0" smtClean="0"/>
              <a:t> </a:t>
            </a:r>
            <a:r>
              <a:rPr lang="en-GB" dirty="0" err="1" smtClean="0"/>
              <a:t>dilyn</a:t>
            </a:r>
            <a:r>
              <a:rPr lang="en-GB" dirty="0" smtClean="0"/>
              <a:t> </a:t>
            </a:r>
            <a:r>
              <a:rPr lang="en-GB" dirty="0" err="1" smtClean="0"/>
              <a:t>terfysg</a:t>
            </a:r>
            <a:r>
              <a:rPr lang="en-GB" dirty="0" smtClean="0"/>
              <a:t> Stonewall</a:t>
            </a:r>
          </a:p>
          <a:p>
            <a:pPr marL="274320" indent="-274320" fontAlgn="auto">
              <a:lnSpc>
                <a:spcPct val="120000"/>
              </a:lnSpc>
              <a:spcAft>
                <a:spcPts val="0"/>
              </a:spcAft>
              <a:defRPr/>
            </a:pPr>
            <a:r>
              <a:rPr lang="en-GB" dirty="0" err="1" smtClean="0"/>
              <a:t>Heriodd</a:t>
            </a:r>
            <a:r>
              <a:rPr lang="en-GB" dirty="0" smtClean="0"/>
              <a:t> </a:t>
            </a:r>
            <a:r>
              <a:rPr lang="en-GB" dirty="0" err="1" smtClean="0"/>
              <a:t>yr</a:t>
            </a:r>
            <a:r>
              <a:rPr lang="en-GB" dirty="0" smtClean="0"/>
              <a:t> </a:t>
            </a:r>
            <a:r>
              <a:rPr lang="en-GB" dirty="0" err="1" smtClean="0"/>
              <a:t>hunaniaeth</a:t>
            </a:r>
            <a:r>
              <a:rPr lang="en-GB" dirty="0" smtClean="0"/>
              <a:t> a </a:t>
            </a:r>
            <a:r>
              <a:rPr lang="en-GB" dirty="0" err="1" smtClean="0"/>
              <a:t>roddwyd</a:t>
            </a:r>
            <a:r>
              <a:rPr lang="en-GB" dirty="0" smtClean="0"/>
              <a:t> </a:t>
            </a:r>
            <a:r>
              <a:rPr lang="en-GB" dirty="0" err="1" smtClean="0"/>
              <a:t>ar</a:t>
            </a:r>
            <a:r>
              <a:rPr lang="en-GB" dirty="0" smtClean="0"/>
              <a:t> </a:t>
            </a:r>
            <a:r>
              <a:rPr lang="en-GB" dirty="0" err="1" smtClean="0"/>
              <a:t>bobl</a:t>
            </a:r>
            <a:r>
              <a:rPr lang="en-GB" dirty="0" smtClean="0"/>
              <a:t> </a:t>
            </a:r>
            <a:r>
              <a:rPr lang="en-GB" dirty="0" err="1" smtClean="0"/>
              <a:t>hoyw</a:t>
            </a:r>
            <a:r>
              <a:rPr lang="en-GB" dirty="0" smtClean="0"/>
              <a:t> a </a:t>
            </a:r>
            <a:r>
              <a:rPr lang="en-GB" dirty="0" err="1" smtClean="0"/>
              <a:t>galw</a:t>
            </a:r>
            <a:r>
              <a:rPr lang="en-GB" dirty="0" smtClean="0"/>
              <a:t> am </a:t>
            </a:r>
            <a:r>
              <a:rPr lang="en-GB" dirty="0" err="1" smtClean="0"/>
              <a:t>hawliau</a:t>
            </a:r>
            <a:r>
              <a:rPr lang="en-GB" dirty="0" smtClean="0"/>
              <a:t> </a:t>
            </a:r>
            <a:r>
              <a:rPr lang="en-GB" dirty="0" err="1" smtClean="0"/>
              <a:t>dynol</a:t>
            </a:r>
            <a:r>
              <a:rPr lang="en-GB" dirty="0" smtClean="0"/>
              <a:t> </a:t>
            </a:r>
            <a:r>
              <a:rPr lang="en-GB" dirty="0" err="1" smtClean="0"/>
              <a:t>ar</a:t>
            </a:r>
            <a:r>
              <a:rPr lang="en-GB" dirty="0" smtClean="0"/>
              <a:t> </a:t>
            </a:r>
            <a:r>
              <a:rPr lang="en-GB" dirty="0" err="1" smtClean="0"/>
              <a:t>gyfer</a:t>
            </a:r>
            <a:r>
              <a:rPr lang="en-GB" dirty="0" smtClean="0"/>
              <a:t> </a:t>
            </a:r>
            <a:r>
              <a:rPr lang="en-GB" dirty="0" err="1" smtClean="0"/>
              <a:t>bobl</a:t>
            </a:r>
            <a:r>
              <a:rPr lang="en-GB" dirty="0" smtClean="0"/>
              <a:t> </a:t>
            </a:r>
            <a:r>
              <a:rPr lang="en-GB" dirty="0" err="1" smtClean="0"/>
              <a:t>hoyw</a:t>
            </a:r>
            <a:r>
              <a:rPr lang="en-GB" dirty="0" smtClean="0"/>
              <a:t> a </a:t>
            </a:r>
            <a:r>
              <a:rPr lang="en-GB" dirty="0" err="1" smtClean="0"/>
              <a:t>lesbiaid</a:t>
            </a:r>
            <a:r>
              <a:rPr lang="en-GB" dirty="0" smtClean="0"/>
              <a:t> </a:t>
            </a:r>
            <a:r>
              <a:rPr lang="en-GB" dirty="0" err="1" smtClean="0"/>
              <a:t>ym</a:t>
            </a:r>
            <a:r>
              <a:rPr lang="en-GB" dirty="0" smtClean="0"/>
              <a:t> </a:t>
            </a:r>
            <a:r>
              <a:rPr lang="en-GB" dirty="0" err="1" smtClean="0"/>
              <a:t>mhob</a:t>
            </a:r>
            <a:r>
              <a:rPr lang="en-GB" dirty="0" smtClean="0"/>
              <a:t> </a:t>
            </a:r>
            <a:r>
              <a:rPr lang="en-GB" dirty="0" err="1" smtClean="0"/>
              <a:t>rhan</a:t>
            </a:r>
            <a:r>
              <a:rPr lang="en-GB" dirty="0" smtClean="0"/>
              <a:t> o </a:t>
            </a:r>
            <a:r>
              <a:rPr lang="en-GB" dirty="0" err="1" smtClean="0"/>
              <a:t>fywyd</a:t>
            </a:r>
            <a:endParaRPr lang="cy-GB" dirty="0"/>
          </a:p>
        </p:txBody>
      </p:sp>
      <p:sp>
        <p:nvSpPr>
          <p:cNvPr id="3" name="Content Placeholder 2"/>
          <p:cNvSpPr>
            <a:spLocks noGrp="1"/>
          </p:cNvSpPr>
          <p:nvPr>
            <p:ph sz="quarter" idx="14"/>
          </p:nvPr>
        </p:nvSpPr>
        <p:spPr>
          <a:xfrm>
            <a:off x="4645025" y="1916112"/>
            <a:ext cx="3822700" cy="4753247"/>
          </a:xfrm>
        </p:spPr>
        <p:txBody>
          <a:bodyPr rtlCol="0">
            <a:normAutofit fontScale="85000" lnSpcReduction="10000"/>
          </a:bodyPr>
          <a:lstStyle/>
          <a:p>
            <a:pPr marL="274320" indent="-274320" fontAlgn="auto">
              <a:lnSpc>
                <a:spcPct val="120000"/>
              </a:lnSpc>
              <a:spcAft>
                <a:spcPts val="0"/>
              </a:spcAft>
              <a:defRPr/>
            </a:pPr>
            <a:r>
              <a:rPr lang="en-US" altLang="en-US" i="1" dirty="0"/>
              <a:t>Until 1967  the male homosexual act was a criminal offence punishable by jail in the U.K.</a:t>
            </a:r>
          </a:p>
          <a:p>
            <a:pPr marL="274320" indent="-274320" fontAlgn="auto">
              <a:lnSpc>
                <a:spcPct val="120000"/>
              </a:lnSpc>
              <a:spcAft>
                <a:spcPts val="0"/>
              </a:spcAft>
              <a:defRPr/>
            </a:pPr>
            <a:r>
              <a:rPr lang="en-US" altLang="en-US" i="1" dirty="0"/>
              <a:t>The Gay Rights Movement also emerged in the 1960’s triggered by the Stonewall riots of 1969.</a:t>
            </a:r>
          </a:p>
          <a:p>
            <a:pPr marL="274320" indent="-274320" fontAlgn="auto">
              <a:lnSpc>
                <a:spcPct val="120000"/>
              </a:lnSpc>
              <a:spcAft>
                <a:spcPts val="0"/>
              </a:spcAft>
              <a:defRPr/>
            </a:pPr>
            <a:r>
              <a:rPr lang="en-US" altLang="en-US" i="1" dirty="0"/>
              <a:t> It challenged the identity imposed upon gay people and sought enforceable civil rights for Gay and Lesbian people in all spheres of life.</a:t>
            </a:r>
          </a:p>
          <a:p>
            <a:pPr marL="274320" indent="-274320" fontAlgn="auto">
              <a:spcAft>
                <a:spcPts val="0"/>
              </a:spcAft>
              <a:defRPr/>
            </a:pPr>
            <a:endParaRPr lang="cy-GB" dirty="0"/>
          </a:p>
        </p:txBody>
      </p:sp>
      <p:pic>
        <p:nvPicPr>
          <p:cNvPr id="23556" name="Picture 6" descr="49aa036f035741789377096b6bf24f7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188913"/>
            <a:ext cx="2160588" cy="172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288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355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p:cNvSpPr>
          <p:nvPr>
            <p:ph type="title"/>
          </p:nvPr>
        </p:nvSpPr>
        <p:spPr>
          <a:xfrm>
            <a:off x="457200" y="338328"/>
            <a:ext cx="8229600" cy="1252728"/>
          </a:xfrm>
          <a:extLst/>
        </p:spPr>
        <p:txBody>
          <a:bodyPr rtlCol="0">
            <a:normAutofit fontScale="90000"/>
            <a:scene3d>
              <a:camera prst="orthographicFront"/>
              <a:lightRig rig="soft" dir="t"/>
            </a:scene3d>
            <a:sp3d prstMaterial="softEdge">
              <a:bevelT w="25400" h="25400"/>
            </a:sp3d>
          </a:bodyPr>
          <a:lstStyle/>
          <a:p>
            <a:pPr algn="r" fontAlgn="auto">
              <a:spcAft>
                <a:spcPts val="0"/>
              </a:spcAft>
              <a:defRPr/>
            </a:pPr>
            <a:r>
              <a:rPr lang="en-GB" sz="4100" b="1" dirty="0" err="1" smtClean="0">
                <a:solidFill>
                  <a:schemeClr val="tx1"/>
                </a:solidFill>
              </a:rPr>
              <a:t>Mudiad</a:t>
            </a:r>
            <a:r>
              <a:rPr lang="en-GB" sz="4100" b="1" dirty="0" smtClean="0">
                <a:solidFill>
                  <a:schemeClr val="tx1"/>
                </a:solidFill>
              </a:rPr>
              <a:t> </a:t>
            </a:r>
            <a:r>
              <a:rPr lang="en-GB" sz="4100" b="1" dirty="0" err="1" smtClean="0">
                <a:solidFill>
                  <a:schemeClr val="tx1"/>
                </a:solidFill>
              </a:rPr>
              <a:t>Hawliau’r</a:t>
            </a:r>
            <a:r>
              <a:rPr lang="en-GB" sz="4100" b="1" dirty="0" smtClean="0">
                <a:solidFill>
                  <a:schemeClr val="tx1"/>
                </a:solidFill>
              </a:rPr>
              <a:t> </a:t>
            </a:r>
            <a:r>
              <a:rPr lang="en-GB" sz="4100" b="1" dirty="0" err="1" smtClean="0">
                <a:solidFill>
                  <a:schemeClr val="tx1"/>
                </a:solidFill>
              </a:rPr>
              <a:t>Duon</a:t>
            </a:r>
            <a:r>
              <a:rPr lang="en-GB" sz="4100" b="1" dirty="0" smtClean="0">
                <a:solidFill>
                  <a:schemeClr val="tx1"/>
                </a:solidFill>
              </a:rPr>
              <a:t/>
            </a:r>
            <a:br>
              <a:rPr lang="en-GB" sz="4100" b="1" dirty="0" smtClean="0">
                <a:solidFill>
                  <a:schemeClr val="tx1"/>
                </a:solidFill>
              </a:rPr>
            </a:br>
            <a:r>
              <a:rPr lang="en-GB" sz="4100" b="1" dirty="0" smtClean="0">
                <a:solidFill>
                  <a:schemeClr val="tx1"/>
                </a:solidFill>
              </a:rPr>
              <a:t>Black </a:t>
            </a:r>
            <a:r>
              <a:rPr lang="en-GB" sz="4100" b="1" dirty="0">
                <a:solidFill>
                  <a:schemeClr val="tx1"/>
                </a:solidFill>
              </a:rPr>
              <a:t>Rights Movement</a:t>
            </a:r>
          </a:p>
        </p:txBody>
      </p:sp>
      <p:sp>
        <p:nvSpPr>
          <p:cNvPr id="18435" name="Content Placeholder 2"/>
          <p:cNvSpPr>
            <a:spLocks noGrp="1"/>
          </p:cNvSpPr>
          <p:nvPr>
            <p:ph sz="quarter" idx="14"/>
          </p:nvPr>
        </p:nvSpPr>
        <p:spPr>
          <a:xfrm>
            <a:off x="4645025" y="2679700"/>
            <a:ext cx="3822700" cy="3446463"/>
          </a:xfrm>
        </p:spPr>
        <p:txBody>
          <a:bodyPr/>
          <a:lstStyle/>
          <a:p>
            <a:r>
              <a:rPr lang="cy-GB" altLang="en-US" smtClean="0">
                <a:hlinkClick r:id="rId2"/>
              </a:rPr>
              <a:t>Rosa Parks' story</a:t>
            </a:r>
            <a:endParaRPr lang="cy-GB" altLang="en-US" smtClean="0"/>
          </a:p>
          <a:p>
            <a:r>
              <a:rPr lang="en-GB" altLang="en-US" smtClean="0"/>
              <a:t>Stori Rosa Parks </a:t>
            </a:r>
            <a:endParaRPr lang="cy-GB" altLang="en-US" smtClean="0"/>
          </a:p>
        </p:txBody>
      </p:sp>
      <p:sp>
        <p:nvSpPr>
          <p:cNvPr id="18436" name="Content Placeholder 3"/>
          <p:cNvSpPr>
            <a:spLocks noGrp="1"/>
          </p:cNvSpPr>
          <p:nvPr>
            <p:ph sz="quarter" idx="13"/>
          </p:nvPr>
        </p:nvSpPr>
        <p:spPr>
          <a:xfrm>
            <a:off x="676275" y="2679700"/>
            <a:ext cx="3822700" cy="3446463"/>
          </a:xfrm>
        </p:spPr>
        <p:txBody>
          <a:bodyPr/>
          <a:lstStyle/>
          <a:p>
            <a:endParaRPr lang="cy-GB" altLang="en-US" smtClean="0"/>
          </a:p>
        </p:txBody>
      </p:sp>
      <p:pic>
        <p:nvPicPr>
          <p:cNvPr id="18437" name="Picture 7" descr="C:\Users\l.roberts\AppData\Local\Microsoft\Windows\Temporary Internet Files\Content.IE5\6IDJCSBB\rosa_parks[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650" y="2060575"/>
            <a:ext cx="3744913"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p:cNvSpPr>
          <p:nvPr>
            <p:ph type="title"/>
          </p:nvPr>
        </p:nvSpPr>
        <p:spPr>
          <a:xfrm>
            <a:off x="457200" y="338328"/>
            <a:ext cx="8229600" cy="1252728"/>
          </a:xfrm>
          <a:extLst/>
        </p:spPr>
        <p:txBody>
          <a:bodyPr rtlCol="0">
            <a:normAutofit/>
            <a:scene3d>
              <a:camera prst="orthographicFront"/>
              <a:lightRig rig="soft" dir="t"/>
            </a:scene3d>
            <a:sp3d prstMaterial="softEdge">
              <a:bevelT w="25400" h="25400"/>
            </a:sp3d>
          </a:bodyPr>
          <a:lstStyle/>
          <a:p>
            <a:pPr algn="r" fontAlgn="auto">
              <a:spcAft>
                <a:spcPts val="0"/>
              </a:spcAft>
              <a:defRPr/>
            </a:pPr>
            <a:r>
              <a:rPr lang="en-GB" sz="3200" b="1" dirty="0" err="1" smtClean="0">
                <a:solidFill>
                  <a:schemeClr val="tx1"/>
                </a:solidFill>
              </a:rPr>
              <a:t>Mudiad</a:t>
            </a:r>
            <a:r>
              <a:rPr lang="en-GB" sz="3200" b="1" dirty="0" smtClean="0">
                <a:solidFill>
                  <a:schemeClr val="tx1"/>
                </a:solidFill>
              </a:rPr>
              <a:t> </a:t>
            </a:r>
            <a:r>
              <a:rPr lang="en-GB" sz="3200" b="1" dirty="0" err="1" smtClean="0">
                <a:solidFill>
                  <a:schemeClr val="tx1"/>
                </a:solidFill>
              </a:rPr>
              <a:t>Hawliau</a:t>
            </a:r>
            <a:r>
              <a:rPr lang="en-GB" sz="3200" b="1" dirty="0" smtClean="0">
                <a:solidFill>
                  <a:schemeClr val="tx1"/>
                </a:solidFill>
              </a:rPr>
              <a:t> </a:t>
            </a:r>
            <a:r>
              <a:rPr lang="en-GB" sz="3200" b="1" dirty="0" err="1" smtClean="0">
                <a:solidFill>
                  <a:schemeClr val="tx1"/>
                </a:solidFill>
              </a:rPr>
              <a:t>Anabledd</a:t>
            </a:r>
            <a:r>
              <a:rPr lang="en-GB" sz="3200" b="1" dirty="0" smtClean="0">
                <a:solidFill>
                  <a:schemeClr val="tx1"/>
                </a:solidFill>
              </a:rPr>
              <a:t/>
            </a:r>
            <a:br>
              <a:rPr lang="en-GB" sz="3200" b="1" dirty="0" smtClean="0">
                <a:solidFill>
                  <a:schemeClr val="tx1"/>
                </a:solidFill>
              </a:rPr>
            </a:br>
            <a:r>
              <a:rPr lang="en-GB" sz="3200" b="1" dirty="0" smtClean="0">
                <a:solidFill>
                  <a:schemeClr val="tx1"/>
                </a:solidFill>
              </a:rPr>
              <a:t>Disability </a:t>
            </a:r>
            <a:r>
              <a:rPr lang="en-GB" sz="3200" b="1" dirty="0">
                <a:solidFill>
                  <a:schemeClr val="tx1"/>
                </a:solidFill>
              </a:rPr>
              <a:t>Rights Movement</a:t>
            </a:r>
          </a:p>
        </p:txBody>
      </p:sp>
      <p:sp>
        <p:nvSpPr>
          <p:cNvPr id="25603" name="Rectangle 3"/>
          <p:cNvSpPr>
            <a:spLocks noGrp="1"/>
          </p:cNvSpPr>
          <p:nvPr>
            <p:ph sz="quarter" idx="13"/>
          </p:nvPr>
        </p:nvSpPr>
        <p:spPr>
          <a:xfrm>
            <a:off x="676275" y="1844675"/>
            <a:ext cx="3822700" cy="4752975"/>
          </a:xfrm>
        </p:spPr>
        <p:txBody>
          <a:bodyPr rtlCol="0">
            <a:normAutofit lnSpcReduction="10000"/>
          </a:bodyPr>
          <a:lstStyle/>
          <a:p>
            <a:pPr marL="274320" indent="-274320" fontAlgn="auto">
              <a:lnSpc>
                <a:spcPct val="110000"/>
              </a:lnSpc>
              <a:spcAft>
                <a:spcPts val="0"/>
              </a:spcAft>
              <a:defRPr/>
            </a:pPr>
            <a:r>
              <a:rPr lang="en-US" altLang="en-US" sz="2000" dirty="0" err="1" smtClean="0"/>
              <a:t>Dechreuwyd</a:t>
            </a:r>
            <a:r>
              <a:rPr lang="en-US" altLang="en-US" sz="2000" dirty="0" smtClean="0"/>
              <a:t> </a:t>
            </a:r>
            <a:r>
              <a:rPr lang="en-US" altLang="en-US" sz="2000" dirty="0" err="1" smtClean="0"/>
              <a:t>yn</a:t>
            </a:r>
            <a:r>
              <a:rPr lang="en-US" altLang="en-US" sz="2000" dirty="0" smtClean="0"/>
              <a:t> </a:t>
            </a:r>
            <a:r>
              <a:rPr lang="en-US" altLang="en-US" sz="2000" dirty="0" err="1" smtClean="0"/>
              <a:t>yr</a:t>
            </a:r>
            <a:r>
              <a:rPr lang="en-US" altLang="en-US" sz="2000" dirty="0" smtClean="0"/>
              <a:t> UDA </a:t>
            </a:r>
            <a:r>
              <a:rPr lang="en-US" altLang="en-US" sz="2000" dirty="0" err="1" smtClean="0"/>
              <a:t>yn</a:t>
            </a:r>
            <a:r>
              <a:rPr lang="en-US" altLang="en-US" sz="2000" dirty="0" smtClean="0"/>
              <a:t> y 60au</a:t>
            </a:r>
          </a:p>
          <a:p>
            <a:pPr marL="274320" indent="-274320" fontAlgn="auto">
              <a:lnSpc>
                <a:spcPct val="110000"/>
              </a:lnSpc>
              <a:spcAft>
                <a:spcPts val="0"/>
              </a:spcAft>
              <a:defRPr/>
            </a:pPr>
            <a:r>
              <a:rPr lang="en-US" altLang="en-US" sz="2000" dirty="0" err="1" smtClean="0"/>
              <a:t>Mynnu’r</a:t>
            </a:r>
            <a:r>
              <a:rPr lang="en-US" altLang="en-US" sz="2000" dirty="0" smtClean="0"/>
              <a:t> </a:t>
            </a:r>
            <a:r>
              <a:rPr lang="en-US" altLang="en-US" sz="2000" dirty="0" err="1" smtClean="0"/>
              <a:t>hawl</a:t>
            </a:r>
            <a:r>
              <a:rPr lang="en-US" altLang="en-US" sz="2000" dirty="0" smtClean="0"/>
              <a:t> I </a:t>
            </a:r>
            <a:r>
              <a:rPr lang="en-US" altLang="en-US" sz="2000" dirty="0" err="1" smtClean="0"/>
              <a:t>fyw</a:t>
            </a:r>
            <a:r>
              <a:rPr lang="en-US" altLang="en-US" sz="2000" dirty="0" smtClean="0"/>
              <a:t> </a:t>
            </a:r>
            <a:r>
              <a:rPr lang="en-US" altLang="en-US" sz="2000" dirty="0" err="1" smtClean="0"/>
              <a:t>yn</a:t>
            </a:r>
            <a:r>
              <a:rPr lang="en-US" altLang="en-US" sz="2000" dirty="0" smtClean="0"/>
              <a:t> </a:t>
            </a:r>
            <a:r>
              <a:rPr lang="en-US" altLang="en-US" sz="2000" dirty="0" err="1" smtClean="0"/>
              <a:t>annibynnol</a:t>
            </a:r>
            <a:r>
              <a:rPr lang="en-US" altLang="en-US" sz="2000" dirty="0" smtClean="0"/>
              <a:t>, </a:t>
            </a:r>
            <a:r>
              <a:rPr lang="en-US" altLang="en-US" sz="2000" dirty="0" err="1" smtClean="0"/>
              <a:t>adeiladau</a:t>
            </a:r>
            <a:r>
              <a:rPr lang="en-US" altLang="en-US" sz="2000" dirty="0" smtClean="0"/>
              <a:t> </a:t>
            </a:r>
            <a:r>
              <a:rPr lang="en-US" altLang="en-US" sz="2000" dirty="0" err="1" smtClean="0"/>
              <a:t>hygyrch</a:t>
            </a:r>
            <a:r>
              <a:rPr lang="en-US" altLang="en-US" sz="2000" dirty="0" smtClean="0"/>
              <a:t>, </a:t>
            </a:r>
            <a:r>
              <a:rPr lang="en-US" altLang="en-US" sz="2000" dirty="0" err="1" smtClean="0"/>
              <a:t>trafnidiaeth</a:t>
            </a:r>
            <a:r>
              <a:rPr lang="en-US" altLang="en-US" sz="2000" dirty="0" smtClean="0"/>
              <a:t> </a:t>
            </a:r>
            <a:r>
              <a:rPr lang="en-US" altLang="en-US" sz="2000" dirty="0" err="1" smtClean="0"/>
              <a:t>ayyb</a:t>
            </a:r>
            <a:endParaRPr lang="en-US" altLang="en-US" sz="2000" dirty="0"/>
          </a:p>
          <a:p>
            <a:pPr marL="274320" indent="-274320" fontAlgn="auto">
              <a:lnSpc>
                <a:spcPct val="110000"/>
              </a:lnSpc>
              <a:spcAft>
                <a:spcPts val="0"/>
              </a:spcAft>
              <a:defRPr/>
            </a:pPr>
            <a:r>
              <a:rPr lang="en-US" altLang="en-US" sz="2000" dirty="0" err="1" smtClean="0"/>
              <a:t>Yn</a:t>
            </a:r>
            <a:r>
              <a:rPr lang="en-US" altLang="en-US" sz="2000" dirty="0" smtClean="0"/>
              <a:t> y 70au, 80au, </a:t>
            </a:r>
            <a:r>
              <a:rPr lang="en-US" altLang="en-US" sz="2000" dirty="0" err="1" smtClean="0"/>
              <a:t>mwy</a:t>
            </a:r>
            <a:r>
              <a:rPr lang="en-US" altLang="en-US" sz="2000" dirty="0" smtClean="0"/>
              <a:t> radical </a:t>
            </a:r>
          </a:p>
          <a:p>
            <a:pPr marL="274320" indent="-274320" fontAlgn="auto">
              <a:lnSpc>
                <a:spcPct val="110000"/>
              </a:lnSpc>
              <a:spcAft>
                <a:spcPts val="0"/>
              </a:spcAft>
              <a:defRPr/>
            </a:pPr>
            <a:r>
              <a:rPr lang="en-US" altLang="en-US" sz="2000" dirty="0" err="1" smtClean="0"/>
              <a:t>Milwriaethu</a:t>
            </a:r>
            <a:r>
              <a:rPr lang="en-US" altLang="en-US" sz="2000" dirty="0" smtClean="0"/>
              <a:t> </a:t>
            </a:r>
            <a:r>
              <a:rPr lang="en-US" altLang="en-US" sz="2000" dirty="0" err="1" smtClean="0"/>
              <a:t>yn</a:t>
            </a:r>
            <a:r>
              <a:rPr lang="en-US" altLang="en-US" sz="2000" dirty="0" smtClean="0"/>
              <a:t> y DU </a:t>
            </a:r>
            <a:r>
              <a:rPr lang="en-US" altLang="en-US" sz="2000" dirty="0" err="1" smtClean="0"/>
              <a:t>hefyd</a:t>
            </a:r>
            <a:endParaRPr lang="en-US" altLang="en-US" sz="2000" dirty="0" smtClean="0"/>
          </a:p>
          <a:p>
            <a:pPr marL="274320" indent="-274320" fontAlgn="auto">
              <a:lnSpc>
                <a:spcPct val="110000"/>
              </a:lnSpc>
              <a:spcAft>
                <a:spcPts val="0"/>
              </a:spcAft>
              <a:defRPr/>
            </a:pPr>
            <a:r>
              <a:rPr lang="en-US" altLang="en-US" sz="2000" dirty="0" err="1" smtClean="0"/>
              <a:t>Rhoi</a:t>
            </a:r>
            <a:r>
              <a:rPr lang="en-US" altLang="en-US" sz="2000" dirty="0" smtClean="0"/>
              <a:t> </a:t>
            </a:r>
            <a:r>
              <a:rPr lang="en-US" altLang="en-US" sz="2000" dirty="0" err="1" smtClean="0"/>
              <a:t>sialens</a:t>
            </a:r>
            <a:r>
              <a:rPr lang="en-US" altLang="en-US" sz="2000" dirty="0" smtClean="0"/>
              <a:t> </a:t>
            </a:r>
            <a:r>
              <a:rPr lang="en-US" altLang="en-US" sz="2000" dirty="0" err="1" smtClean="0"/>
              <a:t>i</a:t>
            </a:r>
            <a:r>
              <a:rPr lang="en-US" altLang="en-US" sz="2000" dirty="0" smtClean="0"/>
              <a:t> </a:t>
            </a:r>
            <a:r>
              <a:rPr lang="en-US" altLang="en-US" sz="2000" dirty="0" err="1" smtClean="0"/>
              <a:t>fodel</a:t>
            </a:r>
            <a:r>
              <a:rPr lang="en-US" altLang="en-US" sz="2000" dirty="0" smtClean="0"/>
              <a:t> </a:t>
            </a:r>
            <a:r>
              <a:rPr lang="en-US" altLang="en-US" sz="2000" dirty="0" err="1" smtClean="0"/>
              <a:t>meddygol</a:t>
            </a:r>
            <a:r>
              <a:rPr lang="en-US" altLang="en-US" sz="2000" dirty="0" smtClean="0"/>
              <a:t> </a:t>
            </a:r>
            <a:r>
              <a:rPr lang="en-US" altLang="en-US" sz="2000" dirty="0" err="1" smtClean="0"/>
              <a:t>anabledd</a:t>
            </a:r>
            <a:endParaRPr lang="en-US" altLang="en-US" sz="2000" dirty="0"/>
          </a:p>
          <a:p>
            <a:pPr marL="274320" indent="-274320" fontAlgn="auto">
              <a:lnSpc>
                <a:spcPct val="110000"/>
              </a:lnSpc>
              <a:spcAft>
                <a:spcPts val="0"/>
              </a:spcAft>
              <a:defRPr/>
            </a:pPr>
            <a:r>
              <a:rPr lang="en-US" altLang="en-US" sz="2000" dirty="0" err="1" smtClean="0"/>
              <a:t>yn</a:t>
            </a:r>
            <a:r>
              <a:rPr lang="en-US" altLang="en-US" sz="2000" dirty="0" smtClean="0"/>
              <a:t> y 90au, </a:t>
            </a:r>
            <a:r>
              <a:rPr lang="en-US" altLang="en-US" sz="2000" dirty="0" err="1" smtClean="0"/>
              <a:t>hawliau</a:t>
            </a:r>
            <a:r>
              <a:rPr lang="en-US" altLang="en-US" sz="2000" dirty="0" smtClean="0"/>
              <a:t> </a:t>
            </a:r>
            <a:r>
              <a:rPr lang="en-US" altLang="en-US" sz="2000" dirty="0" err="1" smtClean="0"/>
              <a:t>yn</a:t>
            </a:r>
            <a:r>
              <a:rPr lang="en-US" altLang="en-US" sz="2000" dirty="0" smtClean="0"/>
              <a:t> </a:t>
            </a:r>
            <a:r>
              <a:rPr lang="en-US" altLang="en-US" sz="2000" dirty="0" err="1" smtClean="0"/>
              <a:t>cael</a:t>
            </a:r>
            <a:r>
              <a:rPr lang="en-US" altLang="en-US" sz="2000" dirty="0" smtClean="0"/>
              <a:t> </a:t>
            </a:r>
            <a:r>
              <a:rPr lang="en-US" altLang="en-US" sz="2000" dirty="0" err="1" smtClean="0"/>
              <a:t>eu</a:t>
            </a:r>
            <a:r>
              <a:rPr lang="en-US" altLang="en-US" sz="2000" dirty="0" smtClean="0"/>
              <a:t> </a:t>
            </a:r>
            <a:r>
              <a:rPr lang="en-US" altLang="en-US" sz="2000" dirty="0" err="1" smtClean="0"/>
              <a:t>cydnabod</a:t>
            </a:r>
            <a:r>
              <a:rPr lang="en-US" altLang="en-US" sz="2000" dirty="0" smtClean="0"/>
              <a:t> </a:t>
            </a:r>
            <a:r>
              <a:rPr lang="en-US" altLang="en-US" sz="2000" dirty="0" err="1" smtClean="0"/>
              <a:t>mewn</a:t>
            </a:r>
            <a:r>
              <a:rPr lang="en-US" altLang="en-US" sz="2000" dirty="0"/>
              <a:t> </a:t>
            </a:r>
            <a:r>
              <a:rPr lang="en-US" altLang="en-US" sz="2000" dirty="0" err="1" smtClean="0"/>
              <a:t>deddfwriaeth</a:t>
            </a:r>
            <a:r>
              <a:rPr lang="en-US" altLang="en-US" sz="2000" dirty="0" smtClean="0"/>
              <a:t> y </a:t>
            </a:r>
            <a:r>
              <a:rPr lang="en-US" altLang="en-US" sz="2000" dirty="0" err="1" smtClean="0"/>
              <a:t>ddwy</a:t>
            </a:r>
            <a:r>
              <a:rPr lang="en-US" altLang="en-US" sz="2000" dirty="0" smtClean="0"/>
              <a:t> </a:t>
            </a:r>
            <a:r>
              <a:rPr lang="en-US" altLang="en-US" sz="2000" dirty="0" err="1" smtClean="0"/>
              <a:t>ochr</a:t>
            </a:r>
            <a:r>
              <a:rPr lang="en-US" altLang="en-US" sz="2000" dirty="0" smtClean="0"/>
              <a:t> </a:t>
            </a:r>
            <a:r>
              <a:rPr lang="en-US" altLang="en-US" sz="2000" dirty="0" err="1" smtClean="0"/>
              <a:t>i</a:t>
            </a:r>
            <a:r>
              <a:rPr lang="en-US" altLang="en-US" sz="2000" dirty="0" smtClean="0"/>
              <a:t> </a:t>
            </a:r>
            <a:r>
              <a:rPr lang="en-US" altLang="en-US" sz="2000" dirty="0" err="1" smtClean="0"/>
              <a:t>Fôr</a:t>
            </a:r>
            <a:r>
              <a:rPr lang="en-US" altLang="en-US" sz="2000" dirty="0" smtClean="0"/>
              <a:t> </a:t>
            </a:r>
            <a:r>
              <a:rPr lang="en-US" altLang="en-US" sz="2000" dirty="0" err="1" smtClean="0"/>
              <a:t>yr</a:t>
            </a:r>
            <a:r>
              <a:rPr lang="en-US" altLang="en-US" sz="2000" dirty="0" smtClean="0"/>
              <a:t> </a:t>
            </a:r>
            <a:r>
              <a:rPr lang="en-US" altLang="en-US" sz="2000" dirty="0" err="1" smtClean="0"/>
              <a:t>Iwerydd</a:t>
            </a:r>
            <a:endParaRPr lang="en-US" altLang="en-US" sz="2000" dirty="0" smtClean="0"/>
          </a:p>
        </p:txBody>
      </p:sp>
      <p:sp>
        <p:nvSpPr>
          <p:cNvPr id="2" name="Content Placeholder 1"/>
          <p:cNvSpPr>
            <a:spLocks noGrp="1"/>
          </p:cNvSpPr>
          <p:nvPr>
            <p:ph sz="quarter" idx="14"/>
          </p:nvPr>
        </p:nvSpPr>
        <p:spPr>
          <a:xfrm>
            <a:off x="4645025" y="1916113"/>
            <a:ext cx="3822700" cy="5113287"/>
          </a:xfrm>
        </p:spPr>
        <p:txBody>
          <a:bodyPr rtlCol="0">
            <a:normAutofit fontScale="77500" lnSpcReduction="20000"/>
          </a:bodyPr>
          <a:lstStyle/>
          <a:p>
            <a:pPr marL="274320" indent="-274320" fontAlgn="auto">
              <a:lnSpc>
                <a:spcPct val="120000"/>
              </a:lnSpc>
              <a:spcAft>
                <a:spcPts val="0"/>
              </a:spcAft>
              <a:defRPr/>
            </a:pPr>
            <a:r>
              <a:rPr lang="en-US" altLang="en-US" i="1" dirty="0"/>
              <a:t>Began in USA in 1960s</a:t>
            </a:r>
          </a:p>
          <a:p>
            <a:pPr marL="274320" indent="-274320" fontAlgn="auto">
              <a:lnSpc>
                <a:spcPct val="120000"/>
              </a:lnSpc>
              <a:spcAft>
                <a:spcPts val="0"/>
              </a:spcAft>
              <a:defRPr/>
            </a:pPr>
            <a:r>
              <a:rPr lang="en-US" altLang="en-US" i="1" dirty="0"/>
              <a:t>Demanding the right to independent living, accessible buildings, transport etc.</a:t>
            </a:r>
          </a:p>
          <a:p>
            <a:pPr marL="274320" indent="-274320" fontAlgn="auto">
              <a:lnSpc>
                <a:spcPct val="120000"/>
              </a:lnSpc>
              <a:spcAft>
                <a:spcPts val="0"/>
              </a:spcAft>
              <a:defRPr/>
            </a:pPr>
            <a:r>
              <a:rPr lang="en-US" altLang="en-US" i="1" dirty="0"/>
              <a:t>In 1970s,80s became more radical with demonstrations, sit-ins, lock-outs</a:t>
            </a:r>
          </a:p>
          <a:p>
            <a:pPr marL="274320" indent="-274320" fontAlgn="auto">
              <a:lnSpc>
                <a:spcPct val="120000"/>
              </a:lnSpc>
              <a:spcAft>
                <a:spcPts val="0"/>
              </a:spcAft>
              <a:defRPr/>
            </a:pPr>
            <a:r>
              <a:rPr lang="en-US" altLang="en-US" i="1" dirty="0"/>
              <a:t>Growth of parallel militancy in UK</a:t>
            </a:r>
          </a:p>
          <a:p>
            <a:pPr marL="274320" indent="-274320" fontAlgn="auto">
              <a:lnSpc>
                <a:spcPct val="120000"/>
              </a:lnSpc>
              <a:spcAft>
                <a:spcPts val="0"/>
              </a:spcAft>
              <a:defRPr/>
            </a:pPr>
            <a:r>
              <a:rPr lang="en-US" altLang="en-US" i="1" dirty="0"/>
              <a:t>Challenged the medical model of disability</a:t>
            </a:r>
          </a:p>
          <a:p>
            <a:pPr marL="274320" indent="-274320" fontAlgn="auto">
              <a:lnSpc>
                <a:spcPct val="120000"/>
              </a:lnSpc>
              <a:spcAft>
                <a:spcPts val="0"/>
              </a:spcAft>
              <a:defRPr/>
            </a:pPr>
            <a:r>
              <a:rPr lang="en-US" altLang="en-US" i="1" dirty="0"/>
              <a:t>In 1990s rights recognized in anti-disability discrimination legislation on both sides of the Atlantic  </a:t>
            </a:r>
          </a:p>
          <a:p>
            <a:pPr marL="274320" indent="-274320" fontAlgn="auto">
              <a:spcAft>
                <a:spcPts val="0"/>
              </a:spcAft>
              <a:defRPr/>
            </a:pPr>
            <a:endParaRPr lang="cy-GB" dirty="0"/>
          </a:p>
        </p:txBody>
      </p:sp>
      <p:pic>
        <p:nvPicPr>
          <p:cNvPr id="25604" name="Picture 6" descr="Autistic%20Rights%20MOve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875" y="260350"/>
            <a:ext cx="2540000" cy="151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24930"/>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560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25603">
                                            <p:txEl>
                                              <p:pRg st="0" end="0"/>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5603">
                                            <p:txEl>
                                              <p:pRg st="1" end="1"/>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25603">
                                            <p:txEl>
                                              <p:pRg st="2" end="2"/>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5603">
                                            <p:txEl>
                                              <p:pRg st="3" end="3"/>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25603">
                                            <p:txEl>
                                              <p:pRg st="4" end="4"/>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2560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algn="r"/>
            <a:r>
              <a:rPr lang="en-GB" altLang="en-US" sz="2800" smtClean="0">
                <a:solidFill>
                  <a:schemeClr val="tx1"/>
                </a:solidFill>
              </a:rPr>
              <a:t>Datblygiad polisi gwrth- anffafriaeth</a:t>
            </a:r>
            <a:br>
              <a:rPr lang="en-GB" altLang="en-US" sz="2800" smtClean="0">
                <a:solidFill>
                  <a:schemeClr val="tx1"/>
                </a:solidFill>
              </a:rPr>
            </a:br>
            <a:r>
              <a:rPr lang="en-GB" altLang="en-US" sz="2800" smtClean="0">
                <a:solidFill>
                  <a:schemeClr val="tx1"/>
                </a:solidFill>
              </a:rPr>
              <a:t>Development of anti-discrimination policy</a:t>
            </a:r>
          </a:p>
        </p:txBody>
      </p:sp>
      <p:sp>
        <p:nvSpPr>
          <p:cNvPr id="26627" name="Rectangle 3"/>
          <p:cNvSpPr>
            <a:spLocks noGrp="1" noChangeArrowheads="1"/>
          </p:cNvSpPr>
          <p:nvPr>
            <p:ph sz="quarter" idx="13"/>
          </p:nvPr>
        </p:nvSpPr>
        <p:spPr>
          <a:xfrm>
            <a:off x="676275" y="2679700"/>
            <a:ext cx="3822700" cy="3844925"/>
          </a:xfrm>
        </p:spPr>
        <p:txBody>
          <a:bodyPr rtlCol="0">
            <a:normAutofit lnSpcReduction="10000"/>
          </a:bodyPr>
          <a:lstStyle/>
          <a:p>
            <a:pPr marL="274320" indent="-274320" fontAlgn="auto">
              <a:spcAft>
                <a:spcPts val="0"/>
              </a:spcAft>
              <a:defRPr/>
            </a:pPr>
            <a:r>
              <a:rPr lang="en-GB" altLang="en-US" dirty="0" smtClean="0"/>
              <a:t>1970 ( </a:t>
            </a:r>
            <a:r>
              <a:rPr lang="en-GB" altLang="en-US" dirty="0" err="1" smtClean="0"/>
              <a:t>Diwygiwyd</a:t>
            </a:r>
            <a:r>
              <a:rPr lang="en-GB" altLang="en-US" dirty="0" smtClean="0"/>
              <a:t> 1984) </a:t>
            </a:r>
            <a:r>
              <a:rPr lang="en-GB" altLang="en-US" dirty="0" err="1" smtClean="0"/>
              <a:t>Deddf</a:t>
            </a:r>
            <a:r>
              <a:rPr lang="en-GB" altLang="en-US" dirty="0" smtClean="0"/>
              <a:t> </a:t>
            </a:r>
            <a:r>
              <a:rPr lang="en-GB" altLang="en-US" dirty="0" err="1" smtClean="0"/>
              <a:t>Cyflog</a:t>
            </a:r>
            <a:r>
              <a:rPr lang="en-GB" altLang="en-US" dirty="0" smtClean="0"/>
              <a:t> </a:t>
            </a:r>
            <a:r>
              <a:rPr lang="en-GB" altLang="en-US" dirty="0" err="1" smtClean="0"/>
              <a:t>Cyfartal</a:t>
            </a:r>
            <a:endParaRPr lang="en-GB" altLang="en-US" dirty="0" smtClean="0"/>
          </a:p>
          <a:p>
            <a:pPr marL="274320" indent="-274320" fontAlgn="auto">
              <a:spcAft>
                <a:spcPts val="0"/>
              </a:spcAft>
              <a:defRPr/>
            </a:pPr>
            <a:r>
              <a:rPr lang="en-GB" altLang="en-US" dirty="0" smtClean="0"/>
              <a:t>1975 </a:t>
            </a:r>
            <a:r>
              <a:rPr lang="en-GB" altLang="en-US" dirty="0" err="1" smtClean="0"/>
              <a:t>Deddf</a:t>
            </a:r>
            <a:r>
              <a:rPr lang="en-GB" altLang="en-US" dirty="0" smtClean="0"/>
              <a:t> </a:t>
            </a:r>
            <a:r>
              <a:rPr lang="en-GB" altLang="en-US" dirty="0" err="1" smtClean="0"/>
              <a:t>Gwahaniaethu</a:t>
            </a:r>
            <a:r>
              <a:rPr lang="en-GB" altLang="en-US" dirty="0" smtClean="0"/>
              <a:t> </a:t>
            </a:r>
            <a:r>
              <a:rPr lang="en-GB" altLang="en-US" dirty="0" err="1" smtClean="0"/>
              <a:t>ar</a:t>
            </a:r>
            <a:r>
              <a:rPr lang="en-GB" altLang="en-US" dirty="0" smtClean="0"/>
              <a:t> Sail </a:t>
            </a:r>
            <a:r>
              <a:rPr lang="en-GB" altLang="en-US" dirty="0" err="1" smtClean="0"/>
              <a:t>Rhyw</a:t>
            </a:r>
            <a:endParaRPr lang="en-GB" altLang="en-US" dirty="0" smtClean="0"/>
          </a:p>
          <a:p>
            <a:pPr marL="274320" indent="-274320" fontAlgn="auto">
              <a:spcAft>
                <a:spcPts val="0"/>
              </a:spcAft>
              <a:defRPr/>
            </a:pPr>
            <a:r>
              <a:rPr lang="en-GB" altLang="en-US" dirty="0" smtClean="0"/>
              <a:t>1976</a:t>
            </a:r>
            <a:r>
              <a:rPr lang="en-GB" altLang="en-US" dirty="0"/>
              <a:t> </a:t>
            </a:r>
            <a:r>
              <a:rPr lang="en-GB" altLang="en-US" dirty="0" err="1" smtClean="0"/>
              <a:t>Deddf</a:t>
            </a:r>
            <a:r>
              <a:rPr lang="en-GB" altLang="en-US" dirty="0" smtClean="0"/>
              <a:t> </a:t>
            </a:r>
            <a:r>
              <a:rPr lang="en-GB" altLang="en-US" dirty="0" err="1" smtClean="0"/>
              <a:t>Gwahaniaethu</a:t>
            </a:r>
            <a:r>
              <a:rPr lang="en-GB" altLang="en-US" dirty="0" smtClean="0"/>
              <a:t> </a:t>
            </a:r>
            <a:r>
              <a:rPr lang="en-GB" altLang="en-US" dirty="0" err="1" smtClean="0"/>
              <a:t>ar</a:t>
            </a:r>
            <a:r>
              <a:rPr lang="en-GB" altLang="en-US" dirty="0" smtClean="0"/>
              <a:t> Sail </a:t>
            </a:r>
            <a:r>
              <a:rPr lang="en-GB" altLang="en-US" dirty="0" err="1" smtClean="0"/>
              <a:t>Hil</a:t>
            </a:r>
            <a:endParaRPr lang="en-GB" altLang="en-US" dirty="0" smtClean="0"/>
          </a:p>
          <a:p>
            <a:pPr marL="274320" indent="-274320" fontAlgn="auto">
              <a:spcAft>
                <a:spcPts val="0"/>
              </a:spcAft>
              <a:defRPr/>
            </a:pPr>
            <a:r>
              <a:rPr lang="en-GB" altLang="en-US" dirty="0" smtClean="0"/>
              <a:t>1995 </a:t>
            </a:r>
            <a:r>
              <a:rPr lang="en-GB" altLang="en-US" dirty="0" err="1" smtClean="0"/>
              <a:t>Deddf</a:t>
            </a:r>
            <a:r>
              <a:rPr lang="en-GB" altLang="en-US" dirty="0" smtClean="0"/>
              <a:t> </a:t>
            </a:r>
            <a:r>
              <a:rPr lang="en-GB" altLang="en-US" dirty="0" err="1" smtClean="0"/>
              <a:t>Gwahaniaethu</a:t>
            </a:r>
            <a:r>
              <a:rPr lang="en-GB" altLang="en-US" dirty="0" smtClean="0"/>
              <a:t> </a:t>
            </a:r>
            <a:r>
              <a:rPr lang="en-GB" altLang="en-US" dirty="0" err="1" smtClean="0"/>
              <a:t>ar</a:t>
            </a:r>
            <a:r>
              <a:rPr lang="en-GB" altLang="en-US" dirty="0" smtClean="0"/>
              <a:t> Sail </a:t>
            </a:r>
            <a:r>
              <a:rPr lang="en-GB" altLang="en-US" dirty="0" err="1" smtClean="0"/>
              <a:t>Anabledd</a:t>
            </a:r>
            <a:endParaRPr lang="en-GB" altLang="en-US" dirty="0" smtClean="0"/>
          </a:p>
        </p:txBody>
      </p:sp>
      <p:sp>
        <p:nvSpPr>
          <p:cNvPr id="20484" name="Content Placeholder 1"/>
          <p:cNvSpPr>
            <a:spLocks noGrp="1"/>
          </p:cNvSpPr>
          <p:nvPr>
            <p:ph sz="quarter" idx="14"/>
          </p:nvPr>
        </p:nvSpPr>
        <p:spPr>
          <a:xfrm>
            <a:off x="4645025" y="2679700"/>
            <a:ext cx="3822700" cy="3446463"/>
          </a:xfrm>
        </p:spPr>
        <p:txBody>
          <a:bodyPr/>
          <a:lstStyle/>
          <a:p>
            <a:r>
              <a:rPr lang="en-GB" altLang="en-US" i="1" smtClean="0"/>
              <a:t>1970 (Amended 1984)Equal Pay Act</a:t>
            </a:r>
          </a:p>
          <a:p>
            <a:r>
              <a:rPr lang="en-GB" altLang="en-US" i="1" smtClean="0"/>
              <a:t>1975 Sex Discrimination Act</a:t>
            </a:r>
          </a:p>
          <a:p>
            <a:r>
              <a:rPr lang="en-GB" altLang="en-US" i="1" smtClean="0"/>
              <a:t>1976 Race Relations Act</a:t>
            </a:r>
          </a:p>
          <a:p>
            <a:r>
              <a:rPr lang="en-GB" altLang="en-US" i="1" smtClean="0"/>
              <a:t>1995 Disability Discrimination Act</a:t>
            </a:r>
          </a:p>
          <a:p>
            <a:endParaRPr lang="en-GB" altLang="en-US" smtClean="0"/>
          </a:p>
          <a:p>
            <a:endParaRPr lang="cy-GB" altLang="en-US" smtClean="0"/>
          </a:p>
        </p:txBody>
      </p:sp>
      <p:pic>
        <p:nvPicPr>
          <p:cNvPr id="20485" name="Picture 7" descr="C:\Program Files\Microsoft Office\MEDIA\CAGCAT10\j0300840.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038" y="115888"/>
            <a:ext cx="18161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algn="r"/>
            <a:r>
              <a:rPr lang="en-GB" altLang="en-US" sz="2800" smtClean="0">
                <a:solidFill>
                  <a:schemeClr val="tx1"/>
                </a:solidFill>
              </a:rPr>
              <a:t>Datblygiad polisi gwrth- anffafriaeth</a:t>
            </a:r>
            <a:br>
              <a:rPr lang="en-GB" altLang="en-US" sz="2800" smtClean="0">
                <a:solidFill>
                  <a:schemeClr val="tx1"/>
                </a:solidFill>
              </a:rPr>
            </a:br>
            <a:r>
              <a:rPr lang="en-GB" altLang="en-US" sz="2800" smtClean="0">
                <a:solidFill>
                  <a:schemeClr val="tx1"/>
                </a:solidFill>
              </a:rPr>
              <a:t>Development of anti-discrimination policy</a:t>
            </a:r>
            <a:endParaRPr lang="en-GB" altLang="en-US" sz="2800" smtClean="0"/>
          </a:p>
        </p:txBody>
      </p:sp>
      <p:sp>
        <p:nvSpPr>
          <p:cNvPr id="27651" name="Rectangle 3"/>
          <p:cNvSpPr>
            <a:spLocks noGrp="1" noChangeArrowheads="1"/>
          </p:cNvSpPr>
          <p:nvPr>
            <p:ph sz="quarter" idx="13"/>
          </p:nvPr>
        </p:nvSpPr>
        <p:spPr>
          <a:xfrm>
            <a:off x="676275" y="2679700"/>
            <a:ext cx="3822700" cy="3989660"/>
          </a:xfrm>
        </p:spPr>
        <p:txBody>
          <a:bodyPr rtlCol="0">
            <a:normAutofit/>
          </a:bodyPr>
          <a:lstStyle/>
          <a:p>
            <a:pPr marL="274320" indent="-274320" fontAlgn="auto">
              <a:lnSpc>
                <a:spcPct val="110000"/>
              </a:lnSpc>
              <a:spcAft>
                <a:spcPts val="0"/>
              </a:spcAft>
              <a:defRPr/>
            </a:pPr>
            <a:r>
              <a:rPr lang="en-GB" altLang="en-US" dirty="0" smtClean="0"/>
              <a:t>2003 </a:t>
            </a:r>
            <a:r>
              <a:rPr lang="en-GB" altLang="en-US" dirty="0" err="1" smtClean="0"/>
              <a:t>Rheoliadau</a:t>
            </a:r>
            <a:r>
              <a:rPr lang="en-GB" altLang="en-US" dirty="0" smtClean="0"/>
              <a:t> </a:t>
            </a:r>
            <a:r>
              <a:rPr lang="en-GB" altLang="en-US" dirty="0" err="1" smtClean="0"/>
              <a:t>Cyfartaledd</a:t>
            </a:r>
            <a:r>
              <a:rPr lang="en-GB" altLang="en-US" dirty="0" smtClean="0"/>
              <a:t> </a:t>
            </a:r>
            <a:r>
              <a:rPr lang="en-GB" altLang="en-US" dirty="0" err="1" smtClean="0"/>
              <a:t>Cyflogaeth</a:t>
            </a:r>
            <a:r>
              <a:rPr lang="en-GB" altLang="en-US" dirty="0" smtClean="0"/>
              <a:t> ( </a:t>
            </a:r>
            <a:r>
              <a:rPr lang="en-GB" altLang="en-US" dirty="0" err="1" smtClean="0"/>
              <a:t>Tueddfryd</a:t>
            </a:r>
            <a:r>
              <a:rPr lang="en-GB" altLang="en-US" dirty="0" smtClean="0"/>
              <a:t> </a:t>
            </a:r>
            <a:r>
              <a:rPr lang="en-GB" altLang="en-US" dirty="0" err="1" smtClean="0"/>
              <a:t>Rhywiol</a:t>
            </a:r>
            <a:r>
              <a:rPr lang="en-GB" altLang="en-US" dirty="0" smtClean="0"/>
              <a:t>)</a:t>
            </a:r>
          </a:p>
          <a:p>
            <a:pPr marL="274320" indent="-274320" fontAlgn="auto">
              <a:lnSpc>
                <a:spcPct val="110000"/>
              </a:lnSpc>
              <a:spcAft>
                <a:spcPts val="0"/>
              </a:spcAft>
              <a:defRPr/>
            </a:pPr>
            <a:r>
              <a:rPr lang="en-GB" altLang="en-US" dirty="0" smtClean="0"/>
              <a:t>2003 </a:t>
            </a:r>
            <a:r>
              <a:rPr lang="en-GB" altLang="en-US" dirty="0" err="1" smtClean="0"/>
              <a:t>Rheoliadau</a:t>
            </a:r>
            <a:r>
              <a:rPr lang="en-GB" altLang="en-US" dirty="0" smtClean="0"/>
              <a:t> </a:t>
            </a:r>
            <a:r>
              <a:rPr lang="en-GB" altLang="en-US" dirty="0" err="1" smtClean="0"/>
              <a:t>Cyfartaledd</a:t>
            </a:r>
            <a:r>
              <a:rPr lang="en-GB" altLang="en-US" dirty="0" smtClean="0"/>
              <a:t> </a:t>
            </a:r>
            <a:r>
              <a:rPr lang="en-GB" altLang="en-US" dirty="0" err="1" smtClean="0"/>
              <a:t>Cyflogaeth</a:t>
            </a:r>
            <a:r>
              <a:rPr lang="en-GB" altLang="en-US" dirty="0" smtClean="0"/>
              <a:t> ( </a:t>
            </a:r>
            <a:r>
              <a:rPr lang="en-GB" altLang="en-US" dirty="0" err="1" smtClean="0"/>
              <a:t>Crefydd</a:t>
            </a:r>
            <a:r>
              <a:rPr lang="en-GB" altLang="en-US" dirty="0" smtClean="0"/>
              <a:t>)</a:t>
            </a:r>
          </a:p>
          <a:p>
            <a:pPr marL="274320" indent="-274320" fontAlgn="auto">
              <a:lnSpc>
                <a:spcPct val="110000"/>
              </a:lnSpc>
              <a:spcAft>
                <a:spcPts val="0"/>
              </a:spcAft>
              <a:defRPr/>
            </a:pPr>
            <a:r>
              <a:rPr lang="en-GB" altLang="en-US" dirty="0" smtClean="0"/>
              <a:t>2006 </a:t>
            </a:r>
            <a:r>
              <a:rPr lang="en-GB" altLang="en-US" dirty="0" err="1" smtClean="0"/>
              <a:t>Rheoliadau</a:t>
            </a:r>
            <a:r>
              <a:rPr lang="en-GB" altLang="en-US" dirty="0" smtClean="0"/>
              <a:t> </a:t>
            </a:r>
            <a:r>
              <a:rPr lang="en-GB" altLang="en-US" dirty="0" err="1" smtClean="0"/>
              <a:t>Cyfartaledd</a:t>
            </a:r>
            <a:r>
              <a:rPr lang="en-GB" altLang="en-US" dirty="0" smtClean="0"/>
              <a:t> </a:t>
            </a:r>
            <a:r>
              <a:rPr lang="en-GB" altLang="en-US" dirty="0" err="1" smtClean="0"/>
              <a:t>Cyflogaeth</a:t>
            </a:r>
            <a:r>
              <a:rPr lang="en-GB" altLang="en-US" dirty="0" smtClean="0"/>
              <a:t> ( </a:t>
            </a:r>
            <a:r>
              <a:rPr lang="en-GB" altLang="en-US" dirty="0" err="1" smtClean="0"/>
              <a:t>Oedran</a:t>
            </a:r>
            <a:r>
              <a:rPr lang="en-GB" altLang="en-US" dirty="0" smtClean="0"/>
              <a:t>)</a:t>
            </a:r>
          </a:p>
          <a:p>
            <a:pPr marL="274320" indent="-274320" fontAlgn="auto">
              <a:lnSpc>
                <a:spcPct val="110000"/>
              </a:lnSpc>
              <a:spcAft>
                <a:spcPts val="0"/>
              </a:spcAft>
              <a:defRPr/>
            </a:pPr>
            <a:endParaRPr lang="en-GB" altLang="en-US" dirty="0" smtClean="0"/>
          </a:p>
        </p:txBody>
      </p:sp>
      <p:sp>
        <p:nvSpPr>
          <p:cNvPr id="2" name="Content Placeholder 1"/>
          <p:cNvSpPr>
            <a:spLocks noGrp="1"/>
          </p:cNvSpPr>
          <p:nvPr>
            <p:ph sz="quarter" idx="14"/>
          </p:nvPr>
        </p:nvSpPr>
        <p:spPr>
          <a:xfrm>
            <a:off x="4645025" y="2679700"/>
            <a:ext cx="3822700" cy="3845644"/>
          </a:xfrm>
        </p:spPr>
        <p:txBody>
          <a:bodyPr rtlCol="0">
            <a:normAutofit lnSpcReduction="10000"/>
          </a:bodyPr>
          <a:lstStyle/>
          <a:p>
            <a:pPr marL="274320" indent="-274320" fontAlgn="auto">
              <a:lnSpc>
                <a:spcPct val="110000"/>
              </a:lnSpc>
              <a:spcAft>
                <a:spcPts val="0"/>
              </a:spcAft>
              <a:defRPr/>
            </a:pPr>
            <a:r>
              <a:rPr lang="en-GB" altLang="en-US" i="1" dirty="0"/>
              <a:t>2003 Employment Equality Regulations (Sexual Orientation)</a:t>
            </a:r>
          </a:p>
          <a:p>
            <a:pPr marL="274320" indent="-274320" fontAlgn="auto">
              <a:lnSpc>
                <a:spcPct val="110000"/>
              </a:lnSpc>
              <a:spcAft>
                <a:spcPts val="0"/>
              </a:spcAft>
              <a:defRPr/>
            </a:pPr>
            <a:r>
              <a:rPr lang="en-GB" altLang="en-US" i="1" dirty="0"/>
              <a:t>2003 Employment Equality Regulations (Religious Belief)</a:t>
            </a:r>
          </a:p>
          <a:p>
            <a:pPr marL="274320" indent="-274320" fontAlgn="auto">
              <a:lnSpc>
                <a:spcPct val="110000"/>
              </a:lnSpc>
              <a:spcAft>
                <a:spcPts val="0"/>
              </a:spcAft>
              <a:defRPr/>
            </a:pPr>
            <a:r>
              <a:rPr lang="en-GB" altLang="en-US" i="1" dirty="0"/>
              <a:t>2006 Employment Equality </a:t>
            </a:r>
            <a:r>
              <a:rPr lang="en-GB" altLang="en-US" i="1" dirty="0" smtClean="0"/>
              <a:t>Regulations </a:t>
            </a:r>
            <a:r>
              <a:rPr lang="en-GB" altLang="en-US" i="1" dirty="0"/>
              <a:t>(Age)</a:t>
            </a:r>
          </a:p>
          <a:p>
            <a:pPr marL="274320" indent="-274320" fontAlgn="auto">
              <a:lnSpc>
                <a:spcPct val="110000"/>
              </a:lnSpc>
              <a:spcAft>
                <a:spcPts val="0"/>
              </a:spcAft>
              <a:defRPr/>
            </a:pPr>
            <a:endParaRPr lang="cy-GB" dirty="0"/>
          </a:p>
        </p:txBody>
      </p:sp>
      <p:pic>
        <p:nvPicPr>
          <p:cNvPr id="21509" name="Picture 4" descr="C:\Program Files\Microsoft Office\MEDIA\CAGCAT10\j0300840.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663" y="96838"/>
            <a:ext cx="1814512" cy="152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algn="r"/>
            <a:r>
              <a:rPr lang="en-GB" altLang="en-US" sz="3200" smtClean="0">
                <a:solidFill>
                  <a:schemeClr val="tx1"/>
                </a:solidFill>
              </a:rPr>
              <a:t>Deddf Cydraddoldeb 2010</a:t>
            </a:r>
            <a:br>
              <a:rPr lang="en-GB" altLang="en-US" sz="3200" smtClean="0">
                <a:solidFill>
                  <a:schemeClr val="tx1"/>
                </a:solidFill>
              </a:rPr>
            </a:br>
            <a:r>
              <a:rPr lang="en-GB" altLang="en-US" sz="3200" smtClean="0">
                <a:solidFill>
                  <a:schemeClr val="tx1"/>
                </a:solidFill>
              </a:rPr>
              <a:t>Equality Act 2010</a:t>
            </a:r>
          </a:p>
        </p:txBody>
      </p:sp>
      <p:sp>
        <p:nvSpPr>
          <p:cNvPr id="22531" name="Content Placeholder 1"/>
          <p:cNvSpPr>
            <a:spLocks noGrp="1"/>
          </p:cNvSpPr>
          <p:nvPr>
            <p:ph sz="quarter" idx="13"/>
          </p:nvPr>
        </p:nvSpPr>
        <p:spPr>
          <a:xfrm>
            <a:off x="676275" y="2708920"/>
            <a:ext cx="3822700" cy="3417243"/>
          </a:xfrm>
        </p:spPr>
        <p:txBody>
          <a:bodyPr/>
          <a:lstStyle/>
          <a:p>
            <a:r>
              <a:rPr lang="en-GB" altLang="en-US" dirty="0" err="1" smtClean="0"/>
              <a:t>Daeth</a:t>
            </a:r>
            <a:r>
              <a:rPr lang="en-GB" altLang="en-US" dirty="0" smtClean="0"/>
              <a:t> </a:t>
            </a:r>
            <a:r>
              <a:rPr lang="en-GB" altLang="en-US" dirty="0" err="1" smtClean="0"/>
              <a:t>i</a:t>
            </a:r>
            <a:r>
              <a:rPr lang="en-GB" altLang="en-US" dirty="0" smtClean="0"/>
              <a:t> </a:t>
            </a:r>
            <a:r>
              <a:rPr lang="en-GB" altLang="en-US" dirty="0" err="1" smtClean="0"/>
              <a:t>rym</a:t>
            </a:r>
            <a:r>
              <a:rPr lang="en-GB" altLang="en-US" dirty="0" smtClean="0"/>
              <a:t> </a:t>
            </a:r>
            <a:r>
              <a:rPr lang="en-GB" altLang="en-US" dirty="0" err="1" smtClean="0"/>
              <a:t>Hydref</a:t>
            </a:r>
            <a:r>
              <a:rPr lang="en-GB" altLang="en-US" dirty="0" smtClean="0"/>
              <a:t> 2010</a:t>
            </a:r>
          </a:p>
          <a:p>
            <a:r>
              <a:rPr lang="en-GB" altLang="en-US" dirty="0" err="1" smtClean="0"/>
              <a:t>Unwyd</a:t>
            </a:r>
            <a:r>
              <a:rPr lang="en-GB" altLang="en-US" dirty="0" smtClean="0"/>
              <a:t> 9 darn o </a:t>
            </a:r>
            <a:r>
              <a:rPr lang="en-GB" altLang="en-US" dirty="0" err="1" smtClean="0"/>
              <a:t>ddeddfwriaeth</a:t>
            </a:r>
            <a:r>
              <a:rPr lang="en-GB" altLang="en-US" dirty="0" smtClean="0"/>
              <a:t> </a:t>
            </a:r>
          </a:p>
          <a:p>
            <a:r>
              <a:rPr lang="en-GB" altLang="en-US" dirty="0" err="1" smtClean="0"/>
              <a:t>Cydgordio</a:t>
            </a:r>
            <a:r>
              <a:rPr lang="en-GB" altLang="en-US" dirty="0" smtClean="0"/>
              <a:t> a </a:t>
            </a:r>
            <a:r>
              <a:rPr lang="en-GB" altLang="en-US" dirty="0" err="1" smtClean="0"/>
              <a:t>symleiddio</a:t>
            </a:r>
            <a:r>
              <a:rPr lang="en-GB" altLang="en-US" dirty="0" smtClean="0"/>
              <a:t> </a:t>
            </a:r>
            <a:r>
              <a:rPr lang="en-GB" altLang="en-US" dirty="0" err="1" smtClean="0"/>
              <a:t>llawer</a:t>
            </a:r>
            <a:r>
              <a:rPr lang="en-GB" altLang="en-US" dirty="0" smtClean="0"/>
              <a:t> o </a:t>
            </a:r>
            <a:r>
              <a:rPr lang="en-GB" altLang="en-US" dirty="0" err="1" smtClean="0"/>
              <a:t>ddeddfwriaeth</a:t>
            </a:r>
            <a:r>
              <a:rPr lang="en-GB" altLang="en-US" dirty="0" smtClean="0"/>
              <a:t> am </a:t>
            </a:r>
            <a:r>
              <a:rPr lang="en-GB" altLang="en-US" dirty="0" err="1" smtClean="0"/>
              <a:t>anffafriaeth</a:t>
            </a:r>
            <a:r>
              <a:rPr lang="en-GB" altLang="en-US" dirty="0" smtClean="0"/>
              <a:t> </a:t>
            </a:r>
          </a:p>
          <a:p>
            <a:r>
              <a:rPr lang="cy-GB" altLang="en-US" dirty="0" smtClean="0">
                <a:hlinkClick r:id="rId2"/>
              </a:rPr>
              <a:t>Deddf Cydraddoldeb 2010</a:t>
            </a:r>
            <a:endParaRPr lang="cy-GB" altLang="en-US" dirty="0" smtClean="0"/>
          </a:p>
        </p:txBody>
      </p:sp>
      <p:sp>
        <p:nvSpPr>
          <p:cNvPr id="3" name="Content Placeholder 2"/>
          <p:cNvSpPr>
            <a:spLocks noGrp="1"/>
          </p:cNvSpPr>
          <p:nvPr>
            <p:ph sz="quarter" idx="14"/>
          </p:nvPr>
        </p:nvSpPr>
        <p:spPr>
          <a:xfrm>
            <a:off x="4645025" y="2708920"/>
            <a:ext cx="3822700" cy="3417243"/>
          </a:xfrm>
        </p:spPr>
        <p:txBody>
          <a:bodyPr rtlCol="0">
            <a:normAutofit fontScale="92500" lnSpcReduction="20000"/>
          </a:bodyPr>
          <a:lstStyle/>
          <a:p>
            <a:pPr marL="274320" indent="-274320" fontAlgn="auto">
              <a:spcAft>
                <a:spcPts val="0"/>
              </a:spcAft>
              <a:defRPr/>
            </a:pPr>
            <a:r>
              <a:rPr lang="en-US" altLang="en-US" i="1" dirty="0"/>
              <a:t>Came into force in October 2010</a:t>
            </a:r>
          </a:p>
          <a:p>
            <a:pPr marL="274320" indent="-274320" fontAlgn="auto">
              <a:spcAft>
                <a:spcPts val="0"/>
              </a:spcAft>
              <a:defRPr/>
            </a:pPr>
            <a:r>
              <a:rPr lang="en-US" altLang="en-US" i="1" dirty="0"/>
              <a:t>Merged nine main pieces of legislation including DDA, Race Relations Act, Sex Discrimination Act</a:t>
            </a:r>
          </a:p>
          <a:p>
            <a:pPr marL="274320" indent="-274320" fontAlgn="auto">
              <a:spcAft>
                <a:spcPts val="0"/>
              </a:spcAft>
              <a:defRPr/>
            </a:pPr>
            <a:r>
              <a:rPr lang="en-US" altLang="en-US" i="1" dirty="0"/>
              <a:t>It </a:t>
            </a:r>
            <a:r>
              <a:rPr lang="en-US" altLang="en-US" i="1" dirty="0" err="1"/>
              <a:t>harmonises</a:t>
            </a:r>
            <a:r>
              <a:rPr lang="en-US" altLang="en-US" i="1" dirty="0"/>
              <a:t> and simplifies the mass of anti-discrimination legislation  </a:t>
            </a:r>
            <a:r>
              <a:rPr lang="en-US" altLang="en-US" sz="2000" i="1" dirty="0"/>
              <a:t>(EHRC,2010</a:t>
            </a:r>
            <a:r>
              <a:rPr lang="en-US" altLang="en-US" sz="2000" i="1" dirty="0" smtClean="0"/>
              <a:t>)</a:t>
            </a:r>
          </a:p>
          <a:p>
            <a:pPr marL="274320" indent="-274320" fontAlgn="auto">
              <a:spcAft>
                <a:spcPts val="0"/>
              </a:spcAft>
              <a:defRPr/>
            </a:pPr>
            <a:r>
              <a:rPr lang="en-US" altLang="en-US" sz="2600" i="1" dirty="0" smtClean="0">
                <a:hlinkClick r:id="rId2"/>
              </a:rPr>
              <a:t>Equality Act 2010</a:t>
            </a:r>
            <a:r>
              <a:rPr lang="en-US" altLang="en-US" sz="2600" i="1" dirty="0" smtClean="0"/>
              <a:t> </a:t>
            </a:r>
            <a:endParaRPr lang="en-US" altLang="en-US" sz="2600" i="1" dirty="0"/>
          </a:p>
          <a:p>
            <a:pPr marL="274320" indent="-274320" fontAlgn="auto">
              <a:spcAft>
                <a:spcPts val="0"/>
              </a:spcAft>
              <a:defRPr/>
            </a:pPr>
            <a:endParaRPr lang="en-GB" altLang="en-US" dirty="0"/>
          </a:p>
          <a:p>
            <a:pPr marL="274320" indent="-274320" fontAlgn="auto">
              <a:spcAft>
                <a:spcPts val="0"/>
              </a:spcAft>
              <a:defRPr/>
            </a:pPr>
            <a:endParaRPr lang="cy-GB" dirty="0"/>
          </a:p>
        </p:txBody>
      </p:sp>
      <p:pic>
        <p:nvPicPr>
          <p:cNvPr id="22533" name="Picture 5" descr="C:\Users\l.roberts\AppData\Local\Microsoft\Windows\Temporary Internet Files\Content.IE5\UU4Z21D1\Disability-Act-201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388" y="300038"/>
            <a:ext cx="3384550"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rtlCol="0">
            <a:normAutofit fontScale="90000"/>
          </a:bodyPr>
          <a:lstStyle/>
          <a:p>
            <a:pPr algn="r" fontAlgn="auto">
              <a:spcAft>
                <a:spcPts val="0"/>
              </a:spcAft>
              <a:defRPr/>
            </a:pPr>
            <a:r>
              <a:rPr lang="en-GB" altLang="en-US" dirty="0" err="1">
                <a:solidFill>
                  <a:schemeClr val="tx1"/>
                </a:solidFill>
              </a:rPr>
              <a:t>Deddf</a:t>
            </a:r>
            <a:r>
              <a:rPr lang="en-GB" altLang="en-US" dirty="0">
                <a:solidFill>
                  <a:schemeClr val="tx1"/>
                </a:solidFill>
              </a:rPr>
              <a:t> </a:t>
            </a:r>
            <a:r>
              <a:rPr lang="en-GB" altLang="en-US" dirty="0" err="1">
                <a:solidFill>
                  <a:schemeClr val="tx1"/>
                </a:solidFill>
              </a:rPr>
              <a:t>Cydraddoldeb</a:t>
            </a:r>
            <a:r>
              <a:rPr lang="en-GB" altLang="en-US" dirty="0">
                <a:solidFill>
                  <a:schemeClr val="tx1"/>
                </a:solidFill>
              </a:rPr>
              <a:t> 2010</a:t>
            </a:r>
            <a:br>
              <a:rPr lang="en-GB" altLang="en-US" dirty="0">
                <a:solidFill>
                  <a:schemeClr val="tx1"/>
                </a:solidFill>
              </a:rPr>
            </a:br>
            <a:r>
              <a:rPr lang="en-GB" altLang="en-US" dirty="0">
                <a:solidFill>
                  <a:schemeClr val="tx1"/>
                </a:solidFill>
              </a:rPr>
              <a:t>Equality Act 2010</a:t>
            </a:r>
            <a:endParaRPr lang="en-GB" altLang="en-US" dirty="0" smtClean="0">
              <a:solidFill>
                <a:schemeClr val="tx1"/>
              </a:solidFill>
            </a:endParaRPr>
          </a:p>
        </p:txBody>
      </p:sp>
      <p:sp>
        <p:nvSpPr>
          <p:cNvPr id="2" name="Content Placeholder 1"/>
          <p:cNvSpPr>
            <a:spLocks noGrp="1"/>
          </p:cNvSpPr>
          <p:nvPr>
            <p:ph sz="quarter" idx="13"/>
          </p:nvPr>
        </p:nvSpPr>
        <p:spPr>
          <a:xfrm>
            <a:off x="676275" y="2060575"/>
            <a:ext cx="3822700" cy="4608513"/>
          </a:xfrm>
        </p:spPr>
        <p:txBody>
          <a:bodyPr rtlCol="0">
            <a:normAutofit fontScale="92500" lnSpcReduction="10000"/>
          </a:bodyPr>
          <a:lstStyle/>
          <a:p>
            <a:pPr marL="274320" indent="-274320" fontAlgn="auto">
              <a:lnSpc>
                <a:spcPct val="110000"/>
              </a:lnSpc>
              <a:spcAft>
                <a:spcPts val="0"/>
              </a:spcAft>
              <a:defRPr/>
            </a:pPr>
            <a:r>
              <a:rPr lang="en-GB" dirty="0" err="1" smtClean="0"/>
              <a:t>Mae’n</a:t>
            </a:r>
            <a:r>
              <a:rPr lang="en-GB" dirty="0" smtClean="0"/>
              <a:t> </a:t>
            </a:r>
            <a:r>
              <a:rPr lang="en-GB" dirty="0" err="1" smtClean="0"/>
              <a:t>amddiffyn</a:t>
            </a:r>
            <a:r>
              <a:rPr lang="en-GB" dirty="0" smtClean="0"/>
              <a:t> </a:t>
            </a:r>
            <a:r>
              <a:rPr lang="en-GB" dirty="0" err="1" smtClean="0"/>
              <a:t>yr</a:t>
            </a:r>
            <a:r>
              <a:rPr lang="en-GB" dirty="0" smtClean="0"/>
              <a:t> </a:t>
            </a:r>
            <a:r>
              <a:rPr lang="en-GB" dirty="0" err="1" smtClean="0"/>
              <a:t>unigolyn</a:t>
            </a:r>
            <a:r>
              <a:rPr lang="en-GB" dirty="0" smtClean="0"/>
              <a:t> o </a:t>
            </a:r>
            <a:r>
              <a:rPr lang="en-GB" dirty="0" err="1" smtClean="0"/>
              <a:t>driniaeth</a:t>
            </a:r>
            <a:r>
              <a:rPr lang="en-GB" dirty="0" smtClean="0"/>
              <a:t> </a:t>
            </a:r>
            <a:r>
              <a:rPr lang="en-GB" dirty="0" err="1" smtClean="0"/>
              <a:t>annheg</a:t>
            </a:r>
            <a:r>
              <a:rPr lang="en-GB" dirty="0" smtClean="0"/>
              <a:t> ac o </a:t>
            </a:r>
            <a:r>
              <a:rPr lang="en-GB" dirty="0" err="1" smtClean="0"/>
              <a:t>anffafriaeth</a:t>
            </a:r>
            <a:endParaRPr lang="en-GB" dirty="0" smtClean="0"/>
          </a:p>
          <a:p>
            <a:pPr marL="274320" indent="-274320" fontAlgn="auto">
              <a:lnSpc>
                <a:spcPct val="110000"/>
              </a:lnSpc>
              <a:spcAft>
                <a:spcPts val="0"/>
              </a:spcAft>
              <a:defRPr/>
            </a:pPr>
            <a:r>
              <a:rPr lang="en-GB" dirty="0" smtClean="0"/>
              <a:t>Mae un </a:t>
            </a:r>
            <a:r>
              <a:rPr lang="en-GB" dirty="0" err="1" smtClean="0"/>
              <a:t>dyletswydd</a:t>
            </a:r>
            <a:r>
              <a:rPr lang="en-GB" dirty="0" smtClean="0"/>
              <a:t> </a:t>
            </a:r>
            <a:r>
              <a:rPr lang="en-GB" dirty="0" err="1" smtClean="0"/>
              <a:t>yn</a:t>
            </a:r>
            <a:r>
              <a:rPr lang="en-GB" dirty="0" smtClean="0"/>
              <a:t> </a:t>
            </a:r>
            <a:r>
              <a:rPr lang="en-GB" dirty="0" err="1" smtClean="0"/>
              <a:t>ymdrin</a:t>
            </a:r>
            <a:r>
              <a:rPr lang="en-GB" dirty="0" smtClean="0"/>
              <a:t> â </a:t>
            </a:r>
            <a:r>
              <a:rPr lang="en-GB" dirty="0" err="1" smtClean="0"/>
              <a:t>naw</a:t>
            </a:r>
            <a:r>
              <a:rPr lang="en-GB" dirty="0" smtClean="0"/>
              <a:t> </a:t>
            </a:r>
            <a:r>
              <a:rPr lang="en-GB" dirty="0" err="1" smtClean="0"/>
              <a:t>nodwedd</a:t>
            </a:r>
            <a:r>
              <a:rPr lang="en-GB" dirty="0" smtClean="0"/>
              <a:t> a </a:t>
            </a:r>
            <a:r>
              <a:rPr lang="en-GB" dirty="0" err="1" smtClean="0"/>
              <a:t>gaiff</a:t>
            </a:r>
            <a:r>
              <a:rPr lang="en-GB" dirty="0" smtClean="0"/>
              <a:t> </a:t>
            </a:r>
            <a:r>
              <a:rPr lang="en-GB" dirty="0" err="1" smtClean="0"/>
              <a:t>eu</a:t>
            </a:r>
            <a:r>
              <a:rPr lang="en-GB" dirty="0" smtClean="0"/>
              <a:t> </a:t>
            </a:r>
            <a:r>
              <a:rPr lang="en-GB" dirty="0" err="1" smtClean="0"/>
              <a:t>amddiffyn</a:t>
            </a:r>
            <a:endParaRPr lang="en-GB" dirty="0" smtClean="0"/>
          </a:p>
          <a:p>
            <a:pPr marL="274320" indent="-274320" fontAlgn="auto">
              <a:lnSpc>
                <a:spcPct val="110000"/>
              </a:lnSpc>
              <a:spcAft>
                <a:spcPts val="0"/>
              </a:spcAft>
              <a:defRPr/>
            </a:pPr>
            <a:r>
              <a:rPr lang="en-GB" dirty="0" err="1" smtClean="0"/>
              <a:t>Hil</a:t>
            </a:r>
            <a:r>
              <a:rPr lang="en-GB" dirty="0" smtClean="0"/>
              <a:t>, </a:t>
            </a:r>
            <a:r>
              <a:rPr lang="en-GB" dirty="0" err="1" smtClean="0"/>
              <a:t>rhyw</a:t>
            </a:r>
            <a:r>
              <a:rPr lang="en-GB" dirty="0" smtClean="0"/>
              <a:t>, </a:t>
            </a:r>
            <a:r>
              <a:rPr lang="en-GB" dirty="0" err="1" smtClean="0"/>
              <a:t>tueddfryd</a:t>
            </a:r>
            <a:r>
              <a:rPr lang="en-GB" dirty="0" smtClean="0"/>
              <a:t> </a:t>
            </a:r>
            <a:r>
              <a:rPr lang="en-GB" dirty="0" err="1" smtClean="0"/>
              <a:t>rhywiol</a:t>
            </a:r>
            <a:r>
              <a:rPr lang="en-GB" dirty="0" smtClean="0"/>
              <a:t>, </a:t>
            </a:r>
            <a:r>
              <a:rPr lang="en-GB" dirty="0" err="1" smtClean="0"/>
              <a:t>oedran</a:t>
            </a:r>
            <a:r>
              <a:rPr lang="en-GB" dirty="0" smtClean="0"/>
              <a:t>, </a:t>
            </a:r>
            <a:r>
              <a:rPr lang="en-GB" dirty="0" err="1" smtClean="0"/>
              <a:t>anabledd</a:t>
            </a:r>
            <a:r>
              <a:rPr lang="en-GB" dirty="0" smtClean="0"/>
              <a:t>, </a:t>
            </a:r>
            <a:r>
              <a:rPr lang="en-GB" dirty="0" err="1" smtClean="0"/>
              <a:t>crefydd</a:t>
            </a:r>
            <a:r>
              <a:rPr lang="en-GB" dirty="0" smtClean="0"/>
              <a:t> </a:t>
            </a:r>
            <a:r>
              <a:rPr lang="en-GB" dirty="0" err="1" smtClean="0"/>
              <a:t>neu</a:t>
            </a:r>
            <a:r>
              <a:rPr lang="en-GB" dirty="0" smtClean="0"/>
              <a:t> </a:t>
            </a:r>
            <a:r>
              <a:rPr lang="en-GB" dirty="0" err="1" smtClean="0"/>
              <a:t>gred</a:t>
            </a:r>
            <a:r>
              <a:rPr lang="en-GB" dirty="0" smtClean="0"/>
              <a:t>, </a:t>
            </a:r>
            <a:r>
              <a:rPr lang="en-GB" dirty="0" err="1" smtClean="0"/>
              <a:t>newid</a:t>
            </a:r>
            <a:r>
              <a:rPr lang="en-GB" dirty="0" smtClean="0"/>
              <a:t> </a:t>
            </a:r>
            <a:r>
              <a:rPr lang="en-GB" dirty="0" err="1" smtClean="0"/>
              <a:t>rhyw</a:t>
            </a:r>
            <a:r>
              <a:rPr lang="en-GB" dirty="0" smtClean="0"/>
              <a:t>, </a:t>
            </a:r>
            <a:r>
              <a:rPr lang="en-GB" dirty="0" err="1" smtClean="0"/>
              <a:t>beichiogrwydd</a:t>
            </a:r>
            <a:r>
              <a:rPr lang="en-GB" dirty="0" smtClean="0"/>
              <a:t> </a:t>
            </a:r>
            <a:r>
              <a:rPr lang="en-GB" dirty="0" err="1" smtClean="0"/>
              <a:t>neu</a:t>
            </a:r>
            <a:r>
              <a:rPr lang="en-GB" dirty="0" smtClean="0"/>
              <a:t> </a:t>
            </a:r>
            <a:r>
              <a:rPr lang="en-GB" dirty="0" err="1" smtClean="0"/>
              <a:t>famolaeth</a:t>
            </a:r>
            <a:r>
              <a:rPr lang="en-GB" dirty="0" smtClean="0"/>
              <a:t>, bod </a:t>
            </a:r>
            <a:r>
              <a:rPr lang="en-GB" dirty="0" err="1" smtClean="0"/>
              <a:t>yn</a:t>
            </a:r>
            <a:r>
              <a:rPr lang="en-GB" dirty="0" smtClean="0"/>
              <a:t> </a:t>
            </a:r>
            <a:r>
              <a:rPr lang="en-GB" dirty="0" err="1" smtClean="0"/>
              <a:t>briod</a:t>
            </a:r>
            <a:r>
              <a:rPr lang="en-GB" dirty="0" smtClean="0"/>
              <a:t> </a:t>
            </a:r>
            <a:r>
              <a:rPr lang="en-GB" dirty="0" err="1" smtClean="0"/>
              <a:t>neu</a:t>
            </a:r>
            <a:r>
              <a:rPr lang="en-GB" dirty="0" smtClean="0"/>
              <a:t> </a:t>
            </a:r>
            <a:r>
              <a:rPr lang="en-GB" dirty="0" err="1" smtClean="0"/>
              <a:t>mewn</a:t>
            </a:r>
            <a:r>
              <a:rPr lang="en-GB" dirty="0" smtClean="0"/>
              <a:t> </a:t>
            </a:r>
            <a:r>
              <a:rPr lang="en-GB" dirty="0" err="1" smtClean="0"/>
              <a:t>partneriaeth</a:t>
            </a:r>
            <a:r>
              <a:rPr lang="en-GB" dirty="0" smtClean="0"/>
              <a:t> </a:t>
            </a:r>
            <a:r>
              <a:rPr lang="en-GB" dirty="0" err="1" smtClean="0"/>
              <a:t>sifil</a:t>
            </a:r>
            <a:endParaRPr lang="cy-GB" dirty="0"/>
          </a:p>
        </p:txBody>
      </p:sp>
      <p:sp>
        <p:nvSpPr>
          <p:cNvPr id="3" name="Content Placeholder 2"/>
          <p:cNvSpPr>
            <a:spLocks noGrp="1"/>
          </p:cNvSpPr>
          <p:nvPr>
            <p:ph sz="quarter" idx="14"/>
          </p:nvPr>
        </p:nvSpPr>
        <p:spPr>
          <a:xfrm>
            <a:off x="4645025" y="2060575"/>
            <a:ext cx="3822700" cy="4797425"/>
          </a:xfrm>
        </p:spPr>
        <p:txBody>
          <a:bodyPr rtlCol="0">
            <a:normAutofit fontScale="92500"/>
          </a:bodyPr>
          <a:lstStyle/>
          <a:p>
            <a:pPr marL="274320" indent="-274320" fontAlgn="auto">
              <a:spcAft>
                <a:spcPts val="0"/>
              </a:spcAft>
              <a:defRPr/>
            </a:pPr>
            <a:r>
              <a:rPr lang="en-US" altLang="en-US" i="1" dirty="0"/>
              <a:t>It protects the individual from unfair treatment and discrimination</a:t>
            </a:r>
          </a:p>
          <a:p>
            <a:pPr marL="274320" indent="-274320" fontAlgn="auto">
              <a:spcAft>
                <a:spcPts val="0"/>
              </a:spcAft>
              <a:defRPr/>
            </a:pPr>
            <a:r>
              <a:rPr lang="en-US" altLang="en-US" i="1" dirty="0"/>
              <a:t>There is a single public sector equality duty covering nine protected characteristics</a:t>
            </a:r>
          </a:p>
          <a:p>
            <a:pPr marL="274320" indent="-274320" fontAlgn="auto">
              <a:spcAft>
                <a:spcPts val="0"/>
              </a:spcAft>
              <a:defRPr/>
            </a:pPr>
            <a:r>
              <a:rPr lang="en-US" altLang="en-US" i="1" dirty="0"/>
              <a:t>Race, sex, sexual orientation, age, disability, religion or belief, gender re-assignment, pregnancy or maternity, being married or in a civil partnership. </a:t>
            </a:r>
          </a:p>
          <a:p>
            <a:pPr marL="274320" indent="-274320" fontAlgn="auto">
              <a:lnSpc>
                <a:spcPct val="90000"/>
              </a:lnSpc>
              <a:spcAft>
                <a:spcPts val="0"/>
              </a:spcAft>
              <a:defRPr/>
            </a:pPr>
            <a:endParaRPr lang="en-GB" altLang="en-US" i="1" dirty="0"/>
          </a:p>
          <a:p>
            <a:pPr marL="274320" indent="-274320" fontAlgn="auto">
              <a:spcAft>
                <a:spcPts val="0"/>
              </a:spcAft>
              <a:defRPr/>
            </a:pPr>
            <a:endParaRPr lang="cy-GB" i="1" dirty="0"/>
          </a:p>
        </p:txBody>
      </p:sp>
      <p:pic>
        <p:nvPicPr>
          <p:cNvPr id="23557" name="Picture 5" descr="C:\Users\l.roberts\AppData\Local\Microsoft\Windows\Temporary Internet Files\Content.IE5\UU4Z21D1\Disability-Act-201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388" y="300038"/>
            <a:ext cx="2376487"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50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3"/>
          <p:cNvSpPr>
            <a:spLocks noGrp="1"/>
          </p:cNvSpPr>
          <p:nvPr>
            <p:ph idx="1"/>
          </p:nvPr>
        </p:nvSpPr>
        <p:spPr>
          <a:xfrm>
            <a:off x="871538" y="1484784"/>
            <a:ext cx="7408862" cy="4641379"/>
          </a:xfrm>
        </p:spPr>
        <p:txBody>
          <a:bodyPr/>
          <a:lstStyle/>
          <a:p>
            <a:r>
              <a:rPr lang="en-GB" altLang="en-US" sz="1800" dirty="0" smtClean="0"/>
              <a:t>EHRC (2010) </a:t>
            </a:r>
            <a:r>
              <a:rPr lang="en-GB" altLang="en-US" sz="1800" i="1" dirty="0" smtClean="0"/>
              <a:t>What is the Equality Act? </a:t>
            </a:r>
            <a:r>
              <a:rPr lang="en-GB" altLang="en-US" sz="1800" dirty="0" smtClean="0"/>
              <a:t>Available </a:t>
            </a:r>
            <a:r>
              <a:rPr lang="en-GB" altLang="en-US" sz="1800" dirty="0" err="1" smtClean="0"/>
              <a:t>at:</a:t>
            </a:r>
            <a:r>
              <a:rPr lang="en-GB" altLang="en-US" sz="1800" dirty="0" err="1" smtClean="0">
                <a:hlinkClick r:id="rId2"/>
              </a:rPr>
              <a:t>http</a:t>
            </a:r>
            <a:r>
              <a:rPr lang="en-GB" altLang="en-US" sz="1800" dirty="0" smtClean="0">
                <a:hlinkClick r:id="rId2"/>
              </a:rPr>
              <a:t>://www.equalityhumanrights.com/legal-and-policy/equality-act/what-is-the-equality-act/</a:t>
            </a:r>
            <a:r>
              <a:rPr lang="en-GB" altLang="en-US" sz="1800" dirty="0" smtClean="0"/>
              <a:t> ( Accessed 12-10-2011)</a:t>
            </a:r>
          </a:p>
          <a:p>
            <a:r>
              <a:rPr lang="en-GB" altLang="en-US" sz="1800" dirty="0" err="1" smtClean="0"/>
              <a:t>Gaine,C</a:t>
            </a:r>
            <a:r>
              <a:rPr lang="en-GB" altLang="en-US" sz="1800" dirty="0" smtClean="0"/>
              <a:t> (2005) </a:t>
            </a:r>
            <a:r>
              <a:rPr lang="en-GB" altLang="en-US" sz="1800" i="1" dirty="0" smtClean="0"/>
              <a:t>We’re all white, thanks: the persisting myth about ‘white’ schools</a:t>
            </a:r>
            <a:r>
              <a:rPr lang="en-GB" altLang="en-US" sz="1800" dirty="0" smtClean="0"/>
              <a:t>, Staffordshire: Trentham Books.</a:t>
            </a:r>
          </a:p>
          <a:p>
            <a:r>
              <a:rPr lang="en-GB" altLang="en-US" sz="1800" dirty="0" smtClean="0"/>
              <a:t>Institute of Race Relations(</a:t>
            </a:r>
            <a:r>
              <a:rPr lang="en-GB" altLang="en-US" sz="1800" dirty="0" err="1" smtClean="0"/>
              <a:t>n.d.</a:t>
            </a:r>
            <a:r>
              <a:rPr lang="en-GB" altLang="en-US" sz="1800" dirty="0" smtClean="0"/>
              <a:t>) </a:t>
            </a:r>
            <a:r>
              <a:rPr lang="en-GB" altLang="en-US" sz="1800" i="1" dirty="0" smtClean="0"/>
              <a:t>Discrimination</a:t>
            </a:r>
            <a:r>
              <a:rPr lang="en-GB" altLang="en-US" sz="1800" dirty="0" smtClean="0"/>
              <a:t> Available at:</a:t>
            </a:r>
            <a:r>
              <a:rPr lang="en-US" altLang="en-US" sz="1800" dirty="0" smtClean="0">
                <a:hlinkClick r:id="rId3"/>
              </a:rPr>
              <a:t>www.irr.org.uk/statistics/discrimination.html</a:t>
            </a:r>
            <a:r>
              <a:rPr lang="en-US" altLang="en-US" sz="1800" dirty="0" smtClean="0"/>
              <a:t> (Accessed 12-10-2011).</a:t>
            </a:r>
          </a:p>
          <a:p>
            <a:r>
              <a:rPr lang="en-GB" altLang="en-US" sz="1800" dirty="0" err="1" smtClean="0"/>
              <a:t>Thompson,N</a:t>
            </a:r>
            <a:r>
              <a:rPr lang="en-GB" altLang="en-US" sz="1800" dirty="0" smtClean="0"/>
              <a:t>.(2012) </a:t>
            </a:r>
            <a:r>
              <a:rPr lang="en-GB" altLang="en-US" sz="1800" i="1" dirty="0" smtClean="0"/>
              <a:t>Anti-Discriminatory Practice.</a:t>
            </a:r>
            <a:r>
              <a:rPr lang="en-GB" altLang="en-US" sz="1800" dirty="0" smtClean="0"/>
              <a:t> London: Palgrave Macmillan.</a:t>
            </a:r>
          </a:p>
          <a:p>
            <a:r>
              <a:rPr lang="en-GB" altLang="en-US" sz="1800" dirty="0" smtClean="0"/>
              <a:t>Image of Equality / Equity. </a:t>
            </a:r>
            <a:r>
              <a:rPr lang="en-GB" altLang="en-US" sz="1800" dirty="0"/>
              <a:t>Available at </a:t>
            </a:r>
            <a:r>
              <a:rPr lang="en-GB" altLang="en-US" sz="1800" dirty="0">
                <a:hlinkClick r:id="rId4"/>
              </a:rPr>
              <a:t>http://</a:t>
            </a:r>
            <a:r>
              <a:rPr lang="en-GB" altLang="en-US" sz="1800" dirty="0" smtClean="0">
                <a:hlinkClick r:id="rId4"/>
              </a:rPr>
              <a:t>interactioninstitute.org/wp-content/uploads/2016/01/IISC_EqualityEquity.png</a:t>
            </a:r>
            <a:r>
              <a:rPr lang="en-GB" altLang="en-US" sz="1800" dirty="0" smtClean="0"/>
              <a:t> ( Accessed 27.07.17)</a:t>
            </a:r>
          </a:p>
        </p:txBody>
      </p:sp>
      <p:sp>
        <p:nvSpPr>
          <p:cNvPr id="132098" name="Rectangle 2"/>
          <p:cNvSpPr>
            <a:spLocks noGrp="1"/>
          </p:cNvSpPr>
          <p:nvPr>
            <p:ph type="title"/>
          </p:nvPr>
        </p:nvSpPr>
        <p:spPr>
          <a:xfrm>
            <a:off x="457200" y="338328"/>
            <a:ext cx="8229600" cy="1252728"/>
          </a:xfrm>
          <a:extLst/>
        </p:spPr>
        <p:txBody>
          <a:bodyPr rtlCol="0">
            <a:normAutofit/>
            <a:scene3d>
              <a:camera prst="orthographicFront"/>
              <a:lightRig rig="soft" dir="t"/>
            </a:scene3d>
            <a:sp3d prstMaterial="softEdge">
              <a:bevelT w="25400" h="25400"/>
            </a:sp3d>
          </a:bodyPr>
          <a:lstStyle/>
          <a:p>
            <a:pPr fontAlgn="auto">
              <a:spcAft>
                <a:spcPts val="0"/>
              </a:spcAft>
              <a:defRPr/>
            </a:pPr>
            <a:r>
              <a:rPr lang="en-GB" sz="4100" b="1"/>
              <a:t>References</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Apothecary">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2652</TotalTime>
  <Words>2254</Words>
  <Application>Microsoft Office PowerPoint</Application>
  <PresentationFormat>On-screen Show (4:3)</PresentationFormat>
  <Paragraphs>223</Paragraphs>
  <Slides>26</Slides>
  <Notes>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Symbol</vt:lpstr>
      <vt:lpstr>Tahoma</vt:lpstr>
      <vt:lpstr>Wingdings</vt:lpstr>
      <vt:lpstr>Waveform</vt:lpstr>
      <vt:lpstr>ECES5007/C Lines of Enquiry Llwybrau Ymholi</vt:lpstr>
      <vt:lpstr>PowerPoint Presentation</vt:lpstr>
      <vt:lpstr>Nodau Aims</vt:lpstr>
      <vt:lpstr>Cysyniadau defnyddiol Useful concepts</vt:lpstr>
      <vt:lpstr>Cydraddoldeb Equality </vt:lpstr>
      <vt:lpstr>Cyfiawnder Equity</vt:lpstr>
      <vt:lpstr>PowerPoint Presentation</vt:lpstr>
      <vt:lpstr>Tasg/ Task</vt:lpstr>
      <vt:lpstr>Anffafriaeth Discrimination</vt:lpstr>
      <vt:lpstr>Gorthrwm Oppression</vt:lpstr>
      <vt:lpstr>Thompson’s PCS model  </vt:lpstr>
      <vt:lpstr>Thompson’s PCS Model</vt:lpstr>
      <vt:lpstr>PCS Model : Personal </vt:lpstr>
      <vt:lpstr>PCS Model : Cultural</vt:lpstr>
      <vt:lpstr>PCS Model : Structural</vt:lpstr>
      <vt:lpstr>Tasg Task</vt:lpstr>
      <vt:lpstr>PowerPoint Presentation</vt:lpstr>
      <vt:lpstr>PowerPoint Presentation</vt:lpstr>
      <vt:lpstr>Gay Pride</vt:lpstr>
      <vt:lpstr>Mudiad Hawliau’r Duon Black Rights Movement</vt:lpstr>
      <vt:lpstr>Mudiad Hawliau Anabledd Disability Rights Movement</vt:lpstr>
      <vt:lpstr>Datblygiad polisi gwrth- anffafriaeth Development of anti-discrimination policy</vt:lpstr>
      <vt:lpstr>Datblygiad polisi gwrth- anffafriaeth Development of anti-discrimination policy</vt:lpstr>
      <vt:lpstr>Deddf Cydraddoldeb 2010 Equality Act 2010</vt:lpstr>
      <vt:lpstr>Deddf Cydraddoldeb 2010 Equality Act 2010</vt:lpstr>
      <vt:lpstr>References</vt:lpstr>
    </vt:vector>
  </TitlesOfParts>
  <Company>Home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EDS501</dc:title>
  <dc:creator>Thomas</dc:creator>
  <cp:lastModifiedBy>Lynwen Roberts</cp:lastModifiedBy>
  <cp:revision>195</cp:revision>
  <dcterms:created xsi:type="dcterms:W3CDTF">2009-11-15T13:53:39Z</dcterms:created>
  <dcterms:modified xsi:type="dcterms:W3CDTF">2019-07-12T07:23:52Z</dcterms:modified>
</cp:coreProperties>
</file>