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handoutMasterIdLst>
    <p:handoutMasterId r:id="rId15"/>
  </p:handoutMasterIdLst>
  <p:sldIdLst>
    <p:sldId id="272" r:id="rId2"/>
    <p:sldId id="273" r:id="rId3"/>
    <p:sldId id="289" r:id="rId4"/>
    <p:sldId id="259" r:id="rId5"/>
    <p:sldId id="290" r:id="rId6"/>
    <p:sldId id="280" r:id="rId7"/>
    <p:sldId id="284" r:id="rId8"/>
    <p:sldId id="286" r:id="rId9"/>
    <p:sldId id="283" r:id="rId10"/>
    <p:sldId id="287" r:id="rId11"/>
    <p:sldId id="288" r:id="rId12"/>
    <p:sldId id="281" r:id="rId13"/>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Iris Predestina Barreiro Ekoro (2127100)" initials="IPBE(" lastIdx="1" clrIdx="0">
    <p:extLst>
      <p:ext uri="{19B8F6BF-5375-455C-9EA6-DF929625EA0E}">
        <p15:presenceInfo xmlns:p15="http://schemas.microsoft.com/office/powerpoint/2012/main" userId="S::2127100@student.uwtsd.ac.uk::b6d38151-5f70-4ecb-adae-d314b2e9c6f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AD5C4D"/>
    <a:srgbClr val="543E35"/>
    <a:srgbClr val="D1D8B7"/>
    <a:srgbClr val="A09D79"/>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121" d="100"/>
          <a:sy n="121" d="100"/>
        </p:scale>
        <p:origin x="108" y="120"/>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ris Predestina Barreiro Ekoro (2127100)" userId="b6d38151-5f70-4ecb-adae-d314b2e9c6ff" providerId="ADAL" clId="{7C2398F9-9F74-0842-B75D-A19F32BF167C}"/>
    <pc:docChg chg="undo redo custSel addSld delSld modSld sldOrd">
      <pc:chgData name="Iris Predestina Barreiro Ekoro (2127100)" userId="b6d38151-5f70-4ecb-adae-d314b2e9c6ff" providerId="ADAL" clId="{7C2398F9-9F74-0842-B75D-A19F32BF167C}" dt="2024-05-08T21:25:55.016" v="6007" actId="1592"/>
      <pc:docMkLst>
        <pc:docMk/>
      </pc:docMkLst>
      <pc:sldChg chg="addSp delSp modSp">
        <pc:chgData name="Iris Predestina Barreiro Ekoro (2127100)" userId="b6d38151-5f70-4ecb-adae-d314b2e9c6ff" providerId="ADAL" clId="{7C2398F9-9F74-0842-B75D-A19F32BF167C}" dt="2024-05-08T17:26:19.481" v="4298" actId="20577"/>
        <pc:sldMkLst>
          <pc:docMk/>
          <pc:sldMk cId="3435077016" sldId="259"/>
        </pc:sldMkLst>
        <pc:spChg chg="mod">
          <ac:chgData name="Iris Predestina Barreiro Ekoro (2127100)" userId="b6d38151-5f70-4ecb-adae-d314b2e9c6ff" providerId="ADAL" clId="{7C2398F9-9F74-0842-B75D-A19F32BF167C}" dt="2024-05-08T17:26:19.481" v="4298" actId="20577"/>
          <ac:spMkLst>
            <pc:docMk/>
            <pc:sldMk cId="3435077016" sldId="259"/>
            <ac:spMk id="2" creationId="{DA884D8B-635B-7402-1437-04A104C24B54}"/>
          </ac:spMkLst>
        </pc:spChg>
        <pc:spChg chg="del mod">
          <ac:chgData name="Iris Predestina Barreiro Ekoro (2127100)" userId="b6d38151-5f70-4ecb-adae-d314b2e9c6ff" providerId="ADAL" clId="{7C2398F9-9F74-0842-B75D-A19F32BF167C}" dt="2024-05-08T17:22:38.403" v="4157" actId="22"/>
          <ac:spMkLst>
            <pc:docMk/>
            <pc:sldMk cId="3435077016" sldId="259"/>
            <ac:spMk id="3" creationId="{FAD9BE9C-B5EA-5DA0-9156-6E05D3882992}"/>
          </ac:spMkLst>
        </pc:spChg>
        <pc:spChg chg="add del">
          <ac:chgData name="Iris Predestina Barreiro Ekoro (2127100)" userId="b6d38151-5f70-4ecb-adae-d314b2e9c6ff" providerId="ADAL" clId="{7C2398F9-9F74-0842-B75D-A19F32BF167C}" dt="2024-05-08T17:22:27.599" v="4138" actId="478"/>
          <ac:spMkLst>
            <pc:docMk/>
            <pc:sldMk cId="3435077016" sldId="259"/>
            <ac:spMk id="7" creationId="{956251AB-8480-4EF8-FF40-DAB64DAB45D5}"/>
          </ac:spMkLst>
        </pc:spChg>
        <pc:spChg chg="add mod">
          <ac:chgData name="Iris Predestina Barreiro Ekoro (2127100)" userId="b6d38151-5f70-4ecb-adae-d314b2e9c6ff" providerId="ADAL" clId="{7C2398F9-9F74-0842-B75D-A19F32BF167C}" dt="2024-05-08T17:22:38.403" v="4157" actId="22"/>
          <ac:spMkLst>
            <pc:docMk/>
            <pc:sldMk cId="3435077016" sldId="259"/>
            <ac:spMk id="10" creationId="{4072FB81-EAA2-9947-A4EE-4DE4C08C7FC2}"/>
          </ac:spMkLst>
        </pc:spChg>
        <pc:spChg chg="mod">
          <ac:chgData name="Iris Predestina Barreiro Ekoro (2127100)" userId="b6d38151-5f70-4ecb-adae-d314b2e9c6ff" providerId="ADAL" clId="{7C2398F9-9F74-0842-B75D-A19F32BF167C}" dt="2024-05-08T16:44:28.836" v="3617" actId="20577"/>
          <ac:spMkLst>
            <pc:docMk/>
            <pc:sldMk cId="3435077016" sldId="259"/>
            <ac:spMk id="27" creationId="{64C89AC3-3D7A-65BB-C3F4-2B1CB19E78D1}"/>
          </ac:spMkLst>
        </pc:spChg>
        <pc:picChg chg="mod">
          <ac:chgData name="Iris Predestina Barreiro Ekoro (2127100)" userId="b6d38151-5f70-4ecb-adae-d314b2e9c6ff" providerId="ADAL" clId="{7C2398F9-9F74-0842-B75D-A19F32BF167C}" dt="2024-05-02T18:38:43.672" v="2466" actId="14100"/>
          <ac:picMkLst>
            <pc:docMk/>
            <pc:sldMk cId="3435077016" sldId="259"/>
            <ac:picMk id="22" creationId="{07415596-3C86-E792-A622-F817DB08D587}"/>
          </ac:picMkLst>
        </pc:picChg>
      </pc:sldChg>
      <pc:sldChg chg="addSp modSp">
        <pc:chgData name="Iris Predestina Barreiro Ekoro (2127100)" userId="b6d38151-5f70-4ecb-adae-d314b2e9c6ff" providerId="ADAL" clId="{7C2398F9-9F74-0842-B75D-A19F32BF167C}" dt="2024-05-08T16:39:00.500" v="3575" actId="207"/>
        <pc:sldMkLst>
          <pc:docMk/>
          <pc:sldMk cId="417536504" sldId="272"/>
        </pc:sldMkLst>
        <pc:spChg chg="mod">
          <ac:chgData name="Iris Predestina Barreiro Ekoro (2127100)" userId="b6d38151-5f70-4ecb-adae-d314b2e9c6ff" providerId="ADAL" clId="{7C2398F9-9F74-0842-B75D-A19F32BF167C}" dt="2024-05-08T16:39:00.500" v="3575" actId="207"/>
          <ac:spMkLst>
            <pc:docMk/>
            <pc:sldMk cId="417536504" sldId="272"/>
            <ac:spMk id="2" creationId="{43B8BB83-CA62-C813-5584-9F9C32557A2B}"/>
          </ac:spMkLst>
        </pc:spChg>
        <pc:spChg chg="mod">
          <ac:chgData name="Iris Predestina Barreiro Ekoro (2127100)" userId="b6d38151-5f70-4ecb-adae-d314b2e9c6ff" providerId="ADAL" clId="{7C2398F9-9F74-0842-B75D-A19F32BF167C}" dt="2024-05-08T16:38:18.927" v="3570" actId="1076"/>
          <ac:spMkLst>
            <pc:docMk/>
            <pc:sldMk cId="417536504" sldId="272"/>
            <ac:spMk id="3" creationId="{CA0D2251-7AFE-1B36-778C-D116EDBB7FDE}"/>
          </ac:spMkLst>
        </pc:spChg>
        <pc:picChg chg="add mod ord">
          <ac:chgData name="Iris Predestina Barreiro Ekoro (2127100)" userId="b6d38151-5f70-4ecb-adae-d314b2e9c6ff" providerId="ADAL" clId="{7C2398F9-9F74-0842-B75D-A19F32BF167C}" dt="2024-05-08T16:38:36.560" v="3572" actId="1076"/>
          <ac:picMkLst>
            <pc:docMk/>
            <pc:sldMk cId="417536504" sldId="272"/>
            <ac:picMk id="4" creationId="{41651379-74B2-3FE6-EA30-1DEC6AABE2A7}"/>
          </ac:picMkLst>
        </pc:picChg>
      </pc:sldChg>
      <pc:sldChg chg="addSp modSp">
        <pc:chgData name="Iris Predestina Barreiro Ekoro (2127100)" userId="b6d38151-5f70-4ecb-adae-d314b2e9c6ff" providerId="ADAL" clId="{7C2398F9-9F74-0842-B75D-A19F32BF167C}" dt="2024-05-02T18:37:31.655" v="2457" actId="121"/>
        <pc:sldMkLst>
          <pc:docMk/>
          <pc:sldMk cId="3474133943" sldId="273"/>
        </pc:sldMkLst>
        <pc:spChg chg="mod">
          <ac:chgData name="Iris Predestina Barreiro Ekoro (2127100)" userId="b6d38151-5f70-4ecb-adae-d314b2e9c6ff" providerId="ADAL" clId="{7C2398F9-9F74-0842-B75D-A19F32BF167C}" dt="2024-05-02T18:36:51.774" v="2448" actId="2711"/>
          <ac:spMkLst>
            <pc:docMk/>
            <pc:sldMk cId="3474133943" sldId="273"/>
            <ac:spMk id="4" creationId="{45878135-3F5C-BB53-0082-122956799B79}"/>
          </ac:spMkLst>
        </pc:spChg>
        <pc:graphicFrameChg chg="modGraphic">
          <ac:chgData name="Iris Predestina Barreiro Ekoro (2127100)" userId="b6d38151-5f70-4ecb-adae-d314b2e9c6ff" providerId="ADAL" clId="{7C2398F9-9F74-0842-B75D-A19F32BF167C}" dt="2024-05-02T18:37:31.655" v="2457" actId="121"/>
          <ac:graphicFrameMkLst>
            <pc:docMk/>
            <pc:sldMk cId="3474133943" sldId="273"/>
            <ac:graphicFrameMk id="2" creationId="{14883AB6-E6D8-70A9-3CCB-61E120FC6000}"/>
          </ac:graphicFrameMkLst>
        </pc:graphicFrameChg>
        <pc:picChg chg="add mod ord">
          <ac:chgData name="Iris Predestina Barreiro Ekoro (2127100)" userId="b6d38151-5f70-4ecb-adae-d314b2e9c6ff" providerId="ADAL" clId="{7C2398F9-9F74-0842-B75D-A19F32BF167C}" dt="2024-05-02T18:36:31.205" v="2444" actId="14100"/>
          <ac:picMkLst>
            <pc:docMk/>
            <pc:sldMk cId="3474133943" sldId="273"/>
            <ac:picMk id="3" creationId="{CF9F0B66-2649-862A-8D1A-8C979E49BDC5}"/>
          </ac:picMkLst>
        </pc:picChg>
      </pc:sldChg>
      <pc:sldChg chg="addSp delSp modSp ord">
        <pc:chgData name="Iris Predestina Barreiro Ekoro (2127100)" userId="b6d38151-5f70-4ecb-adae-d314b2e9c6ff" providerId="ADAL" clId="{7C2398F9-9F74-0842-B75D-A19F32BF167C}" dt="2024-05-08T17:26:03.696" v="4290" actId="20577"/>
        <pc:sldMkLst>
          <pc:docMk/>
          <pc:sldMk cId="3418206844" sldId="280"/>
        </pc:sldMkLst>
        <pc:spChg chg="mod">
          <ac:chgData name="Iris Predestina Barreiro Ekoro (2127100)" userId="b6d38151-5f70-4ecb-adae-d314b2e9c6ff" providerId="ADAL" clId="{7C2398F9-9F74-0842-B75D-A19F32BF167C}" dt="2024-05-02T18:39:28.253" v="2469" actId="2710"/>
          <ac:spMkLst>
            <pc:docMk/>
            <pc:sldMk cId="3418206844" sldId="280"/>
            <ac:spMk id="2" creationId="{60ADE49E-7CC1-6704-5852-FAE992A0EEC4}"/>
          </ac:spMkLst>
        </pc:spChg>
        <pc:spChg chg="mod">
          <ac:chgData name="Iris Predestina Barreiro Ekoro (2127100)" userId="b6d38151-5f70-4ecb-adae-d314b2e9c6ff" providerId="ADAL" clId="{7C2398F9-9F74-0842-B75D-A19F32BF167C}" dt="2024-05-08T17:26:03.696" v="4290" actId="20577"/>
          <ac:spMkLst>
            <pc:docMk/>
            <pc:sldMk cId="3418206844" sldId="280"/>
            <ac:spMk id="4" creationId="{90EE3569-F451-360A-870F-C2F3992E9A8C}"/>
          </ac:spMkLst>
        </pc:spChg>
        <pc:spChg chg="del mod">
          <ac:chgData name="Iris Predestina Barreiro Ekoro (2127100)" userId="b6d38151-5f70-4ecb-adae-d314b2e9c6ff" providerId="ADAL" clId="{7C2398F9-9F74-0842-B75D-A19F32BF167C}" dt="2024-05-08T17:23:19.147" v="4197" actId="22"/>
          <ac:spMkLst>
            <pc:docMk/>
            <pc:sldMk cId="3418206844" sldId="280"/>
            <ac:spMk id="5" creationId="{79E5D029-257A-C084-D723-B5E115AFEAF9}"/>
          </ac:spMkLst>
        </pc:spChg>
        <pc:spChg chg="add mod">
          <ac:chgData name="Iris Predestina Barreiro Ekoro (2127100)" userId="b6d38151-5f70-4ecb-adae-d314b2e9c6ff" providerId="ADAL" clId="{7C2398F9-9F74-0842-B75D-A19F32BF167C}" dt="2024-05-08T17:23:19.147" v="4197" actId="22"/>
          <ac:spMkLst>
            <pc:docMk/>
            <pc:sldMk cId="3418206844" sldId="280"/>
            <ac:spMk id="10" creationId="{2CADE183-FC88-9F59-DAD4-DF88829EED7A}"/>
          </ac:spMkLst>
        </pc:spChg>
        <pc:picChg chg="add del">
          <ac:chgData name="Iris Predestina Barreiro Ekoro (2127100)" userId="b6d38151-5f70-4ecb-adae-d314b2e9c6ff" providerId="ADAL" clId="{7C2398F9-9F74-0842-B75D-A19F32BF167C}" dt="2024-05-02T17:35:41.818" v="2186" actId="478"/>
          <ac:picMkLst>
            <pc:docMk/>
            <pc:sldMk cId="3418206844" sldId="280"/>
            <ac:picMk id="7" creationId="{DD7A42B6-ACA3-0DDE-E99C-BF3067075170}"/>
          </ac:picMkLst>
        </pc:picChg>
        <pc:picChg chg="mod">
          <ac:chgData name="Iris Predestina Barreiro Ekoro (2127100)" userId="b6d38151-5f70-4ecb-adae-d314b2e9c6ff" providerId="ADAL" clId="{7C2398F9-9F74-0842-B75D-A19F32BF167C}" dt="2024-05-02T18:06:26.935" v="2207" actId="14826"/>
          <ac:picMkLst>
            <pc:docMk/>
            <pc:sldMk cId="3418206844" sldId="280"/>
            <ac:picMk id="8" creationId="{71DAFD00-5660-EAA6-4DE3-83F373055A99}"/>
          </ac:picMkLst>
        </pc:picChg>
      </pc:sldChg>
      <pc:sldChg chg="addSp delSp modSp">
        <pc:chgData name="Iris Predestina Barreiro Ekoro (2127100)" userId="b6d38151-5f70-4ecb-adae-d314b2e9c6ff" providerId="ADAL" clId="{7C2398F9-9F74-0842-B75D-A19F32BF167C}" dt="2024-05-08T20:14:53.252" v="5995" actId="255"/>
        <pc:sldMkLst>
          <pc:docMk/>
          <pc:sldMk cId="2577936335" sldId="281"/>
        </pc:sldMkLst>
        <pc:spChg chg="del">
          <ac:chgData name="Iris Predestina Barreiro Ekoro (2127100)" userId="b6d38151-5f70-4ecb-adae-d314b2e9c6ff" providerId="ADAL" clId="{7C2398F9-9F74-0842-B75D-A19F32BF167C}" dt="2024-05-02T18:52:23.895" v="2477" actId="478"/>
          <ac:spMkLst>
            <pc:docMk/>
            <pc:sldMk cId="2577936335" sldId="281"/>
            <ac:spMk id="2" creationId="{34096D4E-8B4F-62B8-F551-56379B923E78}"/>
          </ac:spMkLst>
        </pc:spChg>
        <pc:spChg chg="del">
          <ac:chgData name="Iris Predestina Barreiro Ekoro (2127100)" userId="b6d38151-5f70-4ecb-adae-d314b2e9c6ff" providerId="ADAL" clId="{7C2398F9-9F74-0842-B75D-A19F32BF167C}" dt="2024-05-02T18:52:31.537" v="2479" actId="478"/>
          <ac:spMkLst>
            <pc:docMk/>
            <pc:sldMk cId="2577936335" sldId="281"/>
            <ac:spMk id="3" creationId="{FF07BEBE-18E8-4025-FF6F-EC0130CB4F22}"/>
          </ac:spMkLst>
        </pc:spChg>
        <pc:spChg chg="add del mod">
          <ac:chgData name="Iris Predestina Barreiro Ekoro (2127100)" userId="b6d38151-5f70-4ecb-adae-d314b2e9c6ff" providerId="ADAL" clId="{7C2398F9-9F74-0842-B75D-A19F32BF167C}" dt="2024-05-02T18:52:27.722" v="2478" actId="478"/>
          <ac:spMkLst>
            <pc:docMk/>
            <pc:sldMk cId="2577936335" sldId="281"/>
            <ac:spMk id="5" creationId="{2A756476-6DCE-8071-5C51-01DF331C5C4E}"/>
          </ac:spMkLst>
        </pc:spChg>
        <pc:spChg chg="add mod">
          <ac:chgData name="Iris Predestina Barreiro Ekoro (2127100)" userId="b6d38151-5f70-4ecb-adae-d314b2e9c6ff" providerId="ADAL" clId="{7C2398F9-9F74-0842-B75D-A19F32BF167C}" dt="2024-05-08T20:14:53.252" v="5995" actId="255"/>
          <ac:spMkLst>
            <pc:docMk/>
            <pc:sldMk cId="2577936335" sldId="281"/>
            <ac:spMk id="7" creationId="{1845773E-E6FC-9DC4-7BD7-A78A826DEA0C}"/>
          </ac:spMkLst>
        </pc:spChg>
      </pc:sldChg>
      <pc:sldChg chg="addSp delSp modSp">
        <pc:chgData name="Iris Predestina Barreiro Ekoro (2127100)" userId="b6d38151-5f70-4ecb-adae-d314b2e9c6ff" providerId="ADAL" clId="{7C2398F9-9F74-0842-B75D-A19F32BF167C}" dt="2024-05-08T17:28:55.739" v="4310" actId="20577"/>
        <pc:sldMkLst>
          <pc:docMk/>
          <pc:sldMk cId="1615016292" sldId="283"/>
        </pc:sldMkLst>
        <pc:spChg chg="mod">
          <ac:chgData name="Iris Predestina Barreiro Ekoro (2127100)" userId="b6d38151-5f70-4ecb-adae-d314b2e9c6ff" providerId="ADAL" clId="{7C2398F9-9F74-0842-B75D-A19F32BF167C}" dt="2024-05-08T17:25:31.754" v="4278" actId="20577"/>
          <ac:spMkLst>
            <pc:docMk/>
            <pc:sldMk cId="1615016292" sldId="283"/>
            <ac:spMk id="2" creationId="{DA884D8B-635B-7402-1437-04A104C24B54}"/>
          </ac:spMkLst>
        </pc:spChg>
        <pc:spChg chg="del mod">
          <ac:chgData name="Iris Predestina Barreiro Ekoro (2127100)" userId="b6d38151-5f70-4ecb-adae-d314b2e9c6ff" providerId="ADAL" clId="{7C2398F9-9F74-0842-B75D-A19F32BF167C}" dt="2024-05-08T17:24:19.125" v="4237" actId="22"/>
          <ac:spMkLst>
            <pc:docMk/>
            <pc:sldMk cId="1615016292" sldId="283"/>
            <ac:spMk id="3" creationId="{FAD9BE9C-B5EA-5DA0-9156-6E05D3882992}"/>
          </ac:spMkLst>
        </pc:spChg>
        <pc:spChg chg="mod">
          <ac:chgData name="Iris Predestina Barreiro Ekoro (2127100)" userId="b6d38151-5f70-4ecb-adae-d314b2e9c6ff" providerId="ADAL" clId="{7C2398F9-9F74-0842-B75D-A19F32BF167C}" dt="2024-05-08T17:28:55.739" v="4310" actId="20577"/>
          <ac:spMkLst>
            <pc:docMk/>
            <pc:sldMk cId="1615016292" sldId="283"/>
            <ac:spMk id="6" creationId="{9D008FC8-06D6-2CCF-E00D-3C7F1B34491C}"/>
          </ac:spMkLst>
        </pc:spChg>
        <pc:spChg chg="add mod">
          <ac:chgData name="Iris Predestina Barreiro Ekoro (2127100)" userId="b6d38151-5f70-4ecb-adae-d314b2e9c6ff" providerId="ADAL" clId="{7C2398F9-9F74-0842-B75D-A19F32BF167C}" dt="2024-05-08T17:24:19.125" v="4237" actId="22"/>
          <ac:spMkLst>
            <pc:docMk/>
            <pc:sldMk cId="1615016292" sldId="283"/>
            <ac:spMk id="8" creationId="{A3ECF3DA-92B5-2E72-089B-8178616642B7}"/>
          </ac:spMkLst>
        </pc:spChg>
        <pc:picChg chg="mod">
          <ac:chgData name="Iris Predestina Barreiro Ekoro (2127100)" userId="b6d38151-5f70-4ecb-adae-d314b2e9c6ff" providerId="ADAL" clId="{7C2398F9-9F74-0842-B75D-A19F32BF167C}" dt="2024-05-02T18:40:58.131" v="2476" actId="14100"/>
          <ac:picMkLst>
            <pc:docMk/>
            <pc:sldMk cId="1615016292" sldId="283"/>
            <ac:picMk id="22" creationId="{07415596-3C86-E792-A622-F817DB08D587}"/>
          </ac:picMkLst>
        </pc:picChg>
      </pc:sldChg>
      <pc:sldChg chg="addSp delSp modSp add del mod ord modClrScheme addCm delCm chgLayout modNotesTx">
        <pc:chgData name="Iris Predestina Barreiro Ekoro (2127100)" userId="b6d38151-5f70-4ecb-adae-d314b2e9c6ff" providerId="ADAL" clId="{7C2398F9-9F74-0842-B75D-A19F32BF167C}" dt="2024-05-08T21:25:55.016" v="6007" actId="1592"/>
        <pc:sldMkLst>
          <pc:docMk/>
          <pc:sldMk cId="3735222459" sldId="284"/>
        </pc:sldMkLst>
        <pc:spChg chg="mod ord">
          <ac:chgData name="Iris Predestina Barreiro Ekoro (2127100)" userId="b6d38151-5f70-4ecb-adae-d314b2e9c6ff" providerId="ADAL" clId="{7C2398F9-9F74-0842-B75D-A19F32BF167C}" dt="2024-05-08T16:40:38.100" v="3580" actId="1076"/>
          <ac:spMkLst>
            <pc:docMk/>
            <pc:sldMk cId="3735222459" sldId="284"/>
            <ac:spMk id="2" creationId="{60ADE49E-7CC1-6704-5852-FAE992A0EEC4}"/>
          </ac:spMkLst>
        </pc:spChg>
        <pc:spChg chg="del mod ord">
          <ac:chgData name="Iris Predestina Barreiro Ekoro (2127100)" userId="b6d38151-5f70-4ecb-adae-d314b2e9c6ff" providerId="ADAL" clId="{7C2398F9-9F74-0842-B75D-A19F32BF167C}" dt="2024-05-02T18:00:50.002" v="2203" actId="478"/>
          <ac:spMkLst>
            <pc:docMk/>
            <pc:sldMk cId="3735222459" sldId="284"/>
            <ac:spMk id="3" creationId="{FA7AB109-D696-F27C-BD95-5BEBCF3AC000}"/>
          </ac:spMkLst>
        </pc:spChg>
        <pc:spChg chg="mod">
          <ac:chgData name="Iris Predestina Barreiro Ekoro (2127100)" userId="b6d38151-5f70-4ecb-adae-d314b2e9c6ff" providerId="ADAL" clId="{7C2398F9-9F74-0842-B75D-A19F32BF167C}" dt="2024-05-08T17:25:51.807" v="4286" actId="20577"/>
          <ac:spMkLst>
            <pc:docMk/>
            <pc:sldMk cId="3735222459" sldId="284"/>
            <ac:spMk id="4" creationId="{90EE3569-F451-360A-870F-C2F3992E9A8C}"/>
          </ac:spMkLst>
        </pc:spChg>
        <pc:spChg chg="del mod">
          <ac:chgData name="Iris Predestina Barreiro Ekoro (2127100)" userId="b6d38151-5f70-4ecb-adae-d314b2e9c6ff" providerId="ADAL" clId="{7C2398F9-9F74-0842-B75D-A19F32BF167C}" dt="2024-05-08T17:23:35.180" v="4216" actId="22"/>
          <ac:spMkLst>
            <pc:docMk/>
            <pc:sldMk cId="3735222459" sldId="284"/>
            <ac:spMk id="5" creationId="{79E5D029-257A-C084-D723-B5E115AFEAF9}"/>
          </ac:spMkLst>
        </pc:spChg>
        <pc:spChg chg="mod">
          <ac:chgData name="Iris Predestina Barreiro Ekoro (2127100)" userId="b6d38151-5f70-4ecb-adae-d314b2e9c6ff" providerId="ADAL" clId="{7C2398F9-9F74-0842-B75D-A19F32BF167C}" dt="2024-04-23T20:31:32.118" v="8" actId="26606"/>
          <ac:spMkLst>
            <pc:docMk/>
            <pc:sldMk cId="3735222459" sldId="284"/>
            <ac:spMk id="6" creationId="{18B697A5-63AE-CFF2-701C-13C0448CEBA9}"/>
          </ac:spMkLst>
        </pc:spChg>
        <pc:spChg chg="add mod">
          <ac:chgData name="Iris Predestina Barreiro Ekoro (2127100)" userId="b6d38151-5f70-4ecb-adae-d314b2e9c6ff" providerId="ADAL" clId="{7C2398F9-9F74-0842-B75D-A19F32BF167C}" dt="2024-05-08T17:23:35.180" v="4216" actId="22"/>
          <ac:spMkLst>
            <pc:docMk/>
            <pc:sldMk cId="3735222459" sldId="284"/>
            <ac:spMk id="8" creationId="{8EA28713-6537-2AF7-BD1A-21242D6CE4D9}"/>
          </ac:spMkLst>
        </pc:spChg>
        <pc:spChg chg="add del mod">
          <ac:chgData name="Iris Predestina Barreiro Ekoro (2127100)" userId="b6d38151-5f70-4ecb-adae-d314b2e9c6ff" providerId="ADAL" clId="{7C2398F9-9F74-0842-B75D-A19F32BF167C}" dt="2024-05-02T18:00:35.655" v="2202" actId="931"/>
          <ac:spMkLst>
            <pc:docMk/>
            <pc:sldMk cId="3735222459" sldId="284"/>
            <ac:spMk id="9" creationId="{2F4756E3-3A89-AD6B-B872-D7290F09F3D3}"/>
          </ac:spMkLst>
        </pc:spChg>
        <pc:spChg chg="add del mod">
          <ac:chgData name="Iris Predestina Barreiro Ekoro (2127100)" userId="b6d38151-5f70-4ecb-adae-d314b2e9c6ff" providerId="ADAL" clId="{7C2398F9-9F74-0842-B75D-A19F32BF167C}" dt="2024-05-02T18:00:53.055" v="2204" actId="478"/>
          <ac:spMkLst>
            <pc:docMk/>
            <pc:sldMk cId="3735222459" sldId="284"/>
            <ac:spMk id="16" creationId="{AED3343A-DB2E-4816-6E2B-AD9DFEE070BC}"/>
          </ac:spMkLst>
        </pc:spChg>
        <pc:picChg chg="del mod ord">
          <ac:chgData name="Iris Predestina Barreiro Ekoro (2127100)" userId="b6d38151-5f70-4ecb-adae-d314b2e9c6ff" providerId="ADAL" clId="{7C2398F9-9F74-0842-B75D-A19F32BF167C}" dt="2024-05-02T17:49:04.770" v="2191" actId="478"/>
          <ac:picMkLst>
            <pc:docMk/>
            <pc:sldMk cId="3735222459" sldId="284"/>
            <ac:picMk id="8" creationId="{71DAFD00-5660-EAA6-4DE3-83F373055A99}"/>
          </ac:picMkLst>
        </pc:picChg>
        <pc:picChg chg="add del">
          <ac:chgData name="Iris Predestina Barreiro Ekoro (2127100)" userId="b6d38151-5f70-4ecb-adae-d314b2e9c6ff" providerId="ADAL" clId="{7C2398F9-9F74-0842-B75D-A19F32BF167C}" dt="2024-05-02T18:00:25.615" v="2200" actId="931"/>
          <ac:picMkLst>
            <pc:docMk/>
            <pc:sldMk cId="3735222459" sldId="284"/>
            <ac:picMk id="10" creationId="{22A17746-F914-3AA7-AD2E-553AB1B52F43}"/>
          </ac:picMkLst>
        </pc:picChg>
        <pc:picChg chg="add del">
          <ac:chgData name="Iris Predestina Barreiro Ekoro (2127100)" userId="b6d38151-5f70-4ecb-adae-d314b2e9c6ff" providerId="ADAL" clId="{7C2398F9-9F74-0842-B75D-A19F32BF167C}" dt="2024-05-02T18:00:21.811" v="2198" actId="22"/>
          <ac:picMkLst>
            <pc:docMk/>
            <pc:sldMk cId="3735222459" sldId="284"/>
            <ac:picMk id="13" creationId="{EB25A6AC-E741-3E0B-9080-A060E35FE3A2}"/>
          </ac:picMkLst>
        </pc:picChg>
        <pc:picChg chg="add mod ord">
          <ac:chgData name="Iris Predestina Barreiro Ekoro (2127100)" userId="b6d38151-5f70-4ecb-adae-d314b2e9c6ff" providerId="ADAL" clId="{7C2398F9-9F74-0842-B75D-A19F32BF167C}" dt="2024-05-02T18:39:57.608" v="2472" actId="14100"/>
          <ac:picMkLst>
            <pc:docMk/>
            <pc:sldMk cId="3735222459" sldId="284"/>
            <ac:picMk id="14" creationId="{4EAAC981-1A2E-3617-67D8-9357319CB21F}"/>
          </ac:picMkLst>
        </pc:picChg>
      </pc:sldChg>
      <pc:sldChg chg="new del">
        <pc:chgData name="Iris Predestina Barreiro Ekoro (2127100)" userId="b6d38151-5f70-4ecb-adae-d314b2e9c6ff" providerId="ADAL" clId="{7C2398F9-9F74-0842-B75D-A19F32BF167C}" dt="2024-04-23T20:37:08.849" v="123" actId="2696"/>
        <pc:sldMkLst>
          <pc:docMk/>
          <pc:sldMk cId="2134831477" sldId="285"/>
        </pc:sldMkLst>
      </pc:sldChg>
      <pc:sldChg chg="addSp delSp modSp add ord">
        <pc:chgData name="Iris Predestina Barreiro Ekoro (2127100)" userId="b6d38151-5f70-4ecb-adae-d314b2e9c6ff" providerId="ADAL" clId="{7C2398F9-9F74-0842-B75D-A19F32BF167C}" dt="2024-05-08T17:25:40.158" v="4282" actId="20577"/>
        <pc:sldMkLst>
          <pc:docMk/>
          <pc:sldMk cId="2109400301" sldId="286"/>
        </pc:sldMkLst>
        <pc:spChg chg="mod">
          <ac:chgData name="Iris Predestina Barreiro Ekoro (2127100)" userId="b6d38151-5f70-4ecb-adae-d314b2e9c6ff" providerId="ADAL" clId="{7C2398F9-9F74-0842-B75D-A19F32BF167C}" dt="2024-05-08T17:02:53.791" v="3977" actId="20577"/>
          <ac:spMkLst>
            <pc:docMk/>
            <pc:sldMk cId="2109400301" sldId="286"/>
            <ac:spMk id="2" creationId="{60ADE49E-7CC1-6704-5852-FAE992A0EEC4}"/>
          </ac:spMkLst>
        </pc:spChg>
        <pc:spChg chg="mod">
          <ac:chgData name="Iris Predestina Barreiro Ekoro (2127100)" userId="b6d38151-5f70-4ecb-adae-d314b2e9c6ff" providerId="ADAL" clId="{7C2398F9-9F74-0842-B75D-A19F32BF167C}" dt="2024-05-02T15:27:58.542" v="403" actId="1076"/>
          <ac:spMkLst>
            <pc:docMk/>
            <pc:sldMk cId="2109400301" sldId="286"/>
            <ac:spMk id="3" creationId="{FA7AB109-D696-F27C-BD95-5BEBCF3AC000}"/>
          </ac:spMkLst>
        </pc:spChg>
        <pc:spChg chg="mod">
          <ac:chgData name="Iris Predestina Barreiro Ekoro (2127100)" userId="b6d38151-5f70-4ecb-adae-d314b2e9c6ff" providerId="ADAL" clId="{7C2398F9-9F74-0842-B75D-A19F32BF167C}" dt="2024-05-08T17:25:40.158" v="4282" actId="20577"/>
          <ac:spMkLst>
            <pc:docMk/>
            <pc:sldMk cId="2109400301" sldId="286"/>
            <ac:spMk id="4" creationId="{90EE3569-F451-360A-870F-C2F3992E9A8C}"/>
          </ac:spMkLst>
        </pc:spChg>
        <pc:spChg chg="del mod">
          <ac:chgData name="Iris Predestina Barreiro Ekoro (2127100)" userId="b6d38151-5f70-4ecb-adae-d314b2e9c6ff" providerId="ADAL" clId="{7C2398F9-9F74-0842-B75D-A19F32BF167C}" dt="2024-05-08T17:24:01.183" v="4235" actId="22"/>
          <ac:spMkLst>
            <pc:docMk/>
            <pc:sldMk cId="2109400301" sldId="286"/>
            <ac:spMk id="5" creationId="{79E5D029-257A-C084-D723-B5E115AFEAF9}"/>
          </ac:spMkLst>
        </pc:spChg>
        <pc:spChg chg="add mod">
          <ac:chgData name="Iris Predestina Barreiro Ekoro (2127100)" userId="b6d38151-5f70-4ecb-adae-d314b2e9c6ff" providerId="ADAL" clId="{7C2398F9-9F74-0842-B75D-A19F32BF167C}" dt="2024-05-08T17:24:01.183" v="4235" actId="22"/>
          <ac:spMkLst>
            <pc:docMk/>
            <pc:sldMk cId="2109400301" sldId="286"/>
            <ac:spMk id="10" creationId="{4A35F5A6-BDAC-F39B-8EE0-D76A98024B49}"/>
          </ac:spMkLst>
        </pc:spChg>
        <pc:picChg chg="mod">
          <ac:chgData name="Iris Predestina Barreiro Ekoro (2127100)" userId="b6d38151-5f70-4ecb-adae-d314b2e9c6ff" providerId="ADAL" clId="{7C2398F9-9F74-0842-B75D-A19F32BF167C}" dt="2024-05-02T18:40:23.546" v="2474" actId="14100"/>
          <ac:picMkLst>
            <pc:docMk/>
            <pc:sldMk cId="2109400301" sldId="286"/>
            <ac:picMk id="8" creationId="{71DAFD00-5660-EAA6-4DE3-83F373055A99}"/>
          </ac:picMkLst>
        </pc:picChg>
      </pc:sldChg>
      <pc:sldChg chg="addSp delSp modSp add mod modClrScheme chgLayout">
        <pc:chgData name="Iris Predestina Barreiro Ekoro (2127100)" userId="b6d38151-5f70-4ecb-adae-d314b2e9c6ff" providerId="ADAL" clId="{7C2398F9-9F74-0842-B75D-A19F32BF167C}" dt="2024-05-08T17:25:22.826" v="4274" actId="27636"/>
        <pc:sldMkLst>
          <pc:docMk/>
          <pc:sldMk cId="3567410290" sldId="287"/>
        </pc:sldMkLst>
        <pc:spChg chg="del">
          <ac:chgData name="Iris Predestina Barreiro Ekoro (2127100)" userId="b6d38151-5f70-4ecb-adae-d314b2e9c6ff" providerId="ADAL" clId="{7C2398F9-9F74-0842-B75D-A19F32BF167C}" dt="2024-04-23T20:37:51.744" v="127" actId="26606"/>
          <ac:spMkLst>
            <pc:docMk/>
            <pc:sldMk cId="3567410290" sldId="287"/>
            <ac:spMk id="2" creationId="{60ADE49E-7CC1-6704-5852-FAE992A0EEC4}"/>
          </ac:spMkLst>
        </pc:spChg>
        <pc:spChg chg="mod ord">
          <ac:chgData name="Iris Predestina Barreiro Ekoro (2127100)" userId="b6d38151-5f70-4ecb-adae-d314b2e9c6ff" providerId="ADAL" clId="{7C2398F9-9F74-0842-B75D-A19F32BF167C}" dt="2024-05-02T15:41:39.563" v="767" actId="26606"/>
          <ac:spMkLst>
            <pc:docMk/>
            <pc:sldMk cId="3567410290" sldId="287"/>
            <ac:spMk id="3" creationId="{FA7AB109-D696-F27C-BD95-5BEBCF3AC000}"/>
          </ac:spMkLst>
        </pc:spChg>
        <pc:spChg chg="mod">
          <ac:chgData name="Iris Predestina Barreiro Ekoro (2127100)" userId="b6d38151-5f70-4ecb-adae-d314b2e9c6ff" providerId="ADAL" clId="{7C2398F9-9F74-0842-B75D-A19F32BF167C}" dt="2024-05-08T17:25:22.826" v="4274" actId="27636"/>
          <ac:spMkLst>
            <pc:docMk/>
            <pc:sldMk cId="3567410290" sldId="287"/>
            <ac:spMk id="4" creationId="{90EE3569-F451-360A-870F-C2F3992E9A8C}"/>
          </ac:spMkLst>
        </pc:spChg>
        <pc:spChg chg="del mod">
          <ac:chgData name="Iris Predestina Barreiro Ekoro (2127100)" userId="b6d38151-5f70-4ecb-adae-d314b2e9c6ff" providerId="ADAL" clId="{7C2398F9-9F74-0842-B75D-A19F32BF167C}" dt="2024-05-08T17:24:31.589" v="4239" actId="22"/>
          <ac:spMkLst>
            <pc:docMk/>
            <pc:sldMk cId="3567410290" sldId="287"/>
            <ac:spMk id="5" creationId="{79E5D029-257A-C084-D723-B5E115AFEAF9}"/>
          </ac:spMkLst>
        </pc:spChg>
        <pc:spChg chg="mod">
          <ac:chgData name="Iris Predestina Barreiro Ekoro (2127100)" userId="b6d38151-5f70-4ecb-adae-d314b2e9c6ff" providerId="ADAL" clId="{7C2398F9-9F74-0842-B75D-A19F32BF167C}" dt="2024-05-02T15:41:39.563" v="767" actId="26606"/>
          <ac:spMkLst>
            <pc:docMk/>
            <pc:sldMk cId="3567410290" sldId="287"/>
            <ac:spMk id="6" creationId="{18B697A5-63AE-CFF2-701C-13C0448CEBA9}"/>
          </ac:spMkLst>
        </pc:spChg>
        <pc:spChg chg="add mod">
          <ac:chgData name="Iris Predestina Barreiro Ekoro (2127100)" userId="b6d38151-5f70-4ecb-adae-d314b2e9c6ff" providerId="ADAL" clId="{7C2398F9-9F74-0842-B75D-A19F32BF167C}" dt="2024-05-08T17:24:31.589" v="4239" actId="22"/>
          <ac:spMkLst>
            <pc:docMk/>
            <pc:sldMk cId="3567410290" sldId="287"/>
            <ac:spMk id="8" creationId="{D6FD659D-DC87-FD04-F20C-419348AEF0F2}"/>
          </ac:spMkLst>
        </pc:spChg>
        <pc:spChg chg="add del mod">
          <ac:chgData name="Iris Predestina Barreiro Ekoro (2127100)" userId="b6d38151-5f70-4ecb-adae-d314b2e9c6ff" providerId="ADAL" clId="{7C2398F9-9F74-0842-B75D-A19F32BF167C}" dt="2024-05-02T15:42:09.588" v="774" actId="931"/>
          <ac:spMkLst>
            <pc:docMk/>
            <pc:sldMk cId="3567410290" sldId="287"/>
            <ac:spMk id="9" creationId="{F72CEAB2-D689-DA17-D741-E021D5B4FBFC}"/>
          </ac:spMkLst>
        </pc:spChg>
        <pc:spChg chg="add del mod">
          <ac:chgData name="Iris Predestina Barreiro Ekoro (2127100)" userId="b6d38151-5f70-4ecb-adae-d314b2e9c6ff" providerId="ADAL" clId="{7C2398F9-9F74-0842-B75D-A19F32BF167C}" dt="2024-05-02T15:41:39.563" v="767" actId="26606"/>
          <ac:spMkLst>
            <pc:docMk/>
            <pc:sldMk cId="3567410290" sldId="287"/>
            <ac:spMk id="13" creationId="{99F6B24E-5295-2B5C-D56E-96F31C2C4106}"/>
          </ac:spMkLst>
        </pc:spChg>
        <pc:spChg chg="add del mod">
          <ac:chgData name="Iris Predestina Barreiro Ekoro (2127100)" userId="b6d38151-5f70-4ecb-adae-d314b2e9c6ff" providerId="ADAL" clId="{7C2398F9-9F74-0842-B75D-A19F32BF167C}" dt="2024-05-02T15:41:57.978" v="772" actId="478"/>
          <ac:spMkLst>
            <pc:docMk/>
            <pc:sldMk cId="3567410290" sldId="287"/>
            <ac:spMk id="18" creationId="{534AA12E-EC4A-C9FA-DC89-90855A25EAF6}"/>
          </ac:spMkLst>
        </pc:spChg>
        <pc:spChg chg="add del mod">
          <ac:chgData name="Iris Predestina Barreiro Ekoro (2127100)" userId="b6d38151-5f70-4ecb-adae-d314b2e9c6ff" providerId="ADAL" clId="{7C2398F9-9F74-0842-B75D-A19F32BF167C}" dt="2024-05-02T15:42:00.098" v="773" actId="478"/>
          <ac:spMkLst>
            <pc:docMk/>
            <pc:sldMk cId="3567410290" sldId="287"/>
            <ac:spMk id="20" creationId="{E2F09E06-923C-8B6F-0C96-CE365C212EAE}"/>
          </ac:spMkLst>
        </pc:spChg>
        <pc:picChg chg="add del mod">
          <ac:chgData name="Iris Predestina Barreiro Ekoro (2127100)" userId="b6d38151-5f70-4ecb-adae-d314b2e9c6ff" providerId="ADAL" clId="{7C2398F9-9F74-0842-B75D-A19F32BF167C}" dt="2024-05-02T15:41:54.329" v="770" actId="478"/>
          <ac:picMkLst>
            <pc:docMk/>
            <pc:sldMk cId="3567410290" sldId="287"/>
            <ac:picMk id="2" creationId="{7805E400-D4C0-01AA-53DB-EF2342BC1D2A}"/>
          </ac:picMkLst>
        </pc:picChg>
        <pc:picChg chg="del mod ord">
          <ac:chgData name="Iris Predestina Barreiro Ekoro (2127100)" userId="b6d38151-5f70-4ecb-adae-d314b2e9c6ff" providerId="ADAL" clId="{7C2398F9-9F74-0842-B75D-A19F32BF167C}" dt="2024-05-02T15:41:56.235" v="771" actId="478"/>
          <ac:picMkLst>
            <pc:docMk/>
            <pc:sldMk cId="3567410290" sldId="287"/>
            <ac:picMk id="8" creationId="{71DAFD00-5660-EAA6-4DE3-83F373055A99}"/>
          </ac:picMkLst>
        </pc:picChg>
        <pc:picChg chg="add mod ord">
          <ac:chgData name="Iris Predestina Barreiro Ekoro (2127100)" userId="b6d38151-5f70-4ecb-adae-d314b2e9c6ff" providerId="ADAL" clId="{7C2398F9-9F74-0842-B75D-A19F32BF167C}" dt="2024-05-02T15:42:54.271" v="784" actId="14100"/>
          <ac:picMkLst>
            <pc:docMk/>
            <pc:sldMk cId="3567410290" sldId="287"/>
            <ac:picMk id="10" creationId="{1BB26EB8-9235-27F9-43A3-927E67157BE9}"/>
          </ac:picMkLst>
        </pc:picChg>
      </pc:sldChg>
      <pc:sldChg chg="addSp delSp modSp add del mod modClrScheme chgLayout">
        <pc:chgData name="Iris Predestina Barreiro Ekoro (2127100)" userId="b6d38151-5f70-4ecb-adae-d314b2e9c6ff" providerId="ADAL" clId="{7C2398F9-9F74-0842-B75D-A19F32BF167C}" dt="2024-05-02T15:50:33.807" v="800" actId="2696"/>
        <pc:sldMkLst>
          <pc:docMk/>
          <pc:sldMk cId="350805184" sldId="288"/>
        </pc:sldMkLst>
        <pc:spChg chg="del">
          <ac:chgData name="Iris Predestina Barreiro Ekoro (2127100)" userId="b6d38151-5f70-4ecb-adae-d314b2e9c6ff" providerId="ADAL" clId="{7C2398F9-9F74-0842-B75D-A19F32BF167C}" dt="2024-04-23T20:37:41.778" v="126" actId="26606"/>
          <ac:spMkLst>
            <pc:docMk/>
            <pc:sldMk cId="350805184" sldId="288"/>
            <ac:spMk id="2" creationId="{60ADE49E-7CC1-6704-5852-FAE992A0EEC4}"/>
          </ac:spMkLst>
        </pc:spChg>
        <pc:spChg chg="mod ord">
          <ac:chgData name="Iris Predestina Barreiro Ekoro (2127100)" userId="b6d38151-5f70-4ecb-adae-d314b2e9c6ff" providerId="ADAL" clId="{7C2398F9-9F74-0842-B75D-A19F32BF167C}" dt="2024-05-02T15:49:07.527" v="786" actId="26606"/>
          <ac:spMkLst>
            <pc:docMk/>
            <pc:sldMk cId="350805184" sldId="288"/>
            <ac:spMk id="3" creationId="{FA7AB109-D696-F27C-BD95-5BEBCF3AC000}"/>
          </ac:spMkLst>
        </pc:spChg>
        <pc:spChg chg="mod">
          <ac:chgData name="Iris Predestina Barreiro Ekoro (2127100)" userId="b6d38151-5f70-4ecb-adae-d314b2e9c6ff" providerId="ADAL" clId="{7C2398F9-9F74-0842-B75D-A19F32BF167C}" dt="2024-05-02T15:49:07.527" v="786" actId="26606"/>
          <ac:spMkLst>
            <pc:docMk/>
            <pc:sldMk cId="350805184" sldId="288"/>
            <ac:spMk id="4" creationId="{90EE3569-F451-360A-870F-C2F3992E9A8C}"/>
          </ac:spMkLst>
        </pc:spChg>
        <pc:spChg chg="mod">
          <ac:chgData name="Iris Predestina Barreiro Ekoro (2127100)" userId="b6d38151-5f70-4ecb-adae-d314b2e9c6ff" providerId="ADAL" clId="{7C2398F9-9F74-0842-B75D-A19F32BF167C}" dt="2024-05-02T15:49:07.527" v="786" actId="26606"/>
          <ac:spMkLst>
            <pc:docMk/>
            <pc:sldMk cId="350805184" sldId="288"/>
            <ac:spMk id="5" creationId="{79E5D029-257A-C084-D723-B5E115AFEAF9}"/>
          </ac:spMkLst>
        </pc:spChg>
        <pc:spChg chg="mod">
          <ac:chgData name="Iris Predestina Barreiro Ekoro (2127100)" userId="b6d38151-5f70-4ecb-adae-d314b2e9c6ff" providerId="ADAL" clId="{7C2398F9-9F74-0842-B75D-A19F32BF167C}" dt="2024-05-02T15:49:07.527" v="786" actId="26606"/>
          <ac:spMkLst>
            <pc:docMk/>
            <pc:sldMk cId="350805184" sldId="288"/>
            <ac:spMk id="6" creationId="{18B697A5-63AE-CFF2-701C-13C0448CEBA9}"/>
          </ac:spMkLst>
        </pc:spChg>
        <pc:spChg chg="add del mod">
          <ac:chgData name="Iris Predestina Barreiro Ekoro (2127100)" userId="b6d38151-5f70-4ecb-adae-d314b2e9c6ff" providerId="ADAL" clId="{7C2398F9-9F74-0842-B75D-A19F32BF167C}" dt="2024-05-02T15:49:50.355" v="796" actId="931"/>
          <ac:spMkLst>
            <pc:docMk/>
            <pc:sldMk cId="350805184" sldId="288"/>
            <ac:spMk id="9" creationId="{684A422E-A26E-592C-97D6-096F877938B4}"/>
          </ac:spMkLst>
        </pc:spChg>
        <pc:spChg chg="add">
          <ac:chgData name="Iris Predestina Barreiro Ekoro (2127100)" userId="b6d38151-5f70-4ecb-adae-d314b2e9c6ff" providerId="ADAL" clId="{7C2398F9-9F74-0842-B75D-A19F32BF167C}" dt="2024-05-02T15:49:40.881" v="794" actId="22"/>
          <ac:spMkLst>
            <pc:docMk/>
            <pc:sldMk cId="350805184" sldId="288"/>
            <ac:spMk id="12" creationId="{21C9E40E-E088-A02C-DEBE-5B3C77B6703D}"/>
          </ac:spMkLst>
        </pc:spChg>
        <pc:spChg chg="add del mod">
          <ac:chgData name="Iris Predestina Barreiro Ekoro (2127100)" userId="b6d38151-5f70-4ecb-adae-d314b2e9c6ff" providerId="ADAL" clId="{7C2398F9-9F74-0842-B75D-A19F32BF167C}" dt="2024-05-02T15:49:07.527" v="786" actId="26606"/>
          <ac:spMkLst>
            <pc:docMk/>
            <pc:sldMk cId="350805184" sldId="288"/>
            <ac:spMk id="13" creationId="{0CE74C95-EE89-381F-74C1-34DB065D7C3F}"/>
          </ac:spMkLst>
        </pc:spChg>
        <pc:spChg chg="add del mod">
          <ac:chgData name="Iris Predestina Barreiro Ekoro (2127100)" userId="b6d38151-5f70-4ecb-adae-d314b2e9c6ff" providerId="ADAL" clId="{7C2398F9-9F74-0842-B75D-A19F32BF167C}" dt="2024-05-02T15:50:18.591" v="798" actId="931"/>
          <ac:spMkLst>
            <pc:docMk/>
            <pc:sldMk cId="350805184" sldId="288"/>
            <ac:spMk id="16" creationId="{4FF34BFC-0F14-F1EE-141B-173ADE68F838}"/>
          </ac:spMkLst>
        </pc:spChg>
        <pc:spChg chg="add del mod">
          <ac:chgData name="Iris Predestina Barreiro Ekoro (2127100)" userId="b6d38151-5f70-4ecb-adae-d314b2e9c6ff" providerId="ADAL" clId="{7C2398F9-9F74-0842-B75D-A19F32BF167C}" dt="2024-05-02T15:49:44.398" v="795" actId="478"/>
          <ac:spMkLst>
            <pc:docMk/>
            <pc:sldMk cId="350805184" sldId="288"/>
            <ac:spMk id="18" creationId="{30DB8069-20F1-5732-53B6-F4A095105A7A}"/>
          </ac:spMkLst>
        </pc:spChg>
        <pc:spChg chg="add del mod">
          <ac:chgData name="Iris Predestina Barreiro Ekoro (2127100)" userId="b6d38151-5f70-4ecb-adae-d314b2e9c6ff" providerId="ADAL" clId="{7C2398F9-9F74-0842-B75D-A19F32BF167C}" dt="2024-05-02T15:49:37.262" v="793" actId="21"/>
          <ac:spMkLst>
            <pc:docMk/>
            <pc:sldMk cId="350805184" sldId="288"/>
            <ac:spMk id="20" creationId="{5F281957-B11E-CDB1-9D83-4537C999043A}"/>
          </ac:spMkLst>
        </pc:spChg>
        <pc:spChg chg="add mod">
          <ac:chgData name="Iris Predestina Barreiro Ekoro (2127100)" userId="b6d38151-5f70-4ecb-adae-d314b2e9c6ff" providerId="ADAL" clId="{7C2398F9-9F74-0842-B75D-A19F32BF167C}" dt="2024-05-02T15:50:30.420" v="799" actId="478"/>
          <ac:spMkLst>
            <pc:docMk/>
            <pc:sldMk cId="350805184" sldId="288"/>
            <ac:spMk id="21" creationId="{C773C2D8-4E88-F436-FB5E-1CA202EC6093}"/>
          </ac:spMkLst>
        </pc:spChg>
        <pc:picChg chg="add del mod">
          <ac:chgData name="Iris Predestina Barreiro Ekoro (2127100)" userId="b6d38151-5f70-4ecb-adae-d314b2e9c6ff" providerId="ADAL" clId="{7C2398F9-9F74-0842-B75D-A19F32BF167C}" dt="2024-05-02T15:49:11.262" v="787" actId="478"/>
          <ac:picMkLst>
            <pc:docMk/>
            <pc:sldMk cId="350805184" sldId="288"/>
            <ac:picMk id="2" creationId="{2E43AB81-0217-BD20-9C12-89922E743F91}"/>
          </ac:picMkLst>
        </pc:picChg>
        <pc:picChg chg="del mod ord">
          <ac:chgData name="Iris Predestina Barreiro Ekoro (2127100)" userId="b6d38151-5f70-4ecb-adae-d314b2e9c6ff" providerId="ADAL" clId="{7C2398F9-9F74-0842-B75D-A19F32BF167C}" dt="2024-05-02T15:49:14.234" v="788" actId="478"/>
          <ac:picMkLst>
            <pc:docMk/>
            <pc:sldMk cId="350805184" sldId="288"/>
            <ac:picMk id="8" creationId="{71DAFD00-5660-EAA6-4DE3-83F373055A99}"/>
          </ac:picMkLst>
        </pc:picChg>
        <pc:picChg chg="add del mod ord">
          <ac:chgData name="Iris Predestina Barreiro Ekoro (2127100)" userId="b6d38151-5f70-4ecb-adae-d314b2e9c6ff" providerId="ADAL" clId="{7C2398F9-9F74-0842-B75D-A19F32BF167C}" dt="2024-05-02T15:50:13.469" v="797" actId="478"/>
          <ac:picMkLst>
            <pc:docMk/>
            <pc:sldMk cId="350805184" sldId="288"/>
            <ac:picMk id="14" creationId="{366634B9-FA9B-7CCB-C070-8C2635CA4D85}"/>
          </ac:picMkLst>
        </pc:picChg>
        <pc:picChg chg="add del mod ord">
          <ac:chgData name="Iris Predestina Barreiro Ekoro (2127100)" userId="b6d38151-5f70-4ecb-adae-d314b2e9c6ff" providerId="ADAL" clId="{7C2398F9-9F74-0842-B75D-A19F32BF167C}" dt="2024-05-02T15:50:30.420" v="799" actId="478"/>
          <ac:picMkLst>
            <pc:docMk/>
            <pc:sldMk cId="350805184" sldId="288"/>
            <ac:picMk id="17" creationId="{5F44CA6D-A14C-6AE3-5560-200ED9B6C181}"/>
          </ac:picMkLst>
        </pc:picChg>
      </pc:sldChg>
      <pc:sldChg chg="addSp delSp modSp new mod modClrScheme chgLayout">
        <pc:chgData name="Iris Predestina Barreiro Ekoro (2127100)" userId="b6d38151-5f70-4ecb-adae-d314b2e9c6ff" providerId="ADAL" clId="{7C2398F9-9F74-0842-B75D-A19F32BF167C}" dt="2024-05-08T19:56:04.114" v="5636" actId="20577"/>
        <pc:sldMkLst>
          <pc:docMk/>
          <pc:sldMk cId="729455734" sldId="288"/>
        </pc:sldMkLst>
        <pc:spChg chg="del">
          <ac:chgData name="Iris Predestina Barreiro Ekoro (2127100)" userId="b6d38151-5f70-4ecb-adae-d314b2e9c6ff" providerId="ADAL" clId="{7C2398F9-9F74-0842-B75D-A19F32BF167C}" dt="2024-05-02T15:50:59.442" v="802" actId="26606"/>
          <ac:spMkLst>
            <pc:docMk/>
            <pc:sldMk cId="729455734" sldId="288"/>
            <ac:spMk id="2" creationId="{DE944017-C904-1976-922E-BD6ACBA7B12E}"/>
          </ac:spMkLst>
        </pc:spChg>
        <pc:spChg chg="mod">
          <ac:chgData name="Iris Predestina Barreiro Ekoro (2127100)" userId="b6d38151-5f70-4ecb-adae-d314b2e9c6ff" providerId="ADAL" clId="{7C2398F9-9F74-0842-B75D-A19F32BF167C}" dt="2024-05-08T17:25:08.142" v="4266" actId="27636"/>
          <ac:spMkLst>
            <pc:docMk/>
            <pc:sldMk cId="729455734" sldId="288"/>
            <ac:spMk id="3" creationId="{8A6573A3-5FFC-9BD7-DEF5-EEF624744C82}"/>
          </ac:spMkLst>
        </pc:spChg>
        <pc:spChg chg="del mod">
          <ac:chgData name="Iris Predestina Barreiro Ekoro (2127100)" userId="b6d38151-5f70-4ecb-adae-d314b2e9c6ff" providerId="ADAL" clId="{7C2398F9-9F74-0842-B75D-A19F32BF167C}" dt="2024-05-08T17:24:53.031" v="4258" actId="22"/>
          <ac:spMkLst>
            <pc:docMk/>
            <pc:sldMk cId="729455734" sldId="288"/>
            <ac:spMk id="4" creationId="{5116DD2F-29E8-75CC-E08F-BC278E951C42}"/>
          </ac:spMkLst>
        </pc:spChg>
        <pc:spChg chg="mod">
          <ac:chgData name="Iris Predestina Barreiro Ekoro (2127100)" userId="b6d38151-5f70-4ecb-adae-d314b2e9c6ff" providerId="ADAL" clId="{7C2398F9-9F74-0842-B75D-A19F32BF167C}" dt="2024-05-02T15:51:41.085" v="807" actId="26606"/>
          <ac:spMkLst>
            <pc:docMk/>
            <pc:sldMk cId="729455734" sldId="288"/>
            <ac:spMk id="5" creationId="{194F7624-9107-B00F-810C-3B824C723D95}"/>
          </ac:spMkLst>
        </pc:spChg>
        <pc:spChg chg="del">
          <ac:chgData name="Iris Predestina Barreiro Ekoro (2127100)" userId="b6d38151-5f70-4ecb-adae-d314b2e9c6ff" providerId="ADAL" clId="{7C2398F9-9F74-0842-B75D-A19F32BF167C}" dt="2024-05-02T15:50:59.442" v="802" actId="26606"/>
          <ac:spMkLst>
            <pc:docMk/>
            <pc:sldMk cId="729455734" sldId="288"/>
            <ac:spMk id="6" creationId="{1F0951DF-D7DB-0F45-4A1A-F8BAD2B76DA0}"/>
          </ac:spMkLst>
        </pc:spChg>
        <pc:spChg chg="del">
          <ac:chgData name="Iris Predestina Barreiro Ekoro (2127100)" userId="b6d38151-5f70-4ecb-adae-d314b2e9c6ff" providerId="ADAL" clId="{7C2398F9-9F74-0842-B75D-A19F32BF167C}" dt="2024-05-02T15:50:59.442" v="802" actId="26606"/>
          <ac:spMkLst>
            <pc:docMk/>
            <pc:sldMk cId="729455734" sldId="288"/>
            <ac:spMk id="7" creationId="{4C38B7D4-2353-F431-8AD8-BB1E54B8612B}"/>
          </ac:spMkLst>
        </pc:spChg>
        <pc:spChg chg="add mod">
          <ac:chgData name="Iris Predestina Barreiro Ekoro (2127100)" userId="b6d38151-5f70-4ecb-adae-d314b2e9c6ff" providerId="ADAL" clId="{7C2398F9-9F74-0842-B75D-A19F32BF167C}" dt="2024-05-08T17:24:53.031" v="4258" actId="22"/>
          <ac:spMkLst>
            <pc:docMk/>
            <pc:sldMk cId="729455734" sldId="288"/>
            <ac:spMk id="7" creationId="{99EFFE64-B295-5F90-50C2-07706BB6F821}"/>
          </ac:spMkLst>
        </pc:spChg>
        <pc:spChg chg="del">
          <ac:chgData name="Iris Predestina Barreiro Ekoro (2127100)" userId="b6d38151-5f70-4ecb-adae-d314b2e9c6ff" providerId="ADAL" clId="{7C2398F9-9F74-0842-B75D-A19F32BF167C}" dt="2024-05-02T15:50:59.442" v="802" actId="26606"/>
          <ac:spMkLst>
            <pc:docMk/>
            <pc:sldMk cId="729455734" sldId="288"/>
            <ac:spMk id="8" creationId="{66170F70-269A-38F9-3175-A38D6EFB15D3}"/>
          </ac:spMkLst>
        </pc:spChg>
        <pc:spChg chg="del">
          <ac:chgData name="Iris Predestina Barreiro Ekoro (2127100)" userId="b6d38151-5f70-4ecb-adae-d314b2e9c6ff" providerId="ADAL" clId="{7C2398F9-9F74-0842-B75D-A19F32BF167C}" dt="2024-05-02T15:50:59.442" v="802" actId="26606"/>
          <ac:spMkLst>
            <pc:docMk/>
            <pc:sldMk cId="729455734" sldId="288"/>
            <ac:spMk id="9" creationId="{8BF20612-165C-1B67-F60D-BCCB7F8BD7B2}"/>
          </ac:spMkLst>
        </pc:spChg>
        <pc:spChg chg="add del mod">
          <ac:chgData name="Iris Predestina Barreiro Ekoro (2127100)" userId="b6d38151-5f70-4ecb-adae-d314b2e9c6ff" providerId="ADAL" clId="{7C2398F9-9F74-0842-B75D-A19F32BF167C}" dt="2024-05-02T15:51:18.308" v="805" actId="478"/>
          <ac:spMkLst>
            <pc:docMk/>
            <pc:sldMk cId="729455734" sldId="288"/>
            <ac:spMk id="12" creationId="{D49A6735-6C81-5710-15E0-C67134F8801D}"/>
          </ac:spMkLst>
        </pc:spChg>
        <pc:spChg chg="add del mod">
          <ac:chgData name="Iris Predestina Barreiro Ekoro (2127100)" userId="b6d38151-5f70-4ecb-adae-d314b2e9c6ff" providerId="ADAL" clId="{7C2398F9-9F74-0842-B75D-A19F32BF167C}" dt="2024-05-02T15:51:41.085" v="807" actId="26606"/>
          <ac:spMkLst>
            <pc:docMk/>
            <pc:sldMk cId="729455734" sldId="288"/>
            <ac:spMk id="14" creationId="{15DC0F46-8F41-A3FA-60F5-53545E970963}"/>
          </ac:spMkLst>
        </pc:spChg>
        <pc:spChg chg="add del mod">
          <ac:chgData name="Iris Predestina Barreiro Ekoro (2127100)" userId="b6d38151-5f70-4ecb-adae-d314b2e9c6ff" providerId="ADAL" clId="{7C2398F9-9F74-0842-B75D-A19F32BF167C}" dt="2024-05-02T15:51:41.085" v="807" actId="26606"/>
          <ac:spMkLst>
            <pc:docMk/>
            <pc:sldMk cId="729455734" sldId="288"/>
            <ac:spMk id="16" creationId="{27EF6FEB-A909-9052-CA4F-9431C7ADA3C8}"/>
          </ac:spMkLst>
        </pc:spChg>
        <pc:spChg chg="add del mod">
          <ac:chgData name="Iris Predestina Barreiro Ekoro (2127100)" userId="b6d38151-5f70-4ecb-adae-d314b2e9c6ff" providerId="ADAL" clId="{7C2398F9-9F74-0842-B75D-A19F32BF167C}" dt="2024-05-02T15:51:05.652" v="803" actId="931"/>
          <ac:spMkLst>
            <pc:docMk/>
            <pc:sldMk cId="729455734" sldId="288"/>
            <ac:spMk id="18" creationId="{E6EBE45B-76E3-894D-469A-E56250F6B03F}"/>
          </ac:spMkLst>
        </pc:spChg>
        <pc:spChg chg="add mod">
          <ac:chgData name="Iris Predestina Barreiro Ekoro (2127100)" userId="b6d38151-5f70-4ecb-adae-d314b2e9c6ff" providerId="ADAL" clId="{7C2398F9-9F74-0842-B75D-A19F32BF167C}" dt="2024-05-08T19:54:51.839" v="5633" actId="20577"/>
          <ac:spMkLst>
            <pc:docMk/>
            <pc:sldMk cId="729455734" sldId="288"/>
            <ac:spMk id="21" creationId="{6742FF1A-98BB-DE1C-F9E9-8FC94B13D4E4}"/>
          </ac:spMkLst>
        </pc:spChg>
        <pc:spChg chg="add mod">
          <ac:chgData name="Iris Predestina Barreiro Ekoro (2127100)" userId="b6d38151-5f70-4ecb-adae-d314b2e9c6ff" providerId="ADAL" clId="{7C2398F9-9F74-0842-B75D-A19F32BF167C}" dt="2024-05-08T19:56:04.114" v="5636" actId="20577"/>
          <ac:spMkLst>
            <pc:docMk/>
            <pc:sldMk cId="729455734" sldId="288"/>
            <ac:spMk id="23" creationId="{7F8910FE-358B-8C4E-EE2C-6E58D646E3B7}"/>
          </ac:spMkLst>
        </pc:spChg>
        <pc:picChg chg="add del mod ord">
          <ac:chgData name="Iris Predestina Barreiro Ekoro (2127100)" userId="b6d38151-5f70-4ecb-adae-d314b2e9c6ff" providerId="ADAL" clId="{7C2398F9-9F74-0842-B75D-A19F32BF167C}" dt="2024-05-02T15:51:11.980" v="804" actId="478"/>
          <ac:picMkLst>
            <pc:docMk/>
            <pc:sldMk cId="729455734" sldId="288"/>
            <ac:picMk id="10" creationId="{BBDBF57D-22CB-EFD3-0FCA-3A90306612F4}"/>
          </ac:picMkLst>
        </pc:picChg>
        <pc:picChg chg="add mod ord">
          <ac:chgData name="Iris Predestina Barreiro Ekoro (2127100)" userId="b6d38151-5f70-4ecb-adae-d314b2e9c6ff" providerId="ADAL" clId="{7C2398F9-9F74-0842-B75D-A19F32BF167C}" dt="2024-05-02T15:51:41.085" v="807" actId="26606"/>
          <ac:picMkLst>
            <pc:docMk/>
            <pc:sldMk cId="729455734" sldId="288"/>
            <ac:picMk id="13" creationId="{1FA17231-B265-07A9-70D4-B8BE9641DA7B}"/>
          </ac:picMkLst>
        </pc:picChg>
      </pc:sldChg>
      <pc:sldChg chg="addSp delSp modSp new mod ord modClrScheme chgLayout">
        <pc:chgData name="Iris Predestina Barreiro Ekoro (2127100)" userId="b6d38151-5f70-4ecb-adae-d314b2e9c6ff" providerId="ADAL" clId="{7C2398F9-9F74-0842-B75D-A19F32BF167C}" dt="2024-05-08T17:26:31.571" v="4302" actId="20577"/>
        <pc:sldMkLst>
          <pc:docMk/>
          <pc:sldMk cId="3963057299" sldId="289"/>
        </pc:sldMkLst>
        <pc:spChg chg="mod ord">
          <ac:chgData name="Iris Predestina Barreiro Ekoro (2127100)" userId="b6d38151-5f70-4ecb-adae-d314b2e9c6ff" providerId="ADAL" clId="{7C2398F9-9F74-0842-B75D-A19F32BF167C}" dt="2024-05-08T16:40:07.217" v="3579" actId="1076"/>
          <ac:spMkLst>
            <pc:docMk/>
            <pc:sldMk cId="3963057299" sldId="289"/>
            <ac:spMk id="2" creationId="{EDB0B48C-0272-4DDF-DBA3-C54661134A08}"/>
          </ac:spMkLst>
        </pc:spChg>
        <pc:spChg chg="mod">
          <ac:chgData name="Iris Predestina Barreiro Ekoro (2127100)" userId="b6d38151-5f70-4ecb-adae-d314b2e9c6ff" providerId="ADAL" clId="{7C2398F9-9F74-0842-B75D-A19F32BF167C}" dt="2024-05-08T16:43:24.304" v="3596" actId="20577"/>
          <ac:spMkLst>
            <pc:docMk/>
            <pc:sldMk cId="3963057299" sldId="289"/>
            <ac:spMk id="3" creationId="{1877E556-F3C8-8AC1-FD07-CE42070546C5}"/>
          </ac:spMkLst>
        </pc:spChg>
        <pc:spChg chg="del">
          <ac:chgData name="Iris Predestina Barreiro Ekoro (2127100)" userId="b6d38151-5f70-4ecb-adae-d314b2e9c6ff" providerId="ADAL" clId="{7C2398F9-9F74-0842-B75D-A19F32BF167C}" dt="2024-05-02T16:33:44.972" v="1885" actId="931"/>
          <ac:spMkLst>
            <pc:docMk/>
            <pc:sldMk cId="3963057299" sldId="289"/>
            <ac:spMk id="4" creationId="{8898F187-2648-013D-6264-E07BE2AE1D58}"/>
          </ac:spMkLst>
        </pc:spChg>
        <pc:spChg chg="mod">
          <ac:chgData name="Iris Predestina Barreiro Ekoro (2127100)" userId="b6d38151-5f70-4ecb-adae-d314b2e9c6ff" providerId="ADAL" clId="{7C2398F9-9F74-0842-B75D-A19F32BF167C}" dt="2024-05-08T17:26:31.571" v="4302" actId="20577"/>
          <ac:spMkLst>
            <pc:docMk/>
            <pc:sldMk cId="3963057299" sldId="289"/>
            <ac:spMk id="5" creationId="{A9397AFC-2F02-6BB5-A74B-DC9B19DE0DDE}"/>
          </ac:spMkLst>
        </pc:spChg>
        <pc:spChg chg="mod">
          <ac:chgData name="Iris Predestina Barreiro Ekoro (2127100)" userId="b6d38151-5f70-4ecb-adae-d314b2e9c6ff" providerId="ADAL" clId="{7C2398F9-9F74-0842-B75D-A19F32BF167C}" dt="2024-05-02T16:34:55.127" v="1908" actId="27636"/>
          <ac:spMkLst>
            <pc:docMk/>
            <pc:sldMk cId="3963057299" sldId="289"/>
            <ac:spMk id="6" creationId="{9462855A-9D36-887C-FC4B-CA8B0ACB1117}"/>
          </ac:spMkLst>
        </pc:spChg>
        <pc:spChg chg="mod">
          <ac:chgData name="Iris Predestina Barreiro Ekoro (2127100)" userId="b6d38151-5f70-4ecb-adae-d314b2e9c6ff" providerId="ADAL" clId="{7C2398F9-9F74-0842-B75D-A19F32BF167C}" dt="2024-05-02T16:34:08.057" v="1886" actId="26606"/>
          <ac:spMkLst>
            <pc:docMk/>
            <pc:sldMk cId="3963057299" sldId="289"/>
            <ac:spMk id="7" creationId="{E89E1760-2475-F4BD-BB2A-BD6E66F37867}"/>
          </ac:spMkLst>
        </pc:spChg>
        <pc:picChg chg="add mod ord">
          <ac:chgData name="Iris Predestina Barreiro Ekoro (2127100)" userId="b6d38151-5f70-4ecb-adae-d314b2e9c6ff" providerId="ADAL" clId="{7C2398F9-9F74-0842-B75D-A19F32BF167C}" dt="2024-05-02T16:34:08.057" v="1886" actId="26606"/>
          <ac:picMkLst>
            <pc:docMk/>
            <pc:sldMk cId="3963057299" sldId="289"/>
            <ac:picMk id="8" creationId="{58713C20-E44F-4435-0AB4-E8A47023FB65}"/>
          </ac:picMkLst>
        </pc:picChg>
      </pc:sldChg>
      <pc:sldChg chg="addSp delSp modSp new mod ord modClrScheme chgLayout">
        <pc:chgData name="Iris Predestina Barreiro Ekoro (2127100)" userId="b6d38151-5f70-4ecb-adae-d314b2e9c6ff" providerId="ADAL" clId="{7C2398F9-9F74-0842-B75D-A19F32BF167C}" dt="2024-05-08T20:37:28.347" v="5996" actId="20577"/>
        <pc:sldMkLst>
          <pc:docMk/>
          <pc:sldMk cId="579342495" sldId="290"/>
        </pc:sldMkLst>
        <pc:spChg chg="del">
          <ac:chgData name="Iris Predestina Barreiro Ekoro (2127100)" userId="b6d38151-5f70-4ecb-adae-d314b2e9c6ff" providerId="ADAL" clId="{7C2398F9-9F74-0842-B75D-A19F32BF167C}" dt="2024-05-02T18:19:31.842" v="2262" actId="26606"/>
          <ac:spMkLst>
            <pc:docMk/>
            <pc:sldMk cId="579342495" sldId="290"/>
            <ac:spMk id="2" creationId="{5F808632-3BFA-F72E-8589-E9BF746C518C}"/>
          </ac:spMkLst>
        </pc:spChg>
        <pc:spChg chg="mod ord">
          <ac:chgData name="Iris Predestina Barreiro Ekoro (2127100)" userId="b6d38151-5f70-4ecb-adae-d314b2e9c6ff" providerId="ADAL" clId="{7C2398F9-9F74-0842-B75D-A19F32BF167C}" dt="2024-05-08T20:37:28.347" v="5996" actId="20577"/>
          <ac:spMkLst>
            <pc:docMk/>
            <pc:sldMk cId="579342495" sldId="290"/>
            <ac:spMk id="3" creationId="{955390BB-6B04-26EC-9023-5F312B92DD61}"/>
          </ac:spMkLst>
        </pc:spChg>
        <pc:spChg chg="del">
          <ac:chgData name="Iris Predestina Barreiro Ekoro (2127100)" userId="b6d38151-5f70-4ecb-adae-d314b2e9c6ff" providerId="ADAL" clId="{7C2398F9-9F74-0842-B75D-A19F32BF167C}" dt="2024-05-02T18:19:20.881" v="2261" actId="931"/>
          <ac:spMkLst>
            <pc:docMk/>
            <pc:sldMk cId="579342495" sldId="290"/>
            <ac:spMk id="4" creationId="{5871C40C-5484-DDE2-4A9B-13E3E850E794}"/>
          </ac:spMkLst>
        </pc:spChg>
        <pc:spChg chg="mod">
          <ac:chgData name="Iris Predestina Barreiro Ekoro (2127100)" userId="b6d38151-5f70-4ecb-adae-d314b2e9c6ff" providerId="ADAL" clId="{7C2398F9-9F74-0842-B75D-A19F32BF167C}" dt="2024-05-08T17:26:10.446" v="4294" actId="20577"/>
          <ac:spMkLst>
            <pc:docMk/>
            <pc:sldMk cId="579342495" sldId="290"/>
            <ac:spMk id="5" creationId="{4F35A639-9F64-F5DD-CF52-AE60B2625955}"/>
          </ac:spMkLst>
        </pc:spChg>
        <pc:spChg chg="del mod">
          <ac:chgData name="Iris Predestina Barreiro Ekoro (2127100)" userId="b6d38151-5f70-4ecb-adae-d314b2e9c6ff" providerId="ADAL" clId="{7C2398F9-9F74-0842-B75D-A19F32BF167C}" dt="2024-05-08T17:23:04.038" v="4178" actId="22"/>
          <ac:spMkLst>
            <pc:docMk/>
            <pc:sldMk cId="579342495" sldId="290"/>
            <ac:spMk id="6" creationId="{257012C7-9CEB-966C-2DBD-1813255C216D}"/>
          </ac:spMkLst>
        </pc:spChg>
        <pc:spChg chg="mod">
          <ac:chgData name="Iris Predestina Barreiro Ekoro (2127100)" userId="b6d38151-5f70-4ecb-adae-d314b2e9c6ff" providerId="ADAL" clId="{7C2398F9-9F74-0842-B75D-A19F32BF167C}" dt="2024-05-02T18:19:31.842" v="2262" actId="26606"/>
          <ac:spMkLst>
            <pc:docMk/>
            <pc:sldMk cId="579342495" sldId="290"/>
            <ac:spMk id="7" creationId="{463DC8E6-2115-D22F-2ED9-BCF167EFB90E}"/>
          </ac:spMkLst>
        </pc:spChg>
        <pc:spChg chg="add del">
          <ac:chgData name="Iris Predestina Barreiro Ekoro (2127100)" userId="b6d38151-5f70-4ecb-adae-d314b2e9c6ff" providerId="ADAL" clId="{7C2398F9-9F74-0842-B75D-A19F32BF167C}" dt="2024-05-08T17:22:53.111" v="4159" actId="478"/>
          <ac:spMkLst>
            <pc:docMk/>
            <pc:sldMk cId="579342495" sldId="290"/>
            <ac:spMk id="9" creationId="{D9DC03D7-1837-9D6C-C159-098A14EED42D}"/>
          </ac:spMkLst>
        </pc:spChg>
        <pc:spChg chg="add mod">
          <ac:chgData name="Iris Predestina Barreiro Ekoro (2127100)" userId="b6d38151-5f70-4ecb-adae-d314b2e9c6ff" providerId="ADAL" clId="{7C2398F9-9F74-0842-B75D-A19F32BF167C}" dt="2024-05-08T17:23:04.038" v="4178" actId="22"/>
          <ac:spMkLst>
            <pc:docMk/>
            <pc:sldMk cId="579342495" sldId="290"/>
            <ac:spMk id="12" creationId="{4EBA262D-CF42-371E-AA49-18F90ED5A1FC}"/>
          </ac:spMkLst>
        </pc:spChg>
        <pc:spChg chg="add mod">
          <ac:chgData name="Iris Predestina Barreiro Ekoro (2127100)" userId="b6d38151-5f70-4ecb-adae-d314b2e9c6ff" providerId="ADAL" clId="{7C2398F9-9F74-0842-B75D-A19F32BF167C}" dt="2024-05-08T17:00:44.272" v="3965" actId="115"/>
          <ac:spMkLst>
            <pc:docMk/>
            <pc:sldMk cId="579342495" sldId="290"/>
            <ac:spMk id="13" creationId="{42339E6C-7B4C-0FDB-CCCF-E4954B38FCEA}"/>
          </ac:spMkLst>
        </pc:spChg>
        <pc:picChg chg="add mod ord">
          <ac:chgData name="Iris Predestina Barreiro Ekoro (2127100)" userId="b6d38151-5f70-4ecb-adae-d314b2e9c6ff" providerId="ADAL" clId="{7C2398F9-9F74-0842-B75D-A19F32BF167C}" dt="2024-05-02T18:19:31.842" v="2262" actId="26606"/>
          <ac:picMkLst>
            <pc:docMk/>
            <pc:sldMk cId="579342495" sldId="290"/>
            <ac:picMk id="8" creationId="{889CCBDC-5CD3-731A-0172-04C4375F075E}"/>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08/05/2024</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08/05/2024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Genres: </a:t>
            </a:r>
            <a:r>
              <a:rPr lang="en-GB" b="0" i="0" u="none" strike="noStrike" dirty="0" err="1">
                <a:solidFill>
                  <a:srgbClr val="E2EEFF"/>
                </a:solidFill>
                <a:effectLst/>
                <a:highlight>
                  <a:srgbClr val="3A3F50"/>
                </a:highlight>
                <a:latin typeface="Google Sans"/>
              </a:rPr>
              <a:t>amapiano</a:t>
            </a:r>
            <a:r>
              <a:rPr lang="en-GB" b="0" i="0" u="none" strike="noStrike" dirty="0">
                <a:solidFill>
                  <a:srgbClr val="E2EEFF"/>
                </a:solidFill>
                <a:effectLst/>
                <a:highlight>
                  <a:srgbClr val="3A3F50"/>
                </a:highlight>
                <a:latin typeface="Google Sans"/>
              </a:rPr>
              <a:t>, </a:t>
            </a:r>
            <a:r>
              <a:rPr lang="en-GB" b="0" i="0" u="none" strike="noStrike" dirty="0" err="1">
                <a:solidFill>
                  <a:srgbClr val="E2EEFF"/>
                </a:solidFill>
                <a:effectLst/>
                <a:highlight>
                  <a:srgbClr val="3A3F50"/>
                </a:highlight>
                <a:latin typeface="Google Sans"/>
              </a:rPr>
              <a:t>jùjú</a:t>
            </a:r>
            <a:r>
              <a:rPr lang="en-GB" b="0" i="0" u="none" strike="noStrike" dirty="0">
                <a:solidFill>
                  <a:srgbClr val="E2EEFF"/>
                </a:solidFill>
                <a:effectLst/>
                <a:highlight>
                  <a:srgbClr val="3A3F50"/>
                </a:highlight>
                <a:latin typeface="Google Sans"/>
              </a:rPr>
              <a:t>, fuji, </a:t>
            </a:r>
            <a:r>
              <a:rPr lang="en-GB" b="0" i="0" u="none" strike="noStrike" dirty="0" err="1">
                <a:solidFill>
                  <a:srgbClr val="E2EEFF"/>
                </a:solidFill>
                <a:effectLst/>
                <a:highlight>
                  <a:srgbClr val="3A3F50"/>
                </a:highlight>
                <a:latin typeface="Google Sans"/>
              </a:rPr>
              <a:t>afrobeat</a:t>
            </a:r>
            <a:r>
              <a:rPr lang="en-GB" b="0" i="0" u="none" strike="noStrike" dirty="0">
                <a:solidFill>
                  <a:srgbClr val="E2EEFF"/>
                </a:solidFill>
                <a:effectLst/>
                <a:highlight>
                  <a:srgbClr val="3A3F50"/>
                </a:highlight>
                <a:latin typeface="Google Sans"/>
              </a:rPr>
              <a:t>, highlife, Congolese rumba, soukous, </a:t>
            </a:r>
            <a:r>
              <a:rPr lang="en-GB" b="0" i="0" u="none" strike="noStrike" dirty="0" err="1">
                <a:solidFill>
                  <a:srgbClr val="E2EEFF"/>
                </a:solidFill>
                <a:effectLst/>
                <a:highlight>
                  <a:srgbClr val="3A3F50"/>
                </a:highlight>
                <a:latin typeface="Google Sans"/>
              </a:rPr>
              <a:t>ndombolo</a:t>
            </a:r>
            <a:r>
              <a:rPr lang="en-GB" b="0" i="0" u="none" strike="noStrike" dirty="0">
                <a:solidFill>
                  <a:srgbClr val="E2EEFF"/>
                </a:solidFill>
                <a:effectLst/>
                <a:highlight>
                  <a:srgbClr val="3A3F50"/>
                </a:highlight>
                <a:latin typeface="Google Sans"/>
              </a:rPr>
              <a:t>, </a:t>
            </a:r>
            <a:r>
              <a:rPr lang="en-GB" b="0" i="0" u="none" strike="noStrike" dirty="0" err="1">
                <a:solidFill>
                  <a:srgbClr val="E2EEFF"/>
                </a:solidFill>
                <a:effectLst/>
                <a:highlight>
                  <a:srgbClr val="3A3F50"/>
                </a:highlight>
                <a:latin typeface="Google Sans"/>
              </a:rPr>
              <a:t>makossa</a:t>
            </a:r>
            <a:r>
              <a:rPr lang="en-GB" b="0" i="0" u="none" strike="noStrike" dirty="0">
                <a:solidFill>
                  <a:srgbClr val="E2EEFF"/>
                </a:solidFill>
                <a:effectLst/>
                <a:highlight>
                  <a:srgbClr val="3A3F50"/>
                </a:highlight>
                <a:latin typeface="Google Sans"/>
              </a:rPr>
              <a:t>, </a:t>
            </a:r>
            <a:r>
              <a:rPr lang="en-GB" b="0" i="0" u="none" strike="noStrike" dirty="0" err="1">
                <a:solidFill>
                  <a:srgbClr val="E2EEFF"/>
                </a:solidFill>
                <a:effectLst/>
                <a:highlight>
                  <a:srgbClr val="3A3F50"/>
                </a:highlight>
                <a:latin typeface="Google Sans"/>
              </a:rPr>
              <a:t>kizomba</a:t>
            </a:r>
            <a:r>
              <a:rPr lang="en-GB" b="0" i="0" u="none" strike="noStrike" dirty="0">
                <a:solidFill>
                  <a:srgbClr val="E2EEFF"/>
                </a:solidFill>
                <a:effectLst/>
                <a:highlight>
                  <a:srgbClr val="3A3F50"/>
                </a:highlight>
                <a:latin typeface="Google Sans"/>
              </a:rPr>
              <a:t>, </a:t>
            </a:r>
            <a:r>
              <a:rPr lang="en-GB" b="0" i="0" u="none" strike="noStrike" dirty="0" err="1">
                <a:solidFill>
                  <a:srgbClr val="E2EEFF"/>
                </a:solidFill>
                <a:effectLst/>
                <a:highlight>
                  <a:srgbClr val="3A3F50"/>
                </a:highlight>
                <a:latin typeface="Google Sans"/>
              </a:rPr>
              <a:t>Taarab</a:t>
            </a:r>
            <a:endParaRPr lang="en-GB" dirty="0"/>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12</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8" Type="http://schemas.openxmlformats.org/officeDocument/2006/relationships/hyperlink" Target="https://brixtonvillage.com/events-culture/" TargetMode="External"/><Relationship Id="rId13" Type="http://schemas.openxmlformats.org/officeDocument/2006/relationships/hyperlink" Target="https://metro.co.uk/2022/10/30/not-welcome-in-my-own-area-how-gentrification-is-segregating-brixton-17587009/" TargetMode="External"/><Relationship Id="rId18" Type="http://schemas.openxmlformats.org/officeDocument/2006/relationships/hyperlink" Target="https://www.propertyloop.co.uk/area-guides/brixton-london#:~:text=Brixton%20is%20famous%20for%20its,lively%20street%20markets%20and%20nightlife" TargetMode="External"/><Relationship Id="rId3" Type="http://schemas.openxmlformats.org/officeDocument/2006/relationships/hyperlink" Target="https://www.afrobrunchri.com/event-details/afrobrunch-2022-07-31-14-00-4" TargetMode="External"/><Relationship Id="rId21" Type="http://schemas.openxmlformats.org/officeDocument/2006/relationships/hyperlink" Target="https://www.visitlondon.com/things-to-do/london-areas/brixton" TargetMode="External"/><Relationship Id="rId7" Type="http://schemas.openxmlformats.org/officeDocument/2006/relationships/hyperlink" Target="https://www.bcaexhibits.org/exhibits/stories-of-black-leadership" TargetMode="External"/><Relationship Id="rId12" Type="http://schemas.openxmlformats.org/officeDocument/2006/relationships/hyperlink" Target="https://hmlandregistry.blog.gov.uk/2020/10/30/why-its-important-to-celebrate-black-history-month/" TargetMode="External"/><Relationship Id="rId17" Type="http://schemas.openxmlformats.org/officeDocument/2006/relationships/hyperlink" Target="https://www.mindtools.com/aktsij3/gantt-charts" TargetMode="External"/><Relationship Id="rId2" Type="http://schemas.openxmlformats.org/officeDocument/2006/relationships/notesSlide" Target="../notesSlides/notesSlide9.xml"/><Relationship Id="rId16" Type="http://schemas.openxmlformats.org/officeDocument/2006/relationships/hyperlink" Target="https://blamuk.org/2022/09/01/the-history-of-brixton/#:~:text=Before%20being%20built%20up%20in,was%20eventually%20shortened%20over%20time" TargetMode="External"/><Relationship Id="rId20" Type="http://schemas.openxmlformats.org/officeDocument/2006/relationships/hyperlink" Target="https://www.vertex42.com/ExcelTemplates/simple-gantt-chart.html" TargetMode="External"/><Relationship Id="rId1" Type="http://schemas.openxmlformats.org/officeDocument/2006/relationships/slideLayout" Target="../slideLayouts/slideLayout15.xml"/><Relationship Id="rId6" Type="http://schemas.openxmlformats.org/officeDocument/2006/relationships/hyperlink" Target="https://brixtonbid.co.uk/history/" TargetMode="External"/><Relationship Id="rId11" Type="http://schemas.openxmlformats.org/officeDocument/2006/relationships/hyperlink" Target="https://grayarea.co/academy/dj-spinall-s-momentous-journey-from-engineer-to-afrobeat-stalwart" TargetMode="External"/><Relationship Id="rId5" Type="http://schemas.openxmlformats.org/officeDocument/2006/relationships/hyperlink" Target="https://shop.lonelyplanet.com/en-gb/products/africa" TargetMode="External"/><Relationship Id="rId15" Type="http://schemas.openxmlformats.org/officeDocument/2006/relationships/hyperlink" Target="https://www.rollingstone.com/music/music-features/afrobeats-global-rise-1282575/" TargetMode="External"/><Relationship Id="rId10" Type="http://schemas.openxmlformats.org/officeDocument/2006/relationships/hyperlink" Target="https://www.eventbrite.com/e/afrobeats-on-sea-the-launch-party-tickets-869177071017?aff=ebdssbdestsearch" TargetMode="External"/><Relationship Id="rId19" Type="http://schemas.openxmlformats.org/officeDocument/2006/relationships/hyperlink" Target="https://www.tripadvisor.co.uk/Attraction_Review-g186338-d189226-Reviews-Brixton-London_England.html" TargetMode="External"/><Relationship Id="rId4" Type="http://schemas.openxmlformats.org/officeDocument/2006/relationships/hyperlink" Target="https://www.eventbrite.com/d/united-kingdom--liverpool/afrobeats/" TargetMode="External"/><Relationship Id="rId9" Type="http://schemas.openxmlformats.org/officeDocument/2006/relationships/hyperlink" Target="https://www.meetup.com/lovers-of-soul-reggea-live-music-concerts-meetup-group/events/299852626/?recId=305d0602-d5f7-441b-8a49-54c65044040&#8217;e&amp;recSource=keyword_search&amp;searchId=83e737f4-9b92-498d-b5a6-7efa596dbd02" TargetMode="External"/><Relationship Id="rId14" Type="http://schemas.openxmlformats.org/officeDocument/2006/relationships/hyperlink" Target="https://blackculturalarchives.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1651379-74B2-3FE6-EA30-1DEC6AABE2A7}"/>
              </a:ext>
            </a:extLst>
          </p:cNvPr>
          <p:cNvPicPr>
            <a:picLocks noChangeAspect="1"/>
          </p:cNvPicPr>
          <p:nvPr/>
        </p:nvPicPr>
        <p:blipFill>
          <a:blip r:embed="rId3"/>
          <a:stretch>
            <a:fillRect/>
          </a:stretch>
        </p:blipFill>
        <p:spPr>
          <a:xfrm>
            <a:off x="105833" y="65087"/>
            <a:ext cx="5884333" cy="6064250"/>
          </a:xfrm>
          <a:prstGeom prst="rect">
            <a:avLst/>
          </a:prstGeom>
        </p:spPr>
      </p:pic>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6752167" y="997082"/>
            <a:ext cx="5222877" cy="3372380"/>
          </a:xfrm>
        </p:spPr>
        <p:txBody>
          <a:bodyPr rtlCol="0" anchor="ctr"/>
          <a:lstStyle>
            <a:defPPr>
              <a:defRPr lang="en-GB"/>
            </a:defPPr>
          </a:lstStyle>
          <a:p>
            <a:pPr rtl="0"/>
            <a:r>
              <a:rPr lang="en-GB" b="1" dirty="0">
                <a:ln w="22225">
                  <a:solidFill>
                    <a:schemeClr val="accent2"/>
                  </a:solidFill>
                  <a:prstDash val="solid"/>
                </a:ln>
                <a:solidFill>
                  <a:srgbClr val="000000"/>
                </a:solidFill>
                <a:latin typeface="Arial" panose="020B0604020202020204" pitchFamily="34" charset="0"/>
                <a:cs typeface="Arial" panose="020B0604020202020204" pitchFamily="34" charset="0"/>
              </a:rPr>
              <a:t>Feasibility Plan for an International Meeting.</a:t>
            </a:r>
            <a:br>
              <a:rPr lang="en-GB" b="1" dirty="0">
                <a:ln w="22225">
                  <a:solidFill>
                    <a:schemeClr val="accent2"/>
                  </a:solidFill>
                  <a:prstDash val="solid"/>
                </a:ln>
                <a:solidFill>
                  <a:srgbClr val="000000"/>
                </a:solidFill>
                <a:latin typeface="Arial" panose="020B0604020202020204" pitchFamily="34" charset="0"/>
                <a:cs typeface="Arial" panose="020B0604020202020204" pitchFamily="34" charset="0"/>
              </a:rPr>
            </a:br>
            <a:r>
              <a:rPr lang="en-GB" b="1" dirty="0">
                <a:ln w="22225">
                  <a:solidFill>
                    <a:schemeClr val="accent2"/>
                  </a:solidFill>
                  <a:prstDash val="solid"/>
                </a:ln>
                <a:solidFill>
                  <a:srgbClr val="000000"/>
                </a:solidFill>
                <a:latin typeface="Arial" panose="020B0604020202020204" pitchFamily="34" charset="0"/>
                <a:cs typeface="Arial" panose="020B0604020202020204" pitchFamily="34" charset="0"/>
              </a:rPr>
              <a:t>Technology &amp; Innovation </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3048000" y="5301456"/>
            <a:ext cx="9144000" cy="1655762"/>
          </a:xfrm>
        </p:spPr>
        <p:txBody>
          <a:bodyPr rtlCol="0">
            <a:normAutofit fontScale="92500" lnSpcReduction="20000"/>
          </a:bodyPr>
          <a:lstStyle>
            <a:defPPr>
              <a:defRPr lang="en-GB"/>
            </a:defPPr>
          </a:lstStyle>
          <a:p>
            <a:pPr algn="r" rtl="0"/>
            <a:r>
              <a:rPr lang="en-GB" b="1" dirty="0">
                <a:solidFill>
                  <a:srgbClr val="000000"/>
                </a:solidFill>
                <a:latin typeface="Arial" panose="020B0604020202020204" pitchFamily="34" charset="0"/>
                <a:cs typeface="Arial" panose="020B0604020202020204" pitchFamily="34" charset="0"/>
              </a:rPr>
              <a:t>Iris P Barreiro Ekoro</a:t>
            </a:r>
          </a:p>
          <a:p>
            <a:pPr algn="r" rtl="0"/>
            <a:r>
              <a:rPr lang="en-GB" b="1" dirty="0">
                <a:solidFill>
                  <a:srgbClr val="000000"/>
                </a:solidFill>
                <a:latin typeface="Arial" panose="020B0604020202020204" pitchFamily="34" charset="0"/>
                <a:cs typeface="Arial" panose="020B0604020202020204" pitchFamily="34" charset="0"/>
              </a:rPr>
              <a:t>Student #: 2127100</a:t>
            </a:r>
          </a:p>
          <a:p>
            <a:pPr algn="r" rtl="0"/>
            <a:r>
              <a:rPr lang="en-GB" b="1" dirty="0">
                <a:solidFill>
                  <a:srgbClr val="000000"/>
                </a:solidFill>
                <a:latin typeface="Arial" panose="020B0604020202020204" pitchFamily="34" charset="0"/>
                <a:cs typeface="Arial" panose="020B0604020202020204" pitchFamily="34" charset="0"/>
              </a:rPr>
              <a:t>International Meetings Management for the Hotel Industry (BMIH6007)</a:t>
            </a:r>
          </a:p>
          <a:p>
            <a:pPr algn="r" rtl="0"/>
            <a:r>
              <a:rPr lang="en-GB" b="1" dirty="0">
                <a:solidFill>
                  <a:srgbClr val="000000"/>
                </a:solidFill>
                <a:latin typeface="Arial" panose="020B0604020202020204" pitchFamily="34" charset="0"/>
                <a:cs typeface="Arial" panose="020B0604020202020204" pitchFamily="34" charset="0"/>
              </a:rPr>
              <a:t>Jemma Smith</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F9F0B66-2649-862A-8D1A-8C979E49BDC5}"/>
              </a:ext>
            </a:extLst>
          </p:cNvPr>
          <p:cNvPicPr>
            <a:picLocks noChangeAspect="1"/>
          </p:cNvPicPr>
          <p:nvPr/>
        </p:nvPicPr>
        <p:blipFill>
          <a:blip r:embed="rId3"/>
          <a:stretch>
            <a:fillRect/>
          </a:stretch>
        </p:blipFill>
        <p:spPr>
          <a:xfrm>
            <a:off x="-1" y="-1"/>
            <a:ext cx="7065287" cy="6858001"/>
          </a:xfrm>
          <a:prstGeom prst="rect">
            <a:avLst/>
          </a:prstGeom>
        </p:spPr>
      </p:pic>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268287" y="4676219"/>
            <a:ext cx="6229530" cy="1325563"/>
          </a:xfrm>
        </p:spPr>
        <p:txBody>
          <a:bodyPr rtlCol="0"/>
          <a:lstStyle>
            <a:defPPr>
              <a:defRPr lang="en-GB"/>
            </a:defPPr>
          </a:lstStyle>
          <a:p>
            <a:pPr rtl="0"/>
            <a:r>
              <a:rPr lang="en-GB" dirty="0">
                <a:latin typeface="ADLaM Display" panose="02010000000000000000" pitchFamily="2" charset="77"/>
                <a:ea typeface="ADLaM Display" panose="02010000000000000000" pitchFamily="2" charset="77"/>
                <a:cs typeface="ADLaM Display" panose="02010000000000000000" pitchFamily="2" charset="77"/>
              </a:rPr>
              <a:t>Agenda</a:t>
            </a:r>
          </a:p>
        </p:txBody>
      </p:sp>
      <p:graphicFrame>
        <p:nvGraphicFramePr>
          <p:cNvPr id="2" name="Table 4">
            <a:extLst>
              <a:ext uri="{FF2B5EF4-FFF2-40B4-BE49-F238E27FC236}">
                <a16:creationId xmlns:a16="http://schemas.microsoft.com/office/drawing/2014/main" id="{14883AB6-E6D8-70A9-3CCB-61E120FC6000}"/>
              </a:ext>
            </a:extLst>
          </p:cNvPr>
          <p:cNvGraphicFramePr>
            <a:graphicFrameLocks noGrp="1"/>
          </p:cNvGraphicFramePr>
          <p:nvPr>
            <p:ph idx="1"/>
            <p:extLst>
              <p:ext uri="{D42A27DB-BD31-4B8C-83A1-F6EECF244321}">
                <p14:modId xmlns:p14="http://schemas.microsoft.com/office/powerpoint/2010/main" val="695367953"/>
              </p:ext>
            </p:extLst>
          </p:nvPr>
        </p:nvGraphicFramePr>
        <p:xfrm>
          <a:off x="7791450" y="1169988"/>
          <a:ext cx="4132263" cy="5134842"/>
        </p:xfrm>
        <a:graphic>
          <a:graphicData uri="http://schemas.openxmlformats.org/drawingml/2006/table">
            <a:tbl>
              <a:tblPr firstRow="1" bandRow="1"/>
              <a:tblGrid>
                <a:gridCol w="4132263">
                  <a:extLst>
                    <a:ext uri="{9D8B030D-6E8A-4147-A177-3AD203B41FA5}">
                      <a16:colId xmlns:a16="http://schemas.microsoft.com/office/drawing/2014/main" val="1563570424"/>
                    </a:ext>
                  </a:extLst>
                </a:gridCol>
              </a:tblGrid>
              <a:tr h="755631">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endParaRPr lang="en-GB" sz="2100" b="1" dirty="0">
                        <a:latin typeface="Arial" panose="020B0604020202020204" pitchFamily="34" charset="0"/>
                        <a:cs typeface="Arial" panose="020B0604020202020204" pitchFamily="34" charset="0"/>
                      </a:endParaRP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100" b="1" dirty="0">
                          <a:latin typeface="Arial" panose="020B0604020202020204" pitchFamily="34" charset="0"/>
                          <a:cs typeface="Arial" panose="020B0604020202020204" pitchFamily="34" charset="0"/>
                        </a:rPr>
                        <a:t>Introduction &amp; Background</a:t>
                      </a:r>
                    </a:p>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100" b="1" dirty="0">
                          <a:latin typeface="Arial" panose="020B0604020202020204" pitchFamily="34" charset="0"/>
                          <a:cs typeface="Arial" panose="020B0604020202020204" pitchFamily="34" charset="0"/>
                        </a:rPr>
                        <a:t>3-5</a:t>
                      </a:r>
                    </a:p>
                  </a:txBody>
                  <a:tcPr anchor="ct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1054249">
                <a:tc>
                  <a:txBody>
                    <a:bodyPr/>
                    <a:lstStyle>
                      <a:defPPr>
                        <a:defRPr lang="en-GB"/>
                      </a:defPPr>
                    </a:lstStyle>
                    <a:p>
                      <a:pPr marL="0" algn="r" defTabSz="914400" rtl="0" eaLnBrk="1" latinLnBrk="0" hangingPunct="1"/>
                      <a:endParaRPr lang="en-GB" sz="2100" b="1" kern="1200" dirty="0">
                        <a:solidFill>
                          <a:schemeClr val="tx1"/>
                        </a:solidFill>
                        <a:latin typeface="Arial" panose="020B0604020202020204" pitchFamily="34" charset="0"/>
                        <a:ea typeface="+mn-ea"/>
                        <a:cs typeface="Arial" panose="020B0604020202020204" pitchFamily="34" charset="0"/>
                      </a:endParaRPr>
                    </a:p>
                    <a:p>
                      <a:pPr marL="0" algn="r" defTabSz="914400" rtl="0" eaLnBrk="1" latinLnBrk="0" hangingPunct="1"/>
                      <a:r>
                        <a:rPr lang="en-GB" sz="2100" b="1" kern="1200" dirty="0">
                          <a:solidFill>
                            <a:schemeClr val="tx1"/>
                          </a:solidFill>
                          <a:latin typeface="Arial" panose="020B0604020202020204" pitchFamily="34" charset="0"/>
                          <a:ea typeface="+mn-ea"/>
                          <a:cs typeface="Arial" panose="020B0604020202020204" pitchFamily="34" charset="0"/>
                        </a:rPr>
                        <a:t>Objectives &amp; Target Audience </a:t>
                      </a:r>
                    </a:p>
                    <a:p>
                      <a:pPr marL="0" algn="r" defTabSz="914400" rtl="0" eaLnBrk="1" latinLnBrk="0" hangingPunct="1"/>
                      <a:r>
                        <a:rPr lang="en-GB" sz="2100" b="1" kern="1200" dirty="0">
                          <a:solidFill>
                            <a:schemeClr val="tx1"/>
                          </a:solidFill>
                          <a:latin typeface="Arial" panose="020B0604020202020204" pitchFamily="34" charset="0"/>
                          <a:ea typeface="+mn-ea"/>
                          <a:cs typeface="Arial" panose="020B0604020202020204" pitchFamily="34" charset="0"/>
                        </a:rPr>
                        <a:t>6-7</a:t>
                      </a:r>
                    </a:p>
                  </a:txBody>
                  <a:tcPr anchor="ct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1075765">
                <a:tc>
                  <a:txBody>
                    <a:bodyPr/>
                    <a:lstStyle>
                      <a:defPPr>
                        <a:defRPr lang="en-GB"/>
                      </a:defPPr>
                    </a:lstStyle>
                    <a:p>
                      <a:pPr marL="0" algn="r" defTabSz="914400" rtl="0" eaLnBrk="1" latinLnBrk="0" hangingPunct="1"/>
                      <a:r>
                        <a:rPr lang="en-GB" sz="2100" b="1" kern="1200" dirty="0">
                          <a:solidFill>
                            <a:schemeClr val="tx1"/>
                          </a:solidFill>
                          <a:latin typeface="Arial" panose="020B0604020202020204" pitchFamily="34" charset="0"/>
                          <a:ea typeface="+mn-ea"/>
                          <a:cs typeface="Arial" panose="020B0604020202020204" pitchFamily="34" charset="0"/>
                        </a:rPr>
                        <a:t>Event  Structure &amp; Activities </a:t>
                      </a:r>
                    </a:p>
                    <a:p>
                      <a:pPr marL="0" algn="r" defTabSz="914400" rtl="0" eaLnBrk="1" latinLnBrk="0" hangingPunct="1"/>
                      <a:r>
                        <a:rPr lang="en-GB" sz="2100" b="1" kern="1200" dirty="0">
                          <a:solidFill>
                            <a:schemeClr val="tx1"/>
                          </a:solidFill>
                          <a:latin typeface="Arial" panose="020B0604020202020204" pitchFamily="34" charset="0"/>
                          <a:ea typeface="+mn-ea"/>
                          <a:cs typeface="Arial" panose="020B0604020202020204" pitchFamily="34" charset="0"/>
                        </a:rPr>
                        <a:t>8</a:t>
                      </a:r>
                    </a:p>
                  </a:txBody>
                  <a:tcPr anchor="ct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1032734">
                <a:tc>
                  <a:txBody>
                    <a:bodyPr/>
                    <a:lstStyle>
                      <a:defPPr>
                        <a:defRPr lang="en-GB"/>
                      </a:defPPr>
                    </a:lstStyle>
                    <a:p>
                      <a:pPr marL="0" marR="0" lvl="0" indent="0" algn="r" defTabSz="914400" rtl="0" eaLnBrk="1" fontAlgn="auto" latinLnBrk="0" hangingPunct="1">
                        <a:lnSpc>
                          <a:spcPct val="100000"/>
                        </a:lnSpc>
                        <a:spcBef>
                          <a:spcPts val="0"/>
                        </a:spcBef>
                        <a:spcAft>
                          <a:spcPts val="0"/>
                        </a:spcAft>
                        <a:buClrTx/>
                        <a:buSzTx/>
                        <a:buFontTx/>
                        <a:buNone/>
                        <a:tabLst/>
                        <a:defRPr lang="en-GB"/>
                      </a:pPr>
                      <a:r>
                        <a:rPr lang="en-GB" sz="2100" b="1" dirty="0">
                          <a:latin typeface="Arial" panose="020B0604020202020204" pitchFamily="34" charset="0"/>
                          <a:cs typeface="Arial" panose="020B0604020202020204" pitchFamily="34" charset="0"/>
                        </a:rPr>
                        <a:t>Benefits of Cultural Diversity </a:t>
                      </a:r>
                    </a:p>
                    <a:p>
                      <a:pPr marL="0" algn="r" defTabSz="914400" rtl="0" eaLnBrk="1" latinLnBrk="0" hangingPunct="1"/>
                      <a:r>
                        <a:rPr lang="en-GB" sz="2100" b="1" kern="1200" dirty="0">
                          <a:solidFill>
                            <a:schemeClr val="tx1"/>
                          </a:solidFill>
                          <a:latin typeface="Arial" panose="020B0604020202020204" pitchFamily="34" charset="0"/>
                          <a:ea typeface="+mn-ea"/>
                          <a:cs typeface="Arial" panose="020B0604020202020204" pitchFamily="34" charset="0"/>
                        </a:rPr>
                        <a:t>9</a:t>
                      </a:r>
                    </a:p>
                  </a:txBody>
                  <a:tcPr anchor="ct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920534">
                <a:tc>
                  <a:txBody>
                    <a:bodyPr/>
                    <a:lstStyle>
                      <a:defPPr>
                        <a:defRPr lang="en-GB"/>
                      </a:defPPr>
                    </a:lstStyle>
                    <a:p>
                      <a:pPr marL="0" algn="r" defTabSz="914400" rtl="0" eaLnBrk="1" latinLnBrk="0" hangingPunct="1"/>
                      <a:r>
                        <a:rPr lang="en-GB" sz="2100" b="1" kern="1200" dirty="0">
                          <a:solidFill>
                            <a:schemeClr val="tx1"/>
                          </a:solidFill>
                          <a:latin typeface="Arial" panose="020B0604020202020204" pitchFamily="34" charset="0"/>
                          <a:ea typeface="+mn-ea"/>
                          <a:cs typeface="Arial" panose="020B0604020202020204" pitchFamily="34" charset="0"/>
                        </a:rPr>
                        <a:t>Financial Planning </a:t>
                      </a:r>
                    </a:p>
                    <a:p>
                      <a:pPr marL="0" algn="r" defTabSz="914400" rtl="0" eaLnBrk="1" latinLnBrk="0" hangingPunct="1"/>
                      <a:r>
                        <a:rPr lang="en-GB" sz="2100" b="1" kern="1200" dirty="0">
                          <a:solidFill>
                            <a:schemeClr val="tx1"/>
                          </a:solidFill>
                          <a:latin typeface="Arial" panose="020B0604020202020204" pitchFamily="34" charset="0"/>
                          <a:ea typeface="+mn-ea"/>
                          <a:cs typeface="Arial" panose="020B0604020202020204" pitchFamily="34" charset="0"/>
                        </a:rPr>
                        <a:t>10 - 11</a:t>
                      </a:r>
                    </a:p>
                  </a:txBody>
                  <a:tcPr anchor="ctr">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bl>
          </a:graphicData>
        </a:graphic>
      </p:graphicFrame>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877E556-F3C8-8AC1-FD07-CE42070546C5}"/>
              </a:ext>
            </a:extLst>
          </p:cNvPr>
          <p:cNvSpPr>
            <a:spLocks noGrp="1"/>
          </p:cNvSpPr>
          <p:nvPr>
            <p:ph type="body" sz="half" idx="2"/>
          </p:nvPr>
        </p:nvSpPr>
        <p:spPr>
          <a:xfrm>
            <a:off x="671322" y="1084960"/>
            <a:ext cx="4572000" cy="4688079"/>
          </a:xfrm>
        </p:spPr>
        <p:txBody>
          <a:bodyPr anchor="ctr">
            <a:normAutofit/>
          </a:bodyPr>
          <a:lstStyle/>
          <a:p>
            <a:pPr algn="just">
              <a:lnSpc>
                <a:spcPct val="150000"/>
              </a:lnSpc>
              <a:spcAft>
                <a:spcPts val="600"/>
              </a:spcAft>
            </a:pPr>
            <a:r>
              <a:rPr lang="en-GB" sz="1200" dirty="0">
                <a:latin typeface="Arial" panose="020B0604020202020204" pitchFamily="34" charset="0"/>
                <a:cs typeface="Arial" panose="020B0604020202020204" pitchFamily="34" charset="0"/>
              </a:rPr>
              <a:t>Afro Brunch is a cultural event where we want people to join us and celebrate the culture, the African culture. Music is an international language that reach through our souls and touches emotions that nobody else can. We want to bring music, art an innovation to create a vibrant and dynamic experience to our audience.</a:t>
            </a:r>
          </a:p>
          <a:p>
            <a:pPr algn="just">
              <a:lnSpc>
                <a:spcPct val="150000"/>
              </a:lnSpc>
              <a:spcAft>
                <a:spcPts val="600"/>
              </a:spcAft>
            </a:pPr>
            <a:r>
              <a:rPr lang="en-GB" sz="1200" dirty="0">
                <a:latin typeface="Arial" panose="020B0604020202020204" pitchFamily="34" charset="0"/>
                <a:cs typeface="Arial" panose="020B0604020202020204" pitchFamily="34" charset="0"/>
              </a:rPr>
              <a:t>Some important points:</a:t>
            </a:r>
          </a:p>
          <a:p>
            <a:pPr marL="285750" indent="-285750" algn="just">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Acknowledge</a:t>
            </a:r>
            <a:r>
              <a:rPr lang="en-GB" sz="1200" dirty="0">
                <a:latin typeface="Arial" panose="020B0604020202020204" pitchFamily="34" charset="0"/>
                <a:cs typeface="Arial" panose="020B0604020202020204" pitchFamily="34" charset="0"/>
              </a:rPr>
              <a:t> new rhythms of the genre.</a:t>
            </a:r>
          </a:p>
          <a:p>
            <a:pPr marL="285750" indent="-285750" algn="just">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Discover</a:t>
            </a:r>
            <a:r>
              <a:rPr lang="en-GB" sz="1200" dirty="0">
                <a:latin typeface="Arial" panose="020B0604020202020204" pitchFamily="34" charset="0"/>
                <a:cs typeface="Arial" panose="020B0604020202020204" pitchFamily="34" charset="0"/>
              </a:rPr>
              <a:t> contemporary and traditional art and fashion in the culture.</a:t>
            </a:r>
          </a:p>
          <a:p>
            <a:pPr marL="285750" indent="-285750" algn="just">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Engage</a:t>
            </a:r>
            <a:r>
              <a:rPr lang="en-GB" sz="1200" dirty="0">
                <a:latin typeface="Arial" panose="020B0604020202020204" pitchFamily="34" charset="0"/>
                <a:cs typeface="Arial" panose="020B0604020202020204" pitchFamily="34" charset="0"/>
              </a:rPr>
              <a:t> with the technology and creativity of the culture.</a:t>
            </a:r>
          </a:p>
        </p:txBody>
      </p:sp>
      <p:sp>
        <p:nvSpPr>
          <p:cNvPr id="5" name="Date Placeholder 4">
            <a:extLst>
              <a:ext uri="{FF2B5EF4-FFF2-40B4-BE49-F238E27FC236}">
                <a16:creationId xmlns:a16="http://schemas.microsoft.com/office/drawing/2014/main" id="{A9397AFC-2F02-6BB5-A74B-DC9B19DE0DDE}"/>
              </a:ext>
            </a:extLst>
          </p:cNvPr>
          <p:cNvSpPr>
            <a:spLocks noGrp="1"/>
          </p:cNvSpPr>
          <p:nvPr>
            <p:ph type="dt" sz="half" idx="10"/>
          </p:nvPr>
        </p:nvSpPr>
        <p:spPr>
          <a:xfrm>
            <a:off x="365760" y="6464808"/>
            <a:ext cx="987552" cy="310896"/>
          </a:xfrm>
        </p:spPr>
        <p:txBody>
          <a:bodyPr anchor="ctr">
            <a:normAutofit/>
          </a:bodyPr>
          <a:lstStyle/>
          <a:p>
            <a:pPr rtl="0">
              <a:spcAft>
                <a:spcPts val="600"/>
              </a:spcAft>
            </a:pPr>
            <a:r>
              <a:rPr lang="en-GB" dirty="0"/>
              <a:t>2024</a:t>
            </a:r>
          </a:p>
        </p:txBody>
      </p:sp>
      <p:sp>
        <p:nvSpPr>
          <p:cNvPr id="6" name="Footer Placeholder 5">
            <a:extLst>
              <a:ext uri="{FF2B5EF4-FFF2-40B4-BE49-F238E27FC236}">
                <a16:creationId xmlns:a16="http://schemas.microsoft.com/office/drawing/2014/main" id="{9462855A-9D36-887C-FC4B-CA8B0ACB1117}"/>
              </a:ext>
            </a:extLst>
          </p:cNvPr>
          <p:cNvSpPr>
            <a:spLocks noGrp="1"/>
          </p:cNvSpPr>
          <p:nvPr>
            <p:ph type="ftr" sz="quarter" idx="11"/>
          </p:nvPr>
        </p:nvSpPr>
        <p:spPr>
          <a:xfrm>
            <a:off x="4379976" y="6464808"/>
            <a:ext cx="3438144" cy="310896"/>
          </a:xfrm>
        </p:spPr>
        <p:txBody>
          <a:bodyPr anchor="ctr">
            <a:normAutofit/>
          </a:bodyPr>
          <a:lstStyle/>
          <a:p>
            <a:pPr rtl="0">
              <a:spcAft>
                <a:spcPts val="600"/>
              </a:spcAft>
            </a:pPr>
            <a:r>
              <a:rPr lang="en-GB" dirty="0"/>
              <a:t>Afro~Brunch Event</a:t>
            </a:r>
          </a:p>
        </p:txBody>
      </p:sp>
      <p:sp>
        <p:nvSpPr>
          <p:cNvPr id="7" name="Slide Number Placeholder 6">
            <a:extLst>
              <a:ext uri="{FF2B5EF4-FFF2-40B4-BE49-F238E27FC236}">
                <a16:creationId xmlns:a16="http://schemas.microsoft.com/office/drawing/2014/main" id="{E89E1760-2475-F4BD-BB2A-BD6E66F37867}"/>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3</a:t>
            </a:fld>
            <a:endParaRPr lang="en-GB"/>
          </a:p>
        </p:txBody>
      </p:sp>
      <p:sp>
        <p:nvSpPr>
          <p:cNvPr id="2" name="Title 1">
            <a:extLst>
              <a:ext uri="{FF2B5EF4-FFF2-40B4-BE49-F238E27FC236}">
                <a16:creationId xmlns:a16="http://schemas.microsoft.com/office/drawing/2014/main" id="{EDB0B48C-0272-4DDF-DBA3-C54661134A08}"/>
              </a:ext>
            </a:extLst>
          </p:cNvPr>
          <p:cNvSpPr>
            <a:spLocks noGrp="1"/>
          </p:cNvSpPr>
          <p:nvPr>
            <p:ph type="title"/>
          </p:nvPr>
        </p:nvSpPr>
        <p:spPr>
          <a:xfrm>
            <a:off x="269153" y="360622"/>
            <a:ext cx="9788351" cy="724338"/>
          </a:xfrm>
        </p:spPr>
        <p:txBody>
          <a:bodyPr anchor="b">
            <a:normAutofit/>
          </a:bodyPr>
          <a:lstStyle/>
          <a:p>
            <a:r>
              <a:rPr lang="en-GB" sz="3400" b="1" u="sng" dirty="0">
                <a:solidFill>
                  <a:schemeClr val="accent1">
                    <a:lumMod val="50000"/>
                  </a:schemeClr>
                </a:solidFill>
              </a:rPr>
              <a:t>Welcome to the Afro Brunch Festival !!!</a:t>
            </a:r>
            <a:endParaRPr lang="en-US" sz="3400" b="1" u="sng" dirty="0">
              <a:solidFill>
                <a:schemeClr val="accent1">
                  <a:lumMod val="50000"/>
                </a:schemeClr>
              </a:solidFill>
            </a:endParaRPr>
          </a:p>
        </p:txBody>
      </p:sp>
      <p:pic>
        <p:nvPicPr>
          <p:cNvPr id="8" name="Picture Placeholder 7">
            <a:extLst>
              <a:ext uri="{FF2B5EF4-FFF2-40B4-BE49-F238E27FC236}">
                <a16:creationId xmlns:a16="http://schemas.microsoft.com/office/drawing/2014/main" id="{58713C20-E44F-4435-0AB4-E8A47023FB65}"/>
              </a:ext>
            </a:extLst>
          </p:cNvPr>
          <p:cNvPicPr>
            <a:picLocks noGrp="1" noChangeAspect="1"/>
          </p:cNvPicPr>
          <p:nvPr>
            <p:ph type="pic" idx="1"/>
          </p:nvPr>
        </p:nvPicPr>
        <p:blipFill rotWithShape="1">
          <a:blip r:embed="rId2"/>
          <a:srcRect l="5908" r="2626" b="2"/>
          <a:stretch/>
        </p:blipFill>
        <p:spPr>
          <a:xfrm>
            <a:off x="6646264" y="10"/>
            <a:ext cx="5545736" cy="6063082"/>
          </a:xfrm>
          <a:noFill/>
        </p:spPr>
      </p:pic>
    </p:spTree>
    <p:extLst>
      <p:ext uri="{BB962C8B-B14F-4D97-AF65-F5344CB8AC3E}">
        <p14:creationId xmlns:p14="http://schemas.microsoft.com/office/powerpoint/2010/main" val="3963057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859536" y="1227835"/>
            <a:ext cx="4572000" cy="4070729"/>
          </a:xfrm>
        </p:spPr>
        <p:txBody>
          <a:bodyPr rtlCol="0" anchor="ctr">
            <a:noAutofit/>
          </a:bodyPr>
          <a:lstStyle>
            <a:defPPr>
              <a:defRPr lang="en-GB"/>
            </a:defPPr>
          </a:lstStyle>
          <a:p>
            <a:pPr algn="just" rtl="0">
              <a:lnSpc>
                <a:spcPct val="170000"/>
              </a:lnSpc>
            </a:pPr>
            <a:r>
              <a:rPr lang="en-GB" sz="1200" dirty="0">
                <a:latin typeface="Arial" panose="020B0604020202020204" pitchFamily="34" charset="0"/>
                <a:cs typeface="Arial" panose="020B0604020202020204" pitchFamily="34" charset="0"/>
              </a:rPr>
              <a:t>Hosting a technology music event means bringing people together with the excitement of music with the latest in digital innovation. Bringing the fun of music and memories with our love ones with the amazing advantages of technology to create memories to remember forever.</a:t>
            </a:r>
          </a:p>
          <a:p>
            <a:pPr marL="285750" indent="-285750" algn="just" rtl="0">
              <a:lnSpc>
                <a:spcPct val="17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Tech Showcase.</a:t>
            </a:r>
          </a:p>
          <a:p>
            <a:pPr marL="285750" indent="-285750" algn="just" rtl="0">
              <a:lnSpc>
                <a:spcPct val="17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Interactive Experiences.</a:t>
            </a:r>
          </a:p>
          <a:p>
            <a:pPr marL="285750" indent="-285750" algn="just" rtl="0">
              <a:lnSpc>
                <a:spcPct val="17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Tech Talks and Workshops.</a:t>
            </a:r>
          </a:p>
          <a:p>
            <a:pPr marL="285750" indent="-285750" algn="just" rtl="0">
              <a:lnSpc>
                <a:spcPct val="17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Hackathon and Challenges.</a:t>
            </a:r>
          </a:p>
          <a:p>
            <a:pPr marL="285750" indent="-285750" algn="just" rtl="0">
              <a:lnSpc>
                <a:spcPct val="17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Digital Integration.</a:t>
            </a:r>
          </a:p>
          <a:p>
            <a:pPr marL="285750" indent="-285750" algn="just" rtl="0">
              <a:lnSpc>
                <a:spcPct val="17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Partnerships.</a:t>
            </a:r>
          </a:p>
          <a:p>
            <a:pPr algn="just" rtl="0">
              <a:lnSpc>
                <a:spcPct val="170000"/>
              </a:lnSpc>
            </a:pPr>
            <a:endParaRPr lang="en-GB" sz="1200" dirty="0">
              <a:latin typeface="Arial" panose="020B0604020202020204" pitchFamily="34" charset="0"/>
              <a:cs typeface="Arial" panose="020B0604020202020204" pitchFamily="34" charset="0"/>
            </a:endParaRPr>
          </a:p>
        </p:txBody>
      </p:sp>
      <p:pic>
        <p:nvPicPr>
          <p:cNvPr id="22" name="Picture Placeholder 21">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3"/>
          <a:srcRect l="10926" r="10926"/>
          <a:stretch/>
        </p:blipFill>
        <p:spPr>
          <a:xfrm>
            <a:off x="6096000" y="0"/>
            <a:ext cx="6020264" cy="6318250"/>
          </a:xfrm>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rtlCol="0"/>
          <a:lstStyle>
            <a:defPPr>
              <a:defRPr lang="en-GB"/>
            </a:defPPr>
          </a:lstStyle>
          <a:p>
            <a:pPr rtl="0"/>
            <a:r>
              <a:rPr lang="en-GB" dirty="0"/>
              <a:t>2024</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4</a:t>
            </a:fld>
            <a:endParaRPr lang="en-GB" dirty="0"/>
          </a:p>
        </p:txBody>
      </p:sp>
      <p:sp>
        <p:nvSpPr>
          <p:cNvPr id="10" name="Footer Placeholder 5">
            <a:extLst>
              <a:ext uri="{FF2B5EF4-FFF2-40B4-BE49-F238E27FC236}">
                <a16:creationId xmlns:a16="http://schemas.microsoft.com/office/drawing/2014/main" id="{4072FB81-EAA2-9947-A4EE-4DE4C08C7FC2}"/>
              </a:ext>
            </a:extLst>
          </p:cNvPr>
          <p:cNvSpPr>
            <a:spLocks noGrp="1"/>
          </p:cNvSpPr>
          <p:nvPr>
            <p:ph type="ftr" sz="quarter" idx="11"/>
          </p:nvPr>
        </p:nvSpPr>
        <p:spPr>
          <a:prstGeom prst="rect">
            <a:avLst/>
          </a:prstGeom>
        </p:spPr>
        <p:txBody>
          <a:bodyPr vert="horz" lIns="91440" tIns="45720" rIns="91440" bIns="45720" rtlCol="0" anchor="ctr">
            <a:normAutofit/>
          </a:bodyP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spcAft>
                <a:spcPts val="600"/>
              </a:spcAft>
            </a:pPr>
            <a:r>
              <a:rPr lang="en-GB" dirty="0"/>
              <a:t>Afro~Brunch Event</a:t>
            </a:r>
          </a:p>
        </p:txBody>
      </p:sp>
    </p:spTree>
    <p:extLst>
      <p:ext uri="{BB962C8B-B14F-4D97-AF65-F5344CB8AC3E}">
        <p14:creationId xmlns:p14="http://schemas.microsoft.com/office/powerpoint/2010/main" val="34350770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2339E6C-7B4C-0FDB-CCCF-E4954B38FCEA}"/>
              </a:ext>
            </a:extLst>
          </p:cNvPr>
          <p:cNvSpPr>
            <a:spLocks noGrp="1"/>
          </p:cNvSpPr>
          <p:nvPr>
            <p:ph type="title"/>
          </p:nvPr>
        </p:nvSpPr>
        <p:spPr>
          <a:xfrm>
            <a:off x="839788" y="457200"/>
            <a:ext cx="3932237" cy="1600200"/>
          </a:xfrm>
        </p:spPr>
        <p:txBody>
          <a:bodyPr anchor="t"/>
          <a:lstStyle/>
          <a:p>
            <a:pPr algn="ctr"/>
            <a:r>
              <a:rPr lang="en-GB" b="1" u="sng" dirty="0">
                <a:solidFill>
                  <a:schemeClr val="accent1">
                    <a:lumMod val="50000"/>
                  </a:schemeClr>
                </a:solidFill>
                <a:latin typeface="Arial" panose="020B0604020202020204" pitchFamily="34" charset="0"/>
                <a:cs typeface="Arial" panose="020B0604020202020204" pitchFamily="34" charset="0"/>
              </a:rPr>
              <a:t>Why Brixton?</a:t>
            </a:r>
            <a:endParaRPr lang="en-US" b="1" u="sng" dirty="0">
              <a:solidFill>
                <a:schemeClr val="accent1">
                  <a:lumMod val="50000"/>
                </a:schemeClr>
              </a:solidFill>
              <a:latin typeface="Arial" panose="020B0604020202020204" pitchFamily="34" charset="0"/>
              <a:cs typeface="Arial" panose="020B0604020202020204" pitchFamily="34" charset="0"/>
            </a:endParaRPr>
          </a:p>
        </p:txBody>
      </p:sp>
      <p:pic>
        <p:nvPicPr>
          <p:cNvPr id="8" name="Picture Placeholder 7">
            <a:extLst>
              <a:ext uri="{FF2B5EF4-FFF2-40B4-BE49-F238E27FC236}">
                <a16:creationId xmlns:a16="http://schemas.microsoft.com/office/drawing/2014/main" id="{889CCBDC-5CD3-731A-0172-04C4375F075E}"/>
              </a:ext>
            </a:extLst>
          </p:cNvPr>
          <p:cNvPicPr>
            <a:picLocks noGrp="1" noChangeAspect="1"/>
          </p:cNvPicPr>
          <p:nvPr>
            <p:ph idx="1"/>
          </p:nvPr>
        </p:nvPicPr>
        <p:blipFill rotWithShape="1">
          <a:blip r:embed="rId2"/>
          <a:srcRect l="16756" r="16757" b="1"/>
          <a:stretch/>
        </p:blipFill>
        <p:spPr>
          <a:xfrm>
            <a:off x="5183188" y="987425"/>
            <a:ext cx="6172200" cy="4873625"/>
          </a:xfrm>
          <a:noFill/>
        </p:spPr>
      </p:pic>
      <p:sp>
        <p:nvSpPr>
          <p:cNvPr id="3" name="Text Placeholder 2">
            <a:extLst>
              <a:ext uri="{FF2B5EF4-FFF2-40B4-BE49-F238E27FC236}">
                <a16:creationId xmlns:a16="http://schemas.microsoft.com/office/drawing/2014/main" id="{955390BB-6B04-26EC-9023-5F312B92DD61}"/>
              </a:ext>
            </a:extLst>
          </p:cNvPr>
          <p:cNvSpPr>
            <a:spLocks noGrp="1"/>
          </p:cNvSpPr>
          <p:nvPr>
            <p:ph type="body" sz="half" idx="2"/>
          </p:nvPr>
        </p:nvSpPr>
        <p:spPr>
          <a:xfrm>
            <a:off x="836612" y="1257300"/>
            <a:ext cx="3932237" cy="3811588"/>
          </a:xfrm>
        </p:spPr>
        <p:txBody>
          <a:bodyPr anchor="t">
            <a:noAutofit/>
          </a:bodyPr>
          <a:lstStyle/>
          <a:p>
            <a:pPr algn="just">
              <a:lnSpc>
                <a:spcPct val="150000"/>
              </a:lnSpc>
            </a:pPr>
            <a:r>
              <a:rPr lang="en-GB" sz="1200" dirty="0">
                <a:latin typeface="Arial" panose="020B0604020202020204" pitchFamily="34" charset="0"/>
                <a:cs typeface="Arial" panose="020B0604020202020204" pitchFamily="34" charset="0"/>
              </a:rPr>
              <a:t>We think the perfect location for this event would be Brixton, London. With the history that surrounds the neighbourhood, it is already a plus for our event theme along with the people.</a:t>
            </a:r>
          </a:p>
          <a:p>
            <a:pPr algn="just">
              <a:lnSpc>
                <a:spcPct val="150000"/>
              </a:lnSpc>
            </a:pPr>
            <a:r>
              <a:rPr lang="en-GB" sz="1200" dirty="0">
                <a:latin typeface="Arial" panose="020B0604020202020204" pitchFamily="34" charset="0"/>
                <a:cs typeface="Arial" panose="020B0604020202020204" pitchFamily="34" charset="0"/>
              </a:rPr>
              <a:t>We are betting on Brixton for several reasons, and these are:</a:t>
            </a:r>
          </a:p>
          <a:p>
            <a:pPr marL="285750" indent="-2857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Rich Afro- Caribbean Heritage.</a:t>
            </a:r>
          </a:p>
          <a:p>
            <a:pPr marL="285750" indent="-2857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Cultural Diversity.</a:t>
            </a:r>
          </a:p>
          <a:p>
            <a:pPr marL="285750" indent="-2857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Music Venues.</a:t>
            </a:r>
          </a:p>
          <a:p>
            <a:pPr marL="285750" indent="-2857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Market Row &amp; Brixton Village.</a:t>
            </a:r>
          </a:p>
          <a:p>
            <a:pPr marL="285750" indent="-28575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Community Engagement.</a:t>
            </a:r>
          </a:p>
          <a:p>
            <a:pPr algn="just">
              <a:lnSpc>
                <a:spcPct val="150000"/>
              </a:lnSpc>
            </a:pPr>
            <a:r>
              <a:rPr lang="en-GB" sz="1200" dirty="0">
                <a:latin typeface="Arial" panose="020B0604020202020204" pitchFamily="34" charset="0"/>
                <a:cs typeface="Arial" panose="020B0604020202020204" pitchFamily="34" charset="0"/>
              </a:rPr>
              <a:t>We believe that for these reasons, it is the perfect place to achieve our goal and be able to obtain a good result from it.</a:t>
            </a:r>
          </a:p>
        </p:txBody>
      </p:sp>
      <p:sp>
        <p:nvSpPr>
          <p:cNvPr id="5" name="Date Placeholder 4">
            <a:extLst>
              <a:ext uri="{FF2B5EF4-FFF2-40B4-BE49-F238E27FC236}">
                <a16:creationId xmlns:a16="http://schemas.microsoft.com/office/drawing/2014/main" id="{4F35A639-9F64-F5DD-CF52-AE60B2625955}"/>
              </a:ext>
            </a:extLst>
          </p:cNvPr>
          <p:cNvSpPr>
            <a:spLocks noGrp="1"/>
          </p:cNvSpPr>
          <p:nvPr>
            <p:ph type="dt" sz="half" idx="10"/>
          </p:nvPr>
        </p:nvSpPr>
        <p:spPr>
          <a:xfrm>
            <a:off x="365760" y="6464808"/>
            <a:ext cx="987552" cy="310896"/>
          </a:xfrm>
        </p:spPr>
        <p:txBody>
          <a:bodyPr anchor="ctr">
            <a:normAutofit/>
          </a:bodyPr>
          <a:lstStyle/>
          <a:p>
            <a:pPr rtl="0">
              <a:spcAft>
                <a:spcPts val="600"/>
              </a:spcAft>
            </a:pPr>
            <a:r>
              <a:rPr lang="en-GB" dirty="0"/>
              <a:t>2024</a:t>
            </a:r>
          </a:p>
        </p:txBody>
      </p:sp>
      <p:sp>
        <p:nvSpPr>
          <p:cNvPr id="7" name="Slide Number Placeholder 6">
            <a:extLst>
              <a:ext uri="{FF2B5EF4-FFF2-40B4-BE49-F238E27FC236}">
                <a16:creationId xmlns:a16="http://schemas.microsoft.com/office/drawing/2014/main" id="{463DC8E6-2115-D22F-2ED9-BCF167EFB90E}"/>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5</a:t>
            </a:fld>
            <a:endParaRPr lang="en-GB"/>
          </a:p>
        </p:txBody>
      </p:sp>
      <p:sp>
        <p:nvSpPr>
          <p:cNvPr id="12" name="Footer Placeholder 5">
            <a:extLst>
              <a:ext uri="{FF2B5EF4-FFF2-40B4-BE49-F238E27FC236}">
                <a16:creationId xmlns:a16="http://schemas.microsoft.com/office/drawing/2014/main" id="{4EBA262D-CF42-371E-AA49-18F90ED5A1FC}"/>
              </a:ext>
            </a:extLst>
          </p:cNvPr>
          <p:cNvSpPr>
            <a:spLocks noGrp="1"/>
          </p:cNvSpPr>
          <p:nvPr>
            <p:ph type="ftr" sz="quarter" idx="11"/>
          </p:nvPr>
        </p:nvSpPr>
        <p:spPr>
          <a:prstGeom prst="rect">
            <a:avLst/>
          </a:prstGeom>
        </p:spPr>
        <p:txBody>
          <a:bodyPr vert="horz" lIns="91440" tIns="45720" rIns="91440" bIns="45720" rtlCol="0" anchor="ctr">
            <a:normAutofit/>
          </a:bodyP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spcAft>
                <a:spcPts val="600"/>
              </a:spcAft>
            </a:pPr>
            <a:r>
              <a:rPr lang="en-GB" dirty="0"/>
              <a:t>Afro~Brunch Event</a:t>
            </a:r>
          </a:p>
        </p:txBody>
      </p:sp>
    </p:spTree>
    <p:extLst>
      <p:ext uri="{BB962C8B-B14F-4D97-AF65-F5344CB8AC3E}">
        <p14:creationId xmlns:p14="http://schemas.microsoft.com/office/powerpoint/2010/main" val="579342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 </a:t>
            </a:r>
          </a:p>
        </p:txBody>
      </p:sp>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76071" y="538704"/>
            <a:ext cx="4630929" cy="5725246"/>
          </a:xfrm>
        </p:spPr>
        <p:txBody>
          <a:bodyPr rtlCol="0" anchor="ctr">
            <a:noAutofit/>
          </a:bodyPr>
          <a:lstStyle>
            <a:defPPr>
              <a:defRPr lang="en-GB"/>
            </a:defPPr>
          </a:lstStyle>
          <a:p>
            <a:pPr algn="just" rtl="0">
              <a:lnSpc>
                <a:spcPct val="150000"/>
              </a:lnSpc>
            </a:pPr>
            <a:r>
              <a:rPr lang="en-GB" sz="1200" dirty="0">
                <a:latin typeface="Arial" panose="020B0604020202020204" pitchFamily="34" charset="0"/>
                <a:cs typeface="Arial" panose="020B0604020202020204" pitchFamily="34" charset="0"/>
              </a:rPr>
              <a:t>Setting objectives or goals create a dynamic and impactful event with this industry. </a:t>
            </a:r>
          </a:p>
          <a:p>
            <a:pPr algn="just" rtl="0">
              <a:lnSpc>
                <a:spcPct val="150000"/>
              </a:lnSpc>
            </a:pPr>
            <a:r>
              <a:rPr lang="en-GB" sz="1200" dirty="0">
                <a:latin typeface="Arial" panose="020B0604020202020204" pitchFamily="34" charset="0"/>
                <a:cs typeface="Arial" panose="020B0604020202020204" pitchFamily="34" charset="0"/>
              </a:rPr>
              <a:t>These objectives are:</a:t>
            </a:r>
          </a:p>
          <a:p>
            <a:pPr algn="just" rtl="0">
              <a:lnSpc>
                <a:spcPct val="150000"/>
              </a:lnSpc>
            </a:pPr>
            <a:endParaRPr lang="en-GB" sz="1200" dirty="0">
              <a:latin typeface="Arial" panose="020B0604020202020204" pitchFamily="34" charset="0"/>
              <a:cs typeface="Arial" panose="020B0604020202020204" pitchFamily="34" charset="0"/>
            </a:endParaRP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Foster Innovation:</a:t>
            </a:r>
            <a:r>
              <a:rPr lang="en-GB" sz="1200" dirty="0">
                <a:latin typeface="Arial" panose="020B0604020202020204" pitchFamily="34" charset="0"/>
                <a:cs typeface="Arial" panose="020B0604020202020204" pitchFamily="34" charset="0"/>
              </a:rPr>
              <a:t> Propose new ideas and advancements.</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Facilitate Collaboration: </a:t>
            </a:r>
            <a:r>
              <a:rPr lang="en-GB" sz="1200" dirty="0">
                <a:latin typeface="Arial" panose="020B0604020202020204" pitchFamily="34" charset="0"/>
                <a:cs typeface="Arial" panose="020B0604020202020204" pitchFamily="34" charset="0"/>
              </a:rPr>
              <a:t>Team work and partnerships.</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Promote Cross– Disciplinary Exchange: </a:t>
            </a:r>
            <a:r>
              <a:rPr lang="en-GB" sz="1200" dirty="0">
                <a:latin typeface="Arial" panose="020B0604020202020204" pitchFamily="34" charset="0"/>
                <a:cs typeface="Arial" panose="020B0604020202020204" pitchFamily="34" charset="0"/>
              </a:rPr>
              <a:t>Share knowledge.</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Showcase Cutting-Edge Technology: </a:t>
            </a:r>
            <a:r>
              <a:rPr lang="en-GB" sz="1200" dirty="0">
                <a:latin typeface="Arial" panose="020B0604020202020204" pitchFamily="34" charset="0"/>
                <a:cs typeface="Arial" panose="020B0604020202020204" pitchFamily="34" charset="0"/>
              </a:rPr>
              <a:t>Display latest innovations.</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Enhance Attendee Experience: </a:t>
            </a:r>
            <a:r>
              <a:rPr lang="en-GB" sz="1200" dirty="0">
                <a:latin typeface="Arial" panose="020B0604020202020204" pitchFamily="34" charset="0"/>
                <a:cs typeface="Arial" panose="020B0604020202020204" pitchFamily="34" charset="0"/>
              </a:rPr>
              <a:t>ENJOYMENT provide the “HYPE” for the guest.</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Expand Global Reach:</a:t>
            </a:r>
            <a:r>
              <a:rPr lang="en-GB" sz="1200" dirty="0">
                <a:latin typeface="Arial" panose="020B0604020202020204" pitchFamily="34" charset="0"/>
                <a:cs typeface="Arial" panose="020B0604020202020204" pitchFamily="34" charset="0"/>
              </a:rPr>
              <a:t> Connect with international participants.</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Educate and Inform: </a:t>
            </a:r>
            <a:r>
              <a:rPr lang="en-GB" sz="1200" dirty="0">
                <a:latin typeface="Arial" panose="020B0604020202020204" pitchFamily="34" charset="0"/>
                <a:cs typeface="Arial" panose="020B0604020202020204" pitchFamily="34" charset="0"/>
              </a:rPr>
              <a:t>Provide learning opportunities.</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Drive Business Opportunities: </a:t>
            </a:r>
            <a:r>
              <a:rPr lang="en-GB" sz="1200" dirty="0">
                <a:latin typeface="Arial" panose="020B0604020202020204" pitchFamily="34" charset="0"/>
                <a:cs typeface="Arial" panose="020B0604020202020204" pitchFamily="34" charset="0"/>
              </a:rPr>
              <a:t>Create new routes of networking.</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Inspire Creativity: </a:t>
            </a:r>
            <a:r>
              <a:rPr lang="en-GB" sz="1200" dirty="0">
                <a:latin typeface="Arial" panose="020B0604020202020204" pitchFamily="34" charset="0"/>
                <a:cs typeface="Arial" panose="020B0604020202020204" pitchFamily="34" charset="0"/>
              </a:rPr>
              <a:t>Be you !!</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Promote Sustainability:</a:t>
            </a:r>
            <a:r>
              <a:rPr lang="en-GB" sz="1200" dirty="0">
                <a:latin typeface="Arial" panose="020B0604020202020204" pitchFamily="34" charset="0"/>
                <a:cs typeface="Arial" panose="020B0604020202020204" pitchFamily="34" charset="0"/>
              </a:rPr>
              <a:t> Support eco- friendly practices.</a:t>
            </a:r>
          </a:p>
          <a:p>
            <a:pPr marL="285750" indent="-285750" algn="just" rtl="0">
              <a:lnSpc>
                <a:spcPct val="150000"/>
              </a:lnSpc>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285750" indent="-285750" algn="just" rtl="0">
              <a:lnSpc>
                <a:spcPct val="150000"/>
              </a:lnSpc>
              <a:buFont typeface="Arial" panose="020B0604020202020204" pitchFamily="34" charset="0"/>
              <a:buChar char="•"/>
            </a:pPr>
            <a:endParaRPr lang="en-GB" sz="1200" dirty="0"/>
          </a:p>
        </p:txBody>
      </p:sp>
      <p:pic>
        <p:nvPicPr>
          <p:cNvPr id="8" name="Picture Placeholder 7">
            <a:extLst>
              <a:ext uri="{FF2B5EF4-FFF2-40B4-BE49-F238E27FC236}">
                <a16:creationId xmlns:a16="http://schemas.microsoft.com/office/drawing/2014/main" id="{71DAFD00-5660-EAA6-4DE3-83F373055A99}"/>
              </a:ext>
            </a:extLst>
          </p:cNvPr>
          <p:cNvPicPr>
            <a:picLocks noGrp="1" noChangeAspect="1"/>
          </p:cNvPicPr>
          <p:nvPr>
            <p:ph type="pic" idx="1"/>
          </p:nvPr>
        </p:nvPicPr>
        <p:blipFill>
          <a:blip r:embed="rId3"/>
          <a:srcRect t="9002" b="9002"/>
          <a:stretch/>
        </p:blipFill>
        <p:spPr>
          <a:xfrm>
            <a:off x="6646264" y="0"/>
            <a:ext cx="5545736" cy="6063092"/>
          </a:xfrm>
        </p:spPr>
      </p:pic>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p:txBody>
          <a:bodyPr rtlCol="0"/>
          <a:lstStyle>
            <a:defPPr>
              <a:defRPr lang="en-GB"/>
            </a:defPPr>
          </a:lstStyle>
          <a:p>
            <a:pPr rtl="0"/>
            <a:r>
              <a:rPr lang="en-GB" dirty="0"/>
              <a:t>2024</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dirty="0"/>
          </a:p>
        </p:txBody>
      </p:sp>
      <p:sp>
        <p:nvSpPr>
          <p:cNvPr id="10" name="Footer Placeholder 5">
            <a:extLst>
              <a:ext uri="{FF2B5EF4-FFF2-40B4-BE49-F238E27FC236}">
                <a16:creationId xmlns:a16="http://schemas.microsoft.com/office/drawing/2014/main" id="{2CADE183-FC88-9F59-DAD4-DF88829EED7A}"/>
              </a:ext>
            </a:extLst>
          </p:cNvPr>
          <p:cNvSpPr>
            <a:spLocks noGrp="1"/>
          </p:cNvSpPr>
          <p:nvPr>
            <p:ph type="ftr" sz="quarter" idx="11"/>
          </p:nvPr>
        </p:nvSpPr>
        <p:spPr>
          <a:prstGeom prst="rect">
            <a:avLst/>
          </a:prstGeom>
        </p:spPr>
        <p:txBody>
          <a:bodyPr vert="horz" lIns="91440" tIns="45720" rIns="91440" bIns="45720" rtlCol="0" anchor="ctr">
            <a:normAutofit/>
          </a:bodyP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spcAft>
                <a:spcPts val="600"/>
              </a:spcAft>
            </a:pPr>
            <a:r>
              <a:rPr lang="en-GB" dirty="0"/>
              <a:t>Afro~Brunch Event</a:t>
            </a:r>
          </a:p>
        </p:txBody>
      </p:sp>
    </p:spTree>
    <p:extLst>
      <p:ext uri="{BB962C8B-B14F-4D97-AF65-F5344CB8AC3E}">
        <p14:creationId xmlns:p14="http://schemas.microsoft.com/office/powerpoint/2010/main" val="3418206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177562" y="-158750"/>
            <a:ext cx="5929884" cy="6464808"/>
          </a:xfrm>
        </p:spPr>
        <p:txBody>
          <a:bodyPr rtlCol="0" anchor="ctr">
            <a:noAutofit/>
          </a:bodyPr>
          <a:lstStyle>
            <a:defPPr>
              <a:defRPr lang="en-GB"/>
            </a:defPPr>
          </a:lstStyle>
          <a:p>
            <a:pPr algn="just" rtl="0">
              <a:lnSpc>
                <a:spcPct val="150000"/>
              </a:lnSpc>
              <a:spcAft>
                <a:spcPts val="600"/>
              </a:spcAft>
            </a:pPr>
            <a:r>
              <a:rPr lang="en-GB" sz="1200" dirty="0">
                <a:latin typeface="Arial" panose="020B0604020202020204" pitchFamily="34" charset="0"/>
                <a:cs typeface="Arial" panose="020B0604020202020204" pitchFamily="34" charset="0"/>
              </a:rPr>
              <a:t>For our Afro Brunch Event, the target audience include:</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Afro Fans</a:t>
            </a:r>
            <a:r>
              <a:rPr lang="en-GB" sz="1200" dirty="0">
                <a:latin typeface="Arial" panose="020B0604020202020204" pitchFamily="34" charset="0"/>
                <a:cs typeface="Arial" panose="020B0604020202020204" pitchFamily="34" charset="0"/>
              </a:rPr>
              <a:t>: Enthusiastic about the music and the sub genres.*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African Diaspora: </a:t>
            </a:r>
            <a:r>
              <a:rPr lang="en-GB" sz="1200" dirty="0">
                <a:latin typeface="Arial" panose="020B0604020202020204" pitchFamily="34" charset="0"/>
                <a:cs typeface="Arial" panose="020B0604020202020204" pitchFamily="34" charset="0"/>
              </a:rPr>
              <a:t>African descent locally or internationally, interested in teach other people about their culture, their roots.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Music lovers: </a:t>
            </a:r>
            <a:r>
              <a:rPr lang="en-GB" sz="1200" dirty="0">
                <a:latin typeface="Arial" panose="020B0604020202020204" pitchFamily="34" charset="0"/>
                <a:cs typeface="Arial" panose="020B0604020202020204" pitchFamily="34" charset="0"/>
              </a:rPr>
              <a:t>People willing to explore new rhythms and sounds.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Cultural Explorers: </a:t>
            </a:r>
            <a:r>
              <a:rPr lang="en-GB" sz="1200" dirty="0">
                <a:latin typeface="Arial" panose="020B0604020202020204" pitchFamily="34" charset="0"/>
                <a:cs typeface="Arial" panose="020B0604020202020204" pitchFamily="34" charset="0"/>
              </a:rPr>
              <a:t>Individuals interested in learning about the “Mother Continent.” </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Dance Enthusiast: </a:t>
            </a:r>
            <a:r>
              <a:rPr lang="en-GB" sz="1200" dirty="0">
                <a:latin typeface="Arial" panose="020B0604020202020204" pitchFamily="34" charset="0"/>
                <a:cs typeface="Arial" panose="020B0604020202020204" pitchFamily="34" charset="0"/>
              </a:rPr>
              <a:t>Dance workshops and performances.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Community Members: </a:t>
            </a:r>
            <a:r>
              <a:rPr lang="en-GB" sz="1200" dirty="0">
                <a:latin typeface="Arial" panose="020B0604020202020204" pitchFamily="34" charset="0"/>
                <a:cs typeface="Arial" panose="020B0604020202020204" pitchFamily="34" charset="0"/>
              </a:rPr>
              <a:t>Groups and communities interested in sharing their knowledge and experiences on social events and activities.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Global Traveler: </a:t>
            </a:r>
            <a:r>
              <a:rPr lang="en-GB" sz="1200" dirty="0">
                <a:latin typeface="Arial" panose="020B0604020202020204" pitchFamily="34" charset="0"/>
                <a:cs typeface="Arial" panose="020B0604020202020204" pitchFamily="34" charset="0"/>
              </a:rPr>
              <a:t>Cultural experiences and atmosphere of an Afro festival.</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Activist and Advocates: </a:t>
            </a:r>
            <a:r>
              <a:rPr lang="en-GB" sz="1200" dirty="0">
                <a:latin typeface="Arial" panose="020B0604020202020204" pitchFamily="34" charset="0"/>
                <a:cs typeface="Arial" panose="020B0604020202020204" pitchFamily="34" charset="0"/>
              </a:rPr>
              <a:t>Promoting diversity and social justice. Celebrate African culture and heritage. </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Fashionistas: </a:t>
            </a:r>
            <a:r>
              <a:rPr lang="en-GB" sz="1200" dirty="0">
                <a:latin typeface="Arial" panose="020B0604020202020204" pitchFamily="34" charset="0"/>
                <a:cs typeface="Arial" panose="020B0604020202020204" pitchFamily="34" charset="0"/>
              </a:rPr>
              <a:t>New enthusiasts about African prints and people new fashion textiles patterns.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Foodies: </a:t>
            </a:r>
            <a:r>
              <a:rPr lang="en-GB" sz="1200" dirty="0">
                <a:latin typeface="Arial" panose="020B0604020202020204" pitchFamily="34" charset="0"/>
                <a:cs typeface="Arial" panose="020B0604020202020204" pitchFamily="34" charset="0"/>
              </a:rPr>
              <a:t>Traditional African dishes and explore the diverse flavours of African Cuisine.</a:t>
            </a:r>
            <a:endParaRPr lang="en-GB" sz="1200" b="1" dirty="0">
              <a:latin typeface="Arial" panose="020B0604020202020204" pitchFamily="34" charset="0"/>
              <a:cs typeface="Arial" panose="020B0604020202020204" pitchFamily="34" charset="0"/>
            </a:endParaRPr>
          </a:p>
          <a:p>
            <a:pPr algn="just" rtl="0">
              <a:lnSpc>
                <a:spcPct val="150000"/>
              </a:lnSpc>
              <a:spcAft>
                <a:spcPts val="600"/>
              </a:spcAft>
            </a:pPr>
            <a:r>
              <a:rPr lang="en-GB" sz="1200" dirty="0">
                <a:latin typeface="Arial" panose="020B0604020202020204" pitchFamily="34" charset="0"/>
                <a:cs typeface="Arial" panose="020B0604020202020204" pitchFamily="34" charset="0"/>
              </a:rPr>
              <a:t>By targeting these audience we would create and celebrate Afro Culture and create connections in the community.</a:t>
            </a:r>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2024</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7</a:t>
            </a:fld>
            <a:endParaRPr lang="en-GB"/>
          </a:p>
        </p:txBody>
      </p:sp>
      <p:pic>
        <p:nvPicPr>
          <p:cNvPr id="14" name="Picture Placeholder 13">
            <a:extLst>
              <a:ext uri="{FF2B5EF4-FFF2-40B4-BE49-F238E27FC236}">
                <a16:creationId xmlns:a16="http://schemas.microsoft.com/office/drawing/2014/main" id="{4EAAC981-1A2E-3617-67D8-9357319CB21F}"/>
              </a:ext>
            </a:extLst>
          </p:cNvPr>
          <p:cNvPicPr>
            <a:picLocks noGrp="1" noChangeAspect="1"/>
          </p:cNvPicPr>
          <p:nvPr>
            <p:ph type="pic" idx="1"/>
          </p:nvPr>
        </p:nvPicPr>
        <p:blipFill>
          <a:blip r:embed="rId3"/>
          <a:srcRect l="19512" r="19512"/>
          <a:stretch/>
        </p:blipFill>
        <p:spPr>
          <a:xfrm>
            <a:off x="6116306" y="-1"/>
            <a:ext cx="6075694" cy="6297083"/>
          </a:xfrm>
        </p:spPr>
      </p:pic>
      <p:sp>
        <p:nvSpPr>
          <p:cNvPr id="8" name="Footer Placeholder 5">
            <a:extLst>
              <a:ext uri="{FF2B5EF4-FFF2-40B4-BE49-F238E27FC236}">
                <a16:creationId xmlns:a16="http://schemas.microsoft.com/office/drawing/2014/main" id="{8EA28713-6537-2AF7-BD1A-21242D6CE4D9}"/>
              </a:ext>
            </a:extLst>
          </p:cNvPr>
          <p:cNvSpPr>
            <a:spLocks noGrp="1"/>
          </p:cNvSpPr>
          <p:nvPr>
            <p:ph type="ftr" sz="quarter" idx="11"/>
          </p:nvPr>
        </p:nvSpPr>
        <p:spPr>
          <a:prstGeom prst="rect">
            <a:avLst/>
          </a:prstGeom>
        </p:spPr>
        <p:txBody>
          <a:bodyPr vert="horz" lIns="91440" tIns="45720" rIns="91440" bIns="45720" rtlCol="0" anchor="ctr">
            <a:normAutofit/>
          </a:bodyP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spcAft>
                <a:spcPts val="600"/>
              </a:spcAft>
            </a:pPr>
            <a:r>
              <a:rPr lang="en-GB" dirty="0"/>
              <a:t>Afro~Brunch Event</a:t>
            </a:r>
          </a:p>
        </p:txBody>
      </p:sp>
    </p:spTree>
    <p:extLst>
      <p:ext uri="{BB962C8B-B14F-4D97-AF65-F5344CB8AC3E}">
        <p14:creationId xmlns:p14="http://schemas.microsoft.com/office/powerpoint/2010/main" val="3735222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0ADE49E-7CC1-6704-5852-FAE992A0EEC4}"/>
              </a:ext>
            </a:extLst>
          </p:cNvPr>
          <p:cNvSpPr>
            <a:spLocks noGrp="1"/>
          </p:cNvSpPr>
          <p:nvPr>
            <p:ph type="body" sz="half" idx="2"/>
          </p:nvPr>
        </p:nvSpPr>
        <p:spPr>
          <a:xfrm>
            <a:off x="534391" y="19783"/>
            <a:ext cx="4572000" cy="6244167"/>
          </a:xfrm>
        </p:spPr>
        <p:txBody>
          <a:bodyPr rtlCol="0" anchor="ctr">
            <a:noAutofit/>
          </a:bodyPr>
          <a:lstStyle>
            <a:defPPr>
              <a:defRPr lang="en-GB"/>
            </a:defPPr>
          </a:lstStyle>
          <a:p>
            <a:pPr algn="just" rtl="0">
              <a:lnSpc>
                <a:spcPct val="150000"/>
              </a:lnSpc>
              <a:spcAft>
                <a:spcPts val="600"/>
              </a:spcAft>
            </a:pPr>
            <a:r>
              <a:rPr lang="en-GB" sz="1200" dirty="0">
                <a:latin typeface="Arial" panose="020B0604020202020204" pitchFamily="34" charset="0"/>
                <a:cs typeface="Arial" panose="020B0604020202020204" pitchFamily="34" charset="0"/>
              </a:rPr>
              <a:t>Our Afro Brunch Event, would reflect the vibrant and diversity of the culture. Some of our ideas are:</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Live Music:</a:t>
            </a:r>
            <a:r>
              <a:rPr lang="en-GB" sz="1200" dirty="0">
                <a:latin typeface="Arial" panose="020B0604020202020204" pitchFamily="34" charset="0"/>
                <a:cs typeface="Arial" panose="020B0604020202020204" pitchFamily="34" charset="0"/>
              </a:rPr>
              <a:t> Traditional musicians and bands.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Workshops:</a:t>
            </a:r>
            <a:r>
              <a:rPr lang="en-GB" sz="1200" dirty="0">
                <a:latin typeface="Arial" panose="020B0604020202020204" pitchFamily="34" charset="0"/>
                <a:cs typeface="Arial" panose="020B0604020202020204" pitchFamily="34" charset="0"/>
              </a:rPr>
              <a:t> African dance styles.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Fashion Show:</a:t>
            </a:r>
            <a:r>
              <a:rPr lang="en-GB" sz="1200" dirty="0">
                <a:latin typeface="Arial" panose="020B0604020202020204" pitchFamily="34" charset="0"/>
                <a:cs typeface="Arial" panose="020B0604020202020204" pitchFamily="34" charset="0"/>
              </a:rPr>
              <a:t> Designs and trends.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Artisan Market:</a:t>
            </a:r>
            <a:r>
              <a:rPr lang="en-GB" sz="1200" dirty="0">
                <a:latin typeface="Arial" panose="020B0604020202020204" pitchFamily="34" charset="0"/>
                <a:cs typeface="Arial" panose="020B0604020202020204" pitchFamily="34" charset="0"/>
              </a:rPr>
              <a:t> Jewerly, artwork etc…</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Food Festival:</a:t>
            </a:r>
            <a:r>
              <a:rPr lang="en-GB" sz="1200" dirty="0">
                <a:latin typeface="Arial" panose="020B0604020202020204" pitchFamily="34" charset="0"/>
                <a:cs typeface="Arial" panose="020B0604020202020204" pitchFamily="34" charset="0"/>
              </a:rPr>
              <a:t> Diverse African flavours.</a:t>
            </a:r>
          </a:p>
          <a:p>
            <a:pPr marL="171450" indent="-171450" algn="just" rtl="0">
              <a:lnSpc>
                <a:spcPct val="150000"/>
              </a:lnSpc>
              <a:spcAft>
                <a:spcPts val="600"/>
              </a:spcAft>
              <a:buFont typeface="Arial" panose="020B0604020202020204" pitchFamily="34" charset="0"/>
              <a:buChar char="•"/>
            </a:pPr>
            <a:r>
              <a:rPr lang="en-GB" sz="1200" b="1" dirty="0">
                <a:latin typeface="Arial" panose="020B0604020202020204" pitchFamily="34" charset="0"/>
                <a:cs typeface="Arial" panose="020B0604020202020204" pitchFamily="34" charset="0"/>
              </a:rPr>
              <a:t>Panel Discussions and Talks:</a:t>
            </a:r>
            <a:r>
              <a:rPr lang="en-GB" sz="1200" dirty="0">
                <a:latin typeface="Arial" panose="020B0604020202020204" pitchFamily="34" charset="0"/>
                <a:cs typeface="Arial" panose="020B0604020202020204" pitchFamily="34" charset="0"/>
              </a:rPr>
              <a:t> Social issues, music, art, etc…</a:t>
            </a:r>
          </a:p>
          <a:p>
            <a:pPr algn="just" rtl="0">
              <a:lnSpc>
                <a:spcPct val="150000"/>
              </a:lnSpc>
              <a:spcAft>
                <a:spcPts val="600"/>
              </a:spcAft>
            </a:pPr>
            <a:r>
              <a:rPr lang="en-GB" sz="1200" dirty="0">
                <a:latin typeface="Arial" panose="020B0604020202020204" pitchFamily="34" charset="0"/>
                <a:cs typeface="Arial" panose="020B0604020202020204" pitchFamily="34" charset="0"/>
              </a:rPr>
              <a:t>All those activities would engage our guest and will create an immerse celebration of the culture.</a:t>
            </a:r>
          </a:p>
          <a:p>
            <a:pPr rtl="0">
              <a:lnSpc>
                <a:spcPct val="150000"/>
              </a:lnSpc>
              <a:spcAft>
                <a:spcPts val="600"/>
              </a:spcAft>
            </a:pPr>
            <a:endParaRPr lang="en-GB" sz="12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2024</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8</a:t>
            </a:fld>
            <a:endParaRPr lang="en-GB"/>
          </a:p>
        </p:txBody>
      </p:sp>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719234" y="717943"/>
            <a:ext cx="9144000" cy="676656"/>
          </a:xfrm>
        </p:spPr>
        <p:txBody>
          <a:bodyPr rtlCol="0" anchor="b">
            <a:normAutofit/>
          </a:bodyPr>
          <a:lstStyle>
            <a:defPPr>
              <a:defRPr lang="en-GB"/>
            </a:defPPr>
          </a:lstStyle>
          <a:p>
            <a:pPr rtl="0"/>
            <a:r>
              <a:rPr lang="en-GB" sz="4100" dirty="0"/>
              <a:t> </a:t>
            </a:r>
          </a:p>
        </p:txBody>
      </p:sp>
      <p:pic>
        <p:nvPicPr>
          <p:cNvPr id="8" name="Picture Placeholder 7">
            <a:extLst>
              <a:ext uri="{FF2B5EF4-FFF2-40B4-BE49-F238E27FC236}">
                <a16:creationId xmlns:a16="http://schemas.microsoft.com/office/drawing/2014/main" id="{71DAFD00-5660-EAA6-4DE3-83F373055A99}"/>
              </a:ext>
            </a:extLst>
          </p:cNvPr>
          <p:cNvPicPr>
            <a:picLocks noGrp="1" noChangeAspect="1"/>
          </p:cNvPicPr>
          <p:nvPr>
            <p:ph type="pic" idx="1"/>
          </p:nvPr>
        </p:nvPicPr>
        <p:blipFill rotWithShape="1">
          <a:blip r:embed="rId3"/>
          <a:srcRect l="4266" r="4266"/>
          <a:stretch/>
        </p:blipFill>
        <p:spPr>
          <a:xfrm>
            <a:off x="6096000" y="9"/>
            <a:ext cx="6096000" cy="6339407"/>
          </a:xfrm>
          <a:noFill/>
        </p:spPr>
      </p:pic>
      <p:sp>
        <p:nvSpPr>
          <p:cNvPr id="10" name="Footer Placeholder 5">
            <a:extLst>
              <a:ext uri="{FF2B5EF4-FFF2-40B4-BE49-F238E27FC236}">
                <a16:creationId xmlns:a16="http://schemas.microsoft.com/office/drawing/2014/main" id="{4A35F5A6-BDAC-F39B-8EE0-D76A98024B49}"/>
              </a:ext>
            </a:extLst>
          </p:cNvPr>
          <p:cNvSpPr>
            <a:spLocks noGrp="1"/>
          </p:cNvSpPr>
          <p:nvPr>
            <p:ph type="ftr" sz="quarter" idx="11"/>
          </p:nvPr>
        </p:nvSpPr>
        <p:spPr>
          <a:prstGeom prst="rect">
            <a:avLst/>
          </a:prstGeom>
        </p:spPr>
        <p:txBody>
          <a:bodyPr vert="horz" lIns="91440" tIns="45720" rIns="91440" bIns="45720" rtlCol="0" anchor="ctr">
            <a:normAutofit/>
          </a:bodyP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spcAft>
                <a:spcPts val="600"/>
              </a:spcAft>
            </a:pPr>
            <a:r>
              <a:rPr lang="en-GB" dirty="0"/>
              <a:t>Afro~Brunch Event</a:t>
            </a:r>
          </a:p>
        </p:txBody>
      </p:sp>
    </p:spTree>
    <p:extLst>
      <p:ext uri="{BB962C8B-B14F-4D97-AF65-F5344CB8AC3E}">
        <p14:creationId xmlns:p14="http://schemas.microsoft.com/office/powerpoint/2010/main" val="2109400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39126" y="2549528"/>
            <a:ext cx="4572000" cy="2669018"/>
          </a:xfrm>
        </p:spPr>
        <p:txBody>
          <a:bodyPr rtlCol="0"/>
          <a:lstStyle>
            <a:defPPr>
              <a:defRPr lang="en-GB"/>
            </a:defPPr>
          </a:lstStyle>
          <a:p>
            <a:pPr rtl="0"/>
            <a:endParaRPr lang="en-GB" dirty="0"/>
          </a:p>
          <a:p>
            <a:pPr rtl="0"/>
            <a:endParaRPr lang="en-GB" dirty="0"/>
          </a:p>
        </p:txBody>
      </p:sp>
      <p:pic>
        <p:nvPicPr>
          <p:cNvPr id="22" name="Picture Placeholder 21">
            <a:extLst>
              <a:ext uri="{FF2B5EF4-FFF2-40B4-BE49-F238E27FC236}">
                <a16:creationId xmlns:a16="http://schemas.microsoft.com/office/drawing/2014/main" id="{07415596-3C86-E792-A622-F817DB08D587}"/>
              </a:ext>
            </a:extLst>
          </p:cNvPr>
          <p:cNvPicPr>
            <a:picLocks noGrp="1" noChangeAspect="1"/>
          </p:cNvPicPr>
          <p:nvPr>
            <p:ph type="pic" idx="1"/>
          </p:nvPr>
        </p:nvPicPr>
        <p:blipFill rotWithShape="1">
          <a:blip r:embed="rId3"/>
          <a:srcRect l="20278" r="20278"/>
          <a:stretch/>
        </p:blipFill>
        <p:spPr>
          <a:xfrm>
            <a:off x="6752167" y="0"/>
            <a:ext cx="5439833" cy="6286500"/>
          </a:xfrm>
        </p:spPr>
      </p:pic>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rtlCol="0"/>
          <a:lstStyle>
            <a:defPPr>
              <a:defRPr lang="en-GB"/>
            </a:defPPr>
          </a:lstStyle>
          <a:p>
            <a:pPr rtl="0"/>
            <a:r>
              <a:rPr lang="en-GB" dirty="0"/>
              <a:t>2024</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9</a:t>
            </a:fld>
            <a:endParaRPr lang="en-GB" dirty="0"/>
          </a:p>
        </p:txBody>
      </p:sp>
      <p:sp>
        <p:nvSpPr>
          <p:cNvPr id="6" name="TextBox 5">
            <a:extLst>
              <a:ext uri="{FF2B5EF4-FFF2-40B4-BE49-F238E27FC236}">
                <a16:creationId xmlns:a16="http://schemas.microsoft.com/office/drawing/2014/main" id="{9D008FC8-06D6-2CCF-E00D-3C7F1B34491C}"/>
              </a:ext>
            </a:extLst>
          </p:cNvPr>
          <p:cNvSpPr txBox="1"/>
          <p:nvPr/>
        </p:nvSpPr>
        <p:spPr>
          <a:xfrm>
            <a:off x="576072" y="1257046"/>
            <a:ext cx="5043678" cy="3659143"/>
          </a:xfrm>
          <a:prstGeom prst="rect">
            <a:avLst/>
          </a:prstGeom>
          <a:noFill/>
        </p:spPr>
        <p:txBody>
          <a:bodyPr wrap="square" anchor="ctr">
            <a:spAutoFit/>
          </a:bodyPr>
          <a:lstStyle/>
          <a:p>
            <a:pPr algn="just" rtl="0">
              <a:lnSpc>
                <a:spcPct val="150000"/>
              </a:lnSpc>
            </a:pPr>
            <a:r>
              <a:rPr lang="en-GB" sz="1200" dirty="0">
                <a:latin typeface="Arial" panose="020B0604020202020204" pitchFamily="34" charset="0"/>
                <a:cs typeface="Arial" panose="020B0604020202020204" pitchFamily="34" charset="0"/>
              </a:rPr>
              <a:t>Bringing different cultures to this type of events holds significant importance by sporting uniques to the event, networking opportunities, exchange of ideas, embrace other coutures, showing empathy and inspiration. </a:t>
            </a:r>
          </a:p>
          <a:p>
            <a:pPr algn="just" rtl="0">
              <a:lnSpc>
                <a:spcPct val="150000"/>
              </a:lnSpc>
            </a:pPr>
            <a:r>
              <a:rPr lang="en-GB" sz="1200" dirty="0">
                <a:latin typeface="Arial" panose="020B0604020202020204" pitchFamily="34" charset="0"/>
                <a:cs typeface="Arial" panose="020B0604020202020204" pitchFamily="34" charset="0"/>
              </a:rPr>
              <a:t>With this we would cover important keys  to  a successful event. </a:t>
            </a:r>
          </a:p>
          <a:p>
            <a:pPr algn="just" rtl="0">
              <a:lnSpc>
                <a:spcPct val="150000"/>
              </a:lnSpc>
            </a:pPr>
            <a:r>
              <a:rPr lang="en-GB" sz="1200" dirty="0">
                <a:latin typeface="Arial" panose="020B0604020202020204" pitchFamily="34" charset="0"/>
                <a:cs typeface="Arial" panose="020B0604020202020204" pitchFamily="34" charset="0"/>
              </a:rPr>
              <a:t>These are :</a:t>
            </a:r>
          </a:p>
          <a:p>
            <a:pPr algn="just" rtl="0">
              <a:lnSpc>
                <a:spcPct val="150000"/>
              </a:lnSpc>
            </a:pPr>
            <a:endParaRPr lang="en-GB" sz="1200" dirty="0">
              <a:latin typeface="Arial" panose="020B0604020202020204" pitchFamily="34" charset="0"/>
              <a:cs typeface="Arial" panose="020B0604020202020204" pitchFamily="34" charset="0"/>
            </a:endParaRP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Diversity of Perspectives.</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Global Networking.</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Cultural Exchange.</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Cultural Innovation.</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Promotion of Understanding and Tolerance.</a:t>
            </a:r>
          </a:p>
          <a:p>
            <a:pPr marL="285750" indent="-285750" algn="just" rtl="0">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Enhanced Creativity.</a:t>
            </a:r>
          </a:p>
        </p:txBody>
      </p:sp>
      <p:sp>
        <p:nvSpPr>
          <p:cNvPr id="8" name="Footer Placeholder 5">
            <a:extLst>
              <a:ext uri="{FF2B5EF4-FFF2-40B4-BE49-F238E27FC236}">
                <a16:creationId xmlns:a16="http://schemas.microsoft.com/office/drawing/2014/main" id="{A3ECF3DA-92B5-2E72-089B-8178616642B7}"/>
              </a:ext>
            </a:extLst>
          </p:cNvPr>
          <p:cNvSpPr>
            <a:spLocks noGrp="1"/>
          </p:cNvSpPr>
          <p:nvPr>
            <p:ph type="ftr" sz="quarter" idx="11"/>
          </p:nvPr>
        </p:nvSpPr>
        <p:spPr>
          <a:prstGeom prst="rect">
            <a:avLst/>
          </a:prstGeom>
        </p:spPr>
        <p:txBody>
          <a:bodyPr vert="horz" lIns="91440" tIns="45720" rIns="91440" bIns="45720" rtlCol="0" anchor="ctr">
            <a:normAutofit/>
          </a:bodyP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spcAft>
                <a:spcPts val="600"/>
              </a:spcAft>
            </a:pPr>
            <a:r>
              <a:rPr lang="en-GB" dirty="0"/>
              <a:t>Afro~Brunch Event</a:t>
            </a:r>
          </a:p>
        </p:txBody>
      </p:sp>
    </p:spTree>
    <p:extLst>
      <p:ext uri="{BB962C8B-B14F-4D97-AF65-F5344CB8AC3E}">
        <p14:creationId xmlns:p14="http://schemas.microsoft.com/office/powerpoint/2010/main" val="16150162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90EE3569-F451-360A-870F-C2F3992E9A8C}"/>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dirty="0"/>
              <a:t>2024</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10</a:t>
            </a:fld>
            <a:endParaRPr lang="en-GB"/>
          </a:p>
        </p:txBody>
      </p:sp>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a:xfrm>
            <a:off x="576072" y="704088"/>
            <a:ext cx="10515600" cy="676656"/>
          </a:xfrm>
        </p:spPr>
        <p:txBody>
          <a:bodyPr rtlCol="0" anchor="ctr">
            <a:normAutofit/>
          </a:bodyPr>
          <a:lstStyle>
            <a:defPPr>
              <a:defRPr lang="en-GB"/>
            </a:defPPr>
          </a:lstStyle>
          <a:p>
            <a:pPr rtl="0"/>
            <a:r>
              <a:rPr lang="en-GB" sz="4100"/>
              <a:t> </a:t>
            </a:r>
          </a:p>
        </p:txBody>
      </p:sp>
      <p:pic>
        <p:nvPicPr>
          <p:cNvPr id="10" name="Content Placeholder 9">
            <a:extLst>
              <a:ext uri="{FF2B5EF4-FFF2-40B4-BE49-F238E27FC236}">
                <a16:creationId xmlns:a16="http://schemas.microsoft.com/office/drawing/2014/main" id="{1BB26EB8-9235-27F9-43A3-927E67157BE9}"/>
              </a:ext>
            </a:extLst>
          </p:cNvPr>
          <p:cNvPicPr>
            <a:picLocks noGrp="1" noChangeAspect="1"/>
          </p:cNvPicPr>
          <p:nvPr>
            <p:ph sz="half" idx="2"/>
          </p:nvPr>
        </p:nvPicPr>
        <p:blipFill>
          <a:blip r:embed="rId3"/>
          <a:stretch>
            <a:fillRect/>
          </a:stretch>
        </p:blipFill>
        <p:spPr>
          <a:xfrm>
            <a:off x="0" y="0"/>
            <a:ext cx="12192000" cy="6318249"/>
          </a:xfrm>
        </p:spPr>
      </p:pic>
      <p:sp>
        <p:nvSpPr>
          <p:cNvPr id="8" name="Footer Placeholder 5">
            <a:extLst>
              <a:ext uri="{FF2B5EF4-FFF2-40B4-BE49-F238E27FC236}">
                <a16:creationId xmlns:a16="http://schemas.microsoft.com/office/drawing/2014/main" id="{D6FD659D-DC87-FD04-F20C-419348AEF0F2}"/>
              </a:ext>
            </a:extLst>
          </p:cNvPr>
          <p:cNvSpPr>
            <a:spLocks noGrp="1"/>
          </p:cNvSpPr>
          <p:nvPr>
            <p:ph type="ftr" sz="quarter" idx="11"/>
          </p:nvPr>
        </p:nvSpPr>
        <p:spPr>
          <a:prstGeom prst="rect">
            <a:avLst/>
          </a:prstGeom>
        </p:spPr>
        <p:txBody>
          <a:bodyPr vert="horz" lIns="91440" tIns="45720" rIns="91440" bIns="45720" rtlCol="0" anchor="ctr">
            <a:normAutofit/>
          </a:bodyP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spcAft>
                <a:spcPts val="600"/>
              </a:spcAft>
            </a:pPr>
            <a:r>
              <a:rPr lang="en-GB" dirty="0"/>
              <a:t>Afro~Brunch Event</a:t>
            </a:r>
          </a:p>
        </p:txBody>
      </p:sp>
    </p:spTree>
    <p:extLst>
      <p:ext uri="{BB962C8B-B14F-4D97-AF65-F5344CB8AC3E}">
        <p14:creationId xmlns:p14="http://schemas.microsoft.com/office/powerpoint/2010/main" val="3567410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6742FF1A-98BB-DE1C-F9E9-8FC94B13D4E4}"/>
              </a:ext>
            </a:extLst>
          </p:cNvPr>
          <p:cNvSpPr>
            <a:spLocks noGrp="1"/>
          </p:cNvSpPr>
          <p:nvPr>
            <p:ph type="title"/>
          </p:nvPr>
        </p:nvSpPr>
        <p:spPr>
          <a:xfrm>
            <a:off x="839788" y="457200"/>
            <a:ext cx="3932237" cy="1600200"/>
          </a:xfrm>
        </p:spPr>
        <p:txBody>
          <a:bodyPr anchor="ctr"/>
          <a:lstStyle/>
          <a:p>
            <a:pPr algn="ctr"/>
            <a:r>
              <a:rPr lang="en-GB" dirty="0"/>
              <a:t>👍🏽 or 👎🏽</a:t>
            </a:r>
            <a:endParaRPr lang="en-US" dirty="0"/>
          </a:p>
        </p:txBody>
      </p:sp>
      <p:pic>
        <p:nvPicPr>
          <p:cNvPr id="13" name="Picture 12">
            <a:extLst>
              <a:ext uri="{FF2B5EF4-FFF2-40B4-BE49-F238E27FC236}">
                <a16:creationId xmlns:a16="http://schemas.microsoft.com/office/drawing/2014/main" id="{1FA17231-B265-07A9-70D4-B8BE9641DA7B}"/>
              </a:ext>
            </a:extLst>
          </p:cNvPr>
          <p:cNvPicPr>
            <a:picLocks noChangeAspect="1"/>
          </p:cNvPicPr>
          <p:nvPr/>
        </p:nvPicPr>
        <p:blipFill>
          <a:blip r:embed="rId2"/>
          <a:stretch>
            <a:fillRect/>
          </a:stretch>
        </p:blipFill>
        <p:spPr>
          <a:xfrm>
            <a:off x="5183188" y="1510856"/>
            <a:ext cx="6172200" cy="3826763"/>
          </a:xfrm>
          <a:prstGeom prst="rect">
            <a:avLst/>
          </a:prstGeom>
          <a:noFill/>
        </p:spPr>
      </p:pic>
      <p:sp>
        <p:nvSpPr>
          <p:cNvPr id="23" name="Text Placeholder 3">
            <a:extLst>
              <a:ext uri="{FF2B5EF4-FFF2-40B4-BE49-F238E27FC236}">
                <a16:creationId xmlns:a16="http://schemas.microsoft.com/office/drawing/2014/main" id="{7F8910FE-358B-8C4E-EE2C-6E58D646E3B7}"/>
              </a:ext>
            </a:extLst>
          </p:cNvPr>
          <p:cNvSpPr>
            <a:spLocks noGrp="1"/>
          </p:cNvSpPr>
          <p:nvPr>
            <p:ph type="body" sz="half" idx="2"/>
          </p:nvPr>
        </p:nvSpPr>
        <p:spPr>
          <a:xfrm>
            <a:off x="836612" y="1390650"/>
            <a:ext cx="3932237" cy="3811588"/>
          </a:xfrm>
        </p:spPr>
        <p:txBody>
          <a:bodyPr anchor="ctr">
            <a:normAutofit/>
          </a:bodyPr>
          <a:lstStyle/>
          <a:p>
            <a:pPr algn="just">
              <a:lnSpc>
                <a:spcPct val="150000"/>
              </a:lnSpc>
            </a:pPr>
            <a:r>
              <a:rPr lang="en-GB" sz="1200" dirty="0">
                <a:latin typeface="Arial" panose="020B0604020202020204" pitchFamily="34" charset="0"/>
                <a:cs typeface="Arial" panose="020B0604020202020204" pitchFamily="34" charset="0"/>
              </a:rPr>
              <a:t>This report outline the expected income and expenditure for the Afro event, including major sources of income tickets, sponsorship etc. also, includes major expenses like venue rental, artist fees. We will calculate the net income ( Exp – Inc ). </a:t>
            </a:r>
          </a:p>
          <a:p>
            <a:pPr algn="just">
              <a:lnSpc>
                <a:spcPct val="150000"/>
              </a:lnSpc>
            </a:pPr>
            <a:r>
              <a:rPr lang="en-GB" sz="1200" dirty="0">
                <a:latin typeface="Arial" panose="020B0604020202020204" pitchFamily="34" charset="0"/>
                <a:cs typeface="Arial" panose="020B0604020202020204" pitchFamily="34" charset="0"/>
              </a:rPr>
              <a:t>It is important to us so we know the profit of our event and if is profitable for us for future events.</a:t>
            </a:r>
          </a:p>
          <a:p>
            <a:pPr algn="just">
              <a:lnSpc>
                <a:spcPct val="150000"/>
              </a:lnSpc>
            </a:pPr>
            <a:r>
              <a:rPr lang="en-GB" sz="1200" dirty="0">
                <a:latin typeface="Arial" panose="020B0604020202020204" pitchFamily="34" charset="0"/>
                <a:cs typeface="Arial" panose="020B0604020202020204" pitchFamily="34" charset="0"/>
              </a:rPr>
              <a:t>Our T table show us a Net Income of £</a:t>
            </a:r>
            <a:r>
              <a:rPr lang="en-GB" sz="1200" b="1" dirty="0">
                <a:latin typeface="Arial" panose="020B0604020202020204" pitchFamily="34" charset="0"/>
                <a:cs typeface="Arial" panose="020B0604020202020204" pitchFamily="34" charset="0"/>
              </a:rPr>
              <a:t>20,900</a:t>
            </a:r>
            <a:r>
              <a:rPr lang="en-GB" sz="1200" dirty="0">
                <a:latin typeface="Arial" panose="020B0604020202020204" pitchFamily="34" charset="0"/>
                <a:cs typeface="Arial" panose="020B0604020202020204" pitchFamily="34" charset="0"/>
              </a:rPr>
              <a:t> so it would be profitable for us to create the event.</a:t>
            </a:r>
            <a:endParaRPr lang="en-US" sz="1200" dirty="0">
              <a:latin typeface="Arial" panose="020B0604020202020204" pitchFamily="34" charset="0"/>
              <a:cs typeface="Arial" panose="020B0604020202020204" pitchFamily="34" charset="0"/>
            </a:endParaRPr>
          </a:p>
        </p:txBody>
      </p:sp>
      <p:sp>
        <p:nvSpPr>
          <p:cNvPr id="3" name="Date Placeholder 2">
            <a:extLst>
              <a:ext uri="{FF2B5EF4-FFF2-40B4-BE49-F238E27FC236}">
                <a16:creationId xmlns:a16="http://schemas.microsoft.com/office/drawing/2014/main" id="{8A6573A3-5FFC-9BD7-DEF5-EEF624744C82}"/>
              </a:ext>
            </a:extLst>
          </p:cNvPr>
          <p:cNvSpPr>
            <a:spLocks noGrp="1"/>
          </p:cNvSpPr>
          <p:nvPr>
            <p:ph type="dt" sz="half" idx="10"/>
          </p:nvPr>
        </p:nvSpPr>
        <p:spPr>
          <a:xfrm>
            <a:off x="365760" y="6464808"/>
            <a:ext cx="987552" cy="310896"/>
          </a:xfrm>
        </p:spPr>
        <p:txBody>
          <a:bodyPr anchor="ctr">
            <a:normAutofit/>
          </a:bodyPr>
          <a:lstStyle/>
          <a:p>
            <a:pPr rtl="0">
              <a:spcAft>
                <a:spcPts val="600"/>
              </a:spcAft>
            </a:pPr>
            <a:r>
              <a:rPr lang="en-GB" dirty="0"/>
              <a:t>2024</a:t>
            </a:r>
          </a:p>
        </p:txBody>
      </p:sp>
      <p:sp>
        <p:nvSpPr>
          <p:cNvPr id="5" name="Slide Number Placeholder 4">
            <a:extLst>
              <a:ext uri="{FF2B5EF4-FFF2-40B4-BE49-F238E27FC236}">
                <a16:creationId xmlns:a16="http://schemas.microsoft.com/office/drawing/2014/main" id="{194F7624-9107-B00F-810C-3B824C723D95}"/>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11</a:t>
            </a:fld>
            <a:endParaRPr lang="en-GB"/>
          </a:p>
        </p:txBody>
      </p:sp>
      <p:sp>
        <p:nvSpPr>
          <p:cNvPr id="7" name="Footer Placeholder 5">
            <a:extLst>
              <a:ext uri="{FF2B5EF4-FFF2-40B4-BE49-F238E27FC236}">
                <a16:creationId xmlns:a16="http://schemas.microsoft.com/office/drawing/2014/main" id="{99EFFE64-B295-5F90-50C2-07706BB6F821}"/>
              </a:ext>
            </a:extLst>
          </p:cNvPr>
          <p:cNvSpPr>
            <a:spLocks noGrp="1"/>
          </p:cNvSpPr>
          <p:nvPr>
            <p:ph type="ftr" sz="quarter" idx="11"/>
          </p:nvPr>
        </p:nvSpPr>
        <p:spPr>
          <a:prstGeom prst="rect">
            <a:avLst/>
          </a:prstGeom>
        </p:spPr>
        <p:txBody>
          <a:bodyPr vert="horz" lIns="91440" tIns="45720" rIns="91440" bIns="45720" rtlCol="0" anchor="ctr">
            <a:normAutofit/>
          </a:bodyP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pPr rtl="0">
              <a:spcAft>
                <a:spcPts val="600"/>
              </a:spcAft>
            </a:pPr>
            <a:r>
              <a:rPr lang="en-GB" dirty="0"/>
              <a:t>Afro~Brunch Event</a:t>
            </a:r>
          </a:p>
        </p:txBody>
      </p:sp>
    </p:spTree>
    <p:extLst>
      <p:ext uri="{BB962C8B-B14F-4D97-AF65-F5344CB8AC3E}">
        <p14:creationId xmlns:p14="http://schemas.microsoft.com/office/powerpoint/2010/main" val="7294557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ubtitle 6">
            <a:extLst>
              <a:ext uri="{FF2B5EF4-FFF2-40B4-BE49-F238E27FC236}">
                <a16:creationId xmlns:a16="http://schemas.microsoft.com/office/drawing/2014/main" id="{1845773E-E6FC-9DC4-7BD7-A78A826DEA0C}"/>
              </a:ext>
            </a:extLst>
          </p:cNvPr>
          <p:cNvSpPr>
            <a:spLocks noGrp="1"/>
          </p:cNvSpPr>
          <p:nvPr>
            <p:ph type="subTitle" idx="1"/>
          </p:nvPr>
        </p:nvSpPr>
        <p:spPr>
          <a:xfrm>
            <a:off x="1524000" y="143233"/>
            <a:ext cx="9144000" cy="6524267"/>
          </a:xfrm>
        </p:spPr>
        <p:txBody>
          <a:bodyPr>
            <a:noAutofit/>
          </a:bodyPr>
          <a:lstStyle/>
          <a:p>
            <a:r>
              <a:rPr lang="en-GB" sz="800" b="1" u="sng" dirty="0">
                <a:ln w="22225">
                  <a:solidFill>
                    <a:schemeClr val="accent2"/>
                  </a:solidFill>
                  <a:prstDash val="solid"/>
                </a:ln>
                <a:solidFill>
                  <a:srgbClr val="000000"/>
                </a:solidFill>
                <a:latin typeface="Arial" panose="020B0604020202020204" pitchFamily="34" charset="0"/>
                <a:cs typeface="Arial" panose="020B0604020202020204" pitchFamily="34" charset="0"/>
              </a:rPr>
              <a:t>References</a:t>
            </a:r>
            <a:r>
              <a:rPr lang="en-GB" sz="800" dirty="0">
                <a:solidFill>
                  <a:srgbClr val="000000"/>
                </a:solidFill>
                <a:latin typeface="Arial" panose="020B0604020202020204" pitchFamily="34" charset="0"/>
                <a:cs typeface="Arial" panose="020B0604020202020204" pitchFamily="34" charset="0"/>
              </a:rPr>
              <a:t> </a:t>
            </a:r>
          </a:p>
          <a:p>
            <a:pPr marL="342900" indent="-342900" algn="l">
              <a:buFont typeface="Arial" panose="020B0604020202020204" pitchFamily="34" charset="0"/>
              <a:buChar char="•"/>
            </a:pPr>
            <a:r>
              <a:rPr lang="en-GB" sz="800" dirty="0" err="1">
                <a:solidFill>
                  <a:srgbClr val="000000"/>
                </a:solidFill>
                <a:latin typeface="Arial" panose="020B0604020202020204" pitchFamily="34" charset="0"/>
                <a:cs typeface="Arial" panose="020B0604020202020204" pitchFamily="34" charset="0"/>
              </a:rPr>
              <a:t>Afrobrunch</a:t>
            </a:r>
            <a:r>
              <a:rPr lang="en-GB" sz="800" dirty="0">
                <a:solidFill>
                  <a:srgbClr val="000000"/>
                </a:solidFill>
                <a:latin typeface="Arial" panose="020B0604020202020204" pitchFamily="34" charset="0"/>
                <a:cs typeface="Arial" panose="020B0604020202020204" pitchFamily="34" charset="0"/>
              </a:rPr>
              <a:t> (2022). Available at: </a:t>
            </a:r>
            <a:r>
              <a:rPr lang="en-GB" sz="800" dirty="0">
                <a:solidFill>
                  <a:srgbClr val="000000"/>
                </a:solidFill>
                <a:latin typeface="Arial" panose="020B0604020202020204" pitchFamily="34" charset="0"/>
                <a:cs typeface="Arial" panose="020B0604020202020204" pitchFamily="34" charset="0"/>
                <a:hlinkClick r:id="rId3"/>
              </a:rPr>
              <a:t>https://</a:t>
            </a:r>
            <a:r>
              <a:rPr lang="en-GB" sz="800" dirty="0" err="1">
                <a:solidFill>
                  <a:srgbClr val="000000"/>
                </a:solidFill>
                <a:latin typeface="Arial" panose="020B0604020202020204" pitchFamily="34" charset="0"/>
                <a:cs typeface="Arial" panose="020B0604020202020204" pitchFamily="34" charset="0"/>
                <a:hlinkClick r:id="rId3"/>
              </a:rPr>
              <a:t>www.afrobrunchri.com</a:t>
            </a:r>
            <a:r>
              <a:rPr lang="en-GB" sz="800" dirty="0">
                <a:solidFill>
                  <a:srgbClr val="000000"/>
                </a:solidFill>
                <a:latin typeface="Arial" panose="020B0604020202020204" pitchFamily="34" charset="0"/>
                <a:cs typeface="Arial" panose="020B0604020202020204" pitchFamily="34" charset="0"/>
                <a:hlinkClick r:id="rId3"/>
              </a:rPr>
              <a:t>/event-details/afrobrunch-2022-07-31-14-00-4</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err="1">
                <a:solidFill>
                  <a:srgbClr val="000000"/>
                </a:solidFill>
                <a:latin typeface="Arial" panose="020B0604020202020204" pitchFamily="34" charset="0"/>
                <a:cs typeface="Arial" panose="020B0604020202020204" pitchFamily="34" charset="0"/>
              </a:rPr>
              <a:t>Afrobeats</a:t>
            </a:r>
            <a:r>
              <a:rPr lang="en-GB" sz="800" dirty="0">
                <a:solidFill>
                  <a:srgbClr val="000000"/>
                </a:solidFill>
                <a:latin typeface="Arial" panose="020B0604020202020204" pitchFamily="34" charset="0"/>
                <a:cs typeface="Arial" panose="020B0604020202020204" pitchFamily="34" charset="0"/>
              </a:rPr>
              <a:t> Events (2024). Eventbrite. Available at: </a:t>
            </a:r>
            <a:r>
              <a:rPr lang="en-GB" sz="800" dirty="0">
                <a:solidFill>
                  <a:srgbClr val="AC5B4C"/>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https://www.eventbrite.com/d/united-kingdom--liverpool/</a:t>
            </a:r>
            <a:r>
              <a:rPr lang="en-GB" sz="800" dirty="0" err="1">
                <a:solidFill>
                  <a:srgbClr val="AC5B4C"/>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afrobeats</a:t>
            </a:r>
            <a:r>
              <a:rPr lang="en-GB" sz="800" dirty="0">
                <a:solidFill>
                  <a:srgbClr val="00000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i="0" u="none" strike="noStrike" dirty="0">
                <a:solidFill>
                  <a:srgbClr val="000000"/>
                </a:solidFill>
                <a:effectLst/>
                <a:latin typeface="Arial" panose="020B0604020202020204" pitchFamily="34" charset="0"/>
                <a:cs typeface="Arial" panose="020B0604020202020204" pitchFamily="34" charset="0"/>
              </a:rPr>
              <a:t>Anthony Ham, Brett Atkinson, James Bainbridge, Stuart Butler, Jean-Bernard </a:t>
            </a:r>
            <a:r>
              <a:rPr lang="en-GB" sz="800" i="0" u="none" strike="noStrike" dirty="0" err="1">
                <a:solidFill>
                  <a:srgbClr val="000000"/>
                </a:solidFill>
                <a:effectLst/>
                <a:latin typeface="Arial" panose="020B0604020202020204" pitchFamily="34" charset="0"/>
                <a:cs typeface="Arial" panose="020B0604020202020204" pitchFamily="34" charset="0"/>
              </a:rPr>
              <a:t>Carillet</a:t>
            </a:r>
            <a:r>
              <a:rPr lang="en-GB" sz="800" i="0" u="none" strike="noStrike" dirty="0">
                <a:solidFill>
                  <a:srgbClr val="000000"/>
                </a:solidFill>
                <a:effectLst/>
                <a:latin typeface="Arial" panose="020B0604020202020204" pitchFamily="34" charset="0"/>
                <a:cs typeface="Arial" panose="020B0604020202020204" pitchFamily="34" charset="0"/>
              </a:rPr>
              <a:t>, Paul Clammer, Lucy </a:t>
            </a:r>
            <a:r>
              <a:rPr lang="en-GB" sz="800" i="0" u="none" strike="noStrike" dirty="0" err="1">
                <a:solidFill>
                  <a:srgbClr val="000000"/>
                </a:solidFill>
                <a:effectLst/>
                <a:latin typeface="Arial" panose="020B0604020202020204" pitchFamily="34" charset="0"/>
                <a:cs typeface="Arial" panose="020B0604020202020204" pitchFamily="34" charset="0"/>
              </a:rPr>
              <a:t>Corne</a:t>
            </a:r>
            <a:r>
              <a:rPr lang="en-GB" sz="800" i="0" u="none" strike="noStrike" dirty="0">
                <a:solidFill>
                  <a:srgbClr val="000000"/>
                </a:solidFill>
                <a:effectLst/>
                <a:latin typeface="Arial" panose="020B0604020202020204" pitchFamily="34" charset="0"/>
                <a:cs typeface="Arial" panose="020B0604020202020204" pitchFamily="34" charset="0"/>
              </a:rPr>
              <a:t>, Emilie </a:t>
            </a:r>
            <a:r>
              <a:rPr lang="en-GB" sz="800" i="0" u="none" strike="noStrike" dirty="0" err="1">
                <a:solidFill>
                  <a:srgbClr val="000000"/>
                </a:solidFill>
                <a:effectLst/>
                <a:latin typeface="Arial" panose="020B0604020202020204" pitchFamily="34" charset="0"/>
                <a:cs typeface="Arial" panose="020B0604020202020204" pitchFamily="34" charset="0"/>
              </a:rPr>
              <a:t>Filou</a:t>
            </a:r>
            <a:r>
              <a:rPr lang="en-GB" sz="800" i="0" u="none" strike="noStrike" dirty="0">
                <a:solidFill>
                  <a:srgbClr val="000000"/>
                </a:solidFill>
                <a:effectLst/>
                <a:latin typeface="Arial" panose="020B0604020202020204" pitchFamily="34" charset="0"/>
                <a:cs typeface="Arial" panose="020B0604020202020204" pitchFamily="34" charset="0"/>
              </a:rPr>
              <a:t>, Mary Fitzpatrick, Michael </a:t>
            </a:r>
            <a:r>
              <a:rPr lang="en-GB" sz="800" i="0" u="none" strike="noStrike" dirty="0" err="1">
                <a:solidFill>
                  <a:srgbClr val="000000"/>
                </a:solidFill>
                <a:effectLst/>
                <a:latin typeface="Arial" panose="020B0604020202020204" pitchFamily="34" charset="0"/>
                <a:cs typeface="Arial" panose="020B0604020202020204" pitchFamily="34" charset="0"/>
              </a:rPr>
              <a:t>Grosberg</a:t>
            </a:r>
            <a:r>
              <a:rPr lang="en-GB" sz="800" i="0" u="none" strike="noStrike" dirty="0">
                <a:solidFill>
                  <a:srgbClr val="000000"/>
                </a:solidFill>
                <a:effectLst/>
                <a:latin typeface="Arial" panose="020B0604020202020204" pitchFamily="34" charset="0"/>
                <a:cs typeface="Arial" panose="020B0604020202020204" pitchFamily="34" charset="0"/>
              </a:rPr>
              <a:t>, Trent Holden, Jessica Lee, Stephen </a:t>
            </a:r>
            <a:r>
              <a:rPr lang="en-GB" sz="800" i="0" u="none" strike="noStrike" dirty="0" err="1">
                <a:solidFill>
                  <a:srgbClr val="000000"/>
                </a:solidFill>
                <a:effectLst/>
                <a:latin typeface="Arial" panose="020B0604020202020204" pitchFamily="34" charset="0"/>
                <a:cs typeface="Arial" panose="020B0604020202020204" pitchFamily="34" charset="0"/>
              </a:rPr>
              <a:t>Lioy</a:t>
            </a:r>
            <a:r>
              <a:rPr lang="en-GB" sz="800" i="0" u="none" strike="noStrike" dirty="0">
                <a:solidFill>
                  <a:srgbClr val="000000"/>
                </a:solidFill>
                <a:effectLst/>
                <a:latin typeface="Arial" panose="020B0604020202020204" pitchFamily="34" charset="0"/>
                <a:cs typeface="Arial" panose="020B0604020202020204" pitchFamily="34" charset="0"/>
              </a:rPr>
              <a:t>, Nana </a:t>
            </a:r>
            <a:r>
              <a:rPr lang="en-GB" sz="800" i="0" u="none" strike="noStrike" dirty="0" err="1">
                <a:solidFill>
                  <a:srgbClr val="000000"/>
                </a:solidFill>
                <a:effectLst/>
                <a:latin typeface="Arial" panose="020B0604020202020204" pitchFamily="34" charset="0"/>
                <a:cs typeface="Arial" panose="020B0604020202020204" pitchFamily="34" charset="0"/>
              </a:rPr>
              <a:t>Luckham</a:t>
            </a:r>
            <a:r>
              <a:rPr lang="en-GB" sz="800" i="0" u="none" strike="noStrike" dirty="0">
                <a:solidFill>
                  <a:srgbClr val="000000"/>
                </a:solidFill>
                <a:effectLst/>
                <a:latin typeface="Arial" panose="020B0604020202020204" pitchFamily="34" charset="0"/>
                <a:cs typeface="Arial" panose="020B0604020202020204" pitchFamily="34" charset="0"/>
              </a:rPr>
              <a:t>, </a:t>
            </a:r>
            <a:r>
              <a:rPr lang="en-GB" sz="800" i="0" u="none" strike="noStrike" dirty="0" err="1">
                <a:solidFill>
                  <a:srgbClr val="000000"/>
                </a:solidFill>
                <a:effectLst/>
                <a:latin typeface="Arial" panose="020B0604020202020204" pitchFamily="34" charset="0"/>
                <a:cs typeface="Arial" panose="020B0604020202020204" pitchFamily="34" charset="0"/>
              </a:rPr>
              <a:t>Vesna</a:t>
            </a:r>
            <a:r>
              <a:rPr lang="en-GB" sz="800" i="0" u="none" strike="noStrike" dirty="0">
                <a:solidFill>
                  <a:srgbClr val="000000"/>
                </a:solidFill>
                <a:effectLst/>
                <a:latin typeface="Arial" panose="020B0604020202020204" pitchFamily="34" charset="0"/>
                <a:cs typeface="Arial" panose="020B0604020202020204" pitchFamily="34" charset="0"/>
              </a:rPr>
              <a:t> </a:t>
            </a:r>
            <a:r>
              <a:rPr lang="en-GB" sz="800" i="0" u="none" strike="noStrike" dirty="0" err="1">
                <a:solidFill>
                  <a:srgbClr val="000000"/>
                </a:solidFill>
                <a:effectLst/>
                <a:latin typeface="Arial" panose="020B0604020202020204" pitchFamily="34" charset="0"/>
                <a:cs typeface="Arial" panose="020B0604020202020204" pitchFamily="34" charset="0"/>
              </a:rPr>
              <a:t>Maric</a:t>
            </a:r>
            <a:r>
              <a:rPr lang="en-GB" sz="800" i="0" u="none" strike="noStrike" dirty="0">
                <a:solidFill>
                  <a:srgbClr val="000000"/>
                </a:solidFill>
                <a:effectLst/>
                <a:latin typeface="Arial" panose="020B0604020202020204" pitchFamily="34" charset="0"/>
                <a:cs typeface="Arial" panose="020B0604020202020204" pitchFamily="34" charset="0"/>
              </a:rPr>
              <a:t>, Tom Masters, Virginia Maxwell, Lorna Parkes, Helen Ranger, Brendan Sainsbury, Caroline </a:t>
            </a:r>
            <a:r>
              <a:rPr lang="en-GB" sz="800" i="0" u="none" strike="noStrike" dirty="0" err="1">
                <a:solidFill>
                  <a:srgbClr val="000000"/>
                </a:solidFill>
                <a:effectLst/>
                <a:latin typeface="Arial" panose="020B0604020202020204" pitchFamily="34" charset="0"/>
                <a:cs typeface="Arial" panose="020B0604020202020204" pitchFamily="34" charset="0"/>
              </a:rPr>
              <a:t>Sieg</a:t>
            </a:r>
            <a:r>
              <a:rPr lang="en-GB" sz="800" i="0" u="none" strike="noStrike" dirty="0">
                <a:solidFill>
                  <a:srgbClr val="000000"/>
                </a:solidFill>
                <a:effectLst/>
                <a:latin typeface="Arial" panose="020B0604020202020204" pitchFamily="34" charset="0"/>
                <a:cs typeface="Arial" panose="020B0604020202020204" pitchFamily="34" charset="0"/>
              </a:rPr>
              <a:t>, Helena Smith, Regis St Louis, Paul Stiles (2024). </a:t>
            </a:r>
            <a:r>
              <a:rPr lang="en-GB" sz="800" dirty="0">
                <a:solidFill>
                  <a:srgbClr val="000000"/>
                </a:solidFill>
                <a:latin typeface="Arial" panose="020B0604020202020204" pitchFamily="34" charset="0"/>
                <a:cs typeface="Arial" panose="020B0604020202020204" pitchFamily="34" charset="0"/>
              </a:rPr>
              <a:t>Africa. Lonely Planet. 14</a:t>
            </a:r>
            <a:r>
              <a:rPr lang="en-GB" sz="800" baseline="30000" dirty="0">
                <a:solidFill>
                  <a:srgbClr val="000000"/>
                </a:solidFill>
                <a:latin typeface="Arial" panose="020B0604020202020204" pitchFamily="34" charset="0"/>
                <a:cs typeface="Arial" panose="020B0604020202020204" pitchFamily="34" charset="0"/>
              </a:rPr>
              <a:t>th</a:t>
            </a:r>
            <a:r>
              <a:rPr lang="en-GB" sz="800" dirty="0">
                <a:solidFill>
                  <a:srgbClr val="000000"/>
                </a:solidFill>
                <a:latin typeface="Arial" panose="020B0604020202020204" pitchFamily="34" charset="0"/>
                <a:cs typeface="Arial" panose="020B0604020202020204" pitchFamily="34" charset="0"/>
              </a:rPr>
              <a:t> edition. Available at: </a:t>
            </a:r>
            <a:r>
              <a:rPr lang="en-GB" sz="800" dirty="0">
                <a:solidFill>
                  <a:srgbClr val="000000"/>
                </a:solidFill>
                <a:latin typeface="Arial" panose="020B0604020202020204" pitchFamily="34" charset="0"/>
                <a:cs typeface="Arial" panose="020B0604020202020204" pitchFamily="34" charset="0"/>
                <a:hlinkClick r:id="rId5"/>
              </a:rPr>
              <a:t>https://</a:t>
            </a:r>
            <a:r>
              <a:rPr lang="en-GB" sz="800" dirty="0" err="1">
                <a:solidFill>
                  <a:srgbClr val="000000"/>
                </a:solidFill>
                <a:latin typeface="Arial" panose="020B0604020202020204" pitchFamily="34" charset="0"/>
                <a:cs typeface="Arial" panose="020B0604020202020204" pitchFamily="34" charset="0"/>
                <a:hlinkClick r:id="rId5"/>
              </a:rPr>
              <a:t>shop.lonelyplanet.com</a:t>
            </a:r>
            <a:r>
              <a:rPr lang="en-GB" sz="800" dirty="0">
                <a:solidFill>
                  <a:srgbClr val="000000"/>
                </a:solidFill>
                <a:latin typeface="Arial" panose="020B0604020202020204" pitchFamily="34" charset="0"/>
                <a:cs typeface="Arial" panose="020B0604020202020204" pitchFamily="34" charset="0"/>
                <a:hlinkClick r:id="rId5"/>
              </a:rPr>
              <a:t>/en-gb/products/africa</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Business Improvement District (2024). Brixton Landmarks. Available at: </a:t>
            </a:r>
            <a:r>
              <a:rPr lang="en-GB" sz="800" dirty="0">
                <a:solidFill>
                  <a:srgbClr val="000000"/>
                </a:solidFill>
                <a:latin typeface="Arial" panose="020B0604020202020204" pitchFamily="34" charset="0"/>
                <a:cs typeface="Arial" panose="020B0604020202020204" pitchFamily="34" charset="0"/>
                <a:hlinkClick r:id="rId6"/>
              </a:rPr>
              <a:t>https://</a:t>
            </a:r>
            <a:r>
              <a:rPr lang="en-GB" sz="800" dirty="0" err="1">
                <a:solidFill>
                  <a:srgbClr val="000000"/>
                </a:solidFill>
                <a:latin typeface="Arial" panose="020B0604020202020204" pitchFamily="34" charset="0"/>
                <a:cs typeface="Arial" panose="020B0604020202020204" pitchFamily="34" charset="0"/>
                <a:hlinkClick r:id="rId6"/>
              </a:rPr>
              <a:t>brixtonbid.co.uk</a:t>
            </a:r>
            <a:r>
              <a:rPr lang="en-GB" sz="800" dirty="0">
                <a:solidFill>
                  <a:srgbClr val="000000"/>
                </a:solidFill>
                <a:latin typeface="Arial" panose="020B0604020202020204" pitchFamily="34" charset="0"/>
                <a:cs typeface="Arial" panose="020B0604020202020204" pitchFamily="34" charset="0"/>
                <a:hlinkClick r:id="rId6"/>
              </a:rPr>
              <a:t>/history/</a:t>
            </a:r>
            <a:r>
              <a:rPr lang="en-GB" sz="800" dirty="0">
                <a:solidFill>
                  <a:srgbClr val="000000"/>
                </a:solidFill>
                <a:latin typeface="Arial" panose="020B0604020202020204" pitchFamily="34" charset="0"/>
                <a:cs typeface="Arial" panose="020B0604020202020204" pitchFamily="34" charset="0"/>
              </a:rPr>
              <a:t>. ( Accessed 2 May 2024)</a:t>
            </a:r>
          </a:p>
          <a:p>
            <a:pPr marL="342900" indent="-342900" algn="l">
              <a:buFont typeface="Arial" panose="020B0604020202020204" pitchFamily="34" charset="0"/>
              <a:buChar char="•"/>
            </a:pPr>
            <a:r>
              <a:rPr lang="en-GB" sz="800" i="0" u="none" strike="noStrike" dirty="0">
                <a:solidFill>
                  <a:srgbClr val="000000"/>
                </a:solidFill>
                <a:effectLst/>
                <a:latin typeface="Arial" panose="020B0604020202020204" pitchFamily="34" charset="0"/>
                <a:cs typeface="Arial" panose="020B0604020202020204" pitchFamily="34" charset="0"/>
              </a:rPr>
              <a:t>Black Cultural Archives (2024). Brixton Disco Festival. Available at: </a:t>
            </a:r>
            <a:r>
              <a:rPr lang="en-GB" sz="800" i="0" u="none" strike="noStrike" dirty="0">
                <a:solidFill>
                  <a:srgbClr val="AD5C4D"/>
                </a:solidFill>
                <a:effectLst/>
                <a:latin typeface="Arial" panose="020B0604020202020204" pitchFamily="34" charset="0"/>
                <a:cs typeface="Arial" panose="020B0604020202020204" pitchFamily="34" charset="0"/>
              </a:rPr>
              <a:t>https://blackculturalarchives.org/events/</a:t>
            </a:r>
            <a:r>
              <a:rPr lang="en-GB" sz="800" i="0" u="none" strike="noStrike" dirty="0" err="1">
                <a:solidFill>
                  <a:srgbClr val="AD5C4D"/>
                </a:solidFill>
                <a:effectLst/>
                <a:latin typeface="Arial" panose="020B0604020202020204" pitchFamily="34" charset="0"/>
                <a:cs typeface="Arial" panose="020B0604020202020204" pitchFamily="34" charset="0"/>
              </a:rPr>
              <a:t>brixtondiscofestival</a:t>
            </a:r>
            <a:r>
              <a:rPr lang="en-GB" sz="800" i="0" u="none" strike="noStrike" dirty="0">
                <a:solidFill>
                  <a:srgbClr val="AD5C4D"/>
                </a:solidFill>
                <a:effectLst/>
                <a:latin typeface="Arial" panose="020B0604020202020204" pitchFamily="34" charset="0"/>
                <a:cs typeface="Arial" panose="020B0604020202020204" pitchFamily="34" charset="0"/>
              </a:rPr>
              <a:t>. </a:t>
            </a:r>
            <a:r>
              <a:rPr lang="en-GB" sz="800" i="0" u="none" strike="noStrike" dirty="0">
                <a:solidFill>
                  <a:srgbClr val="000000"/>
                </a:solidFill>
                <a:effectLst/>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Black Cultural Archives (2024). Stories of Black Leadership.  Available at: </a:t>
            </a:r>
            <a:r>
              <a:rPr lang="en-GB" sz="800" dirty="0">
                <a:solidFill>
                  <a:srgbClr val="000000"/>
                </a:solidFill>
                <a:latin typeface="Arial" panose="020B0604020202020204" pitchFamily="34" charset="0"/>
                <a:cs typeface="Arial" panose="020B0604020202020204" pitchFamily="34" charset="0"/>
                <a:hlinkClick r:id="rId7"/>
              </a:rPr>
              <a:t>https://</a:t>
            </a:r>
            <a:r>
              <a:rPr lang="en-GB" sz="800" dirty="0" err="1">
                <a:solidFill>
                  <a:srgbClr val="000000"/>
                </a:solidFill>
                <a:latin typeface="Arial" panose="020B0604020202020204" pitchFamily="34" charset="0"/>
                <a:cs typeface="Arial" panose="020B0604020202020204" pitchFamily="34" charset="0"/>
                <a:hlinkClick r:id="rId7"/>
              </a:rPr>
              <a:t>www.bcaexhibits.org</a:t>
            </a:r>
            <a:r>
              <a:rPr lang="en-GB" sz="800" dirty="0">
                <a:solidFill>
                  <a:srgbClr val="000000"/>
                </a:solidFill>
                <a:latin typeface="Arial" panose="020B0604020202020204" pitchFamily="34" charset="0"/>
                <a:cs typeface="Arial" panose="020B0604020202020204" pitchFamily="34" charset="0"/>
                <a:hlinkClick r:id="rId7"/>
              </a:rPr>
              <a:t>/exhibits/stories-of-black-leadership</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Brixton Village (2024). Events &amp; Culture. Available at: </a:t>
            </a:r>
            <a:r>
              <a:rPr lang="en-GB" sz="800" dirty="0">
                <a:solidFill>
                  <a:srgbClr val="000000"/>
                </a:solidFill>
                <a:latin typeface="Arial" panose="020B0604020202020204" pitchFamily="34" charset="0"/>
                <a:cs typeface="Arial" panose="020B0604020202020204" pitchFamily="34" charset="0"/>
                <a:hlinkClick r:id="rId8"/>
              </a:rPr>
              <a:t>https://</a:t>
            </a:r>
            <a:r>
              <a:rPr lang="en-GB" sz="800" dirty="0" err="1">
                <a:solidFill>
                  <a:srgbClr val="000000"/>
                </a:solidFill>
                <a:latin typeface="Arial" panose="020B0604020202020204" pitchFamily="34" charset="0"/>
                <a:cs typeface="Arial" panose="020B0604020202020204" pitchFamily="34" charset="0"/>
                <a:hlinkClick r:id="rId8"/>
              </a:rPr>
              <a:t>brixtonvillage.com</a:t>
            </a:r>
            <a:r>
              <a:rPr lang="en-GB" sz="800" dirty="0">
                <a:solidFill>
                  <a:srgbClr val="000000"/>
                </a:solidFill>
                <a:latin typeface="Arial" panose="020B0604020202020204" pitchFamily="34" charset="0"/>
                <a:cs typeface="Arial" panose="020B0604020202020204" pitchFamily="34" charset="0"/>
                <a:hlinkClick r:id="rId8"/>
              </a:rPr>
              <a:t>/events-culture/</a:t>
            </a:r>
            <a:r>
              <a:rPr lang="en-GB" sz="800" dirty="0">
                <a:solidFill>
                  <a:srgbClr val="000000"/>
                </a:solidFill>
                <a:latin typeface="Arial" panose="020B0604020202020204" pitchFamily="34" charset="0"/>
                <a:cs typeface="Arial" panose="020B0604020202020204" pitchFamily="34" charset="0"/>
              </a:rPr>
              <a:t>. (Accessed 2 May 2024)</a:t>
            </a:r>
            <a:endParaRPr lang="en-GB" sz="800" i="0" u="none" strike="noStrike" dirty="0">
              <a:solidFill>
                <a:srgbClr val="000000"/>
              </a:solidFill>
              <a:effectLst/>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800" i="0" u="none" strike="noStrike" dirty="0">
                <a:solidFill>
                  <a:srgbClr val="000000"/>
                </a:solidFill>
                <a:effectLst/>
                <a:latin typeface="Arial" panose="020B0604020202020204" pitchFamily="34" charset="0"/>
                <a:cs typeface="Arial" panose="020B0604020202020204" pitchFamily="34" charset="0"/>
              </a:rPr>
              <a:t>D, Sandra(2024). </a:t>
            </a:r>
            <a:r>
              <a:rPr lang="en-GB" sz="800" i="0" u="none" strike="noStrike" dirty="0" err="1">
                <a:solidFill>
                  <a:srgbClr val="000000"/>
                </a:solidFill>
                <a:effectLst/>
                <a:latin typeface="Arial" panose="020B0604020202020204" pitchFamily="34" charset="0"/>
                <a:cs typeface="Arial" panose="020B0604020202020204" pitchFamily="34" charset="0"/>
              </a:rPr>
              <a:t>Afrobeats</a:t>
            </a:r>
            <a:r>
              <a:rPr lang="en-GB" sz="800" i="0" u="none" strike="noStrike" dirty="0">
                <a:solidFill>
                  <a:srgbClr val="000000"/>
                </a:solidFill>
                <a:effectLst/>
                <a:latin typeface="Arial" panose="020B0604020202020204" pitchFamily="34" charset="0"/>
                <a:cs typeface="Arial" panose="020B0604020202020204" pitchFamily="34" charset="0"/>
              </a:rPr>
              <a:t> n Brunch. Meetup. Available at: </a:t>
            </a:r>
            <a:r>
              <a:rPr lang="en-GB" sz="800" i="0" u="none" strike="noStrike" dirty="0">
                <a:solidFill>
                  <a:srgbClr val="AC5B4C"/>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https://www.meetup.com/</a:t>
            </a:r>
            <a:r>
              <a:rPr lang="en-GB" sz="800" i="0" u="none" strike="noStrike" dirty="0" err="1">
                <a:solidFill>
                  <a:srgbClr val="AC5B4C"/>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lovers-of-soul-reggea</a:t>
            </a:r>
            <a:r>
              <a:rPr lang="en-GB" sz="800" i="0" u="none" strike="noStrike" dirty="0">
                <a:solidFill>
                  <a:srgbClr val="AC5B4C"/>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-live-music-concerts-meetup-group/events/299852626/?</a:t>
            </a:r>
            <a:r>
              <a:rPr lang="en-GB" sz="800" i="0" u="none" strike="noStrike" dirty="0" err="1">
                <a:solidFill>
                  <a:srgbClr val="AC5B4C"/>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recId</a:t>
            </a:r>
            <a:r>
              <a:rPr lang="en-GB" sz="800" i="0" u="none" strike="noStrike" dirty="0">
                <a:solidFill>
                  <a:srgbClr val="AC5B4C"/>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=305d0602-d5f7-441b-8a49-54c65044040’e&amp;</a:t>
            </a:r>
            <a:r>
              <a:rPr lang="en-GB" sz="800" i="0" u="none" strike="noStrike" dirty="0" err="1">
                <a:solidFill>
                  <a:srgbClr val="AC5B4C"/>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recSource</a:t>
            </a:r>
            <a:r>
              <a:rPr lang="en-GB" sz="800" i="0" u="none" strike="noStrike" dirty="0">
                <a:solidFill>
                  <a:srgbClr val="AC5B4C"/>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=keyword_search&amp;searchId=83e737f4-9b92-498d-b5a6-</a:t>
            </a:r>
            <a:r>
              <a:rPr lang="en-GB" sz="800" i="0" u="none" strike="noStrike" dirty="0" err="1">
                <a:solidFill>
                  <a:srgbClr val="000000"/>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7efa596dbd02</a:t>
            </a:r>
            <a:r>
              <a:rPr lang="en-GB" sz="800" i="0" u="none" strike="noStrike" dirty="0">
                <a:solidFill>
                  <a:srgbClr val="000000"/>
                </a:solidFill>
                <a:effectLst/>
                <a:latin typeface="Arial" panose="020B0604020202020204" pitchFamily="34" charset="0"/>
                <a:cs typeface="Arial" panose="020B0604020202020204" pitchFamily="34" charset="0"/>
              </a:rPr>
              <a:t>. (Accessed 2 May 2024)</a:t>
            </a:r>
            <a:endParaRPr lang="en-GB" sz="800" dirty="0">
              <a:solidFill>
                <a:srgbClr val="00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800" i="0" u="none" strike="noStrike" dirty="0">
                <a:solidFill>
                  <a:srgbClr val="000000"/>
                </a:solidFill>
                <a:effectLst/>
                <a:latin typeface="Arial" panose="020B0604020202020204" pitchFamily="34" charset="0"/>
                <a:cs typeface="Arial" panose="020B0604020202020204" pitchFamily="34" charset="0"/>
              </a:rPr>
              <a:t>D@VOGUE LTD (2024).</a:t>
            </a:r>
            <a:r>
              <a:rPr lang="en-GB" sz="800" i="0" u="none" strike="noStrike" dirty="0" err="1">
                <a:solidFill>
                  <a:srgbClr val="000000"/>
                </a:solidFill>
                <a:effectLst/>
                <a:latin typeface="Arial" panose="020B0604020202020204" pitchFamily="34" charset="0"/>
                <a:cs typeface="Arial" panose="020B0604020202020204" pitchFamily="34" charset="0"/>
              </a:rPr>
              <a:t>Afrobeats</a:t>
            </a:r>
            <a:r>
              <a:rPr lang="en-GB" sz="800" i="0" u="none" strike="noStrike" dirty="0">
                <a:solidFill>
                  <a:srgbClr val="000000"/>
                </a:solidFill>
                <a:effectLst/>
                <a:latin typeface="Arial" panose="020B0604020202020204" pitchFamily="34" charset="0"/>
                <a:cs typeface="Arial" panose="020B0604020202020204" pitchFamily="34" charset="0"/>
              </a:rPr>
              <a:t> On Sea: The Launch Party. Eventbrite. Available at: </a:t>
            </a:r>
            <a:r>
              <a:rPr lang="en-GB" sz="800" i="0" u="none" strike="noStrike" dirty="0">
                <a:solidFill>
                  <a:srgbClr val="AC5B4C"/>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https://www.eventbrite.com/e/</a:t>
            </a:r>
            <a:r>
              <a:rPr lang="en-GB" sz="800" i="0" u="none" strike="noStrike" dirty="0" err="1">
                <a:solidFill>
                  <a:srgbClr val="AC5B4C"/>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afrobeats-on-sea-the</a:t>
            </a:r>
            <a:r>
              <a:rPr lang="en-GB" sz="800" i="0" u="none" strike="noStrike" dirty="0">
                <a:solidFill>
                  <a:srgbClr val="AC5B4C"/>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-launch-party-tickets-8691770710</a:t>
            </a:r>
            <a:r>
              <a:rPr lang="en-GB" sz="800" i="0" u="none" strike="noStrike" dirty="0">
                <a:solidFill>
                  <a:srgbClr val="AD5C4D"/>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17?</a:t>
            </a:r>
            <a:r>
              <a:rPr lang="en-GB" sz="800" i="0" u="none" strike="noStrike" dirty="0" err="1">
                <a:solidFill>
                  <a:srgbClr val="AD5C4D"/>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aff</a:t>
            </a:r>
            <a:r>
              <a:rPr lang="en-GB" sz="800" i="0" u="none" strike="noStrike" dirty="0">
                <a:solidFill>
                  <a:srgbClr val="AD5C4D"/>
                </a:solidFill>
                <a:effectLst/>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=ebdssbdestsearch</a:t>
            </a:r>
            <a:r>
              <a:rPr lang="en-GB" sz="800" i="0" u="none" strike="noStrike" dirty="0">
                <a:solidFill>
                  <a:srgbClr val="000000"/>
                </a:solidFill>
                <a:effectLst/>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GA Editorial Team (2023). </a:t>
            </a:r>
            <a:r>
              <a:rPr lang="en-GB" sz="800" i="0" u="none" strike="noStrike" dirty="0">
                <a:solidFill>
                  <a:srgbClr val="000000"/>
                </a:solidFill>
                <a:effectLst/>
                <a:latin typeface="Arial" panose="020B0604020202020204" pitchFamily="34" charset="0"/>
                <a:cs typeface="Arial" panose="020B0604020202020204" pitchFamily="34" charset="0"/>
              </a:rPr>
              <a:t>DJ </a:t>
            </a:r>
            <a:r>
              <a:rPr lang="en-GB" sz="800" i="0" u="none" strike="noStrike" dirty="0" err="1">
                <a:solidFill>
                  <a:srgbClr val="000000"/>
                </a:solidFill>
                <a:effectLst/>
                <a:latin typeface="Arial" panose="020B0604020202020204" pitchFamily="34" charset="0"/>
                <a:cs typeface="Arial" panose="020B0604020202020204" pitchFamily="34" charset="0"/>
              </a:rPr>
              <a:t>Spinall's</a:t>
            </a:r>
            <a:r>
              <a:rPr lang="en-GB" sz="800" i="0" u="none" strike="noStrike" dirty="0">
                <a:solidFill>
                  <a:srgbClr val="000000"/>
                </a:solidFill>
                <a:effectLst/>
                <a:latin typeface="Arial" panose="020B0604020202020204" pitchFamily="34" charset="0"/>
                <a:cs typeface="Arial" panose="020B0604020202020204" pitchFamily="34" charset="0"/>
              </a:rPr>
              <a:t> Momentous Journey: From Engineer to </a:t>
            </a:r>
            <a:r>
              <a:rPr lang="en-GB" sz="800" i="0" u="none" strike="noStrike" dirty="0" err="1">
                <a:solidFill>
                  <a:srgbClr val="000000"/>
                </a:solidFill>
                <a:effectLst/>
                <a:latin typeface="Arial" panose="020B0604020202020204" pitchFamily="34" charset="0"/>
                <a:cs typeface="Arial" panose="020B0604020202020204" pitchFamily="34" charset="0"/>
              </a:rPr>
              <a:t>Afrobeat</a:t>
            </a:r>
            <a:r>
              <a:rPr lang="en-GB" sz="800" i="0" u="none" strike="noStrike" dirty="0">
                <a:solidFill>
                  <a:srgbClr val="000000"/>
                </a:solidFill>
                <a:effectLst/>
                <a:latin typeface="Arial" panose="020B0604020202020204" pitchFamily="34" charset="0"/>
                <a:cs typeface="Arial" panose="020B0604020202020204" pitchFamily="34" charset="0"/>
              </a:rPr>
              <a:t> Stalwart. Available at: </a:t>
            </a:r>
            <a:r>
              <a:rPr lang="en-GB" sz="800" i="0" u="none" strike="noStrike" dirty="0">
                <a:solidFill>
                  <a:srgbClr val="AC5B4C"/>
                </a:solidFill>
                <a:effectLst/>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a:t>
            </a:r>
            <a:r>
              <a:rPr lang="en-GB" sz="800" i="0" u="none" strike="noStrike" dirty="0" err="1">
                <a:solidFill>
                  <a:srgbClr val="AC5B4C"/>
                </a:solidFill>
                <a:effectLst/>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grayarea.co</a:t>
            </a:r>
            <a:r>
              <a:rPr lang="en-GB" sz="800" i="0" u="none" strike="noStrike" dirty="0">
                <a:solidFill>
                  <a:srgbClr val="AC5B4C"/>
                </a:solidFill>
                <a:effectLst/>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/academy/</a:t>
            </a:r>
            <a:r>
              <a:rPr lang="en-GB" sz="800" i="0" u="none" strike="noStrike" dirty="0" err="1">
                <a:solidFill>
                  <a:srgbClr val="AC5B4C"/>
                </a:solidFill>
                <a:effectLst/>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dj-spinall-s-momentous</a:t>
            </a:r>
            <a:r>
              <a:rPr lang="en-GB" sz="800" i="0" u="none" strike="noStrike" dirty="0">
                <a:solidFill>
                  <a:srgbClr val="AC5B4C"/>
                </a:solidFill>
                <a:effectLst/>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-journey-from-engineer-</a:t>
            </a:r>
            <a:r>
              <a:rPr lang="en-GB" sz="800" i="0" u="none" strike="noStrike" dirty="0" err="1">
                <a:solidFill>
                  <a:srgbClr val="000000"/>
                </a:solidFill>
                <a:effectLst/>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to-afrobeat-stalwart</a:t>
            </a:r>
            <a:r>
              <a:rPr lang="en-GB" sz="800" i="0" u="none" strike="noStrike" dirty="0">
                <a:solidFill>
                  <a:srgbClr val="000000"/>
                </a:solidFill>
                <a:effectLst/>
                <a:latin typeface="Arial" panose="020B0604020202020204" pitchFamily="34" charset="0"/>
                <a:cs typeface="Arial" panose="020B0604020202020204" pitchFamily="34" charset="0"/>
              </a:rPr>
              <a:t>. </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err="1">
                <a:solidFill>
                  <a:srgbClr val="000000"/>
                </a:solidFill>
                <a:latin typeface="Arial" panose="020B0604020202020204" pitchFamily="34" charset="0"/>
                <a:cs typeface="Arial" panose="020B0604020202020204" pitchFamily="34" charset="0"/>
              </a:rPr>
              <a:t>Karam</a:t>
            </a:r>
            <a:r>
              <a:rPr lang="en-GB" sz="800" dirty="0">
                <a:solidFill>
                  <a:srgbClr val="000000"/>
                </a:solidFill>
                <a:latin typeface="Arial" panose="020B0604020202020204" pitchFamily="34" charset="0"/>
                <a:cs typeface="Arial" panose="020B0604020202020204" pitchFamily="34" charset="0"/>
              </a:rPr>
              <a:t> </a:t>
            </a:r>
            <a:r>
              <a:rPr lang="en-GB" sz="800" dirty="0" err="1">
                <a:solidFill>
                  <a:srgbClr val="000000"/>
                </a:solidFill>
                <a:latin typeface="Arial" panose="020B0604020202020204" pitchFamily="34" charset="0"/>
                <a:cs typeface="Arial" panose="020B0604020202020204" pitchFamily="34" charset="0"/>
              </a:rPr>
              <a:t>Hayre</a:t>
            </a:r>
            <a:r>
              <a:rPr lang="en-GB" sz="800" dirty="0">
                <a:solidFill>
                  <a:srgbClr val="000000"/>
                </a:solidFill>
                <a:latin typeface="Arial" panose="020B0604020202020204" pitchFamily="34" charset="0"/>
                <a:cs typeface="Arial" panose="020B0604020202020204" pitchFamily="34" charset="0"/>
              </a:rPr>
              <a:t> (2020). </a:t>
            </a:r>
            <a:r>
              <a:rPr lang="en-GB" sz="800" i="0" u="none" strike="noStrike" dirty="0">
                <a:solidFill>
                  <a:srgbClr val="0B0C0C"/>
                </a:solidFill>
                <a:effectLst/>
                <a:latin typeface="Arial" panose="020B0604020202020204" pitchFamily="34" charset="0"/>
                <a:cs typeface="Arial" panose="020B0604020202020204" pitchFamily="34" charset="0"/>
              </a:rPr>
              <a:t>External Outreach Lead for Civil Service Race Forum. Why it’s important to celebrate Black History Month. HM Land Registry. Available at: </a:t>
            </a:r>
            <a:r>
              <a:rPr lang="en-GB" sz="800" i="0" u="none" strike="noStrike" dirty="0">
                <a:solidFill>
                  <a:srgbClr val="0B0C0C"/>
                </a:solidFill>
                <a:effectLst/>
                <a:latin typeface="Arial" panose="020B0604020202020204" pitchFamily="34" charset="0"/>
                <a:cs typeface="Arial" panose="020B0604020202020204" pitchFamily="34" charset="0"/>
                <a:hlinkClick r:id="rId12"/>
              </a:rPr>
              <a:t>https://hmlandregistry.blog.gov.uk/2020/10/30/why-its-important-to-celebrate-black-history-month/</a:t>
            </a:r>
            <a:r>
              <a:rPr lang="en-GB" sz="800" i="0" u="none" strike="noStrike" dirty="0">
                <a:solidFill>
                  <a:srgbClr val="0B0C0C"/>
                </a:solidFill>
                <a:effectLst/>
                <a:latin typeface="Arial" panose="020B0604020202020204" pitchFamily="34" charset="0"/>
                <a:cs typeface="Arial" panose="020B0604020202020204" pitchFamily="34" charset="0"/>
              </a:rPr>
              <a:t>. ( Accessed 2 May 2024)</a:t>
            </a:r>
            <a:endParaRPr lang="en-GB" sz="800" dirty="0">
              <a:solidFill>
                <a:srgbClr val="00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King Jordan (2022).</a:t>
            </a:r>
            <a:r>
              <a:rPr lang="en-GB" sz="800" i="0" u="none" strike="noStrike" dirty="0">
                <a:solidFill>
                  <a:srgbClr val="000000"/>
                </a:solidFill>
                <a:effectLst/>
                <a:latin typeface="Arial" panose="020B0604020202020204" pitchFamily="34" charset="0"/>
                <a:cs typeface="Arial" panose="020B0604020202020204" pitchFamily="34" charset="0"/>
              </a:rPr>
              <a:t> ‘Not welcome in my own neighbourhood’: How gentrification is segregating Brixton</a:t>
            </a:r>
            <a:r>
              <a:rPr lang="en-GB" sz="800" dirty="0">
                <a:solidFill>
                  <a:srgbClr val="000000"/>
                </a:solidFill>
                <a:latin typeface="Arial" panose="020B0604020202020204" pitchFamily="34" charset="0"/>
                <a:cs typeface="Arial" panose="020B0604020202020204" pitchFamily="34" charset="0"/>
              </a:rPr>
              <a:t>. Available at: </a:t>
            </a:r>
            <a:r>
              <a:rPr lang="en-GB" sz="800" dirty="0">
                <a:solidFill>
                  <a:srgbClr val="AD5C4D"/>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https://metro.co.uk/2022/10/30/not-welcome-in-my-own-area-how-gentrification-is-segregating-brixton-17587009</a:t>
            </a:r>
            <a:r>
              <a:rPr lang="en-GB" sz="800" dirty="0">
                <a:solidFill>
                  <a:srgbClr val="000000"/>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Lean Garrison (2024). Black Cultural Archives. The Home of Black History. Available at: </a:t>
            </a:r>
            <a:r>
              <a:rPr lang="en-GB" sz="800" dirty="0">
                <a:solidFill>
                  <a:srgbClr val="000000"/>
                </a:solidFill>
                <a:latin typeface="Arial" panose="020B0604020202020204" pitchFamily="34" charset="0"/>
                <a:cs typeface="Arial" panose="020B0604020202020204" pitchFamily="34" charset="0"/>
                <a:hlinkClick r:id="rId14"/>
              </a:rPr>
              <a:t>https://blackculturalarchives.org</a:t>
            </a:r>
            <a:r>
              <a:rPr lang="en-GB" sz="800" dirty="0">
                <a:solidFill>
                  <a:srgbClr val="000000"/>
                </a:solidFill>
                <a:latin typeface="Arial" panose="020B0604020202020204" pitchFamily="34" charset="0"/>
                <a:cs typeface="Arial" panose="020B0604020202020204" pitchFamily="34" charset="0"/>
              </a:rPr>
              <a:t>. ( Accessed 2 May 2024)</a:t>
            </a:r>
          </a:p>
          <a:p>
            <a:pPr marL="342900" indent="-342900" algn="l">
              <a:buFont typeface="Arial" panose="020B0604020202020204" pitchFamily="34" charset="0"/>
              <a:buChar char="•"/>
            </a:pPr>
            <a:r>
              <a:rPr lang="en-GB" sz="800" dirty="0" err="1">
                <a:solidFill>
                  <a:srgbClr val="000000"/>
                </a:solidFill>
                <a:latin typeface="Arial" panose="020B0604020202020204" pitchFamily="34" charset="0"/>
                <a:cs typeface="Arial" panose="020B0604020202020204" pitchFamily="34" charset="0"/>
              </a:rPr>
              <a:t>Mankaprr</a:t>
            </a:r>
            <a:r>
              <a:rPr lang="en-GB" sz="800" dirty="0">
                <a:solidFill>
                  <a:srgbClr val="000000"/>
                </a:solidFill>
                <a:latin typeface="Arial" panose="020B0604020202020204" pitchFamily="34" charset="0"/>
                <a:cs typeface="Arial" panose="020B0604020202020204" pitchFamily="34" charset="0"/>
              </a:rPr>
              <a:t> </a:t>
            </a:r>
            <a:r>
              <a:rPr lang="en-GB" sz="800" dirty="0" err="1">
                <a:solidFill>
                  <a:srgbClr val="000000"/>
                </a:solidFill>
                <a:latin typeface="Arial" panose="020B0604020202020204" pitchFamily="34" charset="0"/>
                <a:cs typeface="Arial" panose="020B0604020202020204" pitchFamily="34" charset="0"/>
              </a:rPr>
              <a:t>Conteh</a:t>
            </a:r>
            <a:r>
              <a:rPr lang="en-GB" sz="800" dirty="0">
                <a:solidFill>
                  <a:srgbClr val="000000"/>
                </a:solidFill>
                <a:latin typeface="Arial" panose="020B0604020202020204" pitchFamily="34" charset="0"/>
                <a:cs typeface="Arial" panose="020B0604020202020204" pitchFamily="34" charset="0"/>
              </a:rPr>
              <a:t> , Nelson CJ (2022). How </a:t>
            </a:r>
            <a:r>
              <a:rPr lang="en-GB" sz="800" dirty="0" err="1">
                <a:solidFill>
                  <a:srgbClr val="000000"/>
                </a:solidFill>
                <a:latin typeface="Arial" panose="020B0604020202020204" pitchFamily="34" charset="0"/>
                <a:cs typeface="Arial" panose="020B0604020202020204" pitchFamily="34" charset="0"/>
              </a:rPr>
              <a:t>Afrobeats</a:t>
            </a:r>
            <a:r>
              <a:rPr lang="en-GB" sz="800" dirty="0">
                <a:solidFill>
                  <a:srgbClr val="000000"/>
                </a:solidFill>
                <a:latin typeface="Arial" panose="020B0604020202020204" pitchFamily="34" charset="0"/>
                <a:cs typeface="Arial" panose="020B0604020202020204" pitchFamily="34" charset="0"/>
              </a:rPr>
              <a:t> is Making the World Listen. </a:t>
            </a:r>
            <a:r>
              <a:rPr lang="en-GB" sz="800" dirty="0" err="1">
                <a:solidFill>
                  <a:srgbClr val="000000"/>
                </a:solidFill>
                <a:latin typeface="Arial" panose="020B0604020202020204" pitchFamily="34" charset="0"/>
                <a:cs typeface="Arial" panose="020B0604020202020204" pitchFamily="34" charset="0"/>
              </a:rPr>
              <a:t>Rollingstone</a:t>
            </a:r>
            <a:r>
              <a:rPr lang="en-GB" sz="800" dirty="0">
                <a:solidFill>
                  <a:srgbClr val="000000"/>
                </a:solidFill>
                <a:latin typeface="Arial" panose="020B0604020202020204" pitchFamily="34" charset="0"/>
                <a:cs typeface="Arial" panose="020B0604020202020204" pitchFamily="34" charset="0"/>
              </a:rPr>
              <a:t>. Available at: </a:t>
            </a:r>
            <a:r>
              <a:rPr lang="en-GB" sz="800" dirty="0">
                <a:solidFill>
                  <a:srgbClr val="000000"/>
                </a:solidFill>
                <a:latin typeface="Arial" panose="020B0604020202020204" pitchFamily="34" charset="0"/>
                <a:cs typeface="Arial" panose="020B0604020202020204" pitchFamily="34" charset="0"/>
                <a:hlinkClick r:id="rId15"/>
              </a:rPr>
              <a:t>https://</a:t>
            </a:r>
            <a:r>
              <a:rPr lang="en-GB" sz="800" dirty="0" err="1">
                <a:solidFill>
                  <a:srgbClr val="000000"/>
                </a:solidFill>
                <a:latin typeface="Arial" panose="020B0604020202020204" pitchFamily="34" charset="0"/>
                <a:cs typeface="Arial" panose="020B0604020202020204" pitchFamily="34" charset="0"/>
                <a:hlinkClick r:id="rId15"/>
              </a:rPr>
              <a:t>www.rollingstone.com</a:t>
            </a:r>
            <a:r>
              <a:rPr lang="en-GB" sz="800" dirty="0">
                <a:solidFill>
                  <a:srgbClr val="000000"/>
                </a:solidFill>
                <a:latin typeface="Arial" panose="020B0604020202020204" pitchFamily="34" charset="0"/>
                <a:cs typeface="Arial" panose="020B0604020202020204" pitchFamily="34" charset="0"/>
                <a:hlinkClick r:id="rId15"/>
              </a:rPr>
              <a:t>/music/music-features/</a:t>
            </a:r>
            <a:r>
              <a:rPr lang="en-GB" sz="800" dirty="0" err="1">
                <a:solidFill>
                  <a:srgbClr val="000000"/>
                </a:solidFill>
                <a:latin typeface="Arial" panose="020B0604020202020204" pitchFamily="34" charset="0"/>
                <a:cs typeface="Arial" panose="020B0604020202020204" pitchFamily="34" charset="0"/>
                <a:hlinkClick r:id="rId15"/>
              </a:rPr>
              <a:t>afrobeats-global-rise</a:t>
            </a:r>
            <a:r>
              <a:rPr lang="en-GB" sz="800" dirty="0">
                <a:solidFill>
                  <a:srgbClr val="000000"/>
                </a:solidFill>
                <a:latin typeface="Arial" panose="020B0604020202020204" pitchFamily="34" charset="0"/>
                <a:cs typeface="Arial" panose="020B0604020202020204" pitchFamily="34" charset="0"/>
                <a:hlinkClick r:id="rId15"/>
              </a:rPr>
              <a:t>-1282575/</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b="0" i="0" u="none" strike="noStrike" dirty="0">
                <a:solidFill>
                  <a:srgbClr val="1D1E1E"/>
                </a:solidFill>
                <a:effectLst/>
                <a:latin typeface="Arial" panose="020B0604020202020204" pitchFamily="34" charset="0"/>
                <a:cs typeface="Arial" panose="020B0604020202020204" pitchFamily="34" charset="0"/>
              </a:rPr>
              <a:t>Michelle </a:t>
            </a:r>
            <a:r>
              <a:rPr lang="en-GB" sz="800" b="0" i="0" u="none" strike="noStrike" dirty="0" err="1">
                <a:solidFill>
                  <a:srgbClr val="1D1E1E"/>
                </a:solidFill>
                <a:effectLst/>
                <a:latin typeface="Arial" panose="020B0604020202020204" pitchFamily="34" charset="0"/>
                <a:cs typeface="Arial" panose="020B0604020202020204" pitchFamily="34" charset="0"/>
              </a:rPr>
              <a:t>Aboagye</a:t>
            </a:r>
            <a:r>
              <a:rPr lang="en-GB" sz="800" b="0" i="0" u="none" strike="noStrike" dirty="0">
                <a:solidFill>
                  <a:srgbClr val="1D1E1E"/>
                </a:solidFill>
                <a:effectLst/>
                <a:latin typeface="Arial" panose="020B0604020202020204" pitchFamily="34" charset="0"/>
                <a:cs typeface="Arial" panose="020B0604020202020204" pitchFamily="34" charset="0"/>
              </a:rPr>
              <a:t> (2022). The history of Brixton. </a:t>
            </a:r>
            <a:r>
              <a:rPr lang="en-GB" sz="800" dirty="0">
                <a:solidFill>
                  <a:srgbClr val="1D1E1E"/>
                </a:solidFill>
                <a:latin typeface="Arial" panose="020B0604020202020204" pitchFamily="34" charset="0"/>
                <a:cs typeface="Arial" panose="020B0604020202020204" pitchFamily="34" charset="0"/>
              </a:rPr>
              <a:t>BLAM UK CIC. Available at: </a:t>
            </a:r>
            <a:r>
              <a:rPr lang="en-GB" sz="800" dirty="0">
                <a:solidFill>
                  <a:srgbClr val="1D1E1E"/>
                </a:solidFill>
                <a:latin typeface="Arial" panose="020B0604020202020204" pitchFamily="34" charset="0"/>
                <a:cs typeface="Arial" panose="020B0604020202020204" pitchFamily="34" charset="0"/>
                <a:hlinkClick r:id="rId16"/>
              </a:rPr>
              <a:t>https://</a:t>
            </a:r>
            <a:r>
              <a:rPr lang="en-GB" sz="800" dirty="0" err="1">
                <a:solidFill>
                  <a:srgbClr val="1D1E1E"/>
                </a:solidFill>
                <a:latin typeface="Arial" panose="020B0604020202020204" pitchFamily="34" charset="0"/>
                <a:cs typeface="Arial" panose="020B0604020202020204" pitchFamily="34" charset="0"/>
                <a:hlinkClick r:id="rId16"/>
              </a:rPr>
              <a:t>blamuk.org</a:t>
            </a:r>
            <a:r>
              <a:rPr lang="en-GB" sz="800" dirty="0">
                <a:solidFill>
                  <a:srgbClr val="1D1E1E"/>
                </a:solidFill>
                <a:latin typeface="Arial" panose="020B0604020202020204" pitchFamily="34" charset="0"/>
                <a:cs typeface="Arial" panose="020B0604020202020204" pitchFamily="34" charset="0"/>
                <a:hlinkClick r:id="rId16"/>
              </a:rPr>
              <a:t>/2022/09/01/the-history-of-brixton/#:~:text=Before%20being%20built%20up%</a:t>
            </a:r>
            <a:r>
              <a:rPr lang="en-GB" sz="800" dirty="0" err="1">
                <a:solidFill>
                  <a:srgbClr val="1D1E1E"/>
                </a:solidFill>
                <a:latin typeface="Arial" panose="020B0604020202020204" pitchFamily="34" charset="0"/>
                <a:cs typeface="Arial" panose="020B0604020202020204" pitchFamily="34" charset="0"/>
                <a:hlinkClick r:id="rId16"/>
              </a:rPr>
              <a:t>20in,was</a:t>
            </a:r>
            <a:r>
              <a:rPr lang="en-GB" sz="800" dirty="0">
                <a:solidFill>
                  <a:srgbClr val="1D1E1E"/>
                </a:solidFill>
                <a:latin typeface="Arial" panose="020B0604020202020204" pitchFamily="34" charset="0"/>
                <a:cs typeface="Arial" panose="020B0604020202020204" pitchFamily="34" charset="0"/>
                <a:hlinkClick r:id="rId16"/>
              </a:rPr>
              <a:t>%20eventually%20shortened%20over%20time</a:t>
            </a:r>
            <a:r>
              <a:rPr lang="en-GB" sz="800" dirty="0">
                <a:solidFill>
                  <a:srgbClr val="1D1E1E"/>
                </a:solidFill>
                <a:latin typeface="Arial" panose="020B0604020202020204" pitchFamily="34" charset="0"/>
                <a:cs typeface="Arial" panose="020B0604020202020204" pitchFamily="34" charset="0"/>
              </a:rPr>
              <a:t>. (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MindTools (2024). GANTT Chart. </a:t>
            </a:r>
            <a:r>
              <a:rPr lang="en-GB" sz="800" b="0" i="0" u="none" strike="noStrike" dirty="0">
                <a:solidFill>
                  <a:srgbClr val="000000"/>
                </a:solidFill>
                <a:effectLst/>
                <a:latin typeface="Arial" panose="020B0604020202020204" pitchFamily="34" charset="0"/>
                <a:cs typeface="Arial" panose="020B0604020202020204" pitchFamily="34" charset="0"/>
              </a:rPr>
              <a:t>Planning and Scheduling Team Projects. Available at: </a:t>
            </a:r>
            <a:r>
              <a:rPr lang="en-GB" sz="800" b="0" i="0" u="none" strike="noStrike" dirty="0">
                <a:solidFill>
                  <a:srgbClr val="AC5B4C"/>
                </a:solidFill>
                <a:effectLst/>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https://</a:t>
            </a:r>
            <a:r>
              <a:rPr lang="en-GB" sz="800" b="0" i="0" u="none" strike="noStrike" dirty="0" err="1">
                <a:solidFill>
                  <a:srgbClr val="AC5B4C"/>
                </a:solidFill>
                <a:effectLst/>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www.mindtools.com</a:t>
            </a:r>
            <a:r>
              <a:rPr lang="en-GB" sz="800" b="0" i="0" u="none" strike="noStrike" dirty="0">
                <a:solidFill>
                  <a:srgbClr val="AC5B4C"/>
                </a:solidFill>
                <a:effectLst/>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a:t>
            </a:r>
            <a:r>
              <a:rPr lang="en-GB" sz="800" b="0" i="0" u="none" strike="noStrike" dirty="0" err="1">
                <a:solidFill>
                  <a:srgbClr val="AC5B4C"/>
                </a:solidFill>
                <a:effectLst/>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aktsij3</a:t>
            </a:r>
            <a:r>
              <a:rPr lang="en-GB" sz="800" b="0" i="0" u="none" strike="noStrike" dirty="0">
                <a:solidFill>
                  <a:srgbClr val="000000"/>
                </a:solidFill>
                <a:effectLst/>
                <a:latin typeface="Arial" panose="020B0604020202020204" pitchFamily="34" charset="0"/>
                <a:cs typeface="Arial" panose="020B0604020202020204" pitchFamily="34" charset="0"/>
                <a:hlinkClick r:id="rId17">
                  <a:extLst>
                    <a:ext uri="{A12FA001-AC4F-418D-AE19-62706E023703}">
                      <ahyp:hlinkClr xmlns:ahyp="http://schemas.microsoft.com/office/drawing/2018/hyperlinkcolor" val="tx"/>
                    </a:ext>
                  </a:extLst>
                </a:hlinkClick>
              </a:rPr>
              <a:t>/gantt-charts</a:t>
            </a:r>
            <a:r>
              <a:rPr lang="en-GB" sz="800" b="0" i="0" u="none" strike="noStrike" dirty="0">
                <a:solidFill>
                  <a:srgbClr val="000000"/>
                </a:solidFill>
                <a:effectLst/>
                <a:latin typeface="Arial" panose="020B0604020202020204" pitchFamily="34" charset="0"/>
                <a:cs typeface="Arial" panose="020B0604020202020204" pitchFamily="34" charset="0"/>
              </a:rPr>
              <a:t>. (Accessed 2 May 2024)</a:t>
            </a:r>
            <a:endParaRPr lang="en-GB" sz="800" dirty="0">
              <a:solidFill>
                <a:srgbClr val="00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800" dirty="0" err="1">
                <a:solidFill>
                  <a:srgbClr val="000000"/>
                </a:solidFill>
                <a:latin typeface="Arial" panose="020B0604020202020204" pitchFamily="34" charset="0"/>
                <a:cs typeface="Arial" panose="020B0604020202020204" pitchFamily="34" charset="0"/>
              </a:rPr>
              <a:t>Propertyloop</a:t>
            </a:r>
            <a:r>
              <a:rPr lang="en-GB" sz="800" dirty="0">
                <a:solidFill>
                  <a:srgbClr val="000000"/>
                </a:solidFill>
                <a:latin typeface="Arial" panose="020B0604020202020204" pitchFamily="34" charset="0"/>
                <a:cs typeface="Arial" panose="020B0604020202020204" pitchFamily="34" charset="0"/>
              </a:rPr>
              <a:t> (2023). Brixton Area Guide. Available at: </a:t>
            </a:r>
            <a:r>
              <a:rPr lang="en-GB" sz="800" dirty="0">
                <a:solidFill>
                  <a:srgbClr val="000000"/>
                </a:solidFill>
                <a:latin typeface="Arial" panose="020B0604020202020204" pitchFamily="34" charset="0"/>
                <a:cs typeface="Arial" panose="020B0604020202020204" pitchFamily="34" charset="0"/>
                <a:hlinkClick r:id="rId18"/>
              </a:rPr>
              <a:t>https://</a:t>
            </a:r>
            <a:r>
              <a:rPr lang="en-GB" sz="800" dirty="0" err="1">
                <a:solidFill>
                  <a:srgbClr val="000000"/>
                </a:solidFill>
                <a:latin typeface="Arial" panose="020B0604020202020204" pitchFamily="34" charset="0"/>
                <a:cs typeface="Arial" panose="020B0604020202020204" pitchFamily="34" charset="0"/>
                <a:hlinkClick r:id="rId18"/>
              </a:rPr>
              <a:t>www.propertyloop.co.uk</a:t>
            </a:r>
            <a:r>
              <a:rPr lang="en-GB" sz="800" dirty="0">
                <a:solidFill>
                  <a:srgbClr val="000000"/>
                </a:solidFill>
                <a:latin typeface="Arial" panose="020B0604020202020204" pitchFamily="34" charset="0"/>
                <a:cs typeface="Arial" panose="020B0604020202020204" pitchFamily="34" charset="0"/>
                <a:hlinkClick r:id="rId18"/>
              </a:rPr>
              <a:t>/area-guides/brixton-london#:~:text=Brixton%20is%20famous%20for%</a:t>
            </a:r>
            <a:r>
              <a:rPr lang="en-GB" sz="800" dirty="0" err="1">
                <a:solidFill>
                  <a:srgbClr val="000000"/>
                </a:solidFill>
                <a:latin typeface="Arial" panose="020B0604020202020204" pitchFamily="34" charset="0"/>
                <a:cs typeface="Arial" panose="020B0604020202020204" pitchFamily="34" charset="0"/>
                <a:hlinkClick r:id="rId18"/>
              </a:rPr>
              <a:t>20its,lively</a:t>
            </a:r>
            <a:r>
              <a:rPr lang="en-GB" sz="800" dirty="0">
                <a:solidFill>
                  <a:srgbClr val="000000"/>
                </a:solidFill>
                <a:latin typeface="Arial" panose="020B0604020202020204" pitchFamily="34" charset="0"/>
                <a:cs typeface="Arial" panose="020B0604020202020204" pitchFamily="34" charset="0"/>
                <a:hlinkClick r:id="rId18"/>
              </a:rPr>
              <a:t>%20street%20markets%20and%20nightlife</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Tripadvisor (2024). Things to do in London. Brixton. Available at: </a:t>
            </a:r>
            <a:r>
              <a:rPr lang="en-GB" sz="800" dirty="0">
                <a:solidFill>
                  <a:srgbClr val="000000"/>
                </a:solidFill>
                <a:latin typeface="Arial" panose="020B0604020202020204" pitchFamily="34" charset="0"/>
                <a:cs typeface="Arial" panose="020B0604020202020204" pitchFamily="34" charset="0"/>
                <a:hlinkClick r:id="rId19"/>
              </a:rPr>
              <a:t>https://www.tripadvisor.co.uk/Attraction_Review-g186338-d189226-Reviews-Brixton-London_England.html</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Vertex42.com (2024). Simple GANTT CHART. Available at: </a:t>
            </a:r>
            <a:r>
              <a:rPr lang="en-GB" sz="800" dirty="0">
                <a:solidFill>
                  <a:srgbClr val="000000"/>
                </a:solidFill>
                <a:latin typeface="Arial" panose="020B0604020202020204" pitchFamily="34" charset="0"/>
                <a:cs typeface="Arial" panose="020B0604020202020204" pitchFamily="34" charset="0"/>
                <a:hlinkClick r:id="rId20"/>
              </a:rPr>
              <a:t>https://www.vertex42.com/ExcelTemplates/simple-gantt-chart.html</a:t>
            </a:r>
            <a:r>
              <a:rPr lang="en-GB" sz="800" dirty="0">
                <a:solidFill>
                  <a:srgbClr val="000000"/>
                </a:solidFill>
                <a:latin typeface="Arial" panose="020B0604020202020204" pitchFamily="34" charset="0"/>
                <a:cs typeface="Arial" panose="020B0604020202020204" pitchFamily="34" charset="0"/>
              </a:rPr>
              <a:t>.( Accessed 2 May 2024)</a:t>
            </a:r>
          </a:p>
          <a:p>
            <a:pPr marL="342900" indent="-342900" algn="l">
              <a:buFont typeface="Arial" panose="020B0604020202020204" pitchFamily="34" charset="0"/>
              <a:buChar char="•"/>
            </a:pPr>
            <a:r>
              <a:rPr lang="en-GB" sz="800" dirty="0">
                <a:solidFill>
                  <a:srgbClr val="000000"/>
                </a:solidFill>
                <a:latin typeface="Arial" panose="020B0604020202020204" pitchFamily="34" charset="0"/>
                <a:cs typeface="Arial" panose="020B0604020202020204" pitchFamily="34" charset="0"/>
              </a:rPr>
              <a:t>Visit London (2024). Brixton. Things to do.  Available at: </a:t>
            </a:r>
            <a:r>
              <a:rPr lang="en-GB" sz="800" dirty="0">
                <a:solidFill>
                  <a:srgbClr val="000000"/>
                </a:solidFill>
                <a:latin typeface="Arial" panose="020B0604020202020204" pitchFamily="34" charset="0"/>
                <a:cs typeface="Arial" panose="020B0604020202020204" pitchFamily="34" charset="0"/>
                <a:hlinkClick r:id="rId21"/>
              </a:rPr>
              <a:t>https://</a:t>
            </a:r>
            <a:r>
              <a:rPr lang="en-GB" sz="800" dirty="0" err="1">
                <a:solidFill>
                  <a:srgbClr val="000000"/>
                </a:solidFill>
                <a:latin typeface="Arial" panose="020B0604020202020204" pitchFamily="34" charset="0"/>
                <a:cs typeface="Arial" panose="020B0604020202020204" pitchFamily="34" charset="0"/>
                <a:hlinkClick r:id="rId21"/>
              </a:rPr>
              <a:t>www.visitlondon.com</a:t>
            </a:r>
            <a:r>
              <a:rPr lang="en-GB" sz="800" dirty="0">
                <a:solidFill>
                  <a:srgbClr val="000000"/>
                </a:solidFill>
                <a:latin typeface="Arial" panose="020B0604020202020204" pitchFamily="34" charset="0"/>
                <a:cs typeface="Arial" panose="020B0604020202020204" pitchFamily="34" charset="0"/>
                <a:hlinkClick r:id="rId21"/>
              </a:rPr>
              <a:t>/things-to-do/london-areas/brixton</a:t>
            </a:r>
            <a:r>
              <a:rPr lang="en-GB" sz="800" dirty="0">
                <a:solidFill>
                  <a:srgbClr val="000000"/>
                </a:solidFill>
                <a:latin typeface="Arial" panose="020B0604020202020204" pitchFamily="34" charset="0"/>
                <a:cs typeface="Arial" panose="020B0604020202020204" pitchFamily="34" charset="0"/>
              </a:rPr>
              <a:t>. ( Accessed 2 May 2024)</a:t>
            </a:r>
          </a:p>
          <a:p>
            <a:pPr marL="342900" indent="-342900" algn="l">
              <a:buFont typeface="Arial" panose="020B0604020202020204" pitchFamily="34" charset="0"/>
              <a:buChar char="•"/>
            </a:pPr>
            <a:endParaRPr lang="en-GB" sz="800" dirty="0">
              <a:solidFill>
                <a:srgbClr val="00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800" dirty="0">
              <a:solidFill>
                <a:srgbClr val="00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800" dirty="0">
              <a:solidFill>
                <a:srgbClr val="00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800" dirty="0">
              <a:solidFill>
                <a:srgbClr val="000000"/>
              </a:solidFill>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800"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443</Words>
  <Application>Microsoft Office PowerPoint</Application>
  <PresentationFormat>Widescreen</PresentationFormat>
  <Paragraphs>167</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Feasibility Plan for an International Meeting. Technology &amp; Innovation </vt:lpstr>
      <vt:lpstr>Agenda</vt:lpstr>
      <vt:lpstr>Welcome to the Afro Brunch Festival !!!</vt:lpstr>
      <vt:lpstr>PowerPoint Presentation</vt:lpstr>
      <vt:lpstr>Why Brixton?</vt:lpstr>
      <vt:lpstr> </vt:lpstr>
      <vt:lpstr>PowerPoint Presentation</vt:lpstr>
      <vt:lpstr> </vt:lpstr>
      <vt:lpstr>PowerPoint Presentation</vt:lpstr>
      <vt:lpstr> </vt:lpstr>
      <vt:lpstr>👍🏽 or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Feasibility Plan for an International Meeting. Technology &amp; Innovation </dc:title>
  <dc:creator>Iris Predestina Barreiro Ekoro (2127100)</dc:creator>
  <cp:lastModifiedBy>Iris Predestina Barreiro Ekoro (2127100)</cp:lastModifiedBy>
  <cp:revision>6</cp:revision>
  <dcterms:created xsi:type="dcterms:W3CDTF">2024-04-23T18:30:58Z</dcterms:created>
  <dcterms:modified xsi:type="dcterms:W3CDTF">2024-05-08T21:26:05Z</dcterms:modified>
</cp:coreProperties>
</file>