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4"/>
  </p:sldMasterIdLst>
  <p:notesMasterIdLst>
    <p:notesMasterId r:id="rId19"/>
  </p:notesMasterIdLst>
  <p:handoutMasterIdLst>
    <p:handoutMasterId r:id="rId20"/>
  </p:handoutMasterIdLst>
  <p:sldIdLst>
    <p:sldId id="267" r:id="rId5"/>
    <p:sldId id="268" r:id="rId6"/>
    <p:sldId id="278" r:id="rId7"/>
    <p:sldId id="269" r:id="rId8"/>
    <p:sldId id="270" r:id="rId9"/>
    <p:sldId id="279" r:id="rId10"/>
    <p:sldId id="271" r:id="rId11"/>
    <p:sldId id="272" r:id="rId12"/>
    <p:sldId id="273" r:id="rId13"/>
    <p:sldId id="274" r:id="rId14"/>
    <p:sldId id="275" r:id="rId15"/>
    <p:sldId id="276" r:id="rId16"/>
    <p:sldId id="277" r:id="rId17"/>
    <p:sldId id="280"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DB0DBF-EDDA-4710-9771-99F0CE5A734F}" v="104" dt="2020-05-07T09:45:56.803"/>
  </p1510:revLst>
</p1510:revInfo>
</file>

<file path=ppt/tableStyles.xml><?xml version="1.0" encoding="utf-8"?>
<a:tblStyleLst xmlns:a="http://schemas.openxmlformats.org/drawingml/2006/main" def="{BC89EF96-8CEA-46FF-86C4-4CE0E760980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249" autoAdjust="0"/>
  </p:normalViewPr>
  <p:slideViewPr>
    <p:cSldViewPr snapToGrid="0">
      <p:cViewPr varScale="1">
        <p:scale>
          <a:sx n="64" d="100"/>
          <a:sy n="64" d="100"/>
        </p:scale>
        <p:origin x="978" y="66"/>
      </p:cViewPr>
      <p:guideLst>
        <p:guide pos="3840"/>
        <p:guide orient="horz" pos="2160"/>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82" d="100"/>
          <a:sy n="82" d="100"/>
        </p:scale>
        <p:origin x="3852" y="7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data1.xml><?xml version="1.0" encoding="utf-8"?>
<dgm:dataModel xmlns:dgm="http://schemas.openxmlformats.org/drawingml/2006/diagram" xmlns:a="http://schemas.openxmlformats.org/drawingml/2006/main">
  <dgm:ptLst>
    <dgm:pt modelId="{B12E125D-1758-44CE-8202-D100040301DA}" type="doc">
      <dgm:prSet loTypeId="urn:microsoft.com/office/officeart/2018/2/layout/IconCircle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41C849D4-04B8-4996-A6D9-D36BC6C5846A}">
      <dgm:prSet/>
      <dgm:spPr/>
      <dgm:t>
        <a:bodyPr/>
        <a:lstStyle/>
        <a:p>
          <a:r>
            <a:rPr lang="en-US" dirty="0"/>
            <a:t>MODULE CODE: BMSW4003_LON)</a:t>
          </a:r>
        </a:p>
      </dgm:t>
    </dgm:pt>
    <dgm:pt modelId="{A65F9EC7-05EE-4A2E-9FD9-AA1A24E4F72D}" type="parTrans" cxnId="{E81249CD-319C-4570-BCA3-39D22DE8E83F}">
      <dgm:prSet/>
      <dgm:spPr/>
      <dgm:t>
        <a:bodyPr/>
        <a:lstStyle/>
        <a:p>
          <a:endParaRPr lang="en-US"/>
        </a:p>
      </dgm:t>
    </dgm:pt>
    <dgm:pt modelId="{4C83FCAE-F739-4151-A862-F9D9AE5C6EC4}" type="sibTrans" cxnId="{E81249CD-319C-4570-BCA3-39D22DE8E83F}">
      <dgm:prSet/>
      <dgm:spPr/>
      <dgm:t>
        <a:bodyPr/>
        <a:lstStyle/>
        <a:p>
          <a:endParaRPr lang="en-US"/>
        </a:p>
      </dgm:t>
    </dgm:pt>
    <dgm:pt modelId="{674C084A-CA39-4609-A21C-313D837538C7}">
      <dgm:prSet/>
      <dgm:spPr/>
      <dgm:t>
        <a:bodyPr/>
        <a:lstStyle/>
        <a:p>
          <a:r>
            <a:rPr lang="en-US" dirty="0"/>
            <a:t>NAME: Catia Araujo, Nadine, Dumitrina  </a:t>
          </a:r>
        </a:p>
      </dgm:t>
    </dgm:pt>
    <dgm:pt modelId="{3F513AFA-05CA-415C-BE4D-23DD36139E54}" type="parTrans" cxnId="{5A0B9CB5-16D8-48F4-A9D9-F80696D73936}">
      <dgm:prSet/>
      <dgm:spPr/>
      <dgm:t>
        <a:bodyPr/>
        <a:lstStyle/>
        <a:p>
          <a:endParaRPr lang="en-US"/>
        </a:p>
      </dgm:t>
    </dgm:pt>
    <dgm:pt modelId="{D65ADDE5-AB0D-4E1B-A082-77AA6F23800A}" type="sibTrans" cxnId="{5A0B9CB5-16D8-48F4-A9D9-F80696D73936}">
      <dgm:prSet/>
      <dgm:spPr/>
      <dgm:t>
        <a:bodyPr/>
        <a:lstStyle/>
        <a:p>
          <a:endParaRPr lang="en-US"/>
        </a:p>
      </dgm:t>
    </dgm:pt>
    <dgm:pt modelId="{64B17265-8932-44FE-936B-C8FB90648616}">
      <dgm:prSet/>
      <dgm:spPr/>
      <dgm:t>
        <a:bodyPr/>
        <a:lstStyle/>
        <a:p>
          <a:r>
            <a:rPr lang="en-US" dirty="0"/>
            <a:t>ID NUMBER: 1916673, 1916671,1916156</a:t>
          </a:r>
        </a:p>
      </dgm:t>
    </dgm:pt>
    <dgm:pt modelId="{AF9359C5-FC0B-4E4A-9AA8-02D1598CDBE9}" type="parTrans" cxnId="{378F03F7-5DF6-42D9-8E6B-4A4BCE39418C}">
      <dgm:prSet/>
      <dgm:spPr/>
      <dgm:t>
        <a:bodyPr/>
        <a:lstStyle/>
        <a:p>
          <a:endParaRPr lang="en-US"/>
        </a:p>
      </dgm:t>
    </dgm:pt>
    <dgm:pt modelId="{A53D6A02-AFD5-43EB-A049-D2FE884DD8CC}" type="sibTrans" cxnId="{378F03F7-5DF6-42D9-8E6B-4A4BCE39418C}">
      <dgm:prSet/>
      <dgm:spPr/>
      <dgm:t>
        <a:bodyPr/>
        <a:lstStyle/>
        <a:p>
          <a:endParaRPr lang="en-US"/>
        </a:p>
      </dgm:t>
    </dgm:pt>
    <dgm:pt modelId="{7AD8FD4F-1E2D-41A3-A8FC-39C8D568E0B2}">
      <dgm:prSet/>
      <dgm:spPr/>
      <dgm:t>
        <a:bodyPr/>
        <a:lstStyle/>
        <a:p>
          <a:r>
            <a:rPr lang="en-US"/>
            <a:t>LECTURE NAME: Terry Walcott</a:t>
          </a:r>
        </a:p>
      </dgm:t>
    </dgm:pt>
    <dgm:pt modelId="{F406A136-A166-45FC-B52C-CE0EB348957C}" type="parTrans" cxnId="{FF79A7F3-B06A-4CA9-9EE4-18E5BDD13590}">
      <dgm:prSet/>
      <dgm:spPr/>
      <dgm:t>
        <a:bodyPr/>
        <a:lstStyle/>
        <a:p>
          <a:endParaRPr lang="en-US"/>
        </a:p>
      </dgm:t>
    </dgm:pt>
    <dgm:pt modelId="{3B0C46C7-31F3-4337-8630-A90C3F84D959}" type="sibTrans" cxnId="{FF79A7F3-B06A-4CA9-9EE4-18E5BDD13590}">
      <dgm:prSet/>
      <dgm:spPr/>
      <dgm:t>
        <a:bodyPr/>
        <a:lstStyle/>
        <a:p>
          <a:endParaRPr lang="en-US"/>
        </a:p>
      </dgm:t>
    </dgm:pt>
    <dgm:pt modelId="{C3D871D8-23A5-4126-BE3B-FA3E39C8BBDC}" type="pres">
      <dgm:prSet presAssocID="{B12E125D-1758-44CE-8202-D100040301DA}" presName="root" presStyleCnt="0">
        <dgm:presLayoutVars>
          <dgm:dir/>
          <dgm:resizeHandles val="exact"/>
        </dgm:presLayoutVars>
      </dgm:prSet>
      <dgm:spPr/>
    </dgm:pt>
    <dgm:pt modelId="{3900C9DA-5E92-4159-A035-DDFAA3AB32E1}" type="pres">
      <dgm:prSet presAssocID="{B12E125D-1758-44CE-8202-D100040301DA}" presName="container" presStyleCnt="0">
        <dgm:presLayoutVars>
          <dgm:dir/>
          <dgm:resizeHandles val="exact"/>
        </dgm:presLayoutVars>
      </dgm:prSet>
      <dgm:spPr/>
    </dgm:pt>
    <dgm:pt modelId="{4CD26A95-8161-4420-A19C-5D7292D519D4}" type="pres">
      <dgm:prSet presAssocID="{41C849D4-04B8-4996-A6D9-D36BC6C5846A}" presName="compNode" presStyleCnt="0"/>
      <dgm:spPr/>
    </dgm:pt>
    <dgm:pt modelId="{108CE94E-E7E1-40C5-86F1-4D2545399312}" type="pres">
      <dgm:prSet presAssocID="{41C849D4-04B8-4996-A6D9-D36BC6C5846A}" presName="iconBgRect" presStyleLbl="bgShp" presStyleIdx="0" presStyleCnt="4"/>
      <dgm:spPr/>
    </dgm:pt>
    <dgm:pt modelId="{584328B9-A1DA-4B15-87D9-3EF347FEED42}" type="pres">
      <dgm:prSet presAssocID="{41C849D4-04B8-4996-A6D9-D36BC6C5846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1A9FDF61-8AD7-41F5-A4F3-42B5E6D7AFE1}" type="pres">
      <dgm:prSet presAssocID="{41C849D4-04B8-4996-A6D9-D36BC6C5846A}" presName="spaceRect" presStyleCnt="0"/>
      <dgm:spPr/>
    </dgm:pt>
    <dgm:pt modelId="{B7017331-30FD-4386-ADD7-F0BC65BA19FA}" type="pres">
      <dgm:prSet presAssocID="{41C849D4-04B8-4996-A6D9-D36BC6C5846A}" presName="textRect" presStyleLbl="revTx" presStyleIdx="0" presStyleCnt="4">
        <dgm:presLayoutVars>
          <dgm:chMax val="1"/>
          <dgm:chPref val="1"/>
        </dgm:presLayoutVars>
      </dgm:prSet>
      <dgm:spPr/>
    </dgm:pt>
    <dgm:pt modelId="{49AD7313-8160-4CDC-9430-D40BE6DBEBF0}" type="pres">
      <dgm:prSet presAssocID="{4C83FCAE-F739-4151-A862-F9D9AE5C6EC4}" presName="sibTrans" presStyleLbl="sibTrans2D1" presStyleIdx="0" presStyleCnt="0"/>
      <dgm:spPr/>
    </dgm:pt>
    <dgm:pt modelId="{8C90CDF3-77DF-4FEF-8AE3-3CFB5EFC8258}" type="pres">
      <dgm:prSet presAssocID="{674C084A-CA39-4609-A21C-313D837538C7}" presName="compNode" presStyleCnt="0"/>
      <dgm:spPr/>
    </dgm:pt>
    <dgm:pt modelId="{B52FE567-0E88-4298-AFC5-894EE97DD0DC}" type="pres">
      <dgm:prSet presAssocID="{674C084A-CA39-4609-A21C-313D837538C7}" presName="iconBgRect" presStyleLbl="bgShp" presStyleIdx="1" presStyleCnt="4"/>
      <dgm:spPr/>
    </dgm:pt>
    <dgm:pt modelId="{AC0112D0-5DC1-49E7-A3FC-D84BDE7235B1}" type="pres">
      <dgm:prSet presAssocID="{674C084A-CA39-4609-A21C-313D837538C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keleton"/>
        </a:ext>
      </dgm:extLst>
    </dgm:pt>
    <dgm:pt modelId="{08B4047F-CDB9-40BE-9FE7-55E06226C59E}" type="pres">
      <dgm:prSet presAssocID="{674C084A-CA39-4609-A21C-313D837538C7}" presName="spaceRect" presStyleCnt="0"/>
      <dgm:spPr/>
    </dgm:pt>
    <dgm:pt modelId="{1006972E-75BD-45CF-BA03-7DD096120C34}" type="pres">
      <dgm:prSet presAssocID="{674C084A-CA39-4609-A21C-313D837538C7}" presName="textRect" presStyleLbl="revTx" presStyleIdx="1" presStyleCnt="4">
        <dgm:presLayoutVars>
          <dgm:chMax val="1"/>
          <dgm:chPref val="1"/>
        </dgm:presLayoutVars>
      </dgm:prSet>
      <dgm:spPr/>
    </dgm:pt>
    <dgm:pt modelId="{BF39DDBC-087D-41E4-BFFF-27440E869436}" type="pres">
      <dgm:prSet presAssocID="{D65ADDE5-AB0D-4E1B-A082-77AA6F23800A}" presName="sibTrans" presStyleLbl="sibTrans2D1" presStyleIdx="0" presStyleCnt="0"/>
      <dgm:spPr/>
    </dgm:pt>
    <dgm:pt modelId="{4E6AA6F7-CD40-402E-B08F-E46953F08578}" type="pres">
      <dgm:prSet presAssocID="{64B17265-8932-44FE-936B-C8FB90648616}" presName="compNode" presStyleCnt="0"/>
      <dgm:spPr/>
    </dgm:pt>
    <dgm:pt modelId="{F037A3D2-F009-4470-8B0D-364A526F4938}" type="pres">
      <dgm:prSet presAssocID="{64B17265-8932-44FE-936B-C8FB90648616}" presName="iconBgRect" presStyleLbl="bgShp" presStyleIdx="2" presStyleCnt="4"/>
      <dgm:spPr/>
    </dgm:pt>
    <dgm:pt modelId="{57EDF171-B72A-4299-997A-13F5EF21674D}" type="pres">
      <dgm:prSet presAssocID="{64B17265-8932-44FE-936B-C8FB9064861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itcoin"/>
        </a:ext>
      </dgm:extLst>
    </dgm:pt>
    <dgm:pt modelId="{37308EFC-9335-4030-9A10-7FA5C7C9DC75}" type="pres">
      <dgm:prSet presAssocID="{64B17265-8932-44FE-936B-C8FB90648616}" presName="spaceRect" presStyleCnt="0"/>
      <dgm:spPr/>
    </dgm:pt>
    <dgm:pt modelId="{11805E15-93CC-4EE4-A635-68CB567B7C3B}" type="pres">
      <dgm:prSet presAssocID="{64B17265-8932-44FE-936B-C8FB90648616}" presName="textRect" presStyleLbl="revTx" presStyleIdx="2" presStyleCnt="4">
        <dgm:presLayoutVars>
          <dgm:chMax val="1"/>
          <dgm:chPref val="1"/>
        </dgm:presLayoutVars>
      </dgm:prSet>
      <dgm:spPr/>
    </dgm:pt>
    <dgm:pt modelId="{FD565667-269A-4E82-8C38-E829A12E0EE1}" type="pres">
      <dgm:prSet presAssocID="{A53D6A02-AFD5-43EB-A049-D2FE884DD8CC}" presName="sibTrans" presStyleLbl="sibTrans2D1" presStyleIdx="0" presStyleCnt="0"/>
      <dgm:spPr/>
    </dgm:pt>
    <dgm:pt modelId="{1A3ED47D-5E81-47DD-9D15-78C76B2CC81F}" type="pres">
      <dgm:prSet presAssocID="{7AD8FD4F-1E2D-41A3-A8FC-39C8D568E0B2}" presName="compNode" presStyleCnt="0"/>
      <dgm:spPr/>
    </dgm:pt>
    <dgm:pt modelId="{7E8C9561-5D58-44A2-8333-A04A51CDB640}" type="pres">
      <dgm:prSet presAssocID="{7AD8FD4F-1E2D-41A3-A8FC-39C8D568E0B2}" presName="iconBgRect" presStyleLbl="bgShp" presStyleIdx="3" presStyleCnt="4"/>
      <dgm:spPr/>
    </dgm:pt>
    <dgm:pt modelId="{F830FE3D-571B-4DBD-A744-2A024ED4CA92}" type="pres">
      <dgm:prSet presAssocID="{7AD8FD4F-1E2D-41A3-A8FC-39C8D568E0B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acher"/>
        </a:ext>
      </dgm:extLst>
    </dgm:pt>
    <dgm:pt modelId="{D577A115-8CB7-49AA-99F5-90A56C8FB659}" type="pres">
      <dgm:prSet presAssocID="{7AD8FD4F-1E2D-41A3-A8FC-39C8D568E0B2}" presName="spaceRect" presStyleCnt="0"/>
      <dgm:spPr/>
    </dgm:pt>
    <dgm:pt modelId="{46D32EB5-945D-488E-8771-BA962EA873FB}" type="pres">
      <dgm:prSet presAssocID="{7AD8FD4F-1E2D-41A3-A8FC-39C8D568E0B2}" presName="textRect" presStyleLbl="revTx" presStyleIdx="3" presStyleCnt="4">
        <dgm:presLayoutVars>
          <dgm:chMax val="1"/>
          <dgm:chPref val="1"/>
        </dgm:presLayoutVars>
      </dgm:prSet>
      <dgm:spPr/>
    </dgm:pt>
  </dgm:ptLst>
  <dgm:cxnLst>
    <dgm:cxn modelId="{29744A38-8883-49AF-990A-F432DE01F537}" type="presOf" srcId="{A53D6A02-AFD5-43EB-A049-D2FE884DD8CC}" destId="{FD565667-269A-4E82-8C38-E829A12E0EE1}" srcOrd="0" destOrd="0" presId="urn:microsoft.com/office/officeart/2018/2/layout/IconCircleList"/>
    <dgm:cxn modelId="{C666074C-3883-47F3-A55D-F981ED7A6085}" type="presOf" srcId="{B12E125D-1758-44CE-8202-D100040301DA}" destId="{C3D871D8-23A5-4126-BE3B-FA3E39C8BBDC}" srcOrd="0" destOrd="0" presId="urn:microsoft.com/office/officeart/2018/2/layout/IconCircleList"/>
    <dgm:cxn modelId="{5632E653-E3D1-463D-8F11-0381BD0EF2F5}" type="presOf" srcId="{4C83FCAE-F739-4151-A862-F9D9AE5C6EC4}" destId="{49AD7313-8160-4CDC-9430-D40BE6DBEBF0}" srcOrd="0" destOrd="0" presId="urn:microsoft.com/office/officeart/2018/2/layout/IconCircleList"/>
    <dgm:cxn modelId="{577F967F-ED26-4F29-92B7-E4D4C50BC622}" type="presOf" srcId="{41C849D4-04B8-4996-A6D9-D36BC6C5846A}" destId="{B7017331-30FD-4386-ADD7-F0BC65BA19FA}" srcOrd="0" destOrd="0" presId="urn:microsoft.com/office/officeart/2018/2/layout/IconCircleList"/>
    <dgm:cxn modelId="{65D5098A-1D0F-45CF-9612-5E82C2C6A24C}" type="presOf" srcId="{64B17265-8932-44FE-936B-C8FB90648616}" destId="{11805E15-93CC-4EE4-A635-68CB567B7C3B}" srcOrd="0" destOrd="0" presId="urn:microsoft.com/office/officeart/2018/2/layout/IconCircleList"/>
    <dgm:cxn modelId="{E3773292-A07C-4D97-9F1E-97B19B6C4841}" type="presOf" srcId="{674C084A-CA39-4609-A21C-313D837538C7}" destId="{1006972E-75BD-45CF-BA03-7DD096120C34}" srcOrd="0" destOrd="0" presId="urn:microsoft.com/office/officeart/2018/2/layout/IconCircleList"/>
    <dgm:cxn modelId="{F56431AA-88E4-4F01-9FAB-870745CA5867}" type="presOf" srcId="{7AD8FD4F-1E2D-41A3-A8FC-39C8D568E0B2}" destId="{46D32EB5-945D-488E-8771-BA962EA873FB}" srcOrd="0" destOrd="0" presId="urn:microsoft.com/office/officeart/2018/2/layout/IconCircleList"/>
    <dgm:cxn modelId="{5A0B9CB5-16D8-48F4-A9D9-F80696D73936}" srcId="{B12E125D-1758-44CE-8202-D100040301DA}" destId="{674C084A-CA39-4609-A21C-313D837538C7}" srcOrd="1" destOrd="0" parTransId="{3F513AFA-05CA-415C-BE4D-23DD36139E54}" sibTransId="{D65ADDE5-AB0D-4E1B-A082-77AA6F23800A}"/>
    <dgm:cxn modelId="{C5767ABD-57FB-4B7F-AC03-B9F7A977BBE9}" type="presOf" srcId="{D65ADDE5-AB0D-4E1B-A082-77AA6F23800A}" destId="{BF39DDBC-087D-41E4-BFFF-27440E869436}" srcOrd="0" destOrd="0" presId="urn:microsoft.com/office/officeart/2018/2/layout/IconCircleList"/>
    <dgm:cxn modelId="{E81249CD-319C-4570-BCA3-39D22DE8E83F}" srcId="{B12E125D-1758-44CE-8202-D100040301DA}" destId="{41C849D4-04B8-4996-A6D9-D36BC6C5846A}" srcOrd="0" destOrd="0" parTransId="{A65F9EC7-05EE-4A2E-9FD9-AA1A24E4F72D}" sibTransId="{4C83FCAE-F739-4151-A862-F9D9AE5C6EC4}"/>
    <dgm:cxn modelId="{FF79A7F3-B06A-4CA9-9EE4-18E5BDD13590}" srcId="{B12E125D-1758-44CE-8202-D100040301DA}" destId="{7AD8FD4F-1E2D-41A3-A8FC-39C8D568E0B2}" srcOrd="3" destOrd="0" parTransId="{F406A136-A166-45FC-B52C-CE0EB348957C}" sibTransId="{3B0C46C7-31F3-4337-8630-A90C3F84D959}"/>
    <dgm:cxn modelId="{378F03F7-5DF6-42D9-8E6B-4A4BCE39418C}" srcId="{B12E125D-1758-44CE-8202-D100040301DA}" destId="{64B17265-8932-44FE-936B-C8FB90648616}" srcOrd="2" destOrd="0" parTransId="{AF9359C5-FC0B-4E4A-9AA8-02D1598CDBE9}" sibTransId="{A53D6A02-AFD5-43EB-A049-D2FE884DD8CC}"/>
    <dgm:cxn modelId="{BDFFD07A-82FC-4706-860B-37B12D0377D2}" type="presParOf" srcId="{C3D871D8-23A5-4126-BE3B-FA3E39C8BBDC}" destId="{3900C9DA-5E92-4159-A035-DDFAA3AB32E1}" srcOrd="0" destOrd="0" presId="urn:microsoft.com/office/officeart/2018/2/layout/IconCircleList"/>
    <dgm:cxn modelId="{A1F3810D-FD56-4602-94E0-06E22302DDC7}" type="presParOf" srcId="{3900C9DA-5E92-4159-A035-DDFAA3AB32E1}" destId="{4CD26A95-8161-4420-A19C-5D7292D519D4}" srcOrd="0" destOrd="0" presId="urn:microsoft.com/office/officeart/2018/2/layout/IconCircleList"/>
    <dgm:cxn modelId="{C856DDC6-EE22-4106-AEE6-37FB7A05DD34}" type="presParOf" srcId="{4CD26A95-8161-4420-A19C-5D7292D519D4}" destId="{108CE94E-E7E1-40C5-86F1-4D2545399312}" srcOrd="0" destOrd="0" presId="urn:microsoft.com/office/officeart/2018/2/layout/IconCircleList"/>
    <dgm:cxn modelId="{2A7E59F1-3476-4115-91C2-BD183FB9A528}" type="presParOf" srcId="{4CD26A95-8161-4420-A19C-5D7292D519D4}" destId="{584328B9-A1DA-4B15-87D9-3EF347FEED42}" srcOrd="1" destOrd="0" presId="urn:microsoft.com/office/officeart/2018/2/layout/IconCircleList"/>
    <dgm:cxn modelId="{220C836F-7689-4E98-9FA4-69EF9C6C852E}" type="presParOf" srcId="{4CD26A95-8161-4420-A19C-5D7292D519D4}" destId="{1A9FDF61-8AD7-41F5-A4F3-42B5E6D7AFE1}" srcOrd="2" destOrd="0" presId="urn:microsoft.com/office/officeart/2018/2/layout/IconCircleList"/>
    <dgm:cxn modelId="{6603F205-5A65-4894-8AD9-84C985F0C23D}" type="presParOf" srcId="{4CD26A95-8161-4420-A19C-5D7292D519D4}" destId="{B7017331-30FD-4386-ADD7-F0BC65BA19FA}" srcOrd="3" destOrd="0" presId="urn:microsoft.com/office/officeart/2018/2/layout/IconCircleList"/>
    <dgm:cxn modelId="{9A8D4F0F-7269-4ED9-940D-E0B3658AAFE9}" type="presParOf" srcId="{3900C9DA-5E92-4159-A035-DDFAA3AB32E1}" destId="{49AD7313-8160-4CDC-9430-D40BE6DBEBF0}" srcOrd="1" destOrd="0" presId="urn:microsoft.com/office/officeart/2018/2/layout/IconCircleList"/>
    <dgm:cxn modelId="{9279C363-2090-474D-9865-E796415F91E8}" type="presParOf" srcId="{3900C9DA-5E92-4159-A035-DDFAA3AB32E1}" destId="{8C90CDF3-77DF-4FEF-8AE3-3CFB5EFC8258}" srcOrd="2" destOrd="0" presId="urn:microsoft.com/office/officeart/2018/2/layout/IconCircleList"/>
    <dgm:cxn modelId="{1E1C5416-5600-46AE-A1D9-E8FCEAED1EB1}" type="presParOf" srcId="{8C90CDF3-77DF-4FEF-8AE3-3CFB5EFC8258}" destId="{B52FE567-0E88-4298-AFC5-894EE97DD0DC}" srcOrd="0" destOrd="0" presId="urn:microsoft.com/office/officeart/2018/2/layout/IconCircleList"/>
    <dgm:cxn modelId="{22898300-27FC-4B0D-973E-BDC2BA5C505E}" type="presParOf" srcId="{8C90CDF3-77DF-4FEF-8AE3-3CFB5EFC8258}" destId="{AC0112D0-5DC1-49E7-A3FC-D84BDE7235B1}" srcOrd="1" destOrd="0" presId="urn:microsoft.com/office/officeart/2018/2/layout/IconCircleList"/>
    <dgm:cxn modelId="{0CF3B875-1DE3-49E4-B121-EEB6EC2690D5}" type="presParOf" srcId="{8C90CDF3-77DF-4FEF-8AE3-3CFB5EFC8258}" destId="{08B4047F-CDB9-40BE-9FE7-55E06226C59E}" srcOrd="2" destOrd="0" presId="urn:microsoft.com/office/officeart/2018/2/layout/IconCircleList"/>
    <dgm:cxn modelId="{CC48F7BE-D193-41C4-AF52-F7DAE23090D6}" type="presParOf" srcId="{8C90CDF3-77DF-4FEF-8AE3-3CFB5EFC8258}" destId="{1006972E-75BD-45CF-BA03-7DD096120C34}" srcOrd="3" destOrd="0" presId="urn:microsoft.com/office/officeart/2018/2/layout/IconCircleList"/>
    <dgm:cxn modelId="{C4BD23AF-5237-4E36-8D6F-1AD1809F7478}" type="presParOf" srcId="{3900C9DA-5E92-4159-A035-DDFAA3AB32E1}" destId="{BF39DDBC-087D-41E4-BFFF-27440E869436}" srcOrd="3" destOrd="0" presId="urn:microsoft.com/office/officeart/2018/2/layout/IconCircleList"/>
    <dgm:cxn modelId="{BE4DB8A9-8694-4FDC-B5E2-FC5D6ECEE61A}" type="presParOf" srcId="{3900C9DA-5E92-4159-A035-DDFAA3AB32E1}" destId="{4E6AA6F7-CD40-402E-B08F-E46953F08578}" srcOrd="4" destOrd="0" presId="urn:microsoft.com/office/officeart/2018/2/layout/IconCircleList"/>
    <dgm:cxn modelId="{6358BCFA-E992-4529-99EC-A6C4D5C4C32F}" type="presParOf" srcId="{4E6AA6F7-CD40-402E-B08F-E46953F08578}" destId="{F037A3D2-F009-4470-8B0D-364A526F4938}" srcOrd="0" destOrd="0" presId="urn:microsoft.com/office/officeart/2018/2/layout/IconCircleList"/>
    <dgm:cxn modelId="{2E52F4BB-CC14-479E-BA83-CB9070E72D7E}" type="presParOf" srcId="{4E6AA6F7-CD40-402E-B08F-E46953F08578}" destId="{57EDF171-B72A-4299-997A-13F5EF21674D}" srcOrd="1" destOrd="0" presId="urn:microsoft.com/office/officeart/2018/2/layout/IconCircleList"/>
    <dgm:cxn modelId="{4BB9CDE7-0209-4E1D-BF75-8E00F894D01C}" type="presParOf" srcId="{4E6AA6F7-CD40-402E-B08F-E46953F08578}" destId="{37308EFC-9335-4030-9A10-7FA5C7C9DC75}" srcOrd="2" destOrd="0" presId="urn:microsoft.com/office/officeart/2018/2/layout/IconCircleList"/>
    <dgm:cxn modelId="{801117FA-01D3-4220-B161-750EDF81F254}" type="presParOf" srcId="{4E6AA6F7-CD40-402E-B08F-E46953F08578}" destId="{11805E15-93CC-4EE4-A635-68CB567B7C3B}" srcOrd="3" destOrd="0" presId="urn:microsoft.com/office/officeart/2018/2/layout/IconCircleList"/>
    <dgm:cxn modelId="{E075E107-1506-46C2-A850-FA55C665290F}" type="presParOf" srcId="{3900C9DA-5E92-4159-A035-DDFAA3AB32E1}" destId="{FD565667-269A-4E82-8C38-E829A12E0EE1}" srcOrd="5" destOrd="0" presId="urn:microsoft.com/office/officeart/2018/2/layout/IconCircleList"/>
    <dgm:cxn modelId="{B1ABC2DE-901C-43D8-8DB3-B2CCE38C984B}" type="presParOf" srcId="{3900C9DA-5E92-4159-A035-DDFAA3AB32E1}" destId="{1A3ED47D-5E81-47DD-9D15-78C76B2CC81F}" srcOrd="6" destOrd="0" presId="urn:microsoft.com/office/officeart/2018/2/layout/IconCircleList"/>
    <dgm:cxn modelId="{1D3E9981-6B27-4C88-8033-4F65659AC4DB}" type="presParOf" srcId="{1A3ED47D-5E81-47DD-9D15-78C76B2CC81F}" destId="{7E8C9561-5D58-44A2-8333-A04A51CDB640}" srcOrd="0" destOrd="0" presId="urn:microsoft.com/office/officeart/2018/2/layout/IconCircleList"/>
    <dgm:cxn modelId="{C0CB3719-932C-4C71-94C1-D70D53C11AEA}" type="presParOf" srcId="{1A3ED47D-5E81-47DD-9D15-78C76B2CC81F}" destId="{F830FE3D-571B-4DBD-A744-2A024ED4CA92}" srcOrd="1" destOrd="0" presId="urn:microsoft.com/office/officeart/2018/2/layout/IconCircleList"/>
    <dgm:cxn modelId="{722E51F4-029E-40B0-A085-7AA23C23EF13}" type="presParOf" srcId="{1A3ED47D-5E81-47DD-9D15-78C76B2CC81F}" destId="{D577A115-8CB7-49AA-99F5-90A56C8FB659}" srcOrd="2" destOrd="0" presId="urn:microsoft.com/office/officeart/2018/2/layout/IconCircleList"/>
    <dgm:cxn modelId="{38111CAC-D507-4D27-B363-3971B83AAEE6}" type="presParOf" srcId="{1A3ED47D-5E81-47DD-9D15-78C76B2CC81F}" destId="{46D32EB5-945D-488E-8771-BA962EA873FB}"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8CE94E-E7E1-40C5-86F1-4D2545399312}">
      <dsp:nvSpPr>
        <dsp:cNvPr id="0" name=""/>
        <dsp:cNvSpPr/>
      </dsp:nvSpPr>
      <dsp:spPr>
        <a:xfrm>
          <a:off x="57854" y="123482"/>
          <a:ext cx="1256182" cy="1256182"/>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4328B9-A1DA-4B15-87D9-3EF347FEED42}">
      <dsp:nvSpPr>
        <dsp:cNvPr id="0" name=""/>
        <dsp:cNvSpPr/>
      </dsp:nvSpPr>
      <dsp:spPr>
        <a:xfrm>
          <a:off x="321652" y="387280"/>
          <a:ext cx="728586" cy="728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7017331-30FD-4386-ADD7-F0BC65BA19FA}">
      <dsp:nvSpPr>
        <dsp:cNvPr id="0" name=""/>
        <dsp:cNvSpPr/>
      </dsp:nvSpPr>
      <dsp:spPr>
        <a:xfrm>
          <a:off x="1583219" y="123482"/>
          <a:ext cx="2961002" cy="125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dirty="0"/>
            <a:t>MODULE CODE: BMSW4003_LON)</a:t>
          </a:r>
        </a:p>
      </dsp:txBody>
      <dsp:txXfrm>
        <a:off x="1583219" y="123482"/>
        <a:ext cx="2961002" cy="1256182"/>
      </dsp:txXfrm>
    </dsp:sp>
    <dsp:sp modelId="{B52FE567-0E88-4298-AFC5-894EE97DD0DC}">
      <dsp:nvSpPr>
        <dsp:cNvPr id="0" name=""/>
        <dsp:cNvSpPr/>
      </dsp:nvSpPr>
      <dsp:spPr>
        <a:xfrm>
          <a:off x="5060153" y="123482"/>
          <a:ext cx="1256182" cy="1256182"/>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0112D0-5DC1-49E7-A3FC-D84BDE7235B1}">
      <dsp:nvSpPr>
        <dsp:cNvPr id="0" name=""/>
        <dsp:cNvSpPr/>
      </dsp:nvSpPr>
      <dsp:spPr>
        <a:xfrm>
          <a:off x="5323952" y="387280"/>
          <a:ext cx="728586" cy="728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006972E-75BD-45CF-BA03-7DD096120C34}">
      <dsp:nvSpPr>
        <dsp:cNvPr id="0" name=""/>
        <dsp:cNvSpPr/>
      </dsp:nvSpPr>
      <dsp:spPr>
        <a:xfrm>
          <a:off x="6585518" y="123482"/>
          <a:ext cx="2961002" cy="125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dirty="0"/>
            <a:t>NAME: Catia Araujo, Nadine, Dumitrina  </a:t>
          </a:r>
        </a:p>
      </dsp:txBody>
      <dsp:txXfrm>
        <a:off x="6585518" y="123482"/>
        <a:ext cx="2961002" cy="1256182"/>
      </dsp:txXfrm>
    </dsp:sp>
    <dsp:sp modelId="{F037A3D2-F009-4470-8B0D-364A526F4938}">
      <dsp:nvSpPr>
        <dsp:cNvPr id="0" name=""/>
        <dsp:cNvSpPr/>
      </dsp:nvSpPr>
      <dsp:spPr>
        <a:xfrm>
          <a:off x="57854" y="1944828"/>
          <a:ext cx="1256182" cy="1256182"/>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EDF171-B72A-4299-997A-13F5EF21674D}">
      <dsp:nvSpPr>
        <dsp:cNvPr id="0" name=""/>
        <dsp:cNvSpPr/>
      </dsp:nvSpPr>
      <dsp:spPr>
        <a:xfrm>
          <a:off x="321652" y="2208627"/>
          <a:ext cx="728586" cy="728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1805E15-93CC-4EE4-A635-68CB567B7C3B}">
      <dsp:nvSpPr>
        <dsp:cNvPr id="0" name=""/>
        <dsp:cNvSpPr/>
      </dsp:nvSpPr>
      <dsp:spPr>
        <a:xfrm>
          <a:off x="1583219" y="1944828"/>
          <a:ext cx="2961002" cy="125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dirty="0"/>
            <a:t>ID NUMBER: 1916673, 1916671,1916156</a:t>
          </a:r>
        </a:p>
      </dsp:txBody>
      <dsp:txXfrm>
        <a:off x="1583219" y="1944828"/>
        <a:ext cx="2961002" cy="1256182"/>
      </dsp:txXfrm>
    </dsp:sp>
    <dsp:sp modelId="{7E8C9561-5D58-44A2-8333-A04A51CDB640}">
      <dsp:nvSpPr>
        <dsp:cNvPr id="0" name=""/>
        <dsp:cNvSpPr/>
      </dsp:nvSpPr>
      <dsp:spPr>
        <a:xfrm>
          <a:off x="5060153" y="1944828"/>
          <a:ext cx="1256182" cy="1256182"/>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30FE3D-571B-4DBD-A744-2A024ED4CA92}">
      <dsp:nvSpPr>
        <dsp:cNvPr id="0" name=""/>
        <dsp:cNvSpPr/>
      </dsp:nvSpPr>
      <dsp:spPr>
        <a:xfrm>
          <a:off x="5323952" y="2208627"/>
          <a:ext cx="728586" cy="72858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6D32EB5-945D-488E-8771-BA962EA873FB}">
      <dsp:nvSpPr>
        <dsp:cNvPr id="0" name=""/>
        <dsp:cNvSpPr/>
      </dsp:nvSpPr>
      <dsp:spPr>
        <a:xfrm>
          <a:off x="6585518" y="1944828"/>
          <a:ext cx="2961002" cy="125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a:t>LECTURE NAME: Terry Walcott</a:t>
          </a:r>
        </a:p>
      </dsp:txBody>
      <dsp:txXfrm>
        <a:off x="6585518" y="1944828"/>
        <a:ext cx="2961002" cy="1256182"/>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A591099-7EBE-4D12-B880-CCA6B38B92A6}" type="datetimeFigureOut">
              <a:rPr lang="en-US" smtClean="0"/>
              <a:t>4/29/2020</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3A36C10-A9D4-4995-9BAF-95FBD77A724B}" type="slidenum">
              <a:rPr lang="en-US" smtClean="0"/>
              <a:t>‹#›</a:t>
            </a:fld>
            <a:endParaRPr lang="en-US"/>
          </a:p>
        </p:txBody>
      </p:sp>
    </p:spTree>
    <p:extLst>
      <p:ext uri="{BB962C8B-B14F-4D97-AF65-F5344CB8AC3E}">
        <p14:creationId xmlns:p14="http://schemas.microsoft.com/office/powerpoint/2010/main" val="250921828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CF4299-1721-48C6-878D-74296BE00D21}" type="datetimeFigureOut">
              <a:rPr lang="en-US" smtClean="0"/>
              <a:t>4/29/2020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AEF9EC-8318-4FF6-847E-A85BBD2B7E49}" type="slidenum">
              <a:rPr lang="en-US" smtClean="0"/>
              <a:t>‹#›</a:t>
            </a:fld>
            <a:endParaRPr lang="en-US"/>
          </a:p>
        </p:txBody>
      </p:sp>
    </p:spTree>
    <p:extLst>
      <p:ext uri="{BB962C8B-B14F-4D97-AF65-F5344CB8AC3E}">
        <p14:creationId xmlns:p14="http://schemas.microsoft.com/office/powerpoint/2010/main" val="22831956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4/29/2020</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170685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6F79E80-105D-4CD8-AF07-4CEB9B9063CC}" type="datetime1">
              <a:rPr lang="en-US" smtClean="0"/>
              <a:t>4/29/2020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285774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59F2C64-0D63-44AF-997A-1B1FE1A96E19}" type="datetime1">
              <a:rPr lang="en-US" smtClean="0"/>
              <a:t>4/29/2020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48051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93EA110-C81D-4C5F-84B3-B5F5E7416EB9}" type="datetime1">
              <a:rPr lang="en-US" smtClean="0"/>
              <a:t>4/29/2020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57975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C8EC5ED-4C80-4726-926C-338D85485045}" type="datetime1">
              <a:rPr lang="en-US" smtClean="0"/>
              <a:t>4/29/2020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31375A4-56A4-47D6-9801-1991572033F7}"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610500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8647976-C764-44D0-930D-1AC5846C8450}" type="datetime1">
              <a:rPr lang="en-US" smtClean="0"/>
              <a:t>4/29/2020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31375A4-56A4-47D6-9801-1991572033F7}"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049348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FA5702-ECF8-4274-B6BF-9D5EEBC26FE5}" type="datetime1">
              <a:rPr lang="en-US" smtClean="0"/>
              <a:t>4/29/2020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5342181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0566C6A-A83C-4E27-990F-89F11F779CE0}" type="datetime1">
              <a:rPr lang="en-US" smtClean="0"/>
              <a:t>4/29/2020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9" name="Rectangle 8">
            <a:extLst>
              <a:ext uri="{FF2B5EF4-FFF2-40B4-BE49-F238E27FC236}">
                <a16:creationId xmlns:a16="http://schemas.microsoft.com/office/drawing/2014/main" id="{68354DCD-3D19-419F-B26C-CB2969FAD772}"/>
              </a:ext>
            </a:extLst>
          </p:cNvPr>
          <p:cNvSpPr/>
          <p:nvPr userDrawn="1"/>
        </p:nvSpPr>
        <p:spPr bwMode="hidden">
          <a:xfrm>
            <a:off x="0" y="0"/>
            <a:ext cx="73152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652489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4/29/2020</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274632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580562-E361-4901-81A9-DC99371C70DE}" type="datetime1">
              <a:rPr lang="en-US" smtClean="0"/>
              <a:t>4/29/2020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32071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A3E088F-5C71-4C3B-A46F-E5E332BBC3D1}" type="datetime1">
              <a:rPr lang="en-US" smtClean="0"/>
              <a:t>4/29/2020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884923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D14E86EA-95E3-4DA0-97E2-7D1BBAC51A0F}" type="datetime1">
              <a:rPr lang="en-US" smtClean="0"/>
              <a:t>4/29/2020</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E31375A4-56A4-47D6-9801-1991572033F7}" type="slidenum">
              <a:rPr lang="en-US" smtClean="0"/>
              <a:pPr/>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090874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08289" y="1409075"/>
            <a:ext cx="8231988" cy="2019924"/>
          </a:xfrm>
        </p:spPr>
        <p:txBody>
          <a:bodyPr>
            <a:normAutofit fontScale="90000"/>
          </a:bodyPr>
          <a:lstStyle/>
          <a:p>
            <a:pPr algn="ctr"/>
            <a:br>
              <a:rPr lang="en-US" dirty="0"/>
            </a:br>
            <a:br>
              <a:rPr lang="en-US" dirty="0"/>
            </a:br>
            <a:br>
              <a:rPr lang="en-US" dirty="0"/>
            </a:br>
            <a:r>
              <a:rPr lang="en-US" dirty="0"/>
              <a:t>DIGITAL SKILLS AND RESEARCH METHODS</a:t>
            </a:r>
            <a:br>
              <a:rPr lang="en-US" dirty="0"/>
            </a:br>
            <a:r>
              <a:rPr lang="en-US" dirty="0"/>
              <a:t>(BMSW4003)</a:t>
            </a:r>
          </a:p>
        </p:txBody>
      </p:sp>
    </p:spTree>
    <p:extLst>
      <p:ext uri="{BB962C8B-B14F-4D97-AF65-F5344CB8AC3E}">
        <p14:creationId xmlns:p14="http://schemas.microsoft.com/office/powerpoint/2010/main" val="10518781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graphicFrame>
        <p:nvGraphicFramePr>
          <p:cNvPr id="9" name="Content Placeholder 2">
            <a:extLst>
              <a:ext uri="{FF2B5EF4-FFF2-40B4-BE49-F238E27FC236}">
                <a16:creationId xmlns:a16="http://schemas.microsoft.com/office/drawing/2014/main" id="{291B2FEA-FDE5-4E7C-B7B1-D57D78006489}"/>
              </a:ext>
            </a:extLst>
          </p:cNvPr>
          <p:cNvGraphicFramePr>
            <a:graphicFrameLocks noGrp="1"/>
          </p:cNvGraphicFramePr>
          <p:nvPr>
            <p:ph idx="1"/>
            <p:extLst>
              <p:ext uri="{D42A27DB-BD31-4B8C-83A1-F6EECF244321}">
                <p14:modId xmlns:p14="http://schemas.microsoft.com/office/powerpoint/2010/main" val="337624606"/>
              </p:ext>
            </p:extLst>
          </p:nvPr>
        </p:nvGraphicFramePr>
        <p:xfrm>
          <a:off x="1450975" y="2340435"/>
          <a:ext cx="9604375" cy="33244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465965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20607-FB89-4EC7-9E1A-E8952F6FA179}"/>
              </a:ext>
            </a:extLst>
          </p:cNvPr>
          <p:cNvSpPr>
            <a:spLocks noGrp="1"/>
          </p:cNvSpPr>
          <p:nvPr>
            <p:ph type="title"/>
          </p:nvPr>
        </p:nvSpPr>
        <p:spPr/>
        <p:txBody>
          <a:bodyPr/>
          <a:lstStyle/>
          <a:p>
            <a:pPr algn="ctr"/>
            <a:r>
              <a:rPr lang="en-US" b="1" dirty="0"/>
              <a:t>Nurse the </a:t>
            </a:r>
            <a:r>
              <a:rPr lang="en-US" b="1" dirty="0" err="1"/>
              <a:t>nhs</a:t>
            </a:r>
            <a:endParaRPr lang="en-US" b="1" dirty="0"/>
          </a:p>
        </p:txBody>
      </p:sp>
      <p:pic>
        <p:nvPicPr>
          <p:cNvPr id="5" name="Content Placeholder 4" descr="A picture containing clock, table, man, white&#10;&#10;Description automatically generated">
            <a:extLst>
              <a:ext uri="{FF2B5EF4-FFF2-40B4-BE49-F238E27FC236}">
                <a16:creationId xmlns:a16="http://schemas.microsoft.com/office/drawing/2014/main" id="{B006CF16-3CE7-4DD3-9569-484952554E8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83853" y="2114598"/>
            <a:ext cx="6138725" cy="3449638"/>
          </a:xfrm>
        </p:spPr>
      </p:pic>
    </p:spTree>
    <p:extLst>
      <p:ext uri="{BB962C8B-B14F-4D97-AF65-F5344CB8AC3E}">
        <p14:creationId xmlns:p14="http://schemas.microsoft.com/office/powerpoint/2010/main" val="33703395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451579" y="804519"/>
            <a:ext cx="9603275" cy="1049235"/>
          </a:xfrm>
        </p:spPr>
        <p:txBody>
          <a:bodyPr>
            <a:normAutofit/>
          </a:bodyPr>
          <a:lstStyle/>
          <a:p>
            <a:pPr algn="ctr"/>
            <a:r>
              <a:rPr lang="en-US" b="1" dirty="0"/>
              <a:t>Introduction</a:t>
            </a:r>
          </a:p>
        </p:txBody>
      </p:sp>
      <p:sp>
        <p:nvSpPr>
          <p:cNvPr id="4" name="Content Placeholder 3">
            <a:extLst>
              <a:ext uri="{FF2B5EF4-FFF2-40B4-BE49-F238E27FC236}">
                <a16:creationId xmlns:a16="http://schemas.microsoft.com/office/drawing/2014/main" id="{18F1ACAB-9386-431C-BD89-8050A1D9A879}"/>
              </a:ext>
            </a:extLst>
          </p:cNvPr>
          <p:cNvSpPr>
            <a:spLocks noGrp="1"/>
          </p:cNvSpPr>
          <p:nvPr>
            <p:ph idx="1"/>
          </p:nvPr>
        </p:nvSpPr>
        <p:spPr>
          <a:xfrm>
            <a:off x="1451579" y="1988666"/>
            <a:ext cx="7167765" cy="3450613"/>
          </a:xfrm>
        </p:spPr>
        <p:txBody>
          <a:bodyPr>
            <a:normAutofit fontScale="85000" lnSpcReduction="10000"/>
          </a:bodyPr>
          <a:lstStyle/>
          <a:p>
            <a:pPr algn="just"/>
            <a:r>
              <a:rPr lang="en-US" dirty="0"/>
              <a:t>Nowadays, new technologies have developed and changed the whole world.</a:t>
            </a:r>
          </a:p>
          <a:p>
            <a:pPr algn="just"/>
            <a:r>
              <a:rPr lang="en-US" dirty="0"/>
              <a:t>The NHS transformed technology advances and healthcare consumers digitally driven was of receiving care.</a:t>
            </a:r>
          </a:p>
          <a:p>
            <a:pPr algn="just"/>
            <a:r>
              <a:rPr lang="en-US" dirty="0"/>
              <a:t>There are many benefits for patients and nurses incorporating technology through digital tools.</a:t>
            </a:r>
          </a:p>
          <a:p>
            <a:pPr algn="just"/>
            <a:r>
              <a:rPr lang="en-US" dirty="0"/>
              <a:t>The nurses can use the digital format for explain basic information to patients.</a:t>
            </a:r>
          </a:p>
          <a:p>
            <a:pPr algn="just"/>
            <a:r>
              <a:rPr lang="en-US" dirty="0"/>
              <a:t>They should provide options for change to improve health without having the patient come into the office systems and applications.</a:t>
            </a:r>
          </a:p>
          <a:p>
            <a:pPr algn="just"/>
            <a:endParaRPr lang="en-US" dirty="0"/>
          </a:p>
          <a:p>
            <a:pPr algn="just"/>
            <a:endParaRPr lang="en-US" dirty="0"/>
          </a:p>
          <a:p>
            <a:endParaRPr lang="en-US" dirty="0"/>
          </a:p>
        </p:txBody>
      </p:sp>
      <p:pic>
        <p:nvPicPr>
          <p:cNvPr id="1026" name="Picture 2" descr="Consulta Médica Através Do Internet Imagem de Stock - Imagem de ...">
            <a:extLst>
              <a:ext uri="{FF2B5EF4-FFF2-40B4-BE49-F238E27FC236}">
                <a16:creationId xmlns:a16="http://schemas.microsoft.com/office/drawing/2014/main" id="{6B6C1A7E-F61C-4EBB-AA91-A56C7813AD0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974391" y="2177321"/>
            <a:ext cx="2359761" cy="25033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9570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33" name="Rectangle 14">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34" name="Picture 16">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5" name="Straight Connector 18">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20">
            <a:extLst>
              <a:ext uri="{FF2B5EF4-FFF2-40B4-BE49-F238E27FC236}">
                <a16:creationId xmlns:a16="http://schemas.microsoft.com/office/drawing/2014/main" id="{A56012FD-74A8-4C91-B318-435CF2B719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1451579" y="804519"/>
            <a:ext cx="9603275" cy="1049235"/>
          </a:xfrm>
        </p:spPr>
        <p:txBody>
          <a:bodyPr vert="horz" lIns="91440" tIns="45720" rIns="91440" bIns="45720" rtlCol="0" anchor="t">
            <a:normAutofit/>
          </a:bodyPr>
          <a:lstStyle/>
          <a:p>
            <a:pPr algn="ctr"/>
            <a:r>
              <a:rPr lang="en-US" sz="2800" b="1" dirty="0"/>
              <a:t>DIGITAL HEALTH SYSTEMS AND APPLICATIONS</a:t>
            </a:r>
          </a:p>
        </p:txBody>
      </p:sp>
      <p:sp>
        <p:nvSpPr>
          <p:cNvPr id="3" name="Content Placeholder 2"/>
          <p:cNvSpPr>
            <a:spLocks noGrp="1"/>
          </p:cNvSpPr>
          <p:nvPr>
            <p:ph sz="half" idx="1"/>
          </p:nvPr>
        </p:nvSpPr>
        <p:spPr>
          <a:xfrm>
            <a:off x="1451579" y="1947540"/>
            <a:ext cx="6463228" cy="4105941"/>
          </a:xfrm>
        </p:spPr>
        <p:txBody>
          <a:bodyPr vert="horz" lIns="91440" tIns="45720" rIns="91440" bIns="45720" rtlCol="0" anchor="t">
            <a:normAutofit fontScale="92500" lnSpcReduction="10000"/>
          </a:bodyPr>
          <a:lstStyle/>
          <a:p>
            <a:pPr marL="0" indent="0" algn="just">
              <a:buNone/>
            </a:pPr>
            <a:r>
              <a:rPr lang="en-US" dirty="0"/>
              <a:t>According Digital Health, Andrew Robison digital nurse at Nottingham University Hospital NHS trust, research information through on IPhone, IPod or IPad device. Also, electronic observations allow the health professional to have tendency without having to go the location.</a:t>
            </a:r>
          </a:p>
          <a:p>
            <a:pPr marL="0" indent="0" algn="just">
              <a:buNone/>
            </a:pPr>
            <a:r>
              <a:rPr lang="en-US" dirty="0"/>
              <a:t>There was some systems could be programed to identify problems such a patient not feel very well.</a:t>
            </a:r>
          </a:p>
          <a:p>
            <a:pPr marL="0" indent="0" algn="just">
              <a:buNone/>
            </a:pPr>
            <a:r>
              <a:rPr lang="en-US" dirty="0"/>
              <a:t>Digital healthcare prefer to use other electronic tools for support electronic patient records and prescribing.</a:t>
            </a:r>
          </a:p>
          <a:p>
            <a:pPr marL="0" indent="0" algn="just">
              <a:buNone/>
            </a:pPr>
            <a:r>
              <a:rPr lang="en-US" dirty="0"/>
              <a:t>However some nurses are using software that can take images of diabetic foot ulcers</a:t>
            </a:r>
          </a:p>
          <a:p>
            <a:pPr marL="0" indent="0" algn="just">
              <a:buNone/>
            </a:pPr>
            <a:endParaRPr lang="en-US" dirty="0"/>
          </a:p>
          <a:p>
            <a:pPr algn="just"/>
            <a:endParaRPr lang="en-US" dirty="0"/>
          </a:p>
        </p:txBody>
      </p:sp>
      <p:pic>
        <p:nvPicPr>
          <p:cNvPr id="10" name="Picture 9" descr="A screen shot of a person&#10;&#10;Description automatically generated">
            <a:extLst>
              <a:ext uri="{FF2B5EF4-FFF2-40B4-BE49-F238E27FC236}">
                <a16:creationId xmlns:a16="http://schemas.microsoft.com/office/drawing/2014/main" id="{1C554FC1-9AAC-4C4F-BB7B-D156FD2131E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54649" y="2026141"/>
            <a:ext cx="3020126" cy="1851847"/>
          </a:xfrm>
          <a:prstGeom prst="rect">
            <a:avLst/>
          </a:prstGeom>
        </p:spPr>
      </p:pic>
    </p:spTree>
    <p:extLst>
      <p:ext uri="{BB962C8B-B14F-4D97-AF65-F5344CB8AC3E}">
        <p14:creationId xmlns:p14="http://schemas.microsoft.com/office/powerpoint/2010/main" val="7620810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7B80EF-59CA-4CC0-92C7-F256385C61CA}"/>
              </a:ext>
            </a:extLst>
          </p:cNvPr>
          <p:cNvSpPr>
            <a:spLocks noGrp="1"/>
          </p:cNvSpPr>
          <p:nvPr>
            <p:ph sz="half" idx="1"/>
          </p:nvPr>
        </p:nvSpPr>
        <p:spPr>
          <a:xfrm>
            <a:off x="1484026" y="2023672"/>
            <a:ext cx="9743607" cy="3375840"/>
          </a:xfrm>
        </p:spPr>
        <p:txBody>
          <a:bodyPr/>
          <a:lstStyle/>
          <a:p>
            <a:pPr marL="0" indent="0" algn="just">
              <a:buNone/>
            </a:pPr>
            <a:r>
              <a:rPr lang="en-US" dirty="0"/>
              <a:t>The health professional have been that learn the adoption of new technology. There was transformation in NHS to the 21 century St. </a:t>
            </a:r>
          </a:p>
          <a:p>
            <a:pPr marL="0" indent="0" algn="just">
              <a:buNone/>
            </a:pPr>
            <a:r>
              <a:rPr lang="en-US" dirty="0"/>
              <a:t>Additional,  the change for nurses about efficient and safety of digital health solutions is extremely important.</a:t>
            </a:r>
          </a:p>
          <a:p>
            <a:pPr marL="0" indent="0" algn="just">
              <a:buNone/>
            </a:pPr>
            <a:r>
              <a:rPr lang="en-US" dirty="0"/>
              <a:t>All communications channels should be sure by digital nurse between the nurses and ICT experts remain open. Therefore, nurses could be understand the benefits of digital health solutions by effective communication.</a:t>
            </a:r>
          </a:p>
          <a:p>
            <a:pPr marL="0" indent="0">
              <a:buNone/>
            </a:pPr>
            <a:endParaRPr lang="en-US" dirty="0"/>
          </a:p>
          <a:p>
            <a:endParaRPr lang="en-US" dirty="0"/>
          </a:p>
        </p:txBody>
      </p:sp>
    </p:spTree>
    <p:extLst>
      <p:ext uri="{BB962C8B-B14F-4D97-AF65-F5344CB8AC3E}">
        <p14:creationId xmlns:p14="http://schemas.microsoft.com/office/powerpoint/2010/main" val="24751680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0F273087-FEB2-454F-9F85-2D0C553CC72E}"/>
              </a:ext>
            </a:extLst>
          </p:cNvPr>
          <p:cNvSpPr>
            <a:spLocks noGrp="1"/>
          </p:cNvSpPr>
          <p:nvPr>
            <p:ph sz="half" idx="2"/>
          </p:nvPr>
        </p:nvSpPr>
        <p:spPr>
          <a:xfrm>
            <a:off x="1449217" y="2017343"/>
            <a:ext cx="9609706" cy="3441520"/>
          </a:xfrm>
        </p:spPr>
        <p:txBody>
          <a:bodyPr/>
          <a:lstStyle/>
          <a:p>
            <a:pPr marL="0" indent="0" algn="just">
              <a:buNone/>
            </a:pPr>
            <a:r>
              <a:rPr lang="en-US" dirty="0"/>
              <a:t>On the one hand, Robison defends that security the patient is a important concern and he have been that could be to easier getting a lot the information and events between the clinical and digital fields.</a:t>
            </a:r>
          </a:p>
          <a:p>
            <a:pPr marL="0" indent="0" algn="just">
              <a:buNone/>
            </a:pPr>
            <a:r>
              <a:rPr lang="en-US" dirty="0"/>
              <a:t>On the other hand, also Robison support with writing clinical in the case security through information about safety, risks and the least risky process. </a:t>
            </a:r>
          </a:p>
          <a:p>
            <a:pPr marL="0" indent="0" algn="just">
              <a:buNone/>
            </a:pPr>
            <a:r>
              <a:rPr lang="en-US" dirty="0"/>
              <a:t>In the future of digital nursing, one the most important that involve technology in healthcare is educating and training, because consists preparation of the future nurses for their digital oriented roles.</a:t>
            </a:r>
          </a:p>
        </p:txBody>
      </p:sp>
    </p:spTree>
    <p:extLst>
      <p:ext uri="{BB962C8B-B14F-4D97-AF65-F5344CB8AC3E}">
        <p14:creationId xmlns:p14="http://schemas.microsoft.com/office/powerpoint/2010/main" val="2499778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14811FE9-5505-496E-83EF-4EB159CFCFC8}"/>
              </a:ext>
            </a:extLst>
          </p:cNvPr>
          <p:cNvSpPr>
            <a:spLocks noGrp="1"/>
          </p:cNvSpPr>
          <p:nvPr>
            <p:ph sz="half" idx="1"/>
          </p:nvPr>
        </p:nvSpPr>
        <p:spPr>
          <a:xfrm>
            <a:off x="1450848" y="1873770"/>
            <a:ext cx="9566922" cy="3450791"/>
          </a:xfrm>
        </p:spPr>
        <p:txBody>
          <a:bodyPr/>
          <a:lstStyle/>
          <a:p>
            <a:pPr marL="0" indent="0" algn="just">
              <a:buNone/>
            </a:pPr>
            <a:r>
              <a:rPr lang="en-US" dirty="0"/>
              <a:t>For example, during NHS digital nursing week, there was in 2018 the Royal College of Nursing Kickstarted the Campaign. Also in 2020 the campaign had focus on training, include patient bedside technology wearable tech, mobile health and data security.</a:t>
            </a:r>
          </a:p>
          <a:p>
            <a:pPr marL="0" indent="0" algn="just">
              <a:buNone/>
            </a:pPr>
            <a:r>
              <a:rPr lang="en-US" dirty="0"/>
              <a:t>Lastly, Robison in digital healthcare, believe that it is not the future. </a:t>
            </a:r>
          </a:p>
          <a:p>
            <a:pPr marL="0" indent="0" algn="just">
              <a:buNone/>
            </a:pPr>
            <a:r>
              <a:rPr lang="en-US" dirty="0"/>
              <a:t>There will be development and capacity digital I nursing with evolution of the healthcare sector and improve patient care. </a:t>
            </a:r>
          </a:p>
        </p:txBody>
      </p:sp>
    </p:spTree>
    <p:extLst>
      <p:ext uri="{BB962C8B-B14F-4D97-AF65-F5344CB8AC3E}">
        <p14:creationId xmlns:p14="http://schemas.microsoft.com/office/powerpoint/2010/main" val="39997597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Text Placeholder 2"/>
          <p:cNvSpPr>
            <a:spLocks noGrp="1"/>
          </p:cNvSpPr>
          <p:nvPr>
            <p:ph type="body" idx="1"/>
          </p:nvPr>
        </p:nvSpPr>
        <p:spPr/>
        <p:txBody>
          <a:bodyPr/>
          <a:lstStyle/>
          <a:p>
            <a:endParaRPr lang="en-US"/>
          </a:p>
        </p:txBody>
      </p:sp>
      <p:sp>
        <p:nvSpPr>
          <p:cNvPr id="4" name="Content Placeholder 3"/>
          <p:cNvSpPr>
            <a:spLocks noGrp="1"/>
          </p:cNvSpPr>
          <p:nvPr>
            <p:ph sz="half" idx="2"/>
          </p:nvPr>
        </p:nvSpPr>
        <p:spPr/>
        <p:txBody>
          <a:bodyPr/>
          <a:lstStyle/>
          <a:p>
            <a:endParaRPr lang="en-US"/>
          </a:p>
        </p:txBody>
      </p:sp>
      <p:sp>
        <p:nvSpPr>
          <p:cNvPr id="5" name="Text Placeholder 4"/>
          <p:cNvSpPr>
            <a:spLocks noGrp="1"/>
          </p:cNvSpPr>
          <p:nvPr>
            <p:ph type="body" sz="quarter" idx="3"/>
          </p:nvPr>
        </p:nvSpPr>
        <p:spPr/>
        <p:txBody>
          <a:bodyPr/>
          <a:lstStyle/>
          <a:p>
            <a:endParaRPr lang="en-US"/>
          </a:p>
        </p:txBody>
      </p:sp>
      <p:sp>
        <p:nvSpPr>
          <p:cNvPr id="6" name="Content Placeholder 5"/>
          <p:cNvSpPr>
            <a:spLocks noGrp="1"/>
          </p:cNvSpPr>
          <p:nvPr>
            <p:ph sz="quarter" idx="4"/>
          </p:nvPr>
        </p:nvSpPr>
        <p:spPr/>
        <p:txBody>
          <a:bodyPr/>
          <a:lstStyle/>
          <a:p>
            <a:endParaRPr lang="en-US"/>
          </a:p>
        </p:txBody>
      </p:sp>
    </p:spTree>
    <p:extLst>
      <p:ext uri="{BB962C8B-B14F-4D97-AF65-F5344CB8AC3E}">
        <p14:creationId xmlns:p14="http://schemas.microsoft.com/office/powerpoint/2010/main" val="14286070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Tree>
    <p:extLst>
      <p:ext uri="{BB962C8B-B14F-4D97-AF65-F5344CB8AC3E}">
        <p14:creationId xmlns:p14="http://schemas.microsoft.com/office/powerpoint/2010/main" val="37573559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7261691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sp>
        <p:nvSpPr>
          <p:cNvPr id="4" name="Text Placeholder 3"/>
          <p:cNvSpPr>
            <a:spLocks noGrp="1"/>
          </p:cNvSpPr>
          <p:nvPr>
            <p:ph type="body" sz="half" idx="2"/>
          </p:nvPr>
        </p:nvSpPr>
        <p:spPr/>
        <p:txBody>
          <a:bodyPr/>
          <a:lstStyle/>
          <a:p>
            <a:endParaRPr lang="en-US"/>
          </a:p>
        </p:txBody>
      </p:sp>
    </p:spTree>
    <p:extLst>
      <p:ext uri="{BB962C8B-B14F-4D97-AF65-F5344CB8AC3E}">
        <p14:creationId xmlns:p14="http://schemas.microsoft.com/office/powerpoint/2010/main" val="16694188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Picture Placeholder 2"/>
          <p:cNvSpPr>
            <a:spLocks noGrp="1"/>
          </p:cNvSpPr>
          <p:nvPr>
            <p:ph type="pic" idx="1"/>
          </p:nvPr>
        </p:nvSpPr>
        <p:spPr/>
      </p:sp>
      <p:sp>
        <p:nvSpPr>
          <p:cNvPr id="4" name="Text Placeholder 3"/>
          <p:cNvSpPr>
            <a:spLocks noGrp="1"/>
          </p:cNvSpPr>
          <p:nvPr>
            <p:ph type="body" sz="half" idx="2"/>
          </p:nvPr>
        </p:nvSpPr>
        <p:spPr/>
        <p:txBody>
          <a:bodyPr/>
          <a:lstStyle/>
          <a:p>
            <a:endParaRPr lang="en-US"/>
          </a:p>
        </p:txBody>
      </p:sp>
    </p:spTree>
    <p:extLst>
      <p:ext uri="{BB962C8B-B14F-4D97-AF65-F5344CB8AC3E}">
        <p14:creationId xmlns:p14="http://schemas.microsoft.com/office/powerpoint/2010/main" val="13033019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06212-2458-4DE2-84EB-115C89A4241C}"/>
              </a:ext>
            </a:extLst>
          </p:cNvPr>
          <p:cNvSpPr>
            <a:spLocks noGrp="1"/>
          </p:cNvSpPr>
          <p:nvPr>
            <p:ph type="title"/>
          </p:nvPr>
        </p:nvSpPr>
        <p:spPr/>
        <p:txBody>
          <a:bodyPr/>
          <a:lstStyle/>
          <a:p>
            <a:endParaRPr lang="en-US"/>
          </a:p>
        </p:txBody>
      </p:sp>
      <p:sp>
        <p:nvSpPr>
          <p:cNvPr id="3" name="Picture Placeholder 2">
            <a:extLst>
              <a:ext uri="{FF2B5EF4-FFF2-40B4-BE49-F238E27FC236}">
                <a16:creationId xmlns:a16="http://schemas.microsoft.com/office/drawing/2014/main" id="{94A7EA52-F084-4A71-94BF-B3A3A29D3635}"/>
              </a:ext>
            </a:extLst>
          </p:cNvPr>
          <p:cNvSpPr>
            <a:spLocks noGrp="1"/>
          </p:cNvSpPr>
          <p:nvPr>
            <p:ph type="pic" idx="1"/>
          </p:nvPr>
        </p:nvSpPr>
        <p:spPr/>
      </p:sp>
      <p:sp>
        <p:nvSpPr>
          <p:cNvPr id="4" name="Text Placeholder 3">
            <a:extLst>
              <a:ext uri="{FF2B5EF4-FFF2-40B4-BE49-F238E27FC236}">
                <a16:creationId xmlns:a16="http://schemas.microsoft.com/office/drawing/2014/main" id="{614DB000-0C7D-442B-AE89-88240689F4DE}"/>
              </a:ext>
            </a:extLst>
          </p:cNvPr>
          <p:cNvSpPr>
            <a:spLocks noGrp="1"/>
          </p:cNvSpPr>
          <p:nvPr>
            <p:ph type="body" sz="half" idx="2"/>
          </p:nvPr>
        </p:nvSpPr>
        <p:spPr/>
        <p:txBody>
          <a:bodyPr/>
          <a:lstStyle/>
          <a:p>
            <a:endParaRPr lang="en-US"/>
          </a:p>
        </p:txBody>
      </p:sp>
    </p:spTree>
    <p:extLst>
      <p:ext uri="{BB962C8B-B14F-4D97-AF65-F5344CB8AC3E}">
        <p14:creationId xmlns:p14="http://schemas.microsoft.com/office/powerpoint/2010/main" val="1654501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BrushedMetal">
      <a:dk1>
        <a:sysClr val="windowText" lastClr="000000"/>
      </a:dk1>
      <a:lt1>
        <a:sysClr val="window" lastClr="FFFFFF"/>
      </a:lt1>
      <a:dk2>
        <a:srgbClr val="2F333A"/>
      </a:dk2>
      <a:lt2>
        <a:srgbClr val="E4F9F9"/>
      </a:lt2>
      <a:accent1>
        <a:srgbClr val="07CB98"/>
      </a:accent1>
      <a:accent2>
        <a:srgbClr val="5A90D1"/>
      </a:accent2>
      <a:accent3>
        <a:srgbClr val="E6AD1E"/>
      </a:accent3>
      <a:accent4>
        <a:srgbClr val="EA6312"/>
      </a:accent4>
      <a:accent5>
        <a:srgbClr val="8253A9"/>
      </a:accent5>
      <a:accent6>
        <a:srgbClr val="CB274A"/>
      </a:accent6>
      <a:hlink>
        <a:srgbClr val="5A90D1"/>
      </a:hlink>
      <a:folHlink>
        <a:srgbClr val="969696"/>
      </a:folHlink>
    </a:clrScheme>
    <a:fontScheme name="Georgia">
      <a:maj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BrushedMetal">
      <a:dk1>
        <a:sysClr val="windowText" lastClr="000000"/>
      </a:dk1>
      <a:lt1>
        <a:sysClr val="window" lastClr="FFFFFF"/>
      </a:lt1>
      <a:dk2>
        <a:srgbClr val="2F333A"/>
      </a:dk2>
      <a:lt2>
        <a:srgbClr val="E4F9F9"/>
      </a:lt2>
      <a:accent1>
        <a:srgbClr val="07CB98"/>
      </a:accent1>
      <a:accent2>
        <a:srgbClr val="5A90D1"/>
      </a:accent2>
      <a:accent3>
        <a:srgbClr val="E6AD1E"/>
      </a:accent3>
      <a:accent4>
        <a:srgbClr val="EA6312"/>
      </a:accent4>
      <a:accent5>
        <a:srgbClr val="8253A9"/>
      </a:accent5>
      <a:accent6>
        <a:srgbClr val="CB274A"/>
      </a:accent6>
      <a:hlink>
        <a:srgbClr val="5A90D1"/>
      </a:hlink>
      <a:folHlink>
        <a:srgbClr val="969696"/>
      </a:folHlink>
    </a:clrScheme>
    <a:fontScheme name="Georgia">
      <a:maj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C1D5F340F01F94FA2FD29A5E6DC872E" ma:contentTypeVersion="0" ma:contentTypeDescription="Create a new document." ma:contentTypeScope="" ma:versionID="f583bd66513a361a730282b6a794e352">
  <xsd:schema xmlns:xsd="http://www.w3.org/2001/XMLSchema" xmlns:xs="http://www.w3.org/2001/XMLSchema" xmlns:p="http://schemas.microsoft.com/office/2006/metadata/properties" targetNamespace="http://schemas.microsoft.com/office/2006/metadata/properties" ma:root="true" ma:fieldsID="6841151cf538834e171094e4faaf2d73">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D14CB3C-DD6A-4589-8D58-5C0829F3884F}">
  <ds:schemaRefs>
    <ds:schemaRef ds:uri="http://www.w3.org/XML/1998/namespace"/>
    <ds:schemaRef ds:uri="http://schemas.openxmlformats.org/package/2006/metadata/core-properties"/>
    <ds:schemaRef ds:uri="http://schemas.microsoft.com/office/2006/metadata/properties"/>
    <ds:schemaRef ds:uri="http://schemas.microsoft.com/office/2006/documentManagement/types"/>
    <ds:schemaRef ds:uri="http://schemas.microsoft.com/office/infopath/2007/PartnerControls"/>
    <ds:schemaRef ds:uri="http://purl.org/dc/elements/1.1/"/>
    <ds:schemaRef ds:uri="http://purl.org/dc/terms/"/>
    <ds:schemaRef ds:uri="http://purl.org/dc/dcmitype/"/>
  </ds:schemaRefs>
</ds:datastoreItem>
</file>

<file path=customXml/itemProps2.xml><?xml version="1.0" encoding="utf-8"?>
<ds:datastoreItem xmlns:ds="http://schemas.openxmlformats.org/officeDocument/2006/customXml" ds:itemID="{94FFF20D-36EF-4221-967D-256FA4FE1D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customXml/itemProps3.xml><?xml version="1.0" encoding="utf-8"?>
<ds:datastoreItem xmlns:ds="http://schemas.openxmlformats.org/officeDocument/2006/customXml" ds:itemID="{2C5835C7-785B-4573-B65C-743B0CF8D81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470</Words>
  <Application>Microsoft Office PowerPoint</Application>
  <PresentationFormat>Widescreen</PresentationFormat>
  <Paragraphs>27</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Georgia</vt:lpstr>
      <vt:lpstr>Gill Sans MT</vt:lpstr>
      <vt:lpstr>Gallery</vt:lpstr>
      <vt:lpstr>   DIGITAL SKILLS AND RESEARCH METHODS (BMSW4003)</vt:lpstr>
      <vt:lpstr>PowerPoint Presentation</vt:lpstr>
      <vt:lpstr>Nurse the nhs</vt:lpstr>
      <vt:lpstr>Introduction</vt:lpstr>
      <vt:lpstr>DIGITAL HEALTH SYSTEMS AND APPLICATIONS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2020-04-29T18:10:13Z</dcterms:created>
  <dcterms:modified xsi:type="dcterms:W3CDTF">2020-05-07T09:51:33Z</dcterms:modified>
</cp:coreProperties>
</file>