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658" r:id="rId2"/>
    <p:sldId id="4795" r:id="rId3"/>
    <p:sldId id="355" r:id="rId4"/>
    <p:sldId id="356" r:id="rId5"/>
    <p:sldId id="365" r:id="rId6"/>
    <p:sldId id="354" r:id="rId7"/>
    <p:sldId id="4796" r:id="rId8"/>
    <p:sldId id="267" r:id="rId9"/>
    <p:sldId id="260" r:id="rId10"/>
    <p:sldId id="263" r:id="rId11"/>
    <p:sldId id="264" r:id="rId12"/>
    <p:sldId id="265" r:id="rId13"/>
    <p:sldId id="262" r:id="rId14"/>
    <p:sldId id="366" r:id="rId15"/>
    <p:sldId id="259" r:id="rId16"/>
    <p:sldId id="367" r:id="rId17"/>
    <p:sldId id="368" r:id="rId18"/>
    <p:sldId id="269" r:id="rId19"/>
    <p:sldId id="369" r:id="rId20"/>
    <p:sldId id="370" r:id="rId21"/>
    <p:sldId id="371" r:id="rId22"/>
    <p:sldId id="372" r:id="rId23"/>
    <p:sldId id="373" r:id="rId24"/>
    <p:sldId id="375" r:id="rId25"/>
    <p:sldId id="374" r:id="rId26"/>
    <p:sldId id="266" r:id="rId27"/>
    <p:sldId id="268" r:id="rId28"/>
    <p:sldId id="270" r:id="rId29"/>
    <p:sldId id="271" r:id="rId30"/>
    <p:sldId id="272" r:id="rId31"/>
    <p:sldId id="273" r:id="rId32"/>
    <p:sldId id="275" r:id="rId33"/>
    <p:sldId id="276" r:id="rId34"/>
    <p:sldId id="376" r:id="rId35"/>
    <p:sldId id="377" r:id="rId36"/>
    <p:sldId id="4797" r:id="rId37"/>
    <p:sldId id="4798" r:id="rId38"/>
    <p:sldId id="4799"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31828E-A7C2-4668-B25A-416C6BF6FCC7}" v="42" dt="2025-02-04T15:39:15.5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8" d="100"/>
          <a:sy n="78" d="100"/>
        </p:scale>
        <p:origin x="54"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6131828E-A7C2-4668-B25A-416C6BF6FCC7}"/>
    <pc:docChg chg="undo custSel addSld delSld modSld sldOrd">
      <pc:chgData name="Helen Lee" userId="950b76d7-29a8-4037-9cf6-1d47a6b96373" providerId="ADAL" clId="{6131828E-A7C2-4668-B25A-416C6BF6FCC7}" dt="2025-02-04T15:47:09.446" v="2085" actId="14100"/>
      <pc:docMkLst>
        <pc:docMk/>
      </pc:docMkLst>
      <pc:sldChg chg="modSp del mod">
        <pc:chgData name="Helen Lee" userId="950b76d7-29a8-4037-9cf6-1d47a6b96373" providerId="ADAL" clId="{6131828E-A7C2-4668-B25A-416C6BF6FCC7}" dt="2025-02-03T16:33:50.637" v="260" actId="47"/>
        <pc:sldMkLst>
          <pc:docMk/>
          <pc:sldMk cId="3704749538" sldId="257"/>
        </pc:sldMkLst>
        <pc:spChg chg="mod">
          <ac:chgData name="Helen Lee" userId="950b76d7-29a8-4037-9cf6-1d47a6b96373" providerId="ADAL" clId="{6131828E-A7C2-4668-B25A-416C6BF6FCC7}" dt="2025-02-03T15:15:17.617" v="41" actId="20577"/>
          <ac:spMkLst>
            <pc:docMk/>
            <pc:sldMk cId="3704749538" sldId="257"/>
            <ac:spMk id="2" creationId="{415120AE-E47C-B949-0E3F-8BDC51B4592D}"/>
          </ac:spMkLst>
        </pc:spChg>
        <pc:spChg chg="mod">
          <ac:chgData name="Helen Lee" userId="950b76d7-29a8-4037-9cf6-1d47a6b96373" providerId="ADAL" clId="{6131828E-A7C2-4668-B25A-416C6BF6FCC7}" dt="2025-02-03T16:32:30.201" v="177" actId="1076"/>
          <ac:spMkLst>
            <pc:docMk/>
            <pc:sldMk cId="3704749538" sldId="257"/>
            <ac:spMk id="3" creationId="{0DCF5AB9-BAD7-E6A5-11A6-6081D58D7A69}"/>
          </ac:spMkLst>
        </pc:spChg>
      </pc:sldChg>
      <pc:sldChg chg="addSp delSp modSp del mod">
        <pc:chgData name="Helen Lee" userId="950b76d7-29a8-4037-9cf6-1d47a6b96373" providerId="ADAL" clId="{6131828E-A7C2-4668-B25A-416C6BF6FCC7}" dt="2025-02-03T16:35:21.983" v="333" actId="47"/>
        <pc:sldMkLst>
          <pc:docMk/>
          <pc:sldMk cId="557592546" sldId="258"/>
        </pc:sldMkLst>
        <pc:spChg chg="del mod">
          <ac:chgData name="Helen Lee" userId="950b76d7-29a8-4037-9cf6-1d47a6b96373" providerId="ADAL" clId="{6131828E-A7C2-4668-B25A-416C6BF6FCC7}" dt="2025-02-03T15:17:47.756" v="46" actId="478"/>
          <ac:spMkLst>
            <pc:docMk/>
            <pc:sldMk cId="557592546" sldId="258"/>
            <ac:spMk id="3" creationId="{D0551A0B-ABEA-3653-F5E1-F872DE15F90B}"/>
          </ac:spMkLst>
        </pc:spChg>
        <pc:spChg chg="add mod">
          <ac:chgData name="Helen Lee" userId="950b76d7-29a8-4037-9cf6-1d47a6b96373" providerId="ADAL" clId="{6131828E-A7C2-4668-B25A-416C6BF6FCC7}" dt="2025-02-03T15:17:47.756" v="46" actId="478"/>
          <ac:spMkLst>
            <pc:docMk/>
            <pc:sldMk cId="557592546" sldId="258"/>
            <ac:spMk id="5" creationId="{D962383F-0C83-DE7E-4F00-9BDB2E349289}"/>
          </ac:spMkLst>
        </pc:spChg>
      </pc:sldChg>
      <pc:sldChg chg="addSp modSp ord">
        <pc:chgData name="Helen Lee" userId="950b76d7-29a8-4037-9cf6-1d47a6b96373" providerId="ADAL" clId="{6131828E-A7C2-4668-B25A-416C6BF6FCC7}" dt="2025-02-03T16:41:17.091" v="447"/>
        <pc:sldMkLst>
          <pc:docMk/>
          <pc:sldMk cId="2117615548" sldId="259"/>
        </pc:sldMkLst>
        <pc:grpChg chg="add mod">
          <ac:chgData name="Helen Lee" userId="950b76d7-29a8-4037-9cf6-1d47a6b96373" providerId="ADAL" clId="{6131828E-A7C2-4668-B25A-416C6BF6FCC7}" dt="2025-02-03T16:41:17.091" v="447"/>
          <ac:grpSpMkLst>
            <pc:docMk/>
            <pc:sldMk cId="2117615548" sldId="259"/>
            <ac:grpSpMk id="4" creationId="{337AC531-4678-C941-2B33-C71650EC2488}"/>
          </ac:grpSpMkLst>
        </pc:grpChg>
        <pc:grpChg chg="mod">
          <ac:chgData name="Helen Lee" userId="950b76d7-29a8-4037-9cf6-1d47a6b96373" providerId="ADAL" clId="{6131828E-A7C2-4668-B25A-416C6BF6FCC7}" dt="2025-02-03T16:41:17.091" v="447"/>
          <ac:grpSpMkLst>
            <pc:docMk/>
            <pc:sldMk cId="2117615548" sldId="259"/>
            <ac:grpSpMk id="5" creationId="{DE00962E-C018-F6F0-66BA-D67EE24FD267}"/>
          </ac:grpSpMkLst>
        </pc:grpChg>
        <pc:picChg chg="mod">
          <ac:chgData name="Helen Lee" userId="950b76d7-29a8-4037-9cf6-1d47a6b96373" providerId="ADAL" clId="{6131828E-A7C2-4668-B25A-416C6BF6FCC7}" dt="2025-02-03T16:41:17.091" v="447"/>
          <ac:picMkLst>
            <pc:docMk/>
            <pc:sldMk cId="2117615548" sldId="259"/>
            <ac:picMk id="6" creationId="{8693DC9C-FEE2-4C9E-5056-4C4376E6420E}"/>
          </ac:picMkLst>
        </pc:picChg>
        <pc:picChg chg="mod">
          <ac:chgData name="Helen Lee" userId="950b76d7-29a8-4037-9cf6-1d47a6b96373" providerId="ADAL" clId="{6131828E-A7C2-4668-B25A-416C6BF6FCC7}" dt="2025-02-03T16:41:17.091" v="447"/>
          <ac:picMkLst>
            <pc:docMk/>
            <pc:sldMk cId="2117615548" sldId="259"/>
            <ac:picMk id="7" creationId="{BCF24370-F32A-D509-D13C-B2D0342CFEDE}"/>
          </ac:picMkLst>
        </pc:picChg>
        <pc:picChg chg="mod">
          <ac:chgData name="Helen Lee" userId="950b76d7-29a8-4037-9cf6-1d47a6b96373" providerId="ADAL" clId="{6131828E-A7C2-4668-B25A-416C6BF6FCC7}" dt="2025-02-03T16:41:17.091" v="447"/>
          <ac:picMkLst>
            <pc:docMk/>
            <pc:sldMk cId="2117615548" sldId="259"/>
            <ac:picMk id="8" creationId="{DBC18EE3-452C-B472-F058-C3ECF5B956EF}"/>
          </ac:picMkLst>
        </pc:picChg>
      </pc:sldChg>
      <pc:sldChg chg="addSp modSp mod ord">
        <pc:chgData name="Helen Lee" userId="950b76d7-29a8-4037-9cf6-1d47a6b96373" providerId="ADAL" clId="{6131828E-A7C2-4668-B25A-416C6BF6FCC7}" dt="2025-02-04T15:46:24.066" v="2077" actId="1076"/>
        <pc:sldMkLst>
          <pc:docMk/>
          <pc:sldMk cId="1724325068" sldId="260"/>
        </pc:sldMkLst>
        <pc:spChg chg="mod">
          <ac:chgData name="Helen Lee" userId="950b76d7-29a8-4037-9cf6-1d47a6b96373" providerId="ADAL" clId="{6131828E-A7C2-4668-B25A-416C6BF6FCC7}" dt="2025-02-04T15:46:24.066" v="2077" actId="1076"/>
          <ac:spMkLst>
            <pc:docMk/>
            <pc:sldMk cId="1724325068" sldId="260"/>
            <ac:spMk id="2" creationId="{6CC5E1CD-E5E9-42B3-A3E6-207D6E5BF104}"/>
          </ac:spMkLst>
        </pc:spChg>
        <pc:spChg chg="mod">
          <ac:chgData name="Helen Lee" userId="950b76d7-29a8-4037-9cf6-1d47a6b96373" providerId="ADAL" clId="{6131828E-A7C2-4668-B25A-416C6BF6FCC7}" dt="2025-02-03T21:55:01.048" v="517" actId="14100"/>
          <ac:spMkLst>
            <pc:docMk/>
            <pc:sldMk cId="1724325068" sldId="260"/>
            <ac:spMk id="3" creationId="{2E4A2865-C832-9CEF-43B8-3A9078E439C2}"/>
          </ac:spMkLst>
        </pc:spChg>
        <pc:grpChg chg="add mod">
          <ac:chgData name="Helen Lee" userId="950b76d7-29a8-4037-9cf6-1d47a6b96373" providerId="ADAL" clId="{6131828E-A7C2-4668-B25A-416C6BF6FCC7}" dt="2025-02-03T16:41:07.774" v="444"/>
          <ac:grpSpMkLst>
            <pc:docMk/>
            <pc:sldMk cId="1724325068" sldId="260"/>
            <ac:grpSpMk id="4" creationId="{5F273307-B5E7-26C9-65FC-970AAF8375D1}"/>
          </ac:grpSpMkLst>
        </pc:grpChg>
        <pc:grpChg chg="mod">
          <ac:chgData name="Helen Lee" userId="950b76d7-29a8-4037-9cf6-1d47a6b96373" providerId="ADAL" clId="{6131828E-A7C2-4668-B25A-416C6BF6FCC7}" dt="2025-02-03T16:41:07.774" v="444"/>
          <ac:grpSpMkLst>
            <pc:docMk/>
            <pc:sldMk cId="1724325068" sldId="260"/>
            <ac:grpSpMk id="5" creationId="{4E87BADA-9825-E70B-596F-125930C44BB3}"/>
          </ac:grpSpMkLst>
        </pc:grpChg>
        <pc:picChg chg="mod">
          <ac:chgData name="Helen Lee" userId="950b76d7-29a8-4037-9cf6-1d47a6b96373" providerId="ADAL" clId="{6131828E-A7C2-4668-B25A-416C6BF6FCC7}" dt="2025-02-03T16:41:07.774" v="444"/>
          <ac:picMkLst>
            <pc:docMk/>
            <pc:sldMk cId="1724325068" sldId="260"/>
            <ac:picMk id="6" creationId="{CA0B2A13-0EA1-828A-3AE9-9C757E67D38B}"/>
          </ac:picMkLst>
        </pc:picChg>
        <pc:picChg chg="mod">
          <ac:chgData name="Helen Lee" userId="950b76d7-29a8-4037-9cf6-1d47a6b96373" providerId="ADAL" clId="{6131828E-A7C2-4668-B25A-416C6BF6FCC7}" dt="2025-02-03T16:41:07.774" v="444"/>
          <ac:picMkLst>
            <pc:docMk/>
            <pc:sldMk cId="1724325068" sldId="260"/>
            <ac:picMk id="7" creationId="{925E1321-F113-C106-B67B-F28A5B177150}"/>
          </ac:picMkLst>
        </pc:picChg>
        <pc:picChg chg="mod">
          <ac:chgData name="Helen Lee" userId="950b76d7-29a8-4037-9cf6-1d47a6b96373" providerId="ADAL" clId="{6131828E-A7C2-4668-B25A-416C6BF6FCC7}" dt="2025-02-03T16:41:07.774" v="444"/>
          <ac:picMkLst>
            <pc:docMk/>
            <pc:sldMk cId="1724325068" sldId="260"/>
            <ac:picMk id="8" creationId="{9DDBD981-6756-43D9-B378-D154592A26EF}"/>
          </ac:picMkLst>
        </pc:picChg>
      </pc:sldChg>
      <pc:sldChg chg="addSp modSp mod">
        <pc:chgData name="Helen Lee" userId="950b76d7-29a8-4037-9cf6-1d47a6b96373" providerId="ADAL" clId="{6131828E-A7C2-4668-B25A-416C6BF6FCC7}" dt="2025-02-03T22:20:12.117" v="706" actId="14100"/>
        <pc:sldMkLst>
          <pc:docMk/>
          <pc:sldMk cId="1366184929" sldId="262"/>
        </pc:sldMkLst>
        <pc:spChg chg="mod">
          <ac:chgData name="Helen Lee" userId="950b76d7-29a8-4037-9cf6-1d47a6b96373" providerId="ADAL" clId="{6131828E-A7C2-4668-B25A-416C6BF6FCC7}" dt="2025-02-03T22:20:12.117" v="706" actId="14100"/>
          <ac:spMkLst>
            <pc:docMk/>
            <pc:sldMk cId="1366184929" sldId="262"/>
            <ac:spMk id="2" creationId="{CC4A9793-6B6F-ACEC-EB10-72D4548D026A}"/>
          </ac:spMkLst>
        </pc:spChg>
        <pc:grpChg chg="add mod">
          <ac:chgData name="Helen Lee" userId="950b76d7-29a8-4037-9cf6-1d47a6b96373" providerId="ADAL" clId="{6131828E-A7C2-4668-B25A-416C6BF6FCC7}" dt="2025-02-03T16:41:09.130" v="445"/>
          <ac:grpSpMkLst>
            <pc:docMk/>
            <pc:sldMk cId="1366184929" sldId="262"/>
            <ac:grpSpMk id="4" creationId="{4A0C5E5E-FE63-9A3A-29D7-364B73E2D58F}"/>
          </ac:grpSpMkLst>
        </pc:grpChg>
        <pc:grpChg chg="mod">
          <ac:chgData name="Helen Lee" userId="950b76d7-29a8-4037-9cf6-1d47a6b96373" providerId="ADAL" clId="{6131828E-A7C2-4668-B25A-416C6BF6FCC7}" dt="2025-02-03T16:41:09.130" v="445"/>
          <ac:grpSpMkLst>
            <pc:docMk/>
            <pc:sldMk cId="1366184929" sldId="262"/>
            <ac:grpSpMk id="5" creationId="{E3FE34A7-FE7F-E8B6-8A8D-8F6075174354}"/>
          </ac:grpSpMkLst>
        </pc:grpChg>
        <pc:picChg chg="mod">
          <ac:chgData name="Helen Lee" userId="950b76d7-29a8-4037-9cf6-1d47a6b96373" providerId="ADAL" clId="{6131828E-A7C2-4668-B25A-416C6BF6FCC7}" dt="2025-02-03T16:41:09.130" v="445"/>
          <ac:picMkLst>
            <pc:docMk/>
            <pc:sldMk cId="1366184929" sldId="262"/>
            <ac:picMk id="6" creationId="{AE3EEC80-23AD-69E5-1E26-F1C2C3D56396}"/>
          </ac:picMkLst>
        </pc:picChg>
        <pc:picChg chg="mod">
          <ac:chgData name="Helen Lee" userId="950b76d7-29a8-4037-9cf6-1d47a6b96373" providerId="ADAL" clId="{6131828E-A7C2-4668-B25A-416C6BF6FCC7}" dt="2025-02-03T16:41:09.130" v="445"/>
          <ac:picMkLst>
            <pc:docMk/>
            <pc:sldMk cId="1366184929" sldId="262"/>
            <ac:picMk id="7" creationId="{0AC70709-3E74-AF17-7808-C21BCA4282BF}"/>
          </ac:picMkLst>
        </pc:picChg>
        <pc:picChg chg="mod">
          <ac:chgData name="Helen Lee" userId="950b76d7-29a8-4037-9cf6-1d47a6b96373" providerId="ADAL" clId="{6131828E-A7C2-4668-B25A-416C6BF6FCC7}" dt="2025-02-03T16:41:09.130" v="445"/>
          <ac:picMkLst>
            <pc:docMk/>
            <pc:sldMk cId="1366184929" sldId="262"/>
            <ac:picMk id="8" creationId="{AFF9A1D6-4107-36D2-3DDD-A306DFAC60CF}"/>
          </ac:picMkLst>
        </pc:picChg>
      </pc:sldChg>
      <pc:sldChg chg="addSp modSp ord">
        <pc:chgData name="Helen Lee" userId="950b76d7-29a8-4037-9cf6-1d47a6b96373" providerId="ADAL" clId="{6131828E-A7C2-4668-B25A-416C6BF6FCC7}" dt="2025-02-03T22:05:16.314" v="568"/>
        <pc:sldMkLst>
          <pc:docMk/>
          <pc:sldMk cId="4218121825" sldId="263"/>
        </pc:sldMkLst>
        <pc:grpChg chg="add mod">
          <ac:chgData name="Helen Lee" userId="950b76d7-29a8-4037-9cf6-1d47a6b96373" providerId="ADAL" clId="{6131828E-A7C2-4668-B25A-416C6BF6FCC7}" dt="2025-02-03T16:42:03.139" v="470"/>
          <ac:grpSpMkLst>
            <pc:docMk/>
            <pc:sldMk cId="4218121825" sldId="263"/>
            <ac:grpSpMk id="4" creationId="{15178F1A-0E61-46CF-6167-01D4D7893EC5}"/>
          </ac:grpSpMkLst>
        </pc:grpChg>
        <pc:grpChg chg="mod">
          <ac:chgData name="Helen Lee" userId="950b76d7-29a8-4037-9cf6-1d47a6b96373" providerId="ADAL" clId="{6131828E-A7C2-4668-B25A-416C6BF6FCC7}" dt="2025-02-03T16:42:03.139" v="470"/>
          <ac:grpSpMkLst>
            <pc:docMk/>
            <pc:sldMk cId="4218121825" sldId="263"/>
            <ac:grpSpMk id="5" creationId="{BE38EC83-C9D2-072E-F61D-1A19A441889D}"/>
          </ac:grpSpMkLst>
        </pc:grpChg>
        <pc:grpChg chg="add mod">
          <ac:chgData name="Helen Lee" userId="950b76d7-29a8-4037-9cf6-1d47a6b96373" providerId="ADAL" clId="{6131828E-A7C2-4668-B25A-416C6BF6FCC7}" dt="2025-02-03T16:42:03.961" v="471"/>
          <ac:grpSpMkLst>
            <pc:docMk/>
            <pc:sldMk cId="4218121825" sldId="263"/>
            <ac:grpSpMk id="9" creationId="{C6377AD8-66D7-7DF7-2A75-AA9320AF9AE7}"/>
          </ac:grpSpMkLst>
        </pc:grpChg>
        <pc:grpChg chg="mod">
          <ac:chgData name="Helen Lee" userId="950b76d7-29a8-4037-9cf6-1d47a6b96373" providerId="ADAL" clId="{6131828E-A7C2-4668-B25A-416C6BF6FCC7}" dt="2025-02-03T16:42:03.961" v="471"/>
          <ac:grpSpMkLst>
            <pc:docMk/>
            <pc:sldMk cId="4218121825" sldId="263"/>
            <ac:grpSpMk id="10" creationId="{D6C3B4E6-3543-9194-57D6-4F8809BE73CA}"/>
          </ac:grpSpMkLst>
        </pc:grpChg>
        <pc:picChg chg="mod">
          <ac:chgData name="Helen Lee" userId="950b76d7-29a8-4037-9cf6-1d47a6b96373" providerId="ADAL" clId="{6131828E-A7C2-4668-B25A-416C6BF6FCC7}" dt="2025-02-03T16:42:03.139" v="470"/>
          <ac:picMkLst>
            <pc:docMk/>
            <pc:sldMk cId="4218121825" sldId="263"/>
            <ac:picMk id="6" creationId="{A4D0C67C-29B4-CE5C-2005-116950D95667}"/>
          </ac:picMkLst>
        </pc:picChg>
        <pc:picChg chg="mod">
          <ac:chgData name="Helen Lee" userId="950b76d7-29a8-4037-9cf6-1d47a6b96373" providerId="ADAL" clId="{6131828E-A7C2-4668-B25A-416C6BF6FCC7}" dt="2025-02-03T16:42:03.139" v="470"/>
          <ac:picMkLst>
            <pc:docMk/>
            <pc:sldMk cId="4218121825" sldId="263"/>
            <ac:picMk id="7" creationId="{752A1B55-69DD-9349-D611-1723A1D68EF2}"/>
          </ac:picMkLst>
        </pc:picChg>
        <pc:picChg chg="mod">
          <ac:chgData name="Helen Lee" userId="950b76d7-29a8-4037-9cf6-1d47a6b96373" providerId="ADAL" clId="{6131828E-A7C2-4668-B25A-416C6BF6FCC7}" dt="2025-02-03T16:42:03.139" v="470"/>
          <ac:picMkLst>
            <pc:docMk/>
            <pc:sldMk cId="4218121825" sldId="263"/>
            <ac:picMk id="8" creationId="{5977080A-E0A2-8298-B83B-5DBE4820F724}"/>
          </ac:picMkLst>
        </pc:picChg>
        <pc:picChg chg="mod">
          <ac:chgData name="Helen Lee" userId="950b76d7-29a8-4037-9cf6-1d47a6b96373" providerId="ADAL" clId="{6131828E-A7C2-4668-B25A-416C6BF6FCC7}" dt="2025-02-03T16:42:03.961" v="471"/>
          <ac:picMkLst>
            <pc:docMk/>
            <pc:sldMk cId="4218121825" sldId="263"/>
            <ac:picMk id="11" creationId="{14985B9D-5BC5-298B-1D78-D997B5E38F60}"/>
          </ac:picMkLst>
        </pc:picChg>
        <pc:picChg chg="mod">
          <ac:chgData name="Helen Lee" userId="950b76d7-29a8-4037-9cf6-1d47a6b96373" providerId="ADAL" clId="{6131828E-A7C2-4668-B25A-416C6BF6FCC7}" dt="2025-02-03T16:42:03.961" v="471"/>
          <ac:picMkLst>
            <pc:docMk/>
            <pc:sldMk cId="4218121825" sldId="263"/>
            <ac:picMk id="12" creationId="{E3C7F966-0962-1756-5D01-841F6779FECF}"/>
          </ac:picMkLst>
        </pc:picChg>
        <pc:picChg chg="mod">
          <ac:chgData name="Helen Lee" userId="950b76d7-29a8-4037-9cf6-1d47a6b96373" providerId="ADAL" clId="{6131828E-A7C2-4668-B25A-416C6BF6FCC7}" dt="2025-02-03T16:42:03.961" v="471"/>
          <ac:picMkLst>
            <pc:docMk/>
            <pc:sldMk cId="4218121825" sldId="263"/>
            <ac:picMk id="13" creationId="{B00C2C2D-4AA4-F2C3-0B1E-8126FAB86941}"/>
          </ac:picMkLst>
        </pc:picChg>
      </pc:sldChg>
      <pc:sldChg chg="addSp modSp ord">
        <pc:chgData name="Helen Lee" userId="950b76d7-29a8-4037-9cf6-1d47a6b96373" providerId="ADAL" clId="{6131828E-A7C2-4668-B25A-416C6BF6FCC7}" dt="2025-02-03T22:05:16.314" v="568"/>
        <pc:sldMkLst>
          <pc:docMk/>
          <pc:sldMk cId="4223893375" sldId="264"/>
        </pc:sldMkLst>
        <pc:grpChg chg="add mod">
          <ac:chgData name="Helen Lee" userId="950b76d7-29a8-4037-9cf6-1d47a6b96373" providerId="ADAL" clId="{6131828E-A7C2-4668-B25A-416C6BF6FCC7}" dt="2025-02-03T16:42:13.082" v="472"/>
          <ac:grpSpMkLst>
            <pc:docMk/>
            <pc:sldMk cId="4223893375" sldId="264"/>
            <ac:grpSpMk id="3" creationId="{40858899-84CF-84B4-CFDB-703D57B1A1E0}"/>
          </ac:grpSpMkLst>
        </pc:grpChg>
        <pc:grpChg chg="mod">
          <ac:chgData name="Helen Lee" userId="950b76d7-29a8-4037-9cf6-1d47a6b96373" providerId="ADAL" clId="{6131828E-A7C2-4668-B25A-416C6BF6FCC7}" dt="2025-02-03T16:42:13.082" v="472"/>
          <ac:grpSpMkLst>
            <pc:docMk/>
            <pc:sldMk cId="4223893375" sldId="264"/>
            <ac:grpSpMk id="5" creationId="{7AC4D31E-C486-20D1-7F51-1C8FBD39B14E}"/>
          </ac:grpSpMkLst>
        </pc:grpChg>
        <pc:picChg chg="mod">
          <ac:chgData name="Helen Lee" userId="950b76d7-29a8-4037-9cf6-1d47a6b96373" providerId="ADAL" clId="{6131828E-A7C2-4668-B25A-416C6BF6FCC7}" dt="2025-02-03T16:42:13.082" v="472"/>
          <ac:picMkLst>
            <pc:docMk/>
            <pc:sldMk cId="4223893375" sldId="264"/>
            <ac:picMk id="6" creationId="{CA188F9D-0717-0ADC-4CDE-3CC8365753CE}"/>
          </ac:picMkLst>
        </pc:picChg>
        <pc:picChg chg="mod">
          <ac:chgData name="Helen Lee" userId="950b76d7-29a8-4037-9cf6-1d47a6b96373" providerId="ADAL" clId="{6131828E-A7C2-4668-B25A-416C6BF6FCC7}" dt="2025-02-03T16:42:13.082" v="472"/>
          <ac:picMkLst>
            <pc:docMk/>
            <pc:sldMk cId="4223893375" sldId="264"/>
            <ac:picMk id="7" creationId="{2D998B4B-274B-8D56-BF2F-01A7AF9D8F86}"/>
          </ac:picMkLst>
        </pc:picChg>
        <pc:picChg chg="mod">
          <ac:chgData name="Helen Lee" userId="950b76d7-29a8-4037-9cf6-1d47a6b96373" providerId="ADAL" clId="{6131828E-A7C2-4668-B25A-416C6BF6FCC7}" dt="2025-02-03T16:42:13.082" v="472"/>
          <ac:picMkLst>
            <pc:docMk/>
            <pc:sldMk cId="4223893375" sldId="264"/>
            <ac:picMk id="8" creationId="{44D7FB7A-E5C1-2F96-6C0C-CF97ACABE49F}"/>
          </ac:picMkLst>
        </pc:picChg>
      </pc:sldChg>
      <pc:sldChg chg="addSp modSp mod ord">
        <pc:chgData name="Helen Lee" userId="950b76d7-29a8-4037-9cf6-1d47a6b96373" providerId="ADAL" clId="{6131828E-A7C2-4668-B25A-416C6BF6FCC7}" dt="2025-02-03T22:08:33.667" v="581" actId="13900"/>
        <pc:sldMkLst>
          <pc:docMk/>
          <pc:sldMk cId="4060180640" sldId="265"/>
        </pc:sldMkLst>
        <pc:spChg chg="mod">
          <ac:chgData name="Helen Lee" userId="950b76d7-29a8-4037-9cf6-1d47a6b96373" providerId="ADAL" clId="{6131828E-A7C2-4668-B25A-416C6BF6FCC7}" dt="2025-02-03T22:08:23.816" v="577" actId="14100"/>
          <ac:spMkLst>
            <pc:docMk/>
            <pc:sldMk cId="4060180640" sldId="265"/>
            <ac:spMk id="2" creationId="{C7513B9F-9FC9-02EA-D64D-4C2A255FE237}"/>
          </ac:spMkLst>
        </pc:spChg>
        <pc:spChg chg="mod">
          <ac:chgData name="Helen Lee" userId="950b76d7-29a8-4037-9cf6-1d47a6b96373" providerId="ADAL" clId="{6131828E-A7C2-4668-B25A-416C6BF6FCC7}" dt="2025-02-03T22:08:33.667" v="581" actId="13900"/>
          <ac:spMkLst>
            <pc:docMk/>
            <pc:sldMk cId="4060180640" sldId="265"/>
            <ac:spMk id="3" creationId="{9D872200-65FE-2DC9-22C5-06BABBDE4768}"/>
          </ac:spMkLst>
        </pc:spChg>
        <pc:grpChg chg="add mod">
          <ac:chgData name="Helen Lee" userId="950b76d7-29a8-4037-9cf6-1d47a6b96373" providerId="ADAL" clId="{6131828E-A7C2-4668-B25A-416C6BF6FCC7}" dt="2025-02-03T16:42:15.486" v="473"/>
          <ac:grpSpMkLst>
            <pc:docMk/>
            <pc:sldMk cId="4060180640" sldId="265"/>
            <ac:grpSpMk id="4" creationId="{BE29B3FB-C9B1-7485-BBAE-EA4470EA6151}"/>
          </ac:grpSpMkLst>
        </pc:grpChg>
        <pc:grpChg chg="mod">
          <ac:chgData name="Helen Lee" userId="950b76d7-29a8-4037-9cf6-1d47a6b96373" providerId="ADAL" clId="{6131828E-A7C2-4668-B25A-416C6BF6FCC7}" dt="2025-02-03T16:42:15.486" v="473"/>
          <ac:grpSpMkLst>
            <pc:docMk/>
            <pc:sldMk cId="4060180640" sldId="265"/>
            <ac:grpSpMk id="5" creationId="{AE5B7099-BE0E-43BB-8EBB-DB7F4DE3E625}"/>
          </ac:grpSpMkLst>
        </pc:grpChg>
        <pc:picChg chg="mod">
          <ac:chgData name="Helen Lee" userId="950b76d7-29a8-4037-9cf6-1d47a6b96373" providerId="ADAL" clId="{6131828E-A7C2-4668-B25A-416C6BF6FCC7}" dt="2025-02-03T16:42:15.486" v="473"/>
          <ac:picMkLst>
            <pc:docMk/>
            <pc:sldMk cId="4060180640" sldId="265"/>
            <ac:picMk id="6" creationId="{1D47855B-34F6-2032-6F8C-5CAC7DD81FC9}"/>
          </ac:picMkLst>
        </pc:picChg>
        <pc:picChg chg="mod">
          <ac:chgData name="Helen Lee" userId="950b76d7-29a8-4037-9cf6-1d47a6b96373" providerId="ADAL" clId="{6131828E-A7C2-4668-B25A-416C6BF6FCC7}" dt="2025-02-03T16:42:15.486" v="473"/>
          <ac:picMkLst>
            <pc:docMk/>
            <pc:sldMk cId="4060180640" sldId="265"/>
            <ac:picMk id="7" creationId="{CA4F7525-1497-D16E-0830-1714BEB729A8}"/>
          </ac:picMkLst>
        </pc:picChg>
        <pc:picChg chg="mod">
          <ac:chgData name="Helen Lee" userId="950b76d7-29a8-4037-9cf6-1d47a6b96373" providerId="ADAL" clId="{6131828E-A7C2-4668-B25A-416C6BF6FCC7}" dt="2025-02-03T16:42:15.486" v="473"/>
          <ac:picMkLst>
            <pc:docMk/>
            <pc:sldMk cId="4060180640" sldId="265"/>
            <ac:picMk id="8" creationId="{513C343D-D205-67D6-5F35-EA76AF4CA25C}"/>
          </ac:picMkLst>
        </pc:picChg>
      </pc:sldChg>
      <pc:sldChg chg="addSp modSp mod">
        <pc:chgData name="Helen Lee" userId="950b76d7-29a8-4037-9cf6-1d47a6b96373" providerId="ADAL" clId="{6131828E-A7C2-4668-B25A-416C6BF6FCC7}" dt="2025-02-03T16:42:51.536" v="478" actId="207"/>
        <pc:sldMkLst>
          <pc:docMk/>
          <pc:sldMk cId="1887354889" sldId="266"/>
        </pc:sldMkLst>
        <pc:spChg chg="mod">
          <ac:chgData name="Helen Lee" userId="950b76d7-29a8-4037-9cf6-1d47a6b96373" providerId="ADAL" clId="{6131828E-A7C2-4668-B25A-416C6BF6FCC7}" dt="2025-02-03T16:42:21.747" v="475" actId="1076"/>
          <ac:spMkLst>
            <pc:docMk/>
            <pc:sldMk cId="1887354889" sldId="266"/>
            <ac:spMk id="2" creationId="{0BF1D045-455E-B23C-3306-44528413C654}"/>
          </ac:spMkLst>
        </pc:spChg>
        <pc:spChg chg="mod">
          <ac:chgData name="Helen Lee" userId="950b76d7-29a8-4037-9cf6-1d47a6b96373" providerId="ADAL" clId="{6131828E-A7C2-4668-B25A-416C6BF6FCC7}" dt="2025-02-03T16:42:51.536" v="478" actId="207"/>
          <ac:spMkLst>
            <pc:docMk/>
            <pc:sldMk cId="1887354889" sldId="266"/>
            <ac:spMk id="3" creationId="{FB27A386-8877-1647-0A3A-DBB7BBB45380}"/>
          </ac:spMkLst>
        </pc:spChg>
        <pc:grpChg chg="add mod">
          <ac:chgData name="Helen Lee" userId="950b76d7-29a8-4037-9cf6-1d47a6b96373" providerId="ADAL" clId="{6131828E-A7C2-4668-B25A-416C6BF6FCC7}" dt="2025-02-03T16:42:16.687" v="474"/>
          <ac:grpSpMkLst>
            <pc:docMk/>
            <pc:sldMk cId="1887354889" sldId="266"/>
            <ac:grpSpMk id="4" creationId="{D730CAB0-345F-BE39-A747-FA5C677CDC9E}"/>
          </ac:grpSpMkLst>
        </pc:grpChg>
        <pc:grpChg chg="mod">
          <ac:chgData name="Helen Lee" userId="950b76d7-29a8-4037-9cf6-1d47a6b96373" providerId="ADAL" clId="{6131828E-A7C2-4668-B25A-416C6BF6FCC7}" dt="2025-02-03T16:42:16.687" v="474"/>
          <ac:grpSpMkLst>
            <pc:docMk/>
            <pc:sldMk cId="1887354889" sldId="266"/>
            <ac:grpSpMk id="5" creationId="{DBB3E1B9-6CD4-33E7-164E-EA0DD9AAE902}"/>
          </ac:grpSpMkLst>
        </pc:grpChg>
        <pc:picChg chg="mod">
          <ac:chgData name="Helen Lee" userId="950b76d7-29a8-4037-9cf6-1d47a6b96373" providerId="ADAL" clId="{6131828E-A7C2-4668-B25A-416C6BF6FCC7}" dt="2025-02-03T16:42:16.687" v="474"/>
          <ac:picMkLst>
            <pc:docMk/>
            <pc:sldMk cId="1887354889" sldId="266"/>
            <ac:picMk id="6" creationId="{EEAEDF86-D66A-8A24-B5FF-405E54D494ED}"/>
          </ac:picMkLst>
        </pc:picChg>
        <pc:picChg chg="mod">
          <ac:chgData name="Helen Lee" userId="950b76d7-29a8-4037-9cf6-1d47a6b96373" providerId="ADAL" clId="{6131828E-A7C2-4668-B25A-416C6BF6FCC7}" dt="2025-02-03T16:42:16.687" v="474"/>
          <ac:picMkLst>
            <pc:docMk/>
            <pc:sldMk cId="1887354889" sldId="266"/>
            <ac:picMk id="7" creationId="{481B7512-6979-13D3-F3F8-A015DCCD4680}"/>
          </ac:picMkLst>
        </pc:picChg>
        <pc:picChg chg="mod">
          <ac:chgData name="Helen Lee" userId="950b76d7-29a8-4037-9cf6-1d47a6b96373" providerId="ADAL" clId="{6131828E-A7C2-4668-B25A-416C6BF6FCC7}" dt="2025-02-03T16:42:16.687" v="474"/>
          <ac:picMkLst>
            <pc:docMk/>
            <pc:sldMk cId="1887354889" sldId="266"/>
            <ac:picMk id="8" creationId="{3DC8947E-9D93-742C-01C5-D37DFAA34E88}"/>
          </ac:picMkLst>
        </pc:picChg>
      </pc:sldChg>
      <pc:sldChg chg="addSp modSp ord">
        <pc:chgData name="Helen Lee" userId="950b76d7-29a8-4037-9cf6-1d47a6b96373" providerId="ADAL" clId="{6131828E-A7C2-4668-B25A-416C6BF6FCC7}" dt="2025-02-03T22:05:16.314" v="568"/>
        <pc:sldMkLst>
          <pc:docMk/>
          <pc:sldMk cId="1371543070" sldId="267"/>
        </pc:sldMkLst>
        <pc:grpChg chg="add mod">
          <ac:chgData name="Helen Lee" userId="950b76d7-29a8-4037-9cf6-1d47a6b96373" providerId="ADAL" clId="{6131828E-A7C2-4668-B25A-416C6BF6FCC7}" dt="2025-02-03T16:42:01.973" v="469"/>
          <ac:grpSpMkLst>
            <pc:docMk/>
            <pc:sldMk cId="1371543070" sldId="267"/>
            <ac:grpSpMk id="4" creationId="{10191F19-2655-E8A4-1E67-243957B34A2E}"/>
          </ac:grpSpMkLst>
        </pc:grpChg>
        <pc:grpChg chg="mod">
          <ac:chgData name="Helen Lee" userId="950b76d7-29a8-4037-9cf6-1d47a6b96373" providerId="ADAL" clId="{6131828E-A7C2-4668-B25A-416C6BF6FCC7}" dt="2025-02-03T16:42:01.973" v="469"/>
          <ac:grpSpMkLst>
            <pc:docMk/>
            <pc:sldMk cId="1371543070" sldId="267"/>
            <ac:grpSpMk id="5" creationId="{B0D2EAB0-7796-4931-0358-9C6C51BA2C9F}"/>
          </ac:grpSpMkLst>
        </pc:grpChg>
        <pc:picChg chg="mod">
          <ac:chgData name="Helen Lee" userId="950b76d7-29a8-4037-9cf6-1d47a6b96373" providerId="ADAL" clId="{6131828E-A7C2-4668-B25A-416C6BF6FCC7}" dt="2025-02-03T16:42:01.973" v="469"/>
          <ac:picMkLst>
            <pc:docMk/>
            <pc:sldMk cId="1371543070" sldId="267"/>
            <ac:picMk id="6" creationId="{291E24E5-7321-B25C-A59D-F7D19994313F}"/>
          </ac:picMkLst>
        </pc:picChg>
        <pc:picChg chg="mod">
          <ac:chgData name="Helen Lee" userId="950b76d7-29a8-4037-9cf6-1d47a6b96373" providerId="ADAL" clId="{6131828E-A7C2-4668-B25A-416C6BF6FCC7}" dt="2025-02-03T16:42:01.973" v="469"/>
          <ac:picMkLst>
            <pc:docMk/>
            <pc:sldMk cId="1371543070" sldId="267"/>
            <ac:picMk id="7" creationId="{2F07B583-7C54-4716-10FA-B8BE21BE57BF}"/>
          </ac:picMkLst>
        </pc:picChg>
        <pc:picChg chg="mod">
          <ac:chgData name="Helen Lee" userId="950b76d7-29a8-4037-9cf6-1d47a6b96373" providerId="ADAL" clId="{6131828E-A7C2-4668-B25A-416C6BF6FCC7}" dt="2025-02-03T16:42:01.973" v="469"/>
          <ac:picMkLst>
            <pc:docMk/>
            <pc:sldMk cId="1371543070" sldId="267"/>
            <ac:picMk id="8" creationId="{BE6AA90F-3B05-D795-69EE-65403FDD4043}"/>
          </ac:picMkLst>
        </pc:picChg>
      </pc:sldChg>
      <pc:sldChg chg="addSp modSp mod">
        <pc:chgData name="Helen Lee" userId="950b76d7-29a8-4037-9cf6-1d47a6b96373" providerId="ADAL" clId="{6131828E-A7C2-4668-B25A-416C6BF6FCC7}" dt="2025-02-03T16:43:09.876" v="481" actId="207"/>
        <pc:sldMkLst>
          <pc:docMk/>
          <pc:sldMk cId="445587051" sldId="268"/>
        </pc:sldMkLst>
        <pc:spChg chg="mod">
          <ac:chgData name="Helen Lee" userId="950b76d7-29a8-4037-9cf6-1d47a6b96373" providerId="ADAL" clId="{6131828E-A7C2-4668-B25A-416C6BF6FCC7}" dt="2025-02-03T16:43:09.876" v="481" actId="207"/>
          <ac:spMkLst>
            <pc:docMk/>
            <pc:sldMk cId="445587051" sldId="268"/>
            <ac:spMk id="3" creationId="{4B3E9DFF-A115-B954-1023-846E12917771}"/>
          </ac:spMkLst>
        </pc:spChg>
        <pc:grpChg chg="add mod">
          <ac:chgData name="Helen Lee" userId="950b76d7-29a8-4037-9cf6-1d47a6b96373" providerId="ADAL" clId="{6131828E-A7C2-4668-B25A-416C6BF6FCC7}" dt="2025-02-03T16:42:55.397" v="479"/>
          <ac:grpSpMkLst>
            <pc:docMk/>
            <pc:sldMk cId="445587051" sldId="268"/>
            <ac:grpSpMk id="4" creationId="{5AF2B93A-3B90-BC30-41E5-32530554CD36}"/>
          </ac:grpSpMkLst>
        </pc:grpChg>
        <pc:grpChg chg="mod">
          <ac:chgData name="Helen Lee" userId="950b76d7-29a8-4037-9cf6-1d47a6b96373" providerId="ADAL" clId="{6131828E-A7C2-4668-B25A-416C6BF6FCC7}" dt="2025-02-03T16:42:55.397" v="479"/>
          <ac:grpSpMkLst>
            <pc:docMk/>
            <pc:sldMk cId="445587051" sldId="268"/>
            <ac:grpSpMk id="5" creationId="{9DFDBED2-6715-0B50-263E-9356E13A9868}"/>
          </ac:grpSpMkLst>
        </pc:grpChg>
        <pc:picChg chg="mod">
          <ac:chgData name="Helen Lee" userId="950b76d7-29a8-4037-9cf6-1d47a6b96373" providerId="ADAL" clId="{6131828E-A7C2-4668-B25A-416C6BF6FCC7}" dt="2025-02-03T16:42:55.397" v="479"/>
          <ac:picMkLst>
            <pc:docMk/>
            <pc:sldMk cId="445587051" sldId="268"/>
            <ac:picMk id="6" creationId="{20C15FBE-755C-E017-44C6-9E2BB36C66AA}"/>
          </ac:picMkLst>
        </pc:picChg>
        <pc:picChg chg="mod">
          <ac:chgData name="Helen Lee" userId="950b76d7-29a8-4037-9cf6-1d47a6b96373" providerId="ADAL" clId="{6131828E-A7C2-4668-B25A-416C6BF6FCC7}" dt="2025-02-03T16:42:55.397" v="479"/>
          <ac:picMkLst>
            <pc:docMk/>
            <pc:sldMk cId="445587051" sldId="268"/>
            <ac:picMk id="7" creationId="{25B715EF-BBDC-4A32-7DC3-164B5D144000}"/>
          </ac:picMkLst>
        </pc:picChg>
        <pc:picChg chg="mod">
          <ac:chgData name="Helen Lee" userId="950b76d7-29a8-4037-9cf6-1d47a6b96373" providerId="ADAL" clId="{6131828E-A7C2-4668-B25A-416C6BF6FCC7}" dt="2025-02-03T16:42:55.397" v="479"/>
          <ac:picMkLst>
            <pc:docMk/>
            <pc:sldMk cId="445587051" sldId="268"/>
            <ac:picMk id="8" creationId="{8F490A85-D3E6-AEB1-E366-492065550F6F}"/>
          </ac:picMkLst>
        </pc:picChg>
      </pc:sldChg>
      <pc:sldChg chg="addSp modSp add mod">
        <pc:chgData name="Helen Lee" userId="950b76d7-29a8-4037-9cf6-1d47a6b96373" providerId="ADAL" clId="{6131828E-A7C2-4668-B25A-416C6BF6FCC7}" dt="2025-02-03T16:41:20.490" v="450"/>
        <pc:sldMkLst>
          <pc:docMk/>
          <pc:sldMk cId="0" sldId="269"/>
        </pc:sldMkLst>
        <pc:spChg chg="mod">
          <ac:chgData name="Helen Lee" userId="950b76d7-29a8-4037-9cf6-1d47a6b96373" providerId="ADAL" clId="{6131828E-A7C2-4668-B25A-416C6BF6FCC7}" dt="2025-02-03T16:32:20.151" v="169" actId="27636"/>
          <ac:spMkLst>
            <pc:docMk/>
            <pc:sldMk cId="0" sldId="269"/>
            <ac:spMk id="12" creationId="{00000000-0000-0000-0000-000000000000}"/>
          </ac:spMkLst>
        </pc:spChg>
        <pc:grpChg chg="add mod">
          <ac:chgData name="Helen Lee" userId="950b76d7-29a8-4037-9cf6-1d47a6b96373" providerId="ADAL" clId="{6131828E-A7C2-4668-B25A-416C6BF6FCC7}" dt="2025-02-03T16:41:20.490" v="450"/>
          <ac:grpSpMkLst>
            <pc:docMk/>
            <pc:sldMk cId="0" sldId="269"/>
            <ac:grpSpMk id="2" creationId="{969BF0A8-212A-33C7-8668-895C83A177C3}"/>
          </ac:grpSpMkLst>
        </pc:grpChg>
        <pc:grpChg chg="mod">
          <ac:chgData name="Helen Lee" userId="950b76d7-29a8-4037-9cf6-1d47a6b96373" providerId="ADAL" clId="{6131828E-A7C2-4668-B25A-416C6BF6FCC7}" dt="2025-02-03T16:41:20.490" v="450"/>
          <ac:grpSpMkLst>
            <pc:docMk/>
            <pc:sldMk cId="0" sldId="269"/>
            <ac:grpSpMk id="3" creationId="{25A8CC1B-B34C-1309-EFA6-94D35454DD63}"/>
          </ac:grpSpMkLst>
        </pc:grpChg>
        <pc:picChg chg="mod">
          <ac:chgData name="Helen Lee" userId="950b76d7-29a8-4037-9cf6-1d47a6b96373" providerId="ADAL" clId="{6131828E-A7C2-4668-B25A-416C6BF6FCC7}" dt="2025-02-03T16:41:20.490" v="450"/>
          <ac:picMkLst>
            <pc:docMk/>
            <pc:sldMk cId="0" sldId="269"/>
            <ac:picMk id="4" creationId="{E4B5D104-A89E-1A40-B4AE-41F3AF061A68}"/>
          </ac:picMkLst>
        </pc:picChg>
        <pc:picChg chg="mod">
          <ac:chgData name="Helen Lee" userId="950b76d7-29a8-4037-9cf6-1d47a6b96373" providerId="ADAL" clId="{6131828E-A7C2-4668-B25A-416C6BF6FCC7}" dt="2025-02-03T16:41:20.490" v="450"/>
          <ac:picMkLst>
            <pc:docMk/>
            <pc:sldMk cId="0" sldId="269"/>
            <ac:picMk id="5" creationId="{11D2205B-6ADE-99ED-91B5-9EF974F4FB38}"/>
          </ac:picMkLst>
        </pc:picChg>
        <pc:picChg chg="mod">
          <ac:chgData name="Helen Lee" userId="950b76d7-29a8-4037-9cf6-1d47a6b96373" providerId="ADAL" clId="{6131828E-A7C2-4668-B25A-416C6BF6FCC7}" dt="2025-02-03T16:41:20.490" v="450"/>
          <ac:picMkLst>
            <pc:docMk/>
            <pc:sldMk cId="0" sldId="269"/>
            <ac:picMk id="6" creationId="{D1838748-98F7-1755-6915-3EBED8C90846}"/>
          </ac:picMkLst>
        </pc:picChg>
      </pc:sldChg>
      <pc:sldChg chg="addSp modSp mod">
        <pc:chgData name="Helen Lee" userId="950b76d7-29a8-4037-9cf6-1d47a6b96373" providerId="ADAL" clId="{6131828E-A7C2-4668-B25A-416C6BF6FCC7}" dt="2025-02-03T16:43:18.311" v="483" actId="207"/>
        <pc:sldMkLst>
          <pc:docMk/>
          <pc:sldMk cId="149611176" sldId="270"/>
        </pc:sldMkLst>
        <pc:spChg chg="mod">
          <ac:chgData name="Helen Lee" userId="950b76d7-29a8-4037-9cf6-1d47a6b96373" providerId="ADAL" clId="{6131828E-A7C2-4668-B25A-416C6BF6FCC7}" dt="2025-02-03T16:43:18.311" v="483" actId="207"/>
          <ac:spMkLst>
            <pc:docMk/>
            <pc:sldMk cId="149611176" sldId="270"/>
            <ac:spMk id="3" creationId="{C5A4A3F8-524A-FEA3-3F35-53C84AF90778}"/>
          </ac:spMkLst>
        </pc:spChg>
        <pc:grpChg chg="add mod">
          <ac:chgData name="Helen Lee" userId="950b76d7-29a8-4037-9cf6-1d47a6b96373" providerId="ADAL" clId="{6131828E-A7C2-4668-B25A-416C6BF6FCC7}" dt="2025-02-03T16:43:12.720" v="482"/>
          <ac:grpSpMkLst>
            <pc:docMk/>
            <pc:sldMk cId="149611176" sldId="270"/>
            <ac:grpSpMk id="4" creationId="{C21C7CE6-20C2-443E-EA29-19E45F639C4C}"/>
          </ac:grpSpMkLst>
        </pc:grpChg>
        <pc:grpChg chg="mod">
          <ac:chgData name="Helen Lee" userId="950b76d7-29a8-4037-9cf6-1d47a6b96373" providerId="ADAL" clId="{6131828E-A7C2-4668-B25A-416C6BF6FCC7}" dt="2025-02-03T16:43:12.720" v="482"/>
          <ac:grpSpMkLst>
            <pc:docMk/>
            <pc:sldMk cId="149611176" sldId="270"/>
            <ac:grpSpMk id="5" creationId="{A5396E77-E97C-4F8E-9AF8-F31CA2AF4264}"/>
          </ac:grpSpMkLst>
        </pc:grpChg>
        <pc:picChg chg="mod">
          <ac:chgData name="Helen Lee" userId="950b76d7-29a8-4037-9cf6-1d47a6b96373" providerId="ADAL" clId="{6131828E-A7C2-4668-B25A-416C6BF6FCC7}" dt="2025-02-03T16:43:12.720" v="482"/>
          <ac:picMkLst>
            <pc:docMk/>
            <pc:sldMk cId="149611176" sldId="270"/>
            <ac:picMk id="6" creationId="{D5A70933-EA10-2F93-817E-D61F07CB55E4}"/>
          </ac:picMkLst>
        </pc:picChg>
        <pc:picChg chg="mod">
          <ac:chgData name="Helen Lee" userId="950b76d7-29a8-4037-9cf6-1d47a6b96373" providerId="ADAL" clId="{6131828E-A7C2-4668-B25A-416C6BF6FCC7}" dt="2025-02-03T16:43:12.720" v="482"/>
          <ac:picMkLst>
            <pc:docMk/>
            <pc:sldMk cId="149611176" sldId="270"/>
            <ac:picMk id="7" creationId="{82CA5BE6-BE3A-EA96-63DC-682676FFE9B7}"/>
          </ac:picMkLst>
        </pc:picChg>
        <pc:picChg chg="mod">
          <ac:chgData name="Helen Lee" userId="950b76d7-29a8-4037-9cf6-1d47a6b96373" providerId="ADAL" clId="{6131828E-A7C2-4668-B25A-416C6BF6FCC7}" dt="2025-02-03T16:43:12.720" v="482"/>
          <ac:picMkLst>
            <pc:docMk/>
            <pc:sldMk cId="149611176" sldId="270"/>
            <ac:picMk id="8" creationId="{DAEA3D4D-B1F6-3716-0C53-AC44FFC2C7BA}"/>
          </ac:picMkLst>
        </pc:picChg>
      </pc:sldChg>
      <pc:sldChg chg="addSp modSp mod">
        <pc:chgData name="Helen Lee" userId="950b76d7-29a8-4037-9cf6-1d47a6b96373" providerId="ADAL" clId="{6131828E-A7C2-4668-B25A-416C6BF6FCC7}" dt="2025-02-03T16:43:28.923" v="485" actId="207"/>
        <pc:sldMkLst>
          <pc:docMk/>
          <pc:sldMk cId="280053627" sldId="271"/>
        </pc:sldMkLst>
        <pc:spChg chg="mod">
          <ac:chgData name="Helen Lee" userId="950b76d7-29a8-4037-9cf6-1d47a6b96373" providerId="ADAL" clId="{6131828E-A7C2-4668-B25A-416C6BF6FCC7}" dt="2025-02-03T16:43:28.923" v="485" actId="207"/>
          <ac:spMkLst>
            <pc:docMk/>
            <pc:sldMk cId="280053627" sldId="271"/>
            <ac:spMk id="3" creationId="{39675888-6F56-1620-900F-D4C7F6387FB3}"/>
          </ac:spMkLst>
        </pc:spChg>
        <pc:grpChg chg="add mod">
          <ac:chgData name="Helen Lee" userId="950b76d7-29a8-4037-9cf6-1d47a6b96373" providerId="ADAL" clId="{6131828E-A7C2-4668-B25A-416C6BF6FCC7}" dt="2025-02-03T16:43:21.218" v="484"/>
          <ac:grpSpMkLst>
            <pc:docMk/>
            <pc:sldMk cId="280053627" sldId="271"/>
            <ac:grpSpMk id="4" creationId="{1C2568E0-FA9A-13E4-408F-F56EBCBCF238}"/>
          </ac:grpSpMkLst>
        </pc:grpChg>
        <pc:grpChg chg="mod">
          <ac:chgData name="Helen Lee" userId="950b76d7-29a8-4037-9cf6-1d47a6b96373" providerId="ADAL" clId="{6131828E-A7C2-4668-B25A-416C6BF6FCC7}" dt="2025-02-03T16:43:21.218" v="484"/>
          <ac:grpSpMkLst>
            <pc:docMk/>
            <pc:sldMk cId="280053627" sldId="271"/>
            <ac:grpSpMk id="5" creationId="{853448CF-EBE0-6CD2-FBEE-839382CA1E06}"/>
          </ac:grpSpMkLst>
        </pc:grpChg>
        <pc:picChg chg="mod">
          <ac:chgData name="Helen Lee" userId="950b76d7-29a8-4037-9cf6-1d47a6b96373" providerId="ADAL" clId="{6131828E-A7C2-4668-B25A-416C6BF6FCC7}" dt="2025-02-03T16:43:21.218" v="484"/>
          <ac:picMkLst>
            <pc:docMk/>
            <pc:sldMk cId="280053627" sldId="271"/>
            <ac:picMk id="6" creationId="{F7ED3860-F4EE-D525-49E9-FB3B91A418E9}"/>
          </ac:picMkLst>
        </pc:picChg>
        <pc:picChg chg="mod">
          <ac:chgData name="Helen Lee" userId="950b76d7-29a8-4037-9cf6-1d47a6b96373" providerId="ADAL" clId="{6131828E-A7C2-4668-B25A-416C6BF6FCC7}" dt="2025-02-03T16:43:21.218" v="484"/>
          <ac:picMkLst>
            <pc:docMk/>
            <pc:sldMk cId="280053627" sldId="271"/>
            <ac:picMk id="7" creationId="{5C7D7A3E-7250-AD3D-869E-1EE72C95F72A}"/>
          </ac:picMkLst>
        </pc:picChg>
        <pc:picChg chg="mod">
          <ac:chgData name="Helen Lee" userId="950b76d7-29a8-4037-9cf6-1d47a6b96373" providerId="ADAL" clId="{6131828E-A7C2-4668-B25A-416C6BF6FCC7}" dt="2025-02-03T16:43:21.218" v="484"/>
          <ac:picMkLst>
            <pc:docMk/>
            <pc:sldMk cId="280053627" sldId="271"/>
            <ac:picMk id="8" creationId="{20E8780E-07D8-401F-7E8B-BBF5C4F9F354}"/>
          </ac:picMkLst>
        </pc:picChg>
      </pc:sldChg>
      <pc:sldChg chg="addSp modSp">
        <pc:chgData name="Helen Lee" userId="950b76d7-29a8-4037-9cf6-1d47a6b96373" providerId="ADAL" clId="{6131828E-A7C2-4668-B25A-416C6BF6FCC7}" dt="2025-02-03T16:43:31.079" v="486"/>
        <pc:sldMkLst>
          <pc:docMk/>
          <pc:sldMk cId="359864440" sldId="272"/>
        </pc:sldMkLst>
        <pc:grpChg chg="add mod">
          <ac:chgData name="Helen Lee" userId="950b76d7-29a8-4037-9cf6-1d47a6b96373" providerId="ADAL" clId="{6131828E-A7C2-4668-B25A-416C6BF6FCC7}" dt="2025-02-03T16:43:31.079" v="486"/>
          <ac:grpSpMkLst>
            <pc:docMk/>
            <pc:sldMk cId="359864440" sldId="272"/>
            <ac:grpSpMk id="4" creationId="{137A1671-7C42-4861-50EA-26D50AD116F1}"/>
          </ac:grpSpMkLst>
        </pc:grpChg>
        <pc:grpChg chg="mod">
          <ac:chgData name="Helen Lee" userId="950b76d7-29a8-4037-9cf6-1d47a6b96373" providerId="ADAL" clId="{6131828E-A7C2-4668-B25A-416C6BF6FCC7}" dt="2025-02-03T16:43:31.079" v="486"/>
          <ac:grpSpMkLst>
            <pc:docMk/>
            <pc:sldMk cId="359864440" sldId="272"/>
            <ac:grpSpMk id="5" creationId="{E0AC4DC1-F9B0-5313-F38B-FC4D53886A4E}"/>
          </ac:grpSpMkLst>
        </pc:grpChg>
        <pc:picChg chg="mod">
          <ac:chgData name="Helen Lee" userId="950b76d7-29a8-4037-9cf6-1d47a6b96373" providerId="ADAL" clId="{6131828E-A7C2-4668-B25A-416C6BF6FCC7}" dt="2025-02-03T16:43:31.079" v="486"/>
          <ac:picMkLst>
            <pc:docMk/>
            <pc:sldMk cId="359864440" sldId="272"/>
            <ac:picMk id="6" creationId="{4C6BDEAB-B2F0-F165-4E52-DFFDC90CFAA5}"/>
          </ac:picMkLst>
        </pc:picChg>
        <pc:picChg chg="mod">
          <ac:chgData name="Helen Lee" userId="950b76d7-29a8-4037-9cf6-1d47a6b96373" providerId="ADAL" clId="{6131828E-A7C2-4668-B25A-416C6BF6FCC7}" dt="2025-02-03T16:43:31.079" v="486"/>
          <ac:picMkLst>
            <pc:docMk/>
            <pc:sldMk cId="359864440" sldId="272"/>
            <ac:picMk id="7" creationId="{150068FC-02A0-E784-B4B3-023D0A854B55}"/>
          </ac:picMkLst>
        </pc:picChg>
        <pc:picChg chg="mod">
          <ac:chgData name="Helen Lee" userId="950b76d7-29a8-4037-9cf6-1d47a6b96373" providerId="ADAL" clId="{6131828E-A7C2-4668-B25A-416C6BF6FCC7}" dt="2025-02-03T16:43:31.079" v="486"/>
          <ac:picMkLst>
            <pc:docMk/>
            <pc:sldMk cId="359864440" sldId="272"/>
            <ac:picMk id="8" creationId="{31D0303F-F33A-C8D5-D6F8-538240CF8AA3}"/>
          </ac:picMkLst>
        </pc:picChg>
      </pc:sldChg>
      <pc:sldChg chg="addSp modSp mod">
        <pc:chgData name="Helen Lee" userId="950b76d7-29a8-4037-9cf6-1d47a6b96373" providerId="ADAL" clId="{6131828E-A7C2-4668-B25A-416C6BF6FCC7}" dt="2025-02-03T16:43:58.550" v="497" actId="14100"/>
        <pc:sldMkLst>
          <pc:docMk/>
          <pc:sldMk cId="221580475" sldId="273"/>
        </pc:sldMkLst>
        <pc:spChg chg="mod">
          <ac:chgData name="Helen Lee" userId="950b76d7-29a8-4037-9cf6-1d47a6b96373" providerId="ADAL" clId="{6131828E-A7C2-4668-B25A-416C6BF6FCC7}" dt="2025-02-03T16:43:38.443" v="488" actId="14100"/>
          <ac:spMkLst>
            <pc:docMk/>
            <pc:sldMk cId="221580475" sldId="273"/>
            <ac:spMk id="2" creationId="{30696D6A-FE32-132D-0AB9-ACFB73FB2792}"/>
          </ac:spMkLst>
        </pc:spChg>
        <pc:grpChg chg="add mod">
          <ac:chgData name="Helen Lee" userId="950b76d7-29a8-4037-9cf6-1d47a6b96373" providerId="ADAL" clId="{6131828E-A7C2-4668-B25A-416C6BF6FCC7}" dt="2025-02-03T16:43:58.550" v="497" actId="14100"/>
          <ac:grpSpMkLst>
            <pc:docMk/>
            <pc:sldMk cId="221580475" sldId="273"/>
            <ac:grpSpMk id="3" creationId="{5A7C4EDE-8983-E572-0C77-F31E52D885EA}"/>
          </ac:grpSpMkLst>
        </pc:grpChg>
        <pc:grpChg chg="mod">
          <ac:chgData name="Helen Lee" userId="950b76d7-29a8-4037-9cf6-1d47a6b96373" providerId="ADAL" clId="{6131828E-A7C2-4668-B25A-416C6BF6FCC7}" dt="2025-02-03T16:43:40.105" v="489"/>
          <ac:grpSpMkLst>
            <pc:docMk/>
            <pc:sldMk cId="221580475" sldId="273"/>
            <ac:grpSpMk id="5" creationId="{A1276713-0D0A-39E1-FF16-510D2A8917E8}"/>
          </ac:grpSpMkLst>
        </pc:grpChg>
        <pc:picChg chg="mod">
          <ac:chgData name="Helen Lee" userId="950b76d7-29a8-4037-9cf6-1d47a6b96373" providerId="ADAL" clId="{6131828E-A7C2-4668-B25A-416C6BF6FCC7}" dt="2025-02-03T16:43:43.907" v="491" actId="1076"/>
          <ac:picMkLst>
            <pc:docMk/>
            <pc:sldMk cId="221580475" sldId="273"/>
            <ac:picMk id="4" creationId="{2ABEC8DF-7EF3-C37A-0CA0-BFEAF5DA3812}"/>
          </ac:picMkLst>
        </pc:picChg>
        <pc:picChg chg="mod">
          <ac:chgData name="Helen Lee" userId="950b76d7-29a8-4037-9cf6-1d47a6b96373" providerId="ADAL" clId="{6131828E-A7C2-4668-B25A-416C6BF6FCC7}" dt="2025-02-03T16:43:52.442" v="494" actId="1076"/>
          <ac:picMkLst>
            <pc:docMk/>
            <pc:sldMk cId="221580475" sldId="273"/>
            <ac:picMk id="6" creationId="{C88C3C66-E3DC-1657-CB15-F04C999ED68F}"/>
          </ac:picMkLst>
        </pc:picChg>
        <pc:picChg chg="mod">
          <ac:chgData name="Helen Lee" userId="950b76d7-29a8-4037-9cf6-1d47a6b96373" providerId="ADAL" clId="{6131828E-A7C2-4668-B25A-416C6BF6FCC7}" dt="2025-02-03T16:43:56.698" v="496" actId="1076"/>
          <ac:picMkLst>
            <pc:docMk/>
            <pc:sldMk cId="221580475" sldId="273"/>
            <ac:picMk id="7" creationId="{F94F2927-F5EB-69AF-905B-BCBC17132B7A}"/>
          </ac:picMkLst>
        </pc:picChg>
        <pc:picChg chg="mod">
          <ac:chgData name="Helen Lee" userId="950b76d7-29a8-4037-9cf6-1d47a6b96373" providerId="ADAL" clId="{6131828E-A7C2-4668-B25A-416C6BF6FCC7}" dt="2025-02-03T16:43:54.694" v="495" actId="1076"/>
          <ac:picMkLst>
            <pc:docMk/>
            <pc:sldMk cId="221580475" sldId="273"/>
            <ac:picMk id="8" creationId="{CA0758C2-3544-E1C7-E6B1-E6C5BA50CA86}"/>
          </ac:picMkLst>
        </pc:picChg>
      </pc:sldChg>
      <pc:sldChg chg="del">
        <pc:chgData name="Helen Lee" userId="950b76d7-29a8-4037-9cf6-1d47a6b96373" providerId="ADAL" clId="{6131828E-A7C2-4668-B25A-416C6BF6FCC7}" dt="2025-02-03T22:15:00.169" v="593" actId="47"/>
        <pc:sldMkLst>
          <pc:docMk/>
          <pc:sldMk cId="2126557392" sldId="274"/>
        </pc:sldMkLst>
      </pc:sldChg>
      <pc:sldChg chg="modSp mod">
        <pc:chgData name="Helen Lee" userId="950b76d7-29a8-4037-9cf6-1d47a6b96373" providerId="ADAL" clId="{6131828E-A7C2-4668-B25A-416C6BF6FCC7}" dt="2025-02-03T16:45:30.419" v="512" actId="1076"/>
        <pc:sldMkLst>
          <pc:docMk/>
          <pc:sldMk cId="3652167434" sldId="275"/>
        </pc:sldMkLst>
        <pc:spChg chg="mod">
          <ac:chgData name="Helen Lee" userId="950b76d7-29a8-4037-9cf6-1d47a6b96373" providerId="ADAL" clId="{6131828E-A7C2-4668-B25A-416C6BF6FCC7}" dt="2025-02-03T16:45:30.419" v="512" actId="1076"/>
          <ac:spMkLst>
            <pc:docMk/>
            <pc:sldMk cId="3652167434" sldId="275"/>
            <ac:spMk id="2" creationId="{A0CD770B-2F5B-2782-D13E-139644FA763F}"/>
          </ac:spMkLst>
        </pc:spChg>
      </pc:sldChg>
      <pc:sldChg chg="del">
        <pc:chgData name="Helen Lee" userId="950b76d7-29a8-4037-9cf6-1d47a6b96373" providerId="ADAL" clId="{6131828E-A7C2-4668-B25A-416C6BF6FCC7}" dt="2025-02-03T22:15:04.402" v="594" actId="47"/>
        <pc:sldMkLst>
          <pc:docMk/>
          <pc:sldMk cId="3867502958" sldId="277"/>
        </pc:sldMkLst>
      </pc:sldChg>
      <pc:sldChg chg="del">
        <pc:chgData name="Helen Lee" userId="950b76d7-29a8-4037-9cf6-1d47a6b96373" providerId="ADAL" clId="{6131828E-A7C2-4668-B25A-416C6BF6FCC7}" dt="2025-02-03T22:10:14.686" v="583" actId="47"/>
        <pc:sldMkLst>
          <pc:docMk/>
          <pc:sldMk cId="923851126" sldId="278"/>
        </pc:sldMkLst>
      </pc:sldChg>
      <pc:sldChg chg="del">
        <pc:chgData name="Helen Lee" userId="950b76d7-29a8-4037-9cf6-1d47a6b96373" providerId="ADAL" clId="{6131828E-A7C2-4668-B25A-416C6BF6FCC7}" dt="2025-02-03T22:10:19.795" v="584" actId="47"/>
        <pc:sldMkLst>
          <pc:docMk/>
          <pc:sldMk cId="3655430080" sldId="280"/>
        </pc:sldMkLst>
      </pc:sldChg>
      <pc:sldChg chg="del">
        <pc:chgData name="Helen Lee" userId="950b76d7-29a8-4037-9cf6-1d47a6b96373" providerId="ADAL" clId="{6131828E-A7C2-4668-B25A-416C6BF6FCC7}" dt="2025-02-03T22:10:28.559" v="585" actId="47"/>
        <pc:sldMkLst>
          <pc:docMk/>
          <pc:sldMk cId="3223871826" sldId="282"/>
        </pc:sldMkLst>
      </pc:sldChg>
      <pc:sldChg chg="del">
        <pc:chgData name="Helen Lee" userId="950b76d7-29a8-4037-9cf6-1d47a6b96373" providerId="ADAL" clId="{6131828E-A7C2-4668-B25A-416C6BF6FCC7}" dt="2025-02-03T18:17:09.513" v="513" actId="47"/>
        <pc:sldMkLst>
          <pc:docMk/>
          <pc:sldMk cId="1898975352" sldId="283"/>
        </pc:sldMkLst>
      </pc:sldChg>
      <pc:sldChg chg="addSp delSp modSp add mod">
        <pc:chgData name="Helen Lee" userId="950b76d7-29a8-4037-9cf6-1d47a6b96373" providerId="ADAL" clId="{6131828E-A7C2-4668-B25A-416C6BF6FCC7}" dt="2025-02-03T16:20:01.898" v="165" actId="255"/>
        <pc:sldMkLst>
          <pc:docMk/>
          <pc:sldMk cId="3909934465" sldId="354"/>
        </pc:sldMkLst>
        <pc:spChg chg="mod">
          <ac:chgData name="Helen Lee" userId="950b76d7-29a8-4037-9cf6-1d47a6b96373" providerId="ADAL" clId="{6131828E-A7C2-4668-B25A-416C6BF6FCC7}" dt="2025-02-03T16:20:01.898" v="165" actId="255"/>
          <ac:spMkLst>
            <pc:docMk/>
            <pc:sldMk cId="3909934465" sldId="354"/>
            <ac:spMk id="2" creationId="{1F74DB4A-F5F9-9ED8-8189-92DB4384320D}"/>
          </ac:spMkLst>
        </pc:spChg>
        <pc:spChg chg="add mod">
          <ac:chgData name="Helen Lee" userId="950b76d7-29a8-4037-9cf6-1d47a6b96373" providerId="ADAL" clId="{6131828E-A7C2-4668-B25A-416C6BF6FCC7}" dt="2025-02-03T16:19:43.977" v="161" actId="1076"/>
          <ac:spMkLst>
            <pc:docMk/>
            <pc:sldMk cId="3909934465" sldId="354"/>
            <ac:spMk id="4" creationId="{D01D4AE3-1A27-B723-F456-A7DCA2806405}"/>
          </ac:spMkLst>
        </pc:spChg>
        <pc:graphicFrameChg chg="del">
          <ac:chgData name="Helen Lee" userId="950b76d7-29a8-4037-9cf6-1d47a6b96373" providerId="ADAL" clId="{6131828E-A7C2-4668-B25A-416C6BF6FCC7}" dt="2025-02-03T15:23:08.408" v="140" actId="478"/>
          <ac:graphicFrameMkLst>
            <pc:docMk/>
            <pc:sldMk cId="3909934465" sldId="354"/>
            <ac:graphicFrameMk id="8" creationId="{D6E939D4-7957-0F58-2A3E-F24851D162C8}"/>
          </ac:graphicFrameMkLst>
        </pc:graphicFrameChg>
      </pc:sldChg>
      <pc:sldChg chg="addSp modSp add mod">
        <pc:chgData name="Helen Lee" userId="950b76d7-29a8-4037-9cf6-1d47a6b96373" providerId="ADAL" clId="{6131828E-A7C2-4668-B25A-416C6BF6FCC7}" dt="2025-02-04T15:43:17.692" v="2076" actId="14100"/>
        <pc:sldMkLst>
          <pc:docMk/>
          <pc:sldMk cId="3953091508" sldId="355"/>
        </pc:sldMkLst>
        <pc:spChg chg="mod">
          <ac:chgData name="Helen Lee" userId="950b76d7-29a8-4037-9cf6-1d47a6b96373" providerId="ADAL" clId="{6131828E-A7C2-4668-B25A-416C6BF6FCC7}" dt="2025-02-03T15:21:05.586" v="123" actId="14100"/>
          <ac:spMkLst>
            <pc:docMk/>
            <pc:sldMk cId="3953091508" sldId="355"/>
            <ac:spMk id="2" creationId="{A0B05C2D-85BA-2C5E-194B-3AC600E4530D}"/>
          </ac:spMkLst>
        </pc:spChg>
        <pc:spChg chg="add mod">
          <ac:chgData name="Helen Lee" userId="950b76d7-29a8-4037-9cf6-1d47a6b96373" providerId="ADAL" clId="{6131828E-A7C2-4668-B25A-416C6BF6FCC7}" dt="2025-02-04T15:43:17.692" v="2076" actId="14100"/>
          <ac:spMkLst>
            <pc:docMk/>
            <pc:sldMk cId="3953091508" sldId="355"/>
            <ac:spMk id="4" creationId="{03D8AE36-D04F-F922-9E37-F54A6AB97E45}"/>
          </ac:spMkLst>
        </pc:spChg>
        <pc:spChg chg="mod">
          <ac:chgData name="Helen Lee" userId="950b76d7-29a8-4037-9cf6-1d47a6b96373" providerId="ADAL" clId="{6131828E-A7C2-4668-B25A-416C6BF6FCC7}" dt="2025-02-03T15:20:04.443" v="116" actId="6549"/>
          <ac:spMkLst>
            <pc:docMk/>
            <pc:sldMk cId="3953091508" sldId="355"/>
            <ac:spMk id="14" creationId="{3005D3E3-9B41-F693-1AB0-C973F2CDF9EB}"/>
          </ac:spMkLst>
        </pc:spChg>
        <pc:graphicFrameChg chg="mod modGraphic">
          <ac:chgData name="Helen Lee" userId="950b76d7-29a8-4037-9cf6-1d47a6b96373" providerId="ADAL" clId="{6131828E-A7C2-4668-B25A-416C6BF6FCC7}" dt="2025-02-04T15:43:14.673" v="2075" actId="14100"/>
          <ac:graphicFrameMkLst>
            <pc:docMk/>
            <pc:sldMk cId="3953091508" sldId="355"/>
            <ac:graphicFrameMk id="12" creationId="{069AA910-D3ED-26A1-5BCB-210AB6DDE347}"/>
          </ac:graphicFrameMkLst>
        </pc:graphicFrameChg>
      </pc:sldChg>
      <pc:sldChg chg="modSp add mod">
        <pc:chgData name="Helen Lee" userId="950b76d7-29a8-4037-9cf6-1d47a6b96373" providerId="ADAL" clId="{6131828E-A7C2-4668-B25A-416C6BF6FCC7}" dt="2025-02-03T16:19:16.094" v="155" actId="14100"/>
        <pc:sldMkLst>
          <pc:docMk/>
          <pc:sldMk cId="362699942" sldId="356"/>
        </pc:sldMkLst>
        <pc:picChg chg="mod modCrop">
          <ac:chgData name="Helen Lee" userId="950b76d7-29a8-4037-9cf6-1d47a6b96373" providerId="ADAL" clId="{6131828E-A7C2-4668-B25A-416C6BF6FCC7}" dt="2025-02-03T16:19:16.094" v="155" actId="14100"/>
          <ac:picMkLst>
            <pc:docMk/>
            <pc:sldMk cId="362699942" sldId="356"/>
            <ac:picMk id="3" creationId="{9642A130-3F52-502E-40DE-F3B73EAFF574}"/>
          </ac:picMkLst>
        </pc:picChg>
      </pc:sldChg>
      <pc:sldChg chg="add">
        <pc:chgData name="Helen Lee" userId="950b76d7-29a8-4037-9cf6-1d47a6b96373" providerId="ADAL" clId="{6131828E-A7C2-4668-B25A-416C6BF6FCC7}" dt="2025-02-03T16:14:47.085" v="141"/>
        <pc:sldMkLst>
          <pc:docMk/>
          <pc:sldMk cId="1280627116" sldId="365"/>
        </pc:sldMkLst>
      </pc:sldChg>
      <pc:sldChg chg="addSp modSp add mod ord">
        <pc:chgData name="Helen Lee" userId="950b76d7-29a8-4037-9cf6-1d47a6b96373" providerId="ADAL" clId="{6131828E-A7C2-4668-B25A-416C6BF6FCC7}" dt="2025-02-03T22:20:24.388" v="708" actId="14100"/>
        <pc:sldMkLst>
          <pc:docMk/>
          <pc:sldMk cId="0" sldId="366"/>
        </pc:sldMkLst>
        <pc:spChg chg="mod">
          <ac:chgData name="Helen Lee" userId="950b76d7-29a8-4037-9cf6-1d47a6b96373" providerId="ADAL" clId="{6131828E-A7C2-4668-B25A-416C6BF6FCC7}" dt="2025-02-03T22:20:24.388" v="708" actId="14100"/>
          <ac:spMkLst>
            <pc:docMk/>
            <pc:sldMk cId="0" sldId="366"/>
            <ac:spMk id="10" creationId="{00000000-0000-0000-0000-000000000000}"/>
          </ac:spMkLst>
        </pc:spChg>
        <pc:grpChg chg="add mod">
          <ac:chgData name="Helen Lee" userId="950b76d7-29a8-4037-9cf6-1d47a6b96373" providerId="ADAL" clId="{6131828E-A7C2-4668-B25A-416C6BF6FCC7}" dt="2025-02-03T16:41:10.493" v="446"/>
          <ac:grpSpMkLst>
            <pc:docMk/>
            <pc:sldMk cId="0" sldId="366"/>
            <ac:grpSpMk id="2" creationId="{C4E29F2E-C074-07A7-5A7E-4D6BB7E5AC49}"/>
          </ac:grpSpMkLst>
        </pc:grpChg>
        <pc:grpChg chg="mod">
          <ac:chgData name="Helen Lee" userId="950b76d7-29a8-4037-9cf6-1d47a6b96373" providerId="ADAL" clId="{6131828E-A7C2-4668-B25A-416C6BF6FCC7}" dt="2025-02-03T16:41:10.493" v="446"/>
          <ac:grpSpMkLst>
            <pc:docMk/>
            <pc:sldMk cId="0" sldId="366"/>
            <ac:grpSpMk id="3" creationId="{32E9AEE3-1702-1162-F314-684AFBFF76F6}"/>
          </ac:grpSpMkLst>
        </pc:grpChg>
        <pc:picChg chg="mod">
          <ac:chgData name="Helen Lee" userId="950b76d7-29a8-4037-9cf6-1d47a6b96373" providerId="ADAL" clId="{6131828E-A7C2-4668-B25A-416C6BF6FCC7}" dt="2025-02-03T16:41:10.493" v="446"/>
          <ac:picMkLst>
            <pc:docMk/>
            <pc:sldMk cId="0" sldId="366"/>
            <ac:picMk id="4" creationId="{57721466-60CD-C454-749F-9801F545D55F}"/>
          </ac:picMkLst>
        </pc:picChg>
        <pc:picChg chg="mod">
          <ac:chgData name="Helen Lee" userId="950b76d7-29a8-4037-9cf6-1d47a6b96373" providerId="ADAL" clId="{6131828E-A7C2-4668-B25A-416C6BF6FCC7}" dt="2025-02-03T16:41:10.493" v="446"/>
          <ac:picMkLst>
            <pc:docMk/>
            <pc:sldMk cId="0" sldId="366"/>
            <ac:picMk id="5" creationId="{6400A1E3-4A9C-D49A-EC2B-B71D347E8736}"/>
          </ac:picMkLst>
        </pc:picChg>
        <pc:picChg chg="mod">
          <ac:chgData name="Helen Lee" userId="950b76d7-29a8-4037-9cf6-1d47a6b96373" providerId="ADAL" clId="{6131828E-A7C2-4668-B25A-416C6BF6FCC7}" dt="2025-02-03T16:41:10.493" v="446"/>
          <ac:picMkLst>
            <pc:docMk/>
            <pc:sldMk cId="0" sldId="366"/>
            <ac:picMk id="6" creationId="{56B9D787-0C67-5716-6546-C6C91DADA476}"/>
          </ac:picMkLst>
        </pc:picChg>
      </pc:sldChg>
      <pc:sldChg chg="addSp modSp add mod">
        <pc:chgData name="Helen Lee" userId="950b76d7-29a8-4037-9cf6-1d47a6b96373" providerId="ADAL" clId="{6131828E-A7C2-4668-B25A-416C6BF6FCC7}" dt="2025-02-03T22:21:15.009" v="711" actId="14100"/>
        <pc:sldMkLst>
          <pc:docMk/>
          <pc:sldMk cId="0" sldId="367"/>
        </pc:sldMkLst>
        <pc:spChg chg="mod">
          <ac:chgData name="Helen Lee" userId="950b76d7-29a8-4037-9cf6-1d47a6b96373" providerId="ADAL" clId="{6131828E-A7C2-4668-B25A-416C6BF6FCC7}" dt="2025-02-03T22:21:10.374" v="710" actId="14100"/>
          <ac:spMkLst>
            <pc:docMk/>
            <pc:sldMk cId="0" sldId="367"/>
            <ac:spMk id="12" creationId="{00000000-0000-0000-0000-000000000000}"/>
          </ac:spMkLst>
        </pc:spChg>
        <pc:spChg chg="mod">
          <ac:chgData name="Helen Lee" userId="950b76d7-29a8-4037-9cf6-1d47a6b96373" providerId="ADAL" clId="{6131828E-A7C2-4668-B25A-416C6BF6FCC7}" dt="2025-02-03T22:21:15.009" v="711" actId="14100"/>
          <ac:spMkLst>
            <pc:docMk/>
            <pc:sldMk cId="0" sldId="367"/>
            <ac:spMk id="13" creationId="{00000000-0000-0000-0000-000000000000}"/>
          </ac:spMkLst>
        </pc:spChg>
        <pc:grpChg chg="add mod">
          <ac:chgData name="Helen Lee" userId="950b76d7-29a8-4037-9cf6-1d47a6b96373" providerId="ADAL" clId="{6131828E-A7C2-4668-B25A-416C6BF6FCC7}" dt="2025-02-03T16:41:18.440" v="448"/>
          <ac:grpSpMkLst>
            <pc:docMk/>
            <pc:sldMk cId="0" sldId="367"/>
            <ac:grpSpMk id="2" creationId="{511E7F04-97EC-2019-0FA1-4FA28AA32096}"/>
          </ac:grpSpMkLst>
        </pc:grpChg>
        <pc:grpChg chg="mod">
          <ac:chgData name="Helen Lee" userId="950b76d7-29a8-4037-9cf6-1d47a6b96373" providerId="ADAL" clId="{6131828E-A7C2-4668-B25A-416C6BF6FCC7}" dt="2025-02-03T16:41:18.440" v="448"/>
          <ac:grpSpMkLst>
            <pc:docMk/>
            <pc:sldMk cId="0" sldId="367"/>
            <ac:grpSpMk id="3" creationId="{1A54A795-F39E-2362-CA06-E89D66F5785A}"/>
          </ac:grpSpMkLst>
        </pc:grpChg>
        <pc:picChg chg="mod">
          <ac:chgData name="Helen Lee" userId="950b76d7-29a8-4037-9cf6-1d47a6b96373" providerId="ADAL" clId="{6131828E-A7C2-4668-B25A-416C6BF6FCC7}" dt="2025-02-03T16:41:18.440" v="448"/>
          <ac:picMkLst>
            <pc:docMk/>
            <pc:sldMk cId="0" sldId="367"/>
            <ac:picMk id="4" creationId="{0A0AE73D-C725-9CC5-B8C6-EC277A3D8A99}"/>
          </ac:picMkLst>
        </pc:picChg>
        <pc:picChg chg="mod">
          <ac:chgData name="Helen Lee" userId="950b76d7-29a8-4037-9cf6-1d47a6b96373" providerId="ADAL" clId="{6131828E-A7C2-4668-B25A-416C6BF6FCC7}" dt="2025-02-03T16:41:18.440" v="448"/>
          <ac:picMkLst>
            <pc:docMk/>
            <pc:sldMk cId="0" sldId="367"/>
            <ac:picMk id="5" creationId="{CE4B7948-78F2-2E4D-BBA4-96E134A66DF3}"/>
          </ac:picMkLst>
        </pc:picChg>
        <pc:picChg chg="mod">
          <ac:chgData name="Helen Lee" userId="950b76d7-29a8-4037-9cf6-1d47a6b96373" providerId="ADAL" clId="{6131828E-A7C2-4668-B25A-416C6BF6FCC7}" dt="2025-02-03T16:41:18.440" v="448"/>
          <ac:picMkLst>
            <pc:docMk/>
            <pc:sldMk cId="0" sldId="367"/>
            <ac:picMk id="6" creationId="{ED9847BF-2EE2-6994-AA72-7A328AFD7C74}"/>
          </ac:picMkLst>
        </pc:picChg>
      </pc:sldChg>
      <pc:sldChg chg="addSp modSp add mod">
        <pc:chgData name="Helen Lee" userId="950b76d7-29a8-4037-9cf6-1d47a6b96373" providerId="ADAL" clId="{6131828E-A7C2-4668-B25A-416C6BF6FCC7}" dt="2025-02-03T16:41:19.518" v="449"/>
        <pc:sldMkLst>
          <pc:docMk/>
          <pc:sldMk cId="0" sldId="368"/>
        </pc:sldMkLst>
        <pc:spChg chg="mod">
          <ac:chgData name="Helen Lee" userId="950b76d7-29a8-4037-9cf6-1d47a6b96373" providerId="ADAL" clId="{6131828E-A7C2-4668-B25A-416C6BF6FCC7}" dt="2025-02-03T16:32:20.151" v="168" actId="27636"/>
          <ac:spMkLst>
            <pc:docMk/>
            <pc:sldMk cId="0" sldId="368"/>
            <ac:spMk id="12" creationId="{00000000-0000-0000-0000-000000000000}"/>
          </ac:spMkLst>
        </pc:spChg>
        <pc:grpChg chg="add mod">
          <ac:chgData name="Helen Lee" userId="950b76d7-29a8-4037-9cf6-1d47a6b96373" providerId="ADAL" clId="{6131828E-A7C2-4668-B25A-416C6BF6FCC7}" dt="2025-02-03T16:41:19.518" v="449"/>
          <ac:grpSpMkLst>
            <pc:docMk/>
            <pc:sldMk cId="0" sldId="368"/>
            <ac:grpSpMk id="2" creationId="{1E2DAE08-2FB2-6C91-F8EE-39A080D52723}"/>
          </ac:grpSpMkLst>
        </pc:grpChg>
        <pc:grpChg chg="mod">
          <ac:chgData name="Helen Lee" userId="950b76d7-29a8-4037-9cf6-1d47a6b96373" providerId="ADAL" clId="{6131828E-A7C2-4668-B25A-416C6BF6FCC7}" dt="2025-02-03T16:41:19.518" v="449"/>
          <ac:grpSpMkLst>
            <pc:docMk/>
            <pc:sldMk cId="0" sldId="368"/>
            <ac:grpSpMk id="3" creationId="{08A8841E-B1C2-B21F-983D-80BB82257184}"/>
          </ac:grpSpMkLst>
        </pc:grpChg>
        <pc:picChg chg="mod">
          <ac:chgData name="Helen Lee" userId="950b76d7-29a8-4037-9cf6-1d47a6b96373" providerId="ADAL" clId="{6131828E-A7C2-4668-B25A-416C6BF6FCC7}" dt="2025-02-03T16:41:19.518" v="449"/>
          <ac:picMkLst>
            <pc:docMk/>
            <pc:sldMk cId="0" sldId="368"/>
            <ac:picMk id="4" creationId="{7AD46D07-1531-4642-D741-EED1459B93A9}"/>
          </ac:picMkLst>
        </pc:picChg>
        <pc:picChg chg="mod">
          <ac:chgData name="Helen Lee" userId="950b76d7-29a8-4037-9cf6-1d47a6b96373" providerId="ADAL" clId="{6131828E-A7C2-4668-B25A-416C6BF6FCC7}" dt="2025-02-03T16:41:19.518" v="449"/>
          <ac:picMkLst>
            <pc:docMk/>
            <pc:sldMk cId="0" sldId="368"/>
            <ac:picMk id="5" creationId="{5D80F07F-ABFB-2BF7-B548-F7D369139278}"/>
          </ac:picMkLst>
        </pc:picChg>
        <pc:picChg chg="mod">
          <ac:chgData name="Helen Lee" userId="950b76d7-29a8-4037-9cf6-1d47a6b96373" providerId="ADAL" clId="{6131828E-A7C2-4668-B25A-416C6BF6FCC7}" dt="2025-02-03T16:41:19.518" v="449"/>
          <ac:picMkLst>
            <pc:docMk/>
            <pc:sldMk cId="0" sldId="368"/>
            <ac:picMk id="6" creationId="{E7E9A9AC-A6FD-DF72-EFCF-1CCBE4EA8F61}"/>
          </ac:picMkLst>
        </pc:picChg>
      </pc:sldChg>
      <pc:sldChg chg="addSp modSp add mod">
        <pc:chgData name="Helen Lee" userId="950b76d7-29a8-4037-9cf6-1d47a6b96373" providerId="ADAL" clId="{6131828E-A7C2-4668-B25A-416C6BF6FCC7}" dt="2025-02-03T21:55:55.670" v="520" actId="1076"/>
        <pc:sldMkLst>
          <pc:docMk/>
          <pc:sldMk cId="0" sldId="369"/>
        </pc:sldMkLst>
        <pc:spChg chg="mod">
          <ac:chgData name="Helen Lee" userId="950b76d7-29a8-4037-9cf6-1d47a6b96373" providerId="ADAL" clId="{6131828E-A7C2-4668-B25A-416C6BF6FCC7}" dt="2025-02-03T21:55:49.672" v="518" actId="1076"/>
          <ac:spMkLst>
            <pc:docMk/>
            <pc:sldMk cId="0" sldId="369"/>
            <ac:spMk id="22" creationId="{00000000-0000-0000-0000-000000000000}"/>
          </ac:spMkLst>
        </pc:spChg>
        <pc:spChg chg="mod">
          <ac:chgData name="Helen Lee" userId="950b76d7-29a8-4037-9cf6-1d47a6b96373" providerId="ADAL" clId="{6131828E-A7C2-4668-B25A-416C6BF6FCC7}" dt="2025-02-03T21:55:52.464" v="519" actId="1076"/>
          <ac:spMkLst>
            <pc:docMk/>
            <pc:sldMk cId="0" sldId="369"/>
            <ac:spMk id="25" creationId="{00000000-0000-0000-0000-000000000000}"/>
          </ac:spMkLst>
        </pc:spChg>
        <pc:spChg chg="mod">
          <ac:chgData name="Helen Lee" userId="950b76d7-29a8-4037-9cf6-1d47a6b96373" providerId="ADAL" clId="{6131828E-A7C2-4668-B25A-416C6BF6FCC7}" dt="2025-02-03T21:55:55.670" v="520" actId="1076"/>
          <ac:spMkLst>
            <pc:docMk/>
            <pc:sldMk cId="0" sldId="369"/>
            <ac:spMk id="26" creationId="{00000000-0000-0000-0000-000000000000}"/>
          </ac:spMkLst>
        </pc:spChg>
        <pc:grpChg chg="add mod">
          <ac:chgData name="Helen Lee" userId="950b76d7-29a8-4037-9cf6-1d47a6b96373" providerId="ADAL" clId="{6131828E-A7C2-4668-B25A-416C6BF6FCC7}" dt="2025-02-03T16:41:21.291" v="451"/>
          <ac:grpSpMkLst>
            <pc:docMk/>
            <pc:sldMk cId="0" sldId="369"/>
            <ac:grpSpMk id="2" creationId="{2D57EB44-6D67-3C52-4D6A-286E41AD52CE}"/>
          </ac:grpSpMkLst>
        </pc:grpChg>
        <pc:grpChg chg="mod">
          <ac:chgData name="Helen Lee" userId="950b76d7-29a8-4037-9cf6-1d47a6b96373" providerId="ADAL" clId="{6131828E-A7C2-4668-B25A-416C6BF6FCC7}" dt="2025-02-03T16:41:21.291" v="451"/>
          <ac:grpSpMkLst>
            <pc:docMk/>
            <pc:sldMk cId="0" sldId="369"/>
            <ac:grpSpMk id="3" creationId="{0808A50C-D214-9CDC-B563-808028C3E682}"/>
          </ac:grpSpMkLst>
        </pc:grpChg>
        <pc:picChg chg="mod">
          <ac:chgData name="Helen Lee" userId="950b76d7-29a8-4037-9cf6-1d47a6b96373" providerId="ADAL" clId="{6131828E-A7C2-4668-B25A-416C6BF6FCC7}" dt="2025-02-03T16:41:21.291" v="451"/>
          <ac:picMkLst>
            <pc:docMk/>
            <pc:sldMk cId="0" sldId="369"/>
            <ac:picMk id="4" creationId="{551FF87D-EE79-7130-39A6-3F1E7B2DB9DD}"/>
          </ac:picMkLst>
        </pc:picChg>
        <pc:picChg chg="mod">
          <ac:chgData name="Helen Lee" userId="950b76d7-29a8-4037-9cf6-1d47a6b96373" providerId="ADAL" clId="{6131828E-A7C2-4668-B25A-416C6BF6FCC7}" dt="2025-02-03T16:41:21.291" v="451"/>
          <ac:picMkLst>
            <pc:docMk/>
            <pc:sldMk cId="0" sldId="369"/>
            <ac:picMk id="5" creationId="{BE835455-6687-1CA5-FEBC-7E1BA935BEAB}"/>
          </ac:picMkLst>
        </pc:picChg>
        <pc:picChg chg="mod">
          <ac:chgData name="Helen Lee" userId="950b76d7-29a8-4037-9cf6-1d47a6b96373" providerId="ADAL" clId="{6131828E-A7C2-4668-B25A-416C6BF6FCC7}" dt="2025-02-03T16:41:21.291" v="451"/>
          <ac:picMkLst>
            <pc:docMk/>
            <pc:sldMk cId="0" sldId="369"/>
            <ac:picMk id="6" creationId="{44BC7858-287D-FB38-F7EE-1399863E63C6}"/>
          </ac:picMkLst>
        </pc:picChg>
      </pc:sldChg>
      <pc:sldChg chg="addSp modSp add mod">
        <pc:chgData name="Helen Lee" userId="950b76d7-29a8-4037-9cf6-1d47a6b96373" providerId="ADAL" clId="{6131828E-A7C2-4668-B25A-416C6BF6FCC7}" dt="2025-02-03T22:22:16.756" v="713" actId="14734"/>
        <pc:sldMkLst>
          <pc:docMk/>
          <pc:sldMk cId="0" sldId="370"/>
        </pc:sldMkLst>
        <pc:spChg chg="mod">
          <ac:chgData name="Helen Lee" userId="950b76d7-29a8-4037-9cf6-1d47a6b96373" providerId="ADAL" clId="{6131828E-A7C2-4668-B25A-416C6BF6FCC7}" dt="2025-02-03T21:56:28.612" v="524" actId="1076"/>
          <ac:spMkLst>
            <pc:docMk/>
            <pc:sldMk cId="0" sldId="370"/>
            <ac:spMk id="2" creationId="{00000000-0000-0000-0000-000000000000}"/>
          </ac:spMkLst>
        </pc:spChg>
        <pc:grpChg chg="add mod">
          <ac:chgData name="Helen Lee" userId="950b76d7-29a8-4037-9cf6-1d47a6b96373" providerId="ADAL" clId="{6131828E-A7C2-4668-B25A-416C6BF6FCC7}" dt="2025-02-03T16:41:24.632" v="452"/>
          <ac:grpSpMkLst>
            <pc:docMk/>
            <pc:sldMk cId="0" sldId="370"/>
            <ac:grpSpMk id="3" creationId="{7F5B7BAE-5555-50FA-1B7B-33BF1B187082}"/>
          </ac:grpSpMkLst>
        </pc:grpChg>
        <pc:grpChg chg="mod">
          <ac:chgData name="Helen Lee" userId="950b76d7-29a8-4037-9cf6-1d47a6b96373" providerId="ADAL" clId="{6131828E-A7C2-4668-B25A-416C6BF6FCC7}" dt="2025-02-03T16:41:24.632" v="452"/>
          <ac:grpSpMkLst>
            <pc:docMk/>
            <pc:sldMk cId="0" sldId="370"/>
            <ac:grpSpMk id="4" creationId="{AD42CD9A-E2FA-DA67-6F76-9E7548215CE6}"/>
          </ac:grpSpMkLst>
        </pc:grpChg>
        <pc:graphicFrameChg chg="mod modGraphic">
          <ac:chgData name="Helen Lee" userId="950b76d7-29a8-4037-9cf6-1d47a6b96373" providerId="ADAL" clId="{6131828E-A7C2-4668-B25A-416C6BF6FCC7}" dt="2025-02-03T22:22:16.756" v="713" actId="14734"/>
          <ac:graphicFrameMkLst>
            <pc:docMk/>
            <pc:sldMk cId="0" sldId="370"/>
            <ac:graphicFrameMk id="8" creationId="{00000000-0000-0000-0000-000000000000}"/>
          </ac:graphicFrameMkLst>
        </pc:graphicFrameChg>
        <pc:picChg chg="mod">
          <ac:chgData name="Helen Lee" userId="950b76d7-29a8-4037-9cf6-1d47a6b96373" providerId="ADAL" clId="{6131828E-A7C2-4668-B25A-416C6BF6FCC7}" dt="2025-02-03T16:41:24.632" v="452"/>
          <ac:picMkLst>
            <pc:docMk/>
            <pc:sldMk cId="0" sldId="370"/>
            <ac:picMk id="5" creationId="{5FD8B88A-CB88-F9DE-26CE-B2150AEA7298}"/>
          </ac:picMkLst>
        </pc:picChg>
        <pc:picChg chg="mod">
          <ac:chgData name="Helen Lee" userId="950b76d7-29a8-4037-9cf6-1d47a6b96373" providerId="ADAL" clId="{6131828E-A7C2-4668-B25A-416C6BF6FCC7}" dt="2025-02-03T16:41:24.632" v="452"/>
          <ac:picMkLst>
            <pc:docMk/>
            <pc:sldMk cId="0" sldId="370"/>
            <ac:picMk id="6" creationId="{4B1BB0E0-4EE4-A69B-E490-459F98665D2B}"/>
          </ac:picMkLst>
        </pc:picChg>
        <pc:picChg chg="mod">
          <ac:chgData name="Helen Lee" userId="950b76d7-29a8-4037-9cf6-1d47a6b96373" providerId="ADAL" clId="{6131828E-A7C2-4668-B25A-416C6BF6FCC7}" dt="2025-02-03T16:41:24.632" v="452"/>
          <ac:picMkLst>
            <pc:docMk/>
            <pc:sldMk cId="0" sldId="370"/>
            <ac:picMk id="7" creationId="{75EA0E70-40FE-BA49-0F0C-1E33E13E6B7F}"/>
          </ac:picMkLst>
        </pc:picChg>
      </pc:sldChg>
      <pc:sldChg chg="addSp modSp add mod">
        <pc:chgData name="Helen Lee" userId="950b76d7-29a8-4037-9cf6-1d47a6b96373" providerId="ADAL" clId="{6131828E-A7C2-4668-B25A-416C6BF6FCC7}" dt="2025-02-03T22:22:43.756" v="716" actId="14734"/>
        <pc:sldMkLst>
          <pc:docMk/>
          <pc:sldMk cId="0" sldId="371"/>
        </pc:sldMkLst>
        <pc:spChg chg="mod">
          <ac:chgData name="Helen Lee" userId="950b76d7-29a8-4037-9cf6-1d47a6b96373" providerId="ADAL" clId="{6131828E-A7C2-4668-B25A-416C6BF6FCC7}" dt="2025-02-03T21:59:49.585" v="545" actId="1076"/>
          <ac:spMkLst>
            <pc:docMk/>
            <pc:sldMk cId="0" sldId="371"/>
            <ac:spMk id="12" creationId="{00000000-0000-0000-0000-000000000000}"/>
          </ac:spMkLst>
        </pc:spChg>
        <pc:grpChg chg="add mod">
          <ac:chgData name="Helen Lee" userId="950b76d7-29a8-4037-9cf6-1d47a6b96373" providerId="ADAL" clId="{6131828E-A7C2-4668-B25A-416C6BF6FCC7}" dt="2025-02-03T16:41:37.433" v="458"/>
          <ac:grpSpMkLst>
            <pc:docMk/>
            <pc:sldMk cId="0" sldId="371"/>
            <ac:grpSpMk id="2" creationId="{6E4B58AB-18DC-AB3B-7AE6-72C0046CED25}"/>
          </ac:grpSpMkLst>
        </pc:grpChg>
        <pc:grpChg chg="mod">
          <ac:chgData name="Helen Lee" userId="950b76d7-29a8-4037-9cf6-1d47a6b96373" providerId="ADAL" clId="{6131828E-A7C2-4668-B25A-416C6BF6FCC7}" dt="2025-02-03T16:41:37.433" v="458"/>
          <ac:grpSpMkLst>
            <pc:docMk/>
            <pc:sldMk cId="0" sldId="371"/>
            <ac:grpSpMk id="3" creationId="{3DE0895F-802D-309F-AB11-F780660BE7FB}"/>
          </ac:grpSpMkLst>
        </pc:grpChg>
        <pc:graphicFrameChg chg="mod modGraphic">
          <ac:chgData name="Helen Lee" userId="950b76d7-29a8-4037-9cf6-1d47a6b96373" providerId="ADAL" clId="{6131828E-A7C2-4668-B25A-416C6BF6FCC7}" dt="2025-02-03T22:22:43.756" v="716" actId="14734"/>
          <ac:graphicFrameMkLst>
            <pc:docMk/>
            <pc:sldMk cId="0" sldId="371"/>
            <ac:graphicFrameMk id="138" creationId="{00000000-0000-0000-0000-000000000000}"/>
          </ac:graphicFrameMkLst>
        </pc:graphicFrameChg>
        <pc:picChg chg="mod">
          <ac:chgData name="Helen Lee" userId="950b76d7-29a8-4037-9cf6-1d47a6b96373" providerId="ADAL" clId="{6131828E-A7C2-4668-B25A-416C6BF6FCC7}" dt="2025-02-03T16:41:37.433" v="458"/>
          <ac:picMkLst>
            <pc:docMk/>
            <pc:sldMk cId="0" sldId="371"/>
            <ac:picMk id="4" creationId="{B614C812-89A1-D8C3-74F7-E32682AD5B60}"/>
          </ac:picMkLst>
        </pc:picChg>
        <pc:picChg chg="mod">
          <ac:chgData name="Helen Lee" userId="950b76d7-29a8-4037-9cf6-1d47a6b96373" providerId="ADAL" clId="{6131828E-A7C2-4668-B25A-416C6BF6FCC7}" dt="2025-02-03T16:41:37.433" v="458"/>
          <ac:picMkLst>
            <pc:docMk/>
            <pc:sldMk cId="0" sldId="371"/>
            <ac:picMk id="5" creationId="{1F6B654F-05F1-B262-C1FC-3F0E113099BC}"/>
          </ac:picMkLst>
        </pc:picChg>
        <pc:picChg chg="mod">
          <ac:chgData name="Helen Lee" userId="950b76d7-29a8-4037-9cf6-1d47a6b96373" providerId="ADAL" clId="{6131828E-A7C2-4668-B25A-416C6BF6FCC7}" dt="2025-02-03T16:41:37.433" v="458"/>
          <ac:picMkLst>
            <pc:docMk/>
            <pc:sldMk cId="0" sldId="371"/>
            <ac:picMk id="6" creationId="{295305D4-5FB3-8E55-7EA8-EB995C2587BD}"/>
          </ac:picMkLst>
        </pc:picChg>
      </pc:sldChg>
      <pc:sldChg chg="addSp modSp add mod">
        <pc:chgData name="Helen Lee" userId="950b76d7-29a8-4037-9cf6-1d47a6b96373" providerId="ADAL" clId="{6131828E-A7C2-4668-B25A-416C6BF6FCC7}" dt="2025-02-03T21:57:18.244" v="533" actId="1076"/>
        <pc:sldMkLst>
          <pc:docMk/>
          <pc:sldMk cId="0" sldId="372"/>
        </pc:sldMkLst>
        <pc:spChg chg="mod">
          <ac:chgData name="Helen Lee" userId="950b76d7-29a8-4037-9cf6-1d47a6b96373" providerId="ADAL" clId="{6131828E-A7C2-4668-B25A-416C6BF6FCC7}" dt="2025-02-03T21:57:06.531" v="530" actId="1076"/>
          <ac:spMkLst>
            <pc:docMk/>
            <pc:sldMk cId="0" sldId="372"/>
            <ac:spMk id="14" creationId="{00000000-0000-0000-0000-000000000000}"/>
          </ac:spMkLst>
        </pc:spChg>
        <pc:spChg chg="mod">
          <ac:chgData name="Helen Lee" userId="950b76d7-29a8-4037-9cf6-1d47a6b96373" providerId="ADAL" clId="{6131828E-A7C2-4668-B25A-416C6BF6FCC7}" dt="2025-02-03T21:57:08.960" v="531" actId="1076"/>
          <ac:spMkLst>
            <pc:docMk/>
            <pc:sldMk cId="0" sldId="372"/>
            <ac:spMk id="17" creationId="{00000000-0000-0000-0000-000000000000}"/>
          </ac:spMkLst>
        </pc:spChg>
        <pc:spChg chg="mod">
          <ac:chgData name="Helen Lee" userId="950b76d7-29a8-4037-9cf6-1d47a6b96373" providerId="ADAL" clId="{6131828E-A7C2-4668-B25A-416C6BF6FCC7}" dt="2025-02-03T21:57:18.244" v="533" actId="1076"/>
          <ac:spMkLst>
            <pc:docMk/>
            <pc:sldMk cId="0" sldId="372"/>
            <ac:spMk id="18" creationId="{00000000-0000-0000-0000-000000000000}"/>
          </ac:spMkLst>
        </pc:spChg>
        <pc:grpChg chg="add mod">
          <ac:chgData name="Helen Lee" userId="950b76d7-29a8-4037-9cf6-1d47a6b96373" providerId="ADAL" clId="{6131828E-A7C2-4668-B25A-416C6BF6FCC7}" dt="2025-02-03T16:41:49.706" v="463"/>
          <ac:grpSpMkLst>
            <pc:docMk/>
            <pc:sldMk cId="0" sldId="372"/>
            <ac:grpSpMk id="2" creationId="{921D426D-A280-928A-A8AC-05584084A1DA}"/>
          </ac:grpSpMkLst>
        </pc:grpChg>
        <pc:grpChg chg="mod">
          <ac:chgData name="Helen Lee" userId="950b76d7-29a8-4037-9cf6-1d47a6b96373" providerId="ADAL" clId="{6131828E-A7C2-4668-B25A-416C6BF6FCC7}" dt="2025-02-03T16:41:49.706" v="463"/>
          <ac:grpSpMkLst>
            <pc:docMk/>
            <pc:sldMk cId="0" sldId="372"/>
            <ac:grpSpMk id="3" creationId="{064D8E1C-BAA2-3C24-5A87-332475B2022C}"/>
          </ac:grpSpMkLst>
        </pc:grpChg>
        <pc:picChg chg="mod">
          <ac:chgData name="Helen Lee" userId="950b76d7-29a8-4037-9cf6-1d47a6b96373" providerId="ADAL" clId="{6131828E-A7C2-4668-B25A-416C6BF6FCC7}" dt="2025-02-03T16:41:49.706" v="463"/>
          <ac:picMkLst>
            <pc:docMk/>
            <pc:sldMk cId="0" sldId="372"/>
            <ac:picMk id="4" creationId="{D56FC542-4202-BCBB-5066-8CDBC8AA4FFA}"/>
          </ac:picMkLst>
        </pc:picChg>
        <pc:picChg chg="mod">
          <ac:chgData name="Helen Lee" userId="950b76d7-29a8-4037-9cf6-1d47a6b96373" providerId="ADAL" clId="{6131828E-A7C2-4668-B25A-416C6BF6FCC7}" dt="2025-02-03T16:41:49.706" v="463"/>
          <ac:picMkLst>
            <pc:docMk/>
            <pc:sldMk cId="0" sldId="372"/>
            <ac:picMk id="5" creationId="{38C4F11E-C5F6-D63E-F7AE-B205FF6C6745}"/>
          </ac:picMkLst>
        </pc:picChg>
        <pc:picChg chg="mod">
          <ac:chgData name="Helen Lee" userId="950b76d7-29a8-4037-9cf6-1d47a6b96373" providerId="ADAL" clId="{6131828E-A7C2-4668-B25A-416C6BF6FCC7}" dt="2025-02-03T16:41:49.706" v="463"/>
          <ac:picMkLst>
            <pc:docMk/>
            <pc:sldMk cId="0" sldId="372"/>
            <ac:picMk id="6" creationId="{B76DC6FA-51D2-B7C3-BB43-4774A3B83378}"/>
          </ac:picMkLst>
        </pc:picChg>
      </pc:sldChg>
      <pc:sldChg chg="addSp modSp add mod">
        <pc:chgData name="Helen Lee" userId="950b76d7-29a8-4037-9cf6-1d47a6b96373" providerId="ADAL" clId="{6131828E-A7C2-4668-B25A-416C6BF6FCC7}" dt="2025-02-03T21:57:51.163" v="538" actId="1076"/>
        <pc:sldMkLst>
          <pc:docMk/>
          <pc:sldMk cId="0" sldId="373"/>
        </pc:sldMkLst>
        <pc:spChg chg="mod">
          <ac:chgData name="Helen Lee" userId="950b76d7-29a8-4037-9cf6-1d47a6b96373" providerId="ADAL" clId="{6131828E-A7C2-4668-B25A-416C6BF6FCC7}" dt="2025-02-03T21:57:48.213" v="537" actId="1076"/>
          <ac:spMkLst>
            <pc:docMk/>
            <pc:sldMk cId="0" sldId="373"/>
            <ac:spMk id="12" creationId="{00000000-0000-0000-0000-000000000000}"/>
          </ac:spMkLst>
        </pc:spChg>
        <pc:spChg chg="mod">
          <ac:chgData name="Helen Lee" userId="950b76d7-29a8-4037-9cf6-1d47a6b96373" providerId="ADAL" clId="{6131828E-A7C2-4668-B25A-416C6BF6FCC7}" dt="2025-02-03T21:57:51.163" v="538" actId="1076"/>
          <ac:spMkLst>
            <pc:docMk/>
            <pc:sldMk cId="0" sldId="373"/>
            <ac:spMk id="13" creationId="{00000000-0000-0000-0000-000000000000}"/>
          </ac:spMkLst>
        </pc:spChg>
        <pc:grpChg chg="add mod">
          <ac:chgData name="Helen Lee" userId="950b76d7-29a8-4037-9cf6-1d47a6b96373" providerId="ADAL" clId="{6131828E-A7C2-4668-B25A-416C6BF6FCC7}" dt="2025-02-03T16:41:51.129" v="464"/>
          <ac:grpSpMkLst>
            <pc:docMk/>
            <pc:sldMk cId="0" sldId="373"/>
            <ac:grpSpMk id="2" creationId="{DC206CAF-1867-2F6E-C0CA-1692B91CF883}"/>
          </ac:grpSpMkLst>
        </pc:grpChg>
        <pc:grpChg chg="mod">
          <ac:chgData name="Helen Lee" userId="950b76d7-29a8-4037-9cf6-1d47a6b96373" providerId="ADAL" clId="{6131828E-A7C2-4668-B25A-416C6BF6FCC7}" dt="2025-02-03T16:41:51.129" v="464"/>
          <ac:grpSpMkLst>
            <pc:docMk/>
            <pc:sldMk cId="0" sldId="373"/>
            <ac:grpSpMk id="3" creationId="{ABDE080E-FB1B-D013-8169-185C367B7676}"/>
          </ac:grpSpMkLst>
        </pc:grpChg>
        <pc:picChg chg="mod">
          <ac:chgData name="Helen Lee" userId="950b76d7-29a8-4037-9cf6-1d47a6b96373" providerId="ADAL" clId="{6131828E-A7C2-4668-B25A-416C6BF6FCC7}" dt="2025-02-03T16:41:51.129" v="464"/>
          <ac:picMkLst>
            <pc:docMk/>
            <pc:sldMk cId="0" sldId="373"/>
            <ac:picMk id="4" creationId="{7BD4B3FD-1249-8B1E-A4D3-645CBCEB40DF}"/>
          </ac:picMkLst>
        </pc:picChg>
        <pc:picChg chg="mod">
          <ac:chgData name="Helen Lee" userId="950b76d7-29a8-4037-9cf6-1d47a6b96373" providerId="ADAL" clId="{6131828E-A7C2-4668-B25A-416C6BF6FCC7}" dt="2025-02-03T16:41:51.129" v="464"/>
          <ac:picMkLst>
            <pc:docMk/>
            <pc:sldMk cId="0" sldId="373"/>
            <ac:picMk id="5" creationId="{4FAB5EBB-D5E3-608B-E590-2E1153964E1F}"/>
          </ac:picMkLst>
        </pc:picChg>
        <pc:picChg chg="mod">
          <ac:chgData name="Helen Lee" userId="950b76d7-29a8-4037-9cf6-1d47a6b96373" providerId="ADAL" clId="{6131828E-A7C2-4668-B25A-416C6BF6FCC7}" dt="2025-02-03T16:41:51.129" v="464"/>
          <ac:picMkLst>
            <pc:docMk/>
            <pc:sldMk cId="0" sldId="373"/>
            <ac:picMk id="6" creationId="{2D1A9A65-2CA5-12CC-53AA-E39379ADCCF6}"/>
          </ac:picMkLst>
        </pc:picChg>
      </pc:sldChg>
      <pc:sldChg chg="addSp modSp add mod">
        <pc:chgData name="Helen Lee" userId="950b76d7-29a8-4037-9cf6-1d47a6b96373" providerId="ADAL" clId="{6131828E-A7C2-4668-B25A-416C6BF6FCC7}" dt="2025-02-03T22:00:42.270" v="553" actId="1076"/>
        <pc:sldMkLst>
          <pc:docMk/>
          <pc:sldMk cId="0" sldId="374"/>
        </pc:sldMkLst>
        <pc:spChg chg="mod">
          <ac:chgData name="Helen Lee" userId="950b76d7-29a8-4037-9cf6-1d47a6b96373" providerId="ADAL" clId="{6131828E-A7C2-4668-B25A-416C6BF6FCC7}" dt="2025-02-03T22:00:34.901" v="551" actId="27636"/>
          <ac:spMkLst>
            <pc:docMk/>
            <pc:sldMk cId="0" sldId="374"/>
            <ac:spMk id="12" creationId="{00000000-0000-0000-0000-000000000000}"/>
          </ac:spMkLst>
        </pc:spChg>
        <pc:spChg chg="mod">
          <ac:chgData name="Helen Lee" userId="950b76d7-29a8-4037-9cf6-1d47a6b96373" providerId="ADAL" clId="{6131828E-A7C2-4668-B25A-416C6BF6FCC7}" dt="2025-02-03T22:00:42.270" v="553" actId="1076"/>
          <ac:spMkLst>
            <pc:docMk/>
            <pc:sldMk cId="0" sldId="374"/>
            <ac:spMk id="13" creationId="{00000000-0000-0000-0000-000000000000}"/>
          </ac:spMkLst>
        </pc:spChg>
        <pc:grpChg chg="add mod">
          <ac:chgData name="Helen Lee" userId="950b76d7-29a8-4037-9cf6-1d47a6b96373" providerId="ADAL" clId="{6131828E-A7C2-4668-B25A-416C6BF6FCC7}" dt="2025-02-03T16:41:53.968" v="465"/>
          <ac:grpSpMkLst>
            <pc:docMk/>
            <pc:sldMk cId="0" sldId="374"/>
            <ac:grpSpMk id="2" creationId="{6C74FBCA-68C3-1DDA-782C-F75A2531D467}"/>
          </ac:grpSpMkLst>
        </pc:grpChg>
        <pc:grpChg chg="mod">
          <ac:chgData name="Helen Lee" userId="950b76d7-29a8-4037-9cf6-1d47a6b96373" providerId="ADAL" clId="{6131828E-A7C2-4668-B25A-416C6BF6FCC7}" dt="2025-02-03T16:41:53.968" v="465"/>
          <ac:grpSpMkLst>
            <pc:docMk/>
            <pc:sldMk cId="0" sldId="374"/>
            <ac:grpSpMk id="3" creationId="{C0489176-CB0B-323A-7049-794F2448396C}"/>
          </ac:grpSpMkLst>
        </pc:grpChg>
        <pc:picChg chg="mod">
          <ac:chgData name="Helen Lee" userId="950b76d7-29a8-4037-9cf6-1d47a6b96373" providerId="ADAL" clId="{6131828E-A7C2-4668-B25A-416C6BF6FCC7}" dt="2025-02-03T16:41:53.968" v="465"/>
          <ac:picMkLst>
            <pc:docMk/>
            <pc:sldMk cId="0" sldId="374"/>
            <ac:picMk id="4" creationId="{6AAB8BFB-60C8-F335-284D-550C6E10C95A}"/>
          </ac:picMkLst>
        </pc:picChg>
        <pc:picChg chg="mod">
          <ac:chgData name="Helen Lee" userId="950b76d7-29a8-4037-9cf6-1d47a6b96373" providerId="ADAL" clId="{6131828E-A7C2-4668-B25A-416C6BF6FCC7}" dt="2025-02-03T16:41:53.968" v="465"/>
          <ac:picMkLst>
            <pc:docMk/>
            <pc:sldMk cId="0" sldId="374"/>
            <ac:picMk id="5" creationId="{52CA7509-8B77-A344-8EC9-54DAF6035716}"/>
          </ac:picMkLst>
        </pc:picChg>
        <pc:picChg chg="mod">
          <ac:chgData name="Helen Lee" userId="950b76d7-29a8-4037-9cf6-1d47a6b96373" providerId="ADAL" clId="{6131828E-A7C2-4668-B25A-416C6BF6FCC7}" dt="2025-02-03T16:41:53.968" v="465"/>
          <ac:picMkLst>
            <pc:docMk/>
            <pc:sldMk cId="0" sldId="374"/>
            <ac:picMk id="6" creationId="{FA42CF88-9B85-2133-DA63-4C7E34B5EAF8}"/>
          </ac:picMkLst>
        </pc:picChg>
      </pc:sldChg>
      <pc:sldChg chg="addSp modSp add mod ord">
        <pc:chgData name="Helen Lee" userId="950b76d7-29a8-4037-9cf6-1d47a6b96373" providerId="ADAL" clId="{6131828E-A7C2-4668-B25A-416C6BF6FCC7}" dt="2025-02-03T22:09:09.577" v="582" actId="13900"/>
        <pc:sldMkLst>
          <pc:docMk/>
          <pc:sldMk cId="0" sldId="375"/>
        </pc:sldMkLst>
        <pc:spChg chg="mod">
          <ac:chgData name="Helen Lee" userId="950b76d7-29a8-4037-9cf6-1d47a6b96373" providerId="ADAL" clId="{6131828E-A7C2-4668-B25A-416C6BF6FCC7}" dt="2025-02-03T22:09:09.577" v="582" actId="13900"/>
          <ac:spMkLst>
            <pc:docMk/>
            <pc:sldMk cId="0" sldId="375"/>
            <ac:spMk id="13" creationId="{00000000-0000-0000-0000-000000000000}"/>
          </ac:spMkLst>
        </pc:spChg>
        <pc:grpChg chg="add mod">
          <ac:chgData name="Helen Lee" userId="950b76d7-29a8-4037-9cf6-1d47a6b96373" providerId="ADAL" clId="{6131828E-A7C2-4668-B25A-416C6BF6FCC7}" dt="2025-02-03T16:41:56.358" v="466"/>
          <ac:grpSpMkLst>
            <pc:docMk/>
            <pc:sldMk cId="0" sldId="375"/>
            <ac:grpSpMk id="2" creationId="{D9ACC764-535C-079C-F7AD-3288E2E1760B}"/>
          </ac:grpSpMkLst>
        </pc:grpChg>
        <pc:grpChg chg="mod">
          <ac:chgData name="Helen Lee" userId="950b76d7-29a8-4037-9cf6-1d47a6b96373" providerId="ADAL" clId="{6131828E-A7C2-4668-B25A-416C6BF6FCC7}" dt="2025-02-03T16:41:56.358" v="466"/>
          <ac:grpSpMkLst>
            <pc:docMk/>
            <pc:sldMk cId="0" sldId="375"/>
            <ac:grpSpMk id="3" creationId="{566C00A4-7BEE-287B-3F55-B6A5CDD0E66A}"/>
          </ac:grpSpMkLst>
        </pc:grpChg>
        <pc:picChg chg="mod">
          <ac:chgData name="Helen Lee" userId="950b76d7-29a8-4037-9cf6-1d47a6b96373" providerId="ADAL" clId="{6131828E-A7C2-4668-B25A-416C6BF6FCC7}" dt="2025-02-03T16:41:56.358" v="466"/>
          <ac:picMkLst>
            <pc:docMk/>
            <pc:sldMk cId="0" sldId="375"/>
            <ac:picMk id="4" creationId="{D7AD064F-1BB5-595A-95F2-DF102A54AFBA}"/>
          </ac:picMkLst>
        </pc:picChg>
        <pc:picChg chg="mod">
          <ac:chgData name="Helen Lee" userId="950b76d7-29a8-4037-9cf6-1d47a6b96373" providerId="ADAL" clId="{6131828E-A7C2-4668-B25A-416C6BF6FCC7}" dt="2025-02-03T16:41:56.358" v="466"/>
          <ac:picMkLst>
            <pc:docMk/>
            <pc:sldMk cId="0" sldId="375"/>
            <ac:picMk id="5" creationId="{891F1172-4A45-49AE-4E3A-15DDB5674B3E}"/>
          </ac:picMkLst>
        </pc:picChg>
        <pc:picChg chg="mod">
          <ac:chgData name="Helen Lee" userId="950b76d7-29a8-4037-9cf6-1d47a6b96373" providerId="ADAL" clId="{6131828E-A7C2-4668-B25A-416C6BF6FCC7}" dt="2025-02-03T16:41:56.358" v="466"/>
          <ac:picMkLst>
            <pc:docMk/>
            <pc:sldMk cId="0" sldId="375"/>
            <ac:picMk id="6" creationId="{7F4A6C54-2156-F49B-E645-BEBDA93F8D9F}"/>
          </ac:picMkLst>
        </pc:picChg>
      </pc:sldChg>
      <pc:sldChg chg="addSp modSp add mod ord">
        <pc:chgData name="Helen Lee" userId="950b76d7-29a8-4037-9cf6-1d47a6b96373" providerId="ADAL" clId="{6131828E-A7C2-4668-B25A-416C6BF6FCC7}" dt="2025-02-03T22:02:53.087" v="555"/>
        <pc:sldMkLst>
          <pc:docMk/>
          <pc:sldMk cId="0" sldId="376"/>
        </pc:sldMkLst>
        <pc:spChg chg="mod">
          <ac:chgData name="Helen Lee" userId="950b76d7-29a8-4037-9cf6-1d47a6b96373" providerId="ADAL" clId="{6131828E-A7C2-4668-B25A-416C6BF6FCC7}" dt="2025-02-03T21:58:52.715" v="539" actId="113"/>
          <ac:spMkLst>
            <pc:docMk/>
            <pc:sldMk cId="0" sldId="376"/>
            <ac:spMk id="13" creationId="{00000000-0000-0000-0000-000000000000}"/>
          </ac:spMkLst>
        </pc:spChg>
        <pc:grpChg chg="add mod">
          <ac:chgData name="Helen Lee" userId="950b76d7-29a8-4037-9cf6-1d47a6b96373" providerId="ADAL" clId="{6131828E-A7C2-4668-B25A-416C6BF6FCC7}" dt="2025-02-03T16:41:57.424" v="467"/>
          <ac:grpSpMkLst>
            <pc:docMk/>
            <pc:sldMk cId="0" sldId="376"/>
            <ac:grpSpMk id="2" creationId="{DFE74BD0-13D3-E6B1-7D6F-D779C825E541}"/>
          </ac:grpSpMkLst>
        </pc:grpChg>
        <pc:grpChg chg="mod">
          <ac:chgData name="Helen Lee" userId="950b76d7-29a8-4037-9cf6-1d47a6b96373" providerId="ADAL" clId="{6131828E-A7C2-4668-B25A-416C6BF6FCC7}" dt="2025-02-03T16:41:57.424" v="467"/>
          <ac:grpSpMkLst>
            <pc:docMk/>
            <pc:sldMk cId="0" sldId="376"/>
            <ac:grpSpMk id="3" creationId="{B6DDCE25-564D-9446-D71D-C4E6C7E42C15}"/>
          </ac:grpSpMkLst>
        </pc:grpChg>
        <pc:picChg chg="mod">
          <ac:chgData name="Helen Lee" userId="950b76d7-29a8-4037-9cf6-1d47a6b96373" providerId="ADAL" clId="{6131828E-A7C2-4668-B25A-416C6BF6FCC7}" dt="2025-02-03T16:41:57.424" v="467"/>
          <ac:picMkLst>
            <pc:docMk/>
            <pc:sldMk cId="0" sldId="376"/>
            <ac:picMk id="4" creationId="{D86E1985-211F-0E09-42FF-9F328489A162}"/>
          </ac:picMkLst>
        </pc:picChg>
        <pc:picChg chg="mod">
          <ac:chgData name="Helen Lee" userId="950b76d7-29a8-4037-9cf6-1d47a6b96373" providerId="ADAL" clId="{6131828E-A7C2-4668-B25A-416C6BF6FCC7}" dt="2025-02-03T16:41:57.424" v="467"/>
          <ac:picMkLst>
            <pc:docMk/>
            <pc:sldMk cId="0" sldId="376"/>
            <ac:picMk id="5" creationId="{3DDF6139-6106-1022-3BCD-F49991CE89F1}"/>
          </ac:picMkLst>
        </pc:picChg>
        <pc:picChg chg="mod">
          <ac:chgData name="Helen Lee" userId="950b76d7-29a8-4037-9cf6-1d47a6b96373" providerId="ADAL" clId="{6131828E-A7C2-4668-B25A-416C6BF6FCC7}" dt="2025-02-03T16:41:57.424" v="467"/>
          <ac:picMkLst>
            <pc:docMk/>
            <pc:sldMk cId="0" sldId="376"/>
            <ac:picMk id="6" creationId="{2441EF75-87B5-AD64-8F46-5E3A3A92DE82}"/>
          </ac:picMkLst>
        </pc:picChg>
      </pc:sldChg>
      <pc:sldChg chg="addSp modSp add mod ord">
        <pc:chgData name="Helen Lee" userId="950b76d7-29a8-4037-9cf6-1d47a6b96373" providerId="ADAL" clId="{6131828E-A7C2-4668-B25A-416C6BF6FCC7}" dt="2025-02-03T22:03:09.358" v="566" actId="14100"/>
        <pc:sldMkLst>
          <pc:docMk/>
          <pc:sldMk cId="0" sldId="377"/>
        </pc:sldMkLst>
        <pc:spChg chg="mod">
          <ac:chgData name="Helen Lee" userId="950b76d7-29a8-4037-9cf6-1d47a6b96373" providerId="ADAL" clId="{6131828E-A7C2-4668-B25A-416C6BF6FCC7}" dt="2025-02-03T22:03:09.358" v="566" actId="14100"/>
          <ac:spMkLst>
            <pc:docMk/>
            <pc:sldMk cId="0" sldId="377"/>
            <ac:spMk id="12" creationId="{00000000-0000-0000-0000-000000000000}"/>
          </ac:spMkLst>
        </pc:spChg>
        <pc:spChg chg="mod">
          <ac:chgData name="Helen Lee" userId="950b76d7-29a8-4037-9cf6-1d47a6b96373" providerId="ADAL" clId="{6131828E-A7C2-4668-B25A-416C6BF6FCC7}" dt="2025-02-03T21:59:01.999" v="540" actId="1076"/>
          <ac:spMkLst>
            <pc:docMk/>
            <pc:sldMk cId="0" sldId="377"/>
            <ac:spMk id="13" creationId="{00000000-0000-0000-0000-000000000000}"/>
          </ac:spMkLst>
        </pc:spChg>
        <pc:grpChg chg="add mod">
          <ac:chgData name="Helen Lee" userId="950b76d7-29a8-4037-9cf6-1d47a6b96373" providerId="ADAL" clId="{6131828E-A7C2-4668-B25A-416C6BF6FCC7}" dt="2025-02-03T16:41:58.900" v="468"/>
          <ac:grpSpMkLst>
            <pc:docMk/>
            <pc:sldMk cId="0" sldId="377"/>
            <ac:grpSpMk id="2" creationId="{F06464FA-A385-53AC-FD4B-2DB434AD5824}"/>
          </ac:grpSpMkLst>
        </pc:grpChg>
        <pc:grpChg chg="mod">
          <ac:chgData name="Helen Lee" userId="950b76d7-29a8-4037-9cf6-1d47a6b96373" providerId="ADAL" clId="{6131828E-A7C2-4668-B25A-416C6BF6FCC7}" dt="2025-02-03T16:41:58.900" v="468"/>
          <ac:grpSpMkLst>
            <pc:docMk/>
            <pc:sldMk cId="0" sldId="377"/>
            <ac:grpSpMk id="3" creationId="{9A095E07-8D08-D0B2-D013-2823C37A4C66}"/>
          </ac:grpSpMkLst>
        </pc:grpChg>
        <pc:picChg chg="mod">
          <ac:chgData name="Helen Lee" userId="950b76d7-29a8-4037-9cf6-1d47a6b96373" providerId="ADAL" clId="{6131828E-A7C2-4668-B25A-416C6BF6FCC7}" dt="2025-02-03T16:41:58.900" v="468"/>
          <ac:picMkLst>
            <pc:docMk/>
            <pc:sldMk cId="0" sldId="377"/>
            <ac:picMk id="4" creationId="{D3A8237C-475B-25C4-4BA9-ECB036A22336}"/>
          </ac:picMkLst>
        </pc:picChg>
        <pc:picChg chg="mod">
          <ac:chgData name="Helen Lee" userId="950b76d7-29a8-4037-9cf6-1d47a6b96373" providerId="ADAL" clId="{6131828E-A7C2-4668-B25A-416C6BF6FCC7}" dt="2025-02-03T16:41:58.900" v="468"/>
          <ac:picMkLst>
            <pc:docMk/>
            <pc:sldMk cId="0" sldId="377"/>
            <ac:picMk id="5" creationId="{CA6C16A1-0307-7787-83BC-E4BF9FDA4F89}"/>
          </ac:picMkLst>
        </pc:picChg>
        <pc:picChg chg="mod">
          <ac:chgData name="Helen Lee" userId="950b76d7-29a8-4037-9cf6-1d47a6b96373" providerId="ADAL" clId="{6131828E-A7C2-4668-B25A-416C6BF6FCC7}" dt="2025-02-03T16:41:58.900" v="468"/>
          <ac:picMkLst>
            <pc:docMk/>
            <pc:sldMk cId="0" sldId="377"/>
            <ac:picMk id="6" creationId="{C786B83D-7F59-4ADE-C8E4-6BD2796F1B47}"/>
          </ac:picMkLst>
        </pc:picChg>
      </pc:sldChg>
      <pc:sldChg chg="addSp modSp add mod">
        <pc:chgData name="Helen Lee" userId="950b76d7-29a8-4037-9cf6-1d47a6b96373" providerId="ADAL" clId="{6131828E-A7C2-4668-B25A-416C6BF6FCC7}" dt="2025-02-04T15:43:01.616" v="2073" actId="20577"/>
        <pc:sldMkLst>
          <pc:docMk/>
          <pc:sldMk cId="2337787826" sldId="658"/>
        </pc:sldMkLst>
        <pc:spChg chg="mod">
          <ac:chgData name="Helen Lee" userId="950b76d7-29a8-4037-9cf6-1d47a6b96373" providerId="ADAL" clId="{6131828E-A7C2-4668-B25A-416C6BF6FCC7}" dt="2025-02-04T15:43:01.616" v="2073" actId="20577"/>
          <ac:spMkLst>
            <pc:docMk/>
            <pc:sldMk cId="2337787826" sldId="658"/>
            <ac:spMk id="10" creationId="{D8CDF813-E78E-7F67-8ADA-405505CC521F}"/>
          </ac:spMkLst>
        </pc:spChg>
        <pc:grpChg chg="add mod">
          <ac:chgData name="Helen Lee" userId="950b76d7-29a8-4037-9cf6-1d47a6b96373" providerId="ADAL" clId="{6131828E-A7C2-4668-B25A-416C6BF6FCC7}" dt="2025-02-03T16:34:13.947" v="267" actId="1076"/>
          <ac:grpSpMkLst>
            <pc:docMk/>
            <pc:sldMk cId="2337787826" sldId="658"/>
            <ac:grpSpMk id="2" creationId="{9D8A4D9C-6018-2B82-B7CC-5B96222FB617}"/>
          </ac:grpSpMkLst>
        </pc:grpChg>
        <pc:grpChg chg="mod">
          <ac:chgData name="Helen Lee" userId="950b76d7-29a8-4037-9cf6-1d47a6b96373" providerId="ADAL" clId="{6131828E-A7C2-4668-B25A-416C6BF6FCC7}" dt="2025-02-03T16:33:56.870" v="261"/>
          <ac:grpSpMkLst>
            <pc:docMk/>
            <pc:sldMk cId="2337787826" sldId="658"/>
            <ac:grpSpMk id="3" creationId="{BE18DCDB-6A29-1459-1284-2AFA630688B2}"/>
          </ac:grpSpMkLst>
        </pc:grpChg>
        <pc:picChg chg="mod">
          <ac:chgData name="Helen Lee" userId="950b76d7-29a8-4037-9cf6-1d47a6b96373" providerId="ADAL" clId="{6131828E-A7C2-4668-B25A-416C6BF6FCC7}" dt="2025-02-03T16:33:56.870" v="261"/>
          <ac:picMkLst>
            <pc:docMk/>
            <pc:sldMk cId="2337787826" sldId="658"/>
            <ac:picMk id="4" creationId="{467EAF52-45E8-5EF0-808D-A80FFEDE2FDC}"/>
          </ac:picMkLst>
        </pc:picChg>
        <pc:picChg chg="mod">
          <ac:chgData name="Helen Lee" userId="950b76d7-29a8-4037-9cf6-1d47a6b96373" providerId="ADAL" clId="{6131828E-A7C2-4668-B25A-416C6BF6FCC7}" dt="2025-02-03T16:34:25.255" v="270" actId="14100"/>
          <ac:picMkLst>
            <pc:docMk/>
            <pc:sldMk cId="2337787826" sldId="658"/>
            <ac:picMk id="5" creationId="{51A31C9F-0489-061D-F908-8EE6AEFF3251}"/>
          </ac:picMkLst>
        </pc:picChg>
        <pc:picChg chg="mod">
          <ac:chgData name="Helen Lee" userId="950b76d7-29a8-4037-9cf6-1d47a6b96373" providerId="ADAL" clId="{6131828E-A7C2-4668-B25A-416C6BF6FCC7}" dt="2025-02-03T16:33:56.870" v="261"/>
          <ac:picMkLst>
            <pc:docMk/>
            <pc:sldMk cId="2337787826" sldId="658"/>
            <ac:picMk id="6" creationId="{E76E7194-DEE5-83E5-6D08-417B8EA348DA}"/>
          </ac:picMkLst>
        </pc:picChg>
        <pc:picChg chg="mod">
          <ac:chgData name="Helen Lee" userId="950b76d7-29a8-4037-9cf6-1d47a6b96373" providerId="ADAL" clId="{6131828E-A7C2-4668-B25A-416C6BF6FCC7}" dt="2025-02-03T16:33:56.870" v="261"/>
          <ac:picMkLst>
            <pc:docMk/>
            <pc:sldMk cId="2337787826" sldId="658"/>
            <ac:picMk id="7" creationId="{4085EA58-221E-AA0C-2FE7-8A94ECD16BE9}"/>
          </ac:picMkLst>
        </pc:picChg>
      </pc:sldChg>
      <pc:sldChg chg="addSp modSp add mod">
        <pc:chgData name="Helen Lee" userId="950b76d7-29a8-4037-9cf6-1d47a6b96373" providerId="ADAL" clId="{6131828E-A7C2-4668-B25A-416C6BF6FCC7}" dt="2025-02-04T15:40:48.995" v="2007" actId="14100"/>
        <pc:sldMkLst>
          <pc:docMk/>
          <pc:sldMk cId="4202510299" sldId="4795"/>
        </pc:sldMkLst>
        <pc:spChg chg="mod">
          <ac:chgData name="Helen Lee" userId="950b76d7-29a8-4037-9cf6-1d47a6b96373" providerId="ADAL" clId="{6131828E-A7C2-4668-B25A-416C6BF6FCC7}" dt="2025-02-04T15:40:48.995" v="2007" actId="14100"/>
          <ac:spMkLst>
            <pc:docMk/>
            <pc:sldMk cId="4202510299" sldId="4795"/>
            <ac:spMk id="3" creationId="{AC46FC95-4A92-5049-A156-84AF7DA217CF}"/>
          </ac:spMkLst>
        </pc:spChg>
        <pc:grpChg chg="add mod">
          <ac:chgData name="Helen Lee" userId="950b76d7-29a8-4037-9cf6-1d47a6b96373" providerId="ADAL" clId="{6131828E-A7C2-4668-B25A-416C6BF6FCC7}" dt="2025-02-03T16:33:38.187" v="257"/>
          <ac:grpSpMkLst>
            <pc:docMk/>
            <pc:sldMk cId="4202510299" sldId="4795"/>
            <ac:grpSpMk id="4" creationId="{DAD5C610-3016-1CE5-3A02-441293AEF944}"/>
          </ac:grpSpMkLst>
        </pc:grpChg>
        <pc:grpChg chg="mod">
          <ac:chgData name="Helen Lee" userId="950b76d7-29a8-4037-9cf6-1d47a6b96373" providerId="ADAL" clId="{6131828E-A7C2-4668-B25A-416C6BF6FCC7}" dt="2025-02-03T16:33:38.187" v="257"/>
          <ac:grpSpMkLst>
            <pc:docMk/>
            <pc:sldMk cId="4202510299" sldId="4795"/>
            <ac:grpSpMk id="5" creationId="{43FEAA16-23C9-A869-9BFC-588C075D7951}"/>
          </ac:grpSpMkLst>
        </pc:grpChg>
        <pc:picChg chg="mod">
          <ac:chgData name="Helen Lee" userId="950b76d7-29a8-4037-9cf6-1d47a6b96373" providerId="ADAL" clId="{6131828E-A7C2-4668-B25A-416C6BF6FCC7}" dt="2025-02-03T16:33:38.187" v="257"/>
          <ac:picMkLst>
            <pc:docMk/>
            <pc:sldMk cId="4202510299" sldId="4795"/>
            <ac:picMk id="6" creationId="{84B103DE-86FF-BFDA-FC62-FE2B0370287E}"/>
          </ac:picMkLst>
        </pc:picChg>
        <pc:picChg chg="mod">
          <ac:chgData name="Helen Lee" userId="950b76d7-29a8-4037-9cf6-1d47a6b96373" providerId="ADAL" clId="{6131828E-A7C2-4668-B25A-416C6BF6FCC7}" dt="2025-02-03T16:33:38.187" v="257"/>
          <ac:picMkLst>
            <pc:docMk/>
            <pc:sldMk cId="4202510299" sldId="4795"/>
            <ac:picMk id="7" creationId="{952503CA-C2E3-5602-659A-FFE750DA1365}"/>
          </ac:picMkLst>
        </pc:picChg>
        <pc:picChg chg="mod">
          <ac:chgData name="Helen Lee" userId="950b76d7-29a8-4037-9cf6-1d47a6b96373" providerId="ADAL" clId="{6131828E-A7C2-4668-B25A-416C6BF6FCC7}" dt="2025-02-03T16:33:38.187" v="257"/>
          <ac:picMkLst>
            <pc:docMk/>
            <pc:sldMk cId="4202510299" sldId="4795"/>
            <ac:picMk id="8" creationId="{CA000F45-1C25-F775-FC59-1BE29181068D}"/>
          </ac:picMkLst>
        </pc:picChg>
      </pc:sldChg>
      <pc:sldChg chg="addSp delSp modSp new mod">
        <pc:chgData name="Helen Lee" userId="950b76d7-29a8-4037-9cf6-1d47a6b96373" providerId="ADAL" clId="{6131828E-A7C2-4668-B25A-416C6BF6FCC7}" dt="2025-02-03T16:36:58.189" v="389" actId="1076"/>
        <pc:sldMkLst>
          <pc:docMk/>
          <pc:sldMk cId="3060340732" sldId="4796"/>
        </pc:sldMkLst>
        <pc:spChg chg="del mod">
          <ac:chgData name="Helen Lee" userId="950b76d7-29a8-4037-9cf6-1d47a6b96373" providerId="ADAL" clId="{6131828E-A7C2-4668-B25A-416C6BF6FCC7}" dt="2025-02-03T16:36:50.346" v="386" actId="478"/>
          <ac:spMkLst>
            <pc:docMk/>
            <pc:sldMk cId="3060340732" sldId="4796"/>
            <ac:spMk id="2" creationId="{37920FAE-71E6-680E-4247-4ED5DD9A9F02}"/>
          </ac:spMkLst>
        </pc:spChg>
        <pc:spChg chg="mod">
          <ac:chgData name="Helen Lee" userId="950b76d7-29a8-4037-9cf6-1d47a6b96373" providerId="ADAL" clId="{6131828E-A7C2-4668-B25A-416C6BF6FCC7}" dt="2025-02-03T16:36:58.189" v="389" actId="1076"/>
          <ac:spMkLst>
            <pc:docMk/>
            <pc:sldMk cId="3060340732" sldId="4796"/>
            <ac:spMk id="3" creationId="{688D5C24-2203-B48F-BA1D-5714B5A085DC}"/>
          </ac:spMkLst>
        </pc:spChg>
        <pc:grpChg chg="add mod">
          <ac:chgData name="Helen Lee" userId="950b76d7-29a8-4037-9cf6-1d47a6b96373" providerId="ADAL" clId="{6131828E-A7C2-4668-B25A-416C6BF6FCC7}" dt="2025-02-03T16:36:54.434" v="387"/>
          <ac:grpSpMkLst>
            <pc:docMk/>
            <pc:sldMk cId="3060340732" sldId="4796"/>
            <ac:grpSpMk id="4" creationId="{83CB26AE-0EBB-FF21-BF79-9A13B3B88E20}"/>
          </ac:grpSpMkLst>
        </pc:grpChg>
        <pc:grpChg chg="mod">
          <ac:chgData name="Helen Lee" userId="950b76d7-29a8-4037-9cf6-1d47a6b96373" providerId="ADAL" clId="{6131828E-A7C2-4668-B25A-416C6BF6FCC7}" dt="2025-02-03T16:36:54.434" v="387"/>
          <ac:grpSpMkLst>
            <pc:docMk/>
            <pc:sldMk cId="3060340732" sldId="4796"/>
            <ac:grpSpMk id="5" creationId="{537CC05A-BC14-2DA3-8E85-3A6A5920E444}"/>
          </ac:grpSpMkLst>
        </pc:grpChg>
        <pc:picChg chg="mod">
          <ac:chgData name="Helen Lee" userId="950b76d7-29a8-4037-9cf6-1d47a6b96373" providerId="ADAL" clId="{6131828E-A7C2-4668-B25A-416C6BF6FCC7}" dt="2025-02-03T16:36:54.434" v="387"/>
          <ac:picMkLst>
            <pc:docMk/>
            <pc:sldMk cId="3060340732" sldId="4796"/>
            <ac:picMk id="6" creationId="{A1F8301C-EA9A-09EA-0D1C-36A3B1892335}"/>
          </ac:picMkLst>
        </pc:picChg>
        <pc:picChg chg="mod">
          <ac:chgData name="Helen Lee" userId="950b76d7-29a8-4037-9cf6-1d47a6b96373" providerId="ADAL" clId="{6131828E-A7C2-4668-B25A-416C6BF6FCC7}" dt="2025-02-03T16:36:54.434" v="387"/>
          <ac:picMkLst>
            <pc:docMk/>
            <pc:sldMk cId="3060340732" sldId="4796"/>
            <ac:picMk id="7" creationId="{5E7D5254-0560-4476-CF09-C20A52FBE8DD}"/>
          </ac:picMkLst>
        </pc:picChg>
        <pc:picChg chg="mod">
          <ac:chgData name="Helen Lee" userId="950b76d7-29a8-4037-9cf6-1d47a6b96373" providerId="ADAL" clId="{6131828E-A7C2-4668-B25A-416C6BF6FCC7}" dt="2025-02-03T16:36:54.434" v="387"/>
          <ac:picMkLst>
            <pc:docMk/>
            <pc:sldMk cId="3060340732" sldId="4796"/>
            <ac:picMk id="8" creationId="{B6F0946A-1022-B6AA-6671-719E215B079C}"/>
          </ac:picMkLst>
        </pc:picChg>
      </pc:sldChg>
      <pc:sldChg chg="addSp modSp new mod">
        <pc:chgData name="Helen Lee" userId="950b76d7-29a8-4037-9cf6-1d47a6b96373" providerId="ADAL" clId="{6131828E-A7C2-4668-B25A-416C6BF6FCC7}" dt="2025-02-04T10:56:10.617" v="1262"/>
        <pc:sldMkLst>
          <pc:docMk/>
          <pc:sldMk cId="1729679365" sldId="4797"/>
        </pc:sldMkLst>
        <pc:spChg chg="mod">
          <ac:chgData name="Helen Lee" userId="950b76d7-29a8-4037-9cf6-1d47a6b96373" providerId="ADAL" clId="{6131828E-A7C2-4668-B25A-416C6BF6FCC7}" dt="2025-02-04T10:03:39.688" v="858" actId="20577"/>
          <ac:spMkLst>
            <pc:docMk/>
            <pc:sldMk cId="1729679365" sldId="4797"/>
            <ac:spMk id="2" creationId="{78495B60-6E93-0800-06F1-B1160EBE8768}"/>
          </ac:spMkLst>
        </pc:spChg>
        <pc:spChg chg="mod">
          <ac:chgData name="Helen Lee" userId="950b76d7-29a8-4037-9cf6-1d47a6b96373" providerId="ADAL" clId="{6131828E-A7C2-4668-B25A-416C6BF6FCC7}" dt="2025-02-04T10:03:31.430" v="834" actId="20577"/>
          <ac:spMkLst>
            <pc:docMk/>
            <pc:sldMk cId="1729679365" sldId="4797"/>
            <ac:spMk id="3" creationId="{D4D13DD0-D231-FE57-7B0A-F50222A8750B}"/>
          </ac:spMkLst>
        </pc:spChg>
        <pc:grpChg chg="add mod">
          <ac:chgData name="Helen Lee" userId="950b76d7-29a8-4037-9cf6-1d47a6b96373" providerId="ADAL" clId="{6131828E-A7C2-4668-B25A-416C6BF6FCC7}" dt="2025-02-04T10:56:10.617" v="1262"/>
          <ac:grpSpMkLst>
            <pc:docMk/>
            <pc:sldMk cId="1729679365" sldId="4797"/>
            <ac:grpSpMk id="4" creationId="{706CFDBA-45C8-2CAF-2A02-34BAC4D8A856}"/>
          </ac:grpSpMkLst>
        </pc:grpChg>
        <pc:grpChg chg="mod">
          <ac:chgData name="Helen Lee" userId="950b76d7-29a8-4037-9cf6-1d47a6b96373" providerId="ADAL" clId="{6131828E-A7C2-4668-B25A-416C6BF6FCC7}" dt="2025-02-04T10:56:10.617" v="1262"/>
          <ac:grpSpMkLst>
            <pc:docMk/>
            <pc:sldMk cId="1729679365" sldId="4797"/>
            <ac:grpSpMk id="5" creationId="{AA99E98F-7BA0-1CA7-A345-557335F5AC2A}"/>
          </ac:grpSpMkLst>
        </pc:grpChg>
        <pc:picChg chg="mod">
          <ac:chgData name="Helen Lee" userId="950b76d7-29a8-4037-9cf6-1d47a6b96373" providerId="ADAL" clId="{6131828E-A7C2-4668-B25A-416C6BF6FCC7}" dt="2025-02-04T10:56:10.617" v="1262"/>
          <ac:picMkLst>
            <pc:docMk/>
            <pc:sldMk cId="1729679365" sldId="4797"/>
            <ac:picMk id="6" creationId="{35AEEBAB-A60D-A005-94F6-808B6DF0AFF3}"/>
          </ac:picMkLst>
        </pc:picChg>
        <pc:picChg chg="mod">
          <ac:chgData name="Helen Lee" userId="950b76d7-29a8-4037-9cf6-1d47a6b96373" providerId="ADAL" clId="{6131828E-A7C2-4668-B25A-416C6BF6FCC7}" dt="2025-02-04T10:56:10.617" v="1262"/>
          <ac:picMkLst>
            <pc:docMk/>
            <pc:sldMk cId="1729679365" sldId="4797"/>
            <ac:picMk id="7" creationId="{A2B77709-1FD9-36CB-B268-3A6160643814}"/>
          </ac:picMkLst>
        </pc:picChg>
        <pc:picChg chg="mod">
          <ac:chgData name="Helen Lee" userId="950b76d7-29a8-4037-9cf6-1d47a6b96373" providerId="ADAL" clId="{6131828E-A7C2-4668-B25A-416C6BF6FCC7}" dt="2025-02-04T10:56:10.617" v="1262"/>
          <ac:picMkLst>
            <pc:docMk/>
            <pc:sldMk cId="1729679365" sldId="4797"/>
            <ac:picMk id="8" creationId="{F3EBFC30-B234-1F3A-801C-555E0EF5BF36}"/>
          </ac:picMkLst>
        </pc:picChg>
      </pc:sldChg>
      <pc:sldChg chg="addSp delSp modSp new mod">
        <pc:chgData name="Helen Lee" userId="950b76d7-29a8-4037-9cf6-1d47a6b96373" providerId="ADAL" clId="{6131828E-A7C2-4668-B25A-416C6BF6FCC7}" dt="2025-02-04T15:47:09.446" v="2085" actId="14100"/>
        <pc:sldMkLst>
          <pc:docMk/>
          <pc:sldMk cId="4271156695" sldId="4798"/>
        </pc:sldMkLst>
        <pc:spChg chg="mod">
          <ac:chgData name="Helen Lee" userId="950b76d7-29a8-4037-9cf6-1d47a6b96373" providerId="ADAL" clId="{6131828E-A7C2-4668-B25A-416C6BF6FCC7}" dt="2025-02-04T15:46:58.262" v="2082" actId="14100"/>
          <ac:spMkLst>
            <pc:docMk/>
            <pc:sldMk cId="4271156695" sldId="4798"/>
            <ac:spMk id="2" creationId="{EB5C9A27-7E9C-7A76-2185-ACB998816D2B}"/>
          </ac:spMkLst>
        </pc:spChg>
        <pc:spChg chg="del">
          <ac:chgData name="Helen Lee" userId="950b76d7-29a8-4037-9cf6-1d47a6b96373" providerId="ADAL" clId="{6131828E-A7C2-4668-B25A-416C6BF6FCC7}" dt="2025-02-04T10:22:25.206" v="924" actId="478"/>
          <ac:spMkLst>
            <pc:docMk/>
            <pc:sldMk cId="4271156695" sldId="4798"/>
            <ac:spMk id="3" creationId="{DDDE4B81-EBE2-A034-80D0-A45DD1C59002}"/>
          </ac:spMkLst>
        </pc:spChg>
        <pc:spChg chg="add del">
          <ac:chgData name="Helen Lee" userId="950b76d7-29a8-4037-9cf6-1d47a6b96373" providerId="ADAL" clId="{6131828E-A7C2-4668-B25A-416C6BF6FCC7}" dt="2025-02-04T10:22:28.678" v="926" actId="478"/>
          <ac:spMkLst>
            <pc:docMk/>
            <pc:sldMk cId="4271156695" sldId="4798"/>
            <ac:spMk id="5" creationId="{C7F02FA0-084B-2D7E-AA4E-02E0563C5DE3}"/>
          </ac:spMkLst>
        </pc:spChg>
        <pc:spChg chg="add mod">
          <ac:chgData name="Helen Lee" userId="950b76d7-29a8-4037-9cf6-1d47a6b96373" providerId="ADAL" clId="{6131828E-A7C2-4668-B25A-416C6BF6FCC7}" dt="2025-02-04T15:47:09.446" v="2085" actId="14100"/>
          <ac:spMkLst>
            <pc:docMk/>
            <pc:sldMk cId="4271156695" sldId="4798"/>
            <ac:spMk id="7" creationId="{BBF1B21D-2B87-8815-FFC4-047E07B36567}"/>
          </ac:spMkLst>
        </pc:spChg>
        <pc:grpChg chg="add mod">
          <ac:chgData name="Helen Lee" userId="950b76d7-29a8-4037-9cf6-1d47a6b96373" providerId="ADAL" clId="{6131828E-A7C2-4668-B25A-416C6BF6FCC7}" dt="2025-02-04T10:56:17.621" v="1264"/>
          <ac:grpSpMkLst>
            <pc:docMk/>
            <pc:sldMk cId="4271156695" sldId="4798"/>
            <ac:grpSpMk id="8" creationId="{34866858-4F9F-1669-154C-EC4B2763D5D1}"/>
          </ac:grpSpMkLst>
        </pc:grpChg>
        <pc:grpChg chg="mod">
          <ac:chgData name="Helen Lee" userId="950b76d7-29a8-4037-9cf6-1d47a6b96373" providerId="ADAL" clId="{6131828E-A7C2-4668-B25A-416C6BF6FCC7}" dt="2025-02-04T10:56:17.621" v="1264"/>
          <ac:grpSpMkLst>
            <pc:docMk/>
            <pc:sldMk cId="4271156695" sldId="4798"/>
            <ac:grpSpMk id="9" creationId="{F275A90C-73A9-E4B5-BEEB-175CEA7A434B}"/>
          </ac:grpSpMkLst>
        </pc:grpChg>
        <pc:picChg chg="mod">
          <ac:chgData name="Helen Lee" userId="950b76d7-29a8-4037-9cf6-1d47a6b96373" providerId="ADAL" clId="{6131828E-A7C2-4668-B25A-416C6BF6FCC7}" dt="2025-02-04T10:56:17.621" v="1264"/>
          <ac:picMkLst>
            <pc:docMk/>
            <pc:sldMk cId="4271156695" sldId="4798"/>
            <ac:picMk id="10" creationId="{1EB0B72F-4717-F6B6-281B-1F9A5878B5DF}"/>
          </ac:picMkLst>
        </pc:picChg>
        <pc:picChg chg="mod">
          <ac:chgData name="Helen Lee" userId="950b76d7-29a8-4037-9cf6-1d47a6b96373" providerId="ADAL" clId="{6131828E-A7C2-4668-B25A-416C6BF6FCC7}" dt="2025-02-04T10:56:17.621" v="1264"/>
          <ac:picMkLst>
            <pc:docMk/>
            <pc:sldMk cId="4271156695" sldId="4798"/>
            <ac:picMk id="11" creationId="{9D4149D4-E7EB-86D7-9A6E-0A7EDEF105A3}"/>
          </ac:picMkLst>
        </pc:picChg>
        <pc:picChg chg="mod">
          <ac:chgData name="Helen Lee" userId="950b76d7-29a8-4037-9cf6-1d47a6b96373" providerId="ADAL" clId="{6131828E-A7C2-4668-B25A-416C6BF6FCC7}" dt="2025-02-04T10:56:17.621" v="1264"/>
          <ac:picMkLst>
            <pc:docMk/>
            <pc:sldMk cId="4271156695" sldId="4798"/>
            <ac:picMk id="12" creationId="{E97F3F87-86DF-76F5-7A98-2AB676F97AD3}"/>
          </ac:picMkLst>
        </pc:picChg>
      </pc:sldChg>
      <pc:sldChg chg="addSp modSp new mod">
        <pc:chgData name="Helen Lee" userId="950b76d7-29a8-4037-9cf6-1d47a6b96373" providerId="ADAL" clId="{6131828E-A7C2-4668-B25A-416C6BF6FCC7}" dt="2025-02-04T15:39:27.772" v="1905" actId="20577"/>
        <pc:sldMkLst>
          <pc:docMk/>
          <pc:sldMk cId="2655976576" sldId="4799"/>
        </pc:sldMkLst>
        <pc:spChg chg="mod">
          <ac:chgData name="Helen Lee" userId="950b76d7-29a8-4037-9cf6-1d47a6b96373" providerId="ADAL" clId="{6131828E-A7C2-4668-B25A-416C6BF6FCC7}" dt="2025-02-04T11:53:59.629" v="1712" actId="1076"/>
          <ac:spMkLst>
            <pc:docMk/>
            <pc:sldMk cId="2655976576" sldId="4799"/>
            <ac:spMk id="2" creationId="{A247D77B-3E90-2B80-CF74-BD7D07477E95}"/>
          </ac:spMkLst>
        </pc:spChg>
        <pc:spChg chg="mod">
          <ac:chgData name="Helen Lee" userId="950b76d7-29a8-4037-9cf6-1d47a6b96373" providerId="ADAL" clId="{6131828E-A7C2-4668-B25A-416C6BF6FCC7}" dt="2025-02-04T15:39:27.772" v="1905" actId="20577"/>
          <ac:spMkLst>
            <pc:docMk/>
            <pc:sldMk cId="2655976576" sldId="4799"/>
            <ac:spMk id="3" creationId="{841F0A15-6F05-E8E7-7F32-29854CF10AB9}"/>
          </ac:spMkLst>
        </pc:spChg>
        <pc:grpChg chg="add mod">
          <ac:chgData name="Helen Lee" userId="950b76d7-29a8-4037-9cf6-1d47a6b96373" providerId="ADAL" clId="{6131828E-A7C2-4668-B25A-416C6BF6FCC7}" dt="2025-02-04T10:56:21.226" v="1265"/>
          <ac:grpSpMkLst>
            <pc:docMk/>
            <pc:sldMk cId="2655976576" sldId="4799"/>
            <ac:grpSpMk id="4" creationId="{7B19FCD4-C161-3DC1-83C7-DB9724092347}"/>
          </ac:grpSpMkLst>
        </pc:grpChg>
        <pc:grpChg chg="mod">
          <ac:chgData name="Helen Lee" userId="950b76d7-29a8-4037-9cf6-1d47a6b96373" providerId="ADAL" clId="{6131828E-A7C2-4668-B25A-416C6BF6FCC7}" dt="2025-02-04T10:56:21.226" v="1265"/>
          <ac:grpSpMkLst>
            <pc:docMk/>
            <pc:sldMk cId="2655976576" sldId="4799"/>
            <ac:grpSpMk id="5" creationId="{8C64C079-FD0F-E5BA-D58F-21DDB16798B2}"/>
          </ac:grpSpMkLst>
        </pc:grpChg>
        <pc:picChg chg="mod">
          <ac:chgData name="Helen Lee" userId="950b76d7-29a8-4037-9cf6-1d47a6b96373" providerId="ADAL" clId="{6131828E-A7C2-4668-B25A-416C6BF6FCC7}" dt="2025-02-04T10:56:21.226" v="1265"/>
          <ac:picMkLst>
            <pc:docMk/>
            <pc:sldMk cId="2655976576" sldId="4799"/>
            <ac:picMk id="6" creationId="{C78FEBD7-979A-61C1-A97C-922385025A00}"/>
          </ac:picMkLst>
        </pc:picChg>
        <pc:picChg chg="mod">
          <ac:chgData name="Helen Lee" userId="950b76d7-29a8-4037-9cf6-1d47a6b96373" providerId="ADAL" clId="{6131828E-A7C2-4668-B25A-416C6BF6FCC7}" dt="2025-02-04T10:56:21.226" v="1265"/>
          <ac:picMkLst>
            <pc:docMk/>
            <pc:sldMk cId="2655976576" sldId="4799"/>
            <ac:picMk id="7" creationId="{C31BE58A-56DD-D1C6-4AE0-1E6BC4F79547}"/>
          </ac:picMkLst>
        </pc:picChg>
        <pc:picChg chg="mod">
          <ac:chgData name="Helen Lee" userId="950b76d7-29a8-4037-9cf6-1d47a6b96373" providerId="ADAL" clId="{6131828E-A7C2-4668-B25A-416C6BF6FCC7}" dt="2025-02-04T10:56:21.226" v="1265"/>
          <ac:picMkLst>
            <pc:docMk/>
            <pc:sldMk cId="2655976576" sldId="4799"/>
            <ac:picMk id="8" creationId="{74A91C5A-75F0-77F4-FE8A-6C71923FAE2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F899DA-FF7D-45A4-A15F-A1155E145DB0}" type="datetimeFigureOut">
              <a:rPr lang="en-GB" smtClean="0"/>
              <a:t>04/02/2025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483791-BDF5-47EF-B915-B98EDA02B7A6}" type="slidenum">
              <a:rPr lang="en-GB" smtClean="0"/>
              <a:t>‹#›</a:t>
            </a:fld>
            <a:endParaRPr lang="en-GB"/>
          </a:p>
        </p:txBody>
      </p:sp>
    </p:spTree>
    <p:extLst>
      <p:ext uri="{BB962C8B-B14F-4D97-AF65-F5344CB8AC3E}">
        <p14:creationId xmlns:p14="http://schemas.microsoft.com/office/powerpoint/2010/main" val="12992659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4008554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4</a:t>
            </a:fld>
            <a:endParaRPr lang="en-GB"/>
          </a:p>
        </p:txBody>
      </p:sp>
    </p:spTree>
    <p:extLst>
      <p:ext uri="{BB962C8B-B14F-4D97-AF65-F5344CB8AC3E}">
        <p14:creationId xmlns:p14="http://schemas.microsoft.com/office/powerpoint/2010/main" val="37002089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5</a:t>
            </a:fld>
            <a:endParaRPr lang="en-GB"/>
          </a:p>
        </p:txBody>
      </p:sp>
    </p:spTree>
    <p:extLst>
      <p:ext uri="{BB962C8B-B14F-4D97-AF65-F5344CB8AC3E}">
        <p14:creationId xmlns:p14="http://schemas.microsoft.com/office/powerpoint/2010/main" val="30625019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92" name="Google Shape;92;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0" name="Google Shape;100;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8" name="Google Shape;10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8" name="Google Shape;10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6" name="Google Shape;116;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3" name="Google Shape;133;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1" name="Google Shape;141;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0" name="Google Shape;150;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6" name="Google Shape;166;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8" name="Google Shape;158;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1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4" name="Google Shape;174;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82" name="Google Shape;182;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79D7D-DB12-83D6-C156-11C4FED9FFD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F4752D4-4B8A-3F54-E360-D1483CB94E6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C50799A-78C1-F5CA-1F74-4235BFEE3E46}"/>
              </a:ext>
            </a:extLst>
          </p:cNvPr>
          <p:cNvSpPr>
            <a:spLocks noGrp="1"/>
          </p:cNvSpPr>
          <p:nvPr>
            <p:ph type="dt" sz="half" idx="10"/>
          </p:nvPr>
        </p:nvSpPr>
        <p:spPr/>
        <p:txBody>
          <a:bodyPr/>
          <a:lstStyle/>
          <a:p>
            <a:fld id="{7B3F99A3-E15E-4223-8CAC-C46B5F3F7DE3}" type="datetimeFigureOut">
              <a:rPr lang="en-GB" smtClean="0"/>
              <a:t>04/02/2025</a:t>
            </a:fld>
            <a:endParaRPr lang="en-GB" dirty="0"/>
          </a:p>
        </p:txBody>
      </p:sp>
      <p:sp>
        <p:nvSpPr>
          <p:cNvPr id="5" name="Footer Placeholder 4">
            <a:extLst>
              <a:ext uri="{FF2B5EF4-FFF2-40B4-BE49-F238E27FC236}">
                <a16:creationId xmlns:a16="http://schemas.microsoft.com/office/drawing/2014/main" id="{7A1046F2-9C06-B4BC-34B0-8345F52159F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3363F94-6B2A-4EFB-E645-B6E76B362814}"/>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5321090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12B7C-FC49-CC41-C4CD-396685D994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89E708-6823-6895-8F6F-F94C2DF31F3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EF594B-166C-DB26-0E04-A8A069E4F60C}"/>
              </a:ext>
            </a:extLst>
          </p:cNvPr>
          <p:cNvSpPr>
            <a:spLocks noGrp="1"/>
          </p:cNvSpPr>
          <p:nvPr>
            <p:ph type="dt" sz="half" idx="10"/>
          </p:nvPr>
        </p:nvSpPr>
        <p:spPr/>
        <p:txBody>
          <a:bodyPr/>
          <a:lstStyle/>
          <a:p>
            <a:fld id="{7B3F99A3-E15E-4223-8CAC-C46B5F3F7DE3}" type="datetimeFigureOut">
              <a:rPr lang="en-GB" smtClean="0"/>
              <a:t>04/02/2025</a:t>
            </a:fld>
            <a:endParaRPr lang="en-GB" dirty="0"/>
          </a:p>
        </p:txBody>
      </p:sp>
      <p:sp>
        <p:nvSpPr>
          <p:cNvPr id="5" name="Footer Placeholder 4">
            <a:extLst>
              <a:ext uri="{FF2B5EF4-FFF2-40B4-BE49-F238E27FC236}">
                <a16:creationId xmlns:a16="http://schemas.microsoft.com/office/drawing/2014/main" id="{E517DC67-E2DD-754E-0D0A-F7C1C7B8B0F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9600148-91A6-EE8A-6CA4-B2DAC0C10121}"/>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17057145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6AFAD-5BC8-5E69-5C5A-1D7F6FFB6B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6917684-A5A4-737A-5984-B0740E2AF0C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E4E4BE2-BF66-733B-924A-DA35FB05D3EF}"/>
              </a:ext>
            </a:extLst>
          </p:cNvPr>
          <p:cNvSpPr>
            <a:spLocks noGrp="1"/>
          </p:cNvSpPr>
          <p:nvPr>
            <p:ph type="dt" sz="half" idx="10"/>
          </p:nvPr>
        </p:nvSpPr>
        <p:spPr/>
        <p:txBody>
          <a:bodyPr/>
          <a:lstStyle/>
          <a:p>
            <a:fld id="{7B3F99A3-E15E-4223-8CAC-C46B5F3F7DE3}" type="datetimeFigureOut">
              <a:rPr lang="en-GB" smtClean="0"/>
              <a:t>04/02/2025</a:t>
            </a:fld>
            <a:endParaRPr lang="en-GB" dirty="0"/>
          </a:p>
        </p:txBody>
      </p:sp>
      <p:sp>
        <p:nvSpPr>
          <p:cNvPr id="5" name="Footer Placeholder 4">
            <a:extLst>
              <a:ext uri="{FF2B5EF4-FFF2-40B4-BE49-F238E27FC236}">
                <a16:creationId xmlns:a16="http://schemas.microsoft.com/office/drawing/2014/main" id="{8CCF9B0E-B57E-0D9E-4902-6CC26A0CF83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20C9B43-29D8-ADCA-1D7E-FB29CD0C5D2C}"/>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39040580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EA647-B907-2CC3-5135-3AD72C5E20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15C90BC-F066-88C7-E0AF-90D8AFFA795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BB3D406-71BE-268F-26AB-5941D184648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A3B19BA-74E1-ABA7-E11E-F0229860A890}"/>
              </a:ext>
            </a:extLst>
          </p:cNvPr>
          <p:cNvSpPr>
            <a:spLocks noGrp="1"/>
          </p:cNvSpPr>
          <p:nvPr>
            <p:ph type="dt" sz="half" idx="10"/>
          </p:nvPr>
        </p:nvSpPr>
        <p:spPr/>
        <p:txBody>
          <a:bodyPr/>
          <a:lstStyle/>
          <a:p>
            <a:fld id="{7B3F99A3-E15E-4223-8CAC-C46B5F3F7DE3}" type="datetimeFigureOut">
              <a:rPr lang="en-GB" smtClean="0"/>
              <a:t>04/02/2025</a:t>
            </a:fld>
            <a:endParaRPr lang="en-GB" dirty="0"/>
          </a:p>
        </p:txBody>
      </p:sp>
      <p:sp>
        <p:nvSpPr>
          <p:cNvPr id="6" name="Footer Placeholder 5">
            <a:extLst>
              <a:ext uri="{FF2B5EF4-FFF2-40B4-BE49-F238E27FC236}">
                <a16:creationId xmlns:a16="http://schemas.microsoft.com/office/drawing/2014/main" id="{A8B79990-AF83-8D69-91F0-B3BD4DF1F56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265BEA8-5461-A248-84AF-79D044DB20D7}"/>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27455861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85C3C-35D3-4D91-3634-0387BB27FA3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76F19FD-16BB-303D-3B53-D122746DE9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4ECAB6B-C74B-52E9-EB72-1B549A257A2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BB2E164-EB9B-5155-91A6-F726C0E369A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CAF3039-3ECB-4D6D-E836-26EAC993CCE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EA8495C-C856-B762-77CE-88CEE79B574D}"/>
              </a:ext>
            </a:extLst>
          </p:cNvPr>
          <p:cNvSpPr>
            <a:spLocks noGrp="1"/>
          </p:cNvSpPr>
          <p:nvPr>
            <p:ph type="dt" sz="half" idx="10"/>
          </p:nvPr>
        </p:nvSpPr>
        <p:spPr/>
        <p:txBody>
          <a:bodyPr/>
          <a:lstStyle/>
          <a:p>
            <a:fld id="{7B3F99A3-E15E-4223-8CAC-C46B5F3F7DE3}" type="datetimeFigureOut">
              <a:rPr lang="en-GB" smtClean="0"/>
              <a:t>04/02/2025</a:t>
            </a:fld>
            <a:endParaRPr lang="en-GB" dirty="0"/>
          </a:p>
        </p:txBody>
      </p:sp>
      <p:sp>
        <p:nvSpPr>
          <p:cNvPr id="8" name="Footer Placeholder 7">
            <a:extLst>
              <a:ext uri="{FF2B5EF4-FFF2-40B4-BE49-F238E27FC236}">
                <a16:creationId xmlns:a16="http://schemas.microsoft.com/office/drawing/2014/main" id="{3130D95A-AEA9-8431-9EBC-140546BF5CEF}"/>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76954811-AFBF-B269-5C7E-17B175E0DE93}"/>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3576633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8F408-E48F-1A64-59CB-ADDB126F4D9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93D97A-1DCC-42C7-29D6-1E770C586EED}"/>
              </a:ext>
            </a:extLst>
          </p:cNvPr>
          <p:cNvSpPr>
            <a:spLocks noGrp="1"/>
          </p:cNvSpPr>
          <p:nvPr>
            <p:ph type="dt" sz="half" idx="10"/>
          </p:nvPr>
        </p:nvSpPr>
        <p:spPr/>
        <p:txBody>
          <a:bodyPr/>
          <a:lstStyle/>
          <a:p>
            <a:fld id="{7B3F99A3-E15E-4223-8CAC-C46B5F3F7DE3}" type="datetimeFigureOut">
              <a:rPr lang="en-GB" smtClean="0"/>
              <a:t>04/02/2025</a:t>
            </a:fld>
            <a:endParaRPr lang="en-GB" dirty="0"/>
          </a:p>
        </p:txBody>
      </p:sp>
      <p:sp>
        <p:nvSpPr>
          <p:cNvPr id="4" name="Footer Placeholder 3">
            <a:extLst>
              <a:ext uri="{FF2B5EF4-FFF2-40B4-BE49-F238E27FC236}">
                <a16:creationId xmlns:a16="http://schemas.microsoft.com/office/drawing/2014/main" id="{3B55DB89-2A13-383F-C4D5-2522E455F68E}"/>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257DE674-75CC-8076-49C1-5A2242CFD993}"/>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7580735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223F8B-E073-A785-A795-F848CD138A22}"/>
              </a:ext>
            </a:extLst>
          </p:cNvPr>
          <p:cNvSpPr>
            <a:spLocks noGrp="1"/>
          </p:cNvSpPr>
          <p:nvPr>
            <p:ph type="dt" sz="half" idx="10"/>
          </p:nvPr>
        </p:nvSpPr>
        <p:spPr/>
        <p:txBody>
          <a:bodyPr/>
          <a:lstStyle/>
          <a:p>
            <a:fld id="{7B3F99A3-E15E-4223-8CAC-C46B5F3F7DE3}" type="datetimeFigureOut">
              <a:rPr lang="en-GB" smtClean="0"/>
              <a:t>04/02/2025</a:t>
            </a:fld>
            <a:endParaRPr lang="en-GB" dirty="0"/>
          </a:p>
        </p:txBody>
      </p:sp>
      <p:sp>
        <p:nvSpPr>
          <p:cNvPr id="3" name="Footer Placeholder 2">
            <a:extLst>
              <a:ext uri="{FF2B5EF4-FFF2-40B4-BE49-F238E27FC236}">
                <a16:creationId xmlns:a16="http://schemas.microsoft.com/office/drawing/2014/main" id="{541C75A3-B430-6F3E-737E-5F789ACC91E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D46786D4-E002-F766-514E-CA03EA6E734C}"/>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37084185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80D3C-4642-CFD2-0EC2-897DE78F74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751676B-31EA-47BB-20C9-0B7CD35F4D9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CF61FAB-8FF1-CEA0-DF40-0E0DE5597A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F9E798-3C56-CDDE-0886-95256EE79235}"/>
              </a:ext>
            </a:extLst>
          </p:cNvPr>
          <p:cNvSpPr>
            <a:spLocks noGrp="1"/>
          </p:cNvSpPr>
          <p:nvPr>
            <p:ph type="dt" sz="half" idx="10"/>
          </p:nvPr>
        </p:nvSpPr>
        <p:spPr/>
        <p:txBody>
          <a:bodyPr/>
          <a:lstStyle/>
          <a:p>
            <a:fld id="{7B3F99A3-E15E-4223-8CAC-C46B5F3F7DE3}" type="datetimeFigureOut">
              <a:rPr lang="en-GB" smtClean="0"/>
              <a:t>04/02/2025</a:t>
            </a:fld>
            <a:endParaRPr lang="en-GB" dirty="0"/>
          </a:p>
        </p:txBody>
      </p:sp>
      <p:sp>
        <p:nvSpPr>
          <p:cNvPr id="6" name="Footer Placeholder 5">
            <a:extLst>
              <a:ext uri="{FF2B5EF4-FFF2-40B4-BE49-F238E27FC236}">
                <a16:creationId xmlns:a16="http://schemas.microsoft.com/office/drawing/2014/main" id="{86EB252C-A82E-31A7-F1B5-622317B4453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D7A63BA-9095-BD60-67FF-7285B67D746B}"/>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33680168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16E2C-4067-8C2A-569B-DC86DD985D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5C835AF-B21D-B19E-4FB7-88396A722A2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A5289CC-38A5-82F7-8DB1-F1446417FB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BE3A45-E07D-B1FE-FAAA-973503C48F28}"/>
              </a:ext>
            </a:extLst>
          </p:cNvPr>
          <p:cNvSpPr>
            <a:spLocks noGrp="1"/>
          </p:cNvSpPr>
          <p:nvPr>
            <p:ph type="dt" sz="half" idx="10"/>
          </p:nvPr>
        </p:nvSpPr>
        <p:spPr/>
        <p:txBody>
          <a:bodyPr/>
          <a:lstStyle/>
          <a:p>
            <a:fld id="{7B3F99A3-E15E-4223-8CAC-C46B5F3F7DE3}" type="datetimeFigureOut">
              <a:rPr lang="en-GB" smtClean="0"/>
              <a:t>04/02/2025</a:t>
            </a:fld>
            <a:endParaRPr lang="en-GB" dirty="0"/>
          </a:p>
        </p:txBody>
      </p:sp>
      <p:sp>
        <p:nvSpPr>
          <p:cNvPr id="6" name="Footer Placeholder 5">
            <a:extLst>
              <a:ext uri="{FF2B5EF4-FFF2-40B4-BE49-F238E27FC236}">
                <a16:creationId xmlns:a16="http://schemas.microsoft.com/office/drawing/2014/main" id="{15B4D36C-A580-8486-5592-1FFD1EECD5D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91D860B-1181-FD1D-2A1D-22959AB73A8A}"/>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1707529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6E704-5F99-76CB-564D-6E4C6F37671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438E2D-EA7F-6B0B-56B1-3DED7A436FF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26DA7A-0EEE-B80A-0FBE-A067E965E389}"/>
              </a:ext>
            </a:extLst>
          </p:cNvPr>
          <p:cNvSpPr>
            <a:spLocks noGrp="1"/>
          </p:cNvSpPr>
          <p:nvPr>
            <p:ph type="dt" sz="half" idx="10"/>
          </p:nvPr>
        </p:nvSpPr>
        <p:spPr/>
        <p:txBody>
          <a:bodyPr/>
          <a:lstStyle/>
          <a:p>
            <a:fld id="{7B3F99A3-E15E-4223-8CAC-C46B5F3F7DE3}" type="datetimeFigureOut">
              <a:rPr lang="en-GB" smtClean="0"/>
              <a:t>04/02/2025</a:t>
            </a:fld>
            <a:endParaRPr lang="en-GB" dirty="0"/>
          </a:p>
        </p:txBody>
      </p:sp>
      <p:sp>
        <p:nvSpPr>
          <p:cNvPr id="5" name="Footer Placeholder 4">
            <a:extLst>
              <a:ext uri="{FF2B5EF4-FFF2-40B4-BE49-F238E27FC236}">
                <a16:creationId xmlns:a16="http://schemas.microsoft.com/office/drawing/2014/main" id="{15C8762E-1BC0-8DA7-4287-F55581D6DE4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EF6636E-2FE3-A797-0DD7-5E170B9108E3}"/>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39554798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4FA3E3-D913-BE25-C0B2-369F4DB57B0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78AF5D-B4D5-BF71-C94C-1A31CD9C94C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A0F998-093F-3189-7506-F93A9C0BA350}"/>
              </a:ext>
            </a:extLst>
          </p:cNvPr>
          <p:cNvSpPr>
            <a:spLocks noGrp="1"/>
          </p:cNvSpPr>
          <p:nvPr>
            <p:ph type="dt" sz="half" idx="10"/>
          </p:nvPr>
        </p:nvSpPr>
        <p:spPr/>
        <p:txBody>
          <a:bodyPr/>
          <a:lstStyle/>
          <a:p>
            <a:fld id="{7B3F99A3-E15E-4223-8CAC-C46B5F3F7DE3}" type="datetimeFigureOut">
              <a:rPr lang="en-GB" smtClean="0"/>
              <a:t>04/02/2025</a:t>
            </a:fld>
            <a:endParaRPr lang="en-GB" dirty="0"/>
          </a:p>
        </p:txBody>
      </p:sp>
      <p:sp>
        <p:nvSpPr>
          <p:cNvPr id="5" name="Footer Placeholder 4">
            <a:extLst>
              <a:ext uri="{FF2B5EF4-FFF2-40B4-BE49-F238E27FC236}">
                <a16:creationId xmlns:a16="http://schemas.microsoft.com/office/drawing/2014/main" id="{AFCB35C8-7CEC-A933-5FBE-8A3188C4C63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BF5A3F2-72EE-F61E-1C75-E693C91083E1}"/>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565468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2FC95E-125A-B412-2AAA-24ACFB6971C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18E5125-7C1E-4EED-9004-E1146BAEF7B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BCBC5C-4D50-4BFF-DBE0-4DF10FF99A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B3F99A3-E15E-4223-8CAC-C46B5F3F7DE3}" type="datetimeFigureOut">
              <a:rPr lang="en-GB" smtClean="0"/>
              <a:t>04/02/2025</a:t>
            </a:fld>
            <a:endParaRPr lang="en-GB" dirty="0"/>
          </a:p>
        </p:txBody>
      </p:sp>
      <p:sp>
        <p:nvSpPr>
          <p:cNvPr id="5" name="Footer Placeholder 4">
            <a:extLst>
              <a:ext uri="{FF2B5EF4-FFF2-40B4-BE49-F238E27FC236}">
                <a16:creationId xmlns:a16="http://schemas.microsoft.com/office/drawing/2014/main" id="{2543FC0B-B1E1-1AEA-EC79-8F288CA3412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CDB761E3-725C-8B7E-F28F-4ECD9DD7C7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FF5ECB-1863-47C0-BAE5-6F0304F96689}" type="slidenum">
              <a:rPr lang="en-GB" smtClean="0"/>
              <a:t>‹#›</a:t>
            </a:fld>
            <a:endParaRPr lang="en-GB" dirty="0"/>
          </a:p>
        </p:txBody>
      </p:sp>
    </p:spTree>
    <p:extLst>
      <p:ext uri="{BB962C8B-B14F-4D97-AF65-F5344CB8AC3E}">
        <p14:creationId xmlns:p14="http://schemas.microsoft.com/office/powerpoint/2010/main" val="41393248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emf"/><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openxmlformats.org/officeDocument/2006/relationships/image" Target="../media/image4.png"/><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4.xml"/><Relationship Id="rId5" Type="http://schemas.openxmlformats.org/officeDocument/2006/relationships/image" Target="../media/image4.png"/><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ncbi.nlm.nih.gov/pmc/articles/PMC6862708/" TargetMode="Externa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32.xml.rels><?xml version="1.0" encoding="UTF-8" standalone="yes"?>
<Relationships xmlns="http://schemas.openxmlformats.org/package/2006/relationships"><Relationship Id="rId3" Type="http://schemas.openxmlformats.org/officeDocument/2006/relationships/hyperlink" Target="https://staffprofiles.bournemouth.ac.uk/display/mmoital" TargetMode="External"/><Relationship Id="rId2" Type="http://schemas.openxmlformats.org/officeDocument/2006/relationships/hyperlink" Target="https://www.youtube.com/watch?v=tfNctJuFV0k" TargetMode="Externa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5.xml.rels><?xml version="1.0" encoding="UTF-8" standalone="yes"?>
<Relationships xmlns="http://schemas.openxmlformats.org/package/2006/relationships"><Relationship Id="rId3" Type="http://schemas.openxmlformats.org/officeDocument/2006/relationships/hyperlink" Target="https://doi.org/10.1186/s41073-016-0019-2" TargetMode="External"/><Relationship Id="rId7" Type="http://schemas.openxmlformats.org/officeDocument/2006/relationships/image" Target="../media/image4.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hyperlink" Target="https://doi.org/10.1186/s41073-019-0064-8"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youtube.com/watch?v=rLsLsQr3VaA" TargetMode="Externa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app.litmaps.com/shared/8ed4f9ff-1044-4c28-95fd-8d7316b569af" TargetMode="Externa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building with a lawn and grass&#10;&#10;Description automatically generated">
            <a:extLst>
              <a:ext uri="{FF2B5EF4-FFF2-40B4-BE49-F238E27FC236}">
                <a16:creationId xmlns:a16="http://schemas.microsoft.com/office/drawing/2014/main" id="{51A31C9F-0489-061D-F908-8EE6AEFF3251}"/>
              </a:ext>
            </a:extLst>
          </p:cNvPr>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0" y="0"/>
            <a:ext cx="7589850" cy="6122873"/>
          </a:xfrm>
          <a:noFill/>
        </p:spPr>
      </p:pic>
      <p:sp>
        <p:nvSpPr>
          <p:cNvPr id="10" name="Title 1">
            <a:extLst>
              <a:ext uri="{FF2B5EF4-FFF2-40B4-BE49-F238E27FC236}">
                <a16:creationId xmlns:a16="http://schemas.microsoft.com/office/drawing/2014/main" id="{D8CDF813-E78E-7F67-8ADA-405505CC521F}"/>
              </a:ext>
            </a:extLst>
          </p:cNvPr>
          <p:cNvSpPr>
            <a:spLocks noGrp="1"/>
          </p:cNvSpPr>
          <p:nvPr>
            <p:ph type="title"/>
          </p:nvPr>
        </p:nvSpPr>
        <p:spPr>
          <a:xfrm>
            <a:off x="7589850" y="-2"/>
            <a:ext cx="4602150" cy="6122873"/>
          </a:xfrm>
          <a:solidFill>
            <a:schemeClr val="bg1">
              <a:lumMod val="95000"/>
            </a:schemeClr>
          </a:solidFill>
        </p:spPr>
        <p:txBody>
          <a:bodyPr>
            <a:normAutofit/>
          </a:bodyPr>
          <a:lstStyle/>
          <a:p>
            <a:pPr marL="0" indent="0">
              <a:buNone/>
            </a:pPr>
            <a:r>
              <a:rPr lang="en-GB" sz="3600" b="1" dirty="0">
                <a:latin typeface="Arial" panose="020B0604020202020204" pitchFamily="34" charset="0"/>
                <a:cs typeface="Arial" panose="020B0604020202020204" pitchFamily="34" charset="0"/>
              </a:rPr>
              <a:t>BMMB7009</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Critical Literature Review for Doctoral Students</a:t>
            </a:r>
            <a:br>
              <a:rPr lang="en-GB" sz="3600" b="1" dirty="0">
                <a:latin typeface="Arial" panose="020B06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Week 1 – Module Overview and Introduction to Literature Review </a:t>
            </a:r>
            <a:endParaRPr lang="en-US" sz="2800" dirty="0"/>
          </a:p>
        </p:txBody>
      </p:sp>
      <p:grpSp>
        <p:nvGrpSpPr>
          <p:cNvPr id="2" name="Group 1">
            <a:extLst>
              <a:ext uri="{FF2B5EF4-FFF2-40B4-BE49-F238E27FC236}">
                <a16:creationId xmlns:a16="http://schemas.microsoft.com/office/drawing/2014/main" id="{9D8A4D9C-6018-2B82-B7CC-5B96222FB617}"/>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BE18DCDB-6A29-1459-1284-2AFA630688B2}"/>
                </a:ext>
              </a:extLst>
            </p:cNvPr>
            <p:cNvGrpSpPr/>
            <p:nvPr/>
          </p:nvGrpSpPr>
          <p:grpSpPr>
            <a:xfrm>
              <a:off x="5152445" y="5909266"/>
              <a:ext cx="7039555" cy="948733"/>
              <a:chOff x="5152445" y="5578608"/>
              <a:chExt cx="7039555" cy="1279392"/>
            </a:xfrm>
          </p:grpSpPr>
          <p:pic>
            <p:nvPicPr>
              <p:cNvPr id="6" name="Picture 5">
                <a:extLst>
                  <a:ext uri="{FF2B5EF4-FFF2-40B4-BE49-F238E27FC236}">
                    <a16:creationId xmlns:a16="http://schemas.microsoft.com/office/drawing/2014/main" id="{E76E7194-DEE5-83E5-6D08-417B8EA348DA}"/>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pic>
            <p:nvPicPr>
              <p:cNvPr id="7" name="Picture 6">
                <a:extLst>
                  <a:ext uri="{FF2B5EF4-FFF2-40B4-BE49-F238E27FC236}">
                    <a16:creationId xmlns:a16="http://schemas.microsoft.com/office/drawing/2014/main" id="{4085EA58-221E-AA0C-2FE7-8A94ECD16BE9}"/>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467EAF52-45E8-5EF0-808D-A80FFEDE2FDC}"/>
                </a:ext>
              </a:extLst>
            </p:cNvPr>
            <p:cNvPicPr>
              <a:picLocks noChangeAspect="1"/>
            </p:cNvPicPr>
            <p:nvPr/>
          </p:nvPicPr>
          <p:blipFill rotWithShape="1">
            <a:blip r:embed="rId6"/>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337787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A73B2-AE48-E578-6A8F-497396E5D90A}"/>
              </a:ext>
            </a:extLst>
          </p:cNvPr>
          <p:cNvSpPr>
            <a:spLocks noGrp="1"/>
          </p:cNvSpPr>
          <p:nvPr>
            <p:ph type="title"/>
          </p:nvPr>
        </p:nvSpPr>
        <p:spPr/>
        <p:txBody>
          <a:bodyPr/>
          <a:lstStyle/>
          <a:p>
            <a:r>
              <a:rPr lang="en-US" dirty="0"/>
              <a:t>Agenda </a:t>
            </a:r>
            <a:endParaRPr lang="en-GB" dirty="0"/>
          </a:p>
        </p:txBody>
      </p:sp>
      <p:sp>
        <p:nvSpPr>
          <p:cNvPr id="3" name="Content Placeholder 2">
            <a:extLst>
              <a:ext uri="{FF2B5EF4-FFF2-40B4-BE49-F238E27FC236}">
                <a16:creationId xmlns:a16="http://schemas.microsoft.com/office/drawing/2014/main" id="{AC46FC95-4A92-5049-A156-84AF7DA217CF}"/>
              </a:ext>
            </a:extLst>
          </p:cNvPr>
          <p:cNvSpPr>
            <a:spLocks noGrp="1"/>
          </p:cNvSpPr>
          <p:nvPr>
            <p:ph idx="1"/>
          </p:nvPr>
        </p:nvSpPr>
        <p:spPr>
          <a:xfrm>
            <a:off x="609600" y="1866901"/>
            <a:ext cx="10866427" cy="3275832"/>
          </a:xfrm>
        </p:spPr>
        <p:txBody>
          <a:bodyPr>
            <a:normAutofit/>
          </a:bodyPr>
          <a:lstStyle/>
          <a:p>
            <a:pPr>
              <a:spcBef>
                <a:spcPts val="600"/>
              </a:spcBef>
            </a:pPr>
            <a:r>
              <a:rPr lang="en-GB" sz="4000" dirty="0">
                <a:ea typeface="Times New Roman" panose="02020603050405020304" pitchFamily="18" charset="0"/>
                <a:cs typeface="Arial" panose="020B0604020202020204" pitchFamily="34" charset="0"/>
              </a:rPr>
              <a:t>Module Overview </a:t>
            </a:r>
          </a:p>
          <a:p>
            <a:pPr>
              <a:spcBef>
                <a:spcPts val="600"/>
              </a:spcBef>
            </a:pPr>
            <a:r>
              <a:rPr lang="en-GB" sz="4000" kern="0" dirty="0">
                <a:solidFill>
                  <a:srgbClr val="333333"/>
                </a:solidFill>
                <a:latin typeface="Arial" panose="020B0604020202020204" pitchFamily="34" charset="0"/>
                <a:ea typeface="Times New Roman" panose="02020603050405020304" pitchFamily="18" charset="0"/>
                <a:cs typeface="Arial" panose="020B0604020202020204" pitchFamily="34" charset="0"/>
              </a:rPr>
              <a:t>Introduction to Literature Review </a:t>
            </a:r>
          </a:p>
          <a:p>
            <a:pPr>
              <a:spcBef>
                <a:spcPts val="600"/>
              </a:spcBef>
            </a:pPr>
            <a:r>
              <a:rPr lang="en-GB" sz="4000" kern="0" dirty="0">
                <a:solidFill>
                  <a:srgbClr val="333333"/>
                </a:solidFill>
                <a:latin typeface="Arial" panose="020B0604020202020204" pitchFamily="34" charset="0"/>
                <a:ea typeface="Times New Roman" panose="02020603050405020304" pitchFamily="18" charset="0"/>
                <a:cs typeface="Arial" panose="020B0604020202020204" pitchFamily="34" charset="0"/>
              </a:rPr>
              <a:t>In-class activity </a:t>
            </a:r>
            <a:endParaRPr lang="en-GB" sz="4000" kern="0" dirty="0">
              <a:solidFill>
                <a:srgbClr val="333333"/>
              </a:solidFill>
              <a:latin typeface="Arial" panose="020B0604020202020204" pitchFamily="34" charset="0"/>
              <a:ea typeface="Times New Roman" panose="02020603050405020304" pitchFamily="18" charset="0"/>
              <a:cs typeface="Times New Roman" panose="02020603050405020304" pitchFamily="18" charset="0"/>
            </a:endParaRPr>
          </a:p>
          <a:p>
            <a:pPr marL="0" indent="0">
              <a:buNone/>
            </a:pPr>
            <a:endParaRPr lang="en-GB" dirty="0"/>
          </a:p>
        </p:txBody>
      </p:sp>
      <p:grpSp>
        <p:nvGrpSpPr>
          <p:cNvPr id="4" name="Group 3">
            <a:extLst>
              <a:ext uri="{FF2B5EF4-FFF2-40B4-BE49-F238E27FC236}">
                <a16:creationId xmlns:a16="http://schemas.microsoft.com/office/drawing/2014/main" id="{DAD5C610-3016-1CE5-3A02-441293AEF944}"/>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43FEAA16-23C9-A869-9BFC-588C075D7951}"/>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952503CA-C2E3-5602-659A-FFE750DA136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CA000F45-1C25-F775-FC59-1BE29181068D}"/>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84B103DE-86FF-BFDA-FC62-FE2B0370287E}"/>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42025102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05C2D-85BA-2C5E-194B-3AC600E4530D}"/>
              </a:ext>
            </a:extLst>
          </p:cNvPr>
          <p:cNvSpPr>
            <a:spLocks noGrp="1"/>
          </p:cNvSpPr>
          <p:nvPr>
            <p:ph type="title"/>
          </p:nvPr>
        </p:nvSpPr>
        <p:spPr>
          <a:xfrm>
            <a:off x="111918" y="190954"/>
            <a:ext cx="12080082" cy="690790"/>
          </a:xfrm>
        </p:spPr>
        <p:txBody>
          <a:bodyPr>
            <a:normAutofit/>
          </a:bodyPr>
          <a:lstStyle/>
          <a:p>
            <a:r>
              <a:rPr lang="en-GB" sz="4000" b="1" dirty="0"/>
              <a:t>LCDB7009 Critical Literature Review for doctoral students</a:t>
            </a:r>
            <a:endParaRPr lang="en-GB" sz="4000" dirty="0"/>
          </a:p>
        </p:txBody>
      </p:sp>
      <p:grpSp>
        <p:nvGrpSpPr>
          <p:cNvPr id="7" name="Group 6">
            <a:extLst>
              <a:ext uri="{FF2B5EF4-FFF2-40B4-BE49-F238E27FC236}">
                <a16:creationId xmlns:a16="http://schemas.microsoft.com/office/drawing/2014/main" id="{03FEF87B-C43C-B62B-F1E9-FD893F58B55C}"/>
              </a:ext>
            </a:extLst>
          </p:cNvPr>
          <p:cNvGrpSpPr/>
          <p:nvPr/>
        </p:nvGrpSpPr>
        <p:grpSpPr>
          <a:xfrm>
            <a:off x="0" y="6122874"/>
            <a:ext cx="12192000" cy="735126"/>
            <a:chOff x="0" y="5909266"/>
            <a:chExt cx="12192000" cy="948734"/>
          </a:xfrm>
        </p:grpSpPr>
        <p:grpSp>
          <p:nvGrpSpPr>
            <p:cNvPr id="8" name="Group 7">
              <a:extLst>
                <a:ext uri="{FF2B5EF4-FFF2-40B4-BE49-F238E27FC236}">
                  <a16:creationId xmlns:a16="http://schemas.microsoft.com/office/drawing/2014/main" id="{EF5D95F1-2E21-302A-F20A-E91F07317C8B}"/>
                </a:ext>
              </a:extLst>
            </p:cNvPr>
            <p:cNvGrpSpPr/>
            <p:nvPr/>
          </p:nvGrpSpPr>
          <p:grpSpPr>
            <a:xfrm>
              <a:off x="5152445" y="5909266"/>
              <a:ext cx="7039555" cy="948733"/>
              <a:chOff x="5152445" y="5578608"/>
              <a:chExt cx="7039555" cy="1279392"/>
            </a:xfrm>
          </p:grpSpPr>
          <p:pic>
            <p:nvPicPr>
              <p:cNvPr id="10" name="Picture 9">
                <a:extLst>
                  <a:ext uri="{FF2B5EF4-FFF2-40B4-BE49-F238E27FC236}">
                    <a16:creationId xmlns:a16="http://schemas.microsoft.com/office/drawing/2014/main" id="{C01A26F9-8C8B-CF44-354D-7AAC4FFA727A}"/>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11" name="Picture 10">
                <a:extLst>
                  <a:ext uri="{FF2B5EF4-FFF2-40B4-BE49-F238E27FC236}">
                    <a16:creationId xmlns:a16="http://schemas.microsoft.com/office/drawing/2014/main" id="{D7589B53-4D2C-4A15-DE56-FC36221EB97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9" name="Picture 8">
              <a:extLst>
                <a:ext uri="{FF2B5EF4-FFF2-40B4-BE49-F238E27FC236}">
                  <a16:creationId xmlns:a16="http://schemas.microsoft.com/office/drawing/2014/main" id="{46367C9D-266B-AEF5-B6C6-1CEB90CD8659}"/>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graphicFrame>
        <p:nvGraphicFramePr>
          <p:cNvPr id="12" name="Table 11">
            <a:extLst>
              <a:ext uri="{FF2B5EF4-FFF2-40B4-BE49-F238E27FC236}">
                <a16:creationId xmlns:a16="http://schemas.microsoft.com/office/drawing/2014/main" id="{069AA910-D3ED-26A1-5BCB-210AB6DDE347}"/>
              </a:ext>
            </a:extLst>
          </p:cNvPr>
          <p:cNvGraphicFramePr>
            <a:graphicFrameLocks noGrp="1"/>
          </p:cNvGraphicFramePr>
          <p:nvPr>
            <p:extLst>
              <p:ext uri="{D42A27DB-BD31-4B8C-83A1-F6EECF244321}">
                <p14:modId xmlns:p14="http://schemas.microsoft.com/office/powerpoint/2010/main" val="2562571952"/>
              </p:ext>
            </p:extLst>
          </p:nvPr>
        </p:nvGraphicFramePr>
        <p:xfrm>
          <a:off x="556873" y="1043791"/>
          <a:ext cx="10759594" cy="4197130"/>
        </p:xfrm>
        <a:graphic>
          <a:graphicData uri="http://schemas.openxmlformats.org/drawingml/2006/table">
            <a:tbl>
              <a:tblPr firstRow="1" bandRow="1">
                <a:tableStyleId>{5C22544A-7EE6-4342-B048-85BDC9FD1C3A}</a:tableStyleId>
              </a:tblPr>
              <a:tblGrid>
                <a:gridCol w="2875900">
                  <a:extLst>
                    <a:ext uri="{9D8B030D-6E8A-4147-A177-3AD203B41FA5}">
                      <a16:colId xmlns:a16="http://schemas.microsoft.com/office/drawing/2014/main" val="1725876153"/>
                    </a:ext>
                  </a:extLst>
                </a:gridCol>
                <a:gridCol w="7883694">
                  <a:extLst>
                    <a:ext uri="{9D8B030D-6E8A-4147-A177-3AD203B41FA5}">
                      <a16:colId xmlns:a16="http://schemas.microsoft.com/office/drawing/2014/main" val="329938271"/>
                    </a:ext>
                  </a:extLst>
                </a:gridCol>
              </a:tblGrid>
              <a:tr h="998251">
                <a:tc>
                  <a:txBody>
                    <a:bodyPr/>
                    <a:lstStyle/>
                    <a:p>
                      <a:r>
                        <a:rPr lang="en-US" sz="3200" dirty="0"/>
                        <a:t>Items </a:t>
                      </a:r>
                      <a:endParaRPr lang="en-GB" sz="3200" dirty="0"/>
                    </a:p>
                  </a:txBody>
                  <a:tcPr/>
                </a:tc>
                <a:tc>
                  <a:txBody>
                    <a:bodyPr/>
                    <a:lstStyle/>
                    <a:p>
                      <a:r>
                        <a:rPr lang="en-US" sz="3200" dirty="0"/>
                        <a:t>Description </a:t>
                      </a:r>
                      <a:endParaRPr lang="en-GB" sz="3200" dirty="0"/>
                    </a:p>
                  </a:txBody>
                  <a:tcPr/>
                </a:tc>
                <a:extLst>
                  <a:ext uri="{0D108BD9-81ED-4DB2-BD59-A6C34878D82A}">
                    <a16:rowId xmlns:a16="http://schemas.microsoft.com/office/drawing/2014/main" val="505562966"/>
                  </a:ext>
                </a:extLst>
              </a:tr>
              <a:tr h="998251">
                <a:tc>
                  <a:txBody>
                    <a:bodyPr/>
                    <a:lstStyle/>
                    <a:p>
                      <a:r>
                        <a:rPr lang="en-US" sz="3200" dirty="0"/>
                        <a:t>Schedule </a:t>
                      </a:r>
                      <a:endParaRPr lang="en-GB" sz="3200" dirty="0"/>
                    </a:p>
                  </a:txBody>
                  <a:tcPr/>
                </a:tc>
                <a:tc>
                  <a:txBody>
                    <a:bodyPr/>
                    <a:lstStyle/>
                    <a:p>
                      <a:r>
                        <a:rPr lang="en-US" sz="3200" dirty="0"/>
                        <a:t>05/02/2025  –  23/04/2025 (Wed)</a:t>
                      </a:r>
                      <a:endParaRPr lang="en-GB" sz="3200" dirty="0"/>
                    </a:p>
                  </a:txBody>
                  <a:tcPr/>
                </a:tc>
                <a:extLst>
                  <a:ext uri="{0D108BD9-81ED-4DB2-BD59-A6C34878D82A}">
                    <a16:rowId xmlns:a16="http://schemas.microsoft.com/office/drawing/2014/main" val="2636286162"/>
                  </a:ext>
                </a:extLst>
              </a:tr>
              <a:tr h="998251">
                <a:tc>
                  <a:txBody>
                    <a:bodyPr/>
                    <a:lstStyle/>
                    <a:p>
                      <a:r>
                        <a:rPr lang="en-US" sz="3200" dirty="0"/>
                        <a:t>Time </a:t>
                      </a:r>
                      <a:endParaRPr lang="en-GB" sz="3200" dirty="0"/>
                    </a:p>
                  </a:txBody>
                  <a:tcPr/>
                </a:tc>
                <a:tc>
                  <a:txBody>
                    <a:bodyPr/>
                    <a:lstStyle/>
                    <a:p>
                      <a:r>
                        <a:rPr lang="en-US" sz="3200" dirty="0"/>
                        <a:t>09:00 - 14:00</a:t>
                      </a:r>
                      <a:endParaRPr lang="en-GB" sz="3200" dirty="0"/>
                    </a:p>
                  </a:txBody>
                  <a:tcPr/>
                </a:tc>
                <a:extLst>
                  <a:ext uri="{0D108BD9-81ED-4DB2-BD59-A6C34878D82A}">
                    <a16:rowId xmlns:a16="http://schemas.microsoft.com/office/drawing/2014/main" val="561369097"/>
                  </a:ext>
                </a:extLst>
              </a:tr>
              <a:tr h="1202377">
                <a:tc>
                  <a:txBody>
                    <a:bodyPr/>
                    <a:lstStyle/>
                    <a:p>
                      <a:r>
                        <a:rPr lang="en-US" sz="3200" dirty="0"/>
                        <a:t>Venue </a:t>
                      </a:r>
                      <a:endParaRPr lang="en-GB" sz="3200" dirty="0"/>
                    </a:p>
                  </a:txBody>
                  <a:tcPr/>
                </a:tc>
                <a:tc>
                  <a:txBody>
                    <a:bodyPr/>
                    <a:lstStyle/>
                    <a:p>
                      <a:r>
                        <a:rPr lang="en-US" sz="3200" dirty="0"/>
                        <a:t>AS305, Swansea Business Campus </a:t>
                      </a:r>
                      <a:endParaRPr lang="en-GB" sz="3200" dirty="0"/>
                    </a:p>
                  </a:txBody>
                  <a:tcPr/>
                </a:tc>
                <a:extLst>
                  <a:ext uri="{0D108BD9-81ED-4DB2-BD59-A6C34878D82A}">
                    <a16:rowId xmlns:a16="http://schemas.microsoft.com/office/drawing/2014/main" val="692373936"/>
                  </a:ext>
                </a:extLst>
              </a:tr>
            </a:tbl>
          </a:graphicData>
        </a:graphic>
      </p:graphicFrame>
      <p:sp>
        <p:nvSpPr>
          <p:cNvPr id="14" name="Title 1">
            <a:extLst>
              <a:ext uri="{FF2B5EF4-FFF2-40B4-BE49-F238E27FC236}">
                <a16:creationId xmlns:a16="http://schemas.microsoft.com/office/drawing/2014/main" id="{3005D3E3-9B41-F693-1AB0-C973F2CDF9EB}"/>
              </a:ext>
            </a:extLst>
          </p:cNvPr>
          <p:cNvSpPr txBox="1">
            <a:spLocks/>
          </p:cNvSpPr>
          <p:nvPr/>
        </p:nvSpPr>
        <p:spPr>
          <a:xfrm>
            <a:off x="668372" y="5167312"/>
            <a:ext cx="10515600" cy="735125"/>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2800" b="1" dirty="0"/>
          </a:p>
        </p:txBody>
      </p:sp>
      <p:sp>
        <p:nvSpPr>
          <p:cNvPr id="4" name="TextBox 3">
            <a:extLst>
              <a:ext uri="{FF2B5EF4-FFF2-40B4-BE49-F238E27FC236}">
                <a16:creationId xmlns:a16="http://schemas.microsoft.com/office/drawing/2014/main" id="{03D8AE36-D04F-F922-9E37-F54A6AB97E45}"/>
              </a:ext>
            </a:extLst>
          </p:cNvPr>
          <p:cNvSpPr txBox="1"/>
          <p:nvPr/>
        </p:nvSpPr>
        <p:spPr>
          <a:xfrm>
            <a:off x="556873" y="5240921"/>
            <a:ext cx="4978622" cy="1508105"/>
          </a:xfrm>
          <a:prstGeom prst="rect">
            <a:avLst/>
          </a:prstGeom>
          <a:solidFill>
            <a:schemeClr val="bg2"/>
          </a:solidFill>
        </p:spPr>
        <p:txBody>
          <a:bodyPr wrap="square">
            <a:spAutoFit/>
          </a:bodyPr>
          <a:lstStyle/>
          <a:p>
            <a:pPr marL="342900" marR="0" lvl="0" indent="-342900">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DengXian" panose="02010600030101010101" pitchFamily="2" charset="-122"/>
                <a:cs typeface="Arial" panose="020B0604020202020204" pitchFamily="34" charset="0"/>
              </a:rPr>
              <a:t>07/04/2025 - 25/04/2025</a:t>
            </a:r>
          </a:p>
          <a:p>
            <a:pPr marL="342900" marR="0" lvl="0" indent="-342900">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DengXian" panose="02010600030101010101" pitchFamily="2" charset="-122"/>
                <a:cs typeface="Arial" panose="020B0604020202020204" pitchFamily="34" charset="0"/>
              </a:rPr>
              <a:t>18/04/2025 - Good Friday</a:t>
            </a:r>
          </a:p>
          <a:p>
            <a:pPr marL="342900" marR="0" lvl="0" indent="-342900">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DengXian" panose="02010600030101010101" pitchFamily="2" charset="-122"/>
                <a:cs typeface="Arial" panose="020B0604020202020204" pitchFamily="34" charset="0"/>
              </a:rPr>
              <a:t>21/04/2025 - Easter Monday </a:t>
            </a:r>
          </a:p>
          <a:p>
            <a:pPr marL="342900" marR="0" lvl="0" indent="-342900">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DengXian" panose="02010600030101010101" pitchFamily="2" charset="-122"/>
                <a:cs typeface="Arial" panose="020B0604020202020204" pitchFamily="34" charset="0"/>
              </a:rPr>
              <a:t>22/04/2025 - University Closure Day</a:t>
            </a:r>
          </a:p>
        </p:txBody>
      </p:sp>
    </p:spTree>
    <p:extLst>
      <p:ext uri="{BB962C8B-B14F-4D97-AF65-F5344CB8AC3E}">
        <p14:creationId xmlns:p14="http://schemas.microsoft.com/office/powerpoint/2010/main" val="39530915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4DB4A-F5F9-9ED8-8189-92DB4384320D}"/>
              </a:ext>
            </a:extLst>
          </p:cNvPr>
          <p:cNvSpPr>
            <a:spLocks noGrp="1"/>
          </p:cNvSpPr>
          <p:nvPr>
            <p:ph type="title"/>
          </p:nvPr>
        </p:nvSpPr>
        <p:spPr>
          <a:xfrm>
            <a:off x="752475" y="892823"/>
            <a:ext cx="3857625" cy="2279001"/>
          </a:xfrm>
        </p:spPr>
        <p:txBody>
          <a:bodyPr>
            <a:normAutofit/>
          </a:bodyPr>
          <a:lstStyle/>
          <a:p>
            <a:r>
              <a:rPr lang="en-US" sz="2800" b="1" dirty="0"/>
              <a:t>A</a:t>
            </a:r>
            <a:r>
              <a:rPr lang="en-GB" sz="2800" b="1" dirty="0" err="1"/>
              <a:t>ssessment</a:t>
            </a:r>
            <a:r>
              <a:rPr lang="en-GB" sz="2800" b="1" dirty="0"/>
              <a:t> </a:t>
            </a:r>
          </a:p>
        </p:txBody>
      </p:sp>
      <p:grpSp>
        <p:nvGrpSpPr>
          <p:cNvPr id="9" name="Group 8">
            <a:extLst>
              <a:ext uri="{FF2B5EF4-FFF2-40B4-BE49-F238E27FC236}">
                <a16:creationId xmlns:a16="http://schemas.microsoft.com/office/drawing/2014/main" id="{84A5C181-6C36-8A7B-6CCB-BCC3E141FB6D}"/>
              </a:ext>
            </a:extLst>
          </p:cNvPr>
          <p:cNvGrpSpPr/>
          <p:nvPr/>
        </p:nvGrpSpPr>
        <p:grpSpPr>
          <a:xfrm>
            <a:off x="0" y="6122874"/>
            <a:ext cx="12192000" cy="735126"/>
            <a:chOff x="0" y="5909266"/>
            <a:chExt cx="12192000" cy="948734"/>
          </a:xfrm>
        </p:grpSpPr>
        <p:grpSp>
          <p:nvGrpSpPr>
            <p:cNvPr id="10" name="Group 9">
              <a:extLst>
                <a:ext uri="{FF2B5EF4-FFF2-40B4-BE49-F238E27FC236}">
                  <a16:creationId xmlns:a16="http://schemas.microsoft.com/office/drawing/2014/main" id="{985BFCC0-044C-7124-3F2E-FE312A77A320}"/>
                </a:ext>
              </a:extLst>
            </p:cNvPr>
            <p:cNvGrpSpPr/>
            <p:nvPr/>
          </p:nvGrpSpPr>
          <p:grpSpPr>
            <a:xfrm>
              <a:off x="5152445" y="5909266"/>
              <a:ext cx="7039555" cy="948733"/>
              <a:chOff x="5152445" y="5578608"/>
              <a:chExt cx="7039555" cy="1279392"/>
            </a:xfrm>
          </p:grpSpPr>
          <p:pic>
            <p:nvPicPr>
              <p:cNvPr id="12" name="Picture 11">
                <a:extLst>
                  <a:ext uri="{FF2B5EF4-FFF2-40B4-BE49-F238E27FC236}">
                    <a16:creationId xmlns:a16="http://schemas.microsoft.com/office/drawing/2014/main" id="{9579F5C5-C189-A215-2EF8-7460E9A77762}"/>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13" name="Picture 12">
                <a:extLst>
                  <a:ext uri="{FF2B5EF4-FFF2-40B4-BE49-F238E27FC236}">
                    <a16:creationId xmlns:a16="http://schemas.microsoft.com/office/drawing/2014/main" id="{826E04BA-6DFD-752B-CAF4-FBDD9C3171C1}"/>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11" name="Picture 10">
              <a:extLst>
                <a:ext uri="{FF2B5EF4-FFF2-40B4-BE49-F238E27FC236}">
                  <a16:creationId xmlns:a16="http://schemas.microsoft.com/office/drawing/2014/main" id="{BEC79C0F-FE3C-8448-B051-FF1C22BAFAE8}"/>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pic>
        <p:nvPicPr>
          <p:cNvPr id="3" name="Picture 2">
            <a:extLst>
              <a:ext uri="{FF2B5EF4-FFF2-40B4-BE49-F238E27FC236}">
                <a16:creationId xmlns:a16="http://schemas.microsoft.com/office/drawing/2014/main" id="{9642A130-3F52-502E-40DE-F3B73EAFF574}"/>
              </a:ext>
            </a:extLst>
          </p:cNvPr>
          <p:cNvPicPr>
            <a:picLocks noChangeAspect="1"/>
          </p:cNvPicPr>
          <p:nvPr/>
        </p:nvPicPr>
        <p:blipFill>
          <a:blip r:embed="rId6"/>
          <a:srcRect l="2843" r="33266" b="3386"/>
          <a:stretch/>
        </p:blipFill>
        <p:spPr>
          <a:xfrm>
            <a:off x="4828333" y="136452"/>
            <a:ext cx="6928237" cy="5921211"/>
          </a:xfrm>
          <a:prstGeom prst="rect">
            <a:avLst/>
          </a:prstGeom>
        </p:spPr>
      </p:pic>
    </p:spTree>
    <p:extLst>
      <p:ext uri="{BB962C8B-B14F-4D97-AF65-F5344CB8AC3E}">
        <p14:creationId xmlns:p14="http://schemas.microsoft.com/office/powerpoint/2010/main" val="3626999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D4C39-254E-99E9-0D7A-925BD7CCF2CA}"/>
              </a:ext>
            </a:extLst>
          </p:cNvPr>
          <p:cNvSpPr>
            <a:spLocks noGrp="1"/>
          </p:cNvSpPr>
          <p:nvPr>
            <p:ph type="title"/>
          </p:nvPr>
        </p:nvSpPr>
        <p:spPr/>
        <p:txBody>
          <a:bodyPr/>
          <a:lstStyle/>
          <a:p>
            <a:r>
              <a:rPr lang="en-US" dirty="0"/>
              <a:t>Module Overview </a:t>
            </a:r>
            <a:endParaRPr lang="en-GB" dirty="0"/>
          </a:p>
        </p:txBody>
      </p:sp>
      <p:sp>
        <p:nvSpPr>
          <p:cNvPr id="3" name="Content Placeholder 2">
            <a:extLst>
              <a:ext uri="{FF2B5EF4-FFF2-40B4-BE49-F238E27FC236}">
                <a16:creationId xmlns:a16="http://schemas.microsoft.com/office/drawing/2014/main" id="{98719D97-18DF-FFD8-2777-C77DA0D99CCA}"/>
              </a:ext>
            </a:extLst>
          </p:cNvPr>
          <p:cNvSpPr>
            <a:spLocks noGrp="1"/>
          </p:cNvSpPr>
          <p:nvPr>
            <p:ph idx="1"/>
          </p:nvPr>
        </p:nvSpPr>
        <p:spPr/>
        <p:txBody>
          <a:bodyPr>
            <a:normAutofit/>
          </a:bodyPr>
          <a:lstStyle/>
          <a:p>
            <a:pPr marL="0" marR="0" algn="just" fontAlgn="base" hangingPunct="0"/>
            <a:r>
              <a:rPr lang="en-GB" b="1" dirty="0">
                <a:effectLst/>
                <a:latin typeface="Arial" panose="020B0604020202020204" pitchFamily="34" charset="0"/>
                <a:ea typeface="Times New Roman" panose="02020603050405020304" pitchFamily="18" charset="0"/>
                <a:cs typeface="Times New Roman" panose="02020603050405020304" pitchFamily="18" charset="0"/>
              </a:rPr>
              <a:t>AIM(S)</a:t>
            </a:r>
            <a:endParaRPr lang="en-GB"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algn="just" fontAlgn="base" hangingPunct="0"/>
            <a:endParaRPr lang="en-GB"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marR="0" lvl="0" indent="-342900" algn="just" fontAlgn="base" hangingPunct="0">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Times New Roman" panose="02020603050405020304" pitchFamily="18" charset="0"/>
              </a:rPr>
              <a:t>Undertake an advanced search and critically analyse literature on a specific topic in the discipline and assess its contribution to knowledge;</a:t>
            </a:r>
            <a:endParaRPr lang="en-GB"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marR="0" lvl="0" indent="-342900" algn="just" fontAlgn="base" hangingPunct="0">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Times New Roman" panose="02020603050405020304" pitchFamily="18" charset="0"/>
              </a:rPr>
              <a:t>Identify gaps in extant knowledge about specific academic and practitioner issues and explain how the doctoral research will contribute to both theory and organisational/management practice</a:t>
            </a:r>
            <a:endParaRPr lang="en-GB"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806271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4DB4A-F5F9-9ED8-8189-92DB4384320D}"/>
              </a:ext>
            </a:extLst>
          </p:cNvPr>
          <p:cNvSpPr>
            <a:spLocks noGrp="1"/>
          </p:cNvSpPr>
          <p:nvPr>
            <p:ph type="title"/>
          </p:nvPr>
        </p:nvSpPr>
        <p:spPr>
          <a:xfrm>
            <a:off x="762000" y="411277"/>
            <a:ext cx="10515600" cy="735125"/>
          </a:xfrm>
        </p:spPr>
        <p:txBody>
          <a:bodyPr>
            <a:normAutofit/>
          </a:bodyPr>
          <a:lstStyle/>
          <a:p>
            <a:r>
              <a:rPr lang="en-US" dirty="0"/>
              <a:t>Module Overview </a:t>
            </a:r>
            <a:endParaRPr lang="en-GB" b="1" dirty="0"/>
          </a:p>
        </p:txBody>
      </p:sp>
      <p:grpSp>
        <p:nvGrpSpPr>
          <p:cNvPr id="9" name="Group 8">
            <a:extLst>
              <a:ext uri="{FF2B5EF4-FFF2-40B4-BE49-F238E27FC236}">
                <a16:creationId xmlns:a16="http://schemas.microsoft.com/office/drawing/2014/main" id="{84A5C181-6C36-8A7B-6CCB-BCC3E141FB6D}"/>
              </a:ext>
            </a:extLst>
          </p:cNvPr>
          <p:cNvGrpSpPr/>
          <p:nvPr/>
        </p:nvGrpSpPr>
        <p:grpSpPr>
          <a:xfrm>
            <a:off x="0" y="6122874"/>
            <a:ext cx="12192000" cy="735126"/>
            <a:chOff x="0" y="5909266"/>
            <a:chExt cx="12192000" cy="948734"/>
          </a:xfrm>
        </p:grpSpPr>
        <p:grpSp>
          <p:nvGrpSpPr>
            <p:cNvPr id="10" name="Group 9">
              <a:extLst>
                <a:ext uri="{FF2B5EF4-FFF2-40B4-BE49-F238E27FC236}">
                  <a16:creationId xmlns:a16="http://schemas.microsoft.com/office/drawing/2014/main" id="{985BFCC0-044C-7124-3F2E-FE312A77A320}"/>
                </a:ext>
              </a:extLst>
            </p:cNvPr>
            <p:cNvGrpSpPr/>
            <p:nvPr/>
          </p:nvGrpSpPr>
          <p:grpSpPr>
            <a:xfrm>
              <a:off x="5152445" y="5909266"/>
              <a:ext cx="7039555" cy="948733"/>
              <a:chOff x="5152445" y="5578608"/>
              <a:chExt cx="7039555" cy="1279392"/>
            </a:xfrm>
          </p:grpSpPr>
          <p:pic>
            <p:nvPicPr>
              <p:cNvPr id="12" name="Picture 11">
                <a:extLst>
                  <a:ext uri="{FF2B5EF4-FFF2-40B4-BE49-F238E27FC236}">
                    <a16:creationId xmlns:a16="http://schemas.microsoft.com/office/drawing/2014/main" id="{9579F5C5-C189-A215-2EF8-7460E9A7776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13" name="Picture 12">
                <a:extLst>
                  <a:ext uri="{FF2B5EF4-FFF2-40B4-BE49-F238E27FC236}">
                    <a16:creationId xmlns:a16="http://schemas.microsoft.com/office/drawing/2014/main" id="{826E04BA-6DFD-752B-CAF4-FBDD9C3171C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11" name="Picture 10">
              <a:extLst>
                <a:ext uri="{FF2B5EF4-FFF2-40B4-BE49-F238E27FC236}">
                  <a16:creationId xmlns:a16="http://schemas.microsoft.com/office/drawing/2014/main" id="{BEC79C0F-FE3C-8448-B051-FF1C22BAFAE8}"/>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
        <p:nvSpPr>
          <p:cNvPr id="4" name="TextBox 3">
            <a:extLst>
              <a:ext uri="{FF2B5EF4-FFF2-40B4-BE49-F238E27FC236}">
                <a16:creationId xmlns:a16="http://schemas.microsoft.com/office/drawing/2014/main" id="{D01D4AE3-1A27-B723-F456-A7DCA2806405}"/>
              </a:ext>
            </a:extLst>
          </p:cNvPr>
          <p:cNvSpPr txBox="1"/>
          <p:nvPr/>
        </p:nvSpPr>
        <p:spPr>
          <a:xfrm>
            <a:off x="762000" y="1812113"/>
            <a:ext cx="9813471" cy="3416320"/>
          </a:xfrm>
          <a:prstGeom prst="rect">
            <a:avLst/>
          </a:prstGeom>
          <a:noFill/>
        </p:spPr>
        <p:txBody>
          <a:bodyPr wrap="square">
            <a:spAutoFit/>
          </a:bodyPr>
          <a:lstStyle/>
          <a:p>
            <a:pPr marL="0" marR="0" algn="just" fontAlgn="base" hangingPunct="0"/>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LEARNING OUTCOMES</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algn="just" fontAlgn="base" hangingPunct="0"/>
            <a:r>
              <a:rPr lang="en-GB" sz="1800" b="1"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algn="just" fontAlgn="base" hangingPunct="0"/>
            <a:r>
              <a:rPr lang="en-GB" sz="1800" dirty="0">
                <a:effectLst/>
                <a:latin typeface="Arial" panose="020B0604020202020204" pitchFamily="34" charset="0"/>
                <a:ea typeface="Times New Roman" panose="02020603050405020304" pitchFamily="18" charset="0"/>
                <a:cs typeface="Times New Roman" panose="02020603050405020304" pitchFamily="18" charset="0"/>
              </a:rPr>
              <a:t>Upon the successful completion of this module, the student should be able to:</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marR="0" lvl="0" indent="-342900" algn="just" fontAlgn="base" hangingPunct="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Undertake an advanced and systematic search and review of literature on a specific topic in business, administration and management studies;</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marR="0" lvl="0" indent="-342900" algn="just" fontAlgn="base" hangingPunct="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Engage in comprehensive critiques and understanding of trends in the analysis of literature related to your research;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marR="0" lvl="0" indent="-342900" algn="just" fontAlgn="base" hangingPunct="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Critically engage in current debates relates to business, administration and management theory;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marR="0" lvl="0" indent="-342900" algn="just" fontAlgn="base" hangingPunct="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Synthesise extant literature to form conclusions about the current state of knowledge and research in a field; Identifying gaps in knowledge and using this to generate and hone your own research aims and objectives. </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099344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8D5C24-2203-B48F-BA1D-5714B5A085DC}"/>
              </a:ext>
            </a:extLst>
          </p:cNvPr>
          <p:cNvSpPr>
            <a:spLocks noGrp="1"/>
          </p:cNvSpPr>
          <p:nvPr>
            <p:ph idx="1"/>
          </p:nvPr>
        </p:nvSpPr>
        <p:spPr>
          <a:xfrm>
            <a:off x="962865" y="2051731"/>
            <a:ext cx="10700657" cy="1072469"/>
          </a:xfrm>
        </p:spPr>
        <p:txBody>
          <a:bodyPr>
            <a:noAutofit/>
          </a:bodyPr>
          <a:lstStyle/>
          <a:p>
            <a:pPr marL="0" indent="0">
              <a:buNone/>
            </a:pPr>
            <a:r>
              <a:rPr lang="en-US" sz="5400" dirty="0"/>
              <a:t>What is Literature Review ?</a:t>
            </a:r>
            <a:endParaRPr lang="en-GB" sz="5400" dirty="0"/>
          </a:p>
        </p:txBody>
      </p:sp>
      <p:grpSp>
        <p:nvGrpSpPr>
          <p:cNvPr id="4" name="Group 3">
            <a:extLst>
              <a:ext uri="{FF2B5EF4-FFF2-40B4-BE49-F238E27FC236}">
                <a16:creationId xmlns:a16="http://schemas.microsoft.com/office/drawing/2014/main" id="{83CB26AE-0EBB-FF21-BF79-9A13B3B88E20}"/>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537CC05A-BC14-2DA3-8E85-3A6A5920E444}"/>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5E7D5254-0560-4476-CF09-C20A52FBE8D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B6F0946A-1022-B6AA-6671-719E215B079C}"/>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A1F8301C-EA9A-09EA-0D1C-36A3B1892335}"/>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30603407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6CBD4-54D7-9951-573F-EC812AA2B3BD}"/>
              </a:ext>
            </a:extLst>
          </p:cNvPr>
          <p:cNvSpPr>
            <a:spLocks noGrp="1"/>
          </p:cNvSpPr>
          <p:nvPr>
            <p:ph type="title"/>
          </p:nvPr>
        </p:nvSpPr>
        <p:spPr/>
        <p:txBody>
          <a:bodyPr/>
          <a:lstStyle/>
          <a:p>
            <a:r>
              <a:rPr lang="en-GB" sz="3200" b="1" kern="0" dirty="0">
                <a:solidFill>
                  <a:srgbClr val="313D41"/>
                </a:solidFill>
                <a:latin typeface="Arial" panose="020B0604020202020204" pitchFamily="34" charset="0"/>
                <a:ea typeface="Times New Roman" panose="02020603050405020304" pitchFamily="18" charset="0"/>
                <a:cs typeface="Times New Roman" panose="02020603050405020304" pitchFamily="18" charset="0"/>
              </a:rPr>
              <a:t>What is a Literature Review?</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3C201F50-3EED-1524-0526-D6531D5EA783}"/>
              </a:ext>
            </a:extLst>
          </p:cNvPr>
          <p:cNvSpPr>
            <a:spLocks noGrp="1"/>
          </p:cNvSpPr>
          <p:nvPr>
            <p:ph idx="1"/>
          </p:nvPr>
        </p:nvSpPr>
        <p:spPr>
          <a:xfrm>
            <a:off x="838200" y="1156996"/>
            <a:ext cx="10515600" cy="5019967"/>
          </a:xfrm>
        </p:spPr>
        <p:txBody>
          <a:bodyPr>
            <a:normAutofit fontScale="92500"/>
          </a:bodyPr>
          <a:lstStyle/>
          <a:p>
            <a:pPr marL="0" indent="0">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A literature review is a written overview of the existing research on a topic. A literature review is a critical component of a dissertation, thesis, or journal article. It can be used to:</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 Assess the current state of knowledge on a topic</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 Identify gaps in the existing research</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 Inform future research directions</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The best structure for a literature review depends on the purpose of the review and the audience. Ultimately, it is up to the researcher to decide which type of literature review is best suited for their needs.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pSp>
        <p:nvGrpSpPr>
          <p:cNvPr id="4" name="Group 3">
            <a:extLst>
              <a:ext uri="{FF2B5EF4-FFF2-40B4-BE49-F238E27FC236}">
                <a16:creationId xmlns:a16="http://schemas.microsoft.com/office/drawing/2014/main" id="{10191F19-2655-E8A4-1E67-243957B34A2E}"/>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B0D2EAB0-7796-4931-0358-9C6C51BA2C9F}"/>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2F07B583-7C54-4716-10FA-B8BE21BE57BF}"/>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BE6AA90F-3B05-D795-69EE-65403FDD4043}"/>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291E24E5-7321-B25C-A59D-F7D19994313F}"/>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13715430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5E1CD-E5E9-42B3-A3E6-207D6E5BF104}"/>
              </a:ext>
            </a:extLst>
          </p:cNvPr>
          <p:cNvSpPr>
            <a:spLocks noGrp="1"/>
          </p:cNvSpPr>
          <p:nvPr>
            <p:ph type="title"/>
          </p:nvPr>
        </p:nvSpPr>
        <p:spPr>
          <a:xfrm>
            <a:off x="838200" y="322167"/>
            <a:ext cx="10515600" cy="1360261"/>
          </a:xfrm>
        </p:spPr>
        <p:txBody>
          <a:bodyPr>
            <a:normAutofit fontScale="90000"/>
          </a:bodyPr>
          <a:lstStyle/>
          <a:p>
            <a:r>
              <a:rPr lang="en-GB" kern="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Why write a literature review?</a:t>
            </a:r>
            <a:br>
              <a:rPr lang="en-GB" kern="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br>
            <a:r>
              <a:rPr lang="en-GB" sz="2800" kern="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(This answer covers Part 1 of the assessment).</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2E4A2865-C832-9CEF-43B8-3A9078E439C2}"/>
              </a:ext>
            </a:extLst>
          </p:cNvPr>
          <p:cNvSpPr>
            <a:spLocks noGrp="1"/>
          </p:cNvSpPr>
          <p:nvPr>
            <p:ph idx="1"/>
          </p:nvPr>
        </p:nvSpPr>
        <p:spPr>
          <a:xfrm>
            <a:off x="838200" y="1562100"/>
            <a:ext cx="10515600" cy="2378529"/>
          </a:xfrm>
        </p:spPr>
        <p:txBody>
          <a:bodyPr/>
          <a:lstStyle/>
          <a:p>
            <a:pPr marL="0" indent="0">
              <a:lnSpc>
                <a:spcPct val="107000"/>
              </a:lnSpc>
              <a:spcAft>
                <a:spcPts val="750"/>
              </a:spcAft>
              <a:buNone/>
            </a:pPr>
            <a:r>
              <a:rPr lang="en-GB"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New discoveries don't happen from nowhere; they build upon the findings of previous experiments and investigations. A literature review shows how the investigation you are conducting fits with what has gone before and puts it into context.</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pSp>
        <p:nvGrpSpPr>
          <p:cNvPr id="4" name="Group 3">
            <a:extLst>
              <a:ext uri="{FF2B5EF4-FFF2-40B4-BE49-F238E27FC236}">
                <a16:creationId xmlns:a16="http://schemas.microsoft.com/office/drawing/2014/main" id="{5F273307-B5E7-26C9-65FC-970AAF8375D1}"/>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4E87BADA-9825-E70B-596F-125930C44BB3}"/>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925E1321-F113-C106-B67B-F28A5B177150}"/>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9DDBD981-6756-43D9-B378-D154592A26E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CA0B2A13-0EA1-828A-3AE9-9C757E67D38B}"/>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17243250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628D1-4135-B764-2D31-7C64A47D9324}"/>
              </a:ext>
            </a:extLst>
          </p:cNvPr>
          <p:cNvSpPr>
            <a:spLocks noGrp="1"/>
          </p:cNvSpPr>
          <p:nvPr>
            <p:ph type="title"/>
          </p:nvPr>
        </p:nvSpPr>
        <p:spPr>
          <a:xfrm>
            <a:off x="838200" y="-419877"/>
            <a:ext cx="10515600" cy="2110566"/>
          </a:xfrm>
        </p:spPr>
        <p:txBody>
          <a:bodyPr>
            <a:normAutofit/>
          </a:bodyPr>
          <a:lstStyle/>
          <a:p>
            <a:r>
              <a:rPr lang="en-GB" sz="3600" dirty="0">
                <a:latin typeface="Arial" panose="020B0604020202020204" pitchFamily="34" charset="0"/>
                <a:cs typeface="Arial" panose="020B0604020202020204" pitchFamily="34" charset="0"/>
              </a:rPr>
              <a:t>What does it look like? </a:t>
            </a:r>
            <a:r>
              <a:rPr lang="en-GB" sz="2800" dirty="0">
                <a:latin typeface="Arial" panose="020B0604020202020204" pitchFamily="34" charset="0"/>
                <a:cs typeface="Arial" panose="020B0604020202020204" pitchFamily="34" charset="0"/>
              </a:rPr>
              <a:t>(For section 2 of the assessment).</a:t>
            </a:r>
          </a:p>
        </p:txBody>
      </p:sp>
      <p:sp>
        <p:nvSpPr>
          <p:cNvPr id="3" name="Content Placeholder 2">
            <a:extLst>
              <a:ext uri="{FF2B5EF4-FFF2-40B4-BE49-F238E27FC236}">
                <a16:creationId xmlns:a16="http://schemas.microsoft.com/office/drawing/2014/main" id="{239A788B-A4A2-062F-1D9E-08201F585594}"/>
              </a:ext>
            </a:extLst>
          </p:cNvPr>
          <p:cNvSpPr>
            <a:spLocks noGrp="1"/>
          </p:cNvSpPr>
          <p:nvPr>
            <p:ph idx="1"/>
          </p:nvPr>
        </p:nvSpPr>
        <p:spPr>
          <a:xfrm>
            <a:off x="838200" y="1091682"/>
            <a:ext cx="10515600" cy="5085281"/>
          </a:xfrm>
        </p:spPr>
        <p:txBody>
          <a:bodyPr>
            <a:normAutofit fontScale="92500" lnSpcReduction="20000"/>
          </a:bodyPr>
          <a:lstStyle/>
          <a:p>
            <a:pPr>
              <a:lnSpc>
                <a:spcPct val="107000"/>
              </a:lnSpc>
              <a:spcAft>
                <a:spcPts val="750"/>
              </a:spcAft>
            </a:pPr>
            <a:r>
              <a:rPr lang="en-GB"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A literature review is a select analysis of existing research which is relevant to your topic, showing how it relates to your investigation. It explains and justifies how your investigation may help answer some of the questions or gaps in this area of research.</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750"/>
              </a:spcAft>
            </a:pPr>
            <a:r>
              <a:rPr lang="en-GB"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A literature review is not a straightforward summary of everything you have read on the topic and it is not a chronological description of what was discovered in your field.</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750"/>
              </a:spcAft>
            </a:pPr>
            <a:r>
              <a:rPr lang="en-GB"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A longer literature review may </a:t>
            </a:r>
            <a:r>
              <a:rPr lang="en-GB" b="1"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have headings </a:t>
            </a:r>
            <a:r>
              <a:rPr lang="en-GB"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to help group the relevant research into themes or topics. This gives a focus to your analysis, as you can group similar studies together and compare and contrast their approaches, any weaknesses or strengths in their methods, and their findings.</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pSp>
        <p:nvGrpSpPr>
          <p:cNvPr id="4" name="Group 3">
            <a:extLst>
              <a:ext uri="{FF2B5EF4-FFF2-40B4-BE49-F238E27FC236}">
                <a16:creationId xmlns:a16="http://schemas.microsoft.com/office/drawing/2014/main" id="{15178F1A-0E61-46CF-6167-01D4D7893EC5}"/>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BE38EC83-C9D2-072E-F61D-1A19A441889D}"/>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752A1B55-69DD-9349-D611-1723A1D68EF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5977080A-E0A2-8298-B83B-5DBE4820F72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A4D0C67C-29B4-CE5C-2005-116950D95667}"/>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grpSp>
        <p:nvGrpSpPr>
          <p:cNvPr id="9" name="Group 8">
            <a:extLst>
              <a:ext uri="{FF2B5EF4-FFF2-40B4-BE49-F238E27FC236}">
                <a16:creationId xmlns:a16="http://schemas.microsoft.com/office/drawing/2014/main" id="{C6377AD8-66D7-7DF7-2A75-AA9320AF9AE7}"/>
              </a:ext>
            </a:extLst>
          </p:cNvPr>
          <p:cNvGrpSpPr/>
          <p:nvPr/>
        </p:nvGrpSpPr>
        <p:grpSpPr>
          <a:xfrm>
            <a:off x="152400" y="6275274"/>
            <a:ext cx="12192000" cy="735126"/>
            <a:chOff x="0" y="5909266"/>
            <a:chExt cx="12192000" cy="948734"/>
          </a:xfrm>
        </p:grpSpPr>
        <p:grpSp>
          <p:nvGrpSpPr>
            <p:cNvPr id="10" name="Group 9">
              <a:extLst>
                <a:ext uri="{FF2B5EF4-FFF2-40B4-BE49-F238E27FC236}">
                  <a16:creationId xmlns:a16="http://schemas.microsoft.com/office/drawing/2014/main" id="{D6C3B4E6-3543-9194-57D6-4F8809BE73CA}"/>
                </a:ext>
              </a:extLst>
            </p:cNvPr>
            <p:cNvGrpSpPr/>
            <p:nvPr/>
          </p:nvGrpSpPr>
          <p:grpSpPr>
            <a:xfrm>
              <a:off x="5152445" y="5909266"/>
              <a:ext cx="7039555" cy="948733"/>
              <a:chOff x="5152445" y="5578608"/>
              <a:chExt cx="7039555" cy="1279392"/>
            </a:xfrm>
          </p:grpSpPr>
          <p:pic>
            <p:nvPicPr>
              <p:cNvPr id="12" name="Picture 11">
                <a:extLst>
                  <a:ext uri="{FF2B5EF4-FFF2-40B4-BE49-F238E27FC236}">
                    <a16:creationId xmlns:a16="http://schemas.microsoft.com/office/drawing/2014/main" id="{E3C7F966-0962-1756-5D01-841F6779FECF}"/>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13" name="Picture 12">
                <a:extLst>
                  <a:ext uri="{FF2B5EF4-FFF2-40B4-BE49-F238E27FC236}">
                    <a16:creationId xmlns:a16="http://schemas.microsoft.com/office/drawing/2014/main" id="{B00C2C2D-4AA4-F2C3-0B1E-8126FAB8694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11" name="Picture 10">
              <a:extLst>
                <a:ext uri="{FF2B5EF4-FFF2-40B4-BE49-F238E27FC236}">
                  <a16:creationId xmlns:a16="http://schemas.microsoft.com/office/drawing/2014/main" id="{14985B9D-5BC5-298B-1D78-D997B5E38F60}"/>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42181218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467B9-1B0B-2FD4-C218-8063223ED335}"/>
              </a:ext>
            </a:extLst>
          </p:cNvPr>
          <p:cNvSpPr>
            <a:spLocks noGrp="1"/>
          </p:cNvSpPr>
          <p:nvPr>
            <p:ph type="title"/>
          </p:nvPr>
        </p:nvSpPr>
        <p:spPr>
          <a:xfrm>
            <a:off x="651588" y="542406"/>
            <a:ext cx="10515600" cy="1325563"/>
          </a:xfrm>
        </p:spPr>
        <p:txBody>
          <a:bodyPr>
            <a:normAutofit fontScale="90000"/>
          </a:bodyPr>
          <a:lstStyle/>
          <a:p>
            <a:r>
              <a:rPr lang="en-GB" sz="4000" dirty="0">
                <a:latin typeface="Arial" panose="020B0604020202020204" pitchFamily="34" charset="0"/>
                <a:cs typeface="Arial" panose="020B0604020202020204" pitchFamily="34" charset="0"/>
              </a:rPr>
              <a:t>Start broad (wide angle) then get more specific </a:t>
            </a:r>
            <a:r>
              <a:rPr lang="en-GB" sz="3100" dirty="0">
                <a:latin typeface="Arial" panose="020B0604020202020204" pitchFamily="34" charset="0"/>
                <a:cs typeface="Arial" panose="020B0604020202020204" pitchFamily="34" charset="0"/>
              </a:rPr>
              <a:t>(narrow down on what you are really interested in).</a:t>
            </a:r>
          </a:p>
        </p:txBody>
      </p:sp>
      <p:pic>
        <p:nvPicPr>
          <p:cNvPr id="4" name="Content Placeholder 3">
            <a:extLst>
              <a:ext uri="{FF2B5EF4-FFF2-40B4-BE49-F238E27FC236}">
                <a16:creationId xmlns:a16="http://schemas.microsoft.com/office/drawing/2014/main" id="{BF31D49A-C7E9-A70B-7D51-06FB7F1C026B}"/>
              </a:ext>
            </a:extLst>
          </p:cNvPr>
          <p:cNvPicPr>
            <a:picLocks noGrp="1" noChangeAspect="1"/>
          </p:cNvPicPr>
          <p:nvPr>
            <p:ph idx="1"/>
          </p:nvPr>
        </p:nvPicPr>
        <p:blipFill>
          <a:blip r:embed="rId2"/>
          <a:stretch>
            <a:fillRect/>
          </a:stretch>
        </p:blipFill>
        <p:spPr>
          <a:xfrm>
            <a:off x="1660849" y="2136711"/>
            <a:ext cx="8882743" cy="3452326"/>
          </a:xfrm>
          <a:prstGeom prst="rect">
            <a:avLst/>
          </a:prstGeom>
        </p:spPr>
      </p:pic>
      <p:grpSp>
        <p:nvGrpSpPr>
          <p:cNvPr id="3" name="Group 2">
            <a:extLst>
              <a:ext uri="{FF2B5EF4-FFF2-40B4-BE49-F238E27FC236}">
                <a16:creationId xmlns:a16="http://schemas.microsoft.com/office/drawing/2014/main" id="{40858899-84CF-84B4-CFDB-703D57B1A1E0}"/>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7AC4D31E-C486-20D1-7F51-1C8FBD39B14E}"/>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2D998B4B-274B-8D56-BF2F-01A7AF9D8F86}"/>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44D7FB7A-E5C1-2F96-6C0C-CF97ACABE49F}"/>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CA188F9D-0717-0ADC-4CDE-3CC8365753CE}"/>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42238933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13B9F-9FC9-02EA-D64D-4C2A255FE237}"/>
              </a:ext>
            </a:extLst>
          </p:cNvPr>
          <p:cNvSpPr>
            <a:spLocks noGrp="1"/>
          </p:cNvSpPr>
          <p:nvPr>
            <p:ph type="title"/>
          </p:nvPr>
        </p:nvSpPr>
        <p:spPr>
          <a:xfrm>
            <a:off x="838200" y="365125"/>
            <a:ext cx="10515600" cy="843189"/>
          </a:xfrm>
        </p:spPr>
        <p:txBody>
          <a:bodyPr/>
          <a:lstStyle/>
          <a:p>
            <a:r>
              <a:rPr lang="en-GB" dirty="0"/>
              <a:t>Narrowing down:</a:t>
            </a:r>
          </a:p>
        </p:txBody>
      </p:sp>
      <p:sp>
        <p:nvSpPr>
          <p:cNvPr id="3" name="Content Placeholder 2">
            <a:extLst>
              <a:ext uri="{FF2B5EF4-FFF2-40B4-BE49-F238E27FC236}">
                <a16:creationId xmlns:a16="http://schemas.microsoft.com/office/drawing/2014/main" id="{9D872200-65FE-2DC9-22C5-06BABBDE4768}"/>
              </a:ext>
            </a:extLst>
          </p:cNvPr>
          <p:cNvSpPr>
            <a:spLocks noGrp="1"/>
          </p:cNvSpPr>
          <p:nvPr>
            <p:ph idx="1"/>
          </p:nvPr>
        </p:nvSpPr>
        <p:spPr>
          <a:xfrm>
            <a:off x="881743" y="1297667"/>
            <a:ext cx="10515600" cy="4602390"/>
          </a:xfrm>
        </p:spPr>
        <p:txBody>
          <a:bodyPr>
            <a:normAutofit lnSpcReduction="10000"/>
          </a:bodyPr>
          <a:lstStyle/>
          <a:p>
            <a:pPr marL="0" indent="0" algn="just">
              <a:lnSpc>
                <a:spcPct val="107000"/>
              </a:lnSpc>
              <a:spcAft>
                <a:spcPts val="800"/>
              </a:spcAft>
              <a:buSzPts val="1000"/>
              <a:buNone/>
              <a:tabLst>
                <a:tab pos="457200" algn="l"/>
              </a:tabLst>
            </a:pPr>
            <a:r>
              <a:rPr lang="en-GB" kern="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 </a:t>
            </a:r>
            <a:r>
              <a:rPr lang="en-GB"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First briefly explain the broad issues related to your investigation; you don't need to write much about this, just demonstrate that you are aware of the breadth of your subject.</a:t>
            </a:r>
            <a:endParaRPr lang="en-GB" kern="1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SzPts val="1000"/>
              <a:buNone/>
              <a:tabLst>
                <a:tab pos="457200" algn="l"/>
              </a:tabLst>
            </a:pPr>
            <a:r>
              <a:rPr lang="en-GB"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 Then narrow your focus to deal with the studies that overlap with your research.</a:t>
            </a:r>
            <a:endParaRPr lang="en-GB" kern="1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SzPts val="1000"/>
              <a:buNone/>
              <a:tabLst>
                <a:tab pos="457200" algn="l"/>
              </a:tabLst>
            </a:pPr>
            <a:r>
              <a:rPr lang="en-GB"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 Finally, focus on any research which is directly related to your specific investigation. Proportionally you spend most time discussing those studies which have most direct relevance to your research</a:t>
            </a:r>
            <a:r>
              <a:rPr lang="en-GB" sz="1800"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a:t>
            </a:r>
            <a:endParaRPr lang="en-GB" sz="1800" kern="1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pSp>
        <p:nvGrpSpPr>
          <p:cNvPr id="4" name="Group 3">
            <a:extLst>
              <a:ext uri="{FF2B5EF4-FFF2-40B4-BE49-F238E27FC236}">
                <a16:creationId xmlns:a16="http://schemas.microsoft.com/office/drawing/2014/main" id="{BE29B3FB-C9B1-7485-BBAE-EA4470EA6151}"/>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AE5B7099-BE0E-43BB-8EBB-DB7F4DE3E625}"/>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CA4F7525-1497-D16E-0830-1714BEB729A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513C343D-D205-67D6-5F35-EA76AF4CA25C}"/>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1D47855B-34F6-2032-6F8C-5CAC7DD81FC9}"/>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40601806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A9793-6B6F-ACEC-EB10-72D4548D026A}"/>
              </a:ext>
            </a:extLst>
          </p:cNvPr>
          <p:cNvSpPr>
            <a:spLocks noGrp="1"/>
          </p:cNvSpPr>
          <p:nvPr>
            <p:ph type="title"/>
          </p:nvPr>
        </p:nvSpPr>
        <p:spPr>
          <a:xfrm>
            <a:off x="478971" y="365125"/>
            <a:ext cx="10874829" cy="1325563"/>
          </a:xfrm>
        </p:spPr>
        <p:txBody>
          <a:bodyPr>
            <a:normAutofit/>
          </a:bodyPr>
          <a:lstStyle/>
          <a:p>
            <a:r>
              <a:rPr lang="en-GB" sz="2800" kern="0" dirty="0">
                <a:effectLst/>
                <a:latin typeface="Arial" panose="020B0604020202020204" pitchFamily="34" charset="0"/>
                <a:ea typeface="Times New Roman" panose="02020603050405020304" pitchFamily="18" charset="0"/>
                <a:cs typeface="Arial" panose="020B0604020202020204" pitchFamily="34" charset="0"/>
              </a:rPr>
              <a:t>A literature review demonstrates to your reader that you are able to:</a:t>
            </a: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CD49D0E-5CB7-06CB-8CD7-27E16E66FA85}"/>
              </a:ext>
            </a:extLst>
          </p:cNvPr>
          <p:cNvSpPr>
            <a:spLocks noGrp="1"/>
          </p:cNvSpPr>
          <p:nvPr>
            <p:ph idx="1"/>
          </p:nvPr>
        </p:nvSpPr>
        <p:spPr>
          <a:xfrm>
            <a:off x="838200" y="1825625"/>
            <a:ext cx="10515600" cy="5442922"/>
          </a:xfrm>
        </p:spPr>
        <p:txBody>
          <a:bodyPr>
            <a:noAutofit/>
          </a:bodyPr>
          <a:lstStyle/>
          <a:p>
            <a:r>
              <a:rPr lang="en-GB" kern="0" dirty="0">
                <a:latin typeface="Arial" panose="020B0604020202020204" pitchFamily="34" charset="0"/>
                <a:ea typeface="Times New Roman" panose="02020603050405020304" pitchFamily="18" charset="0"/>
                <a:cs typeface="Arial" panose="020B0604020202020204" pitchFamily="34" charset="0"/>
              </a:rPr>
              <a:t>Understand and critically analyse the background research</a:t>
            </a:r>
            <a:endParaRPr lang="en-GB" kern="0" dirty="0">
              <a:effectLst/>
              <a:latin typeface="Arial" panose="020B0604020202020204" pitchFamily="34" charset="0"/>
              <a:ea typeface="Times New Roman" panose="02020603050405020304" pitchFamily="18" charset="0"/>
              <a:cs typeface="Arial" panose="020B0604020202020204" pitchFamily="34" charset="0"/>
            </a:endParaRPr>
          </a:p>
          <a:p>
            <a:r>
              <a:rPr lang="en-GB" kern="0" dirty="0">
                <a:effectLst/>
                <a:latin typeface="Arial" panose="020B0604020202020204" pitchFamily="34" charset="0"/>
                <a:ea typeface="Times New Roman" panose="02020603050405020304" pitchFamily="18" charset="0"/>
                <a:cs typeface="Arial" panose="020B0604020202020204" pitchFamily="34" charset="0"/>
              </a:rPr>
              <a:t>Select and source the information that is necessary to develop a context for your research</a:t>
            </a:r>
          </a:p>
          <a:p>
            <a:r>
              <a:rPr lang="en-GB" kern="0" dirty="0">
                <a:effectLst/>
                <a:latin typeface="Arial" panose="020B0604020202020204" pitchFamily="34" charset="0"/>
                <a:ea typeface="Times New Roman" panose="02020603050405020304" pitchFamily="18" charset="0"/>
                <a:cs typeface="Arial" panose="020B0604020202020204" pitchFamily="34" charset="0"/>
              </a:rPr>
              <a:t>Shows how your investigation relates to previous research</a:t>
            </a:r>
          </a:p>
          <a:p>
            <a:r>
              <a:rPr lang="en-GB" kern="0" dirty="0">
                <a:latin typeface="Arial" panose="020B0604020202020204" pitchFamily="34" charset="0"/>
                <a:ea typeface="Times New Roman" panose="02020603050405020304" pitchFamily="18" charset="0"/>
                <a:cs typeface="Arial" panose="020B0604020202020204" pitchFamily="34" charset="0"/>
              </a:rPr>
              <a:t>Reveals the contribution that your investigation makes to this field (fills a gap, or builds on existing research, for instance)</a:t>
            </a:r>
            <a:endParaRPr lang="en-GB" kern="0" dirty="0">
              <a:effectLst/>
              <a:latin typeface="Arial" panose="020B0604020202020204" pitchFamily="34" charset="0"/>
              <a:ea typeface="Times New Roman" panose="02020603050405020304" pitchFamily="18" charset="0"/>
              <a:cs typeface="Arial" panose="020B0604020202020204" pitchFamily="34" charset="0"/>
            </a:endParaRPr>
          </a:p>
          <a:p>
            <a:r>
              <a:rPr lang="en-GB" kern="0" dirty="0">
                <a:effectLst/>
                <a:latin typeface="Arial" panose="020B0604020202020204" pitchFamily="34" charset="0"/>
                <a:ea typeface="Times New Roman" panose="02020603050405020304" pitchFamily="18" charset="0"/>
                <a:cs typeface="Arial" panose="020B0604020202020204" pitchFamily="34" charset="0"/>
              </a:rPr>
              <a:t>Provides evidence that may help explain your findings later</a:t>
            </a:r>
            <a:endParaRPr lang="en-GB" dirty="0">
              <a:latin typeface="Arial" panose="020B0604020202020204" pitchFamily="34" charset="0"/>
              <a:cs typeface="Arial" panose="020B0604020202020204" pitchFamily="34" charset="0"/>
            </a:endParaRPr>
          </a:p>
        </p:txBody>
      </p:sp>
      <p:grpSp>
        <p:nvGrpSpPr>
          <p:cNvPr id="4" name="Group 3">
            <a:extLst>
              <a:ext uri="{FF2B5EF4-FFF2-40B4-BE49-F238E27FC236}">
                <a16:creationId xmlns:a16="http://schemas.microsoft.com/office/drawing/2014/main" id="{4A0C5E5E-FE63-9A3A-29D7-364B73E2D58F}"/>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E3FE34A7-FE7F-E8B6-8A8D-8F6075174354}"/>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0AC70709-3E74-AF17-7808-C21BCA4282BF}"/>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AFF9A1D6-4107-36D2-3DDD-A306DFAC60C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AE3EEC80-23AD-69E5-1E26-F1C2C3D56396}"/>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13661849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10" name="Title 9"/>
          <p:cNvSpPr>
            <a:spLocks noGrp="1"/>
          </p:cNvSpPr>
          <p:nvPr>
            <p:ph type="title"/>
          </p:nvPr>
        </p:nvSpPr>
        <p:spPr>
          <a:xfrm>
            <a:off x="838200" y="365126"/>
            <a:ext cx="10515600" cy="935718"/>
          </a:xfrm>
        </p:spPr>
        <p:txBody>
          <a:bodyPr/>
          <a:lstStyle/>
          <a:p>
            <a:r>
              <a:rPr lang="en-GB" b="1" dirty="0"/>
              <a:t>Why literature review is needed ?</a:t>
            </a:r>
            <a:endParaRPr lang="en-US" b="1" dirty="0"/>
          </a:p>
        </p:txBody>
      </p:sp>
      <p:sp>
        <p:nvSpPr>
          <p:cNvPr id="11" name="Content Placeholder 10"/>
          <p:cNvSpPr>
            <a:spLocks noGrp="1"/>
          </p:cNvSpPr>
          <p:nvPr>
            <p:ph idx="1"/>
          </p:nvPr>
        </p:nvSpPr>
        <p:spPr/>
        <p:txBody>
          <a:bodyPr/>
          <a:lstStyle/>
          <a:p>
            <a:pPr lvl="0"/>
            <a:r>
              <a:rPr lang="en-US" dirty="0"/>
              <a:t>Literature reviews are becoming </a:t>
            </a:r>
            <a:r>
              <a:rPr lang="en-US" b="1" dirty="0"/>
              <a:t>increasingly diverse in format </a:t>
            </a:r>
            <a:r>
              <a:rPr lang="en-US" dirty="0"/>
              <a:t>and in the purposes for which they have been used</a:t>
            </a:r>
          </a:p>
          <a:p>
            <a:pPr lvl="0"/>
            <a:r>
              <a:rPr lang="en-US" dirty="0"/>
              <a:t>Developments in research synthesis have been taking place across numerous disciplines, probably including your own</a:t>
            </a:r>
          </a:p>
          <a:p>
            <a:pPr lvl="0"/>
            <a:r>
              <a:rPr lang="en-US" dirty="0"/>
              <a:t>Conducting any review systematically increases confidence in your review and </a:t>
            </a:r>
            <a:r>
              <a:rPr lang="en-US" b="1" dirty="0"/>
              <a:t>protects against known biases </a:t>
            </a:r>
            <a:r>
              <a:rPr lang="en-US" dirty="0"/>
              <a:t>and threats to </a:t>
            </a:r>
            <a:r>
              <a:rPr lang="en-US" dirty="0" err="1"/>
              <a:t>rigour</a:t>
            </a:r>
            <a:endParaRPr lang="en-US" dirty="0"/>
          </a:p>
          <a:p>
            <a:pPr lvl="0"/>
            <a:r>
              <a:rPr lang="en-US" dirty="0"/>
              <a:t>You can conduct your review in a systematic way by thinking about the four </a:t>
            </a:r>
            <a:r>
              <a:rPr lang="en-US" b="1" dirty="0"/>
              <a:t>Search, </a:t>
            </a:r>
            <a:r>
              <a:rPr lang="en-US" b="1" dirty="0" err="1"/>
              <a:t>AppraisaL</a:t>
            </a:r>
            <a:r>
              <a:rPr lang="en-US" b="1" dirty="0"/>
              <a:t>, Synthesis and Analysis (SALSA) </a:t>
            </a:r>
            <a:r>
              <a:rPr lang="en-US" dirty="0"/>
              <a:t>stages of the review process</a:t>
            </a:r>
          </a:p>
        </p:txBody>
      </p:sp>
      <p:grpSp>
        <p:nvGrpSpPr>
          <p:cNvPr id="2" name="Group 1">
            <a:extLst>
              <a:ext uri="{FF2B5EF4-FFF2-40B4-BE49-F238E27FC236}">
                <a16:creationId xmlns:a16="http://schemas.microsoft.com/office/drawing/2014/main" id="{C4E29F2E-C074-07A7-5A7E-4D6BB7E5AC49}"/>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32E9AEE3-1702-1162-F314-684AFBFF76F6}"/>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6400A1E3-4A9C-D49A-EC2B-B71D347E8736}"/>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56B9D787-0C67-5716-6546-C6C91DADA476}"/>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57721466-60CD-C454-749F-9801F545D55F}"/>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77C70-201A-BA30-06A5-71A02005E2D2}"/>
              </a:ext>
            </a:extLst>
          </p:cNvPr>
          <p:cNvSpPr>
            <a:spLocks noGrp="1"/>
          </p:cNvSpPr>
          <p:nvPr>
            <p:ph type="title"/>
          </p:nvPr>
        </p:nvSpPr>
        <p:spPr/>
        <p:txBody>
          <a:bodyPr>
            <a:noAutofit/>
          </a:bodyPr>
          <a:lstStyle/>
          <a:p>
            <a:pPr>
              <a:lnSpc>
                <a:spcPct val="107000"/>
              </a:lnSpc>
              <a:spcAft>
                <a:spcPts val="800"/>
              </a:spcAft>
            </a:pPr>
            <a:r>
              <a:rPr lang="en-GB" sz="2800" b="1" kern="0" dirty="0">
                <a:solidFill>
                  <a:srgbClr val="1D2125"/>
                </a:solidFill>
                <a:latin typeface="Arial" panose="020B0604020202020204" pitchFamily="34" charset="0"/>
                <a:ea typeface="Times New Roman" panose="02020603050405020304" pitchFamily="18" charset="0"/>
                <a:cs typeface="Arial" panose="020B0604020202020204" pitchFamily="34" charset="0"/>
              </a:rPr>
              <a:t>Here are things you need to start thinking about:</a:t>
            </a:r>
            <a:br>
              <a:rPr lang="en-GB" sz="2800" kern="100" dirty="0">
                <a:latin typeface="Calibri" panose="020F0502020204030204" pitchFamily="34" charset="0"/>
                <a:ea typeface="Calibri" panose="020F0502020204030204" pitchFamily="34" charset="0"/>
                <a:cs typeface="Times New Roman" panose="02020603050405020304" pitchFamily="18" charset="0"/>
              </a:rPr>
            </a:br>
            <a:r>
              <a:rPr lang="en-GB" sz="2800" kern="0" dirty="0">
                <a:solidFill>
                  <a:srgbClr val="1D2125"/>
                </a:solidFill>
                <a:latin typeface="Segoe UI" panose="020B0502040204020203" pitchFamily="34" charset="0"/>
                <a:ea typeface="Times New Roman" panose="02020603050405020304" pitchFamily="18" charset="0"/>
                <a:cs typeface="Times New Roman" panose="02020603050405020304" pitchFamily="18" charset="0"/>
              </a:rPr>
              <a:t> </a:t>
            </a:r>
            <a:br>
              <a:rPr lang="en-GB" sz="2800" kern="100" dirty="0">
                <a:latin typeface="Calibri" panose="020F0502020204030204" pitchFamily="34" charset="0"/>
                <a:ea typeface="Calibri" panose="020F0502020204030204" pitchFamily="34" charset="0"/>
                <a:cs typeface="Times New Roman" panose="02020603050405020304" pitchFamily="18" charset="0"/>
              </a:rPr>
            </a:br>
            <a:endParaRPr lang="en-GB" sz="2800" dirty="0"/>
          </a:p>
        </p:txBody>
      </p:sp>
      <p:sp>
        <p:nvSpPr>
          <p:cNvPr id="3" name="Content Placeholder 2">
            <a:extLst>
              <a:ext uri="{FF2B5EF4-FFF2-40B4-BE49-F238E27FC236}">
                <a16:creationId xmlns:a16="http://schemas.microsoft.com/office/drawing/2014/main" id="{0CDEB61D-FA30-3B53-8861-BFC6693537A8}"/>
              </a:ext>
            </a:extLst>
          </p:cNvPr>
          <p:cNvSpPr>
            <a:spLocks noGrp="1"/>
          </p:cNvSpPr>
          <p:nvPr>
            <p:ph idx="1"/>
          </p:nvPr>
        </p:nvSpPr>
        <p:spPr>
          <a:xfrm>
            <a:off x="643812" y="1259633"/>
            <a:ext cx="11548188" cy="5233242"/>
          </a:xfrm>
        </p:spPr>
        <p:txBody>
          <a:bodyPr>
            <a:normAutofit/>
          </a:bodyPr>
          <a:lstStyle/>
          <a:p>
            <a:pPr marL="342900" lvl="0" indent="-342900">
              <a:lnSpc>
                <a:spcPct val="107000"/>
              </a:lnSpc>
              <a:spcAft>
                <a:spcPts val="800"/>
              </a:spcAft>
              <a:buFont typeface="+mj-lt"/>
              <a:buAutoNum type="arabicPeriod"/>
              <a:tabLst>
                <a:tab pos="457200" algn="l"/>
              </a:tabLst>
            </a:pPr>
            <a:r>
              <a:rPr lang="en-GB" kern="0" dirty="0">
                <a:solidFill>
                  <a:srgbClr val="1D2125"/>
                </a:solidFill>
                <a:effectLst/>
                <a:latin typeface="Arial" panose="020B0604020202020204" pitchFamily="34" charset="0"/>
                <a:ea typeface="Times New Roman" panose="02020603050405020304" pitchFamily="18" charset="0"/>
                <a:cs typeface="Arial" panose="020B0604020202020204" pitchFamily="34" charset="0"/>
              </a:rPr>
              <a:t>Defining the research question</a:t>
            </a:r>
            <a:endParaRPr lang="en-GB" kern="100" dirty="0">
              <a:solidFill>
                <a:srgbClr val="1D2125"/>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kern="0" dirty="0">
                <a:solidFill>
                  <a:srgbClr val="1D2125"/>
                </a:solidFill>
                <a:effectLst/>
                <a:latin typeface="Arial" panose="020B0604020202020204" pitchFamily="34" charset="0"/>
                <a:ea typeface="Times New Roman" panose="02020603050405020304" pitchFamily="18" charset="0"/>
                <a:cs typeface="Arial" panose="020B0604020202020204" pitchFamily="34" charset="0"/>
              </a:rPr>
              <a:t>Determining inclusion/exclusion criteria</a:t>
            </a:r>
            <a:endParaRPr lang="en-GB" kern="100" dirty="0">
              <a:solidFill>
                <a:srgbClr val="1D2125"/>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kern="0" dirty="0">
                <a:solidFill>
                  <a:srgbClr val="1D2125"/>
                </a:solidFill>
                <a:effectLst/>
                <a:latin typeface="Arial" panose="020B0604020202020204" pitchFamily="34" charset="0"/>
                <a:ea typeface="Times New Roman" panose="02020603050405020304" pitchFamily="18" charset="0"/>
                <a:cs typeface="Arial" panose="020B0604020202020204" pitchFamily="34" charset="0"/>
              </a:rPr>
              <a:t>Choosing databases and conducting the search</a:t>
            </a:r>
            <a:endParaRPr lang="en-GB" kern="100" dirty="0">
              <a:solidFill>
                <a:srgbClr val="1D2125"/>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kern="0" dirty="0">
                <a:solidFill>
                  <a:srgbClr val="1D2125"/>
                </a:solidFill>
                <a:effectLst/>
                <a:latin typeface="Arial" panose="020B0604020202020204" pitchFamily="34" charset="0"/>
                <a:ea typeface="Times New Roman" panose="02020603050405020304" pitchFamily="18" charset="0"/>
                <a:cs typeface="Arial" panose="020B0604020202020204" pitchFamily="34" charset="0"/>
              </a:rPr>
              <a:t>Reviewing your results</a:t>
            </a:r>
            <a:endParaRPr lang="en-GB" kern="100" dirty="0">
              <a:solidFill>
                <a:srgbClr val="1D2125"/>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kern="0" dirty="0">
                <a:solidFill>
                  <a:srgbClr val="1D2125"/>
                </a:solidFill>
                <a:effectLst/>
                <a:latin typeface="Arial" panose="020B0604020202020204" pitchFamily="34" charset="0"/>
                <a:ea typeface="Times New Roman" panose="02020603050405020304" pitchFamily="18" charset="0"/>
                <a:cs typeface="Arial" panose="020B0604020202020204" pitchFamily="34" charset="0"/>
              </a:rPr>
              <a:t>Synthesising the information gathered</a:t>
            </a:r>
            <a:endParaRPr lang="en-GB" kern="100" dirty="0">
              <a:solidFill>
                <a:srgbClr val="1D2125"/>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kern="0" dirty="0">
                <a:solidFill>
                  <a:srgbClr val="1D2125"/>
                </a:solidFill>
                <a:effectLst/>
                <a:latin typeface="Arial" panose="020B0604020202020204" pitchFamily="34" charset="0"/>
                <a:ea typeface="Times New Roman" panose="02020603050405020304" pitchFamily="18" charset="0"/>
                <a:cs typeface="Arial" panose="020B0604020202020204" pitchFamily="34" charset="0"/>
              </a:rPr>
              <a:t>Analysing the information gathered</a:t>
            </a:r>
            <a:endParaRPr lang="en-GB" kern="100" dirty="0">
              <a:solidFill>
                <a:srgbClr val="1D2125"/>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kern="0" dirty="0">
                <a:solidFill>
                  <a:srgbClr val="1D2125"/>
                </a:solidFill>
                <a:effectLst/>
                <a:latin typeface="Arial" panose="020B0604020202020204" pitchFamily="34" charset="0"/>
                <a:ea typeface="Times New Roman" panose="02020603050405020304" pitchFamily="18" charset="0"/>
                <a:cs typeface="Arial" panose="020B0604020202020204" pitchFamily="34" charset="0"/>
              </a:rPr>
              <a:t>Writing the literature review</a:t>
            </a:r>
            <a:endParaRPr lang="en-GB" kern="100" dirty="0">
              <a:solidFill>
                <a:srgbClr val="1D2125"/>
              </a:solidFill>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grpSp>
        <p:nvGrpSpPr>
          <p:cNvPr id="4" name="Group 3">
            <a:extLst>
              <a:ext uri="{FF2B5EF4-FFF2-40B4-BE49-F238E27FC236}">
                <a16:creationId xmlns:a16="http://schemas.microsoft.com/office/drawing/2014/main" id="{337AC531-4678-C941-2B33-C71650EC2488}"/>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DE00962E-C018-F6F0-66BA-D67EE24FD267}"/>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BCF24370-F32A-D509-D13C-B2D0342CFEDE}"/>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DBC18EE3-452C-B472-F058-C3ECF5B956E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8693DC9C-FEE2-4C9E-5056-4C4376E6420E}"/>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1176155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2" name="Title 11"/>
          <p:cNvSpPr>
            <a:spLocks noGrp="1"/>
          </p:cNvSpPr>
          <p:nvPr>
            <p:ph type="title"/>
          </p:nvPr>
        </p:nvSpPr>
        <p:spPr>
          <a:xfrm>
            <a:off x="642257" y="365125"/>
            <a:ext cx="10711543" cy="1325563"/>
          </a:xfrm>
        </p:spPr>
        <p:txBody>
          <a:bodyPr>
            <a:normAutofit fontScale="90000"/>
          </a:bodyPr>
          <a:lstStyle/>
          <a:p>
            <a:pPr>
              <a:lnSpc>
                <a:spcPct val="100000"/>
              </a:lnSpc>
            </a:pPr>
            <a:r>
              <a:rPr lang="en-US" b="1" dirty="0"/>
              <a:t>Issues to consider before starting your literature review </a:t>
            </a:r>
          </a:p>
        </p:txBody>
      </p:sp>
      <p:sp>
        <p:nvSpPr>
          <p:cNvPr id="13" name="Content Placeholder 12"/>
          <p:cNvSpPr>
            <a:spLocks noGrp="1"/>
          </p:cNvSpPr>
          <p:nvPr>
            <p:ph idx="1"/>
          </p:nvPr>
        </p:nvSpPr>
        <p:spPr>
          <a:xfrm>
            <a:off x="838200" y="1825625"/>
            <a:ext cx="10515600" cy="2893332"/>
          </a:xfrm>
        </p:spPr>
        <p:txBody>
          <a:bodyPr/>
          <a:lstStyle/>
          <a:p>
            <a:pPr lvl="0">
              <a:buNone/>
            </a:pPr>
            <a:r>
              <a:rPr lang="en-US" dirty="0"/>
              <a:t>1 – Choose your Topic</a:t>
            </a:r>
          </a:p>
          <a:p>
            <a:pPr lvl="0">
              <a:buNone/>
            </a:pPr>
            <a:r>
              <a:rPr lang="en-US" dirty="0"/>
              <a:t>2 – Think about your Intended Purpose</a:t>
            </a:r>
          </a:p>
          <a:p>
            <a:pPr lvl="0">
              <a:buNone/>
            </a:pPr>
            <a:r>
              <a:rPr lang="en-US" dirty="0"/>
              <a:t>3 – Think about your Intended Audience </a:t>
            </a:r>
          </a:p>
          <a:p>
            <a:pPr lvl="0">
              <a:buNone/>
            </a:pPr>
            <a:r>
              <a:rPr lang="en-US" dirty="0"/>
              <a:t>4 – Where will I find the Literature?</a:t>
            </a:r>
          </a:p>
          <a:p>
            <a:pPr lvl="0">
              <a:buNone/>
            </a:pPr>
            <a:r>
              <a:rPr lang="en-US" dirty="0"/>
              <a:t>5 – What will the literature, and the data, look like?</a:t>
            </a:r>
          </a:p>
        </p:txBody>
      </p:sp>
      <p:grpSp>
        <p:nvGrpSpPr>
          <p:cNvPr id="2" name="Group 1">
            <a:extLst>
              <a:ext uri="{FF2B5EF4-FFF2-40B4-BE49-F238E27FC236}">
                <a16:creationId xmlns:a16="http://schemas.microsoft.com/office/drawing/2014/main" id="{511E7F04-97EC-2019-0FA1-4FA28AA32096}"/>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1A54A795-F39E-2362-CA06-E89D66F5785A}"/>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CE4B7948-78F2-2E4D-BBA4-96E134A66DF3}"/>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ED9847BF-2EE2-6994-AA72-7A328AFD7C74}"/>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0A0AE73D-C725-9CC5-B8C6-EC277A3D8A99}"/>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2" name="Title 11"/>
          <p:cNvSpPr>
            <a:spLocks noGrp="1"/>
          </p:cNvSpPr>
          <p:nvPr>
            <p:ph type="title"/>
          </p:nvPr>
        </p:nvSpPr>
        <p:spPr/>
        <p:txBody>
          <a:bodyPr>
            <a:normAutofit fontScale="90000"/>
          </a:bodyPr>
          <a:lstStyle/>
          <a:p>
            <a:pPr>
              <a:lnSpc>
                <a:spcPct val="100000"/>
              </a:lnSpc>
            </a:pPr>
            <a:r>
              <a:rPr lang="en-US" dirty="0"/>
              <a:t>Some common types of review questions (1 of 2)</a:t>
            </a:r>
          </a:p>
        </p:txBody>
      </p:sp>
      <p:sp>
        <p:nvSpPr>
          <p:cNvPr id="13" name="Content Placeholder 12"/>
          <p:cNvSpPr>
            <a:spLocks noGrp="1"/>
          </p:cNvSpPr>
          <p:nvPr>
            <p:ph idx="1"/>
          </p:nvPr>
        </p:nvSpPr>
        <p:spPr/>
        <p:txBody>
          <a:bodyPr>
            <a:normAutofit/>
          </a:bodyPr>
          <a:lstStyle/>
          <a:p>
            <a:pPr lvl="0"/>
            <a:r>
              <a:rPr lang="en-US" b="1" dirty="0"/>
              <a:t>Effect(</a:t>
            </a:r>
            <a:r>
              <a:rPr lang="en-US" b="1" dirty="0" err="1"/>
              <a:t>iveness</a:t>
            </a:r>
            <a:r>
              <a:rPr lang="en-US" b="1" dirty="0"/>
              <a:t>) questions: </a:t>
            </a:r>
            <a:r>
              <a:rPr lang="en-US" dirty="0"/>
              <a:t>What effect does &lt;intervention X&gt;, compared with &lt;intervention y&gt;, have on &lt;outcome Z&gt; in a real-world setting? What are the relative &lt;cost-benefits of X versus Y&gt;?</a:t>
            </a:r>
          </a:p>
          <a:p>
            <a:pPr lvl="0"/>
            <a:r>
              <a:rPr lang="en-US" b="1" dirty="0"/>
              <a:t>Methodology questions: </a:t>
            </a:r>
            <a:r>
              <a:rPr lang="en-US" dirty="0"/>
              <a:t>What research methods are used to investigate &lt;focus of interest X&gt;? What are the respective strengths and weaknesses of &lt;research methods A and B&gt;?</a:t>
            </a:r>
          </a:p>
        </p:txBody>
      </p:sp>
      <p:grpSp>
        <p:nvGrpSpPr>
          <p:cNvPr id="2" name="Group 1">
            <a:extLst>
              <a:ext uri="{FF2B5EF4-FFF2-40B4-BE49-F238E27FC236}">
                <a16:creationId xmlns:a16="http://schemas.microsoft.com/office/drawing/2014/main" id="{1E2DAE08-2FB2-6C91-F8EE-39A080D52723}"/>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08A8841E-B1C2-B21F-983D-80BB82257184}"/>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5D80F07F-ABFB-2BF7-B548-F7D369139278}"/>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E7E9A9AC-A6FD-DF72-EFCF-1CCBE4EA8F61}"/>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7AD46D07-1531-4642-D741-EED1459B93A9}"/>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2" name="Title 11"/>
          <p:cNvSpPr>
            <a:spLocks noGrp="1"/>
          </p:cNvSpPr>
          <p:nvPr>
            <p:ph type="title"/>
          </p:nvPr>
        </p:nvSpPr>
        <p:spPr/>
        <p:txBody>
          <a:bodyPr>
            <a:normAutofit fontScale="90000"/>
          </a:bodyPr>
          <a:lstStyle/>
          <a:p>
            <a:pPr>
              <a:lnSpc>
                <a:spcPct val="100000"/>
              </a:lnSpc>
            </a:pPr>
            <a:r>
              <a:rPr lang="en-US" dirty="0"/>
              <a:t>Some common types of review questions (2 of 2)</a:t>
            </a:r>
          </a:p>
        </p:txBody>
      </p:sp>
      <p:sp>
        <p:nvSpPr>
          <p:cNvPr id="13" name="Content Placeholder 12"/>
          <p:cNvSpPr>
            <a:spLocks noGrp="1"/>
          </p:cNvSpPr>
          <p:nvPr>
            <p:ph idx="1"/>
          </p:nvPr>
        </p:nvSpPr>
        <p:spPr/>
        <p:txBody>
          <a:bodyPr>
            <a:normAutofit/>
          </a:bodyPr>
          <a:lstStyle/>
          <a:p>
            <a:pPr lvl="0"/>
            <a:r>
              <a:rPr lang="en-US" b="1" dirty="0"/>
              <a:t>Conceptual questions: </a:t>
            </a:r>
            <a:r>
              <a:rPr lang="en-US" dirty="0"/>
              <a:t>How has &lt;focus of interest X&gt; been identified and defined? Which theories are used to explain &lt;focus of interest X&gt;? Does &lt;theory A&gt; or &lt;theory B&gt; provide the best fit to findings from research studies? What are the main unresolved controversies? What assumptions about knowledge and evidence underpin the topic/discipline?</a:t>
            </a:r>
          </a:p>
          <a:p>
            <a:pPr lvl="0"/>
            <a:r>
              <a:rPr lang="en-US" b="1" dirty="0"/>
              <a:t>Consider whether your review question is similar to the above. </a:t>
            </a:r>
            <a:r>
              <a:rPr lang="en-US" dirty="0"/>
              <a:t>Try replacing the items in &lt;brackets&gt; with concepts from your review.</a:t>
            </a:r>
          </a:p>
        </p:txBody>
      </p:sp>
      <p:grpSp>
        <p:nvGrpSpPr>
          <p:cNvPr id="2" name="Group 1">
            <a:extLst>
              <a:ext uri="{FF2B5EF4-FFF2-40B4-BE49-F238E27FC236}">
                <a16:creationId xmlns:a16="http://schemas.microsoft.com/office/drawing/2014/main" id="{969BF0A8-212A-33C7-8668-895C83A177C3}"/>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25A8CC1B-B34C-1309-EFA6-94D35454DD63}"/>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11D2205B-6ADE-99ED-91B5-9EF974F4FB38}"/>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D1838748-98F7-1755-6915-3EBED8C90846}"/>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E4B5D104-A89E-1A40-B4AE-41F3AF061A68}"/>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22" name="Title 21"/>
          <p:cNvSpPr>
            <a:spLocks noGrp="1"/>
          </p:cNvSpPr>
          <p:nvPr>
            <p:ph type="title"/>
          </p:nvPr>
        </p:nvSpPr>
        <p:spPr>
          <a:xfrm>
            <a:off x="800100" y="120196"/>
            <a:ext cx="10515600" cy="1325563"/>
          </a:xfrm>
        </p:spPr>
        <p:txBody>
          <a:bodyPr>
            <a:normAutofit fontScale="90000"/>
          </a:bodyPr>
          <a:lstStyle/>
          <a:p>
            <a:pPr>
              <a:lnSpc>
                <a:spcPct val="100000"/>
              </a:lnSpc>
            </a:pPr>
            <a:r>
              <a:rPr lang="en-US" dirty="0"/>
              <a:t>Which of the following best captures your reason(s) for conducting a literature review?</a:t>
            </a:r>
          </a:p>
        </p:txBody>
      </p:sp>
      <p:sp>
        <p:nvSpPr>
          <p:cNvPr id="25" name="Content Placeholder 24"/>
          <p:cNvSpPr>
            <a:spLocks noGrp="1"/>
          </p:cNvSpPr>
          <p:nvPr>
            <p:ph sz="half" idx="1"/>
          </p:nvPr>
        </p:nvSpPr>
        <p:spPr>
          <a:xfrm>
            <a:off x="800100" y="1621801"/>
            <a:ext cx="5181600" cy="4351338"/>
          </a:xfrm>
        </p:spPr>
        <p:txBody>
          <a:bodyPr>
            <a:normAutofit fontScale="85000" lnSpcReduction="20000"/>
          </a:bodyPr>
          <a:lstStyle/>
          <a:p>
            <a:pPr lvl="0"/>
            <a:r>
              <a:rPr lang="en-US" dirty="0"/>
              <a:t>to place each work in the context of how it contributes an understanding of the subject under review;</a:t>
            </a:r>
          </a:p>
          <a:p>
            <a:pPr lvl="0"/>
            <a:r>
              <a:rPr lang="en-US" dirty="0"/>
              <a:t>to describe how each work relates to the others under consideration;</a:t>
            </a:r>
          </a:p>
          <a:p>
            <a:pPr lvl="0"/>
            <a:r>
              <a:rPr lang="en-US" dirty="0"/>
              <a:t>to identify new ways to interpret, and shed light on gaps in, previous research;</a:t>
            </a:r>
          </a:p>
          <a:p>
            <a:pPr lvl="0"/>
            <a:r>
              <a:rPr lang="en-US" dirty="0"/>
              <a:t>to identify and resolve conflicts across seemingly contradictory previous studies; </a:t>
            </a:r>
          </a:p>
          <a:p>
            <a:pPr lvl="0"/>
            <a:r>
              <a:rPr lang="en-US" dirty="0"/>
              <a:t>to integrate what others have done and said;</a:t>
            </a:r>
          </a:p>
        </p:txBody>
      </p:sp>
      <p:sp>
        <p:nvSpPr>
          <p:cNvPr id="26" name="Content Placeholder 25"/>
          <p:cNvSpPr>
            <a:spLocks noGrp="1"/>
          </p:cNvSpPr>
          <p:nvPr>
            <p:ph sz="half" idx="2"/>
          </p:nvPr>
        </p:nvSpPr>
        <p:spPr>
          <a:xfrm>
            <a:off x="6134100" y="1621801"/>
            <a:ext cx="5181600" cy="4351338"/>
          </a:xfrm>
        </p:spPr>
        <p:txBody>
          <a:bodyPr>
            <a:normAutofit fontScale="85000" lnSpcReduction="20000"/>
          </a:bodyPr>
          <a:lstStyle/>
          <a:p>
            <a:pPr lvl="0"/>
            <a:r>
              <a:rPr lang="en-US" dirty="0"/>
              <a:t>to </a:t>
            </a:r>
            <a:r>
              <a:rPr lang="en-US" dirty="0" err="1"/>
              <a:t>criticise</a:t>
            </a:r>
            <a:r>
              <a:rPr lang="en-US" dirty="0"/>
              <a:t> previous studies; </a:t>
            </a:r>
          </a:p>
          <a:p>
            <a:pPr lvl="0"/>
            <a:r>
              <a:rPr lang="en-US" dirty="0"/>
              <a:t>to make connections with related topics; and </a:t>
            </a:r>
          </a:p>
          <a:p>
            <a:pPr lvl="0"/>
            <a:r>
              <a:rPr lang="en-US" dirty="0"/>
              <a:t>to identify research gaps.</a:t>
            </a:r>
          </a:p>
          <a:p>
            <a:pPr lvl="0"/>
            <a:r>
              <a:rPr lang="en-US" dirty="0"/>
              <a:t>to identify what has been covered by previous scholars to prevent you needlessly duplicating their effort;</a:t>
            </a:r>
          </a:p>
          <a:p>
            <a:pPr lvl="0"/>
            <a:r>
              <a:rPr lang="en-US" dirty="0"/>
              <a:t>to signpost the way forward for further research; and</a:t>
            </a:r>
          </a:p>
          <a:p>
            <a:pPr lvl="0"/>
            <a:r>
              <a:rPr lang="en-US" dirty="0"/>
              <a:t>to locate your original work within the existing literature.</a:t>
            </a:r>
          </a:p>
        </p:txBody>
      </p:sp>
      <p:grpSp>
        <p:nvGrpSpPr>
          <p:cNvPr id="2" name="Group 1">
            <a:extLst>
              <a:ext uri="{FF2B5EF4-FFF2-40B4-BE49-F238E27FC236}">
                <a16:creationId xmlns:a16="http://schemas.microsoft.com/office/drawing/2014/main" id="{2D57EB44-6D67-3C52-4D6A-286E41AD52CE}"/>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0808A50C-D214-9CDC-B563-808028C3E682}"/>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BE835455-6687-1CA5-FEBC-7E1BA935BEAB}"/>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44BC7858-287D-FB38-F7EE-1399863E63C6}"/>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551FF87D-EE79-7130-39A6-3F1E7B2DB9DD}"/>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2237" y="168389"/>
            <a:ext cx="10515600" cy="538389"/>
          </a:xfrm>
        </p:spPr>
        <p:txBody>
          <a:bodyPr>
            <a:normAutofit fontScale="90000"/>
          </a:bodyPr>
          <a:lstStyle/>
          <a:p>
            <a:pPr>
              <a:lnSpc>
                <a:spcPct val="100000"/>
              </a:lnSpc>
            </a:pPr>
            <a:r>
              <a:rPr lang="en-US" dirty="0"/>
              <a:t>Milestones in the history of research synthesis</a:t>
            </a:r>
          </a:p>
        </p:txBody>
      </p:sp>
      <p:graphicFrame>
        <p:nvGraphicFramePr>
          <p:cNvPr id="8" name="Table 2"/>
          <p:cNvGraphicFramePr/>
          <p:nvPr>
            <p:extLst>
              <p:ext uri="{D42A27DB-BD31-4B8C-83A1-F6EECF244321}">
                <p14:modId xmlns:p14="http://schemas.microsoft.com/office/powerpoint/2010/main" val="1118880862"/>
              </p:ext>
            </p:extLst>
          </p:nvPr>
        </p:nvGraphicFramePr>
        <p:xfrm>
          <a:off x="832237" y="868830"/>
          <a:ext cx="10270671" cy="4815540"/>
        </p:xfrm>
        <a:graphic>
          <a:graphicData uri="http://schemas.openxmlformats.org/drawingml/2006/table">
            <a:tbl>
              <a:tblPr/>
              <a:tblGrid>
                <a:gridCol w="2128677">
                  <a:extLst>
                    <a:ext uri="{9D8B030D-6E8A-4147-A177-3AD203B41FA5}">
                      <a16:colId xmlns:a16="http://schemas.microsoft.com/office/drawing/2014/main" val="20000"/>
                    </a:ext>
                  </a:extLst>
                </a:gridCol>
                <a:gridCol w="8141994">
                  <a:extLst>
                    <a:ext uri="{9D8B030D-6E8A-4147-A177-3AD203B41FA5}">
                      <a16:colId xmlns:a16="http://schemas.microsoft.com/office/drawing/2014/main" val="20001"/>
                    </a:ext>
                  </a:extLst>
                </a:gridCol>
              </a:tblGrid>
              <a:tr h="304800">
                <a:tc>
                  <a:txBody>
                    <a:bodyPr/>
                    <a:lstStyle/>
                    <a:p>
                      <a:pPr marL="0" lvl="0" indent="0" algn="l" rtl="0">
                        <a:lnSpc>
                          <a:spcPct val="100000"/>
                        </a:lnSpc>
                        <a:spcBef>
                          <a:spcPts val="1200"/>
                        </a:spcBef>
                        <a:spcAft>
                          <a:spcPts val="0"/>
                        </a:spcAft>
                        <a:buNone/>
                      </a:pPr>
                      <a:r>
                        <a:rPr lang="en-GB" sz="1600" b="1" dirty="0">
                          <a:latin typeface="+mn-lt"/>
                        </a:rPr>
                        <a:t>Date</a:t>
                      </a:r>
                      <a:endParaRPr sz="1600" b="1" dirty="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1600" b="1" dirty="0">
                          <a:latin typeface="+mn-lt"/>
                        </a:rPr>
                        <a:t>Milestones</a:t>
                      </a:r>
                      <a:endParaRPr sz="1600" b="1" dirty="0">
                        <a:latin typeface="+mn-lt"/>
                      </a:endParaRPr>
                    </a:p>
                  </a:txBody>
                  <a:tcPr marL="51431" marR="51431" marT="91425" marB="91425"/>
                </a:tc>
                <a:extLst>
                  <a:ext uri="{0D108BD9-81ED-4DB2-BD59-A6C34878D82A}">
                    <a16:rowId xmlns:a16="http://schemas.microsoft.com/office/drawing/2014/main" val="10000"/>
                  </a:ext>
                </a:extLst>
              </a:tr>
              <a:tr h="0">
                <a:tc>
                  <a:txBody>
                    <a:bodyPr/>
                    <a:lstStyle/>
                    <a:p>
                      <a:pPr marL="0" lvl="0" indent="0" algn="l" rtl="0">
                        <a:lnSpc>
                          <a:spcPct val="100000"/>
                        </a:lnSpc>
                        <a:spcBef>
                          <a:spcPts val="1200"/>
                        </a:spcBef>
                        <a:spcAft>
                          <a:spcPts val="0"/>
                        </a:spcAft>
                        <a:buNone/>
                      </a:pPr>
                      <a:r>
                        <a:rPr lang="en-GB" sz="2000" dirty="0">
                          <a:latin typeface="+mn-lt"/>
                        </a:rPr>
                        <a:t>1753</a:t>
                      </a:r>
                      <a:endParaRPr sz="2000" dirty="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2000" dirty="0">
                          <a:latin typeface="+mn-lt"/>
                        </a:rPr>
                        <a:t>James Lind published first ‘systematic review’</a:t>
                      </a:r>
                      <a:endParaRPr sz="2000" dirty="0">
                        <a:latin typeface="+mn-lt"/>
                      </a:endParaRPr>
                    </a:p>
                  </a:txBody>
                  <a:tcPr marL="51431" marR="51431" marT="91425" marB="91425"/>
                </a:tc>
                <a:extLst>
                  <a:ext uri="{0D108BD9-81ED-4DB2-BD59-A6C34878D82A}">
                    <a16:rowId xmlns:a16="http://schemas.microsoft.com/office/drawing/2014/main" val="10001"/>
                  </a:ext>
                </a:extLst>
              </a:tr>
              <a:tr h="457260">
                <a:tc>
                  <a:txBody>
                    <a:bodyPr/>
                    <a:lstStyle/>
                    <a:p>
                      <a:pPr marL="0" lvl="0" indent="0" algn="l" rtl="0">
                        <a:lnSpc>
                          <a:spcPct val="100000"/>
                        </a:lnSpc>
                        <a:spcBef>
                          <a:spcPts val="1200"/>
                        </a:spcBef>
                        <a:spcAft>
                          <a:spcPts val="0"/>
                        </a:spcAft>
                        <a:buNone/>
                      </a:pPr>
                      <a:r>
                        <a:rPr lang="en-GB" sz="2000" dirty="0">
                          <a:latin typeface="+mn-lt"/>
                        </a:rPr>
                        <a:t>1904</a:t>
                      </a:r>
                      <a:endParaRPr sz="2000" dirty="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2000" dirty="0">
                          <a:latin typeface="+mn-lt"/>
                        </a:rPr>
                        <a:t>Pearson published landmark review on effects of vaccines against typhoid</a:t>
                      </a:r>
                      <a:endParaRPr sz="2000" dirty="0">
                        <a:latin typeface="+mn-lt"/>
                      </a:endParaRPr>
                    </a:p>
                  </a:txBody>
                  <a:tcPr marL="51431" marR="51431" marT="91425" marB="91425"/>
                </a:tc>
                <a:extLst>
                  <a:ext uri="{0D108BD9-81ED-4DB2-BD59-A6C34878D82A}">
                    <a16:rowId xmlns:a16="http://schemas.microsoft.com/office/drawing/2014/main" val="10002"/>
                  </a:ext>
                </a:extLst>
              </a:tr>
              <a:tr h="0">
                <a:tc>
                  <a:txBody>
                    <a:bodyPr/>
                    <a:lstStyle/>
                    <a:p>
                      <a:pPr marL="0" lvl="0" indent="0" algn="l" rtl="0">
                        <a:lnSpc>
                          <a:spcPct val="100000"/>
                        </a:lnSpc>
                        <a:spcBef>
                          <a:spcPts val="1200"/>
                        </a:spcBef>
                        <a:spcAft>
                          <a:spcPts val="0"/>
                        </a:spcAft>
                        <a:buNone/>
                      </a:pPr>
                      <a:r>
                        <a:rPr lang="en-GB" sz="2000" dirty="0">
                          <a:latin typeface="+mn-lt"/>
                        </a:rPr>
                        <a:t>1976</a:t>
                      </a:r>
                      <a:endParaRPr sz="2000" dirty="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2000" dirty="0">
                          <a:latin typeface="+mn-lt"/>
                        </a:rPr>
                        <a:t>Glass coined term ‘meta-analysis’</a:t>
                      </a:r>
                      <a:endParaRPr sz="2000" dirty="0">
                        <a:latin typeface="+mn-lt"/>
                      </a:endParaRPr>
                    </a:p>
                  </a:txBody>
                  <a:tcPr marL="51431" marR="51431" marT="91425" marB="91425"/>
                </a:tc>
                <a:extLst>
                  <a:ext uri="{0D108BD9-81ED-4DB2-BD59-A6C34878D82A}">
                    <a16:rowId xmlns:a16="http://schemas.microsoft.com/office/drawing/2014/main" val="10003"/>
                  </a:ext>
                </a:extLst>
              </a:tr>
              <a:tr h="304920">
                <a:tc>
                  <a:txBody>
                    <a:bodyPr/>
                    <a:lstStyle/>
                    <a:p>
                      <a:pPr marL="0" lvl="0" indent="0" algn="l" rtl="0">
                        <a:lnSpc>
                          <a:spcPct val="100000"/>
                        </a:lnSpc>
                        <a:spcBef>
                          <a:spcPts val="1200"/>
                        </a:spcBef>
                        <a:spcAft>
                          <a:spcPts val="0"/>
                        </a:spcAft>
                        <a:buNone/>
                      </a:pPr>
                      <a:r>
                        <a:rPr lang="en-GB" sz="2000">
                          <a:latin typeface="+mn-lt"/>
                        </a:rPr>
                        <a:t>1984</a:t>
                      </a:r>
                      <a:endParaRPr sz="200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2000" dirty="0">
                          <a:latin typeface="+mn-lt"/>
                        </a:rPr>
                        <a:t>Light and </a:t>
                      </a:r>
                      <a:r>
                        <a:rPr lang="en-GB" sz="2000" dirty="0" err="1">
                          <a:latin typeface="+mn-lt"/>
                        </a:rPr>
                        <a:t>Pillemer</a:t>
                      </a:r>
                      <a:r>
                        <a:rPr lang="en-GB" sz="2000" dirty="0">
                          <a:latin typeface="+mn-lt"/>
                        </a:rPr>
                        <a:t> </a:t>
                      </a:r>
                      <a:r>
                        <a:rPr lang="en-GB" sz="2000" i="1" dirty="0">
                          <a:latin typeface="+mn-lt"/>
                        </a:rPr>
                        <a:t>Summing Up</a:t>
                      </a:r>
                      <a:endParaRPr sz="2000" i="1" dirty="0">
                        <a:latin typeface="+mn-lt"/>
                      </a:endParaRPr>
                    </a:p>
                  </a:txBody>
                  <a:tcPr marL="51431" marR="51431" marT="91425" marB="91425"/>
                </a:tc>
                <a:extLst>
                  <a:ext uri="{0D108BD9-81ED-4DB2-BD59-A6C34878D82A}">
                    <a16:rowId xmlns:a16="http://schemas.microsoft.com/office/drawing/2014/main" val="10004"/>
                  </a:ext>
                </a:extLst>
              </a:tr>
              <a:tr h="374136">
                <a:tc>
                  <a:txBody>
                    <a:bodyPr/>
                    <a:lstStyle/>
                    <a:p>
                      <a:pPr marL="0" lvl="0" indent="0" algn="l" rtl="0">
                        <a:lnSpc>
                          <a:spcPct val="100000"/>
                        </a:lnSpc>
                        <a:spcBef>
                          <a:spcPts val="1200"/>
                        </a:spcBef>
                        <a:spcAft>
                          <a:spcPts val="0"/>
                        </a:spcAft>
                        <a:buNone/>
                      </a:pPr>
                      <a:r>
                        <a:rPr lang="en-GB" sz="2000">
                          <a:latin typeface="+mn-lt"/>
                        </a:rPr>
                        <a:t>1987</a:t>
                      </a:r>
                      <a:endParaRPr sz="200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2000" dirty="0" err="1">
                          <a:latin typeface="+mn-lt"/>
                        </a:rPr>
                        <a:t>Mulrow</a:t>
                      </a:r>
                      <a:r>
                        <a:rPr lang="en-GB" sz="2000" dirty="0">
                          <a:latin typeface="+mn-lt"/>
                        </a:rPr>
                        <a:t> The Medical Review Article: State of the Science</a:t>
                      </a:r>
                      <a:endParaRPr sz="2000" dirty="0">
                        <a:latin typeface="+mn-lt"/>
                      </a:endParaRPr>
                    </a:p>
                  </a:txBody>
                  <a:tcPr marL="51431" marR="51431" marT="91425" marB="91425"/>
                </a:tc>
                <a:extLst>
                  <a:ext uri="{0D108BD9-81ED-4DB2-BD59-A6C34878D82A}">
                    <a16:rowId xmlns:a16="http://schemas.microsoft.com/office/drawing/2014/main" val="10005"/>
                  </a:ext>
                </a:extLst>
              </a:tr>
              <a:tr h="381000">
                <a:tc>
                  <a:txBody>
                    <a:bodyPr/>
                    <a:lstStyle/>
                    <a:p>
                      <a:pPr marL="0" lvl="0" indent="0" algn="l" rtl="0">
                        <a:lnSpc>
                          <a:spcPct val="100000"/>
                        </a:lnSpc>
                        <a:spcBef>
                          <a:spcPts val="1200"/>
                        </a:spcBef>
                        <a:spcAft>
                          <a:spcPts val="0"/>
                        </a:spcAft>
                        <a:buNone/>
                      </a:pPr>
                      <a:r>
                        <a:rPr lang="en-GB" sz="2000" dirty="0">
                          <a:latin typeface="+mn-lt"/>
                        </a:rPr>
                        <a:t>1992</a:t>
                      </a:r>
                      <a:endParaRPr sz="2000" dirty="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2000" dirty="0" err="1">
                          <a:latin typeface="+mn-lt"/>
                        </a:rPr>
                        <a:t>Antman</a:t>
                      </a:r>
                      <a:r>
                        <a:rPr lang="en-GB" sz="2000" dirty="0">
                          <a:latin typeface="+mn-lt"/>
                        </a:rPr>
                        <a:t> and colleagues illustrated value of </a:t>
                      </a:r>
                      <a:r>
                        <a:rPr lang="en-GB" sz="2000" dirty="0" err="1">
                          <a:latin typeface="+mn-lt"/>
                        </a:rPr>
                        <a:t>cumulation</a:t>
                      </a:r>
                      <a:r>
                        <a:rPr lang="en-GB" sz="2000" dirty="0">
                          <a:latin typeface="+mn-lt"/>
                        </a:rPr>
                        <a:t> of findings</a:t>
                      </a:r>
                      <a:endParaRPr sz="2000" dirty="0">
                        <a:latin typeface="+mn-lt"/>
                      </a:endParaRPr>
                    </a:p>
                  </a:txBody>
                  <a:tcPr marL="51431" marR="51431" marT="91425" marB="91425"/>
                </a:tc>
                <a:extLst>
                  <a:ext uri="{0D108BD9-81ED-4DB2-BD59-A6C34878D82A}">
                    <a16:rowId xmlns:a16="http://schemas.microsoft.com/office/drawing/2014/main" val="10006"/>
                  </a:ext>
                </a:extLst>
              </a:tr>
              <a:tr h="343920">
                <a:tc>
                  <a:txBody>
                    <a:bodyPr/>
                    <a:lstStyle/>
                    <a:p>
                      <a:pPr marL="0" lvl="0" indent="0" algn="l" rtl="0">
                        <a:lnSpc>
                          <a:spcPct val="100000"/>
                        </a:lnSpc>
                        <a:spcBef>
                          <a:spcPts val="1200"/>
                        </a:spcBef>
                        <a:spcAft>
                          <a:spcPts val="0"/>
                        </a:spcAft>
                        <a:buNone/>
                      </a:pPr>
                      <a:r>
                        <a:rPr lang="en-GB" sz="2000">
                          <a:latin typeface="+mn-lt"/>
                        </a:rPr>
                        <a:t>1993</a:t>
                      </a:r>
                      <a:endParaRPr sz="200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2000" dirty="0">
                          <a:latin typeface="+mn-lt"/>
                        </a:rPr>
                        <a:t>Launch of Cochrane Collaboration</a:t>
                      </a:r>
                      <a:endParaRPr sz="2000" dirty="0">
                        <a:latin typeface="+mn-lt"/>
                      </a:endParaRPr>
                    </a:p>
                  </a:txBody>
                  <a:tcPr marL="51431" marR="51431" marT="91425" marB="91425"/>
                </a:tc>
                <a:extLst>
                  <a:ext uri="{0D108BD9-81ED-4DB2-BD59-A6C34878D82A}">
                    <a16:rowId xmlns:a16="http://schemas.microsoft.com/office/drawing/2014/main" val="10007"/>
                  </a:ext>
                </a:extLst>
              </a:tr>
              <a:tr h="396270">
                <a:tc>
                  <a:txBody>
                    <a:bodyPr/>
                    <a:lstStyle/>
                    <a:p>
                      <a:pPr marL="0" lvl="0" indent="0" algn="l" rtl="0">
                        <a:lnSpc>
                          <a:spcPct val="100000"/>
                        </a:lnSpc>
                        <a:spcBef>
                          <a:spcPts val="1200"/>
                        </a:spcBef>
                        <a:spcAft>
                          <a:spcPts val="0"/>
                        </a:spcAft>
                        <a:buNone/>
                      </a:pPr>
                      <a:r>
                        <a:rPr lang="en-GB" sz="2000" dirty="0">
                          <a:latin typeface="+mn-lt"/>
                        </a:rPr>
                        <a:t>1994</a:t>
                      </a:r>
                      <a:endParaRPr sz="2000" dirty="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2000" dirty="0">
                          <a:latin typeface="+mn-lt"/>
                        </a:rPr>
                        <a:t>Establishment of the UK NHS Centre for Reviews and Dissemination</a:t>
                      </a:r>
                      <a:endParaRPr sz="2000" dirty="0">
                        <a:latin typeface="+mn-lt"/>
                      </a:endParaRPr>
                    </a:p>
                  </a:txBody>
                  <a:tcPr marL="51431" marR="51431" marT="91425" marB="91425"/>
                </a:tc>
                <a:extLst>
                  <a:ext uri="{0D108BD9-81ED-4DB2-BD59-A6C34878D82A}">
                    <a16:rowId xmlns:a16="http://schemas.microsoft.com/office/drawing/2014/main" val="10008"/>
                  </a:ext>
                </a:extLst>
              </a:tr>
              <a:tr h="343920">
                <a:tc>
                  <a:txBody>
                    <a:bodyPr/>
                    <a:lstStyle/>
                    <a:p>
                      <a:pPr marL="0" lvl="0" indent="0" algn="l" rtl="0">
                        <a:lnSpc>
                          <a:spcPct val="100000"/>
                        </a:lnSpc>
                        <a:spcBef>
                          <a:spcPts val="1200"/>
                        </a:spcBef>
                        <a:spcAft>
                          <a:spcPts val="0"/>
                        </a:spcAft>
                        <a:buNone/>
                      </a:pPr>
                      <a:r>
                        <a:rPr lang="en-GB" sz="2000">
                          <a:latin typeface="+mn-lt"/>
                        </a:rPr>
                        <a:t>2000</a:t>
                      </a:r>
                      <a:endParaRPr sz="200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2000" dirty="0">
                          <a:latin typeface="+mn-lt"/>
                        </a:rPr>
                        <a:t>Founding of Campbell Collaboration</a:t>
                      </a:r>
                      <a:endParaRPr sz="2000" dirty="0">
                        <a:latin typeface="+mn-lt"/>
                      </a:endParaRPr>
                    </a:p>
                  </a:txBody>
                  <a:tcPr marL="51431" marR="51431" marT="91425" marB="91425"/>
                </a:tc>
                <a:extLst>
                  <a:ext uri="{0D108BD9-81ED-4DB2-BD59-A6C34878D82A}">
                    <a16:rowId xmlns:a16="http://schemas.microsoft.com/office/drawing/2014/main" val="10009"/>
                  </a:ext>
                </a:extLst>
              </a:tr>
            </a:tbl>
          </a:graphicData>
        </a:graphic>
      </p:graphicFrame>
      <p:grpSp>
        <p:nvGrpSpPr>
          <p:cNvPr id="3" name="Group 2">
            <a:extLst>
              <a:ext uri="{FF2B5EF4-FFF2-40B4-BE49-F238E27FC236}">
                <a16:creationId xmlns:a16="http://schemas.microsoft.com/office/drawing/2014/main" id="{7F5B7BAE-5555-50FA-1B7B-33BF1B187082}"/>
              </a:ext>
            </a:extLst>
          </p:cNvPr>
          <p:cNvGrpSpPr/>
          <p:nvPr/>
        </p:nvGrpSpPr>
        <p:grpSpPr>
          <a:xfrm>
            <a:off x="0" y="6122874"/>
            <a:ext cx="12192000" cy="735126"/>
            <a:chOff x="0" y="5909266"/>
            <a:chExt cx="12192000" cy="948734"/>
          </a:xfrm>
        </p:grpSpPr>
        <p:grpSp>
          <p:nvGrpSpPr>
            <p:cNvPr id="4" name="Group 3">
              <a:extLst>
                <a:ext uri="{FF2B5EF4-FFF2-40B4-BE49-F238E27FC236}">
                  <a16:creationId xmlns:a16="http://schemas.microsoft.com/office/drawing/2014/main" id="{AD42CD9A-E2FA-DA67-6F76-9E7548215CE6}"/>
                </a:ext>
              </a:extLst>
            </p:cNvPr>
            <p:cNvGrpSpPr/>
            <p:nvPr/>
          </p:nvGrpSpPr>
          <p:grpSpPr>
            <a:xfrm>
              <a:off x="5152445" y="5909266"/>
              <a:ext cx="7039555" cy="948733"/>
              <a:chOff x="5152445" y="5578608"/>
              <a:chExt cx="7039555" cy="1279392"/>
            </a:xfrm>
          </p:grpSpPr>
          <p:pic>
            <p:nvPicPr>
              <p:cNvPr id="6" name="Picture 5">
                <a:extLst>
                  <a:ext uri="{FF2B5EF4-FFF2-40B4-BE49-F238E27FC236}">
                    <a16:creationId xmlns:a16="http://schemas.microsoft.com/office/drawing/2014/main" id="{4B1BB0E0-4EE4-A69B-E490-459F98665D2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7" name="Picture 6">
                <a:extLst>
                  <a:ext uri="{FF2B5EF4-FFF2-40B4-BE49-F238E27FC236}">
                    <a16:creationId xmlns:a16="http://schemas.microsoft.com/office/drawing/2014/main" id="{75EA0E70-40FE-BA49-0F0C-1E33E13E6B7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5" name="Picture 4">
              <a:extLst>
                <a:ext uri="{FF2B5EF4-FFF2-40B4-BE49-F238E27FC236}">
                  <a16:creationId xmlns:a16="http://schemas.microsoft.com/office/drawing/2014/main" id="{5FD8B88A-CB88-F9DE-26CE-B2150AEA7298}"/>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2" name="Title 11"/>
          <p:cNvSpPr>
            <a:spLocks noGrp="1"/>
          </p:cNvSpPr>
          <p:nvPr>
            <p:ph type="title"/>
          </p:nvPr>
        </p:nvSpPr>
        <p:spPr>
          <a:xfrm>
            <a:off x="881743" y="156162"/>
            <a:ext cx="10515600" cy="696232"/>
          </a:xfrm>
        </p:spPr>
        <p:txBody>
          <a:bodyPr>
            <a:normAutofit fontScale="90000"/>
          </a:bodyPr>
          <a:lstStyle/>
          <a:p>
            <a:pPr>
              <a:lnSpc>
                <a:spcPct val="100000"/>
              </a:lnSpc>
            </a:pPr>
            <a:r>
              <a:rPr lang="en-US" dirty="0"/>
              <a:t>The role of theory in the literature review</a:t>
            </a:r>
          </a:p>
        </p:txBody>
      </p:sp>
      <p:graphicFrame>
        <p:nvGraphicFramePr>
          <p:cNvPr id="138" name="Table 2"/>
          <p:cNvGraphicFramePr/>
          <p:nvPr>
            <p:extLst>
              <p:ext uri="{D42A27DB-BD31-4B8C-83A1-F6EECF244321}">
                <p14:modId xmlns:p14="http://schemas.microsoft.com/office/powerpoint/2010/main" val="2152059098"/>
              </p:ext>
            </p:extLst>
          </p:nvPr>
        </p:nvGraphicFramePr>
        <p:xfrm>
          <a:off x="1034142" y="793325"/>
          <a:ext cx="10085615" cy="4923451"/>
        </p:xfrm>
        <a:graphic>
          <a:graphicData uri="http://schemas.openxmlformats.org/drawingml/2006/table">
            <a:tbl>
              <a:tblPr>
                <a:noFill/>
              </a:tblPr>
              <a:tblGrid>
                <a:gridCol w="10085615">
                  <a:extLst>
                    <a:ext uri="{9D8B030D-6E8A-4147-A177-3AD203B41FA5}">
                      <a16:colId xmlns:a16="http://schemas.microsoft.com/office/drawing/2014/main" val="20000"/>
                    </a:ext>
                  </a:extLst>
                </a:gridCol>
              </a:tblGrid>
              <a:tr h="684349">
                <a:tc>
                  <a:txBody>
                    <a:bodyPr/>
                    <a:lstStyle/>
                    <a:p>
                      <a:pPr marL="0" lvl="0" indent="0" algn="l" rtl="0">
                        <a:lnSpc>
                          <a:spcPct val="100000"/>
                        </a:lnSpc>
                        <a:spcBef>
                          <a:spcPts val="1200"/>
                        </a:spcBef>
                        <a:spcAft>
                          <a:spcPts val="0"/>
                        </a:spcAft>
                        <a:buNone/>
                      </a:pPr>
                      <a:r>
                        <a:rPr lang="en-GB" sz="2000" b="1" dirty="0"/>
                        <a:t>Type of review - purpose</a:t>
                      </a:r>
                      <a:endParaRPr sz="2000" b="1"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0"/>
                  </a:ext>
                </a:extLst>
              </a:tr>
              <a:tr h="417826">
                <a:tc>
                  <a:txBody>
                    <a:bodyPr/>
                    <a:lstStyle/>
                    <a:p>
                      <a:pPr marL="0" lvl="0" indent="0" algn="l" rtl="0">
                        <a:lnSpc>
                          <a:spcPct val="100000"/>
                        </a:lnSpc>
                        <a:spcBef>
                          <a:spcPts val="1200"/>
                        </a:spcBef>
                        <a:spcAft>
                          <a:spcPts val="0"/>
                        </a:spcAft>
                        <a:buNone/>
                      </a:pPr>
                      <a:r>
                        <a:rPr lang="en-GB" sz="2000" b="1" dirty="0"/>
                        <a:t>Concept analysis </a:t>
                      </a:r>
                      <a:r>
                        <a:rPr lang="en-GB" sz="2000" dirty="0"/>
                        <a:t>- identifying definitions</a:t>
                      </a:r>
                      <a:endParaRPr sz="2000"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1"/>
                  </a:ext>
                </a:extLst>
              </a:tr>
              <a:tr h="417826">
                <a:tc>
                  <a:txBody>
                    <a:bodyPr/>
                    <a:lstStyle/>
                    <a:p>
                      <a:pPr marL="0" lvl="0" indent="0" algn="l" rtl="0">
                        <a:lnSpc>
                          <a:spcPct val="100000"/>
                        </a:lnSpc>
                        <a:spcBef>
                          <a:spcPts val="1200"/>
                        </a:spcBef>
                        <a:spcAft>
                          <a:spcPts val="0"/>
                        </a:spcAft>
                        <a:buNone/>
                      </a:pPr>
                      <a:r>
                        <a:rPr lang="en-GB" sz="2000" b="1" dirty="0"/>
                        <a:t>Creation of meta-model </a:t>
                      </a:r>
                      <a:r>
                        <a:rPr lang="en-GB" sz="2000" dirty="0"/>
                        <a:t>- merging multiple models</a:t>
                      </a:r>
                      <a:endParaRPr sz="2000"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2"/>
                  </a:ext>
                </a:extLst>
              </a:tr>
              <a:tr h="656601">
                <a:tc>
                  <a:txBody>
                    <a:bodyPr/>
                    <a:lstStyle/>
                    <a:p>
                      <a:pPr marL="0" lvl="0" indent="0" algn="l" rtl="0">
                        <a:lnSpc>
                          <a:spcPct val="100000"/>
                        </a:lnSpc>
                        <a:spcBef>
                          <a:spcPts val="1200"/>
                        </a:spcBef>
                        <a:spcAft>
                          <a:spcPts val="0"/>
                        </a:spcAft>
                        <a:buNone/>
                      </a:pPr>
                      <a:r>
                        <a:rPr lang="en-GB" sz="2000" b="1" dirty="0"/>
                        <a:t>Meta-ethnography</a:t>
                      </a:r>
                      <a:r>
                        <a:rPr lang="en-GB" sz="2000" dirty="0"/>
                        <a:t> - generating a line of argument from qualitative research studies</a:t>
                      </a:r>
                      <a:endParaRPr sz="2000"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3"/>
                  </a:ext>
                </a:extLst>
              </a:tr>
              <a:tr h="656601">
                <a:tc>
                  <a:txBody>
                    <a:bodyPr/>
                    <a:lstStyle/>
                    <a:p>
                      <a:pPr marL="0" lvl="0" indent="0" algn="l" rtl="0">
                        <a:lnSpc>
                          <a:spcPct val="100000"/>
                        </a:lnSpc>
                        <a:spcBef>
                          <a:spcPts val="1200"/>
                        </a:spcBef>
                        <a:spcAft>
                          <a:spcPts val="0"/>
                        </a:spcAft>
                        <a:buNone/>
                      </a:pPr>
                      <a:r>
                        <a:rPr lang="en-GB" sz="2000" b="1" dirty="0"/>
                        <a:t>Realist review</a:t>
                      </a:r>
                      <a:r>
                        <a:rPr lang="en-GB" sz="2000" dirty="0"/>
                        <a:t> (to complement an effectiveness review) - explaining how interventions work</a:t>
                      </a:r>
                      <a:endParaRPr sz="2000"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4"/>
                  </a:ext>
                </a:extLst>
              </a:tr>
              <a:tr h="417826">
                <a:tc>
                  <a:txBody>
                    <a:bodyPr/>
                    <a:lstStyle/>
                    <a:p>
                      <a:pPr marL="0" lvl="0" indent="0" algn="l" rtl="0">
                        <a:lnSpc>
                          <a:spcPct val="100000"/>
                        </a:lnSpc>
                        <a:spcBef>
                          <a:spcPts val="1200"/>
                        </a:spcBef>
                        <a:spcAft>
                          <a:spcPts val="0"/>
                        </a:spcAft>
                        <a:buNone/>
                      </a:pPr>
                      <a:r>
                        <a:rPr lang="en-GB" sz="2000" b="1" dirty="0"/>
                        <a:t>Review of theories </a:t>
                      </a:r>
                      <a:r>
                        <a:rPr lang="en-GB" sz="2000" dirty="0"/>
                        <a:t>- mapping concepts and constructs</a:t>
                      </a:r>
                      <a:endParaRPr sz="2000"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5"/>
                  </a:ext>
                </a:extLst>
              </a:tr>
              <a:tr h="417826">
                <a:tc>
                  <a:txBody>
                    <a:bodyPr/>
                    <a:lstStyle/>
                    <a:p>
                      <a:pPr marL="0" lvl="0" indent="0" algn="l" rtl="0">
                        <a:lnSpc>
                          <a:spcPct val="100000"/>
                        </a:lnSpc>
                        <a:spcBef>
                          <a:spcPts val="1200"/>
                        </a:spcBef>
                        <a:spcAft>
                          <a:spcPts val="0"/>
                        </a:spcAft>
                        <a:buNone/>
                      </a:pPr>
                      <a:r>
                        <a:rPr lang="en-GB" sz="2000" b="1" dirty="0"/>
                        <a:t>Review of use of theory</a:t>
                      </a:r>
                      <a:r>
                        <a:rPr lang="en-GB" sz="2000" dirty="0"/>
                        <a:t> - documenting how theory has been applied</a:t>
                      </a:r>
                      <a:endParaRPr sz="2000"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6"/>
                  </a:ext>
                </a:extLst>
              </a:tr>
              <a:tr h="417826">
                <a:tc>
                  <a:txBody>
                    <a:bodyPr/>
                    <a:lstStyle/>
                    <a:p>
                      <a:pPr marL="0" lvl="0" indent="0" algn="l" rtl="0">
                        <a:lnSpc>
                          <a:spcPct val="100000"/>
                        </a:lnSpc>
                        <a:spcBef>
                          <a:spcPts val="1200"/>
                        </a:spcBef>
                        <a:spcAft>
                          <a:spcPts val="0"/>
                        </a:spcAft>
                        <a:buNone/>
                      </a:pPr>
                      <a:r>
                        <a:rPr lang="en-GB" sz="2000" b="1" dirty="0"/>
                        <a:t>Scoping review</a:t>
                      </a:r>
                      <a:r>
                        <a:rPr lang="en-GB" sz="2000" dirty="0"/>
                        <a:t> - documenting conceptual coverage of a topic area</a:t>
                      </a:r>
                      <a:endParaRPr sz="2000"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7"/>
                  </a:ext>
                </a:extLst>
              </a:tr>
              <a:tr h="417826">
                <a:tc>
                  <a:txBody>
                    <a:bodyPr/>
                    <a:lstStyle/>
                    <a:p>
                      <a:pPr marL="0" lvl="0" indent="0" algn="l" rtl="0">
                        <a:lnSpc>
                          <a:spcPct val="100000"/>
                        </a:lnSpc>
                        <a:spcBef>
                          <a:spcPts val="1200"/>
                        </a:spcBef>
                        <a:spcAft>
                          <a:spcPts val="0"/>
                        </a:spcAft>
                        <a:buNone/>
                      </a:pPr>
                      <a:r>
                        <a:rPr lang="en-GB" sz="2000" b="1" dirty="0"/>
                        <a:t>As precursor to conceptual work </a:t>
                      </a:r>
                      <a:r>
                        <a:rPr lang="en-GB" sz="2000" dirty="0"/>
                        <a:t>- exploring the theoretical legacy</a:t>
                      </a:r>
                      <a:endParaRPr sz="2000"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8"/>
                  </a:ext>
                </a:extLst>
              </a:tr>
            </a:tbl>
          </a:graphicData>
        </a:graphic>
      </p:graphicFrame>
      <p:grpSp>
        <p:nvGrpSpPr>
          <p:cNvPr id="2" name="Group 1">
            <a:extLst>
              <a:ext uri="{FF2B5EF4-FFF2-40B4-BE49-F238E27FC236}">
                <a16:creationId xmlns:a16="http://schemas.microsoft.com/office/drawing/2014/main" id="{6E4B58AB-18DC-AB3B-7AE6-72C0046CED25}"/>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3DE0895F-802D-309F-AB11-F780660BE7FB}"/>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1F6B654F-05F1-B262-C1FC-3F0E113099BC}"/>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295305D4-5FB3-8E55-7EA8-EB995C2587BD}"/>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B614C812-89A1-D8C3-74F7-E32682AD5B60}"/>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 name="Title 13"/>
          <p:cNvSpPr>
            <a:spLocks noGrp="1"/>
          </p:cNvSpPr>
          <p:nvPr>
            <p:ph type="title"/>
          </p:nvPr>
        </p:nvSpPr>
        <p:spPr>
          <a:xfrm>
            <a:off x="838200" y="267154"/>
            <a:ext cx="10515600" cy="543832"/>
          </a:xfrm>
        </p:spPr>
        <p:txBody>
          <a:bodyPr>
            <a:normAutofit fontScale="90000"/>
          </a:bodyPr>
          <a:lstStyle/>
          <a:p>
            <a:r>
              <a:rPr lang="en-US" dirty="0"/>
              <a:t>What does ‘systematic’ look like?</a:t>
            </a:r>
          </a:p>
        </p:txBody>
      </p:sp>
      <p:sp>
        <p:nvSpPr>
          <p:cNvPr id="17" name="Content Placeholder 16"/>
          <p:cNvSpPr>
            <a:spLocks noGrp="1"/>
          </p:cNvSpPr>
          <p:nvPr>
            <p:ph sz="half" idx="1"/>
          </p:nvPr>
        </p:nvSpPr>
        <p:spPr>
          <a:xfrm>
            <a:off x="914400" y="1352097"/>
            <a:ext cx="5181600" cy="4351338"/>
          </a:xfrm>
        </p:spPr>
        <p:txBody>
          <a:bodyPr>
            <a:normAutofit fontScale="92500" lnSpcReduction="10000"/>
          </a:bodyPr>
          <a:lstStyle/>
          <a:p>
            <a:pPr lvl="0"/>
            <a:r>
              <a:rPr lang="en-US" dirty="0"/>
              <a:t>A priori specification of planned review methods/protocol</a:t>
            </a:r>
          </a:p>
          <a:p>
            <a:pPr lvl="0"/>
            <a:r>
              <a:rPr lang="en-US" dirty="0"/>
              <a:t>A clearly focused question</a:t>
            </a:r>
          </a:p>
          <a:p>
            <a:pPr lvl="0"/>
            <a:r>
              <a:rPr lang="en-US" dirty="0"/>
              <a:t>Clear explicit criteria for inclusion and exclusion</a:t>
            </a:r>
          </a:p>
          <a:p>
            <a:pPr lvl="0"/>
            <a:r>
              <a:rPr lang="en-US" dirty="0"/>
              <a:t>Documentation of search process: sources and strategies</a:t>
            </a:r>
          </a:p>
          <a:p>
            <a:pPr lvl="0"/>
            <a:r>
              <a:rPr lang="en-US" dirty="0"/>
              <a:t>Use of tables and boxes to make methods explicit</a:t>
            </a:r>
          </a:p>
          <a:p>
            <a:pPr lvl="0"/>
            <a:r>
              <a:rPr lang="en-US" dirty="0"/>
              <a:t>Use of tables to </a:t>
            </a:r>
            <a:r>
              <a:rPr lang="en-US" dirty="0" err="1"/>
              <a:t>summarise</a:t>
            </a:r>
            <a:r>
              <a:rPr lang="en-US" dirty="0"/>
              <a:t> study characteristics</a:t>
            </a:r>
          </a:p>
        </p:txBody>
      </p:sp>
      <p:sp>
        <p:nvSpPr>
          <p:cNvPr id="18" name="Content Placeholder 17"/>
          <p:cNvSpPr>
            <a:spLocks noGrp="1"/>
          </p:cNvSpPr>
          <p:nvPr>
            <p:ph sz="half" idx="2"/>
          </p:nvPr>
        </p:nvSpPr>
        <p:spPr>
          <a:xfrm>
            <a:off x="6172200" y="1439183"/>
            <a:ext cx="5181600" cy="4351338"/>
          </a:xfrm>
        </p:spPr>
        <p:txBody>
          <a:bodyPr>
            <a:normAutofit fontScale="92500" lnSpcReduction="10000"/>
          </a:bodyPr>
          <a:lstStyle/>
          <a:p>
            <a:pPr lvl="0"/>
            <a:r>
              <a:rPr lang="en-US" dirty="0"/>
              <a:t>An explicit mechanism to handle quality assessment</a:t>
            </a:r>
          </a:p>
          <a:p>
            <a:pPr lvl="0"/>
            <a:r>
              <a:rPr lang="en-US" dirty="0"/>
              <a:t>Exploration of assumptions, limitations and areas of uncertainty</a:t>
            </a:r>
          </a:p>
          <a:p>
            <a:pPr lvl="0"/>
            <a:r>
              <a:rPr lang="en-US" dirty="0"/>
              <a:t>Use of tables and graphics to support an interpretation of data</a:t>
            </a:r>
          </a:p>
          <a:p>
            <a:pPr lvl="0"/>
            <a:r>
              <a:rPr lang="en-US" dirty="0"/>
              <a:t>Appendices including search strategies, data extraction and quality assessment tools</a:t>
            </a:r>
          </a:p>
          <a:p>
            <a:pPr lvl="0"/>
            <a:r>
              <a:rPr lang="en-US" dirty="0"/>
              <a:t>Explicit Declarations of Interest</a:t>
            </a:r>
          </a:p>
        </p:txBody>
      </p:sp>
      <p:grpSp>
        <p:nvGrpSpPr>
          <p:cNvPr id="2" name="Group 1">
            <a:extLst>
              <a:ext uri="{FF2B5EF4-FFF2-40B4-BE49-F238E27FC236}">
                <a16:creationId xmlns:a16="http://schemas.microsoft.com/office/drawing/2014/main" id="{921D426D-A280-928A-A8AC-05584084A1DA}"/>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064D8E1C-BAA2-3C24-5A87-332475B2022C}"/>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38C4F11E-C5F6-D63E-F7AE-B205FF6C6745}"/>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B76DC6FA-51D2-B7C3-BB43-4774A3B83378}"/>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D56FC542-4202-BCBB-5066-8CDBC8AA4FFA}"/>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2" name="Title 11"/>
          <p:cNvSpPr>
            <a:spLocks noGrp="1"/>
          </p:cNvSpPr>
          <p:nvPr>
            <p:ph type="title"/>
          </p:nvPr>
        </p:nvSpPr>
        <p:spPr>
          <a:xfrm>
            <a:off x="446314" y="207282"/>
            <a:ext cx="10907486" cy="1325563"/>
          </a:xfrm>
        </p:spPr>
        <p:txBody>
          <a:bodyPr>
            <a:normAutofit fontScale="90000"/>
          </a:bodyPr>
          <a:lstStyle/>
          <a:p>
            <a:pPr>
              <a:lnSpc>
                <a:spcPct val="100000"/>
              </a:lnSpc>
            </a:pPr>
            <a:r>
              <a:rPr lang="en-US" dirty="0"/>
              <a:t>Three key questions (TQM) for planning your review</a:t>
            </a:r>
          </a:p>
        </p:txBody>
      </p:sp>
      <p:sp>
        <p:nvSpPr>
          <p:cNvPr id="13" name="Content Placeholder 12"/>
          <p:cNvSpPr>
            <a:spLocks noGrp="1"/>
          </p:cNvSpPr>
          <p:nvPr>
            <p:ph idx="1"/>
          </p:nvPr>
        </p:nvSpPr>
        <p:spPr>
          <a:xfrm>
            <a:off x="707572" y="1532845"/>
            <a:ext cx="10515600" cy="3595461"/>
          </a:xfrm>
        </p:spPr>
        <p:txBody>
          <a:bodyPr>
            <a:noAutofit/>
          </a:bodyPr>
          <a:lstStyle/>
          <a:p>
            <a:pPr lvl="0"/>
            <a:r>
              <a:rPr lang="en-US" sz="3200" dirty="0"/>
              <a:t>How much </a:t>
            </a:r>
            <a:r>
              <a:rPr lang="en-US" sz="3200" b="1" dirty="0"/>
              <a:t>Time</a:t>
            </a:r>
            <a:r>
              <a:rPr lang="en-US" sz="3200" dirty="0"/>
              <a:t> must I allocate to critical activities that must be done (and that cannot be abbreviated)?</a:t>
            </a:r>
          </a:p>
          <a:p>
            <a:pPr lvl="0"/>
            <a:r>
              <a:rPr lang="en-US" sz="3200" dirty="0"/>
              <a:t>What </a:t>
            </a:r>
            <a:r>
              <a:rPr lang="en-US" sz="3200" b="1" dirty="0"/>
              <a:t>Quality</a:t>
            </a:r>
            <a:r>
              <a:rPr lang="en-US" sz="3200" dirty="0"/>
              <a:t> is required for the key stages of the review and what scope do these offer for flexibility or possible negotiation?</a:t>
            </a:r>
          </a:p>
          <a:p>
            <a:pPr lvl="0"/>
            <a:r>
              <a:rPr lang="en-US" sz="3200" dirty="0"/>
              <a:t>Where can I save </a:t>
            </a:r>
            <a:r>
              <a:rPr lang="en-US" sz="3200" b="1" dirty="0"/>
              <a:t>Time</a:t>
            </a:r>
            <a:r>
              <a:rPr lang="en-US" sz="3200" dirty="0"/>
              <a:t> (and, by implication, </a:t>
            </a:r>
            <a:r>
              <a:rPr lang="en-US" sz="3200" b="1" dirty="0"/>
              <a:t>Money</a:t>
            </a:r>
            <a:r>
              <a:rPr lang="en-US" sz="3200" dirty="0"/>
              <a:t>) by efficiencies; either by one reviewer multitasking or by members of a review team dividing up the workload?</a:t>
            </a:r>
          </a:p>
        </p:txBody>
      </p:sp>
      <p:grpSp>
        <p:nvGrpSpPr>
          <p:cNvPr id="2" name="Group 1">
            <a:extLst>
              <a:ext uri="{FF2B5EF4-FFF2-40B4-BE49-F238E27FC236}">
                <a16:creationId xmlns:a16="http://schemas.microsoft.com/office/drawing/2014/main" id="{DC206CAF-1867-2F6E-C0CA-1692B91CF883}"/>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ABDE080E-FB1B-D013-8169-185C367B7676}"/>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4FAB5EBB-D5E3-608B-E590-2E1153964E1F}"/>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2D1A9A65-2CA5-12CC-53AA-E39379ADCCF6}"/>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7BD4B3FD-1249-8B1E-A4D3-645CBCEB40DF}"/>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2" name="Title 11"/>
          <p:cNvSpPr>
            <a:spLocks noGrp="1"/>
          </p:cNvSpPr>
          <p:nvPr>
            <p:ph type="title"/>
          </p:nvPr>
        </p:nvSpPr>
        <p:spPr/>
        <p:txBody>
          <a:bodyPr/>
          <a:lstStyle/>
          <a:p>
            <a:r>
              <a:rPr lang="en-GB" dirty="0"/>
              <a:t>Stakeholder engagement</a:t>
            </a:r>
            <a:endParaRPr lang="en-US" dirty="0"/>
          </a:p>
        </p:txBody>
      </p:sp>
      <p:sp>
        <p:nvSpPr>
          <p:cNvPr id="13" name="Content Placeholder 12"/>
          <p:cNvSpPr>
            <a:spLocks noGrp="1"/>
          </p:cNvSpPr>
          <p:nvPr>
            <p:ph idx="1"/>
          </p:nvPr>
        </p:nvSpPr>
        <p:spPr/>
        <p:txBody>
          <a:bodyPr/>
          <a:lstStyle/>
          <a:p>
            <a:pPr lvl="0" algn="just"/>
            <a:r>
              <a:rPr lang="en-US" dirty="0"/>
              <a:t>Working interactively (knowledge brokering) on your protocol with stakeholders helps policymakers to better understand your review proposal. You will understand why they have commissioned the ...review and the relevant context for the questions, scope, methods, and report conclusions. </a:t>
            </a:r>
          </a:p>
          <a:p>
            <a:pPr marL="274320" algn="just"/>
            <a:r>
              <a:rPr lang="en-US" dirty="0"/>
              <a:t>Sharing your protocol will make you more confident that you are meeting policymaker needs. (</a:t>
            </a:r>
            <a:r>
              <a:rPr lang="en-US" dirty="0" err="1"/>
              <a:t>Garritty</a:t>
            </a:r>
            <a:r>
              <a:rPr lang="en-US" dirty="0"/>
              <a:t> et al., 2021)</a:t>
            </a:r>
          </a:p>
        </p:txBody>
      </p:sp>
      <p:grpSp>
        <p:nvGrpSpPr>
          <p:cNvPr id="2" name="Group 1">
            <a:extLst>
              <a:ext uri="{FF2B5EF4-FFF2-40B4-BE49-F238E27FC236}">
                <a16:creationId xmlns:a16="http://schemas.microsoft.com/office/drawing/2014/main" id="{D9ACC764-535C-079C-F7AD-3288E2E1760B}"/>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566C00A4-7BEE-287B-3F55-B6A5CDD0E66A}"/>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891F1172-4A45-49AE-4E3A-15DDB5674B3E}"/>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7F4A6C54-2156-F49B-E645-BEBDA93F8D9F}"/>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D7AD064F-1BB5-595A-95F2-DF102A54AFBA}"/>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2" name="Title 11"/>
          <p:cNvSpPr>
            <a:spLocks noGrp="1"/>
          </p:cNvSpPr>
          <p:nvPr>
            <p:ph type="title"/>
          </p:nvPr>
        </p:nvSpPr>
        <p:spPr>
          <a:xfrm>
            <a:off x="838200" y="365126"/>
            <a:ext cx="10515600" cy="654616"/>
          </a:xfrm>
        </p:spPr>
        <p:txBody>
          <a:bodyPr>
            <a:normAutofit fontScale="90000"/>
          </a:bodyPr>
          <a:lstStyle/>
          <a:p>
            <a:r>
              <a:rPr lang="en-GB" dirty="0"/>
              <a:t>Rapid reviews</a:t>
            </a:r>
            <a:endParaRPr lang="en-US" dirty="0"/>
          </a:p>
        </p:txBody>
      </p:sp>
      <p:sp>
        <p:nvSpPr>
          <p:cNvPr id="13" name="Content Placeholder 12"/>
          <p:cNvSpPr>
            <a:spLocks noGrp="1"/>
          </p:cNvSpPr>
          <p:nvPr>
            <p:ph idx="1"/>
          </p:nvPr>
        </p:nvSpPr>
        <p:spPr>
          <a:xfrm>
            <a:off x="897551" y="1390196"/>
            <a:ext cx="10515600" cy="4351338"/>
          </a:xfrm>
        </p:spPr>
        <p:txBody>
          <a:bodyPr>
            <a:normAutofit/>
          </a:bodyPr>
          <a:lstStyle/>
          <a:p>
            <a:pPr marL="274320" algn="just">
              <a:buNone/>
            </a:pPr>
            <a:r>
              <a:rPr lang="en-US" dirty="0"/>
              <a:t>‘A rapid review is a form of knowledge synthesis that accelerates the process of conducting a traditional systematic review through streamlining or omitting various methods to produce evidence for stakeholders in a resource-efficient manner.’ (Hamel et al., 2020)</a:t>
            </a:r>
          </a:p>
          <a:p>
            <a:pPr marL="274320" algn="just">
              <a:buNone/>
            </a:pPr>
            <a:r>
              <a:rPr lang="en-US" dirty="0"/>
              <a:t>Rapid reviews (RRs) are considered ‘an efficient tool to get evidence to decision-makers more quickly and are now considered part of the knowledge synthesis family’ (</a:t>
            </a:r>
            <a:r>
              <a:rPr lang="en-US" dirty="0" err="1"/>
              <a:t>Garritty</a:t>
            </a:r>
            <a:r>
              <a:rPr lang="en-US" dirty="0"/>
              <a:t> et al., 2020).</a:t>
            </a:r>
          </a:p>
          <a:p>
            <a:pPr marL="274320" algn="just"/>
            <a:r>
              <a:rPr lang="en-US" dirty="0"/>
              <a:t>More research is required on how different shortcuts impact the methodological quality of the resultant review (</a:t>
            </a:r>
            <a:r>
              <a:rPr lang="en-US" dirty="0" err="1"/>
              <a:t>Schünemann</a:t>
            </a:r>
            <a:r>
              <a:rPr lang="en-US" dirty="0"/>
              <a:t> &amp; </a:t>
            </a:r>
            <a:r>
              <a:rPr lang="en-US" dirty="0" err="1"/>
              <a:t>Moja</a:t>
            </a:r>
            <a:r>
              <a:rPr lang="en-US" dirty="0"/>
              <a:t>, 2015; </a:t>
            </a:r>
            <a:r>
              <a:rPr lang="en-US" dirty="0" err="1"/>
              <a:t>Polisena</a:t>
            </a:r>
            <a:r>
              <a:rPr lang="en-US" dirty="0"/>
              <a:t> et al., 2015).</a:t>
            </a:r>
          </a:p>
        </p:txBody>
      </p:sp>
      <p:grpSp>
        <p:nvGrpSpPr>
          <p:cNvPr id="2" name="Group 1">
            <a:extLst>
              <a:ext uri="{FF2B5EF4-FFF2-40B4-BE49-F238E27FC236}">
                <a16:creationId xmlns:a16="http://schemas.microsoft.com/office/drawing/2014/main" id="{6C74FBCA-68C3-1DDA-782C-F75A2531D467}"/>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C0489176-CB0B-323A-7049-794F2448396C}"/>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52CA7509-8B77-A344-8EC9-54DAF6035716}"/>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FA42CF88-9B85-2133-DA63-4C7E34B5EAF8}"/>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6AAB8BFB-60C8-F335-284D-550C6E10C95A}"/>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1D045-455E-B23C-3306-44528413C654}"/>
              </a:ext>
            </a:extLst>
          </p:cNvPr>
          <p:cNvSpPr>
            <a:spLocks noGrp="1"/>
          </p:cNvSpPr>
          <p:nvPr>
            <p:ph type="title"/>
          </p:nvPr>
        </p:nvSpPr>
        <p:spPr>
          <a:xfrm>
            <a:off x="429986" y="141969"/>
            <a:ext cx="10515600" cy="1146434"/>
          </a:xfrm>
        </p:spPr>
        <p:txBody>
          <a:bodyPr>
            <a:normAutofit/>
          </a:bodyPr>
          <a:lstStyle/>
          <a:p>
            <a:r>
              <a:rPr lang="en-GB" sz="3600" b="1" kern="0" dirty="0">
                <a:solidFill>
                  <a:srgbClr val="313D41"/>
                </a:solidFill>
                <a:latin typeface="Arial" panose="020B0604020202020204" pitchFamily="34" charset="0"/>
                <a:ea typeface="Times New Roman" panose="02020603050405020304" pitchFamily="18" charset="0"/>
                <a:cs typeface="Times New Roman" panose="02020603050405020304" pitchFamily="18" charset="0"/>
              </a:rPr>
              <a:t>Four Common Literature Review Structures</a:t>
            </a:r>
            <a:br>
              <a:rPr lang="en-GB" sz="3600" kern="100" dirty="0">
                <a:latin typeface="Calibri" panose="020F0502020204030204" pitchFamily="34" charset="0"/>
                <a:ea typeface="Calibri" panose="020F0502020204030204" pitchFamily="34" charset="0"/>
                <a:cs typeface="Times New Roman" panose="02020603050405020304" pitchFamily="18" charset="0"/>
              </a:rPr>
            </a:br>
            <a:endParaRPr lang="en-GB" sz="3600" dirty="0"/>
          </a:p>
        </p:txBody>
      </p:sp>
      <p:sp>
        <p:nvSpPr>
          <p:cNvPr id="3" name="Content Placeholder 2">
            <a:extLst>
              <a:ext uri="{FF2B5EF4-FFF2-40B4-BE49-F238E27FC236}">
                <a16:creationId xmlns:a16="http://schemas.microsoft.com/office/drawing/2014/main" id="{FB27A386-8877-1647-0A3A-DBB7BBB45380}"/>
              </a:ext>
            </a:extLst>
          </p:cNvPr>
          <p:cNvSpPr>
            <a:spLocks noGrp="1"/>
          </p:cNvSpPr>
          <p:nvPr>
            <p:ph idx="1"/>
          </p:nvPr>
        </p:nvSpPr>
        <p:spPr>
          <a:xfrm>
            <a:off x="594050" y="808093"/>
            <a:ext cx="11318032" cy="5682343"/>
          </a:xfrm>
        </p:spPr>
        <p:txBody>
          <a:bodyPr>
            <a:normAutofit fontScale="85000" lnSpcReduction="20000"/>
          </a:bodyPr>
          <a:lstStyle/>
          <a:p>
            <a:pPr marL="0" indent="0">
              <a:lnSpc>
                <a:spcPct val="107000"/>
              </a:lnSpc>
              <a:spcAft>
                <a:spcPts val="800"/>
              </a:spcAft>
              <a:buNone/>
            </a:pPr>
            <a:r>
              <a:rPr lang="en-GB" b="1" i="1"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1. Theoretical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A theoretical literature review is a comprehensive </a:t>
            </a:r>
            <a:r>
              <a:rPr lang="en-GB" kern="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survey of all the theories </a:t>
            </a: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that relate to a particular area of research. It includes both published and unpublished works and covers both classic and contemporary theory.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Theoretical literature reviews can be divided into two main types: those that focus on a specific theory, and those that adopt a more general approach. In the former case, the review will critically assess the chosen theory and evaluate its strengths and weaknesses. In the latter case, the review will survey all the major theories in the field and identify common themes and areas of disagreement.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Theoretical literature reviews can be conducted at any stage in a research project, but they are usually most helpful when </a:t>
            </a:r>
            <a:r>
              <a:rPr lang="en-GB" kern="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developing your research question and methodology</a:t>
            </a: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 A good theoretical literature review will help to situate your research within the wider field, and to identify the gaps in current knowledge that your research aims to fill.</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pSp>
        <p:nvGrpSpPr>
          <p:cNvPr id="4" name="Group 3">
            <a:extLst>
              <a:ext uri="{FF2B5EF4-FFF2-40B4-BE49-F238E27FC236}">
                <a16:creationId xmlns:a16="http://schemas.microsoft.com/office/drawing/2014/main" id="{D730CAB0-345F-BE39-A747-FA5C677CDC9E}"/>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DBB3E1B9-6CD4-33E7-164E-EA0DD9AAE902}"/>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481B7512-6979-13D3-F3F8-A015DCCD4680}"/>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3DC8947E-9D93-742C-01C5-D37DFAA34E8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EEAEDF86-D66A-8A24-B5FF-405E54D494ED}"/>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18873548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3A393-0007-2762-8ED2-D0926D443997}"/>
              </a:ext>
            </a:extLst>
          </p:cNvPr>
          <p:cNvSpPr>
            <a:spLocks noGrp="1"/>
          </p:cNvSpPr>
          <p:nvPr>
            <p:ph type="title"/>
          </p:nvPr>
        </p:nvSpPr>
        <p:spPr/>
        <p:txBody>
          <a:bodyPr>
            <a:normAutofit/>
          </a:bodyPr>
          <a:lstStyle/>
          <a:p>
            <a:r>
              <a:rPr lang="en-GB" sz="3200" b="1" i="1" kern="0" dirty="0">
                <a:solidFill>
                  <a:srgbClr val="313D41"/>
                </a:solidFill>
                <a:latin typeface="Arial" panose="020B0604020202020204" pitchFamily="34" charset="0"/>
                <a:ea typeface="Times New Roman" panose="02020603050405020304" pitchFamily="18" charset="0"/>
                <a:cs typeface="Times New Roman" panose="02020603050405020304" pitchFamily="18" charset="0"/>
              </a:rPr>
              <a:t>2. Thematic</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4B3E9DFF-A115-B954-1023-846E12917771}"/>
              </a:ext>
            </a:extLst>
          </p:cNvPr>
          <p:cNvSpPr>
            <a:spLocks noGrp="1"/>
          </p:cNvSpPr>
          <p:nvPr>
            <p:ph idx="1"/>
          </p:nvPr>
        </p:nvSpPr>
        <p:spPr>
          <a:xfrm>
            <a:off x="838200" y="1250302"/>
            <a:ext cx="10515600" cy="5242573"/>
          </a:xfrm>
        </p:spPr>
        <p:txBody>
          <a:bodyPr>
            <a:normAutofit/>
          </a:bodyPr>
          <a:lstStyle/>
          <a:p>
            <a:pPr marL="0" indent="0" algn="just">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A thematic literature review is an evaluation of existing research on a particular topic, with a focus on </a:t>
            </a:r>
            <a:r>
              <a:rPr lang="en-GB" kern="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themes or patterns </a:t>
            </a: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that emerge from the work as a whole. This type of review can be helpful in identifying gaps in the current body of knowledge, or in pointing out areas where future research may be needed. In order to write a successful thematic literature review, it is important to </a:t>
            </a:r>
            <a:r>
              <a:rPr lang="en-GB" kern="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select a manageable topic and to carefully read </a:t>
            </a: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and analyse the existing body of work on that topic. It is also crucial to identify and articulate the main theme or pattern that emerges from the literature; this will be the focus of your review.</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pSp>
        <p:nvGrpSpPr>
          <p:cNvPr id="4" name="Group 3">
            <a:extLst>
              <a:ext uri="{FF2B5EF4-FFF2-40B4-BE49-F238E27FC236}">
                <a16:creationId xmlns:a16="http://schemas.microsoft.com/office/drawing/2014/main" id="{5AF2B93A-3B90-BC30-41E5-32530554CD36}"/>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9DFDBED2-6715-0B50-263E-9356E13A9868}"/>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25B715EF-BBDC-4A32-7DC3-164B5D144000}"/>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8F490A85-D3E6-AEB1-E366-492065550F6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20C15FBE-755C-E017-44C6-9E2BB36C66AA}"/>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4455870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48582-8B7A-BF58-2F23-CF4635D40702}"/>
              </a:ext>
            </a:extLst>
          </p:cNvPr>
          <p:cNvSpPr>
            <a:spLocks noGrp="1"/>
          </p:cNvSpPr>
          <p:nvPr>
            <p:ph type="title"/>
          </p:nvPr>
        </p:nvSpPr>
        <p:spPr/>
        <p:txBody>
          <a:bodyPr/>
          <a:lstStyle/>
          <a:p>
            <a:r>
              <a:rPr lang="en-GB" sz="2800" b="1" i="1" kern="0" dirty="0">
                <a:solidFill>
                  <a:srgbClr val="313D41"/>
                </a:solidFill>
                <a:latin typeface="Arial" panose="020B0604020202020204" pitchFamily="34" charset="0"/>
                <a:ea typeface="Times New Roman" panose="02020603050405020304" pitchFamily="18" charset="0"/>
                <a:cs typeface="Times New Roman" panose="02020603050405020304" pitchFamily="18" charset="0"/>
              </a:rPr>
              <a:t>3. Methodological </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C5A4A3F8-524A-FEA3-3F35-53C84AF90778}"/>
              </a:ext>
            </a:extLst>
          </p:cNvPr>
          <p:cNvSpPr>
            <a:spLocks noGrp="1"/>
          </p:cNvSpPr>
          <p:nvPr>
            <p:ph idx="1"/>
          </p:nvPr>
        </p:nvSpPr>
        <p:spPr>
          <a:xfrm>
            <a:off x="838200" y="1129004"/>
            <a:ext cx="10834396" cy="5047959"/>
          </a:xfrm>
        </p:spPr>
        <p:txBody>
          <a:bodyPr>
            <a:normAutofit fontScale="85000" lnSpcReduction="20000"/>
          </a:bodyPr>
          <a:lstStyle/>
          <a:p>
            <a:pPr marL="0" indent="0" algn="just">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A methodological literature review is a detailed and comprehensive assessment of all the </a:t>
            </a:r>
            <a:r>
              <a:rPr lang="en-GB" kern="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research methods </a:t>
            </a: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used in a particular area of study. It involves critically evaluating the strengths and weaknesses of different research methods, and determining which method is best suited to answering a specific research question. A methodological literature review is an important tool for any researcher, as it helps to identify the most appropriate research methods for their particular area of inquiry.</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Research methods can be broadly classified into two categories: qualitative and quantitative. Qualitative methods are those that aim to gather an in-depth understanding of a phenomenon, often through interviews, observations, or case studies. Quantitative methods, on the other hand, focus on collecting large amounts of data that can be analysed statistically. A methodological literature review might compare the findings of a single approach or compare the results that have emerged in both approaches.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pSp>
        <p:nvGrpSpPr>
          <p:cNvPr id="4" name="Group 3">
            <a:extLst>
              <a:ext uri="{FF2B5EF4-FFF2-40B4-BE49-F238E27FC236}">
                <a16:creationId xmlns:a16="http://schemas.microsoft.com/office/drawing/2014/main" id="{C21C7CE6-20C2-443E-EA29-19E45F639C4C}"/>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A5396E77-E97C-4F8E-9AF8-F31CA2AF4264}"/>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82CA5BE6-BE3A-EA96-63DC-682676FFE9B7}"/>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DAEA3D4D-B1F6-3716-0C53-AC44FFC2C7BA}"/>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D5A70933-EA10-2F93-817E-D61F07CB55E4}"/>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1496111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C6462-C84E-4062-296C-C8EB054ACD3E}"/>
              </a:ext>
            </a:extLst>
          </p:cNvPr>
          <p:cNvSpPr>
            <a:spLocks noGrp="1"/>
          </p:cNvSpPr>
          <p:nvPr>
            <p:ph type="title"/>
          </p:nvPr>
        </p:nvSpPr>
        <p:spPr/>
        <p:txBody>
          <a:bodyPr/>
          <a:lstStyle/>
          <a:p>
            <a:r>
              <a:rPr lang="en-GB" sz="2800" b="1" i="1" kern="0" dirty="0">
                <a:solidFill>
                  <a:srgbClr val="313D41"/>
                </a:solidFill>
                <a:latin typeface="Arial" panose="020B0604020202020204" pitchFamily="34" charset="0"/>
                <a:ea typeface="Times New Roman" panose="02020603050405020304" pitchFamily="18" charset="0"/>
                <a:cs typeface="Times New Roman" panose="02020603050405020304" pitchFamily="18" charset="0"/>
              </a:rPr>
              <a:t>4. Chronological </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39675888-6F56-1620-900F-D4C7F6387FB3}"/>
              </a:ext>
            </a:extLst>
          </p:cNvPr>
          <p:cNvSpPr>
            <a:spLocks noGrp="1"/>
          </p:cNvSpPr>
          <p:nvPr>
            <p:ph idx="1"/>
          </p:nvPr>
        </p:nvSpPr>
        <p:spPr>
          <a:xfrm>
            <a:off x="838200" y="1352939"/>
            <a:ext cx="10515600" cy="4824024"/>
          </a:xfrm>
        </p:spPr>
        <p:txBody>
          <a:bodyPr>
            <a:normAutofit lnSpcReduction="10000"/>
          </a:bodyPr>
          <a:lstStyle/>
          <a:p>
            <a:pPr marL="0" indent="0" algn="just">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Arial" panose="020B0604020202020204" pitchFamily="34" charset="0"/>
              </a:rPr>
              <a:t>A chronological literature review is a type of review that looks at the </a:t>
            </a:r>
            <a:r>
              <a:rPr lang="en-GB" kern="0"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development of a particular topic or idea over time</a:t>
            </a:r>
            <a:r>
              <a:rPr lang="en-GB" kern="0" dirty="0">
                <a:solidFill>
                  <a:srgbClr val="313D41"/>
                </a:solidFill>
                <a:effectLst/>
                <a:latin typeface="Arial" panose="020B0604020202020204" pitchFamily="34" charset="0"/>
                <a:ea typeface="Times New Roman" panose="02020603050405020304" pitchFamily="18" charset="0"/>
                <a:cs typeface="Arial" panose="020B0604020202020204" pitchFamily="34" charset="0"/>
              </a:rPr>
              <a:t>. This can be helpful in understanding how an issue has evolved or changed over time and provide insights into current debates on the topic. In order to write a chronological literature review, you will need to identify and locate relevant sources that cover the topic in question. Once you have gathered your sources, you will need to read and analyse them in order to identify key trends and developments. Finally, you will need to synthesize this information in a way that tells a coherent story about the evolution of the topic.</a:t>
            </a:r>
            <a:endParaRPr lang="en-GB" kern="1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grpSp>
        <p:nvGrpSpPr>
          <p:cNvPr id="4" name="Group 3">
            <a:extLst>
              <a:ext uri="{FF2B5EF4-FFF2-40B4-BE49-F238E27FC236}">
                <a16:creationId xmlns:a16="http://schemas.microsoft.com/office/drawing/2014/main" id="{1C2568E0-FA9A-13E4-408F-F56EBCBCF238}"/>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853448CF-EBE0-6CD2-FBEE-839382CA1E06}"/>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5C7D7A3E-7250-AD3D-869E-1EE72C95F72A}"/>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20E8780E-07D8-401F-7E8B-BBF5C4F9F354}"/>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F7ED3860-F4EE-D525-49E9-FB3B91A418E9}"/>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800536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449B-166D-A209-355F-C85EF1DC09BD}"/>
              </a:ext>
            </a:extLst>
          </p:cNvPr>
          <p:cNvSpPr>
            <a:spLocks noGrp="1"/>
          </p:cNvSpPr>
          <p:nvPr>
            <p:ph type="title"/>
          </p:nvPr>
        </p:nvSpPr>
        <p:spPr/>
        <p:txBody>
          <a:bodyPr>
            <a:normAutofit fontScale="90000"/>
          </a:bodyPr>
          <a:lstStyle/>
          <a:p>
            <a:r>
              <a:rPr lang="en-GB" sz="3600" b="1" kern="0" dirty="0">
                <a:solidFill>
                  <a:srgbClr val="313D41"/>
                </a:solidFill>
                <a:latin typeface="Arial" panose="020B0604020202020204" pitchFamily="34" charset="0"/>
                <a:ea typeface="Times New Roman" panose="02020603050405020304" pitchFamily="18" charset="0"/>
                <a:cs typeface="Times New Roman" panose="02020603050405020304" pitchFamily="18" charset="0"/>
              </a:rPr>
              <a:t>Factors to Consider When Choosing a Literature Review Structure</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DA23867-9BAD-CED3-558F-B47A8D5952DB}"/>
              </a:ext>
            </a:extLst>
          </p:cNvPr>
          <p:cNvSpPr>
            <a:spLocks noGrp="1"/>
          </p:cNvSpPr>
          <p:nvPr>
            <p:ph idx="1"/>
          </p:nvPr>
        </p:nvSpPr>
        <p:spPr>
          <a:xfrm>
            <a:off x="671804" y="1520890"/>
            <a:ext cx="10681996" cy="4656073"/>
          </a:xfrm>
        </p:spPr>
        <p:txBody>
          <a:bodyPr>
            <a:normAutofit/>
          </a:bodyPr>
          <a:lstStyle/>
          <a:p>
            <a:pPr marL="0" indent="0" algn="just">
              <a:lnSpc>
                <a:spcPct val="107000"/>
              </a:lnSpc>
              <a:spcAft>
                <a:spcPts val="800"/>
              </a:spcAft>
              <a:buNone/>
            </a:pPr>
            <a:r>
              <a:rPr lang="en-GB" sz="1800"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When choosing a literature review structure, there are several factors to consider.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1. Purpose of the literature review. Is it to provide an overview of the field, or is it to evaluate a specific theory or research methodology?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2. Audience for the literature review. Will it be read by scholars in the field, or is it intended for a general audience?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3. Scope of the literature review. What time period should the sources cover? What types of sources do you need to identify? Are you focusing on a specific research method or theory?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4. Resources available. What sources will be used, and how will they be accessed? Will you include grey literature? Will you evaluate the quality of the sources?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With these considerations in mind, you can choose a literature review structure that best suits your needs.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pSp>
        <p:nvGrpSpPr>
          <p:cNvPr id="4" name="Group 3">
            <a:extLst>
              <a:ext uri="{FF2B5EF4-FFF2-40B4-BE49-F238E27FC236}">
                <a16:creationId xmlns:a16="http://schemas.microsoft.com/office/drawing/2014/main" id="{137A1671-7C42-4861-50EA-26D50AD116F1}"/>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E0AC4DC1-F9B0-5313-F38B-FC4D53886A4E}"/>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150068FC-02A0-E784-B4B3-023D0A854B5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31D0303F-F33A-C8D5-D6F8-538240CF8AA3}"/>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4C6BDEAB-B2F0-F165-4E52-DFFDC90CFAA5}"/>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3598644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96D6A-FE32-132D-0AB9-ACFB73FB2792}"/>
              </a:ext>
            </a:extLst>
          </p:cNvPr>
          <p:cNvSpPr>
            <a:spLocks noGrp="1"/>
          </p:cNvSpPr>
          <p:nvPr>
            <p:ph type="title"/>
          </p:nvPr>
        </p:nvSpPr>
        <p:spPr>
          <a:xfrm>
            <a:off x="255036" y="111968"/>
            <a:ext cx="4627984" cy="5510504"/>
          </a:xfrm>
        </p:spPr>
        <p:txBody>
          <a:bodyPr>
            <a:normAutofit fontScale="90000"/>
          </a:bodyPr>
          <a:lstStyle/>
          <a:p>
            <a:r>
              <a:rPr lang="en-GB" sz="2800" kern="0" dirty="0">
                <a:solidFill>
                  <a:srgbClr val="313D41"/>
                </a:solidFill>
                <a:effectLst/>
                <a:latin typeface="Arial" panose="020B0604020202020204" pitchFamily="34" charset="0"/>
                <a:ea typeface="Times New Roman" panose="02020603050405020304" pitchFamily="18" charset="0"/>
              </a:rPr>
              <a:t>Literature reviews are an essential part of any research project. Understanding the different types of structures and how to select the best structure for your specific project is key to ensuring that you create the most effective review possible. </a:t>
            </a:r>
            <a:br>
              <a:rPr lang="en-GB" sz="1800" kern="0" dirty="0">
                <a:solidFill>
                  <a:srgbClr val="313D41"/>
                </a:solidFill>
                <a:effectLst/>
                <a:latin typeface="Arial" panose="020B0604020202020204" pitchFamily="34" charset="0"/>
                <a:ea typeface="Times New Roman" panose="02020603050405020304" pitchFamily="18" charset="0"/>
              </a:rPr>
            </a:br>
            <a:br>
              <a:rPr lang="en-GB" sz="1800" kern="0" dirty="0">
                <a:solidFill>
                  <a:srgbClr val="313D41"/>
                </a:solidFill>
                <a:effectLst/>
                <a:latin typeface="Arial" panose="020B0604020202020204" pitchFamily="34" charset="0"/>
                <a:ea typeface="Times New Roman" panose="02020603050405020304" pitchFamily="18" charset="0"/>
              </a:rPr>
            </a:br>
            <a:r>
              <a:rPr lang="en-GB" sz="1800" kern="100" dirty="0">
                <a:solidFill>
                  <a:srgbClr val="212121"/>
                </a:solidFill>
                <a:effectLst/>
                <a:latin typeface="Arial" panose="020B0604020202020204" pitchFamily="34" charset="0"/>
                <a:ea typeface="Calibri" panose="020F0502020204030204" pitchFamily="34" charset="0"/>
                <a:cs typeface="Times New Roman" panose="02020603050405020304" pitchFamily="18" charset="0"/>
              </a:rPr>
              <a:t>Leite D.F.B., Padilha, M.A.S. &amp; Cecatti J.G. *(2019) Approaching literature review for academic purposes: The Literature Review Checklist. </a:t>
            </a:r>
            <a:r>
              <a:rPr lang="en-GB" sz="1800" i="1" kern="100" dirty="0">
                <a:solidFill>
                  <a:srgbClr val="212121"/>
                </a:solidFill>
                <a:effectLst/>
                <a:latin typeface="Arial" panose="020B0604020202020204" pitchFamily="34" charset="0"/>
                <a:ea typeface="Calibri" panose="020F0502020204030204" pitchFamily="34" charset="0"/>
                <a:cs typeface="Times New Roman" panose="02020603050405020304" pitchFamily="18" charset="0"/>
              </a:rPr>
              <a:t>Clinics</a:t>
            </a:r>
            <a:r>
              <a:rPr lang="en-GB" sz="1800" kern="100" dirty="0">
                <a:solidFill>
                  <a:srgbClr val="212121"/>
                </a:solidFill>
                <a:effectLst/>
                <a:latin typeface="Arial" panose="020B0604020202020204" pitchFamily="34" charset="0"/>
                <a:ea typeface="Calibri" panose="020F0502020204030204" pitchFamily="34" charset="0"/>
                <a:cs typeface="Times New Roman" panose="02020603050405020304" pitchFamily="18" charset="0"/>
              </a:rPr>
              <a:t> (Sao Paulo). 2019 Nov 25;74:e1403. doi: 10.6061/clinics/2019/e1403.  PMID: 31778435; PMCID: PMC6862708.</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https://www.ncbi.nlm.nih.gov/pmc/articles/PMC6862708/</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4" name="Content Placeholder 3">
            <a:extLst>
              <a:ext uri="{FF2B5EF4-FFF2-40B4-BE49-F238E27FC236}">
                <a16:creationId xmlns:a16="http://schemas.microsoft.com/office/drawing/2014/main" id="{2ABEC8DF-7EF3-C37A-0CA0-BFEAF5DA3812}"/>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84441" y="351452"/>
            <a:ext cx="6873551" cy="6055567"/>
          </a:xfrm>
          <a:prstGeom prst="rect">
            <a:avLst/>
          </a:prstGeom>
          <a:noFill/>
        </p:spPr>
      </p:pic>
      <p:grpSp>
        <p:nvGrpSpPr>
          <p:cNvPr id="3" name="Group 2">
            <a:extLst>
              <a:ext uri="{FF2B5EF4-FFF2-40B4-BE49-F238E27FC236}">
                <a16:creationId xmlns:a16="http://schemas.microsoft.com/office/drawing/2014/main" id="{5A7C4EDE-8983-E572-0C77-F31E52D885EA}"/>
              </a:ext>
            </a:extLst>
          </p:cNvPr>
          <p:cNvGrpSpPr/>
          <p:nvPr/>
        </p:nvGrpSpPr>
        <p:grpSpPr>
          <a:xfrm>
            <a:off x="0" y="6138984"/>
            <a:ext cx="12192000" cy="735125"/>
            <a:chOff x="-576943" y="7018341"/>
            <a:chExt cx="12257314" cy="948733"/>
          </a:xfrm>
        </p:grpSpPr>
        <p:grpSp>
          <p:nvGrpSpPr>
            <p:cNvPr id="5" name="Group 4">
              <a:extLst>
                <a:ext uri="{FF2B5EF4-FFF2-40B4-BE49-F238E27FC236}">
                  <a16:creationId xmlns:a16="http://schemas.microsoft.com/office/drawing/2014/main" id="{A1276713-0D0A-39E1-FF16-510D2A8917E8}"/>
                </a:ext>
              </a:extLst>
            </p:cNvPr>
            <p:cNvGrpSpPr/>
            <p:nvPr/>
          </p:nvGrpSpPr>
          <p:grpSpPr>
            <a:xfrm>
              <a:off x="4640817" y="7018341"/>
              <a:ext cx="7039554" cy="948733"/>
              <a:chOff x="4640817" y="7074226"/>
              <a:chExt cx="7039554" cy="1279392"/>
            </a:xfrm>
          </p:grpSpPr>
          <p:pic>
            <p:nvPicPr>
              <p:cNvPr id="7" name="Picture 6">
                <a:extLst>
                  <a:ext uri="{FF2B5EF4-FFF2-40B4-BE49-F238E27FC236}">
                    <a16:creationId xmlns:a16="http://schemas.microsoft.com/office/drawing/2014/main" id="{F94F2927-F5EB-69AF-905B-BCBC17132B7A}"/>
                  </a:ext>
                </a:extLst>
              </p:cNvPr>
              <p:cNvPicPr>
                <a:picLocks noChangeAspect="1"/>
              </p:cNvPicPr>
              <p:nvPr/>
            </p:nvPicPr>
            <p:blipFill rotWithShape="1">
              <a:blip r:embed="rId4"/>
              <a:srcRect l="35783" t="36155" r="37774" b="45189"/>
              <a:stretch/>
            </p:blipFill>
            <p:spPr>
              <a:xfrm>
                <a:off x="8960224" y="7074226"/>
                <a:ext cx="2720147" cy="1279392"/>
              </a:xfrm>
              <a:prstGeom prst="rect">
                <a:avLst/>
              </a:prstGeom>
            </p:spPr>
          </p:pic>
          <p:pic>
            <p:nvPicPr>
              <p:cNvPr id="8" name="Picture 7">
                <a:extLst>
                  <a:ext uri="{FF2B5EF4-FFF2-40B4-BE49-F238E27FC236}">
                    <a16:creationId xmlns:a16="http://schemas.microsoft.com/office/drawing/2014/main" id="{CA0758C2-3544-E1C7-E6B1-E6C5BA50CA86}"/>
                  </a:ext>
                </a:extLst>
              </p:cNvPr>
              <p:cNvPicPr>
                <a:picLocks noChangeAspect="1"/>
              </p:cNvPicPr>
              <p:nvPr/>
            </p:nvPicPr>
            <p:blipFill rotWithShape="1">
              <a:blip r:embed="rId5"/>
              <a:srcRect l="40286" t="48724" r="8390" b="19509"/>
              <a:stretch/>
            </p:blipFill>
            <p:spPr>
              <a:xfrm>
                <a:off x="4640817" y="7074226"/>
                <a:ext cx="4319407" cy="1279392"/>
              </a:xfrm>
              <a:prstGeom prst="rect">
                <a:avLst/>
              </a:prstGeom>
            </p:spPr>
          </p:pic>
        </p:grpSp>
        <p:pic>
          <p:nvPicPr>
            <p:cNvPr id="6" name="Picture 5">
              <a:extLst>
                <a:ext uri="{FF2B5EF4-FFF2-40B4-BE49-F238E27FC236}">
                  <a16:creationId xmlns:a16="http://schemas.microsoft.com/office/drawing/2014/main" id="{C88C3C66-E3DC-1657-CB15-F04C999ED68F}"/>
                </a:ext>
              </a:extLst>
            </p:cNvPr>
            <p:cNvPicPr>
              <a:picLocks noChangeAspect="1"/>
            </p:cNvPicPr>
            <p:nvPr/>
          </p:nvPicPr>
          <p:blipFill rotWithShape="1">
            <a:blip r:embed="rId6"/>
            <a:srcRect l="44460" t="53448" r="30342" b="33142"/>
            <a:stretch/>
          </p:blipFill>
          <p:spPr>
            <a:xfrm>
              <a:off x="-576943" y="7018341"/>
              <a:ext cx="5263763" cy="948733"/>
            </a:xfrm>
            <a:prstGeom prst="rect">
              <a:avLst/>
            </a:prstGeom>
          </p:spPr>
        </p:pic>
      </p:grpSp>
    </p:spTree>
    <p:extLst>
      <p:ext uri="{BB962C8B-B14F-4D97-AF65-F5344CB8AC3E}">
        <p14:creationId xmlns:p14="http://schemas.microsoft.com/office/powerpoint/2010/main" val="2215804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D770B-2F5B-2782-D13E-139644FA763F}"/>
              </a:ext>
            </a:extLst>
          </p:cNvPr>
          <p:cNvSpPr>
            <a:spLocks noGrp="1"/>
          </p:cNvSpPr>
          <p:nvPr>
            <p:ph type="title"/>
          </p:nvPr>
        </p:nvSpPr>
        <p:spPr>
          <a:xfrm>
            <a:off x="661695" y="710293"/>
            <a:ext cx="10515600" cy="1115332"/>
          </a:xfrm>
        </p:spPr>
        <p:txBody>
          <a:bodyPr>
            <a:normAutofit fontScale="90000"/>
          </a:bodyPr>
          <a:lstStyle/>
          <a:p>
            <a:pPr>
              <a:lnSpc>
                <a:spcPct val="107000"/>
              </a:lnSpc>
              <a:spcAft>
                <a:spcPts val="800"/>
              </a:spcAft>
            </a:pP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r>
              <a:rPr lang="en-GB" sz="3600" kern="100" dirty="0">
                <a:effectLst/>
                <a:latin typeface="Arial" panose="020B0604020202020204" pitchFamily="34" charset="0"/>
                <a:ea typeface="Calibri" panose="020F0502020204030204" pitchFamily="34" charset="0"/>
                <a:cs typeface="Arial" panose="020B0604020202020204" pitchFamily="34" charset="0"/>
              </a:rPr>
              <a:t>I quite like </a:t>
            </a:r>
            <a:r>
              <a:rPr lang="en-GB" sz="3600" kern="0" dirty="0">
                <a:effectLst/>
                <a:latin typeface="Arial" panose="020B0604020202020204" pitchFamily="34" charset="0"/>
                <a:ea typeface="Times New Roman" panose="02020603050405020304" pitchFamily="18" charset="0"/>
                <a:cs typeface="Arial" panose="020B0604020202020204" pitchFamily="34" charset="0"/>
              </a:rPr>
              <a:t>Dr Miguel’s videos on research methods, particularly his advice on doing the literature review. (14mins)</a:t>
            </a:r>
            <a:br>
              <a:rPr lang="en-GB" sz="3600" kern="0" dirty="0">
                <a:effectLst/>
                <a:latin typeface="Arial" panose="020B0604020202020204" pitchFamily="34" charset="0"/>
                <a:ea typeface="Times New Roman" panose="02020603050405020304" pitchFamily="18" charset="0"/>
                <a:cs typeface="Arial" panose="020B0604020202020204" pitchFamily="34" charset="0"/>
              </a:rPr>
            </a:br>
            <a:br>
              <a:rPr lang="en-GB" sz="3600" kern="100" dirty="0">
                <a:effectLst/>
                <a:latin typeface="Arial" panose="020B0604020202020204" pitchFamily="34" charset="0"/>
                <a:ea typeface="Calibri" panose="020F0502020204030204" pitchFamily="34" charset="0"/>
                <a:cs typeface="Arial" panose="020B0604020202020204" pitchFamily="34" charset="0"/>
              </a:rPr>
            </a:br>
            <a:r>
              <a:rPr lang="en-GB" sz="3600" u="sng" kern="100" dirty="0">
                <a:solidFill>
                  <a:srgbClr val="0563C1"/>
                </a:solidFill>
                <a:latin typeface="Arial" panose="020B0604020202020204" pitchFamily="34" charset="0"/>
                <a:ea typeface="Calibri" panose="020F0502020204030204" pitchFamily="34" charset="0"/>
                <a:cs typeface="Arial" panose="020B0604020202020204" pitchFamily="34" charset="0"/>
                <a:hlinkClick r:id="rId2"/>
              </a:rPr>
              <a:t>https://www.youtube.com/watch?v=tfNctJuFV0k</a:t>
            </a:r>
            <a:r>
              <a:rPr lang="en-GB" sz="3600" kern="100" dirty="0">
                <a:latin typeface="Arial" panose="020B0604020202020204" pitchFamily="34" charset="0"/>
                <a:ea typeface="Calibri" panose="020F0502020204030204" pitchFamily="34" charset="0"/>
                <a:cs typeface="Arial" panose="020B0604020202020204" pitchFamily="34" charset="0"/>
              </a:rPr>
              <a:t> </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6BA4BD7-822A-5A28-6101-C1451DF1E1B8}"/>
              </a:ext>
            </a:extLst>
          </p:cNvPr>
          <p:cNvSpPr>
            <a:spLocks noGrp="1"/>
          </p:cNvSpPr>
          <p:nvPr>
            <p:ph idx="1"/>
          </p:nvPr>
        </p:nvSpPr>
        <p:spPr>
          <a:xfrm>
            <a:off x="838200" y="1825625"/>
            <a:ext cx="6296025" cy="4351338"/>
          </a:xfrm>
        </p:spPr>
        <p:txBody>
          <a:bodyPr>
            <a:normAutofit fontScale="92500" lnSpcReduction="20000"/>
          </a:bodyPr>
          <a:lstStyle/>
          <a:p>
            <a:pPr marL="0" indent="0">
              <a:buNone/>
            </a:pPr>
            <a:endParaRPr lang="en-GB" kern="100" dirty="0">
              <a:solidFill>
                <a:srgbClr val="131313"/>
              </a:solidFill>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kern="100" dirty="0">
              <a:solidFill>
                <a:srgbClr val="131313"/>
              </a:solidFill>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b="1" kern="1800" dirty="0">
              <a:latin typeface="Arial" panose="020B0604020202020204" pitchFamily="34" charset="0"/>
              <a:ea typeface="Times New Roman" panose="02020603050405020304" pitchFamily="18" charset="0"/>
              <a:cs typeface="Times New Roman" panose="02020603050405020304" pitchFamily="18" charset="0"/>
            </a:endParaRPr>
          </a:p>
          <a:p>
            <a:pPr marL="0" indent="0">
              <a:buNone/>
            </a:pPr>
            <a:r>
              <a:rPr lang="en-GB" b="1" kern="1800" dirty="0">
                <a:latin typeface="Arial" panose="020B0604020202020204" pitchFamily="34" charset="0"/>
                <a:ea typeface="Times New Roman" panose="02020603050405020304" pitchFamily="18" charset="0"/>
                <a:cs typeface="Times New Roman" panose="02020603050405020304" pitchFamily="18" charset="0"/>
              </a:rPr>
              <a:t>How to write a CRITICAL Literature Review: You MUST follow these 3 STEPS!</a:t>
            </a:r>
            <a:endParaRPr lang="en-GB" kern="1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kern="100" dirty="0">
              <a:solidFill>
                <a:srgbClr val="131313"/>
              </a:solidFill>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kern="100" dirty="0">
                <a:solidFill>
                  <a:srgbClr val="131313"/>
                </a:solidFill>
                <a:effectLst/>
                <a:latin typeface="Arial" panose="020B0604020202020204" pitchFamily="34" charset="0"/>
                <a:ea typeface="Calibri" panose="020F0502020204030204" pitchFamily="34" charset="0"/>
                <a:cs typeface="Times New Roman" panose="02020603050405020304" pitchFamily="18" charset="0"/>
              </a:rPr>
              <a:t>Dr. Miguel Moital explains the ‘intellectual ladder’ which an intuitive and effective way is to explain how to do a critical literature review.</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b="1" kern="1800" dirty="0">
                <a:effectLst/>
                <a:latin typeface="Arial" panose="020B0604020202020204" pitchFamily="34" charset="0"/>
                <a:ea typeface="Times New Roman" panose="02020603050405020304" pitchFamily="18" charset="0"/>
                <a:cs typeface="Times New Roman" panose="02020603050405020304" pitchFamily="18" charset="0"/>
                <a:hlinkClick r:id="rId3"/>
              </a:rPr>
              <a:t>https://staffprofiles.bournemouth.ac.uk/display/mmoital</a:t>
            </a:r>
            <a:r>
              <a:rPr lang="en-GB" sz="1800" b="1" kern="1800" dirty="0">
                <a:effectLst/>
                <a:latin typeface="Arial" panose="020B0604020202020204" pitchFamily="34" charset="0"/>
                <a:ea typeface="Times New Roman" panose="02020603050405020304" pitchFamily="18" charset="0"/>
                <a:cs typeface="Times New Roman" panose="02020603050405020304" pitchFamily="18" charset="0"/>
              </a:rPr>
              <a:t> </a:t>
            </a:r>
          </a:p>
          <a:p>
            <a:endParaRPr lang="en-GB" dirty="0"/>
          </a:p>
        </p:txBody>
      </p:sp>
      <p:pic>
        <p:nvPicPr>
          <p:cNvPr id="4" name="Picture 3">
            <a:extLst>
              <a:ext uri="{FF2B5EF4-FFF2-40B4-BE49-F238E27FC236}">
                <a16:creationId xmlns:a16="http://schemas.microsoft.com/office/drawing/2014/main" id="{397820B9-3717-2858-3883-1D6FB09AAA4D}"/>
              </a:ext>
            </a:extLst>
          </p:cNvPr>
          <p:cNvPicPr>
            <a:picLocks noChangeAspect="1"/>
          </p:cNvPicPr>
          <p:nvPr/>
        </p:nvPicPr>
        <p:blipFill>
          <a:blip r:embed="rId4"/>
          <a:stretch>
            <a:fillRect/>
          </a:stretch>
        </p:blipFill>
        <p:spPr>
          <a:xfrm>
            <a:off x="7753739" y="2767012"/>
            <a:ext cx="3405673" cy="3810000"/>
          </a:xfrm>
          <a:prstGeom prst="rect">
            <a:avLst/>
          </a:prstGeom>
        </p:spPr>
      </p:pic>
    </p:spTree>
    <p:extLst>
      <p:ext uri="{BB962C8B-B14F-4D97-AF65-F5344CB8AC3E}">
        <p14:creationId xmlns:p14="http://schemas.microsoft.com/office/powerpoint/2010/main" val="36521674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D53B6-2D71-C861-FAB7-7F8983D42F73}"/>
              </a:ext>
            </a:extLst>
          </p:cNvPr>
          <p:cNvSpPr>
            <a:spLocks noGrp="1"/>
          </p:cNvSpPr>
          <p:nvPr>
            <p:ph type="title"/>
          </p:nvPr>
        </p:nvSpPr>
        <p:spPr/>
        <p:txBody>
          <a:bodyPr>
            <a:normAutofit/>
          </a:bodyPr>
          <a:lstStyle/>
          <a:p>
            <a:r>
              <a:rPr lang="en-GB" sz="3600" b="1"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The 6 Cs of academic writing excellence.</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AAD554EB-AE99-72BF-7EAD-2EF566B6F2E2}"/>
              </a:ext>
            </a:extLst>
          </p:cNvPr>
          <p:cNvSpPr>
            <a:spLocks noGrp="1"/>
          </p:cNvSpPr>
          <p:nvPr>
            <p:ph idx="1"/>
          </p:nvPr>
        </p:nvSpPr>
        <p:spPr>
          <a:xfrm>
            <a:off x="597159" y="1250302"/>
            <a:ext cx="11187404" cy="5242573"/>
          </a:xfrm>
        </p:spPr>
        <p:txBody>
          <a:bodyPr>
            <a:normAutofit fontScale="47500" lnSpcReduction="20000"/>
          </a:bodyPr>
          <a:lstStyle/>
          <a:p>
            <a:pPr fontAlgn="base">
              <a:lnSpc>
                <a:spcPct val="107000"/>
              </a:lnSpc>
              <a:spcAft>
                <a:spcPts val="800"/>
              </a:spcAft>
            </a:pPr>
            <a:r>
              <a:rPr lang="en-GB" sz="7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Confined (to the aim and objectives of the study).</a:t>
            </a:r>
            <a:endParaRPr lang="en-GB" sz="7000" kern="100" dirty="0">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7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Corroborated </a:t>
            </a:r>
            <a:r>
              <a:rPr lang="en-GB" sz="70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(by evidence).</a:t>
            </a:r>
            <a:endParaRPr lang="en-GB" sz="7000" i="1" kern="100" dirty="0">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7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Critical </a:t>
            </a:r>
            <a:r>
              <a:rPr lang="en-GB" sz="70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(Actively engages with, rather than passively accepts, information).</a:t>
            </a:r>
            <a:endParaRPr lang="en-GB" sz="7000" i="1" kern="100" dirty="0">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7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Coherent </a:t>
            </a:r>
            <a:r>
              <a:rPr lang="en-GB" sz="70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(Logical and consistent).</a:t>
            </a:r>
            <a:endParaRPr lang="en-GB" sz="7000" i="1" kern="100" dirty="0">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7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Concise </a:t>
            </a:r>
            <a:r>
              <a:rPr lang="en-GB" sz="70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(Written in a brief, but comprehensive way).</a:t>
            </a:r>
            <a:endParaRPr lang="en-GB" sz="7000" kern="1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7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Captivating </a:t>
            </a:r>
            <a:r>
              <a:rPr lang="en-GB" sz="70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(Able to capture and hold the attention of the reader).</a:t>
            </a:r>
            <a:endParaRPr lang="en-GB" sz="70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0589834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2" name="Title 11"/>
          <p:cNvSpPr>
            <a:spLocks noGrp="1"/>
          </p:cNvSpPr>
          <p:nvPr>
            <p:ph type="title"/>
          </p:nvPr>
        </p:nvSpPr>
        <p:spPr/>
        <p:txBody>
          <a:bodyPr/>
          <a:lstStyle/>
          <a:p>
            <a:r>
              <a:rPr lang="en-GB" dirty="0"/>
              <a:t>“Take homes”</a:t>
            </a:r>
            <a:endParaRPr lang="en-US" dirty="0"/>
          </a:p>
        </p:txBody>
      </p:sp>
      <p:sp>
        <p:nvSpPr>
          <p:cNvPr id="13" name="Content Placeholder 12"/>
          <p:cNvSpPr>
            <a:spLocks noGrp="1"/>
          </p:cNvSpPr>
          <p:nvPr>
            <p:ph idx="1"/>
          </p:nvPr>
        </p:nvSpPr>
        <p:spPr/>
        <p:txBody>
          <a:bodyPr/>
          <a:lstStyle/>
          <a:p>
            <a:pPr lvl="0"/>
            <a:r>
              <a:rPr lang="en-US" dirty="0"/>
              <a:t>Systematic approaches to the literature attempt to offer greater clarity, internal validity, and audibility.</a:t>
            </a:r>
          </a:p>
          <a:p>
            <a:pPr lvl="0"/>
            <a:r>
              <a:rPr lang="en-US" dirty="0"/>
              <a:t>You can identify different types of review from how they undertake the four steps of </a:t>
            </a:r>
            <a:r>
              <a:rPr lang="en-US" b="1" dirty="0"/>
              <a:t>Search, Appraisal, Synthesis and Analysis (SALSA). </a:t>
            </a:r>
          </a:p>
          <a:p>
            <a:pPr lvl="0"/>
            <a:r>
              <a:rPr lang="en-US" dirty="0"/>
              <a:t>Planning a systematic review requires good project management skills.</a:t>
            </a:r>
          </a:p>
          <a:p>
            <a:pPr lvl="0"/>
            <a:r>
              <a:rPr lang="en-US" dirty="0"/>
              <a:t>You should construct a project timetable around milestones and deliverables and </a:t>
            </a:r>
            <a:r>
              <a:rPr lang="en-US" b="1" dirty="0"/>
              <a:t>stakeholder engagement</a:t>
            </a:r>
          </a:p>
        </p:txBody>
      </p:sp>
      <p:grpSp>
        <p:nvGrpSpPr>
          <p:cNvPr id="2" name="Group 1">
            <a:extLst>
              <a:ext uri="{FF2B5EF4-FFF2-40B4-BE49-F238E27FC236}">
                <a16:creationId xmlns:a16="http://schemas.microsoft.com/office/drawing/2014/main" id="{DFE74BD0-13D3-E6B1-7D6F-D779C825E541}"/>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B6DDCE25-564D-9446-D71D-C4E6C7E42C15}"/>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3DDF6139-6106-1022-3BCD-F49991CE89F1}"/>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2441EF75-87B5-AD64-8F46-5E3A3A92DE82}"/>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D86E1985-211F-0E09-42FF-9F328489A162}"/>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2" name="Title 11"/>
          <p:cNvSpPr>
            <a:spLocks noGrp="1"/>
          </p:cNvSpPr>
          <p:nvPr>
            <p:ph type="title"/>
          </p:nvPr>
        </p:nvSpPr>
        <p:spPr>
          <a:xfrm>
            <a:off x="838200" y="365125"/>
            <a:ext cx="10515600" cy="766989"/>
          </a:xfrm>
        </p:spPr>
        <p:txBody>
          <a:bodyPr/>
          <a:lstStyle/>
          <a:p>
            <a:r>
              <a:rPr lang="en-GB" dirty="0"/>
              <a:t>References</a:t>
            </a:r>
            <a:endParaRPr lang="en-US" dirty="0"/>
          </a:p>
        </p:txBody>
      </p:sp>
      <p:sp>
        <p:nvSpPr>
          <p:cNvPr id="13" name="Content Placeholder 12"/>
          <p:cNvSpPr>
            <a:spLocks noGrp="1"/>
          </p:cNvSpPr>
          <p:nvPr>
            <p:ph idx="1"/>
          </p:nvPr>
        </p:nvSpPr>
        <p:spPr>
          <a:xfrm>
            <a:off x="838200" y="1428296"/>
            <a:ext cx="10515600" cy="4351338"/>
          </a:xfrm>
        </p:spPr>
        <p:txBody>
          <a:bodyPr/>
          <a:lstStyle/>
          <a:p>
            <a:pPr lvl="0"/>
            <a:r>
              <a:rPr lang="en-US" dirty="0"/>
              <a:t>Chapter 2 of the Sage Book: Getting Started on Your Literature Review In: </a:t>
            </a:r>
            <a:r>
              <a:rPr lang="en-US" b="1" dirty="0"/>
              <a:t>Systematic Approaches to a Successful Literature Review,</a:t>
            </a:r>
            <a:r>
              <a:rPr lang="en-US" dirty="0"/>
              <a:t> 3</a:t>
            </a:r>
            <a:r>
              <a:rPr lang="en-US" baseline="30000" dirty="0"/>
              <a:t>rd</a:t>
            </a:r>
            <a:r>
              <a:rPr lang="en-US" dirty="0"/>
              <a:t> </a:t>
            </a:r>
            <a:r>
              <a:rPr lang="en-US" dirty="0" err="1"/>
              <a:t>ed</a:t>
            </a:r>
            <a:r>
              <a:rPr lang="en-US" dirty="0"/>
              <a:t>, 2021.</a:t>
            </a:r>
          </a:p>
          <a:p>
            <a:pPr lvl="0"/>
            <a:r>
              <a:rPr lang="en-US" dirty="0"/>
              <a:t>You might also find the following useful: </a:t>
            </a:r>
          </a:p>
          <a:p>
            <a:pPr marL="548640">
              <a:buNone/>
            </a:pPr>
            <a:r>
              <a:rPr lang="en-US" dirty="0"/>
              <a:t>Byrne, J.A. Improving the peer review of narrative literature reviews. </a:t>
            </a:r>
            <a:r>
              <a:rPr lang="en-US" i="1" dirty="0"/>
              <a:t>Res </a:t>
            </a:r>
            <a:r>
              <a:rPr lang="en-US" i="1" dirty="0" err="1"/>
              <a:t>Integr</a:t>
            </a:r>
            <a:r>
              <a:rPr lang="en-US" i="1" dirty="0"/>
              <a:t> Peer Rev </a:t>
            </a:r>
            <a:r>
              <a:rPr lang="en-US" dirty="0"/>
              <a:t>1, 12 (2016). </a:t>
            </a:r>
            <a:r>
              <a:rPr lang="en-US" dirty="0">
                <a:hlinkClick r:id="rId3"/>
              </a:rPr>
              <a:t>https://doi.org/10.1186/s41073-016-0019-2</a:t>
            </a:r>
            <a:endParaRPr lang="en-US" dirty="0"/>
          </a:p>
          <a:p>
            <a:pPr marL="548640">
              <a:buNone/>
            </a:pPr>
            <a:r>
              <a:rPr lang="en-US" dirty="0" err="1"/>
              <a:t>Baethge</a:t>
            </a:r>
            <a:r>
              <a:rPr lang="en-US" dirty="0"/>
              <a:t>, C., </a:t>
            </a:r>
            <a:r>
              <a:rPr lang="en-US" dirty="0" err="1"/>
              <a:t>Goldbeck</a:t>
            </a:r>
            <a:r>
              <a:rPr lang="en-US" dirty="0"/>
              <a:t>-Wood, S. &amp; </a:t>
            </a:r>
            <a:r>
              <a:rPr lang="en-US" dirty="0" err="1"/>
              <a:t>Mertens</a:t>
            </a:r>
            <a:r>
              <a:rPr lang="en-US" dirty="0"/>
              <a:t>, S. SANRA—a scale for the quality assessment of narrative review articles. </a:t>
            </a:r>
            <a:r>
              <a:rPr lang="en-US" i="1" dirty="0"/>
              <a:t>Res </a:t>
            </a:r>
            <a:r>
              <a:rPr lang="en-US" i="1" dirty="0" err="1"/>
              <a:t>Integr</a:t>
            </a:r>
            <a:r>
              <a:rPr lang="en-US" i="1" dirty="0"/>
              <a:t> Peer Rev </a:t>
            </a:r>
            <a:r>
              <a:rPr lang="en-US" dirty="0"/>
              <a:t>4, 5 (2019). </a:t>
            </a:r>
            <a:r>
              <a:rPr lang="en-US" dirty="0">
                <a:hlinkClick r:id="rId4"/>
              </a:rPr>
              <a:t>https://doi.org/10.1186/s41073-019-0064-8</a:t>
            </a:r>
            <a:endParaRPr lang="en-US" dirty="0"/>
          </a:p>
        </p:txBody>
      </p:sp>
      <p:grpSp>
        <p:nvGrpSpPr>
          <p:cNvPr id="2" name="Group 1">
            <a:extLst>
              <a:ext uri="{FF2B5EF4-FFF2-40B4-BE49-F238E27FC236}">
                <a16:creationId xmlns:a16="http://schemas.microsoft.com/office/drawing/2014/main" id="{F06464FA-A385-53AC-FD4B-2DB434AD5824}"/>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9A095E07-8D08-D0B2-D013-2823C37A4C66}"/>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CA6C16A1-0307-7787-83BC-E4BF9FDA4F89}"/>
                  </a:ext>
                </a:extLst>
              </p:cNvPr>
              <p:cNvPicPr>
                <a:picLocks noChangeAspect="1"/>
              </p:cNvPicPr>
              <p:nvPr/>
            </p:nvPicPr>
            <p:blipFill rotWithShape="1">
              <a:blip r:embed="rId5"/>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C786B83D-7F59-4ADE-C8E4-6BD2796F1B47}"/>
                  </a:ext>
                </a:extLst>
              </p:cNvPr>
              <p:cNvPicPr>
                <a:picLocks noChangeAspect="1"/>
              </p:cNvPicPr>
              <p:nvPr/>
            </p:nvPicPr>
            <p:blipFill rotWithShape="1">
              <a:blip r:embed="rId6"/>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D3A8237C-475B-25C4-4BA9-ECB036A22336}"/>
                </a:ext>
              </a:extLst>
            </p:cNvPr>
            <p:cNvPicPr>
              <a:picLocks noChangeAspect="1"/>
            </p:cNvPicPr>
            <p:nvPr/>
          </p:nvPicPr>
          <p:blipFill rotWithShape="1">
            <a:blip r:embed="rId7"/>
            <a:srcRect l="44460" t="53448" r="30342" b="33142"/>
            <a:stretch/>
          </p:blipFill>
          <p:spPr>
            <a:xfrm>
              <a:off x="0" y="5909267"/>
              <a:ext cx="5263763" cy="948733"/>
            </a:xfrm>
            <a:prstGeom prst="rect">
              <a:avLst/>
            </a:prstGeom>
          </p:spPr>
        </p:pic>
      </p:gr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95B60-6E93-0800-06F1-B1160EBE8768}"/>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D4D13DD0-D231-FE57-7B0A-F50222A8750B}"/>
              </a:ext>
            </a:extLst>
          </p:cNvPr>
          <p:cNvSpPr>
            <a:spLocks noGrp="1"/>
          </p:cNvSpPr>
          <p:nvPr>
            <p:ph idx="1"/>
          </p:nvPr>
        </p:nvSpPr>
        <p:spPr/>
        <p:txBody>
          <a:bodyPr/>
          <a:lstStyle/>
          <a:p>
            <a:pPr marL="0" indent="0">
              <a:buNone/>
            </a:pPr>
            <a:r>
              <a:rPr lang="en-GB" dirty="0">
                <a:hlinkClick r:id="rId2"/>
              </a:rPr>
              <a:t>Research Gap with </a:t>
            </a:r>
            <a:r>
              <a:rPr lang="en-GB" dirty="0" err="1">
                <a:hlinkClick r:id="rId2"/>
              </a:rPr>
              <a:t>litmaps</a:t>
            </a:r>
            <a:endParaRPr lang="en-GB" dirty="0">
              <a:hlinkClick r:id="rId2"/>
            </a:endParaRPr>
          </a:p>
          <a:p>
            <a:r>
              <a:rPr lang="en-GB" dirty="0">
                <a:hlinkClick r:id="rId2"/>
              </a:rPr>
              <a:t>https://www.youtube.com/watch?v=rLsLsQr3VaA</a:t>
            </a:r>
            <a:endParaRPr lang="en-GB" dirty="0"/>
          </a:p>
          <a:p>
            <a:endParaRPr lang="en-GB" dirty="0"/>
          </a:p>
        </p:txBody>
      </p:sp>
      <p:grpSp>
        <p:nvGrpSpPr>
          <p:cNvPr id="4" name="Group 3">
            <a:extLst>
              <a:ext uri="{FF2B5EF4-FFF2-40B4-BE49-F238E27FC236}">
                <a16:creationId xmlns:a16="http://schemas.microsoft.com/office/drawing/2014/main" id="{706CFDBA-45C8-2CAF-2A02-34BAC4D8A856}"/>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AA99E98F-7BA0-1CA7-A345-557335F5AC2A}"/>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A2B77709-1FD9-36CB-B268-3A6160643814}"/>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F3EBFC30-B234-1F3A-801C-555E0EF5BF36}"/>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35AEEBAB-A60D-A005-94F6-808B6DF0AFF3}"/>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17296793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C9A27-7E9C-7A76-2185-ACB998816D2B}"/>
              </a:ext>
            </a:extLst>
          </p:cNvPr>
          <p:cNvSpPr>
            <a:spLocks noGrp="1"/>
          </p:cNvSpPr>
          <p:nvPr>
            <p:ph type="title"/>
          </p:nvPr>
        </p:nvSpPr>
        <p:spPr>
          <a:xfrm>
            <a:off x="838200" y="365125"/>
            <a:ext cx="10515600" cy="1537318"/>
          </a:xfrm>
        </p:spPr>
        <p:txBody>
          <a:bodyPr/>
          <a:lstStyle/>
          <a:p>
            <a:r>
              <a:rPr lang="en-US" dirty="0" err="1"/>
              <a:t>Visualise</a:t>
            </a:r>
            <a:r>
              <a:rPr lang="en-US" dirty="0"/>
              <a:t> your literature review </a:t>
            </a:r>
            <a:endParaRPr lang="en-GB" dirty="0"/>
          </a:p>
        </p:txBody>
      </p:sp>
      <p:sp>
        <p:nvSpPr>
          <p:cNvPr id="7" name="TextBox 6">
            <a:extLst>
              <a:ext uri="{FF2B5EF4-FFF2-40B4-BE49-F238E27FC236}">
                <a16:creationId xmlns:a16="http://schemas.microsoft.com/office/drawing/2014/main" id="{BBF1B21D-2B87-8815-FFC4-047E07B36567}"/>
              </a:ext>
            </a:extLst>
          </p:cNvPr>
          <p:cNvSpPr txBox="1"/>
          <p:nvPr/>
        </p:nvSpPr>
        <p:spPr>
          <a:xfrm>
            <a:off x="411173" y="2638874"/>
            <a:ext cx="10843925" cy="800219"/>
          </a:xfrm>
          <a:prstGeom prst="rect">
            <a:avLst/>
          </a:prstGeom>
          <a:noFill/>
        </p:spPr>
        <p:txBody>
          <a:bodyPr wrap="square">
            <a:spAutoFit/>
          </a:bodyPr>
          <a:lstStyle/>
          <a:p>
            <a:r>
              <a:rPr lang="en-GB" sz="2800" dirty="0">
                <a:hlinkClick r:id="rId2"/>
              </a:rPr>
              <a:t>https://app.litmaps.com/shared/8ed4f9ff-1044-4c28-95fd-8d7316b569af</a:t>
            </a:r>
            <a:endParaRPr lang="en-GB" sz="2800" dirty="0"/>
          </a:p>
          <a:p>
            <a:endParaRPr lang="en-GB" dirty="0"/>
          </a:p>
        </p:txBody>
      </p:sp>
      <p:grpSp>
        <p:nvGrpSpPr>
          <p:cNvPr id="8" name="Group 7">
            <a:extLst>
              <a:ext uri="{FF2B5EF4-FFF2-40B4-BE49-F238E27FC236}">
                <a16:creationId xmlns:a16="http://schemas.microsoft.com/office/drawing/2014/main" id="{34866858-4F9F-1669-154C-EC4B2763D5D1}"/>
              </a:ext>
            </a:extLst>
          </p:cNvPr>
          <p:cNvGrpSpPr/>
          <p:nvPr/>
        </p:nvGrpSpPr>
        <p:grpSpPr>
          <a:xfrm>
            <a:off x="0" y="6122874"/>
            <a:ext cx="12192000" cy="735126"/>
            <a:chOff x="0" y="5909266"/>
            <a:chExt cx="12192000" cy="948734"/>
          </a:xfrm>
        </p:grpSpPr>
        <p:grpSp>
          <p:nvGrpSpPr>
            <p:cNvPr id="9" name="Group 8">
              <a:extLst>
                <a:ext uri="{FF2B5EF4-FFF2-40B4-BE49-F238E27FC236}">
                  <a16:creationId xmlns:a16="http://schemas.microsoft.com/office/drawing/2014/main" id="{F275A90C-73A9-E4B5-BEEB-175CEA7A434B}"/>
                </a:ext>
              </a:extLst>
            </p:cNvPr>
            <p:cNvGrpSpPr/>
            <p:nvPr/>
          </p:nvGrpSpPr>
          <p:grpSpPr>
            <a:xfrm>
              <a:off x="5152445" y="5909266"/>
              <a:ext cx="7039555" cy="948733"/>
              <a:chOff x="5152445" y="5578608"/>
              <a:chExt cx="7039555" cy="1279392"/>
            </a:xfrm>
          </p:grpSpPr>
          <p:pic>
            <p:nvPicPr>
              <p:cNvPr id="11" name="Picture 10">
                <a:extLst>
                  <a:ext uri="{FF2B5EF4-FFF2-40B4-BE49-F238E27FC236}">
                    <a16:creationId xmlns:a16="http://schemas.microsoft.com/office/drawing/2014/main" id="{9D4149D4-E7EB-86D7-9A6E-0A7EDEF105A3}"/>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12" name="Picture 11">
                <a:extLst>
                  <a:ext uri="{FF2B5EF4-FFF2-40B4-BE49-F238E27FC236}">
                    <a16:creationId xmlns:a16="http://schemas.microsoft.com/office/drawing/2014/main" id="{E97F3F87-86DF-76F5-7A98-2AB676F97AD3}"/>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10" name="Picture 9">
              <a:extLst>
                <a:ext uri="{FF2B5EF4-FFF2-40B4-BE49-F238E27FC236}">
                  <a16:creationId xmlns:a16="http://schemas.microsoft.com/office/drawing/2014/main" id="{1EB0B72F-4717-F6B6-281B-1F9A5878B5DF}"/>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427115669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7D77B-3E90-2B80-CF74-BD7D07477E95}"/>
              </a:ext>
            </a:extLst>
          </p:cNvPr>
          <p:cNvSpPr>
            <a:spLocks noGrp="1"/>
          </p:cNvSpPr>
          <p:nvPr>
            <p:ph type="title"/>
          </p:nvPr>
        </p:nvSpPr>
        <p:spPr>
          <a:xfrm>
            <a:off x="678640" y="76690"/>
            <a:ext cx="10515600" cy="721109"/>
          </a:xfrm>
        </p:spPr>
        <p:txBody>
          <a:bodyPr/>
          <a:lstStyle/>
          <a:p>
            <a:r>
              <a:rPr lang="en-US" dirty="0"/>
              <a:t>In-class activity </a:t>
            </a:r>
            <a:endParaRPr lang="en-GB" dirty="0"/>
          </a:p>
        </p:txBody>
      </p:sp>
      <p:sp>
        <p:nvSpPr>
          <p:cNvPr id="3" name="Content Placeholder 2">
            <a:extLst>
              <a:ext uri="{FF2B5EF4-FFF2-40B4-BE49-F238E27FC236}">
                <a16:creationId xmlns:a16="http://schemas.microsoft.com/office/drawing/2014/main" id="{841F0A15-6F05-E8E7-7F32-29854CF10AB9}"/>
              </a:ext>
            </a:extLst>
          </p:cNvPr>
          <p:cNvSpPr>
            <a:spLocks noGrp="1"/>
          </p:cNvSpPr>
          <p:nvPr>
            <p:ph idx="1"/>
          </p:nvPr>
        </p:nvSpPr>
        <p:spPr>
          <a:xfrm>
            <a:off x="752283" y="932811"/>
            <a:ext cx="10846482" cy="5190062"/>
          </a:xfrm>
        </p:spPr>
        <p:txBody>
          <a:bodyPr>
            <a:normAutofit fontScale="92500" lnSpcReduction="10000"/>
          </a:bodyPr>
          <a:lstStyle/>
          <a:p>
            <a:pPr marL="0" indent="0">
              <a:buNone/>
            </a:pPr>
            <a:r>
              <a:rPr lang="en-US" sz="4000" dirty="0"/>
              <a:t>Please select a theme and read 5 journals to </a:t>
            </a:r>
            <a:r>
              <a:rPr lang="en-US" sz="4000" dirty="0" err="1"/>
              <a:t>summarise</a:t>
            </a:r>
            <a:r>
              <a:rPr lang="en-US" sz="4000" dirty="0"/>
              <a:t> your findings on the excel list according to your chosen approach: </a:t>
            </a:r>
          </a:p>
          <a:p>
            <a:pPr marL="0" indent="0">
              <a:buNone/>
            </a:pPr>
            <a:endParaRPr lang="en-US" sz="4000" dirty="0"/>
          </a:p>
          <a:p>
            <a:pPr marL="571500" indent="-571500">
              <a:buFont typeface="Arial" panose="020B0604020202020204" pitchFamily="34" charset="0"/>
              <a:buAutoNum type="romanLcPeriod"/>
            </a:pPr>
            <a:r>
              <a:rPr lang="en-US" sz="4000" dirty="0"/>
              <a:t>Theme 1 - Food and culture </a:t>
            </a:r>
          </a:p>
          <a:p>
            <a:pPr marL="571500" indent="-571500">
              <a:buFont typeface="Arial" panose="020B0604020202020204" pitchFamily="34" charset="0"/>
              <a:buAutoNum type="romanLcPeriod"/>
            </a:pPr>
            <a:r>
              <a:rPr lang="en-US" sz="4000" dirty="0"/>
              <a:t>Theme 2 - Hybrid work and management </a:t>
            </a:r>
          </a:p>
          <a:p>
            <a:pPr marL="571500" indent="-571500">
              <a:buFont typeface="Arial" panose="020B0604020202020204" pitchFamily="34" charset="0"/>
              <a:buAutoNum type="romanLcPeriod"/>
            </a:pPr>
            <a:r>
              <a:rPr lang="en-US" sz="4000" dirty="0"/>
              <a:t>Theme 3 - Consumer </a:t>
            </a:r>
            <a:r>
              <a:rPr lang="en-US" sz="4000" dirty="0" err="1"/>
              <a:t>behaviour</a:t>
            </a:r>
            <a:r>
              <a:rPr lang="en-US" sz="4000" dirty="0"/>
              <a:t> and service </a:t>
            </a:r>
          </a:p>
          <a:p>
            <a:pPr marL="571500" indent="-571500">
              <a:buAutoNum type="romanLcPeriod"/>
            </a:pPr>
            <a:r>
              <a:rPr lang="en-US" sz="4000" dirty="0"/>
              <a:t>Theme 4 - Technology and digital well-being </a:t>
            </a:r>
          </a:p>
          <a:p>
            <a:pPr marL="571500" indent="-571500">
              <a:buAutoNum type="romanLcPeriod"/>
            </a:pPr>
            <a:r>
              <a:rPr lang="en-US" sz="4000" dirty="0"/>
              <a:t>Others</a:t>
            </a:r>
          </a:p>
          <a:p>
            <a:pPr marL="571500" indent="-571500">
              <a:buAutoNum type="romanLcPeriod"/>
            </a:pPr>
            <a:endParaRPr lang="en-US" sz="4000" dirty="0"/>
          </a:p>
          <a:p>
            <a:pPr marL="0" indent="0">
              <a:buNone/>
            </a:pPr>
            <a:endParaRPr lang="en-US" sz="4000" dirty="0"/>
          </a:p>
          <a:p>
            <a:pPr marL="571500" indent="-571500">
              <a:buAutoNum type="romanLcPeriod"/>
            </a:pPr>
            <a:endParaRPr lang="en-US" sz="4000" dirty="0"/>
          </a:p>
          <a:p>
            <a:pPr marL="571500" indent="-571500">
              <a:buAutoNum type="romanLcPeriod"/>
            </a:pPr>
            <a:endParaRPr lang="en-US" sz="4000" dirty="0"/>
          </a:p>
          <a:p>
            <a:pPr marL="0" indent="0">
              <a:buNone/>
            </a:pPr>
            <a:endParaRPr lang="en-US" sz="3600" dirty="0"/>
          </a:p>
          <a:p>
            <a:pPr marL="571500" indent="-571500">
              <a:buAutoNum type="romanLcPeriod"/>
            </a:pPr>
            <a:endParaRPr lang="en-GB" dirty="0"/>
          </a:p>
        </p:txBody>
      </p:sp>
      <p:grpSp>
        <p:nvGrpSpPr>
          <p:cNvPr id="4" name="Group 3">
            <a:extLst>
              <a:ext uri="{FF2B5EF4-FFF2-40B4-BE49-F238E27FC236}">
                <a16:creationId xmlns:a16="http://schemas.microsoft.com/office/drawing/2014/main" id="{7B19FCD4-C161-3DC1-83C7-DB9724092347}"/>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8C64C079-FD0F-E5BA-D58F-21DDB16798B2}"/>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C31BE58A-56DD-D1C6-4AE0-1E6BC4F79547}"/>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74A91C5A-75F0-77F4-FE8A-6C71923FAE2C}"/>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C78FEBD7-979A-61C1-A97C-922385025A00}"/>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6559765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3101</Words>
  <Application>Microsoft Office PowerPoint</Application>
  <PresentationFormat>Widescreen</PresentationFormat>
  <Paragraphs>213</Paragraphs>
  <Slides>38</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38</vt:i4>
      </vt:variant>
    </vt:vector>
  </HeadingPairs>
  <TitlesOfParts>
    <vt:vector size="46" baseType="lpstr">
      <vt:lpstr>Aptos</vt:lpstr>
      <vt:lpstr>Arial</vt:lpstr>
      <vt:lpstr>Calibri</vt:lpstr>
      <vt:lpstr>Calibri Light</vt:lpstr>
      <vt:lpstr>Segoe UI</vt:lpstr>
      <vt:lpstr>Symbol</vt:lpstr>
      <vt:lpstr>Times New Roman</vt:lpstr>
      <vt:lpstr>Office Theme</vt:lpstr>
      <vt:lpstr>BMMB7009 Critical Literature Review for Doctoral Students  Week 1 – Module Overview and Introduction to Literature Review </vt:lpstr>
      <vt:lpstr>Agenda </vt:lpstr>
      <vt:lpstr>LCDB7009 Critical Literature Review for doctoral students</vt:lpstr>
      <vt:lpstr>Assessment </vt:lpstr>
      <vt:lpstr>Module Overview </vt:lpstr>
      <vt:lpstr>Module Overview </vt:lpstr>
      <vt:lpstr>PowerPoint Presentation</vt:lpstr>
      <vt:lpstr>What is a Literature Review? </vt:lpstr>
      <vt:lpstr>Why write a literature review? (This answer covers Part 1 of the assessment). </vt:lpstr>
      <vt:lpstr>What does it look like? (For section 2 of the assessment).</vt:lpstr>
      <vt:lpstr>Start broad (wide angle) then get more specific (narrow down on what you are really interested in).</vt:lpstr>
      <vt:lpstr>Narrowing down:</vt:lpstr>
      <vt:lpstr>A literature review demonstrates to your reader that you are able to:</vt:lpstr>
      <vt:lpstr>Why literature review is needed ?</vt:lpstr>
      <vt:lpstr>Here are things you need to start thinking about:   </vt:lpstr>
      <vt:lpstr>Issues to consider before starting your literature review </vt:lpstr>
      <vt:lpstr>Some common types of review questions (1 of 2)</vt:lpstr>
      <vt:lpstr>Some common types of review questions (2 of 2)</vt:lpstr>
      <vt:lpstr>Which of the following best captures your reason(s) for conducting a literature review?</vt:lpstr>
      <vt:lpstr>Milestones in the history of research synthesis</vt:lpstr>
      <vt:lpstr>The role of theory in the literature review</vt:lpstr>
      <vt:lpstr>What does ‘systematic’ look like?</vt:lpstr>
      <vt:lpstr>Three key questions (TQM) for planning your review</vt:lpstr>
      <vt:lpstr>Stakeholder engagement</vt:lpstr>
      <vt:lpstr>Rapid reviews</vt:lpstr>
      <vt:lpstr>Four Common Literature Review Structures </vt:lpstr>
      <vt:lpstr>2. Thematic </vt:lpstr>
      <vt:lpstr>3. Methodological  </vt:lpstr>
      <vt:lpstr>4. Chronological  </vt:lpstr>
      <vt:lpstr>Factors to Consider When Choosing a Literature Review Structure </vt:lpstr>
      <vt:lpstr>Literature reviews are an essential part of any research project. Understanding the different types of structures and how to select the best structure for your specific project is key to ensuring that you create the most effective review possible.   Leite D.F.B., Padilha, M.A.S. &amp; Cecatti J.G. *(2019) Approaching literature review for academic purposes: The Literature Review Checklist. Clinics (Sao Paulo). 2019 Nov 25;74:e1403. doi: 10.6061/clinics/2019/e1403.  PMID: 31778435; PMCID: PMC6862708. https://www.ncbi.nlm.nih.gov/pmc/articles/PMC6862708/ </vt:lpstr>
      <vt:lpstr> I quite like Dr Miguel’s videos on research methods, particularly his advice on doing the literature review. (14mins)  https://www.youtube.com/watch?v=tfNctJuFV0k </vt:lpstr>
      <vt:lpstr>The 6 Cs of academic writing excellence. </vt:lpstr>
      <vt:lpstr>“Take homes”</vt:lpstr>
      <vt:lpstr>References</vt:lpstr>
      <vt:lpstr>References</vt:lpstr>
      <vt:lpstr>Visualise your literature review </vt:lpstr>
      <vt:lpstr>In-class activity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Literature Review for  Doctoral Research  (LCDB7009)                                       (DBA Programme)  Lecture 1: First thoughts and orientation.</dc:title>
  <dc:creator>Stephen Griffiths</dc:creator>
  <cp:lastModifiedBy>Helen Lee</cp:lastModifiedBy>
  <cp:revision>14</cp:revision>
  <dcterms:created xsi:type="dcterms:W3CDTF">2024-02-08T18:38:41Z</dcterms:created>
  <dcterms:modified xsi:type="dcterms:W3CDTF">2025-02-04T15:47:11Z</dcterms:modified>
</cp:coreProperties>
</file>