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2" r:id="rId1"/>
  </p:sldMasterIdLst>
  <p:notesMasterIdLst>
    <p:notesMasterId r:id="rId22"/>
  </p:notesMasterIdLst>
  <p:sldIdLst>
    <p:sldId id="256" r:id="rId2"/>
    <p:sldId id="279" r:id="rId3"/>
    <p:sldId id="258" r:id="rId4"/>
    <p:sldId id="275" r:id="rId5"/>
    <p:sldId id="257" r:id="rId6"/>
    <p:sldId id="261" r:id="rId7"/>
    <p:sldId id="274" r:id="rId8"/>
    <p:sldId id="263" r:id="rId9"/>
    <p:sldId id="269" r:id="rId10"/>
    <p:sldId id="272" r:id="rId11"/>
    <p:sldId id="276" r:id="rId12"/>
    <p:sldId id="266" r:id="rId13"/>
    <p:sldId id="267" r:id="rId14"/>
    <p:sldId id="278" r:id="rId15"/>
    <p:sldId id="277" r:id="rId16"/>
    <p:sldId id="260" r:id="rId17"/>
    <p:sldId id="273" r:id="rId18"/>
    <p:sldId id="264" r:id="rId19"/>
    <p:sldId id="270" r:id="rId20"/>
    <p:sldId id="259"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B4B0E2-D6C4-7843-8159-B445D66852AF}" v="20" dt="2021-06-27T20:41:45.546"/>
    <p1510:client id="{14650604-B8F4-B246-9852-357FE108AA6A}" v="123" dt="2021-07-05T10:06:09.842"/>
    <p1510:client id="{2E0E6D03-FD1A-4874-B4CC-4D39B14D8F7D}" v="1" dt="2021-07-09T09:56:07.542"/>
    <p1510:client id="{2EAE0BA6-F11D-B24A-57C9-2428E912B116}" v="502" dt="2021-07-08T09:02:34.459"/>
    <p1510:client id="{386898AC-F5E2-7354-F2EE-55E6AA1BD31D}" v="138" dt="2021-07-09T11:55:10.142"/>
    <p1510:client id="{4D946A17-DD72-4622-BF53-35F67222B22C}" v="301" dt="2021-07-07T09:51:30.824"/>
    <p1510:client id="{503ABB32-EF5F-616D-6111-6C9B6FB39BFC}" v="2" dt="2021-07-07T22:32:40.192"/>
    <p1510:client id="{691B4DD2-21B8-F0F9-2CCD-6E5294B1F6A9}" v="85" dt="2021-07-05T21:44:42.271"/>
    <p1510:client id="{6C3EE3AD-064C-4BE4-B17D-4C4349D95369}" v="912" dt="2021-07-07T21:55:45.595"/>
    <p1510:client id="{97BDBDF7-6F0F-9978-48F2-6CB4F9D82158}" v="18" dt="2021-07-07T22:42:43.420"/>
    <p1510:client id="{9FEC5C73-FA4F-F00A-AB3C-6C7283B2DBBB}" v="26" dt="2021-07-06T21:53:23.508"/>
    <p1510:client id="{A0FACB93-8B77-49B1-87E9-22D5FAC88B6A}" v="1" dt="2021-07-08T19:41:43.869"/>
    <p1510:client id="{A14D7CA1-2EC4-70DF-9271-71EF8DAB1067}" v="355" dt="2021-07-05T20:39:11.395"/>
    <p1510:client id="{C64B8772-DE7E-252F-5B75-A5B35F212BFF}" v="85" dt="2021-07-06T21:58:01.797"/>
    <p1510:client id="{D7D7B8F5-9EED-89FC-A379-6F7B21ACC5C8}" v="201" dt="2021-07-05T08:55:21.628"/>
    <p1510:client id="{F4332E0D-E303-4F64-BBF1-769C854F49E9}" v="3" dt="2021-07-02T23:36:05.700"/>
    <p1510:client id="{F898BDEA-06A0-0EF1-3CF9-D0FEE812E6BA}" v="1" dt="2021-07-08T12:53:47.3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ima Rahman (1914850)" userId="S::1914850@student.uwtsd.ac.uk::4aba3d11-8eed-4ed0-a604-07da7927f7e8" providerId="AD" clId="Web-{11ED248D-B7F6-4DD2-B11B-F1C6D911BE40}"/>
    <pc:docChg chg="modSld">
      <pc:chgData name="Halima Rahman (1914850)" userId="S::1914850@student.uwtsd.ac.uk::4aba3d11-8eed-4ed0-a604-07da7927f7e8" providerId="AD" clId="Web-{11ED248D-B7F6-4DD2-B11B-F1C6D911BE40}" dt="2021-06-22T00:01:22.629" v="374" actId="14100"/>
      <pc:docMkLst>
        <pc:docMk/>
      </pc:docMkLst>
      <pc:sldChg chg="modSp">
        <pc:chgData name="Halima Rahman (1914850)" userId="S::1914850@student.uwtsd.ac.uk::4aba3d11-8eed-4ed0-a604-07da7927f7e8" providerId="AD" clId="Web-{11ED248D-B7F6-4DD2-B11B-F1C6D911BE40}" dt="2021-06-21T23:21:13.036" v="150" actId="20577"/>
        <pc:sldMkLst>
          <pc:docMk/>
          <pc:sldMk cId="3838743806" sldId="257"/>
        </pc:sldMkLst>
        <pc:spChg chg="mod">
          <ac:chgData name="Halima Rahman (1914850)" userId="S::1914850@student.uwtsd.ac.uk::4aba3d11-8eed-4ed0-a604-07da7927f7e8" providerId="AD" clId="Web-{11ED248D-B7F6-4DD2-B11B-F1C6D911BE40}" dt="2021-06-21T23:21:13.036" v="150" actId="20577"/>
          <ac:spMkLst>
            <pc:docMk/>
            <pc:sldMk cId="3838743806" sldId="257"/>
            <ac:spMk id="3" creationId="{A1236412-73EE-441D-B965-3B9C642C2A0D}"/>
          </ac:spMkLst>
        </pc:spChg>
      </pc:sldChg>
      <pc:sldChg chg="modSp">
        <pc:chgData name="Halima Rahman (1914850)" userId="S::1914850@student.uwtsd.ac.uk::4aba3d11-8eed-4ed0-a604-07da7927f7e8" providerId="AD" clId="Web-{11ED248D-B7F6-4DD2-B11B-F1C6D911BE40}" dt="2021-06-21T23:47:06.459" v="373" actId="20577"/>
        <pc:sldMkLst>
          <pc:docMk/>
          <pc:sldMk cId="1992005537" sldId="259"/>
        </pc:sldMkLst>
        <pc:spChg chg="mod">
          <ac:chgData name="Halima Rahman (1914850)" userId="S::1914850@student.uwtsd.ac.uk::4aba3d11-8eed-4ed0-a604-07da7927f7e8" providerId="AD" clId="Web-{11ED248D-B7F6-4DD2-B11B-F1C6D911BE40}" dt="2021-06-21T23:43:39.429" v="346" actId="1076"/>
          <ac:spMkLst>
            <pc:docMk/>
            <pc:sldMk cId="1992005537" sldId="259"/>
            <ac:spMk id="2" creationId="{C86755BE-36BE-4CA5-9329-902BB024A28A}"/>
          </ac:spMkLst>
        </pc:spChg>
        <pc:spChg chg="mod">
          <ac:chgData name="Halima Rahman (1914850)" userId="S::1914850@student.uwtsd.ac.uk::4aba3d11-8eed-4ed0-a604-07da7927f7e8" providerId="AD" clId="Web-{11ED248D-B7F6-4DD2-B11B-F1C6D911BE40}" dt="2021-06-21T23:47:06.459" v="373" actId="20577"/>
          <ac:spMkLst>
            <pc:docMk/>
            <pc:sldMk cId="1992005537" sldId="259"/>
            <ac:spMk id="3" creationId="{0038DDC4-4B6E-4B99-AB34-16A2CF4C0909}"/>
          </ac:spMkLst>
        </pc:spChg>
      </pc:sldChg>
      <pc:sldChg chg="modSp">
        <pc:chgData name="Halima Rahman (1914850)" userId="S::1914850@student.uwtsd.ac.uk::4aba3d11-8eed-4ed0-a604-07da7927f7e8" providerId="AD" clId="Web-{11ED248D-B7F6-4DD2-B11B-F1C6D911BE40}" dt="2021-06-22T00:01:22.629" v="374" actId="14100"/>
        <pc:sldMkLst>
          <pc:docMk/>
          <pc:sldMk cId="1802525470" sldId="260"/>
        </pc:sldMkLst>
        <pc:spChg chg="mod">
          <ac:chgData name="Halima Rahman (1914850)" userId="S::1914850@student.uwtsd.ac.uk::4aba3d11-8eed-4ed0-a604-07da7927f7e8" providerId="AD" clId="Web-{11ED248D-B7F6-4DD2-B11B-F1C6D911BE40}" dt="2021-06-22T00:01:22.629" v="374" actId="14100"/>
          <ac:spMkLst>
            <pc:docMk/>
            <pc:sldMk cId="1802525470" sldId="260"/>
            <ac:spMk id="7" creationId="{5A110CED-5663-4E29-B609-C3E263FE79DD}"/>
          </ac:spMkLst>
        </pc:spChg>
      </pc:sldChg>
      <pc:sldChg chg="modSp">
        <pc:chgData name="Halima Rahman (1914850)" userId="S::1914850@student.uwtsd.ac.uk::4aba3d11-8eed-4ed0-a604-07da7927f7e8" providerId="AD" clId="Web-{11ED248D-B7F6-4DD2-B11B-F1C6D911BE40}" dt="2021-06-21T23:29:18.217" v="335" actId="20577"/>
        <pc:sldMkLst>
          <pc:docMk/>
          <pc:sldMk cId="3765480007" sldId="261"/>
        </pc:sldMkLst>
        <pc:spChg chg="mod">
          <ac:chgData name="Halima Rahman (1914850)" userId="S::1914850@student.uwtsd.ac.uk::4aba3d11-8eed-4ed0-a604-07da7927f7e8" providerId="AD" clId="Web-{11ED248D-B7F6-4DD2-B11B-F1C6D911BE40}" dt="2021-06-21T23:29:18.217" v="335" actId="20577"/>
          <ac:spMkLst>
            <pc:docMk/>
            <pc:sldMk cId="3765480007" sldId="261"/>
            <ac:spMk id="5" creationId="{6263DF29-5770-4AA4-9C73-FF77F2E489E1}"/>
          </ac:spMkLst>
        </pc:spChg>
      </pc:sldChg>
      <pc:sldChg chg="modSp">
        <pc:chgData name="Halima Rahman (1914850)" userId="S::1914850@student.uwtsd.ac.uk::4aba3d11-8eed-4ed0-a604-07da7927f7e8" providerId="AD" clId="Web-{11ED248D-B7F6-4DD2-B11B-F1C6D911BE40}" dt="2021-06-21T23:36:45.788" v="344" actId="20577"/>
        <pc:sldMkLst>
          <pc:docMk/>
          <pc:sldMk cId="2773560927" sldId="264"/>
        </pc:sldMkLst>
        <pc:spChg chg="mod">
          <ac:chgData name="Halima Rahman (1914850)" userId="S::1914850@student.uwtsd.ac.uk::4aba3d11-8eed-4ed0-a604-07da7927f7e8" providerId="AD" clId="Web-{11ED248D-B7F6-4DD2-B11B-F1C6D911BE40}" dt="2021-06-21T23:29:54.735" v="336" actId="14100"/>
          <ac:spMkLst>
            <pc:docMk/>
            <pc:sldMk cId="2773560927" sldId="264"/>
            <ac:spMk id="2" creationId="{4F5FD312-A513-4BE8-AC82-DFFA9D002438}"/>
          </ac:spMkLst>
        </pc:spChg>
        <pc:spChg chg="mod">
          <ac:chgData name="Halima Rahman (1914850)" userId="S::1914850@student.uwtsd.ac.uk::4aba3d11-8eed-4ed0-a604-07da7927f7e8" providerId="AD" clId="Web-{11ED248D-B7F6-4DD2-B11B-F1C6D911BE40}" dt="2021-06-21T23:36:45.788" v="344" actId="20577"/>
          <ac:spMkLst>
            <pc:docMk/>
            <pc:sldMk cId="2773560927" sldId="264"/>
            <ac:spMk id="4" creationId="{66B0F3C0-C620-4606-A08D-1718DF30118D}"/>
          </ac:spMkLst>
        </pc:spChg>
      </pc:sldChg>
    </pc:docChg>
  </pc:docChgLst>
  <pc:docChgLst>
    <pc:chgData name="Sofia Sacalus (1907696)" userId="S::1907696@student.uwtsd.ac.uk::a3dd765f-5f22-4c2b-bca9-7e98fb070860" providerId="AD" clId="Web-{A0FACB93-8B77-49B1-87E9-22D5FAC88B6A}"/>
    <pc:docChg chg="sldOrd">
      <pc:chgData name="Sofia Sacalus (1907696)" userId="S::1907696@student.uwtsd.ac.uk::a3dd765f-5f22-4c2b-bca9-7e98fb070860" providerId="AD" clId="Web-{A0FACB93-8B77-49B1-87E9-22D5FAC88B6A}" dt="2021-07-08T19:41:43.869" v="0"/>
      <pc:docMkLst>
        <pc:docMk/>
      </pc:docMkLst>
      <pc:sldChg chg="ord">
        <pc:chgData name="Sofia Sacalus (1907696)" userId="S::1907696@student.uwtsd.ac.uk::a3dd765f-5f22-4c2b-bca9-7e98fb070860" providerId="AD" clId="Web-{A0FACB93-8B77-49B1-87E9-22D5FAC88B6A}" dt="2021-07-08T19:41:43.869" v="0"/>
        <pc:sldMkLst>
          <pc:docMk/>
          <pc:sldMk cId="1992005537" sldId="259"/>
        </pc:sldMkLst>
      </pc:sldChg>
    </pc:docChg>
  </pc:docChgLst>
  <pc:docChgLst>
    <pc:chgData name="Chantelle Elaine Simmonds (1914402)" userId="S::1914402@student.uwtsd.ac.uk::6d4e6908-6b67-4352-8c84-cc7fe278df4a" providerId="AD" clId="Web-{320B27BD-B16F-AED4-E061-25922D1FFDDE}"/>
    <pc:docChg chg="modSld">
      <pc:chgData name="Chantelle Elaine Simmonds (1914402)" userId="S::1914402@student.uwtsd.ac.uk::6d4e6908-6b67-4352-8c84-cc7fe278df4a" providerId="AD" clId="Web-{320B27BD-B16F-AED4-E061-25922D1FFDDE}" dt="2021-06-24T20:10:25.555" v="782"/>
      <pc:docMkLst>
        <pc:docMk/>
      </pc:docMkLst>
      <pc:sldChg chg="addSp delSp">
        <pc:chgData name="Chantelle Elaine Simmonds (1914402)" userId="S::1914402@student.uwtsd.ac.uk::6d4e6908-6b67-4352-8c84-cc7fe278df4a" providerId="AD" clId="Web-{320B27BD-B16F-AED4-E061-25922D1FFDDE}" dt="2021-06-24T20:10:25.555" v="782"/>
        <pc:sldMkLst>
          <pc:docMk/>
          <pc:sldMk cId="109857222" sldId="256"/>
        </pc:sldMkLst>
        <pc:spChg chg="add del">
          <ac:chgData name="Chantelle Elaine Simmonds (1914402)" userId="S::1914402@student.uwtsd.ac.uk::6d4e6908-6b67-4352-8c84-cc7fe278df4a" providerId="AD" clId="Web-{320B27BD-B16F-AED4-E061-25922D1FFDDE}" dt="2021-06-24T20:10:25.555" v="782"/>
          <ac:spMkLst>
            <pc:docMk/>
            <pc:sldMk cId="109857222" sldId="256"/>
            <ac:spMk id="5" creationId="{F0C27BD2-BBD0-4E69-877E-19841038D6A7}"/>
          </ac:spMkLst>
        </pc:spChg>
      </pc:sldChg>
      <pc:sldChg chg="addSp modSp">
        <pc:chgData name="Chantelle Elaine Simmonds (1914402)" userId="S::1914402@student.uwtsd.ac.uk::6d4e6908-6b67-4352-8c84-cc7fe278df4a" providerId="AD" clId="Web-{320B27BD-B16F-AED4-E061-25922D1FFDDE}" dt="2021-06-24T19:35:05.885" v="589" actId="20577"/>
        <pc:sldMkLst>
          <pc:docMk/>
          <pc:sldMk cId="3838743806" sldId="257"/>
        </pc:sldMkLst>
        <pc:spChg chg="mod">
          <ac:chgData name="Chantelle Elaine Simmonds (1914402)" userId="S::1914402@student.uwtsd.ac.uk::6d4e6908-6b67-4352-8c84-cc7fe278df4a" providerId="AD" clId="Web-{320B27BD-B16F-AED4-E061-25922D1FFDDE}" dt="2021-06-24T19:35:05.885" v="589" actId="20577"/>
          <ac:spMkLst>
            <pc:docMk/>
            <pc:sldMk cId="3838743806" sldId="257"/>
            <ac:spMk id="3" creationId="{A1236412-73EE-441D-B965-3B9C642C2A0D}"/>
          </ac:spMkLst>
        </pc:spChg>
        <pc:spChg chg="add mod">
          <ac:chgData name="Chantelle Elaine Simmonds (1914402)" userId="S::1914402@student.uwtsd.ac.uk::6d4e6908-6b67-4352-8c84-cc7fe278df4a" providerId="AD" clId="Web-{320B27BD-B16F-AED4-E061-25922D1FFDDE}" dt="2021-06-24T19:34:54.822" v="588" actId="14100"/>
          <ac:spMkLst>
            <pc:docMk/>
            <pc:sldMk cId="3838743806" sldId="257"/>
            <ac:spMk id="4" creationId="{BBADEB81-A296-41C0-8D2A-36378EE81B73}"/>
          </ac:spMkLst>
        </pc:spChg>
      </pc:sldChg>
      <pc:sldChg chg="modSp">
        <pc:chgData name="Chantelle Elaine Simmonds (1914402)" userId="S::1914402@student.uwtsd.ac.uk::6d4e6908-6b67-4352-8c84-cc7fe278df4a" providerId="AD" clId="Web-{320B27BD-B16F-AED4-E061-25922D1FFDDE}" dt="2021-06-24T19:45:13.063" v="759" actId="20577"/>
        <pc:sldMkLst>
          <pc:docMk/>
          <pc:sldMk cId="2574455419" sldId="258"/>
        </pc:sldMkLst>
        <pc:spChg chg="mod">
          <ac:chgData name="Chantelle Elaine Simmonds (1914402)" userId="S::1914402@student.uwtsd.ac.uk::6d4e6908-6b67-4352-8c84-cc7fe278df4a" providerId="AD" clId="Web-{320B27BD-B16F-AED4-E061-25922D1FFDDE}" dt="2021-06-24T19:45:13.063" v="759" actId="20577"/>
          <ac:spMkLst>
            <pc:docMk/>
            <pc:sldMk cId="2574455419" sldId="258"/>
            <ac:spMk id="51" creationId="{65017D08-A984-49D0-9F00-39D59571DBC9}"/>
          </ac:spMkLst>
        </pc:spChg>
      </pc:sldChg>
      <pc:sldChg chg="modSp">
        <pc:chgData name="Chantelle Elaine Simmonds (1914402)" userId="S::1914402@student.uwtsd.ac.uk::6d4e6908-6b67-4352-8c84-cc7fe278df4a" providerId="AD" clId="Web-{320B27BD-B16F-AED4-E061-25922D1FFDDE}" dt="2021-06-24T19:10:05.152" v="506" actId="20577"/>
        <pc:sldMkLst>
          <pc:docMk/>
          <pc:sldMk cId="1802525470" sldId="260"/>
        </pc:sldMkLst>
        <pc:spChg chg="mod">
          <ac:chgData name="Chantelle Elaine Simmonds (1914402)" userId="S::1914402@student.uwtsd.ac.uk::6d4e6908-6b67-4352-8c84-cc7fe278df4a" providerId="AD" clId="Web-{320B27BD-B16F-AED4-E061-25922D1FFDDE}" dt="2021-06-24T19:10:05.152" v="506" actId="20577"/>
          <ac:spMkLst>
            <pc:docMk/>
            <pc:sldMk cId="1802525470" sldId="260"/>
            <ac:spMk id="5" creationId="{DA8DF977-16B5-4364-A19A-EF3F44A0D036}"/>
          </ac:spMkLst>
        </pc:spChg>
      </pc:sldChg>
      <pc:sldChg chg="addSp delSp modSp">
        <pc:chgData name="Chantelle Elaine Simmonds (1914402)" userId="S::1914402@student.uwtsd.ac.uk::6d4e6908-6b67-4352-8c84-cc7fe278df4a" providerId="AD" clId="Web-{320B27BD-B16F-AED4-E061-25922D1FFDDE}" dt="2021-06-24T19:42:05.786" v="615" actId="20577"/>
        <pc:sldMkLst>
          <pc:docMk/>
          <pc:sldMk cId="3765480007" sldId="261"/>
        </pc:sldMkLst>
        <pc:spChg chg="mod">
          <ac:chgData name="Chantelle Elaine Simmonds (1914402)" userId="S::1914402@student.uwtsd.ac.uk::6d4e6908-6b67-4352-8c84-cc7fe278df4a" providerId="AD" clId="Web-{320B27BD-B16F-AED4-E061-25922D1FFDDE}" dt="2021-06-24T18:35:33.531" v="0" actId="1076"/>
          <ac:spMkLst>
            <pc:docMk/>
            <pc:sldMk cId="3765480007" sldId="261"/>
            <ac:spMk id="5" creationId="{6263DF29-5770-4AA4-9C73-FF77F2E489E1}"/>
          </ac:spMkLst>
        </pc:spChg>
        <pc:spChg chg="add del mod">
          <ac:chgData name="Chantelle Elaine Simmonds (1914402)" userId="S::1914402@student.uwtsd.ac.uk::6d4e6908-6b67-4352-8c84-cc7fe278df4a" providerId="AD" clId="Web-{320B27BD-B16F-AED4-E061-25922D1FFDDE}" dt="2021-06-24T19:42:05.786" v="615" actId="20577"/>
          <ac:spMkLst>
            <pc:docMk/>
            <pc:sldMk cId="3765480007" sldId="261"/>
            <ac:spMk id="9" creationId="{59D17F7F-BDE0-4BC0-8A6A-381D36281E56}"/>
          </ac:spMkLst>
        </pc:spChg>
      </pc:sldChg>
      <pc:sldChg chg="modSp">
        <pc:chgData name="Chantelle Elaine Simmonds (1914402)" userId="S::1914402@student.uwtsd.ac.uk::6d4e6908-6b67-4352-8c84-cc7fe278df4a" providerId="AD" clId="Web-{320B27BD-B16F-AED4-E061-25922D1FFDDE}" dt="2021-06-24T20:10:04.381" v="780" actId="20577"/>
        <pc:sldMkLst>
          <pc:docMk/>
          <pc:sldMk cId="884655447" sldId="263"/>
        </pc:sldMkLst>
        <pc:spChg chg="mod">
          <ac:chgData name="Chantelle Elaine Simmonds (1914402)" userId="S::1914402@student.uwtsd.ac.uk::6d4e6908-6b67-4352-8c84-cc7fe278df4a" providerId="AD" clId="Web-{320B27BD-B16F-AED4-E061-25922D1FFDDE}" dt="2021-06-24T20:10:04.381" v="780" actId="20577"/>
          <ac:spMkLst>
            <pc:docMk/>
            <pc:sldMk cId="884655447" sldId="263"/>
            <ac:spMk id="3" creationId="{759433F6-B8FC-4766-AAED-84074E69830F}"/>
          </ac:spMkLst>
        </pc:spChg>
      </pc:sldChg>
      <pc:sldChg chg="modNotes">
        <pc:chgData name="Chantelle Elaine Simmonds (1914402)" userId="S::1914402@student.uwtsd.ac.uk::6d4e6908-6b67-4352-8c84-cc7fe278df4a" providerId="AD" clId="Web-{320B27BD-B16F-AED4-E061-25922D1FFDDE}" dt="2021-06-24T19:51:03.400" v="766"/>
        <pc:sldMkLst>
          <pc:docMk/>
          <pc:sldMk cId="2773560927" sldId="264"/>
        </pc:sldMkLst>
      </pc:sldChg>
      <pc:sldChg chg="modSp">
        <pc:chgData name="Chantelle Elaine Simmonds (1914402)" userId="S::1914402@student.uwtsd.ac.uk::6d4e6908-6b67-4352-8c84-cc7fe278df4a" providerId="AD" clId="Web-{320B27BD-B16F-AED4-E061-25922D1FFDDE}" dt="2021-06-24T18:36:41.537" v="3" actId="20577"/>
        <pc:sldMkLst>
          <pc:docMk/>
          <pc:sldMk cId="3759738831" sldId="266"/>
        </pc:sldMkLst>
        <pc:spChg chg="mod">
          <ac:chgData name="Chantelle Elaine Simmonds (1914402)" userId="S::1914402@student.uwtsd.ac.uk::6d4e6908-6b67-4352-8c84-cc7fe278df4a" providerId="AD" clId="Web-{320B27BD-B16F-AED4-E061-25922D1FFDDE}" dt="2021-06-24T18:36:41.537" v="3" actId="20577"/>
          <ac:spMkLst>
            <pc:docMk/>
            <pc:sldMk cId="3759738831" sldId="266"/>
            <ac:spMk id="3" creationId="{A90866B5-EAC1-4160-A8D0-612D18BB0CC8}"/>
          </ac:spMkLst>
        </pc:spChg>
      </pc:sldChg>
      <pc:sldChg chg="addSp delSp modSp modNotes">
        <pc:chgData name="Chantelle Elaine Simmonds (1914402)" userId="S::1914402@student.uwtsd.ac.uk::6d4e6908-6b67-4352-8c84-cc7fe278df4a" providerId="AD" clId="Web-{320B27BD-B16F-AED4-E061-25922D1FFDDE}" dt="2021-06-24T19:45:58.472" v="760" actId="1076"/>
        <pc:sldMkLst>
          <pc:docMk/>
          <pc:sldMk cId="1376830513" sldId="267"/>
        </pc:sldMkLst>
        <pc:spChg chg="add del mod">
          <ac:chgData name="Chantelle Elaine Simmonds (1914402)" userId="S::1914402@student.uwtsd.ac.uk::6d4e6908-6b67-4352-8c84-cc7fe278df4a" providerId="AD" clId="Web-{320B27BD-B16F-AED4-E061-25922D1FFDDE}" dt="2021-06-24T19:45:58.472" v="760" actId="1076"/>
          <ac:spMkLst>
            <pc:docMk/>
            <pc:sldMk cId="1376830513" sldId="267"/>
            <ac:spMk id="2" creationId="{240D98FE-AC14-4F07-A1AC-079CAA4FE094}"/>
          </ac:spMkLst>
        </pc:spChg>
      </pc:sldChg>
      <pc:sldChg chg="addSp modSp">
        <pc:chgData name="Chantelle Elaine Simmonds (1914402)" userId="S::1914402@student.uwtsd.ac.uk::6d4e6908-6b67-4352-8c84-cc7fe278df4a" providerId="AD" clId="Web-{320B27BD-B16F-AED4-E061-25922D1FFDDE}" dt="2021-06-24T19:50:14.976" v="765" actId="1076"/>
        <pc:sldMkLst>
          <pc:docMk/>
          <pc:sldMk cId="2268619247" sldId="268"/>
        </pc:sldMkLst>
        <pc:spChg chg="mod">
          <ac:chgData name="Chantelle Elaine Simmonds (1914402)" userId="S::1914402@student.uwtsd.ac.uk::6d4e6908-6b67-4352-8c84-cc7fe278df4a" providerId="AD" clId="Web-{320B27BD-B16F-AED4-E061-25922D1FFDDE}" dt="2021-06-24T19:50:14.976" v="765" actId="1076"/>
          <ac:spMkLst>
            <pc:docMk/>
            <pc:sldMk cId="2268619247" sldId="268"/>
            <ac:spMk id="2" creationId="{30716987-BECD-4F78-818A-00A0F9AE16D1}"/>
          </ac:spMkLst>
        </pc:spChg>
        <pc:spChg chg="add mod">
          <ac:chgData name="Chantelle Elaine Simmonds (1914402)" userId="S::1914402@student.uwtsd.ac.uk::6d4e6908-6b67-4352-8c84-cc7fe278df4a" providerId="AD" clId="Web-{320B27BD-B16F-AED4-E061-25922D1FFDDE}" dt="2021-06-24T19:41:45.253" v="600" actId="20577"/>
          <ac:spMkLst>
            <pc:docMk/>
            <pc:sldMk cId="2268619247" sldId="268"/>
            <ac:spMk id="3" creationId="{A71C4AC1-CE12-445C-ADEA-4B55F9498A67}"/>
          </ac:spMkLst>
        </pc:spChg>
      </pc:sldChg>
    </pc:docChg>
  </pc:docChgLst>
  <pc:docChgLst>
    <pc:chgData name="Ionut Alin Sacalus (1907523)" userId="S::1907523@student.uwtsd.ac.uk::bb1800e9-468d-4ef3-8488-7ece40540f8f" providerId="AD" clId="Web-{05CB6E89-7191-4068-B122-432363273F97}"/>
    <pc:docChg chg="modSld">
      <pc:chgData name="Ionut Alin Sacalus (1907523)" userId="S::1907523@student.uwtsd.ac.uk::bb1800e9-468d-4ef3-8488-7ece40540f8f" providerId="AD" clId="Web-{05CB6E89-7191-4068-B122-432363273F97}" dt="2021-06-28T16:13:28.917" v="190" actId="20577"/>
      <pc:docMkLst>
        <pc:docMk/>
      </pc:docMkLst>
      <pc:sldChg chg="modSp">
        <pc:chgData name="Ionut Alin Sacalus (1907523)" userId="S::1907523@student.uwtsd.ac.uk::bb1800e9-468d-4ef3-8488-7ece40540f8f" providerId="AD" clId="Web-{05CB6E89-7191-4068-B122-432363273F97}" dt="2021-06-28T16:10:09.942" v="54" actId="20577"/>
        <pc:sldMkLst>
          <pc:docMk/>
          <pc:sldMk cId="1802525470" sldId="260"/>
        </pc:sldMkLst>
        <pc:spChg chg="mod">
          <ac:chgData name="Ionut Alin Sacalus (1907523)" userId="S::1907523@student.uwtsd.ac.uk::bb1800e9-468d-4ef3-8488-7ece40540f8f" providerId="AD" clId="Web-{05CB6E89-7191-4068-B122-432363273F97}" dt="2021-06-28T16:10:09.942" v="54" actId="20577"/>
          <ac:spMkLst>
            <pc:docMk/>
            <pc:sldMk cId="1802525470" sldId="260"/>
            <ac:spMk id="5" creationId="{DA8DF977-16B5-4364-A19A-EF3F44A0D036}"/>
          </ac:spMkLst>
        </pc:spChg>
      </pc:sldChg>
      <pc:sldChg chg="modSp">
        <pc:chgData name="Ionut Alin Sacalus (1907523)" userId="S::1907523@student.uwtsd.ac.uk::bb1800e9-468d-4ef3-8488-7ece40540f8f" providerId="AD" clId="Web-{05CB6E89-7191-4068-B122-432363273F97}" dt="2021-06-28T16:01:21.630" v="1" actId="20577"/>
        <pc:sldMkLst>
          <pc:docMk/>
          <pc:sldMk cId="3759738831" sldId="266"/>
        </pc:sldMkLst>
        <pc:spChg chg="mod">
          <ac:chgData name="Ionut Alin Sacalus (1907523)" userId="S::1907523@student.uwtsd.ac.uk::bb1800e9-468d-4ef3-8488-7ece40540f8f" providerId="AD" clId="Web-{05CB6E89-7191-4068-B122-432363273F97}" dt="2021-06-28T16:01:21.630" v="1" actId="20577"/>
          <ac:spMkLst>
            <pc:docMk/>
            <pc:sldMk cId="3759738831" sldId="266"/>
            <ac:spMk id="3" creationId="{A90866B5-EAC1-4160-A8D0-612D18BB0CC8}"/>
          </ac:spMkLst>
        </pc:spChg>
      </pc:sldChg>
      <pc:sldChg chg="modSp">
        <pc:chgData name="Ionut Alin Sacalus (1907523)" userId="S::1907523@student.uwtsd.ac.uk::bb1800e9-468d-4ef3-8488-7ece40540f8f" providerId="AD" clId="Web-{05CB6E89-7191-4068-B122-432363273F97}" dt="2021-06-28T16:13:28.917" v="190" actId="20577"/>
        <pc:sldMkLst>
          <pc:docMk/>
          <pc:sldMk cId="1602245129" sldId="270"/>
        </pc:sldMkLst>
        <pc:spChg chg="mod">
          <ac:chgData name="Ionut Alin Sacalus (1907523)" userId="S::1907523@student.uwtsd.ac.uk::bb1800e9-468d-4ef3-8488-7ece40540f8f" providerId="AD" clId="Web-{05CB6E89-7191-4068-B122-432363273F97}" dt="2021-06-28T16:13:28.917" v="190" actId="20577"/>
          <ac:spMkLst>
            <pc:docMk/>
            <pc:sldMk cId="1602245129" sldId="270"/>
            <ac:spMk id="3" creationId="{797C74B3-7414-419E-A2EB-B5CFC940630A}"/>
          </ac:spMkLst>
        </pc:spChg>
      </pc:sldChg>
    </pc:docChg>
  </pc:docChgLst>
  <pc:docChgLst>
    <pc:chgData name="Sofia Sacalus (1907696)" userId="S::1907696@student.uwtsd.ac.uk::a3dd765f-5f22-4c2b-bca9-7e98fb070860" providerId="AD" clId="Web-{DA9B7D44-C113-3343-0137-A86164934D19}"/>
    <pc:docChg chg="modSld">
      <pc:chgData name="Sofia Sacalus (1907696)" userId="S::1907696@student.uwtsd.ac.uk::a3dd765f-5f22-4c2b-bca9-7e98fb070860" providerId="AD" clId="Web-{DA9B7D44-C113-3343-0137-A86164934D19}" dt="2021-06-17T14:37:00.864" v="11" actId="20577"/>
      <pc:docMkLst>
        <pc:docMk/>
      </pc:docMkLst>
      <pc:sldChg chg="modSp">
        <pc:chgData name="Sofia Sacalus (1907696)" userId="S::1907696@student.uwtsd.ac.uk::a3dd765f-5f22-4c2b-bca9-7e98fb070860" providerId="AD" clId="Web-{DA9B7D44-C113-3343-0137-A86164934D19}" dt="2021-06-17T14:37:00.864" v="11" actId="20577"/>
        <pc:sldMkLst>
          <pc:docMk/>
          <pc:sldMk cId="1802525470" sldId="260"/>
        </pc:sldMkLst>
        <pc:spChg chg="mod">
          <ac:chgData name="Sofia Sacalus (1907696)" userId="S::1907696@student.uwtsd.ac.uk::a3dd765f-5f22-4c2b-bca9-7e98fb070860" providerId="AD" clId="Web-{DA9B7D44-C113-3343-0137-A86164934D19}" dt="2021-06-17T14:37:00.864" v="11" actId="20577"/>
          <ac:spMkLst>
            <pc:docMk/>
            <pc:sldMk cId="1802525470" sldId="260"/>
            <ac:spMk id="3" creationId="{85C74A9D-ACB9-4F82-802A-78DD62EC80FF}"/>
          </ac:spMkLst>
        </pc:spChg>
      </pc:sldChg>
    </pc:docChg>
  </pc:docChgLst>
  <pc:docChgLst>
    <pc:chgData name="Shana Rankin (1912354)" userId="S::1912354@student.uwtsd.ac.uk::5ef9663c-f41e-47c0-8f9e-177ebdcf3225" providerId="AD" clId="Web-{54F6E25B-BA5D-04B0-7DF7-8377DCD85E6A}"/>
    <pc:docChg chg="modSld">
      <pc:chgData name="Shana Rankin (1912354)" userId="S::1912354@student.uwtsd.ac.uk::5ef9663c-f41e-47c0-8f9e-177ebdcf3225" providerId="AD" clId="Web-{54F6E25B-BA5D-04B0-7DF7-8377DCD85E6A}" dt="2021-06-21T08:55:33.128" v="15" actId="20577"/>
      <pc:docMkLst>
        <pc:docMk/>
      </pc:docMkLst>
      <pc:sldChg chg="modSp">
        <pc:chgData name="Shana Rankin (1912354)" userId="S::1912354@student.uwtsd.ac.uk::5ef9663c-f41e-47c0-8f9e-177ebdcf3225" providerId="AD" clId="Web-{54F6E25B-BA5D-04B0-7DF7-8377DCD85E6A}" dt="2021-06-21T08:55:33.128" v="15" actId="20577"/>
        <pc:sldMkLst>
          <pc:docMk/>
          <pc:sldMk cId="1992005537" sldId="259"/>
        </pc:sldMkLst>
        <pc:spChg chg="mod">
          <ac:chgData name="Shana Rankin (1912354)" userId="S::1912354@student.uwtsd.ac.uk::5ef9663c-f41e-47c0-8f9e-177ebdcf3225" providerId="AD" clId="Web-{54F6E25B-BA5D-04B0-7DF7-8377DCD85E6A}" dt="2021-06-21T08:55:33.128" v="15" actId="20577"/>
          <ac:spMkLst>
            <pc:docMk/>
            <pc:sldMk cId="1992005537" sldId="259"/>
            <ac:spMk id="3" creationId="{0038DDC4-4B6E-4B99-AB34-16A2CF4C0909}"/>
          </ac:spMkLst>
        </pc:spChg>
      </pc:sldChg>
      <pc:sldChg chg="modSp">
        <pc:chgData name="Shana Rankin (1912354)" userId="S::1912354@student.uwtsd.ac.uk::5ef9663c-f41e-47c0-8f9e-177ebdcf3225" providerId="AD" clId="Web-{54F6E25B-BA5D-04B0-7DF7-8377DCD85E6A}" dt="2021-06-21T08:46:55.660" v="3" actId="20577"/>
        <pc:sldMkLst>
          <pc:docMk/>
          <pc:sldMk cId="884655447" sldId="263"/>
        </pc:sldMkLst>
        <pc:spChg chg="mod">
          <ac:chgData name="Shana Rankin (1912354)" userId="S::1912354@student.uwtsd.ac.uk::5ef9663c-f41e-47c0-8f9e-177ebdcf3225" providerId="AD" clId="Web-{54F6E25B-BA5D-04B0-7DF7-8377DCD85E6A}" dt="2021-06-21T08:46:55.660" v="3" actId="20577"/>
          <ac:spMkLst>
            <pc:docMk/>
            <pc:sldMk cId="884655447" sldId="263"/>
            <ac:spMk id="3" creationId="{759433F6-B8FC-4766-AAED-84074E69830F}"/>
          </ac:spMkLst>
        </pc:spChg>
      </pc:sldChg>
    </pc:docChg>
  </pc:docChgLst>
  <pc:docChgLst>
    <pc:chgData name="Ionut Alin Sacalus (1907523)" userId="S::1907523@student.uwtsd.ac.uk::bb1800e9-468d-4ef3-8488-7ece40540f8f" providerId="AD" clId="Web-{C48F314F-61A9-86F4-163E-1D123CC5EE02}"/>
    <pc:docChg chg="modSld">
      <pc:chgData name="Ionut Alin Sacalus (1907523)" userId="S::1907523@student.uwtsd.ac.uk::bb1800e9-468d-4ef3-8488-7ece40540f8f" providerId="AD" clId="Web-{C48F314F-61A9-86F4-163E-1D123CC5EE02}" dt="2021-06-25T11:24:07.679" v="21" actId="1076"/>
      <pc:docMkLst>
        <pc:docMk/>
      </pc:docMkLst>
      <pc:sldChg chg="modSp">
        <pc:chgData name="Ionut Alin Sacalus (1907523)" userId="S::1907523@student.uwtsd.ac.uk::bb1800e9-468d-4ef3-8488-7ece40540f8f" providerId="AD" clId="Web-{C48F314F-61A9-86F4-163E-1D123CC5EE02}" dt="2021-06-25T11:14:56.418" v="11" actId="20577"/>
        <pc:sldMkLst>
          <pc:docMk/>
          <pc:sldMk cId="1802525470" sldId="260"/>
        </pc:sldMkLst>
        <pc:spChg chg="mod">
          <ac:chgData name="Ionut Alin Sacalus (1907523)" userId="S::1907523@student.uwtsd.ac.uk::bb1800e9-468d-4ef3-8488-7ece40540f8f" providerId="AD" clId="Web-{C48F314F-61A9-86F4-163E-1D123CC5EE02}" dt="2021-06-25T11:14:56.418" v="11" actId="20577"/>
          <ac:spMkLst>
            <pc:docMk/>
            <pc:sldMk cId="1802525470" sldId="260"/>
            <ac:spMk id="5" creationId="{DA8DF977-16B5-4364-A19A-EF3F44A0D036}"/>
          </ac:spMkLst>
        </pc:spChg>
      </pc:sldChg>
      <pc:sldChg chg="modSp">
        <pc:chgData name="Ionut Alin Sacalus (1907523)" userId="S::1907523@student.uwtsd.ac.uk::bb1800e9-468d-4ef3-8488-7ece40540f8f" providerId="AD" clId="Web-{C48F314F-61A9-86F4-163E-1D123CC5EE02}" dt="2021-06-25T11:24:07.679" v="21" actId="1076"/>
        <pc:sldMkLst>
          <pc:docMk/>
          <pc:sldMk cId="2268619247" sldId="268"/>
        </pc:sldMkLst>
        <pc:spChg chg="mod">
          <ac:chgData name="Ionut Alin Sacalus (1907523)" userId="S::1907523@student.uwtsd.ac.uk::bb1800e9-468d-4ef3-8488-7ece40540f8f" providerId="AD" clId="Web-{C48F314F-61A9-86F4-163E-1D123CC5EE02}" dt="2021-06-25T11:24:07.679" v="21" actId="1076"/>
          <ac:spMkLst>
            <pc:docMk/>
            <pc:sldMk cId="2268619247" sldId="268"/>
            <ac:spMk id="2" creationId="{30716987-BECD-4F78-818A-00A0F9AE16D1}"/>
          </ac:spMkLst>
        </pc:spChg>
        <pc:spChg chg="mod">
          <ac:chgData name="Ionut Alin Sacalus (1907523)" userId="S::1907523@student.uwtsd.ac.uk::bb1800e9-468d-4ef3-8488-7ece40540f8f" providerId="AD" clId="Web-{C48F314F-61A9-86F4-163E-1D123CC5EE02}" dt="2021-06-25T11:15:18.543" v="20" actId="1076"/>
          <ac:spMkLst>
            <pc:docMk/>
            <pc:sldMk cId="2268619247" sldId="268"/>
            <ac:spMk id="3" creationId="{A71C4AC1-CE12-445C-ADEA-4B55F9498A67}"/>
          </ac:spMkLst>
        </pc:spChg>
      </pc:sldChg>
    </pc:docChg>
  </pc:docChgLst>
  <pc:docChgLst>
    <pc:chgData name="Sofia Sacalus (1907696)" userId="S::1907696@student.uwtsd.ac.uk::a3dd765f-5f22-4c2b-bca9-7e98fb070860" providerId="AD" clId="Web-{BF686612-D173-5240-F46B-81B993BDFA6B}"/>
    <pc:docChg chg="modSld sldOrd">
      <pc:chgData name="Sofia Sacalus (1907696)" userId="S::1907696@student.uwtsd.ac.uk::a3dd765f-5f22-4c2b-bca9-7e98fb070860" providerId="AD" clId="Web-{BF686612-D173-5240-F46B-81B993BDFA6B}" dt="2021-06-22T12:22:05.269" v="64" actId="14100"/>
      <pc:docMkLst>
        <pc:docMk/>
      </pc:docMkLst>
      <pc:sldChg chg="modSp">
        <pc:chgData name="Sofia Sacalus (1907696)" userId="S::1907696@student.uwtsd.ac.uk::a3dd765f-5f22-4c2b-bca9-7e98fb070860" providerId="AD" clId="Web-{BF686612-D173-5240-F46B-81B993BDFA6B}" dt="2021-06-22T11:53:02.332" v="60" actId="20577"/>
        <pc:sldMkLst>
          <pc:docMk/>
          <pc:sldMk cId="1802525470" sldId="260"/>
        </pc:sldMkLst>
        <pc:spChg chg="mod">
          <ac:chgData name="Sofia Sacalus (1907696)" userId="S::1907696@student.uwtsd.ac.uk::a3dd765f-5f22-4c2b-bca9-7e98fb070860" providerId="AD" clId="Web-{BF686612-D173-5240-F46B-81B993BDFA6B}" dt="2021-06-22T11:53:02.332" v="60" actId="20577"/>
          <ac:spMkLst>
            <pc:docMk/>
            <pc:sldMk cId="1802525470" sldId="260"/>
            <ac:spMk id="7" creationId="{5A110CED-5663-4E29-B609-C3E263FE79DD}"/>
          </ac:spMkLst>
        </pc:spChg>
      </pc:sldChg>
      <pc:sldChg chg="modSp">
        <pc:chgData name="Sofia Sacalus (1907696)" userId="S::1907696@student.uwtsd.ac.uk::a3dd765f-5f22-4c2b-bca9-7e98fb070860" providerId="AD" clId="Web-{BF686612-D173-5240-F46B-81B993BDFA6B}" dt="2021-06-22T12:22:05.269" v="64" actId="14100"/>
        <pc:sldMkLst>
          <pc:docMk/>
          <pc:sldMk cId="2773560927" sldId="264"/>
        </pc:sldMkLst>
        <pc:spChg chg="mod">
          <ac:chgData name="Sofia Sacalus (1907696)" userId="S::1907696@student.uwtsd.ac.uk::a3dd765f-5f22-4c2b-bca9-7e98fb070860" providerId="AD" clId="Web-{BF686612-D173-5240-F46B-81B993BDFA6B}" dt="2021-06-22T12:22:05.269" v="64" actId="14100"/>
          <ac:spMkLst>
            <pc:docMk/>
            <pc:sldMk cId="2773560927" sldId="264"/>
            <ac:spMk id="10" creationId="{C86B9484-EFE2-4BEF-A54F-EA4663ECD039}"/>
          </ac:spMkLst>
        </pc:spChg>
      </pc:sldChg>
      <pc:sldChg chg="modSp">
        <pc:chgData name="Sofia Sacalus (1907696)" userId="S::1907696@student.uwtsd.ac.uk::a3dd765f-5f22-4c2b-bca9-7e98fb070860" providerId="AD" clId="Web-{BF686612-D173-5240-F46B-81B993BDFA6B}" dt="2021-06-22T11:48:15.340" v="33" actId="20577"/>
        <pc:sldMkLst>
          <pc:docMk/>
          <pc:sldMk cId="3759738831" sldId="266"/>
        </pc:sldMkLst>
        <pc:spChg chg="mod">
          <ac:chgData name="Sofia Sacalus (1907696)" userId="S::1907696@student.uwtsd.ac.uk::a3dd765f-5f22-4c2b-bca9-7e98fb070860" providerId="AD" clId="Web-{BF686612-D173-5240-F46B-81B993BDFA6B}" dt="2021-06-22T11:48:15.340" v="33" actId="20577"/>
          <ac:spMkLst>
            <pc:docMk/>
            <pc:sldMk cId="3759738831" sldId="266"/>
            <ac:spMk id="2" creationId="{6503FDC6-C5E6-4B87-82FC-C45F1A333B75}"/>
          </ac:spMkLst>
        </pc:spChg>
      </pc:sldChg>
      <pc:sldChg chg="ord">
        <pc:chgData name="Sofia Sacalus (1907696)" userId="S::1907696@student.uwtsd.ac.uk::a3dd765f-5f22-4c2b-bca9-7e98fb070860" providerId="AD" clId="Web-{BF686612-D173-5240-F46B-81B993BDFA6B}" dt="2021-06-22T12:05:04.133" v="62"/>
        <pc:sldMkLst>
          <pc:docMk/>
          <pc:sldMk cId="1376830513" sldId="267"/>
        </pc:sldMkLst>
      </pc:sldChg>
    </pc:docChg>
  </pc:docChgLst>
  <pc:docChgLst>
    <pc:chgData name="Theresa Reynolds (1912751)" userId="S::1912751@student.uwtsd.ac.uk::33a00228-c561-437c-ac9f-a5586581906f" providerId="AD" clId="Web-{6C3EE3AD-064C-4BE4-B17D-4C4349D95369}"/>
    <pc:docChg chg="addSld modSld">
      <pc:chgData name="Theresa Reynolds (1912751)" userId="S::1912751@student.uwtsd.ac.uk::33a00228-c561-437c-ac9f-a5586581906f" providerId="AD" clId="Web-{6C3EE3AD-064C-4BE4-B17D-4C4349D95369}" dt="2021-07-07T21:55:45.595" v="496" actId="1076"/>
      <pc:docMkLst>
        <pc:docMk/>
      </pc:docMkLst>
      <pc:sldChg chg="modSp">
        <pc:chgData name="Theresa Reynolds (1912751)" userId="S::1912751@student.uwtsd.ac.uk::33a00228-c561-437c-ac9f-a5586581906f" providerId="AD" clId="Web-{6C3EE3AD-064C-4BE4-B17D-4C4349D95369}" dt="2021-07-07T21:05:55.399" v="485" actId="20577"/>
        <pc:sldMkLst>
          <pc:docMk/>
          <pc:sldMk cId="1992005537" sldId="259"/>
        </pc:sldMkLst>
        <pc:spChg chg="mod">
          <ac:chgData name="Theresa Reynolds (1912751)" userId="S::1912751@student.uwtsd.ac.uk::33a00228-c561-437c-ac9f-a5586581906f" providerId="AD" clId="Web-{6C3EE3AD-064C-4BE4-B17D-4C4349D95369}" dt="2021-07-07T21:05:55.399" v="485" actId="20577"/>
          <ac:spMkLst>
            <pc:docMk/>
            <pc:sldMk cId="1992005537" sldId="259"/>
            <ac:spMk id="3" creationId="{0038DDC4-4B6E-4B99-AB34-16A2CF4C0909}"/>
          </ac:spMkLst>
        </pc:spChg>
      </pc:sldChg>
      <pc:sldChg chg="modSp">
        <pc:chgData name="Theresa Reynolds (1912751)" userId="S::1912751@student.uwtsd.ac.uk::33a00228-c561-437c-ac9f-a5586581906f" providerId="AD" clId="Web-{6C3EE3AD-064C-4BE4-B17D-4C4349D95369}" dt="2021-07-07T19:28:49.097" v="21" actId="20577"/>
        <pc:sldMkLst>
          <pc:docMk/>
          <pc:sldMk cId="3759738831" sldId="266"/>
        </pc:sldMkLst>
        <pc:spChg chg="mod">
          <ac:chgData name="Theresa Reynolds (1912751)" userId="S::1912751@student.uwtsd.ac.uk::33a00228-c561-437c-ac9f-a5586581906f" providerId="AD" clId="Web-{6C3EE3AD-064C-4BE4-B17D-4C4349D95369}" dt="2021-07-07T19:28:49.097" v="21" actId="20577"/>
          <ac:spMkLst>
            <pc:docMk/>
            <pc:sldMk cId="3759738831" sldId="266"/>
            <ac:spMk id="3" creationId="{A90866B5-EAC1-4160-A8D0-612D18BB0CC8}"/>
          </ac:spMkLst>
        </pc:spChg>
      </pc:sldChg>
      <pc:sldChg chg="addSp modSp">
        <pc:chgData name="Theresa Reynolds (1912751)" userId="S::1912751@student.uwtsd.ac.uk::33a00228-c561-437c-ac9f-a5586581906f" providerId="AD" clId="Web-{6C3EE3AD-064C-4BE4-B17D-4C4349D95369}" dt="2021-07-07T21:55:45.595" v="496" actId="1076"/>
        <pc:sldMkLst>
          <pc:docMk/>
          <pc:sldMk cId="1376830513" sldId="267"/>
        </pc:sldMkLst>
        <pc:spChg chg="mod">
          <ac:chgData name="Theresa Reynolds (1912751)" userId="S::1912751@student.uwtsd.ac.uk::33a00228-c561-437c-ac9f-a5586581906f" providerId="AD" clId="Web-{6C3EE3AD-064C-4BE4-B17D-4C4349D95369}" dt="2021-07-07T21:55:45.595" v="496" actId="1076"/>
          <ac:spMkLst>
            <pc:docMk/>
            <pc:sldMk cId="1376830513" sldId="267"/>
            <ac:spMk id="2" creationId="{240D98FE-AC14-4F07-A1AC-079CAA4FE094}"/>
          </ac:spMkLst>
        </pc:spChg>
        <pc:spChg chg="mod">
          <ac:chgData name="Theresa Reynolds (1912751)" userId="S::1912751@student.uwtsd.ac.uk::33a00228-c561-437c-ac9f-a5586581906f" providerId="AD" clId="Web-{6C3EE3AD-064C-4BE4-B17D-4C4349D95369}" dt="2021-07-07T21:08:39.527" v="494" actId="1076"/>
          <ac:spMkLst>
            <pc:docMk/>
            <pc:sldMk cId="1376830513" sldId="267"/>
            <ac:spMk id="3" creationId="{8A33BDB4-CAEA-471F-B1D4-F43B2ED8897B}"/>
          </ac:spMkLst>
        </pc:spChg>
        <pc:spChg chg="add mod">
          <ac:chgData name="Theresa Reynolds (1912751)" userId="S::1912751@student.uwtsd.ac.uk::33a00228-c561-437c-ac9f-a5586581906f" providerId="AD" clId="Web-{6C3EE3AD-064C-4BE4-B17D-4C4349D95369}" dt="2021-07-07T21:08:28.386" v="492" actId="14100"/>
          <ac:spMkLst>
            <pc:docMk/>
            <pc:sldMk cId="1376830513" sldId="267"/>
            <ac:spMk id="4" creationId="{4D9BB8F5-CB75-4981-A47D-8CA2AD7FEFEB}"/>
          </ac:spMkLst>
        </pc:spChg>
      </pc:sldChg>
      <pc:sldChg chg="modSp">
        <pc:chgData name="Theresa Reynolds (1912751)" userId="S::1912751@student.uwtsd.ac.uk::33a00228-c561-437c-ac9f-a5586581906f" providerId="AD" clId="Web-{6C3EE3AD-064C-4BE4-B17D-4C4349D95369}" dt="2021-07-07T21:07:33.104" v="491" actId="14100"/>
        <pc:sldMkLst>
          <pc:docMk/>
          <pc:sldMk cId="1602245129" sldId="270"/>
        </pc:sldMkLst>
        <pc:spChg chg="mod">
          <ac:chgData name="Theresa Reynolds (1912751)" userId="S::1912751@student.uwtsd.ac.uk::33a00228-c561-437c-ac9f-a5586581906f" providerId="AD" clId="Web-{6C3EE3AD-064C-4BE4-B17D-4C4349D95369}" dt="2021-07-07T21:07:33.104" v="491" actId="14100"/>
          <ac:spMkLst>
            <pc:docMk/>
            <pc:sldMk cId="1602245129" sldId="270"/>
            <ac:spMk id="3" creationId="{797C74B3-7414-419E-A2EB-B5CFC940630A}"/>
          </ac:spMkLst>
        </pc:spChg>
      </pc:sldChg>
      <pc:sldChg chg="modSp">
        <pc:chgData name="Theresa Reynolds (1912751)" userId="S::1912751@student.uwtsd.ac.uk::33a00228-c561-437c-ac9f-a5586581906f" providerId="AD" clId="Web-{6C3EE3AD-064C-4BE4-B17D-4C4349D95369}" dt="2021-07-07T20:15:04.312" v="472" actId="1076"/>
        <pc:sldMkLst>
          <pc:docMk/>
          <pc:sldMk cId="1697110187" sldId="278"/>
        </pc:sldMkLst>
        <pc:spChg chg="mod">
          <ac:chgData name="Theresa Reynolds (1912751)" userId="S::1912751@student.uwtsd.ac.uk::33a00228-c561-437c-ac9f-a5586581906f" providerId="AD" clId="Web-{6C3EE3AD-064C-4BE4-B17D-4C4349D95369}" dt="2021-07-07T20:14:57.906" v="471" actId="1076"/>
          <ac:spMkLst>
            <pc:docMk/>
            <pc:sldMk cId="1697110187" sldId="278"/>
            <ac:spMk id="2" creationId="{571EE9F6-C61B-43AE-8CA0-919AE94B6121}"/>
          </ac:spMkLst>
        </pc:spChg>
        <pc:spChg chg="mod">
          <ac:chgData name="Theresa Reynolds (1912751)" userId="S::1912751@student.uwtsd.ac.uk::33a00228-c561-437c-ac9f-a5586581906f" providerId="AD" clId="Web-{6C3EE3AD-064C-4BE4-B17D-4C4349D95369}" dt="2021-07-07T20:15:04.312" v="472" actId="1076"/>
          <ac:spMkLst>
            <pc:docMk/>
            <pc:sldMk cId="1697110187" sldId="278"/>
            <ac:spMk id="3" creationId="{E01E2C14-5790-4EE9-88AA-9F734BC53CCF}"/>
          </ac:spMkLst>
        </pc:spChg>
      </pc:sldChg>
      <pc:sldChg chg="addSp delSp modSp new">
        <pc:chgData name="Theresa Reynolds (1912751)" userId="S::1912751@student.uwtsd.ac.uk::33a00228-c561-437c-ac9f-a5586581906f" providerId="AD" clId="Web-{6C3EE3AD-064C-4BE4-B17D-4C4349D95369}" dt="2021-07-07T20:04:12.509" v="253"/>
        <pc:sldMkLst>
          <pc:docMk/>
          <pc:sldMk cId="1478351016" sldId="279"/>
        </pc:sldMkLst>
        <pc:spChg chg="add mod">
          <ac:chgData name="Theresa Reynolds (1912751)" userId="S::1912751@student.uwtsd.ac.uk::33a00228-c561-437c-ac9f-a5586581906f" providerId="AD" clId="Web-{6C3EE3AD-064C-4BE4-B17D-4C4349D95369}" dt="2021-07-07T19:34:58.281" v="122" actId="14100"/>
          <ac:spMkLst>
            <pc:docMk/>
            <pc:sldMk cId="1478351016" sldId="279"/>
            <ac:spMk id="2" creationId="{49BB6469-7084-4448-B862-EF7C7BCE5E52}"/>
          </ac:spMkLst>
        </pc:spChg>
        <pc:spChg chg="add del">
          <ac:chgData name="Theresa Reynolds (1912751)" userId="S::1912751@student.uwtsd.ac.uk::33a00228-c561-437c-ac9f-a5586581906f" providerId="AD" clId="Web-{6C3EE3AD-064C-4BE4-B17D-4C4349D95369}" dt="2021-07-07T20:04:12.509" v="253"/>
          <ac:spMkLst>
            <pc:docMk/>
            <pc:sldMk cId="1478351016" sldId="279"/>
            <ac:spMk id="3" creationId="{D8E29C0F-2A67-4BB7-8D19-CFE11AAB8A66}"/>
          </ac:spMkLst>
        </pc:spChg>
        <pc:spChg chg="add del">
          <ac:chgData name="Theresa Reynolds (1912751)" userId="S::1912751@student.uwtsd.ac.uk::33a00228-c561-437c-ac9f-a5586581906f" providerId="AD" clId="Web-{6C3EE3AD-064C-4BE4-B17D-4C4349D95369}" dt="2021-07-07T20:04:10.118" v="252"/>
          <ac:spMkLst>
            <pc:docMk/>
            <pc:sldMk cId="1478351016" sldId="279"/>
            <ac:spMk id="4" creationId="{27BE9FDC-8FD7-4485-A83E-182CF7EEB2CE}"/>
          </ac:spMkLst>
        </pc:spChg>
      </pc:sldChg>
    </pc:docChg>
  </pc:docChgLst>
  <pc:docChgLst>
    <pc:chgData name="Shana Rankin (1912354)" userId="S::1912354@student.uwtsd.ac.uk::5ef9663c-f41e-47c0-8f9e-177ebdcf3225" providerId="AD" clId="Web-{2FF0A05C-B219-32EC-0EBA-710365FF6CD3}"/>
    <pc:docChg chg="addSld modSld">
      <pc:chgData name="Shana Rankin (1912354)" userId="S::1912354@student.uwtsd.ac.uk::5ef9663c-f41e-47c0-8f9e-177ebdcf3225" providerId="AD" clId="Web-{2FF0A05C-B219-32EC-0EBA-710365FF6CD3}" dt="2021-06-15T19:50:55.035" v="16" actId="20577"/>
      <pc:docMkLst>
        <pc:docMk/>
      </pc:docMkLst>
      <pc:sldChg chg="modSp">
        <pc:chgData name="Shana Rankin (1912354)" userId="S::1912354@student.uwtsd.ac.uk::5ef9663c-f41e-47c0-8f9e-177ebdcf3225" providerId="AD" clId="Web-{2FF0A05C-B219-32EC-0EBA-710365FF6CD3}" dt="2021-06-15T19:39:18.643" v="1" actId="20577"/>
        <pc:sldMkLst>
          <pc:docMk/>
          <pc:sldMk cId="109857222" sldId="256"/>
        </pc:sldMkLst>
        <pc:spChg chg="mod">
          <ac:chgData name="Shana Rankin (1912354)" userId="S::1912354@student.uwtsd.ac.uk::5ef9663c-f41e-47c0-8f9e-177ebdcf3225" providerId="AD" clId="Web-{2FF0A05C-B219-32EC-0EBA-710365FF6CD3}" dt="2021-06-15T19:39:18.643" v="1" actId="20577"/>
          <ac:spMkLst>
            <pc:docMk/>
            <pc:sldMk cId="109857222" sldId="256"/>
            <ac:spMk id="2" creationId="{00000000-0000-0000-0000-000000000000}"/>
          </ac:spMkLst>
        </pc:spChg>
      </pc:sldChg>
      <pc:sldChg chg="modSp">
        <pc:chgData name="Shana Rankin (1912354)" userId="S::1912354@student.uwtsd.ac.uk::5ef9663c-f41e-47c0-8f9e-177ebdcf3225" providerId="AD" clId="Web-{2FF0A05C-B219-32EC-0EBA-710365FF6CD3}" dt="2021-06-15T19:46:39.123" v="4" actId="20577"/>
        <pc:sldMkLst>
          <pc:docMk/>
          <pc:sldMk cId="3838743806" sldId="257"/>
        </pc:sldMkLst>
        <pc:spChg chg="mod">
          <ac:chgData name="Shana Rankin (1912354)" userId="S::1912354@student.uwtsd.ac.uk::5ef9663c-f41e-47c0-8f9e-177ebdcf3225" providerId="AD" clId="Web-{2FF0A05C-B219-32EC-0EBA-710365FF6CD3}" dt="2021-06-15T19:46:39.123" v="4" actId="20577"/>
          <ac:spMkLst>
            <pc:docMk/>
            <pc:sldMk cId="3838743806" sldId="257"/>
            <ac:spMk id="3" creationId="{A1236412-73EE-441D-B965-3B9C642C2A0D}"/>
          </ac:spMkLst>
        </pc:spChg>
      </pc:sldChg>
      <pc:sldChg chg="modSp new">
        <pc:chgData name="Shana Rankin (1912354)" userId="S::1912354@student.uwtsd.ac.uk::5ef9663c-f41e-47c0-8f9e-177ebdcf3225" providerId="AD" clId="Web-{2FF0A05C-B219-32EC-0EBA-710365FF6CD3}" dt="2021-06-15T19:50:55.035" v="16" actId="20577"/>
        <pc:sldMkLst>
          <pc:docMk/>
          <pc:sldMk cId="2574455419" sldId="258"/>
        </pc:sldMkLst>
        <pc:spChg chg="mod">
          <ac:chgData name="Shana Rankin (1912354)" userId="S::1912354@student.uwtsd.ac.uk::5ef9663c-f41e-47c0-8f9e-177ebdcf3225" providerId="AD" clId="Web-{2FF0A05C-B219-32EC-0EBA-710365FF6CD3}" dt="2021-06-15T19:50:55.035" v="16" actId="20577"/>
          <ac:spMkLst>
            <pc:docMk/>
            <pc:sldMk cId="2574455419" sldId="258"/>
            <ac:spMk id="2" creationId="{F9D1C5B4-B60A-46BA-92F9-C3688A4F1CA5}"/>
          </ac:spMkLst>
        </pc:spChg>
      </pc:sldChg>
    </pc:docChg>
  </pc:docChgLst>
  <pc:docChgLst>
    <pc:chgData name="Nikole Atkinson (1910236)" userId="S::1910236@student.uwtsd.ac.uk::d83a9554-6e36-4029-991f-6488af026bdc" providerId="AD" clId="Web-{A14D7CA1-2EC4-70DF-9271-71EF8DAB1067}"/>
    <pc:docChg chg="modSld">
      <pc:chgData name="Nikole Atkinson (1910236)" userId="S::1910236@student.uwtsd.ac.uk::d83a9554-6e36-4029-991f-6488af026bdc" providerId="AD" clId="Web-{A14D7CA1-2EC4-70DF-9271-71EF8DAB1067}" dt="2021-07-05T20:39:11.395" v="186" actId="20577"/>
      <pc:docMkLst>
        <pc:docMk/>
      </pc:docMkLst>
      <pc:sldChg chg="modSp">
        <pc:chgData name="Nikole Atkinson (1910236)" userId="S::1910236@student.uwtsd.ac.uk::d83a9554-6e36-4029-991f-6488af026bdc" providerId="AD" clId="Web-{A14D7CA1-2EC4-70DF-9271-71EF8DAB1067}" dt="2021-07-05T20:39:11.395" v="186" actId="20577"/>
        <pc:sldMkLst>
          <pc:docMk/>
          <pc:sldMk cId="2773560927" sldId="264"/>
        </pc:sldMkLst>
        <pc:spChg chg="mod">
          <ac:chgData name="Nikole Atkinson (1910236)" userId="S::1910236@student.uwtsd.ac.uk::d83a9554-6e36-4029-991f-6488af026bdc" providerId="AD" clId="Web-{A14D7CA1-2EC4-70DF-9271-71EF8DAB1067}" dt="2021-07-05T20:39:11.395" v="186" actId="20577"/>
          <ac:spMkLst>
            <pc:docMk/>
            <pc:sldMk cId="2773560927" sldId="264"/>
            <ac:spMk id="10" creationId="{C86B9484-EFE2-4BEF-A54F-EA4663ECD039}"/>
          </ac:spMkLst>
        </pc:spChg>
      </pc:sldChg>
    </pc:docChg>
  </pc:docChgLst>
  <pc:docChgLst>
    <pc:chgData name="Chantelle Elaine Simmonds" userId="6d4e6908-6b67-4352-8c84-cc7fe278df4a" providerId="ADAL" clId="{0BB4B0E2-D6C4-7843-8159-B445D66852AF}"/>
    <pc:docChg chg="undo custSel modSld">
      <pc:chgData name="Chantelle Elaine Simmonds" userId="6d4e6908-6b67-4352-8c84-cc7fe278df4a" providerId="ADAL" clId="{0BB4B0E2-D6C4-7843-8159-B445D66852AF}" dt="2021-06-29T22:38:02.303" v="371" actId="1076"/>
      <pc:docMkLst>
        <pc:docMk/>
      </pc:docMkLst>
      <pc:sldChg chg="modSp mod modClrScheme chgLayout">
        <pc:chgData name="Chantelle Elaine Simmonds" userId="6d4e6908-6b67-4352-8c84-cc7fe278df4a" providerId="ADAL" clId="{0BB4B0E2-D6C4-7843-8159-B445D66852AF}" dt="2021-06-27T20:38:21.388" v="3" actId="1076"/>
        <pc:sldMkLst>
          <pc:docMk/>
          <pc:sldMk cId="1802525470" sldId="260"/>
        </pc:sldMkLst>
        <pc:spChg chg="mod ord">
          <ac:chgData name="Chantelle Elaine Simmonds" userId="6d4e6908-6b67-4352-8c84-cc7fe278df4a" providerId="ADAL" clId="{0BB4B0E2-D6C4-7843-8159-B445D66852AF}" dt="2021-06-27T20:38:13.107" v="1" actId="1076"/>
          <ac:spMkLst>
            <pc:docMk/>
            <pc:sldMk cId="1802525470" sldId="260"/>
            <ac:spMk id="5" creationId="{DA8DF977-16B5-4364-A19A-EF3F44A0D036}"/>
          </ac:spMkLst>
        </pc:spChg>
        <pc:spChg chg="mod ord">
          <ac:chgData name="Chantelle Elaine Simmonds" userId="6d4e6908-6b67-4352-8c84-cc7fe278df4a" providerId="ADAL" clId="{0BB4B0E2-D6C4-7843-8159-B445D66852AF}" dt="2021-06-27T20:38:21.388" v="3" actId="1076"/>
          <ac:spMkLst>
            <pc:docMk/>
            <pc:sldMk cId="1802525470" sldId="260"/>
            <ac:spMk id="7" creationId="{5A110CED-5663-4E29-B609-C3E263FE79DD}"/>
          </ac:spMkLst>
        </pc:spChg>
      </pc:sldChg>
      <pc:sldChg chg="modSp">
        <pc:chgData name="Chantelle Elaine Simmonds" userId="6d4e6908-6b67-4352-8c84-cc7fe278df4a" providerId="ADAL" clId="{0BB4B0E2-D6C4-7843-8159-B445D66852AF}" dt="2021-06-29T22:38:02.303" v="371" actId="1076"/>
        <pc:sldMkLst>
          <pc:docMk/>
          <pc:sldMk cId="3765480007" sldId="261"/>
        </pc:sldMkLst>
        <pc:spChg chg="mod">
          <ac:chgData name="Chantelle Elaine Simmonds" userId="6d4e6908-6b67-4352-8c84-cc7fe278df4a" providerId="ADAL" clId="{0BB4B0E2-D6C4-7843-8159-B445D66852AF}" dt="2021-06-29T22:38:02.303" v="371" actId="1076"/>
          <ac:spMkLst>
            <pc:docMk/>
            <pc:sldMk cId="3765480007" sldId="261"/>
            <ac:spMk id="4" creationId="{1DF38F3A-3EC9-4732-9157-4D21396323AD}"/>
          </ac:spMkLst>
        </pc:spChg>
      </pc:sldChg>
      <pc:sldChg chg="modSp">
        <pc:chgData name="Chantelle Elaine Simmonds" userId="6d4e6908-6b67-4352-8c84-cc7fe278df4a" providerId="ADAL" clId="{0BB4B0E2-D6C4-7843-8159-B445D66852AF}" dt="2021-06-27T20:40:59.924" v="14" actId="1076"/>
        <pc:sldMkLst>
          <pc:docMk/>
          <pc:sldMk cId="884655447" sldId="263"/>
        </pc:sldMkLst>
        <pc:spChg chg="mod">
          <ac:chgData name="Chantelle Elaine Simmonds" userId="6d4e6908-6b67-4352-8c84-cc7fe278df4a" providerId="ADAL" clId="{0BB4B0E2-D6C4-7843-8159-B445D66852AF}" dt="2021-06-27T20:40:43.950" v="12" actId="14100"/>
          <ac:spMkLst>
            <pc:docMk/>
            <pc:sldMk cId="884655447" sldId="263"/>
            <ac:spMk id="2" creationId="{7712D4A3-AD1A-45C2-8312-5366B8F17CAE}"/>
          </ac:spMkLst>
        </pc:spChg>
        <pc:spChg chg="mod">
          <ac:chgData name="Chantelle Elaine Simmonds" userId="6d4e6908-6b67-4352-8c84-cc7fe278df4a" providerId="ADAL" clId="{0BB4B0E2-D6C4-7843-8159-B445D66852AF}" dt="2021-06-27T20:40:51.901" v="13" actId="1076"/>
          <ac:spMkLst>
            <pc:docMk/>
            <pc:sldMk cId="884655447" sldId="263"/>
            <ac:spMk id="3" creationId="{759433F6-B8FC-4766-AAED-84074E69830F}"/>
          </ac:spMkLst>
        </pc:spChg>
        <pc:spChg chg="mod">
          <ac:chgData name="Chantelle Elaine Simmonds" userId="6d4e6908-6b67-4352-8c84-cc7fe278df4a" providerId="ADAL" clId="{0BB4B0E2-D6C4-7843-8159-B445D66852AF}" dt="2021-06-27T20:40:59.924" v="14" actId="1076"/>
          <ac:spMkLst>
            <pc:docMk/>
            <pc:sldMk cId="884655447" sldId="263"/>
            <ac:spMk id="101" creationId="{FF8E2A57-6A0A-4CC3-876C-4D5697F77E1D}"/>
          </ac:spMkLst>
        </pc:spChg>
      </pc:sldChg>
      <pc:sldChg chg="modSp mod modClrScheme chgLayout">
        <pc:chgData name="Chantelle Elaine Simmonds" userId="6d4e6908-6b67-4352-8c84-cc7fe278df4a" providerId="ADAL" clId="{0BB4B0E2-D6C4-7843-8159-B445D66852AF}" dt="2021-06-27T20:39:43.875" v="9" actId="1076"/>
        <pc:sldMkLst>
          <pc:docMk/>
          <pc:sldMk cId="3759738831" sldId="266"/>
        </pc:sldMkLst>
        <pc:spChg chg="mod ord">
          <ac:chgData name="Chantelle Elaine Simmonds" userId="6d4e6908-6b67-4352-8c84-cc7fe278df4a" providerId="ADAL" clId="{0BB4B0E2-D6C4-7843-8159-B445D66852AF}" dt="2021-06-27T20:39:40.169" v="8" actId="1076"/>
          <ac:spMkLst>
            <pc:docMk/>
            <pc:sldMk cId="3759738831" sldId="266"/>
            <ac:spMk id="2" creationId="{6503FDC6-C5E6-4B87-82FC-C45F1A333B75}"/>
          </ac:spMkLst>
        </pc:spChg>
        <pc:spChg chg="mod ord">
          <ac:chgData name="Chantelle Elaine Simmonds" userId="6d4e6908-6b67-4352-8c84-cc7fe278df4a" providerId="ADAL" clId="{0BB4B0E2-D6C4-7843-8159-B445D66852AF}" dt="2021-06-27T20:39:43.875" v="9" actId="1076"/>
          <ac:spMkLst>
            <pc:docMk/>
            <pc:sldMk cId="3759738831" sldId="266"/>
            <ac:spMk id="3" creationId="{A90866B5-EAC1-4160-A8D0-612D18BB0CC8}"/>
          </ac:spMkLst>
        </pc:spChg>
      </pc:sldChg>
      <pc:sldChg chg="modSp">
        <pc:chgData name="Chantelle Elaine Simmonds" userId="6d4e6908-6b67-4352-8c84-cc7fe278df4a" providerId="ADAL" clId="{0BB4B0E2-D6C4-7843-8159-B445D66852AF}" dt="2021-06-27T20:42:49.453" v="25" actId="1076"/>
        <pc:sldMkLst>
          <pc:docMk/>
          <pc:sldMk cId="1376830513" sldId="267"/>
        </pc:sldMkLst>
        <pc:spChg chg="mod">
          <ac:chgData name="Chantelle Elaine Simmonds" userId="6d4e6908-6b67-4352-8c84-cc7fe278df4a" providerId="ADAL" clId="{0BB4B0E2-D6C4-7843-8159-B445D66852AF}" dt="2021-06-27T20:42:49.453" v="25" actId="1076"/>
          <ac:spMkLst>
            <pc:docMk/>
            <pc:sldMk cId="1376830513" sldId="267"/>
            <ac:spMk id="2" creationId="{240D98FE-AC14-4F07-A1AC-079CAA4FE094}"/>
          </ac:spMkLst>
        </pc:spChg>
      </pc:sldChg>
      <pc:sldChg chg="modSp">
        <pc:chgData name="Chantelle Elaine Simmonds" userId="6d4e6908-6b67-4352-8c84-cc7fe278df4a" providerId="ADAL" clId="{0BB4B0E2-D6C4-7843-8159-B445D66852AF}" dt="2021-06-27T20:42:50.525" v="26" actId="1076"/>
        <pc:sldMkLst>
          <pc:docMk/>
          <pc:sldMk cId="3289958427" sldId="269"/>
        </pc:sldMkLst>
        <pc:spChg chg="mod">
          <ac:chgData name="Chantelle Elaine Simmonds" userId="6d4e6908-6b67-4352-8c84-cc7fe278df4a" providerId="ADAL" clId="{0BB4B0E2-D6C4-7843-8159-B445D66852AF}" dt="2021-06-27T20:41:21.084" v="17" actId="14100"/>
          <ac:spMkLst>
            <pc:docMk/>
            <pc:sldMk cId="3289958427" sldId="269"/>
            <ac:spMk id="2" creationId="{3E44C082-A794-46A6-84D2-71B5AD24E41E}"/>
          </ac:spMkLst>
        </pc:spChg>
        <pc:graphicFrameChg chg="mod">
          <ac:chgData name="Chantelle Elaine Simmonds" userId="6d4e6908-6b67-4352-8c84-cc7fe278df4a" providerId="ADAL" clId="{0BB4B0E2-D6C4-7843-8159-B445D66852AF}" dt="2021-06-27T20:42:50.525" v="26" actId="1076"/>
          <ac:graphicFrameMkLst>
            <pc:docMk/>
            <pc:sldMk cId="3289958427" sldId="269"/>
            <ac:graphicFrameMk id="5" creationId="{544FC841-42D8-4CA4-840F-A2F87EC5CF2C}"/>
          </ac:graphicFrameMkLst>
        </pc:graphicFrameChg>
      </pc:sldChg>
      <pc:sldChg chg="modSp mod modClrScheme chgLayout">
        <pc:chgData name="Chantelle Elaine Simmonds" userId="6d4e6908-6b67-4352-8c84-cc7fe278df4a" providerId="ADAL" clId="{0BB4B0E2-D6C4-7843-8159-B445D66852AF}" dt="2021-06-27T20:38:40.433" v="4" actId="700"/>
        <pc:sldMkLst>
          <pc:docMk/>
          <pc:sldMk cId="1602245129" sldId="270"/>
        </pc:sldMkLst>
        <pc:spChg chg="mod ord">
          <ac:chgData name="Chantelle Elaine Simmonds" userId="6d4e6908-6b67-4352-8c84-cc7fe278df4a" providerId="ADAL" clId="{0BB4B0E2-D6C4-7843-8159-B445D66852AF}" dt="2021-06-27T20:38:40.433" v="4" actId="700"/>
          <ac:spMkLst>
            <pc:docMk/>
            <pc:sldMk cId="1602245129" sldId="270"/>
            <ac:spMk id="3" creationId="{797C74B3-7414-419E-A2EB-B5CFC940630A}"/>
          </ac:spMkLst>
        </pc:spChg>
      </pc:sldChg>
    </pc:docChg>
  </pc:docChgLst>
  <pc:docChgLst>
    <pc:chgData name="Theresa Reynolds (1912751)" userId="S::1912751@student.uwtsd.ac.uk::33a00228-c561-437c-ac9f-a5586581906f" providerId="AD" clId="Web-{A943373A-D97C-ED54-99BE-A8D0C258F7FB}"/>
    <pc:docChg chg="addSld modSld">
      <pc:chgData name="Theresa Reynolds (1912751)" userId="S::1912751@student.uwtsd.ac.uk::33a00228-c561-437c-ac9f-a5586581906f" providerId="AD" clId="Web-{A943373A-D97C-ED54-99BE-A8D0C258F7FB}" dt="2021-06-16T12:35:59.924" v="370" actId="20577"/>
      <pc:docMkLst>
        <pc:docMk/>
      </pc:docMkLst>
      <pc:sldChg chg="addSp delSp modSp new">
        <pc:chgData name="Theresa Reynolds (1912751)" userId="S::1912751@student.uwtsd.ac.uk::33a00228-c561-437c-ac9f-a5586581906f" providerId="AD" clId="Web-{A943373A-D97C-ED54-99BE-A8D0C258F7FB}" dt="2021-06-16T12:35:59.924" v="370" actId="20577"/>
        <pc:sldMkLst>
          <pc:docMk/>
          <pc:sldMk cId="3765480007" sldId="261"/>
        </pc:sldMkLst>
        <pc:spChg chg="add mod">
          <ac:chgData name="Theresa Reynolds (1912751)" userId="S::1912751@student.uwtsd.ac.uk::33a00228-c561-437c-ac9f-a5586581906f" providerId="AD" clId="Web-{A943373A-D97C-ED54-99BE-A8D0C258F7FB}" dt="2021-06-16T11:05:17.696" v="7" actId="20577"/>
          <ac:spMkLst>
            <pc:docMk/>
            <pc:sldMk cId="3765480007" sldId="261"/>
            <ac:spMk id="4" creationId="{87D82C65-5C48-406F-AA3E-903DFE3E636B}"/>
          </ac:spMkLst>
        </pc:spChg>
        <pc:spChg chg="add del mod">
          <ac:chgData name="Theresa Reynolds (1912751)" userId="S::1912751@student.uwtsd.ac.uk::33a00228-c561-437c-ac9f-a5586581906f" providerId="AD" clId="Web-{A943373A-D97C-ED54-99BE-A8D0C258F7FB}" dt="2021-06-16T12:35:59.924" v="370" actId="20577"/>
          <ac:spMkLst>
            <pc:docMk/>
            <pc:sldMk cId="3765480007" sldId="261"/>
            <ac:spMk id="5" creationId="{6263DF29-5770-4AA4-9C73-FF77F2E489E1}"/>
          </ac:spMkLst>
        </pc:spChg>
        <pc:picChg chg="add">
          <ac:chgData name="Theresa Reynolds (1912751)" userId="S::1912751@student.uwtsd.ac.uk::33a00228-c561-437c-ac9f-a5586581906f" providerId="AD" clId="Web-{A943373A-D97C-ED54-99BE-A8D0C258F7FB}" dt="2021-06-16T11:04:22.304" v="1"/>
          <ac:picMkLst>
            <pc:docMk/>
            <pc:sldMk cId="3765480007" sldId="261"/>
            <ac:picMk id="3" creationId="{8D928F3C-7714-418B-A09C-FD5090EBC239}"/>
          </ac:picMkLst>
        </pc:picChg>
      </pc:sldChg>
    </pc:docChg>
  </pc:docChgLst>
  <pc:docChgLst>
    <pc:chgData name="Shana Rankin (1912354)" userId="S::1912354@student.uwtsd.ac.uk::5ef9663c-f41e-47c0-8f9e-177ebdcf3225" providerId="AD" clId="Web-{732361DE-AFFB-0920-519F-EB9F6DC6A62F}"/>
    <pc:docChg chg="modSld">
      <pc:chgData name="Shana Rankin (1912354)" userId="S::1912354@student.uwtsd.ac.uk::5ef9663c-f41e-47c0-8f9e-177ebdcf3225" providerId="AD" clId="Web-{732361DE-AFFB-0920-519F-EB9F6DC6A62F}" dt="2021-06-24T21:59:26.384" v="37" actId="20577"/>
      <pc:docMkLst>
        <pc:docMk/>
      </pc:docMkLst>
      <pc:sldChg chg="modSp">
        <pc:chgData name="Shana Rankin (1912354)" userId="S::1912354@student.uwtsd.ac.uk::5ef9663c-f41e-47c0-8f9e-177ebdcf3225" providerId="AD" clId="Web-{732361DE-AFFB-0920-519F-EB9F6DC6A62F}" dt="2021-06-24T21:37:57.305" v="31" actId="20577"/>
        <pc:sldMkLst>
          <pc:docMk/>
          <pc:sldMk cId="1992005537" sldId="259"/>
        </pc:sldMkLst>
        <pc:spChg chg="mod">
          <ac:chgData name="Shana Rankin (1912354)" userId="S::1912354@student.uwtsd.ac.uk::5ef9663c-f41e-47c0-8f9e-177ebdcf3225" providerId="AD" clId="Web-{732361DE-AFFB-0920-519F-EB9F6DC6A62F}" dt="2021-06-24T21:37:57.305" v="31" actId="20577"/>
          <ac:spMkLst>
            <pc:docMk/>
            <pc:sldMk cId="1992005537" sldId="259"/>
            <ac:spMk id="3" creationId="{0038DDC4-4B6E-4B99-AB34-16A2CF4C0909}"/>
          </ac:spMkLst>
        </pc:spChg>
      </pc:sldChg>
      <pc:sldChg chg="modSp">
        <pc:chgData name="Shana Rankin (1912354)" userId="S::1912354@student.uwtsd.ac.uk::5ef9663c-f41e-47c0-8f9e-177ebdcf3225" providerId="AD" clId="Web-{732361DE-AFFB-0920-519F-EB9F6DC6A62F}" dt="2021-06-24T21:59:26.384" v="37" actId="20577"/>
        <pc:sldMkLst>
          <pc:docMk/>
          <pc:sldMk cId="884655447" sldId="263"/>
        </pc:sldMkLst>
        <pc:spChg chg="mod">
          <ac:chgData name="Shana Rankin (1912354)" userId="S::1912354@student.uwtsd.ac.uk::5ef9663c-f41e-47c0-8f9e-177ebdcf3225" providerId="AD" clId="Web-{732361DE-AFFB-0920-519F-EB9F6DC6A62F}" dt="2021-06-24T21:59:26.384" v="37" actId="20577"/>
          <ac:spMkLst>
            <pc:docMk/>
            <pc:sldMk cId="884655447" sldId="263"/>
            <ac:spMk id="3" creationId="{759433F6-B8FC-4766-AAED-84074E69830F}"/>
          </ac:spMkLst>
        </pc:spChg>
      </pc:sldChg>
    </pc:docChg>
  </pc:docChgLst>
  <pc:docChgLst>
    <pc:chgData name="Sofia Sacalus (1907696)" userId="S::1907696@student.uwtsd.ac.uk::a3dd765f-5f22-4c2b-bca9-7e98fb070860" providerId="AD" clId="Web-{4C2E8B49-9469-6846-A87C-DC6C3510EBAC}"/>
    <pc:docChg chg="addSld modSld">
      <pc:chgData name="Sofia Sacalus (1907696)" userId="S::1907696@student.uwtsd.ac.uk::a3dd765f-5f22-4c2b-bca9-7e98fb070860" providerId="AD" clId="Web-{4C2E8B49-9469-6846-A87C-DC6C3510EBAC}" dt="2021-06-16T11:23:21.988" v="59" actId="20577"/>
      <pc:docMkLst>
        <pc:docMk/>
      </pc:docMkLst>
      <pc:sldChg chg="modSp new">
        <pc:chgData name="Sofia Sacalus (1907696)" userId="S::1907696@student.uwtsd.ac.uk::a3dd765f-5f22-4c2b-bca9-7e98fb070860" providerId="AD" clId="Web-{4C2E8B49-9469-6846-A87C-DC6C3510EBAC}" dt="2021-06-16T11:22:34.079" v="26" actId="20577"/>
        <pc:sldMkLst>
          <pc:docMk/>
          <pc:sldMk cId="430256267" sldId="262"/>
        </pc:sldMkLst>
        <pc:spChg chg="mod">
          <ac:chgData name="Sofia Sacalus (1907696)" userId="S::1907696@student.uwtsd.ac.uk::a3dd765f-5f22-4c2b-bca9-7e98fb070860" providerId="AD" clId="Web-{4C2E8B49-9469-6846-A87C-DC6C3510EBAC}" dt="2021-06-16T11:22:34.079" v="26" actId="20577"/>
          <ac:spMkLst>
            <pc:docMk/>
            <pc:sldMk cId="430256267" sldId="262"/>
            <ac:spMk id="2" creationId="{590418DF-07DF-4019-8028-12E36E0D96FB}"/>
          </ac:spMkLst>
        </pc:spChg>
      </pc:sldChg>
      <pc:sldChg chg="modSp new">
        <pc:chgData name="Sofia Sacalus (1907696)" userId="S::1907696@student.uwtsd.ac.uk::a3dd765f-5f22-4c2b-bca9-7e98fb070860" providerId="AD" clId="Web-{4C2E8B49-9469-6846-A87C-DC6C3510EBAC}" dt="2021-06-16T11:23:21.988" v="59" actId="20577"/>
        <pc:sldMkLst>
          <pc:docMk/>
          <pc:sldMk cId="884655447" sldId="263"/>
        </pc:sldMkLst>
        <pc:spChg chg="mod">
          <ac:chgData name="Sofia Sacalus (1907696)" userId="S::1907696@student.uwtsd.ac.uk::a3dd765f-5f22-4c2b-bca9-7e98fb070860" providerId="AD" clId="Web-{4C2E8B49-9469-6846-A87C-DC6C3510EBAC}" dt="2021-06-16T11:23:21.988" v="59" actId="20577"/>
          <ac:spMkLst>
            <pc:docMk/>
            <pc:sldMk cId="884655447" sldId="263"/>
            <ac:spMk id="2" creationId="{7712D4A3-AD1A-45C2-8312-5366B8F17CAE}"/>
          </ac:spMkLst>
        </pc:spChg>
      </pc:sldChg>
    </pc:docChg>
  </pc:docChgLst>
  <pc:docChgLst>
    <pc:chgData name="Chantelle Elaine Simmonds (1914402)" userId="S::1914402@student.uwtsd.ac.uk::6d4e6908-6b67-4352-8c84-cc7fe278df4a" providerId="AD" clId="Web-{B1DB25D5-3669-C23F-F18A-F9994388B2C0}"/>
    <pc:docChg chg="modSld">
      <pc:chgData name="Chantelle Elaine Simmonds (1914402)" userId="S::1914402@student.uwtsd.ac.uk::6d4e6908-6b67-4352-8c84-cc7fe278df4a" providerId="AD" clId="Web-{B1DB25D5-3669-C23F-F18A-F9994388B2C0}" dt="2021-06-22T12:35:11.927" v="38" actId="20577"/>
      <pc:docMkLst>
        <pc:docMk/>
      </pc:docMkLst>
      <pc:sldChg chg="addSp delSp modSp">
        <pc:chgData name="Chantelle Elaine Simmonds (1914402)" userId="S::1914402@student.uwtsd.ac.uk::6d4e6908-6b67-4352-8c84-cc7fe278df4a" providerId="AD" clId="Web-{B1DB25D5-3669-C23F-F18A-F9994388B2C0}" dt="2021-06-22T12:35:11.927" v="38" actId="20577"/>
        <pc:sldMkLst>
          <pc:docMk/>
          <pc:sldMk cId="3838743806" sldId="257"/>
        </pc:sldMkLst>
        <pc:spChg chg="mod">
          <ac:chgData name="Chantelle Elaine Simmonds (1914402)" userId="S::1914402@student.uwtsd.ac.uk::6d4e6908-6b67-4352-8c84-cc7fe278df4a" providerId="AD" clId="Web-{B1DB25D5-3669-C23F-F18A-F9994388B2C0}" dt="2021-06-22T12:34:34.206" v="34" actId="1076"/>
          <ac:spMkLst>
            <pc:docMk/>
            <pc:sldMk cId="3838743806" sldId="257"/>
            <ac:spMk id="2" creationId="{9318BFC7-0267-42B0-8071-638BEE499AE7}"/>
          </ac:spMkLst>
        </pc:spChg>
        <pc:spChg chg="mod">
          <ac:chgData name="Chantelle Elaine Simmonds (1914402)" userId="S::1914402@student.uwtsd.ac.uk::6d4e6908-6b67-4352-8c84-cc7fe278df4a" providerId="AD" clId="Web-{B1DB25D5-3669-C23F-F18A-F9994388B2C0}" dt="2021-06-22T12:34:54.035" v="36" actId="14100"/>
          <ac:spMkLst>
            <pc:docMk/>
            <pc:sldMk cId="3838743806" sldId="257"/>
            <ac:spMk id="3" creationId="{A1236412-73EE-441D-B965-3B9C642C2A0D}"/>
          </ac:spMkLst>
        </pc:spChg>
        <pc:spChg chg="mod">
          <ac:chgData name="Chantelle Elaine Simmonds (1914402)" userId="S::1914402@student.uwtsd.ac.uk::6d4e6908-6b67-4352-8c84-cc7fe278df4a" providerId="AD" clId="Web-{B1DB25D5-3669-C23F-F18A-F9994388B2C0}" dt="2021-06-22T12:35:11.927" v="38" actId="20577"/>
          <ac:spMkLst>
            <pc:docMk/>
            <pc:sldMk cId="3838743806" sldId="257"/>
            <ac:spMk id="39" creationId="{48587ABA-5385-412E-ADAA-2126ACBB6342}"/>
          </ac:spMkLst>
        </pc:spChg>
        <pc:spChg chg="add">
          <ac:chgData name="Chantelle Elaine Simmonds (1914402)" userId="S::1914402@student.uwtsd.ac.uk::6d4e6908-6b67-4352-8c84-cc7fe278df4a" providerId="AD" clId="Web-{B1DB25D5-3669-C23F-F18A-F9994388B2C0}" dt="2021-06-22T12:34:03.501" v="26"/>
          <ac:spMkLst>
            <pc:docMk/>
            <pc:sldMk cId="3838743806" sldId="257"/>
            <ac:spMk id="79" creationId="{DA9B8B07-8F81-49AC-8835-B96E502AE602}"/>
          </ac:spMkLst>
        </pc:spChg>
        <pc:spChg chg="add">
          <ac:chgData name="Chantelle Elaine Simmonds (1914402)" userId="S::1914402@student.uwtsd.ac.uk::6d4e6908-6b67-4352-8c84-cc7fe278df4a" providerId="AD" clId="Web-{B1DB25D5-3669-C23F-F18A-F9994388B2C0}" dt="2021-06-22T12:34:03.501" v="26"/>
          <ac:spMkLst>
            <pc:docMk/>
            <pc:sldMk cId="3838743806" sldId="257"/>
            <ac:spMk id="81" creationId="{FFCE32A8-9023-4233-8069-BD496439E44F}"/>
          </ac:spMkLst>
        </pc:spChg>
        <pc:spChg chg="add">
          <ac:chgData name="Chantelle Elaine Simmonds (1914402)" userId="S::1914402@student.uwtsd.ac.uk::6d4e6908-6b67-4352-8c84-cc7fe278df4a" providerId="AD" clId="Web-{B1DB25D5-3669-C23F-F18A-F9994388B2C0}" dt="2021-06-22T12:34:03.501" v="26"/>
          <ac:spMkLst>
            <pc:docMk/>
            <pc:sldMk cId="3838743806" sldId="257"/>
            <ac:spMk id="83" creationId="{A0F97ED8-8309-4F86-B4AF-B4CE4380A350}"/>
          </ac:spMkLst>
        </pc:spChg>
        <pc:spChg chg="add">
          <ac:chgData name="Chantelle Elaine Simmonds (1914402)" userId="S::1914402@student.uwtsd.ac.uk::6d4e6908-6b67-4352-8c84-cc7fe278df4a" providerId="AD" clId="Web-{B1DB25D5-3669-C23F-F18A-F9994388B2C0}" dt="2021-06-22T12:34:03.501" v="26"/>
          <ac:spMkLst>
            <pc:docMk/>
            <pc:sldMk cId="3838743806" sldId="257"/>
            <ac:spMk id="85" creationId="{79579F2F-A4FB-4FC7-879A-E4EAAD7C8249}"/>
          </ac:spMkLst>
        </pc:spChg>
        <pc:spChg chg="add del">
          <ac:chgData name="Chantelle Elaine Simmonds (1914402)" userId="S::1914402@student.uwtsd.ac.uk::6d4e6908-6b67-4352-8c84-cc7fe278df4a" providerId="AD" clId="Web-{B1DB25D5-3669-C23F-F18A-F9994388B2C0}" dt="2021-06-22T12:29:03.795" v="4"/>
          <ac:spMkLst>
            <pc:docMk/>
            <pc:sldMk cId="3838743806" sldId="257"/>
            <ac:spMk id="100" creationId="{3D5FBB81-B61B-416A-8F5D-A8DDF62530F1}"/>
          </ac:spMkLst>
        </pc:spChg>
        <pc:spChg chg="add del">
          <ac:chgData name="Chantelle Elaine Simmonds (1914402)" userId="S::1914402@student.uwtsd.ac.uk::6d4e6908-6b67-4352-8c84-cc7fe278df4a" providerId="AD" clId="Web-{B1DB25D5-3669-C23F-F18A-F9994388B2C0}" dt="2021-06-22T12:29:03.795" v="4"/>
          <ac:spMkLst>
            <pc:docMk/>
            <pc:sldMk cId="3838743806" sldId="257"/>
            <ac:spMk id="102" creationId="{40C0D7D4-D83D-4C58-87D1-955F0A9173D7}"/>
          </ac:spMkLst>
        </pc:spChg>
        <pc:spChg chg="add del">
          <ac:chgData name="Chantelle Elaine Simmonds (1914402)" userId="S::1914402@student.uwtsd.ac.uk::6d4e6908-6b67-4352-8c84-cc7fe278df4a" providerId="AD" clId="Web-{B1DB25D5-3669-C23F-F18A-F9994388B2C0}" dt="2021-06-22T12:29:03.795" v="4"/>
          <ac:spMkLst>
            <pc:docMk/>
            <pc:sldMk cId="3838743806" sldId="257"/>
            <ac:spMk id="104" creationId="{7AB12D93-FFA0-48A7-9E87-21388D4B5F66}"/>
          </ac:spMkLst>
        </pc:spChg>
        <pc:spChg chg="add del">
          <ac:chgData name="Chantelle Elaine Simmonds (1914402)" userId="S::1914402@student.uwtsd.ac.uk::6d4e6908-6b67-4352-8c84-cc7fe278df4a" providerId="AD" clId="Web-{B1DB25D5-3669-C23F-F18A-F9994388B2C0}" dt="2021-06-22T12:29:03.795" v="4"/>
          <ac:spMkLst>
            <pc:docMk/>
            <pc:sldMk cId="3838743806" sldId="257"/>
            <ac:spMk id="106" creationId="{15F9A324-404E-4C5D-AFF0-C5D0D84182B0}"/>
          </ac:spMkLst>
        </pc:spChg>
        <pc:spChg chg="add del">
          <ac:chgData name="Chantelle Elaine Simmonds (1914402)" userId="S::1914402@student.uwtsd.ac.uk::6d4e6908-6b67-4352-8c84-cc7fe278df4a" providerId="AD" clId="Web-{B1DB25D5-3669-C23F-F18A-F9994388B2C0}" dt="2021-06-22T12:29:03.780" v="3"/>
          <ac:spMkLst>
            <pc:docMk/>
            <pc:sldMk cId="3838743806" sldId="257"/>
            <ac:spMk id="108" creationId="{593B4D24-F4A8-4141-A20A-E0575D199633}"/>
          </ac:spMkLst>
        </pc:spChg>
        <pc:spChg chg="add del">
          <ac:chgData name="Chantelle Elaine Simmonds (1914402)" userId="S::1914402@student.uwtsd.ac.uk::6d4e6908-6b67-4352-8c84-cc7fe278df4a" providerId="AD" clId="Web-{B1DB25D5-3669-C23F-F18A-F9994388B2C0}" dt="2021-06-22T12:29:03.780" v="3"/>
          <ac:spMkLst>
            <pc:docMk/>
            <pc:sldMk cId="3838743806" sldId="257"/>
            <ac:spMk id="109" creationId="{55A741C2-AB82-4BF5-9324-5D0B56A3D0F7}"/>
          </ac:spMkLst>
        </pc:spChg>
        <pc:spChg chg="add del">
          <ac:chgData name="Chantelle Elaine Simmonds (1914402)" userId="S::1914402@student.uwtsd.ac.uk::6d4e6908-6b67-4352-8c84-cc7fe278df4a" providerId="AD" clId="Web-{B1DB25D5-3669-C23F-F18A-F9994388B2C0}" dt="2021-06-22T12:29:03.780" v="3"/>
          <ac:spMkLst>
            <pc:docMk/>
            <pc:sldMk cId="3838743806" sldId="257"/>
            <ac:spMk id="110" creationId="{DCD46807-BF17-4E5D-90A8-A062604C00C6}"/>
          </ac:spMkLst>
        </pc:spChg>
        <pc:spChg chg="add del">
          <ac:chgData name="Chantelle Elaine Simmonds (1914402)" userId="S::1914402@student.uwtsd.ac.uk::6d4e6908-6b67-4352-8c84-cc7fe278df4a" providerId="AD" clId="Web-{B1DB25D5-3669-C23F-F18A-F9994388B2C0}" dt="2021-06-22T12:28:56.967" v="1"/>
          <ac:spMkLst>
            <pc:docMk/>
            <pc:sldMk cId="3838743806" sldId="257"/>
            <ac:spMk id="111" creationId="{10CE40DC-5723-449B-A365-A61D8C262E93}"/>
          </ac:spMkLst>
        </pc:spChg>
        <pc:spChg chg="add del">
          <ac:chgData name="Chantelle Elaine Simmonds (1914402)" userId="S::1914402@student.uwtsd.ac.uk::6d4e6908-6b67-4352-8c84-cc7fe278df4a" providerId="AD" clId="Web-{B1DB25D5-3669-C23F-F18A-F9994388B2C0}" dt="2021-06-22T12:29:03.780" v="3"/>
          <ac:spMkLst>
            <pc:docMk/>
            <pc:sldMk cId="3838743806" sldId="257"/>
            <ac:spMk id="112" creationId="{823926DB-76C8-474A-B5FB-F43C59E33FC5}"/>
          </ac:spMkLst>
        </pc:spChg>
        <pc:spChg chg="add del">
          <ac:chgData name="Chantelle Elaine Simmonds (1914402)" userId="S::1914402@student.uwtsd.ac.uk::6d4e6908-6b67-4352-8c84-cc7fe278df4a" providerId="AD" clId="Web-{B1DB25D5-3669-C23F-F18A-F9994388B2C0}" dt="2021-06-22T12:28:56.967" v="1"/>
          <ac:spMkLst>
            <pc:docMk/>
            <pc:sldMk cId="3838743806" sldId="257"/>
            <ac:spMk id="113" creationId="{28207E96-6DFF-4119-B2EA-3299067D2F45}"/>
          </ac:spMkLst>
        </pc:spChg>
        <pc:spChg chg="add del">
          <ac:chgData name="Chantelle Elaine Simmonds (1914402)" userId="S::1914402@student.uwtsd.ac.uk::6d4e6908-6b67-4352-8c84-cc7fe278df4a" providerId="AD" clId="Web-{B1DB25D5-3669-C23F-F18A-F9994388B2C0}" dt="2021-06-22T12:32:58.903" v="23"/>
          <ac:spMkLst>
            <pc:docMk/>
            <pc:sldMk cId="3838743806" sldId="257"/>
            <ac:spMk id="114" creationId="{10CE40DC-5723-449B-A365-A61D8C262E93}"/>
          </ac:spMkLst>
        </pc:spChg>
        <pc:spChg chg="add del">
          <ac:chgData name="Chantelle Elaine Simmonds (1914402)" userId="S::1914402@student.uwtsd.ac.uk::6d4e6908-6b67-4352-8c84-cc7fe278df4a" providerId="AD" clId="Web-{B1DB25D5-3669-C23F-F18A-F9994388B2C0}" dt="2021-06-22T12:28:56.967" v="1"/>
          <ac:spMkLst>
            <pc:docMk/>
            <pc:sldMk cId="3838743806" sldId="257"/>
            <ac:spMk id="115" creationId="{9E223C86-12C5-4A60-A21A-D7FC75EFC658}"/>
          </ac:spMkLst>
        </pc:spChg>
        <pc:spChg chg="add del">
          <ac:chgData name="Chantelle Elaine Simmonds (1914402)" userId="S::1914402@student.uwtsd.ac.uk::6d4e6908-6b67-4352-8c84-cc7fe278df4a" providerId="AD" clId="Web-{B1DB25D5-3669-C23F-F18A-F9994388B2C0}" dt="2021-06-22T12:32:58.903" v="23"/>
          <ac:spMkLst>
            <pc:docMk/>
            <pc:sldMk cId="3838743806" sldId="257"/>
            <ac:spMk id="116" creationId="{28207E96-6DFF-4119-B2EA-3299067D2F45}"/>
          </ac:spMkLst>
        </pc:spChg>
        <pc:spChg chg="add del">
          <ac:chgData name="Chantelle Elaine Simmonds (1914402)" userId="S::1914402@student.uwtsd.ac.uk::6d4e6908-6b67-4352-8c84-cc7fe278df4a" providerId="AD" clId="Web-{B1DB25D5-3669-C23F-F18A-F9994388B2C0}" dt="2021-06-22T12:28:56.967" v="1"/>
          <ac:spMkLst>
            <pc:docMk/>
            <pc:sldMk cId="3838743806" sldId="257"/>
            <ac:spMk id="117" creationId="{FA573AF0-3C0B-4895-A7A6-F41B03211538}"/>
          </ac:spMkLst>
        </pc:spChg>
        <pc:spChg chg="add del">
          <ac:chgData name="Chantelle Elaine Simmonds (1914402)" userId="S::1914402@student.uwtsd.ac.uk::6d4e6908-6b67-4352-8c84-cc7fe278df4a" providerId="AD" clId="Web-{B1DB25D5-3669-C23F-F18A-F9994388B2C0}" dt="2021-06-22T12:32:58.903" v="23"/>
          <ac:spMkLst>
            <pc:docMk/>
            <pc:sldMk cId="3838743806" sldId="257"/>
            <ac:spMk id="118" creationId="{9E223C86-12C5-4A60-A21A-D7FC75EFC658}"/>
          </ac:spMkLst>
        </pc:spChg>
        <pc:spChg chg="add del">
          <ac:chgData name="Chantelle Elaine Simmonds (1914402)" userId="S::1914402@student.uwtsd.ac.uk::6d4e6908-6b67-4352-8c84-cc7fe278df4a" providerId="AD" clId="Web-{B1DB25D5-3669-C23F-F18A-F9994388B2C0}" dt="2021-06-22T12:28:56.967" v="1"/>
          <ac:spMkLst>
            <pc:docMk/>
            <pc:sldMk cId="3838743806" sldId="257"/>
            <ac:spMk id="119" creationId="{62442AC3-A9B0-4865-8A8A-1504FFC6E4D0}"/>
          </ac:spMkLst>
        </pc:spChg>
        <pc:spChg chg="add del">
          <ac:chgData name="Chantelle Elaine Simmonds (1914402)" userId="S::1914402@student.uwtsd.ac.uk::6d4e6908-6b67-4352-8c84-cc7fe278df4a" providerId="AD" clId="Web-{B1DB25D5-3669-C23F-F18A-F9994388B2C0}" dt="2021-06-22T12:32:58.903" v="23"/>
          <ac:spMkLst>
            <pc:docMk/>
            <pc:sldMk cId="3838743806" sldId="257"/>
            <ac:spMk id="120" creationId="{FA573AF0-3C0B-4895-A7A6-F41B03211538}"/>
          </ac:spMkLst>
        </pc:spChg>
        <pc:spChg chg="add del">
          <ac:chgData name="Chantelle Elaine Simmonds (1914402)" userId="S::1914402@student.uwtsd.ac.uk::6d4e6908-6b67-4352-8c84-cc7fe278df4a" providerId="AD" clId="Web-{B1DB25D5-3669-C23F-F18A-F9994388B2C0}" dt="2021-06-22T12:28:56.967" v="1"/>
          <ac:spMkLst>
            <pc:docMk/>
            <pc:sldMk cId="3838743806" sldId="257"/>
            <ac:spMk id="121" creationId="{68451DCE-129E-43B6-BA50-3C8339E4618E}"/>
          </ac:spMkLst>
        </pc:spChg>
        <pc:spChg chg="add del">
          <ac:chgData name="Chantelle Elaine Simmonds (1914402)" userId="S::1914402@student.uwtsd.ac.uk::6d4e6908-6b67-4352-8c84-cc7fe278df4a" providerId="AD" clId="Web-{B1DB25D5-3669-C23F-F18A-F9994388B2C0}" dt="2021-06-22T12:32:58.903" v="23"/>
          <ac:spMkLst>
            <pc:docMk/>
            <pc:sldMk cId="3838743806" sldId="257"/>
            <ac:spMk id="122" creationId="{62442AC3-A9B0-4865-8A8A-1504FFC6E4D0}"/>
          </ac:spMkLst>
        </pc:spChg>
        <pc:spChg chg="add del">
          <ac:chgData name="Chantelle Elaine Simmonds (1914402)" userId="S::1914402@student.uwtsd.ac.uk::6d4e6908-6b67-4352-8c84-cc7fe278df4a" providerId="AD" clId="Web-{B1DB25D5-3669-C23F-F18A-F9994388B2C0}" dt="2021-06-22T12:32:58.903" v="23"/>
          <ac:spMkLst>
            <pc:docMk/>
            <pc:sldMk cId="3838743806" sldId="257"/>
            <ac:spMk id="123" creationId="{68451DCE-129E-43B6-BA50-3C8339E4618E}"/>
          </ac:spMkLst>
        </pc:spChg>
        <pc:spChg chg="add del">
          <ac:chgData name="Chantelle Elaine Simmonds (1914402)" userId="S::1914402@student.uwtsd.ac.uk::6d4e6908-6b67-4352-8c84-cc7fe278df4a" providerId="AD" clId="Web-{B1DB25D5-3669-C23F-F18A-F9994388B2C0}" dt="2021-06-22T12:34:03.501" v="26"/>
          <ac:spMkLst>
            <pc:docMk/>
            <pc:sldMk cId="3838743806" sldId="257"/>
            <ac:spMk id="128" creationId="{DA9B8B07-8F81-49AC-8835-B96E502AE602}"/>
          </ac:spMkLst>
        </pc:spChg>
        <pc:spChg chg="add del">
          <ac:chgData name="Chantelle Elaine Simmonds (1914402)" userId="S::1914402@student.uwtsd.ac.uk::6d4e6908-6b67-4352-8c84-cc7fe278df4a" providerId="AD" clId="Web-{B1DB25D5-3669-C23F-F18A-F9994388B2C0}" dt="2021-06-22T12:34:03.501" v="26"/>
          <ac:spMkLst>
            <pc:docMk/>
            <pc:sldMk cId="3838743806" sldId="257"/>
            <ac:spMk id="130" creationId="{FFCE32A8-9023-4233-8069-BD496439E44F}"/>
          </ac:spMkLst>
        </pc:spChg>
        <pc:spChg chg="add del">
          <ac:chgData name="Chantelle Elaine Simmonds (1914402)" userId="S::1914402@student.uwtsd.ac.uk::6d4e6908-6b67-4352-8c84-cc7fe278df4a" providerId="AD" clId="Web-{B1DB25D5-3669-C23F-F18A-F9994388B2C0}" dt="2021-06-22T12:34:03.501" v="26"/>
          <ac:spMkLst>
            <pc:docMk/>
            <pc:sldMk cId="3838743806" sldId="257"/>
            <ac:spMk id="132" creationId="{A0F97ED8-8309-4F86-B4AF-B4CE4380A350}"/>
          </ac:spMkLst>
        </pc:spChg>
        <pc:spChg chg="add del">
          <ac:chgData name="Chantelle Elaine Simmonds (1914402)" userId="S::1914402@student.uwtsd.ac.uk::6d4e6908-6b67-4352-8c84-cc7fe278df4a" providerId="AD" clId="Web-{B1DB25D5-3669-C23F-F18A-F9994388B2C0}" dt="2021-06-22T12:34:03.501" v="26"/>
          <ac:spMkLst>
            <pc:docMk/>
            <pc:sldMk cId="3838743806" sldId="257"/>
            <ac:spMk id="134" creationId="{79579F2F-A4FB-4FC7-879A-E4EAAD7C8249}"/>
          </ac:spMkLst>
        </pc:spChg>
        <pc:spChg chg="add del">
          <ac:chgData name="Chantelle Elaine Simmonds (1914402)" userId="S::1914402@student.uwtsd.ac.uk::6d4e6908-6b67-4352-8c84-cc7fe278df4a" providerId="AD" clId="Web-{B1DB25D5-3669-C23F-F18A-F9994388B2C0}" dt="2021-06-22T12:34:03.501" v="26"/>
          <ac:spMkLst>
            <pc:docMk/>
            <pc:sldMk cId="3838743806" sldId="257"/>
            <ac:spMk id="136" creationId="{519666C0-D5A3-44A4-B225-389ABCB925D0}"/>
          </ac:spMkLst>
        </pc:spChg>
        <pc:spChg chg="add del">
          <ac:chgData name="Chantelle Elaine Simmonds (1914402)" userId="S::1914402@student.uwtsd.ac.uk::6d4e6908-6b67-4352-8c84-cc7fe278df4a" providerId="AD" clId="Web-{B1DB25D5-3669-C23F-F18A-F9994388B2C0}" dt="2021-06-22T12:34:03.501" v="26"/>
          <ac:spMkLst>
            <pc:docMk/>
            <pc:sldMk cId="3838743806" sldId="257"/>
            <ac:spMk id="138" creationId="{415E655C-898A-48D1-A2C9-53B3FCA9A690}"/>
          </ac:spMkLst>
        </pc:spChg>
        <pc:spChg chg="add">
          <ac:chgData name="Chantelle Elaine Simmonds (1914402)" userId="S::1914402@student.uwtsd.ac.uk::6d4e6908-6b67-4352-8c84-cc7fe278df4a" providerId="AD" clId="Web-{B1DB25D5-3669-C23F-F18A-F9994388B2C0}" dt="2021-06-22T12:34:03.501" v="26"/>
          <ac:spMkLst>
            <pc:docMk/>
            <pc:sldMk cId="3838743806" sldId="257"/>
            <ac:spMk id="140" creationId="{519666C0-D5A3-44A4-B225-389ABCB925D0}"/>
          </ac:spMkLst>
        </pc:spChg>
        <pc:spChg chg="add">
          <ac:chgData name="Chantelle Elaine Simmonds (1914402)" userId="S::1914402@student.uwtsd.ac.uk::6d4e6908-6b67-4352-8c84-cc7fe278df4a" providerId="AD" clId="Web-{B1DB25D5-3669-C23F-F18A-F9994388B2C0}" dt="2021-06-22T12:34:03.501" v="26"/>
          <ac:spMkLst>
            <pc:docMk/>
            <pc:sldMk cId="3838743806" sldId="257"/>
            <ac:spMk id="141" creationId="{415E655C-898A-48D1-A2C9-53B3FCA9A690}"/>
          </ac:spMkLst>
        </pc:spChg>
        <pc:picChg chg="del mod">
          <ac:chgData name="Chantelle Elaine Simmonds (1914402)" userId="S::1914402@student.uwtsd.ac.uk::6d4e6908-6b67-4352-8c84-cc7fe278df4a" providerId="AD" clId="Web-{B1DB25D5-3669-C23F-F18A-F9994388B2C0}" dt="2021-06-22T12:32:38.652" v="19"/>
          <ac:picMkLst>
            <pc:docMk/>
            <pc:sldMk cId="3838743806" sldId="257"/>
            <ac:picMk id="4" creationId="{885B0A0C-DCAA-4C54-AB4A-8F52541E21F2}"/>
          </ac:picMkLst>
        </pc:picChg>
        <pc:picChg chg="add del mod ord">
          <ac:chgData name="Chantelle Elaine Simmonds (1914402)" userId="S::1914402@student.uwtsd.ac.uk::6d4e6908-6b67-4352-8c84-cc7fe278df4a" providerId="AD" clId="Web-{B1DB25D5-3669-C23F-F18A-F9994388B2C0}" dt="2021-06-22T12:33:50.703" v="25"/>
          <ac:picMkLst>
            <pc:docMk/>
            <pc:sldMk cId="3838743806" sldId="257"/>
            <ac:picMk id="5" creationId="{44C4042A-B433-4849-9BCF-258418A967F6}"/>
          </ac:picMkLst>
        </pc:picChg>
        <pc:picChg chg="add mod ord">
          <ac:chgData name="Chantelle Elaine Simmonds (1914402)" userId="S::1914402@student.uwtsd.ac.uk::6d4e6908-6b67-4352-8c84-cc7fe278df4a" providerId="AD" clId="Web-{B1DB25D5-3669-C23F-F18A-F9994388B2C0}" dt="2021-06-22T12:32:58.903" v="23"/>
          <ac:picMkLst>
            <pc:docMk/>
            <pc:sldMk cId="3838743806" sldId="257"/>
            <ac:picMk id="6" creationId="{26BCC5F7-0BD4-431A-BBDF-C197881D45B3}"/>
          </ac:picMkLst>
        </pc:picChg>
        <pc:picChg chg="add mod ord">
          <ac:chgData name="Chantelle Elaine Simmonds (1914402)" userId="S::1914402@student.uwtsd.ac.uk::6d4e6908-6b67-4352-8c84-cc7fe278df4a" providerId="AD" clId="Web-{B1DB25D5-3669-C23F-F18A-F9994388B2C0}" dt="2021-06-22T12:34:03.501" v="26"/>
          <ac:picMkLst>
            <pc:docMk/>
            <pc:sldMk cId="3838743806" sldId="257"/>
            <ac:picMk id="7" creationId="{9BE338D8-8FF4-4523-826D-88A77E950189}"/>
          </ac:picMkLst>
        </pc:picChg>
      </pc:sldChg>
      <pc:sldChg chg="addSp delSp modSp">
        <pc:chgData name="Chantelle Elaine Simmonds (1914402)" userId="S::1914402@student.uwtsd.ac.uk::6d4e6908-6b67-4352-8c84-cc7fe278df4a" providerId="AD" clId="Web-{B1DB25D5-3669-C23F-F18A-F9994388B2C0}" dt="2021-06-22T12:30:26.019" v="16"/>
        <pc:sldMkLst>
          <pc:docMk/>
          <pc:sldMk cId="3765480007" sldId="261"/>
        </pc:sldMkLst>
        <pc:spChg chg="mod">
          <ac:chgData name="Chantelle Elaine Simmonds (1914402)" userId="S::1914402@student.uwtsd.ac.uk::6d4e6908-6b67-4352-8c84-cc7fe278df4a" providerId="AD" clId="Web-{B1DB25D5-3669-C23F-F18A-F9994388B2C0}" dt="2021-06-22T12:30:26.019" v="16"/>
          <ac:spMkLst>
            <pc:docMk/>
            <pc:sldMk cId="3765480007" sldId="261"/>
            <ac:spMk id="5" creationId="{6263DF29-5770-4AA4-9C73-FF77F2E489E1}"/>
          </ac:spMkLst>
        </pc:spChg>
        <pc:spChg chg="mod">
          <ac:chgData name="Chantelle Elaine Simmonds (1914402)" userId="S::1914402@student.uwtsd.ac.uk::6d4e6908-6b67-4352-8c84-cc7fe278df4a" providerId="AD" clId="Web-{B1DB25D5-3669-C23F-F18A-F9994388B2C0}" dt="2021-06-22T12:30:10.518" v="15"/>
          <ac:spMkLst>
            <pc:docMk/>
            <pc:sldMk cId="3765480007" sldId="261"/>
            <ac:spMk id="9" creationId="{59D17F7F-BDE0-4BC0-8A6A-381D36281E56}"/>
          </ac:spMkLst>
        </pc:spChg>
        <pc:spChg chg="add del">
          <ac:chgData name="Chantelle Elaine Simmonds (1914402)" userId="S::1914402@student.uwtsd.ac.uk::6d4e6908-6b67-4352-8c84-cc7fe278df4a" providerId="AD" clId="Web-{B1DB25D5-3669-C23F-F18A-F9994388B2C0}" dt="2021-06-22T12:30:10.518" v="15"/>
          <ac:spMkLst>
            <pc:docMk/>
            <pc:sldMk cId="3765480007" sldId="261"/>
            <ac:spMk id="42" creationId="{10CE40DC-5723-449B-A365-A61D8C262E93}"/>
          </ac:spMkLst>
        </pc:spChg>
        <pc:spChg chg="add del">
          <ac:chgData name="Chantelle Elaine Simmonds (1914402)" userId="S::1914402@student.uwtsd.ac.uk::6d4e6908-6b67-4352-8c84-cc7fe278df4a" providerId="AD" clId="Web-{B1DB25D5-3669-C23F-F18A-F9994388B2C0}" dt="2021-06-22T12:30:10.518" v="15"/>
          <ac:spMkLst>
            <pc:docMk/>
            <pc:sldMk cId="3765480007" sldId="261"/>
            <ac:spMk id="44" creationId="{28207E96-6DFF-4119-B2EA-3299067D2F45}"/>
          </ac:spMkLst>
        </pc:spChg>
        <pc:spChg chg="add del">
          <ac:chgData name="Chantelle Elaine Simmonds (1914402)" userId="S::1914402@student.uwtsd.ac.uk::6d4e6908-6b67-4352-8c84-cc7fe278df4a" providerId="AD" clId="Web-{B1DB25D5-3669-C23F-F18A-F9994388B2C0}" dt="2021-06-22T12:30:10.518" v="15"/>
          <ac:spMkLst>
            <pc:docMk/>
            <pc:sldMk cId="3765480007" sldId="261"/>
            <ac:spMk id="46" creationId="{9E223C86-12C5-4A60-A21A-D7FC75EFC658}"/>
          </ac:spMkLst>
        </pc:spChg>
        <pc:spChg chg="add del">
          <ac:chgData name="Chantelle Elaine Simmonds (1914402)" userId="S::1914402@student.uwtsd.ac.uk::6d4e6908-6b67-4352-8c84-cc7fe278df4a" providerId="AD" clId="Web-{B1DB25D5-3669-C23F-F18A-F9994388B2C0}" dt="2021-06-22T12:30:10.518" v="15"/>
          <ac:spMkLst>
            <pc:docMk/>
            <pc:sldMk cId="3765480007" sldId="261"/>
            <ac:spMk id="48" creationId="{FA573AF0-3C0B-4895-A7A6-F41B03211538}"/>
          </ac:spMkLst>
        </pc:spChg>
        <pc:spChg chg="add del">
          <ac:chgData name="Chantelle Elaine Simmonds (1914402)" userId="S::1914402@student.uwtsd.ac.uk::6d4e6908-6b67-4352-8c84-cc7fe278df4a" providerId="AD" clId="Web-{B1DB25D5-3669-C23F-F18A-F9994388B2C0}" dt="2021-06-22T12:30:10.518" v="15"/>
          <ac:spMkLst>
            <pc:docMk/>
            <pc:sldMk cId="3765480007" sldId="261"/>
            <ac:spMk id="50" creationId="{62442AC3-A9B0-4865-8A8A-1504FFC6E4D0}"/>
          </ac:spMkLst>
        </pc:spChg>
        <pc:spChg chg="add del">
          <ac:chgData name="Chantelle Elaine Simmonds (1914402)" userId="S::1914402@student.uwtsd.ac.uk::6d4e6908-6b67-4352-8c84-cc7fe278df4a" providerId="AD" clId="Web-{B1DB25D5-3669-C23F-F18A-F9994388B2C0}" dt="2021-06-22T12:30:10.518" v="15"/>
          <ac:spMkLst>
            <pc:docMk/>
            <pc:sldMk cId="3765480007" sldId="261"/>
            <ac:spMk id="52" creationId="{68451DCE-129E-43B6-BA50-3C8339E4618E}"/>
          </ac:spMkLst>
        </pc:spChg>
        <pc:spChg chg="add del">
          <ac:chgData name="Chantelle Elaine Simmonds (1914402)" userId="S::1914402@student.uwtsd.ac.uk::6d4e6908-6b67-4352-8c84-cc7fe278df4a" providerId="AD" clId="Web-{B1DB25D5-3669-C23F-F18A-F9994388B2C0}" dt="2021-06-22T12:30:26.019" v="16"/>
          <ac:spMkLst>
            <pc:docMk/>
            <pc:sldMk cId="3765480007" sldId="261"/>
            <ac:spMk id="55" creationId="{593B4D24-F4A8-4141-A20A-E0575D199633}"/>
          </ac:spMkLst>
        </pc:spChg>
        <pc:spChg chg="add del">
          <ac:chgData name="Chantelle Elaine Simmonds (1914402)" userId="S::1914402@student.uwtsd.ac.uk::6d4e6908-6b67-4352-8c84-cc7fe278df4a" providerId="AD" clId="Web-{B1DB25D5-3669-C23F-F18A-F9994388B2C0}" dt="2021-06-22T12:30:26.019" v="16"/>
          <ac:spMkLst>
            <pc:docMk/>
            <pc:sldMk cId="3765480007" sldId="261"/>
            <ac:spMk id="56" creationId="{6719801E-A6E2-4F88-BB91-2A71DBC47809}"/>
          </ac:spMkLst>
        </pc:spChg>
        <pc:spChg chg="add del">
          <ac:chgData name="Chantelle Elaine Simmonds (1914402)" userId="S::1914402@student.uwtsd.ac.uk::6d4e6908-6b67-4352-8c84-cc7fe278df4a" providerId="AD" clId="Web-{B1DB25D5-3669-C23F-F18A-F9994388B2C0}" dt="2021-06-22T12:30:26.019" v="16"/>
          <ac:spMkLst>
            <pc:docMk/>
            <pc:sldMk cId="3765480007" sldId="261"/>
            <ac:spMk id="58" creationId="{284FA090-1E51-4E96-AE7C-430E378B51B0}"/>
          </ac:spMkLst>
        </pc:spChg>
        <pc:spChg chg="add del">
          <ac:chgData name="Chantelle Elaine Simmonds (1914402)" userId="S::1914402@student.uwtsd.ac.uk::6d4e6908-6b67-4352-8c84-cc7fe278df4a" providerId="AD" clId="Web-{B1DB25D5-3669-C23F-F18A-F9994388B2C0}" dt="2021-06-22T12:29:49.907" v="8"/>
          <ac:spMkLst>
            <pc:docMk/>
            <pc:sldMk cId="3765480007" sldId="261"/>
            <ac:spMk id="59" creationId="{10CE40DC-5723-449B-A365-A61D8C262E93}"/>
          </ac:spMkLst>
        </pc:spChg>
        <pc:spChg chg="add del">
          <ac:chgData name="Chantelle Elaine Simmonds (1914402)" userId="S::1914402@student.uwtsd.ac.uk::6d4e6908-6b67-4352-8c84-cc7fe278df4a" providerId="AD" clId="Web-{B1DB25D5-3669-C23F-F18A-F9994388B2C0}" dt="2021-06-22T12:30:26.019" v="16"/>
          <ac:spMkLst>
            <pc:docMk/>
            <pc:sldMk cId="3765480007" sldId="261"/>
            <ac:spMk id="60" creationId="{9689869E-ECC4-4D30-B2DF-C7DC3DD8598A}"/>
          </ac:spMkLst>
        </pc:spChg>
        <pc:spChg chg="add del">
          <ac:chgData name="Chantelle Elaine Simmonds (1914402)" userId="S::1914402@student.uwtsd.ac.uk::6d4e6908-6b67-4352-8c84-cc7fe278df4a" providerId="AD" clId="Web-{B1DB25D5-3669-C23F-F18A-F9994388B2C0}" dt="2021-06-22T12:29:49.907" v="8"/>
          <ac:spMkLst>
            <pc:docMk/>
            <pc:sldMk cId="3765480007" sldId="261"/>
            <ac:spMk id="61" creationId="{28207E96-6DFF-4119-B2EA-3299067D2F45}"/>
          </ac:spMkLst>
        </pc:spChg>
        <pc:spChg chg="add del">
          <ac:chgData name="Chantelle Elaine Simmonds (1914402)" userId="S::1914402@student.uwtsd.ac.uk::6d4e6908-6b67-4352-8c84-cc7fe278df4a" providerId="AD" clId="Web-{B1DB25D5-3669-C23F-F18A-F9994388B2C0}" dt="2021-06-22T12:29:49.907" v="8"/>
          <ac:spMkLst>
            <pc:docMk/>
            <pc:sldMk cId="3765480007" sldId="261"/>
            <ac:spMk id="63" creationId="{9E223C86-12C5-4A60-A21A-D7FC75EFC658}"/>
          </ac:spMkLst>
        </pc:spChg>
        <pc:spChg chg="add">
          <ac:chgData name="Chantelle Elaine Simmonds (1914402)" userId="S::1914402@student.uwtsd.ac.uk::6d4e6908-6b67-4352-8c84-cc7fe278df4a" providerId="AD" clId="Web-{B1DB25D5-3669-C23F-F18A-F9994388B2C0}" dt="2021-06-22T12:30:26.019" v="16"/>
          <ac:spMkLst>
            <pc:docMk/>
            <pc:sldMk cId="3765480007" sldId="261"/>
            <ac:spMk id="64" creationId="{10CE40DC-5723-449B-A365-A61D8C262E93}"/>
          </ac:spMkLst>
        </pc:spChg>
        <pc:spChg chg="add del">
          <ac:chgData name="Chantelle Elaine Simmonds (1914402)" userId="S::1914402@student.uwtsd.ac.uk::6d4e6908-6b67-4352-8c84-cc7fe278df4a" providerId="AD" clId="Web-{B1DB25D5-3669-C23F-F18A-F9994388B2C0}" dt="2021-06-22T12:29:49.907" v="8"/>
          <ac:spMkLst>
            <pc:docMk/>
            <pc:sldMk cId="3765480007" sldId="261"/>
            <ac:spMk id="65" creationId="{FA573AF0-3C0B-4895-A7A6-F41B03211538}"/>
          </ac:spMkLst>
        </pc:spChg>
        <pc:spChg chg="add">
          <ac:chgData name="Chantelle Elaine Simmonds (1914402)" userId="S::1914402@student.uwtsd.ac.uk::6d4e6908-6b67-4352-8c84-cc7fe278df4a" providerId="AD" clId="Web-{B1DB25D5-3669-C23F-F18A-F9994388B2C0}" dt="2021-06-22T12:30:26.019" v="16"/>
          <ac:spMkLst>
            <pc:docMk/>
            <pc:sldMk cId="3765480007" sldId="261"/>
            <ac:spMk id="66" creationId="{28207E96-6DFF-4119-B2EA-3299067D2F45}"/>
          </ac:spMkLst>
        </pc:spChg>
        <pc:spChg chg="add del">
          <ac:chgData name="Chantelle Elaine Simmonds (1914402)" userId="S::1914402@student.uwtsd.ac.uk::6d4e6908-6b67-4352-8c84-cc7fe278df4a" providerId="AD" clId="Web-{B1DB25D5-3669-C23F-F18A-F9994388B2C0}" dt="2021-06-22T12:29:49.907" v="8"/>
          <ac:spMkLst>
            <pc:docMk/>
            <pc:sldMk cId="3765480007" sldId="261"/>
            <ac:spMk id="67" creationId="{62442AC3-A9B0-4865-8A8A-1504FFC6E4D0}"/>
          </ac:spMkLst>
        </pc:spChg>
        <pc:spChg chg="add del">
          <ac:chgData name="Chantelle Elaine Simmonds (1914402)" userId="S::1914402@student.uwtsd.ac.uk::6d4e6908-6b67-4352-8c84-cc7fe278df4a" providerId="AD" clId="Web-{B1DB25D5-3669-C23F-F18A-F9994388B2C0}" dt="2021-06-22T12:29:49.907" v="8"/>
          <ac:spMkLst>
            <pc:docMk/>
            <pc:sldMk cId="3765480007" sldId="261"/>
            <ac:spMk id="69" creationId="{68451DCE-129E-43B6-BA50-3C8339E4618E}"/>
          </ac:spMkLst>
        </pc:spChg>
        <pc:spChg chg="add">
          <ac:chgData name="Chantelle Elaine Simmonds (1914402)" userId="S::1914402@student.uwtsd.ac.uk::6d4e6908-6b67-4352-8c84-cc7fe278df4a" providerId="AD" clId="Web-{B1DB25D5-3669-C23F-F18A-F9994388B2C0}" dt="2021-06-22T12:30:26.019" v="16"/>
          <ac:spMkLst>
            <pc:docMk/>
            <pc:sldMk cId="3765480007" sldId="261"/>
            <ac:spMk id="71" creationId="{9E223C86-12C5-4A60-A21A-D7FC75EFC658}"/>
          </ac:spMkLst>
        </pc:spChg>
        <pc:spChg chg="add">
          <ac:chgData name="Chantelle Elaine Simmonds (1914402)" userId="S::1914402@student.uwtsd.ac.uk::6d4e6908-6b67-4352-8c84-cc7fe278df4a" providerId="AD" clId="Web-{B1DB25D5-3669-C23F-F18A-F9994388B2C0}" dt="2021-06-22T12:30:26.019" v="16"/>
          <ac:spMkLst>
            <pc:docMk/>
            <pc:sldMk cId="3765480007" sldId="261"/>
            <ac:spMk id="73" creationId="{FA573AF0-3C0B-4895-A7A6-F41B03211538}"/>
          </ac:spMkLst>
        </pc:spChg>
        <pc:spChg chg="add">
          <ac:chgData name="Chantelle Elaine Simmonds (1914402)" userId="S::1914402@student.uwtsd.ac.uk::6d4e6908-6b67-4352-8c84-cc7fe278df4a" providerId="AD" clId="Web-{B1DB25D5-3669-C23F-F18A-F9994388B2C0}" dt="2021-06-22T12:30:26.019" v="16"/>
          <ac:spMkLst>
            <pc:docMk/>
            <pc:sldMk cId="3765480007" sldId="261"/>
            <ac:spMk id="75" creationId="{62442AC3-A9B0-4865-8A8A-1504FFC6E4D0}"/>
          </ac:spMkLst>
        </pc:spChg>
        <pc:spChg chg="add">
          <ac:chgData name="Chantelle Elaine Simmonds (1914402)" userId="S::1914402@student.uwtsd.ac.uk::6d4e6908-6b67-4352-8c84-cc7fe278df4a" providerId="AD" clId="Web-{B1DB25D5-3669-C23F-F18A-F9994388B2C0}" dt="2021-06-22T12:30:26.019" v="16"/>
          <ac:spMkLst>
            <pc:docMk/>
            <pc:sldMk cId="3765480007" sldId="261"/>
            <ac:spMk id="77" creationId="{68451DCE-129E-43B6-BA50-3C8339E4618E}"/>
          </ac:spMkLst>
        </pc:spChg>
        <pc:picChg chg="add mod ord">
          <ac:chgData name="Chantelle Elaine Simmonds (1914402)" userId="S::1914402@student.uwtsd.ac.uk::6d4e6908-6b67-4352-8c84-cc7fe278df4a" providerId="AD" clId="Web-{B1DB25D5-3669-C23F-F18A-F9994388B2C0}" dt="2021-06-22T12:30:26.019" v="16"/>
          <ac:picMkLst>
            <pc:docMk/>
            <pc:sldMk cId="3765480007" sldId="261"/>
            <ac:picMk id="2" creationId="{0460CF7C-A842-4B0D-A5C6-1C8F33B755EA}"/>
          </ac:picMkLst>
        </pc:picChg>
        <pc:picChg chg="add del">
          <ac:chgData name="Chantelle Elaine Simmonds (1914402)" userId="S::1914402@student.uwtsd.ac.uk::6d4e6908-6b67-4352-8c84-cc7fe278df4a" providerId="AD" clId="Web-{B1DB25D5-3669-C23F-F18A-F9994388B2C0}" dt="2021-06-22T12:30:07.721" v="14"/>
          <ac:picMkLst>
            <pc:docMk/>
            <pc:sldMk cId="3765480007" sldId="261"/>
            <ac:picMk id="7" creationId="{2D36ADC3-5CBF-4BBA-B336-27C6F21B4FF3}"/>
          </ac:picMkLst>
        </pc:picChg>
        <pc:cxnChg chg="add del">
          <ac:chgData name="Chantelle Elaine Simmonds (1914402)" userId="S::1914402@student.uwtsd.ac.uk::6d4e6908-6b67-4352-8c84-cc7fe278df4a" providerId="AD" clId="Web-{B1DB25D5-3669-C23F-F18A-F9994388B2C0}" dt="2021-06-22T12:30:10.518" v="15"/>
          <ac:cxnSpMkLst>
            <pc:docMk/>
            <pc:sldMk cId="3765480007" sldId="261"/>
            <ac:cxnSpMk id="40" creationId="{430127AE-B29E-4FDF-99D2-A2F1E7003F74}"/>
          </ac:cxnSpMkLst>
        </pc:cxnChg>
        <pc:cxnChg chg="add del">
          <ac:chgData name="Chantelle Elaine Simmonds (1914402)" userId="S::1914402@student.uwtsd.ac.uk::6d4e6908-6b67-4352-8c84-cc7fe278df4a" providerId="AD" clId="Web-{B1DB25D5-3669-C23F-F18A-F9994388B2C0}" dt="2021-06-22T12:30:26.019" v="16"/>
          <ac:cxnSpMkLst>
            <pc:docMk/>
            <pc:sldMk cId="3765480007" sldId="261"/>
            <ac:cxnSpMk id="54" creationId="{430127AE-B29E-4FDF-99D2-A2F1E7003F74}"/>
          </ac:cxnSpMkLst>
        </pc:cxnChg>
        <pc:cxnChg chg="add del">
          <ac:chgData name="Chantelle Elaine Simmonds (1914402)" userId="S::1914402@student.uwtsd.ac.uk::6d4e6908-6b67-4352-8c84-cc7fe278df4a" providerId="AD" clId="Web-{B1DB25D5-3669-C23F-F18A-F9994388B2C0}" dt="2021-06-22T12:29:49.907" v="8"/>
          <ac:cxnSpMkLst>
            <pc:docMk/>
            <pc:sldMk cId="3765480007" sldId="261"/>
            <ac:cxnSpMk id="57" creationId="{430127AE-B29E-4FDF-99D2-A2F1E7003F74}"/>
          </ac:cxnSpMkLst>
        </pc:cxnChg>
        <pc:cxnChg chg="add">
          <ac:chgData name="Chantelle Elaine Simmonds (1914402)" userId="S::1914402@student.uwtsd.ac.uk::6d4e6908-6b67-4352-8c84-cc7fe278df4a" providerId="AD" clId="Web-{B1DB25D5-3669-C23F-F18A-F9994388B2C0}" dt="2021-06-22T12:30:26.019" v="16"/>
          <ac:cxnSpMkLst>
            <pc:docMk/>
            <pc:sldMk cId="3765480007" sldId="261"/>
            <ac:cxnSpMk id="62" creationId="{430127AE-B29E-4FDF-99D2-A2F1E7003F74}"/>
          </ac:cxnSpMkLst>
        </pc:cxnChg>
      </pc:sldChg>
    </pc:docChg>
  </pc:docChgLst>
  <pc:docChgLst>
    <pc:chgData name="Chantelle Elaine Simmonds (1914402)" userId="S::1914402@student.uwtsd.ac.uk::6d4e6908-6b67-4352-8c84-cc7fe278df4a" providerId="AD" clId="Web-{32E73C5E-DD1F-EE72-16F4-328D0BD23C2F}"/>
    <pc:docChg chg="addSld delSld modSld sldOrd">
      <pc:chgData name="Chantelle Elaine Simmonds (1914402)" userId="S::1914402@student.uwtsd.ac.uk::6d4e6908-6b67-4352-8c84-cc7fe278df4a" providerId="AD" clId="Web-{32E73C5E-DD1F-EE72-16F4-328D0BD23C2F}" dt="2021-06-21T12:33:25.688" v="1111"/>
      <pc:docMkLst>
        <pc:docMk/>
      </pc:docMkLst>
      <pc:sldChg chg="addSp delSp modSp mod setBg">
        <pc:chgData name="Chantelle Elaine Simmonds (1914402)" userId="S::1914402@student.uwtsd.ac.uk::6d4e6908-6b67-4352-8c84-cc7fe278df4a" providerId="AD" clId="Web-{32E73C5E-DD1F-EE72-16F4-328D0BD23C2F}" dt="2021-06-21T09:01:15.895" v="186" actId="14100"/>
        <pc:sldMkLst>
          <pc:docMk/>
          <pc:sldMk cId="3838743806" sldId="257"/>
        </pc:sldMkLst>
        <pc:spChg chg="mod">
          <ac:chgData name="Chantelle Elaine Simmonds (1914402)" userId="S::1914402@student.uwtsd.ac.uk::6d4e6908-6b67-4352-8c84-cc7fe278df4a" providerId="AD" clId="Web-{32E73C5E-DD1F-EE72-16F4-328D0BD23C2F}" dt="2021-06-21T09:01:15.895" v="186" actId="14100"/>
          <ac:spMkLst>
            <pc:docMk/>
            <pc:sldMk cId="3838743806" sldId="257"/>
            <ac:spMk id="2" creationId="{9318BFC7-0267-42B0-8071-638BEE499AE7}"/>
          </ac:spMkLst>
        </pc:spChg>
        <pc:spChg chg="mod ord">
          <ac:chgData name="Chantelle Elaine Simmonds (1914402)" userId="S::1914402@student.uwtsd.ac.uk::6d4e6908-6b67-4352-8c84-cc7fe278df4a" providerId="AD" clId="Web-{32E73C5E-DD1F-EE72-16F4-328D0BD23C2F}" dt="2021-06-21T09:01:01.957" v="182" actId="20577"/>
          <ac:spMkLst>
            <pc:docMk/>
            <pc:sldMk cId="3838743806" sldId="257"/>
            <ac:spMk id="3" creationId="{A1236412-73EE-441D-B965-3B9C642C2A0D}"/>
          </ac:spMkLst>
        </pc:spChg>
        <pc:spChg chg="add del mod">
          <ac:chgData name="Chantelle Elaine Simmonds (1914402)" userId="S::1914402@student.uwtsd.ac.uk::6d4e6908-6b67-4352-8c84-cc7fe278df4a" providerId="AD" clId="Web-{32E73C5E-DD1F-EE72-16F4-328D0BD23C2F}" dt="2021-06-21T08:51:35.514" v="61"/>
          <ac:spMkLst>
            <pc:docMk/>
            <pc:sldMk cId="3838743806" sldId="257"/>
            <ac:spMk id="5" creationId="{1F7F80AC-103B-474F-9BD0-EDEBEC8D27B5}"/>
          </ac:spMkLst>
        </pc:spChg>
        <pc:spChg chg="mod">
          <ac:chgData name="Chantelle Elaine Simmonds (1914402)" userId="S::1914402@student.uwtsd.ac.uk::6d4e6908-6b67-4352-8c84-cc7fe278df4a" providerId="AD" clId="Web-{32E73C5E-DD1F-EE72-16F4-328D0BD23C2F}" dt="2021-06-21T08:59:33.404" v="170" actId="1076"/>
          <ac:spMkLst>
            <pc:docMk/>
            <pc:sldMk cId="3838743806" sldId="257"/>
            <ac:spMk id="39" creationId="{48587ABA-5385-412E-ADAA-2126ACBB6342}"/>
          </ac:spMkLst>
        </pc:spChg>
        <pc:spChg chg="add del">
          <ac:chgData name="Chantelle Elaine Simmonds (1914402)" userId="S::1914402@student.uwtsd.ac.uk::6d4e6908-6b67-4352-8c84-cc7fe278df4a" providerId="AD" clId="Web-{32E73C5E-DD1F-EE72-16F4-328D0BD23C2F}" dt="2021-06-21T08:40:09.033" v="7"/>
          <ac:spMkLst>
            <pc:docMk/>
            <pc:sldMk cId="3838743806" sldId="257"/>
            <ac:spMk id="41" creationId="{AC14302F-E955-47D0-A56B-D1D1A6953B51}"/>
          </ac:spMkLst>
        </pc:spChg>
        <pc:spChg chg="add del">
          <ac:chgData name="Chantelle Elaine Simmonds (1914402)" userId="S::1914402@student.uwtsd.ac.uk::6d4e6908-6b67-4352-8c84-cc7fe278df4a" providerId="AD" clId="Web-{32E73C5E-DD1F-EE72-16F4-328D0BD23C2F}" dt="2021-06-21T08:40:09.033" v="7"/>
          <ac:spMkLst>
            <pc:docMk/>
            <pc:sldMk cId="3838743806" sldId="257"/>
            <ac:spMk id="42" creationId="{0A36CE68-CB3C-4699-9422-3073853CB669}"/>
          </ac:spMkLst>
        </pc:spChg>
        <pc:spChg chg="add del">
          <ac:chgData name="Chantelle Elaine Simmonds (1914402)" userId="S::1914402@student.uwtsd.ac.uk::6d4e6908-6b67-4352-8c84-cc7fe278df4a" providerId="AD" clId="Web-{32E73C5E-DD1F-EE72-16F4-328D0BD23C2F}" dt="2021-06-21T08:40:09.033" v="7"/>
          <ac:spMkLst>
            <pc:docMk/>
            <pc:sldMk cId="3838743806" sldId="257"/>
            <ac:spMk id="43" creationId="{F356DA69-4637-40FE-A14B-5213BBB585D9}"/>
          </ac:spMkLst>
        </pc:spChg>
        <pc:spChg chg="add del">
          <ac:chgData name="Chantelle Elaine Simmonds (1914402)" userId="S::1914402@student.uwtsd.ac.uk::6d4e6908-6b67-4352-8c84-cc7fe278df4a" providerId="AD" clId="Web-{32E73C5E-DD1F-EE72-16F4-328D0BD23C2F}" dt="2021-06-21T08:38:56.653" v="3"/>
          <ac:spMkLst>
            <pc:docMk/>
            <pc:sldMk cId="3838743806" sldId="257"/>
            <ac:spMk id="44" creationId="{593B4D24-F4A8-4141-A20A-E0575D199633}"/>
          </ac:spMkLst>
        </pc:spChg>
        <pc:spChg chg="add del">
          <ac:chgData name="Chantelle Elaine Simmonds (1914402)" userId="S::1914402@student.uwtsd.ac.uk::6d4e6908-6b67-4352-8c84-cc7fe278df4a" providerId="AD" clId="Web-{32E73C5E-DD1F-EE72-16F4-328D0BD23C2F}" dt="2021-06-21T08:40:09.033" v="7"/>
          <ac:spMkLst>
            <pc:docMk/>
            <pc:sldMk cId="3838743806" sldId="257"/>
            <ac:spMk id="45" creationId="{364D709A-6610-48B7-9F98-AFA02ECBA191}"/>
          </ac:spMkLst>
        </pc:spChg>
        <pc:spChg chg="add del">
          <ac:chgData name="Chantelle Elaine Simmonds (1914402)" userId="S::1914402@student.uwtsd.ac.uk::6d4e6908-6b67-4352-8c84-cc7fe278df4a" providerId="AD" clId="Web-{32E73C5E-DD1F-EE72-16F4-328D0BD23C2F}" dt="2021-06-21T08:38:56.653" v="3"/>
          <ac:spMkLst>
            <pc:docMk/>
            <pc:sldMk cId="3838743806" sldId="257"/>
            <ac:spMk id="46" creationId="{6719801E-A6E2-4F88-BB91-2A71DBC47809}"/>
          </ac:spMkLst>
        </pc:spChg>
        <pc:spChg chg="add del">
          <ac:chgData name="Chantelle Elaine Simmonds (1914402)" userId="S::1914402@student.uwtsd.ac.uk::6d4e6908-6b67-4352-8c84-cc7fe278df4a" providerId="AD" clId="Web-{32E73C5E-DD1F-EE72-16F4-328D0BD23C2F}" dt="2021-06-21T08:44:21.518" v="23"/>
          <ac:spMkLst>
            <pc:docMk/>
            <pc:sldMk cId="3838743806" sldId="257"/>
            <ac:spMk id="47" creationId="{8181FC64-B306-4821-98E2-780662EFC486}"/>
          </ac:spMkLst>
        </pc:spChg>
        <pc:spChg chg="add del">
          <ac:chgData name="Chantelle Elaine Simmonds (1914402)" userId="S::1914402@student.uwtsd.ac.uk::6d4e6908-6b67-4352-8c84-cc7fe278df4a" providerId="AD" clId="Web-{32E73C5E-DD1F-EE72-16F4-328D0BD23C2F}" dt="2021-06-21T08:38:56.653" v="3"/>
          <ac:spMkLst>
            <pc:docMk/>
            <pc:sldMk cId="3838743806" sldId="257"/>
            <ac:spMk id="48" creationId="{284FA090-1E51-4E96-AE7C-430E378B51B0}"/>
          </ac:spMkLst>
        </pc:spChg>
        <pc:spChg chg="add del">
          <ac:chgData name="Chantelle Elaine Simmonds (1914402)" userId="S::1914402@student.uwtsd.ac.uk::6d4e6908-6b67-4352-8c84-cc7fe278df4a" providerId="AD" clId="Web-{32E73C5E-DD1F-EE72-16F4-328D0BD23C2F}" dt="2021-06-21T08:44:21.518" v="23"/>
          <ac:spMkLst>
            <pc:docMk/>
            <pc:sldMk cId="3838743806" sldId="257"/>
            <ac:spMk id="49" creationId="{5871FC61-DD4E-47D4-81FD-8A7E7D12B371}"/>
          </ac:spMkLst>
        </pc:spChg>
        <pc:spChg chg="add del">
          <ac:chgData name="Chantelle Elaine Simmonds (1914402)" userId="S::1914402@student.uwtsd.ac.uk::6d4e6908-6b67-4352-8c84-cc7fe278df4a" providerId="AD" clId="Web-{32E73C5E-DD1F-EE72-16F4-328D0BD23C2F}" dt="2021-06-21T08:38:56.653" v="3"/>
          <ac:spMkLst>
            <pc:docMk/>
            <pc:sldMk cId="3838743806" sldId="257"/>
            <ac:spMk id="50" creationId="{9689869E-ECC4-4D30-B2DF-C7DC3DD8598A}"/>
          </ac:spMkLst>
        </pc:spChg>
        <pc:spChg chg="add del">
          <ac:chgData name="Chantelle Elaine Simmonds (1914402)" userId="S::1914402@student.uwtsd.ac.uk::6d4e6908-6b67-4352-8c84-cc7fe278df4a" providerId="AD" clId="Web-{32E73C5E-DD1F-EE72-16F4-328D0BD23C2F}" dt="2021-06-21T08:44:21.518" v="23"/>
          <ac:spMkLst>
            <pc:docMk/>
            <pc:sldMk cId="3838743806" sldId="257"/>
            <ac:spMk id="51" creationId="{829A1E2C-5AC8-40FC-99E9-832069D39792}"/>
          </ac:spMkLst>
        </pc:spChg>
        <pc:spChg chg="add del">
          <ac:chgData name="Chantelle Elaine Simmonds (1914402)" userId="S::1914402@student.uwtsd.ac.uk::6d4e6908-6b67-4352-8c84-cc7fe278df4a" providerId="AD" clId="Web-{32E73C5E-DD1F-EE72-16F4-328D0BD23C2F}" dt="2021-06-21T08:44:21.518" v="23"/>
          <ac:spMkLst>
            <pc:docMk/>
            <pc:sldMk cId="3838743806" sldId="257"/>
            <ac:spMk id="52" creationId="{55C54A75-E44A-4147-B9D0-FF46CFD31612}"/>
          </ac:spMkLst>
        </pc:spChg>
        <pc:spChg chg="add del">
          <ac:chgData name="Chantelle Elaine Simmonds (1914402)" userId="S::1914402@student.uwtsd.ac.uk::6d4e6908-6b67-4352-8c84-cc7fe278df4a" providerId="AD" clId="Web-{32E73C5E-DD1F-EE72-16F4-328D0BD23C2F}" dt="2021-06-21T08:52:04.797" v="63"/>
          <ac:spMkLst>
            <pc:docMk/>
            <pc:sldMk cId="3838743806" sldId="257"/>
            <ac:spMk id="54" creationId="{593B4D24-F4A8-4141-A20A-E0575D199633}"/>
          </ac:spMkLst>
        </pc:spChg>
        <pc:spChg chg="add del">
          <ac:chgData name="Chantelle Elaine Simmonds (1914402)" userId="S::1914402@student.uwtsd.ac.uk::6d4e6908-6b67-4352-8c84-cc7fe278df4a" providerId="AD" clId="Web-{32E73C5E-DD1F-EE72-16F4-328D0BD23C2F}" dt="2021-06-21T08:52:04.797" v="63"/>
          <ac:spMkLst>
            <pc:docMk/>
            <pc:sldMk cId="3838743806" sldId="257"/>
            <ac:spMk id="55" creationId="{9F87E4D0-D347-4DA8-81D7-104733308B4B}"/>
          </ac:spMkLst>
        </pc:spChg>
        <pc:spChg chg="add del">
          <ac:chgData name="Chantelle Elaine Simmonds (1914402)" userId="S::1914402@student.uwtsd.ac.uk::6d4e6908-6b67-4352-8c84-cc7fe278df4a" providerId="AD" clId="Web-{32E73C5E-DD1F-EE72-16F4-328D0BD23C2F}" dt="2021-06-21T08:52:04.797" v="63"/>
          <ac:spMkLst>
            <pc:docMk/>
            <pc:sldMk cId="3838743806" sldId="257"/>
            <ac:spMk id="56" creationId="{9DC9CEF6-58E1-4D78-BBBE-76F779AD9CF8}"/>
          </ac:spMkLst>
        </pc:spChg>
        <pc:spChg chg="add del">
          <ac:chgData name="Chantelle Elaine Simmonds (1914402)" userId="S::1914402@student.uwtsd.ac.uk::6d4e6908-6b67-4352-8c84-cc7fe278df4a" providerId="AD" clId="Web-{32E73C5E-DD1F-EE72-16F4-328D0BD23C2F}" dt="2021-06-21T08:44:21.502" v="22"/>
          <ac:spMkLst>
            <pc:docMk/>
            <pc:sldMk cId="3838743806" sldId="257"/>
            <ac:spMk id="57" creationId="{593B4D24-F4A8-4141-A20A-E0575D199633}"/>
          </ac:spMkLst>
        </pc:spChg>
        <pc:spChg chg="add del">
          <ac:chgData name="Chantelle Elaine Simmonds (1914402)" userId="S::1914402@student.uwtsd.ac.uk::6d4e6908-6b67-4352-8c84-cc7fe278df4a" providerId="AD" clId="Web-{32E73C5E-DD1F-EE72-16F4-328D0BD23C2F}" dt="2021-06-21T08:52:04.797" v="63"/>
          <ac:spMkLst>
            <pc:docMk/>
            <pc:sldMk cId="3838743806" sldId="257"/>
            <ac:spMk id="58" creationId="{47AF1248-67F7-4FEF-8D1D-FE33661A9CA9}"/>
          </ac:spMkLst>
        </pc:spChg>
        <pc:spChg chg="add del">
          <ac:chgData name="Chantelle Elaine Simmonds (1914402)" userId="S::1914402@student.uwtsd.ac.uk::6d4e6908-6b67-4352-8c84-cc7fe278df4a" providerId="AD" clId="Web-{32E73C5E-DD1F-EE72-16F4-328D0BD23C2F}" dt="2021-06-21T08:44:21.502" v="22"/>
          <ac:spMkLst>
            <pc:docMk/>
            <pc:sldMk cId="3838743806" sldId="257"/>
            <ac:spMk id="59" creationId="{6719801E-A6E2-4F88-BB91-2A71DBC47809}"/>
          </ac:spMkLst>
        </pc:spChg>
        <pc:spChg chg="add">
          <ac:chgData name="Chantelle Elaine Simmonds (1914402)" userId="S::1914402@student.uwtsd.ac.uk::6d4e6908-6b67-4352-8c84-cc7fe278df4a" providerId="AD" clId="Web-{32E73C5E-DD1F-EE72-16F4-328D0BD23C2F}" dt="2021-06-21T08:52:04.797" v="63"/>
          <ac:spMkLst>
            <pc:docMk/>
            <pc:sldMk cId="3838743806" sldId="257"/>
            <ac:spMk id="60" creationId="{10CE40DC-5723-449B-A365-A61D8C262E93}"/>
          </ac:spMkLst>
        </pc:spChg>
        <pc:spChg chg="add del">
          <ac:chgData name="Chantelle Elaine Simmonds (1914402)" userId="S::1914402@student.uwtsd.ac.uk::6d4e6908-6b67-4352-8c84-cc7fe278df4a" providerId="AD" clId="Web-{32E73C5E-DD1F-EE72-16F4-328D0BD23C2F}" dt="2021-06-21T08:44:21.502" v="22"/>
          <ac:spMkLst>
            <pc:docMk/>
            <pc:sldMk cId="3838743806" sldId="257"/>
            <ac:spMk id="61" creationId="{284FA090-1E51-4E96-AE7C-430E378B51B0}"/>
          </ac:spMkLst>
        </pc:spChg>
        <pc:spChg chg="add del">
          <ac:chgData name="Chantelle Elaine Simmonds (1914402)" userId="S::1914402@student.uwtsd.ac.uk::6d4e6908-6b67-4352-8c84-cc7fe278df4a" providerId="AD" clId="Web-{32E73C5E-DD1F-EE72-16F4-328D0BD23C2F}" dt="2021-06-21T08:44:21.502" v="22"/>
          <ac:spMkLst>
            <pc:docMk/>
            <pc:sldMk cId="3838743806" sldId="257"/>
            <ac:spMk id="63" creationId="{9689869E-ECC4-4D30-B2DF-C7DC3DD8598A}"/>
          </ac:spMkLst>
        </pc:spChg>
        <pc:spChg chg="add">
          <ac:chgData name="Chantelle Elaine Simmonds (1914402)" userId="S::1914402@student.uwtsd.ac.uk::6d4e6908-6b67-4352-8c84-cc7fe278df4a" providerId="AD" clId="Web-{32E73C5E-DD1F-EE72-16F4-328D0BD23C2F}" dt="2021-06-21T08:52:04.797" v="63"/>
          <ac:spMkLst>
            <pc:docMk/>
            <pc:sldMk cId="3838743806" sldId="257"/>
            <ac:spMk id="65" creationId="{28207E96-6DFF-4119-B2EA-3299067D2F45}"/>
          </ac:spMkLst>
        </pc:spChg>
        <pc:spChg chg="add">
          <ac:chgData name="Chantelle Elaine Simmonds (1914402)" userId="S::1914402@student.uwtsd.ac.uk::6d4e6908-6b67-4352-8c84-cc7fe278df4a" providerId="AD" clId="Web-{32E73C5E-DD1F-EE72-16F4-328D0BD23C2F}" dt="2021-06-21T08:52:04.797" v="63"/>
          <ac:spMkLst>
            <pc:docMk/>
            <pc:sldMk cId="3838743806" sldId="257"/>
            <ac:spMk id="67" creationId="{9E223C86-12C5-4A60-A21A-D7FC75EFC658}"/>
          </ac:spMkLst>
        </pc:spChg>
        <pc:spChg chg="add">
          <ac:chgData name="Chantelle Elaine Simmonds (1914402)" userId="S::1914402@student.uwtsd.ac.uk::6d4e6908-6b67-4352-8c84-cc7fe278df4a" providerId="AD" clId="Web-{32E73C5E-DD1F-EE72-16F4-328D0BD23C2F}" dt="2021-06-21T08:52:04.797" v="63"/>
          <ac:spMkLst>
            <pc:docMk/>
            <pc:sldMk cId="3838743806" sldId="257"/>
            <ac:spMk id="69" creationId="{FA573AF0-3C0B-4895-A7A6-F41B03211538}"/>
          </ac:spMkLst>
        </pc:spChg>
        <pc:spChg chg="add">
          <ac:chgData name="Chantelle Elaine Simmonds (1914402)" userId="S::1914402@student.uwtsd.ac.uk::6d4e6908-6b67-4352-8c84-cc7fe278df4a" providerId="AD" clId="Web-{32E73C5E-DD1F-EE72-16F4-328D0BD23C2F}" dt="2021-06-21T08:52:04.797" v="63"/>
          <ac:spMkLst>
            <pc:docMk/>
            <pc:sldMk cId="3838743806" sldId="257"/>
            <ac:spMk id="71" creationId="{62442AC3-A9B0-4865-8A8A-1504FFC6E4D0}"/>
          </ac:spMkLst>
        </pc:spChg>
        <pc:spChg chg="add">
          <ac:chgData name="Chantelle Elaine Simmonds (1914402)" userId="S::1914402@student.uwtsd.ac.uk::6d4e6908-6b67-4352-8c84-cc7fe278df4a" providerId="AD" clId="Web-{32E73C5E-DD1F-EE72-16F4-328D0BD23C2F}" dt="2021-06-21T08:52:04.797" v="63"/>
          <ac:spMkLst>
            <pc:docMk/>
            <pc:sldMk cId="3838743806" sldId="257"/>
            <ac:spMk id="73" creationId="{68451DCE-129E-43B6-BA50-3C8339E4618E}"/>
          </ac:spMkLst>
        </pc:spChg>
        <pc:picChg chg="add mod ord">
          <ac:chgData name="Chantelle Elaine Simmonds (1914402)" userId="S::1914402@student.uwtsd.ac.uk::6d4e6908-6b67-4352-8c84-cc7fe278df4a" providerId="AD" clId="Web-{32E73C5E-DD1F-EE72-16F4-328D0BD23C2F}" dt="2021-06-21T08:52:04.797" v="63"/>
          <ac:picMkLst>
            <pc:docMk/>
            <pc:sldMk cId="3838743806" sldId="257"/>
            <ac:picMk id="4" creationId="{885B0A0C-DCAA-4C54-AB4A-8F52541E21F2}"/>
          </ac:picMkLst>
        </pc:picChg>
        <pc:picChg chg="del mod">
          <ac:chgData name="Chantelle Elaine Simmonds (1914402)" userId="S::1914402@student.uwtsd.ac.uk::6d4e6908-6b67-4352-8c84-cc7fe278df4a" providerId="AD" clId="Web-{32E73C5E-DD1F-EE72-16F4-328D0BD23C2F}" dt="2021-06-21T08:51:20.998" v="55"/>
          <ac:picMkLst>
            <pc:docMk/>
            <pc:sldMk cId="3838743806" sldId="257"/>
            <ac:picMk id="16" creationId="{FB1F9563-D532-445D-B8AF-D66E702DBC95}"/>
          </ac:picMkLst>
        </pc:picChg>
      </pc:sldChg>
      <pc:sldChg chg="modSp add del">
        <pc:chgData name="Chantelle Elaine Simmonds (1914402)" userId="S::1914402@student.uwtsd.ac.uk::6d4e6908-6b67-4352-8c84-cc7fe278df4a" providerId="AD" clId="Web-{32E73C5E-DD1F-EE72-16F4-328D0BD23C2F}" dt="2021-06-21T08:46:04.493" v="38" actId="20577"/>
        <pc:sldMkLst>
          <pc:docMk/>
          <pc:sldMk cId="2574455419" sldId="258"/>
        </pc:sldMkLst>
        <pc:spChg chg="mod">
          <ac:chgData name="Chantelle Elaine Simmonds (1914402)" userId="S::1914402@student.uwtsd.ac.uk::6d4e6908-6b67-4352-8c84-cc7fe278df4a" providerId="AD" clId="Web-{32E73C5E-DD1F-EE72-16F4-328D0BD23C2F}" dt="2021-06-21T08:45:47.929" v="36" actId="14100"/>
          <ac:spMkLst>
            <pc:docMk/>
            <pc:sldMk cId="2574455419" sldId="258"/>
            <ac:spMk id="2" creationId="{F9D1C5B4-B60A-46BA-92F9-C3688A4F1CA5}"/>
          </ac:spMkLst>
        </pc:spChg>
        <pc:spChg chg="mod">
          <ac:chgData name="Chantelle Elaine Simmonds (1914402)" userId="S::1914402@student.uwtsd.ac.uk::6d4e6908-6b67-4352-8c84-cc7fe278df4a" providerId="AD" clId="Web-{32E73C5E-DD1F-EE72-16F4-328D0BD23C2F}" dt="2021-06-21T08:46:04.493" v="38" actId="20577"/>
          <ac:spMkLst>
            <pc:docMk/>
            <pc:sldMk cId="2574455419" sldId="258"/>
            <ac:spMk id="51" creationId="{65017D08-A984-49D0-9F00-39D59571DBC9}"/>
          </ac:spMkLst>
        </pc:spChg>
        <pc:picChg chg="mod">
          <ac:chgData name="Chantelle Elaine Simmonds (1914402)" userId="S::1914402@student.uwtsd.ac.uk::6d4e6908-6b67-4352-8c84-cc7fe278df4a" providerId="AD" clId="Web-{32E73C5E-DD1F-EE72-16F4-328D0BD23C2F}" dt="2021-06-21T08:40:31.378" v="10" actId="1076"/>
          <ac:picMkLst>
            <pc:docMk/>
            <pc:sldMk cId="2574455419" sldId="258"/>
            <ac:picMk id="36" creationId="{72F5FEBF-D7FC-4085-AA9B-0949FD749551}"/>
          </ac:picMkLst>
        </pc:picChg>
      </pc:sldChg>
      <pc:sldChg chg="modSp">
        <pc:chgData name="Chantelle Elaine Simmonds (1914402)" userId="S::1914402@student.uwtsd.ac.uk::6d4e6908-6b67-4352-8c84-cc7fe278df4a" providerId="AD" clId="Web-{32E73C5E-DD1F-EE72-16F4-328D0BD23C2F}" dt="2021-06-21T12:19:15.574" v="1086" actId="20577"/>
        <pc:sldMkLst>
          <pc:docMk/>
          <pc:sldMk cId="1992005537" sldId="259"/>
        </pc:sldMkLst>
        <pc:spChg chg="mod">
          <ac:chgData name="Chantelle Elaine Simmonds (1914402)" userId="S::1914402@student.uwtsd.ac.uk::6d4e6908-6b67-4352-8c84-cc7fe278df4a" providerId="AD" clId="Web-{32E73C5E-DD1F-EE72-16F4-328D0BD23C2F}" dt="2021-06-21T12:17:53.541" v="1081" actId="20577"/>
          <ac:spMkLst>
            <pc:docMk/>
            <pc:sldMk cId="1992005537" sldId="259"/>
            <ac:spMk id="2" creationId="{C86755BE-36BE-4CA5-9329-902BB024A28A}"/>
          </ac:spMkLst>
        </pc:spChg>
        <pc:spChg chg="mod">
          <ac:chgData name="Chantelle Elaine Simmonds (1914402)" userId="S::1914402@student.uwtsd.ac.uk::6d4e6908-6b67-4352-8c84-cc7fe278df4a" providerId="AD" clId="Web-{32E73C5E-DD1F-EE72-16F4-328D0BD23C2F}" dt="2021-06-21T12:19:15.574" v="1086" actId="20577"/>
          <ac:spMkLst>
            <pc:docMk/>
            <pc:sldMk cId="1992005537" sldId="259"/>
            <ac:spMk id="3" creationId="{0038DDC4-4B6E-4B99-AB34-16A2CF4C0909}"/>
          </ac:spMkLst>
        </pc:spChg>
      </pc:sldChg>
      <pc:sldChg chg="addSp delSp modSp mod setBg">
        <pc:chgData name="Chantelle Elaine Simmonds (1914402)" userId="S::1914402@student.uwtsd.ac.uk::6d4e6908-6b67-4352-8c84-cc7fe278df4a" providerId="AD" clId="Web-{32E73C5E-DD1F-EE72-16F4-328D0BD23C2F}" dt="2021-06-21T09:00:44.378" v="181" actId="20577"/>
        <pc:sldMkLst>
          <pc:docMk/>
          <pc:sldMk cId="3765480007" sldId="261"/>
        </pc:sldMkLst>
        <pc:spChg chg="del">
          <ac:chgData name="Chantelle Elaine Simmonds (1914402)" userId="S::1914402@student.uwtsd.ac.uk::6d4e6908-6b67-4352-8c84-cc7fe278df4a" providerId="AD" clId="Web-{32E73C5E-DD1F-EE72-16F4-328D0BD23C2F}" dt="2021-06-21T08:46:27.682" v="40"/>
          <ac:spMkLst>
            <pc:docMk/>
            <pc:sldMk cId="3765480007" sldId="261"/>
            <ac:spMk id="4" creationId="{87D82C65-5C48-406F-AA3E-903DFE3E636B}"/>
          </ac:spMkLst>
        </pc:spChg>
        <pc:spChg chg="mod ord">
          <ac:chgData name="Chantelle Elaine Simmonds (1914402)" userId="S::1914402@student.uwtsd.ac.uk::6d4e6908-6b67-4352-8c84-cc7fe278df4a" providerId="AD" clId="Web-{32E73C5E-DD1F-EE72-16F4-328D0BD23C2F}" dt="2021-06-21T09:00:44.378" v="181" actId="20577"/>
          <ac:spMkLst>
            <pc:docMk/>
            <pc:sldMk cId="3765480007" sldId="261"/>
            <ac:spMk id="5" creationId="{6263DF29-5770-4AA4-9C73-FF77F2E489E1}"/>
          </ac:spMkLst>
        </pc:spChg>
        <pc:spChg chg="add del mod">
          <ac:chgData name="Chantelle Elaine Simmonds (1914402)" userId="S::1914402@student.uwtsd.ac.uk::6d4e6908-6b67-4352-8c84-cc7fe278df4a" providerId="AD" clId="Web-{32E73C5E-DD1F-EE72-16F4-328D0BD23C2F}" dt="2021-06-21T08:52:29.361" v="66"/>
          <ac:spMkLst>
            <pc:docMk/>
            <pc:sldMk cId="3765480007" sldId="261"/>
            <ac:spMk id="6" creationId="{2D0D43DC-B40D-4C1B-A96B-D689E1115208}"/>
          </ac:spMkLst>
        </pc:spChg>
        <pc:spChg chg="add mod">
          <ac:chgData name="Chantelle Elaine Simmonds (1914402)" userId="S::1914402@student.uwtsd.ac.uk::6d4e6908-6b67-4352-8c84-cc7fe278df4a" providerId="AD" clId="Web-{32E73C5E-DD1F-EE72-16F4-328D0BD23C2F}" dt="2021-06-21T08:55:23.201" v="101" actId="20577"/>
          <ac:spMkLst>
            <pc:docMk/>
            <pc:sldMk cId="3765480007" sldId="261"/>
            <ac:spMk id="9" creationId="{59D17F7F-BDE0-4BC0-8A6A-381D36281E56}"/>
          </ac:spMkLst>
        </pc:spChg>
        <pc:spChg chg="add del">
          <ac:chgData name="Chantelle Elaine Simmonds (1914402)" userId="S::1914402@student.uwtsd.ac.uk::6d4e6908-6b67-4352-8c84-cc7fe278df4a" providerId="AD" clId="Web-{32E73C5E-DD1F-EE72-16F4-328D0BD23C2F}" dt="2021-06-21T08:50:11.149" v="50"/>
          <ac:spMkLst>
            <pc:docMk/>
            <pc:sldMk cId="3765480007" sldId="261"/>
            <ac:spMk id="12" creationId="{593B4D24-F4A8-4141-A20A-E0575D199633}"/>
          </ac:spMkLst>
        </pc:spChg>
        <pc:spChg chg="add del">
          <ac:chgData name="Chantelle Elaine Simmonds (1914402)" userId="S::1914402@student.uwtsd.ac.uk::6d4e6908-6b67-4352-8c84-cc7fe278df4a" providerId="AD" clId="Web-{32E73C5E-DD1F-EE72-16F4-328D0BD23C2F}" dt="2021-06-21T08:52:19.986" v="65"/>
          <ac:spMkLst>
            <pc:docMk/>
            <pc:sldMk cId="3765480007" sldId="261"/>
            <ac:spMk id="25" creationId="{10CE40DC-5723-449B-A365-A61D8C262E93}"/>
          </ac:spMkLst>
        </pc:spChg>
        <pc:spChg chg="add del">
          <ac:chgData name="Chantelle Elaine Simmonds (1914402)" userId="S::1914402@student.uwtsd.ac.uk::6d4e6908-6b67-4352-8c84-cc7fe278df4a" providerId="AD" clId="Web-{32E73C5E-DD1F-EE72-16F4-328D0BD23C2F}" dt="2021-06-21T08:52:19.986" v="65"/>
          <ac:spMkLst>
            <pc:docMk/>
            <pc:sldMk cId="3765480007" sldId="261"/>
            <ac:spMk id="27" creationId="{28207E96-6DFF-4119-B2EA-3299067D2F45}"/>
          </ac:spMkLst>
        </pc:spChg>
        <pc:spChg chg="add del">
          <ac:chgData name="Chantelle Elaine Simmonds (1914402)" userId="S::1914402@student.uwtsd.ac.uk::6d4e6908-6b67-4352-8c84-cc7fe278df4a" providerId="AD" clId="Web-{32E73C5E-DD1F-EE72-16F4-328D0BD23C2F}" dt="2021-06-21T08:52:19.986" v="65"/>
          <ac:spMkLst>
            <pc:docMk/>
            <pc:sldMk cId="3765480007" sldId="261"/>
            <ac:spMk id="29" creationId="{9E223C86-12C5-4A60-A21A-D7FC75EFC658}"/>
          </ac:spMkLst>
        </pc:spChg>
        <pc:spChg chg="add del">
          <ac:chgData name="Chantelle Elaine Simmonds (1914402)" userId="S::1914402@student.uwtsd.ac.uk::6d4e6908-6b67-4352-8c84-cc7fe278df4a" providerId="AD" clId="Web-{32E73C5E-DD1F-EE72-16F4-328D0BD23C2F}" dt="2021-06-21T08:52:19.986" v="65"/>
          <ac:spMkLst>
            <pc:docMk/>
            <pc:sldMk cId="3765480007" sldId="261"/>
            <ac:spMk id="31" creationId="{FA573AF0-3C0B-4895-A7A6-F41B03211538}"/>
          </ac:spMkLst>
        </pc:spChg>
        <pc:spChg chg="add del">
          <ac:chgData name="Chantelle Elaine Simmonds (1914402)" userId="S::1914402@student.uwtsd.ac.uk::6d4e6908-6b67-4352-8c84-cc7fe278df4a" providerId="AD" clId="Web-{32E73C5E-DD1F-EE72-16F4-328D0BD23C2F}" dt="2021-06-21T08:52:19.986" v="65"/>
          <ac:spMkLst>
            <pc:docMk/>
            <pc:sldMk cId="3765480007" sldId="261"/>
            <ac:spMk id="33" creationId="{62442AC3-A9B0-4865-8A8A-1504FFC6E4D0}"/>
          </ac:spMkLst>
        </pc:spChg>
        <pc:spChg chg="add del">
          <ac:chgData name="Chantelle Elaine Simmonds (1914402)" userId="S::1914402@student.uwtsd.ac.uk::6d4e6908-6b67-4352-8c84-cc7fe278df4a" providerId="AD" clId="Web-{32E73C5E-DD1F-EE72-16F4-328D0BD23C2F}" dt="2021-06-21T08:52:19.986" v="65"/>
          <ac:spMkLst>
            <pc:docMk/>
            <pc:sldMk cId="3765480007" sldId="261"/>
            <ac:spMk id="35" creationId="{68451DCE-129E-43B6-BA50-3C8339E4618E}"/>
          </ac:spMkLst>
        </pc:spChg>
        <pc:spChg chg="add">
          <ac:chgData name="Chantelle Elaine Simmonds (1914402)" userId="S::1914402@student.uwtsd.ac.uk::6d4e6908-6b67-4352-8c84-cc7fe278df4a" providerId="AD" clId="Web-{32E73C5E-DD1F-EE72-16F4-328D0BD23C2F}" dt="2021-06-21T08:52:19.986" v="65"/>
          <ac:spMkLst>
            <pc:docMk/>
            <pc:sldMk cId="3765480007" sldId="261"/>
            <ac:spMk id="42" creationId="{10CE40DC-5723-449B-A365-A61D8C262E93}"/>
          </ac:spMkLst>
        </pc:spChg>
        <pc:spChg chg="add">
          <ac:chgData name="Chantelle Elaine Simmonds (1914402)" userId="S::1914402@student.uwtsd.ac.uk::6d4e6908-6b67-4352-8c84-cc7fe278df4a" providerId="AD" clId="Web-{32E73C5E-DD1F-EE72-16F4-328D0BD23C2F}" dt="2021-06-21T08:52:19.986" v="65"/>
          <ac:spMkLst>
            <pc:docMk/>
            <pc:sldMk cId="3765480007" sldId="261"/>
            <ac:spMk id="44" creationId="{28207E96-6DFF-4119-B2EA-3299067D2F45}"/>
          </ac:spMkLst>
        </pc:spChg>
        <pc:spChg chg="add">
          <ac:chgData name="Chantelle Elaine Simmonds (1914402)" userId="S::1914402@student.uwtsd.ac.uk::6d4e6908-6b67-4352-8c84-cc7fe278df4a" providerId="AD" clId="Web-{32E73C5E-DD1F-EE72-16F4-328D0BD23C2F}" dt="2021-06-21T08:52:19.986" v="65"/>
          <ac:spMkLst>
            <pc:docMk/>
            <pc:sldMk cId="3765480007" sldId="261"/>
            <ac:spMk id="46" creationId="{9E223C86-12C5-4A60-A21A-D7FC75EFC658}"/>
          </ac:spMkLst>
        </pc:spChg>
        <pc:spChg chg="add">
          <ac:chgData name="Chantelle Elaine Simmonds (1914402)" userId="S::1914402@student.uwtsd.ac.uk::6d4e6908-6b67-4352-8c84-cc7fe278df4a" providerId="AD" clId="Web-{32E73C5E-DD1F-EE72-16F4-328D0BD23C2F}" dt="2021-06-21T08:52:19.986" v="65"/>
          <ac:spMkLst>
            <pc:docMk/>
            <pc:sldMk cId="3765480007" sldId="261"/>
            <ac:spMk id="48" creationId="{FA573AF0-3C0B-4895-A7A6-F41B03211538}"/>
          </ac:spMkLst>
        </pc:spChg>
        <pc:spChg chg="add">
          <ac:chgData name="Chantelle Elaine Simmonds (1914402)" userId="S::1914402@student.uwtsd.ac.uk::6d4e6908-6b67-4352-8c84-cc7fe278df4a" providerId="AD" clId="Web-{32E73C5E-DD1F-EE72-16F4-328D0BD23C2F}" dt="2021-06-21T08:52:19.986" v="65"/>
          <ac:spMkLst>
            <pc:docMk/>
            <pc:sldMk cId="3765480007" sldId="261"/>
            <ac:spMk id="50" creationId="{62442AC3-A9B0-4865-8A8A-1504FFC6E4D0}"/>
          </ac:spMkLst>
        </pc:spChg>
        <pc:spChg chg="add">
          <ac:chgData name="Chantelle Elaine Simmonds (1914402)" userId="S::1914402@student.uwtsd.ac.uk::6d4e6908-6b67-4352-8c84-cc7fe278df4a" providerId="AD" clId="Web-{32E73C5E-DD1F-EE72-16F4-328D0BD23C2F}" dt="2021-06-21T08:52:19.986" v="65"/>
          <ac:spMkLst>
            <pc:docMk/>
            <pc:sldMk cId="3765480007" sldId="261"/>
            <ac:spMk id="52" creationId="{68451DCE-129E-43B6-BA50-3C8339E4618E}"/>
          </ac:spMkLst>
        </pc:spChg>
        <pc:grpChg chg="add del">
          <ac:chgData name="Chantelle Elaine Simmonds (1914402)" userId="S::1914402@student.uwtsd.ac.uk::6d4e6908-6b67-4352-8c84-cc7fe278df4a" providerId="AD" clId="Web-{32E73C5E-DD1F-EE72-16F4-328D0BD23C2F}" dt="2021-06-21T08:50:11.149" v="50"/>
          <ac:grpSpMkLst>
            <pc:docMk/>
            <pc:sldMk cId="3765480007" sldId="261"/>
            <ac:grpSpMk id="14" creationId="{6CCEEF8A-4A3A-4B35-AA57-D804767F5AD9}"/>
          </ac:grpSpMkLst>
        </pc:grpChg>
        <pc:picChg chg="add del mod">
          <ac:chgData name="Chantelle Elaine Simmonds (1914402)" userId="S::1914402@student.uwtsd.ac.uk::6d4e6908-6b67-4352-8c84-cc7fe278df4a" providerId="AD" clId="Web-{32E73C5E-DD1F-EE72-16F4-328D0BD23C2F}" dt="2021-06-21T08:52:16.892" v="64"/>
          <ac:picMkLst>
            <pc:docMk/>
            <pc:sldMk cId="3765480007" sldId="261"/>
            <ac:picMk id="2" creationId="{31DD0508-28E4-4FF1-96AD-07F401F6CBD9}"/>
          </ac:picMkLst>
        </pc:picChg>
        <pc:picChg chg="del">
          <ac:chgData name="Chantelle Elaine Simmonds (1914402)" userId="S::1914402@student.uwtsd.ac.uk::6d4e6908-6b67-4352-8c84-cc7fe278df4a" providerId="AD" clId="Web-{32E73C5E-DD1F-EE72-16F4-328D0BD23C2F}" dt="2021-06-21T08:46:24.275" v="39"/>
          <ac:picMkLst>
            <pc:docMk/>
            <pc:sldMk cId="3765480007" sldId="261"/>
            <ac:picMk id="3" creationId="{8D928F3C-7714-418B-A09C-FD5090EBC239}"/>
          </ac:picMkLst>
        </pc:picChg>
        <pc:picChg chg="add mod ord">
          <ac:chgData name="Chantelle Elaine Simmonds (1914402)" userId="S::1914402@student.uwtsd.ac.uk::6d4e6908-6b67-4352-8c84-cc7fe278df4a" providerId="AD" clId="Web-{32E73C5E-DD1F-EE72-16F4-328D0BD23C2F}" dt="2021-06-21T08:52:19.986" v="65"/>
          <ac:picMkLst>
            <pc:docMk/>
            <pc:sldMk cId="3765480007" sldId="261"/>
            <ac:picMk id="7" creationId="{2D36ADC3-5CBF-4BBA-B336-27C6F21B4FF3}"/>
          </ac:picMkLst>
        </pc:picChg>
        <pc:picChg chg="add del mod">
          <ac:chgData name="Chantelle Elaine Simmonds (1914402)" userId="S::1914402@student.uwtsd.ac.uk::6d4e6908-6b67-4352-8c84-cc7fe278df4a" providerId="AD" clId="Web-{32E73C5E-DD1F-EE72-16F4-328D0BD23C2F}" dt="2021-06-21T08:53:09.426" v="72"/>
          <ac:picMkLst>
            <pc:docMk/>
            <pc:sldMk cId="3765480007" sldId="261"/>
            <ac:picMk id="8" creationId="{96370448-E2BA-4B74-8316-693C7FC54F16}"/>
          </ac:picMkLst>
        </pc:picChg>
        <pc:picChg chg="add del">
          <ac:chgData name="Chantelle Elaine Simmonds (1914402)" userId="S::1914402@student.uwtsd.ac.uk::6d4e6908-6b67-4352-8c84-cc7fe278df4a" providerId="AD" clId="Web-{32E73C5E-DD1F-EE72-16F4-328D0BD23C2F}" dt="2021-06-21T08:53:33.631" v="74"/>
          <ac:picMkLst>
            <pc:docMk/>
            <pc:sldMk cId="3765480007" sldId="261"/>
            <ac:picMk id="32" creationId="{F04BD347-E4F4-440E-BFC3-649CF62F3222}"/>
          </ac:picMkLst>
        </pc:picChg>
        <pc:cxnChg chg="add del">
          <ac:chgData name="Chantelle Elaine Simmonds (1914402)" userId="S::1914402@student.uwtsd.ac.uk::6d4e6908-6b67-4352-8c84-cc7fe278df4a" providerId="AD" clId="Web-{32E73C5E-DD1F-EE72-16F4-328D0BD23C2F}" dt="2021-06-21T08:50:11.149" v="50"/>
          <ac:cxnSpMkLst>
            <pc:docMk/>
            <pc:sldMk cId="3765480007" sldId="261"/>
            <ac:cxnSpMk id="10" creationId="{430127AE-B29E-4FDF-99D2-A2F1E7003F74}"/>
          </ac:cxnSpMkLst>
        </pc:cxnChg>
        <pc:cxnChg chg="add del">
          <ac:chgData name="Chantelle Elaine Simmonds (1914402)" userId="S::1914402@student.uwtsd.ac.uk::6d4e6908-6b67-4352-8c84-cc7fe278df4a" providerId="AD" clId="Web-{32E73C5E-DD1F-EE72-16F4-328D0BD23C2F}" dt="2021-06-21T08:52:19.986" v="65"/>
          <ac:cxnSpMkLst>
            <pc:docMk/>
            <pc:sldMk cId="3765480007" sldId="261"/>
            <ac:cxnSpMk id="23" creationId="{430127AE-B29E-4FDF-99D2-A2F1E7003F74}"/>
          </ac:cxnSpMkLst>
        </pc:cxnChg>
        <pc:cxnChg chg="add">
          <ac:chgData name="Chantelle Elaine Simmonds (1914402)" userId="S::1914402@student.uwtsd.ac.uk::6d4e6908-6b67-4352-8c84-cc7fe278df4a" providerId="AD" clId="Web-{32E73C5E-DD1F-EE72-16F4-328D0BD23C2F}" dt="2021-06-21T08:52:19.986" v="65"/>
          <ac:cxnSpMkLst>
            <pc:docMk/>
            <pc:sldMk cId="3765480007" sldId="261"/>
            <ac:cxnSpMk id="40" creationId="{430127AE-B29E-4FDF-99D2-A2F1E7003F74}"/>
          </ac:cxnSpMkLst>
        </pc:cxnChg>
      </pc:sldChg>
      <pc:sldChg chg="modSp ord">
        <pc:chgData name="Chantelle Elaine Simmonds (1914402)" userId="S::1914402@student.uwtsd.ac.uk::6d4e6908-6b67-4352-8c84-cc7fe278df4a" providerId="AD" clId="Web-{32E73C5E-DD1F-EE72-16F4-328D0BD23C2F}" dt="2021-06-21T10:57:27.666" v="1051"/>
        <pc:sldMkLst>
          <pc:docMk/>
          <pc:sldMk cId="884655447" sldId="263"/>
        </pc:sldMkLst>
        <pc:spChg chg="mod">
          <ac:chgData name="Chantelle Elaine Simmonds (1914402)" userId="S::1914402@student.uwtsd.ac.uk::6d4e6908-6b67-4352-8c84-cc7fe278df4a" providerId="AD" clId="Web-{32E73C5E-DD1F-EE72-16F4-328D0BD23C2F}" dt="2021-06-21T10:08:24.516" v="683" actId="20577"/>
          <ac:spMkLst>
            <pc:docMk/>
            <pc:sldMk cId="884655447" sldId="263"/>
            <ac:spMk id="2" creationId="{7712D4A3-AD1A-45C2-8312-5366B8F17CAE}"/>
          </ac:spMkLst>
        </pc:spChg>
        <pc:spChg chg="mod">
          <ac:chgData name="Chantelle Elaine Simmonds (1914402)" userId="S::1914402@student.uwtsd.ac.uk::6d4e6908-6b67-4352-8c84-cc7fe278df4a" providerId="AD" clId="Web-{32E73C5E-DD1F-EE72-16F4-328D0BD23C2F}" dt="2021-06-21T10:08:42.438" v="686" actId="14100"/>
          <ac:spMkLst>
            <pc:docMk/>
            <pc:sldMk cId="884655447" sldId="263"/>
            <ac:spMk id="3" creationId="{759433F6-B8FC-4766-AAED-84074E69830F}"/>
          </ac:spMkLst>
        </pc:spChg>
      </pc:sldChg>
      <pc:sldChg chg="new del">
        <pc:chgData name="Chantelle Elaine Simmonds (1914402)" userId="S::1914402@student.uwtsd.ac.uk::6d4e6908-6b67-4352-8c84-cc7fe278df4a" providerId="AD" clId="Web-{32E73C5E-DD1F-EE72-16F4-328D0BD23C2F}" dt="2021-06-21T09:01:48.476" v="188"/>
        <pc:sldMkLst>
          <pc:docMk/>
          <pc:sldMk cId="775092377" sldId="264"/>
        </pc:sldMkLst>
      </pc:sldChg>
      <pc:sldChg chg="new del">
        <pc:chgData name="Chantelle Elaine Simmonds (1914402)" userId="S::1914402@student.uwtsd.ac.uk::6d4e6908-6b67-4352-8c84-cc7fe278df4a" providerId="AD" clId="Web-{32E73C5E-DD1F-EE72-16F4-328D0BD23C2F}" dt="2021-06-21T08:37:38.304" v="1"/>
        <pc:sldMkLst>
          <pc:docMk/>
          <pc:sldMk cId="2261519318" sldId="264"/>
        </pc:sldMkLst>
      </pc:sldChg>
      <pc:sldChg chg="addSp delSp modSp new mod setBg modNotes">
        <pc:chgData name="Chantelle Elaine Simmonds (1914402)" userId="S::1914402@student.uwtsd.ac.uk::6d4e6908-6b67-4352-8c84-cc7fe278df4a" providerId="AD" clId="Web-{32E73C5E-DD1F-EE72-16F4-328D0BD23C2F}" dt="2021-06-21T12:33:25.688" v="1111"/>
        <pc:sldMkLst>
          <pc:docMk/>
          <pc:sldMk cId="2773560927" sldId="264"/>
        </pc:sldMkLst>
        <pc:spChg chg="mod">
          <ac:chgData name="Chantelle Elaine Simmonds (1914402)" userId="S::1914402@student.uwtsd.ac.uk::6d4e6908-6b67-4352-8c84-cc7fe278df4a" providerId="AD" clId="Web-{32E73C5E-DD1F-EE72-16F4-328D0BD23C2F}" dt="2021-06-21T12:00:59.922" v="1079" actId="20577"/>
          <ac:spMkLst>
            <pc:docMk/>
            <pc:sldMk cId="2773560927" sldId="264"/>
            <ac:spMk id="2" creationId="{4F5FD312-A513-4BE8-AC82-DFFA9D002438}"/>
          </ac:spMkLst>
        </pc:spChg>
        <pc:spChg chg="del">
          <ac:chgData name="Chantelle Elaine Simmonds (1914402)" userId="S::1914402@student.uwtsd.ac.uk::6d4e6908-6b67-4352-8c84-cc7fe278df4a" providerId="AD" clId="Web-{32E73C5E-DD1F-EE72-16F4-328D0BD23C2F}" dt="2021-06-21T09:17:15.191" v="190"/>
          <ac:spMkLst>
            <pc:docMk/>
            <pc:sldMk cId="2773560927" sldId="264"/>
            <ac:spMk id="3" creationId="{62C190BC-7246-4D48-850D-D9899E5FCCDD}"/>
          </ac:spMkLst>
        </pc:spChg>
        <pc:spChg chg="mod">
          <ac:chgData name="Chantelle Elaine Simmonds (1914402)" userId="S::1914402@student.uwtsd.ac.uk::6d4e6908-6b67-4352-8c84-cc7fe278df4a" providerId="AD" clId="Web-{32E73C5E-DD1F-EE72-16F4-328D0BD23C2F}" dt="2021-06-21T10:30:17.096" v="1016" actId="20577"/>
          <ac:spMkLst>
            <pc:docMk/>
            <pc:sldMk cId="2773560927" sldId="264"/>
            <ac:spMk id="4" creationId="{66B0F3C0-C620-4606-A08D-1718DF30118D}"/>
          </ac:spMkLst>
        </pc:spChg>
        <pc:spChg chg="add">
          <ac:chgData name="Chantelle Elaine Simmonds (1914402)" userId="S::1914402@student.uwtsd.ac.uk::6d4e6908-6b67-4352-8c84-cc7fe278df4a" providerId="AD" clId="Web-{32E73C5E-DD1F-EE72-16F4-328D0BD23C2F}" dt="2021-06-21T09:17:38.568" v="192"/>
          <ac:spMkLst>
            <pc:docMk/>
            <pc:sldMk cId="2773560927" sldId="264"/>
            <ac:spMk id="13" creationId="{AC14302F-E955-47D0-A56B-D1D1A6953B51}"/>
          </ac:spMkLst>
        </pc:spChg>
        <pc:spChg chg="add">
          <ac:chgData name="Chantelle Elaine Simmonds (1914402)" userId="S::1914402@student.uwtsd.ac.uk::6d4e6908-6b67-4352-8c84-cc7fe278df4a" providerId="AD" clId="Web-{32E73C5E-DD1F-EE72-16F4-328D0BD23C2F}" dt="2021-06-21T09:17:38.568" v="192"/>
          <ac:spMkLst>
            <pc:docMk/>
            <pc:sldMk cId="2773560927" sldId="264"/>
            <ac:spMk id="15" creationId="{338E15C2-FFE3-4AD9-B8E8-4B895DB2E1A8}"/>
          </ac:spMkLst>
        </pc:spChg>
        <pc:spChg chg="add">
          <ac:chgData name="Chantelle Elaine Simmonds (1914402)" userId="S::1914402@student.uwtsd.ac.uk::6d4e6908-6b67-4352-8c84-cc7fe278df4a" providerId="AD" clId="Web-{32E73C5E-DD1F-EE72-16F4-328D0BD23C2F}" dt="2021-06-21T09:17:38.568" v="192"/>
          <ac:spMkLst>
            <pc:docMk/>
            <pc:sldMk cId="2773560927" sldId="264"/>
            <ac:spMk id="17" creationId="{A45FD7F6-BF7B-4588-AE38-90035891A149}"/>
          </ac:spMkLst>
        </pc:spChg>
        <pc:spChg chg="add">
          <ac:chgData name="Chantelle Elaine Simmonds (1914402)" userId="S::1914402@student.uwtsd.ac.uk::6d4e6908-6b67-4352-8c84-cc7fe278df4a" providerId="AD" clId="Web-{32E73C5E-DD1F-EE72-16F4-328D0BD23C2F}" dt="2021-06-21T09:17:38.568" v="192"/>
          <ac:spMkLst>
            <pc:docMk/>
            <pc:sldMk cId="2773560927" sldId="264"/>
            <ac:spMk id="19" creationId="{CA287970-7F13-4D1F-AF7F-E0B649F25AF8}"/>
          </ac:spMkLst>
        </pc:spChg>
        <pc:spChg chg="add">
          <ac:chgData name="Chantelle Elaine Simmonds (1914402)" userId="S::1914402@student.uwtsd.ac.uk::6d4e6908-6b67-4352-8c84-cc7fe278df4a" providerId="AD" clId="Web-{32E73C5E-DD1F-EE72-16F4-328D0BD23C2F}" dt="2021-06-21T09:17:38.568" v="192"/>
          <ac:spMkLst>
            <pc:docMk/>
            <pc:sldMk cId="2773560927" sldId="264"/>
            <ac:spMk id="21" creationId="{F03296FF-275D-4B43-B5B2-F04190E05E67}"/>
          </ac:spMkLst>
        </pc:spChg>
        <pc:spChg chg="add">
          <ac:chgData name="Chantelle Elaine Simmonds (1914402)" userId="S::1914402@student.uwtsd.ac.uk::6d4e6908-6b67-4352-8c84-cc7fe278df4a" providerId="AD" clId="Web-{32E73C5E-DD1F-EE72-16F4-328D0BD23C2F}" dt="2021-06-21T09:17:38.568" v="192"/>
          <ac:spMkLst>
            <pc:docMk/>
            <pc:sldMk cId="2773560927" sldId="264"/>
            <ac:spMk id="23" creationId="{CE2CF453-4871-4F22-8746-957F757DAAF8}"/>
          </ac:spMkLst>
        </pc:spChg>
        <pc:spChg chg="add">
          <ac:chgData name="Chantelle Elaine Simmonds (1914402)" userId="S::1914402@student.uwtsd.ac.uk::6d4e6908-6b67-4352-8c84-cc7fe278df4a" providerId="AD" clId="Web-{32E73C5E-DD1F-EE72-16F4-328D0BD23C2F}" dt="2021-06-21T09:17:38.568" v="192"/>
          <ac:spMkLst>
            <pc:docMk/>
            <pc:sldMk cId="2773560927" sldId="264"/>
            <ac:spMk id="25" creationId="{3705B420-CA19-4291-B5C3-B6AA9196864E}"/>
          </ac:spMkLst>
        </pc:spChg>
        <pc:picChg chg="add mod ord">
          <ac:chgData name="Chantelle Elaine Simmonds (1914402)" userId="S::1914402@student.uwtsd.ac.uk::6d4e6908-6b67-4352-8c84-cc7fe278df4a" providerId="AD" clId="Web-{32E73C5E-DD1F-EE72-16F4-328D0BD23C2F}" dt="2021-06-21T09:17:38.568" v="192"/>
          <ac:picMkLst>
            <pc:docMk/>
            <pc:sldMk cId="2773560927" sldId="264"/>
            <ac:picMk id="5" creationId="{3981ACE1-E01B-45F8-BB0F-7DBCCDD00A9A}"/>
          </ac:picMkLst>
        </pc:picChg>
        <pc:picChg chg="add mod">
          <ac:chgData name="Chantelle Elaine Simmonds (1914402)" userId="S::1914402@student.uwtsd.ac.uk::6d4e6908-6b67-4352-8c84-cc7fe278df4a" providerId="AD" clId="Web-{32E73C5E-DD1F-EE72-16F4-328D0BD23C2F}" dt="2021-06-21T09:17:38.568" v="192"/>
          <ac:picMkLst>
            <pc:docMk/>
            <pc:sldMk cId="2773560927" sldId="264"/>
            <ac:picMk id="6" creationId="{43280A39-FA48-40B5-8D80-07501D2544E4}"/>
          </ac:picMkLst>
        </pc:picChg>
        <pc:cxnChg chg="add">
          <ac:chgData name="Chantelle Elaine Simmonds (1914402)" userId="S::1914402@student.uwtsd.ac.uk::6d4e6908-6b67-4352-8c84-cc7fe278df4a" providerId="AD" clId="Web-{32E73C5E-DD1F-EE72-16F4-328D0BD23C2F}" dt="2021-06-21T09:17:38.568" v="192"/>
          <ac:cxnSpMkLst>
            <pc:docMk/>
            <pc:sldMk cId="2773560927" sldId="264"/>
            <ac:cxnSpMk id="11" creationId="{430127AE-B29E-4FDF-99D2-A2F1E7003F74}"/>
          </ac:cxnSpMkLst>
        </pc:cxnChg>
      </pc:sldChg>
      <pc:sldChg chg="modSp new">
        <pc:chgData name="Chantelle Elaine Simmonds (1914402)" userId="S::1914402@student.uwtsd.ac.uk::6d4e6908-6b67-4352-8c84-cc7fe278df4a" providerId="AD" clId="Web-{32E73C5E-DD1F-EE72-16F4-328D0BD23C2F}" dt="2021-06-21T11:51:36.722" v="1063" actId="1076"/>
        <pc:sldMkLst>
          <pc:docMk/>
          <pc:sldMk cId="1661735968" sldId="265"/>
        </pc:sldMkLst>
        <pc:spChg chg="mod">
          <ac:chgData name="Chantelle Elaine Simmonds (1914402)" userId="S::1914402@student.uwtsd.ac.uk::6d4e6908-6b67-4352-8c84-cc7fe278df4a" providerId="AD" clId="Web-{32E73C5E-DD1F-EE72-16F4-328D0BD23C2F}" dt="2021-06-21T11:51:36.722" v="1063" actId="1076"/>
          <ac:spMkLst>
            <pc:docMk/>
            <pc:sldMk cId="1661735968" sldId="265"/>
            <ac:spMk id="2" creationId="{4B546DE4-395C-446A-AA3A-7949168419DD}"/>
          </ac:spMkLst>
        </pc:spChg>
      </pc:sldChg>
      <pc:sldChg chg="new">
        <pc:chgData name="Chantelle Elaine Simmonds (1914402)" userId="S::1914402@student.uwtsd.ac.uk::6d4e6908-6b67-4352-8c84-cc7fe278df4a" providerId="AD" clId="Web-{32E73C5E-DD1F-EE72-16F4-328D0BD23C2F}" dt="2021-06-21T12:30:05.621" v="1087"/>
        <pc:sldMkLst>
          <pc:docMk/>
          <pc:sldMk cId="3759738831" sldId="266"/>
        </pc:sldMkLst>
      </pc:sldChg>
    </pc:docChg>
  </pc:docChgLst>
  <pc:docChgLst>
    <pc:chgData name="Nikole Atkinson (1910236)" userId="S::1910236@student.uwtsd.ac.uk::d83a9554-6e36-4029-991f-6488af026bdc" providerId="AD" clId="Web-{691B4DD2-21B8-F0F9-2CCD-6E5294B1F6A9}"/>
    <pc:docChg chg="addSld delSld modSld sldOrd">
      <pc:chgData name="Nikole Atkinson (1910236)" userId="S::1910236@student.uwtsd.ac.uk::d83a9554-6e36-4029-991f-6488af026bdc" providerId="AD" clId="Web-{691B4DD2-21B8-F0F9-2CCD-6E5294B1F6A9}" dt="2021-07-05T21:45:08.804" v="81"/>
      <pc:docMkLst>
        <pc:docMk/>
      </pc:docMkLst>
      <pc:sldChg chg="addSp delSp modSp mod setBg">
        <pc:chgData name="Nikole Atkinson (1910236)" userId="S::1910236@student.uwtsd.ac.uk::d83a9554-6e36-4029-991f-6488af026bdc" providerId="AD" clId="Web-{691B4DD2-21B8-F0F9-2CCD-6E5294B1F6A9}" dt="2021-07-05T21:12:07.088" v="62"/>
        <pc:sldMkLst>
          <pc:docMk/>
          <pc:sldMk cId="1802525470" sldId="260"/>
        </pc:sldMkLst>
        <pc:spChg chg="del">
          <ac:chgData name="Nikole Atkinson (1910236)" userId="S::1910236@student.uwtsd.ac.uk::d83a9554-6e36-4029-991f-6488af026bdc" providerId="AD" clId="Web-{691B4DD2-21B8-F0F9-2CCD-6E5294B1F6A9}" dt="2021-07-05T21:12:07.088" v="62"/>
          <ac:spMkLst>
            <pc:docMk/>
            <pc:sldMk cId="1802525470" sldId="260"/>
            <ac:spMk id="5" creationId="{DA8DF977-16B5-4364-A19A-EF3F44A0D036}"/>
          </ac:spMkLst>
        </pc:spChg>
        <pc:spChg chg="mod">
          <ac:chgData name="Nikole Atkinson (1910236)" userId="S::1910236@student.uwtsd.ac.uk::d83a9554-6e36-4029-991f-6488af026bdc" providerId="AD" clId="Web-{691B4DD2-21B8-F0F9-2CCD-6E5294B1F6A9}" dt="2021-07-05T21:12:07.088" v="62"/>
          <ac:spMkLst>
            <pc:docMk/>
            <pc:sldMk cId="1802525470" sldId="260"/>
            <ac:spMk id="7" creationId="{5A110CED-5663-4E29-B609-C3E263FE79DD}"/>
          </ac:spMkLst>
        </pc:spChg>
        <pc:spChg chg="add">
          <ac:chgData name="Nikole Atkinson (1910236)" userId="S::1910236@student.uwtsd.ac.uk::d83a9554-6e36-4029-991f-6488af026bdc" providerId="AD" clId="Web-{691B4DD2-21B8-F0F9-2CCD-6E5294B1F6A9}" dt="2021-07-05T21:12:07.088" v="62"/>
          <ac:spMkLst>
            <pc:docMk/>
            <pc:sldMk cId="1802525470" sldId="260"/>
            <ac:spMk id="15" creationId="{47FC6A8B-34F9-40FB-AA2D-E34168F52850}"/>
          </ac:spMkLst>
        </pc:spChg>
        <pc:spChg chg="add">
          <ac:chgData name="Nikole Atkinson (1910236)" userId="S::1910236@student.uwtsd.ac.uk::d83a9554-6e36-4029-991f-6488af026bdc" providerId="AD" clId="Web-{691B4DD2-21B8-F0F9-2CCD-6E5294B1F6A9}" dt="2021-07-05T21:12:07.088" v="62"/>
          <ac:spMkLst>
            <pc:docMk/>
            <pc:sldMk cId="1802525470" sldId="260"/>
            <ac:spMk id="17" creationId="{1EC86DB4-572A-4F71-AF8A-2395B4CA779F}"/>
          </ac:spMkLst>
        </pc:spChg>
        <pc:spChg chg="add">
          <ac:chgData name="Nikole Atkinson (1910236)" userId="S::1910236@student.uwtsd.ac.uk::d83a9554-6e36-4029-991f-6488af026bdc" providerId="AD" clId="Web-{691B4DD2-21B8-F0F9-2CCD-6E5294B1F6A9}" dt="2021-07-05T21:12:07.088" v="62"/>
          <ac:spMkLst>
            <pc:docMk/>
            <pc:sldMk cId="1802525470" sldId="260"/>
            <ac:spMk id="19" creationId="{71BA53A4-C4B7-4189-9FC1-6350B1AB5DFE}"/>
          </ac:spMkLst>
        </pc:spChg>
        <pc:spChg chg="add">
          <ac:chgData name="Nikole Atkinson (1910236)" userId="S::1910236@student.uwtsd.ac.uk::d83a9554-6e36-4029-991f-6488af026bdc" providerId="AD" clId="Web-{691B4DD2-21B8-F0F9-2CCD-6E5294B1F6A9}" dt="2021-07-05T21:12:07.088" v="62"/>
          <ac:spMkLst>
            <pc:docMk/>
            <pc:sldMk cId="1802525470" sldId="260"/>
            <ac:spMk id="21" creationId="{5558AD6E-B070-4640-AA07-87E208983ED8}"/>
          </ac:spMkLst>
        </pc:spChg>
        <pc:spChg chg="add">
          <ac:chgData name="Nikole Atkinson (1910236)" userId="S::1910236@student.uwtsd.ac.uk::d83a9554-6e36-4029-991f-6488af026bdc" providerId="AD" clId="Web-{691B4DD2-21B8-F0F9-2CCD-6E5294B1F6A9}" dt="2021-07-05T21:12:07.088" v="62"/>
          <ac:spMkLst>
            <pc:docMk/>
            <pc:sldMk cId="1802525470" sldId="260"/>
            <ac:spMk id="23" creationId="{36ACFB69-D148-449E-AC5A-C55AA20A7F7F}"/>
          </ac:spMkLst>
        </pc:spChg>
        <pc:graphicFrameChg chg="add">
          <ac:chgData name="Nikole Atkinson (1910236)" userId="S::1910236@student.uwtsd.ac.uk::d83a9554-6e36-4029-991f-6488af026bdc" providerId="AD" clId="Web-{691B4DD2-21B8-F0F9-2CCD-6E5294B1F6A9}" dt="2021-07-05T21:12:07.088" v="62"/>
          <ac:graphicFrameMkLst>
            <pc:docMk/>
            <pc:sldMk cId="1802525470" sldId="260"/>
            <ac:graphicFrameMk id="9" creationId="{3B0F26A4-9CB6-49C0-820B-59F3D6804FCB}"/>
          </ac:graphicFrameMkLst>
        </pc:graphicFrameChg>
        <pc:cxnChg chg="add">
          <ac:chgData name="Nikole Atkinson (1910236)" userId="S::1910236@student.uwtsd.ac.uk::d83a9554-6e36-4029-991f-6488af026bdc" providerId="AD" clId="Web-{691B4DD2-21B8-F0F9-2CCD-6E5294B1F6A9}" dt="2021-07-05T21:12:07.088" v="62"/>
          <ac:cxnSpMkLst>
            <pc:docMk/>
            <pc:sldMk cId="1802525470" sldId="260"/>
            <ac:cxnSpMk id="13" creationId="{430127AE-B29E-4FDF-99D2-A2F1E7003F74}"/>
          </ac:cxnSpMkLst>
        </pc:cxnChg>
      </pc:sldChg>
      <pc:sldChg chg="del">
        <pc:chgData name="Nikole Atkinson (1910236)" userId="S::1910236@student.uwtsd.ac.uk::d83a9554-6e36-4029-991f-6488af026bdc" providerId="AD" clId="Web-{691B4DD2-21B8-F0F9-2CCD-6E5294B1F6A9}" dt="2021-07-05T21:15:29.297" v="64"/>
        <pc:sldMkLst>
          <pc:docMk/>
          <pc:sldMk cId="2268619247" sldId="268"/>
        </pc:sldMkLst>
      </pc:sldChg>
      <pc:sldChg chg="addSp delSp modSp new mod ord setBg addAnim">
        <pc:chgData name="Nikole Atkinson (1910236)" userId="S::1910236@student.uwtsd.ac.uk::d83a9554-6e36-4029-991f-6488af026bdc" providerId="AD" clId="Web-{691B4DD2-21B8-F0F9-2CCD-6E5294B1F6A9}" dt="2021-07-05T21:01:42.165" v="10"/>
        <pc:sldMkLst>
          <pc:docMk/>
          <pc:sldMk cId="3628792374" sldId="273"/>
        </pc:sldMkLst>
        <pc:spChg chg="mod">
          <ac:chgData name="Nikole Atkinson (1910236)" userId="S::1910236@student.uwtsd.ac.uk::d83a9554-6e36-4029-991f-6488af026bdc" providerId="AD" clId="Web-{691B4DD2-21B8-F0F9-2CCD-6E5294B1F6A9}" dt="2021-07-05T21:01:33.087" v="8"/>
          <ac:spMkLst>
            <pc:docMk/>
            <pc:sldMk cId="3628792374" sldId="273"/>
            <ac:spMk id="2" creationId="{D8675ED4-B107-4C08-A92D-DBDCA79D0B4F}"/>
          </ac:spMkLst>
        </pc:spChg>
        <pc:spChg chg="del mod">
          <ac:chgData name="Nikole Atkinson (1910236)" userId="S::1910236@student.uwtsd.ac.uk::d83a9554-6e36-4029-991f-6488af026bdc" providerId="AD" clId="Web-{691B4DD2-21B8-F0F9-2CCD-6E5294B1F6A9}" dt="2021-07-05T21:01:42.165" v="10"/>
          <ac:spMkLst>
            <pc:docMk/>
            <pc:sldMk cId="3628792374" sldId="273"/>
            <ac:spMk id="3" creationId="{565A856C-E3FE-4DC8-9920-A0E9901BC380}"/>
          </ac:spMkLst>
        </pc:spChg>
        <pc:spChg chg="add">
          <ac:chgData name="Nikole Atkinson (1910236)" userId="S::1910236@student.uwtsd.ac.uk::d83a9554-6e36-4029-991f-6488af026bdc" providerId="AD" clId="Web-{691B4DD2-21B8-F0F9-2CCD-6E5294B1F6A9}" dt="2021-07-05T21:01:33.087" v="8"/>
          <ac:spMkLst>
            <pc:docMk/>
            <pc:sldMk cId="3628792374" sldId="273"/>
            <ac:spMk id="9" creationId="{F3E416D2-D994-4F7A-8F62-B28B11BEBA65}"/>
          </ac:spMkLst>
        </pc:spChg>
        <pc:spChg chg="add">
          <ac:chgData name="Nikole Atkinson (1910236)" userId="S::1910236@student.uwtsd.ac.uk::d83a9554-6e36-4029-991f-6488af026bdc" providerId="AD" clId="Web-{691B4DD2-21B8-F0F9-2CCD-6E5294B1F6A9}" dt="2021-07-05T21:01:33.087" v="8"/>
          <ac:spMkLst>
            <pc:docMk/>
            <pc:sldMk cId="3628792374" sldId="273"/>
            <ac:spMk id="11" creationId="{746D3498-BB0C-4BBC-957B-FC6466C8043A}"/>
          </ac:spMkLst>
        </pc:spChg>
        <pc:spChg chg="add">
          <ac:chgData name="Nikole Atkinson (1910236)" userId="S::1910236@student.uwtsd.ac.uk::d83a9554-6e36-4029-991f-6488af026bdc" providerId="AD" clId="Web-{691B4DD2-21B8-F0F9-2CCD-6E5294B1F6A9}" dt="2021-07-05T21:01:33.087" v="8"/>
          <ac:spMkLst>
            <pc:docMk/>
            <pc:sldMk cId="3628792374" sldId="273"/>
            <ac:spMk id="13" creationId="{7539A79B-DFBA-4781-B0DE-4044B072261B}"/>
          </ac:spMkLst>
        </pc:spChg>
        <pc:spChg chg="add">
          <ac:chgData name="Nikole Atkinson (1910236)" userId="S::1910236@student.uwtsd.ac.uk::d83a9554-6e36-4029-991f-6488af026bdc" providerId="AD" clId="Web-{691B4DD2-21B8-F0F9-2CCD-6E5294B1F6A9}" dt="2021-07-05T21:01:33.087" v="8"/>
          <ac:spMkLst>
            <pc:docMk/>
            <pc:sldMk cId="3628792374" sldId="273"/>
            <ac:spMk id="15" creationId="{3D8EFB43-661E-4B15-BA65-39CC17EF7192}"/>
          </ac:spMkLst>
        </pc:spChg>
        <pc:picChg chg="add">
          <ac:chgData name="Nikole Atkinson (1910236)" userId="S::1910236@student.uwtsd.ac.uk::d83a9554-6e36-4029-991f-6488af026bdc" providerId="AD" clId="Web-{691B4DD2-21B8-F0F9-2CCD-6E5294B1F6A9}" dt="2021-07-05T21:01:33.087" v="8"/>
          <ac:picMkLst>
            <pc:docMk/>
            <pc:sldMk cId="3628792374" sldId="273"/>
            <ac:picMk id="5" creationId="{CB11A2EA-65D5-40E8-84D8-56C490B0CB3B}"/>
          </ac:picMkLst>
        </pc:picChg>
      </pc:sldChg>
      <pc:sldChg chg="addSp delSp modSp new mod ord setBg addAnim">
        <pc:chgData name="Nikole Atkinson (1910236)" userId="S::1910236@student.uwtsd.ac.uk::d83a9554-6e36-4029-991f-6488af026bdc" providerId="AD" clId="Web-{691B4DD2-21B8-F0F9-2CCD-6E5294B1F6A9}" dt="2021-07-05T21:14:41.936" v="63"/>
        <pc:sldMkLst>
          <pc:docMk/>
          <pc:sldMk cId="3835989435" sldId="274"/>
        </pc:sldMkLst>
        <pc:spChg chg="mod">
          <ac:chgData name="Nikole Atkinson (1910236)" userId="S::1910236@student.uwtsd.ac.uk::d83a9554-6e36-4029-991f-6488af026bdc" providerId="AD" clId="Web-{691B4DD2-21B8-F0F9-2CCD-6E5294B1F6A9}" dt="2021-07-05T21:04:49.484" v="34" actId="20577"/>
          <ac:spMkLst>
            <pc:docMk/>
            <pc:sldMk cId="3835989435" sldId="274"/>
            <ac:spMk id="2" creationId="{60FBE484-1A8E-4110-B84E-A80559916E6E}"/>
          </ac:spMkLst>
        </pc:spChg>
        <pc:spChg chg="del mod">
          <ac:chgData name="Nikole Atkinson (1910236)" userId="S::1910236@student.uwtsd.ac.uk::d83a9554-6e36-4029-991f-6488af026bdc" providerId="AD" clId="Web-{691B4DD2-21B8-F0F9-2CCD-6E5294B1F6A9}" dt="2021-07-05T21:04:51.109" v="35"/>
          <ac:spMkLst>
            <pc:docMk/>
            <pc:sldMk cId="3835989435" sldId="274"/>
            <ac:spMk id="3" creationId="{7EB996E1-6A8A-41EC-AC46-ECC4C824B6A6}"/>
          </ac:spMkLst>
        </pc:spChg>
        <pc:spChg chg="add">
          <ac:chgData name="Nikole Atkinson (1910236)" userId="S::1910236@student.uwtsd.ac.uk::d83a9554-6e36-4029-991f-6488af026bdc" providerId="AD" clId="Web-{691B4DD2-21B8-F0F9-2CCD-6E5294B1F6A9}" dt="2021-07-05T21:03:34.529" v="24"/>
          <ac:spMkLst>
            <pc:docMk/>
            <pc:sldMk cId="3835989435" sldId="274"/>
            <ac:spMk id="9" creationId="{F3E416D2-D994-4F7A-8F62-B28B11BEBA65}"/>
          </ac:spMkLst>
        </pc:spChg>
        <pc:spChg chg="add">
          <ac:chgData name="Nikole Atkinson (1910236)" userId="S::1910236@student.uwtsd.ac.uk::d83a9554-6e36-4029-991f-6488af026bdc" providerId="AD" clId="Web-{691B4DD2-21B8-F0F9-2CCD-6E5294B1F6A9}" dt="2021-07-05T21:03:34.529" v="24"/>
          <ac:spMkLst>
            <pc:docMk/>
            <pc:sldMk cId="3835989435" sldId="274"/>
            <ac:spMk id="11" creationId="{746D3498-BB0C-4BBC-957B-FC6466C8043A}"/>
          </ac:spMkLst>
        </pc:spChg>
        <pc:spChg chg="add">
          <ac:chgData name="Nikole Atkinson (1910236)" userId="S::1910236@student.uwtsd.ac.uk::d83a9554-6e36-4029-991f-6488af026bdc" providerId="AD" clId="Web-{691B4DD2-21B8-F0F9-2CCD-6E5294B1F6A9}" dt="2021-07-05T21:03:34.529" v="24"/>
          <ac:spMkLst>
            <pc:docMk/>
            <pc:sldMk cId="3835989435" sldId="274"/>
            <ac:spMk id="13" creationId="{7539A79B-DFBA-4781-B0DE-4044B072261B}"/>
          </ac:spMkLst>
        </pc:spChg>
        <pc:spChg chg="add">
          <ac:chgData name="Nikole Atkinson (1910236)" userId="S::1910236@student.uwtsd.ac.uk::d83a9554-6e36-4029-991f-6488af026bdc" providerId="AD" clId="Web-{691B4DD2-21B8-F0F9-2CCD-6E5294B1F6A9}" dt="2021-07-05T21:03:34.529" v="24"/>
          <ac:spMkLst>
            <pc:docMk/>
            <pc:sldMk cId="3835989435" sldId="274"/>
            <ac:spMk id="15" creationId="{3D8EFB43-661E-4B15-BA65-39CC17EF7192}"/>
          </ac:spMkLst>
        </pc:spChg>
        <pc:picChg chg="add">
          <ac:chgData name="Nikole Atkinson (1910236)" userId="S::1910236@student.uwtsd.ac.uk::d83a9554-6e36-4029-991f-6488af026bdc" providerId="AD" clId="Web-{691B4DD2-21B8-F0F9-2CCD-6E5294B1F6A9}" dt="2021-07-05T21:03:34.529" v="24"/>
          <ac:picMkLst>
            <pc:docMk/>
            <pc:sldMk cId="3835989435" sldId="274"/>
            <ac:picMk id="5" creationId="{76EC6A1D-F443-4C60-889B-BF74B27F90F0}"/>
          </ac:picMkLst>
        </pc:picChg>
      </pc:sldChg>
      <pc:sldChg chg="addSp modSp new mod ord setBg addAnim">
        <pc:chgData name="Nikole Atkinson (1910236)" userId="S::1910236@student.uwtsd.ac.uk::d83a9554-6e36-4029-991f-6488af026bdc" providerId="AD" clId="Web-{691B4DD2-21B8-F0F9-2CCD-6E5294B1F6A9}" dt="2021-07-05T21:09:01.271" v="61" actId="1076"/>
        <pc:sldMkLst>
          <pc:docMk/>
          <pc:sldMk cId="2796883432" sldId="275"/>
        </pc:sldMkLst>
        <pc:spChg chg="mod">
          <ac:chgData name="Nikole Atkinson (1910236)" userId="S::1910236@student.uwtsd.ac.uk::d83a9554-6e36-4029-991f-6488af026bdc" providerId="AD" clId="Web-{691B4DD2-21B8-F0F9-2CCD-6E5294B1F6A9}" dt="2021-07-05T21:07:54.363" v="54"/>
          <ac:spMkLst>
            <pc:docMk/>
            <pc:sldMk cId="2796883432" sldId="275"/>
            <ac:spMk id="2" creationId="{BF511F33-931D-40D1-A758-FA0ADCFE0F71}"/>
          </ac:spMkLst>
        </pc:spChg>
        <pc:spChg chg="mod">
          <ac:chgData name="Nikole Atkinson (1910236)" userId="S::1910236@student.uwtsd.ac.uk::d83a9554-6e36-4029-991f-6488af026bdc" providerId="AD" clId="Web-{691B4DD2-21B8-F0F9-2CCD-6E5294B1F6A9}" dt="2021-07-05T21:07:54.363" v="54"/>
          <ac:spMkLst>
            <pc:docMk/>
            <pc:sldMk cId="2796883432" sldId="275"/>
            <ac:spMk id="3" creationId="{C10E82F1-FFB9-4883-B780-6D43BB8D85E2}"/>
          </ac:spMkLst>
        </pc:spChg>
        <pc:spChg chg="add mod">
          <ac:chgData name="Nikole Atkinson (1910236)" userId="S::1910236@student.uwtsd.ac.uk::d83a9554-6e36-4029-991f-6488af026bdc" providerId="AD" clId="Web-{691B4DD2-21B8-F0F9-2CCD-6E5294B1F6A9}" dt="2021-07-05T21:08:52.224" v="60"/>
          <ac:spMkLst>
            <pc:docMk/>
            <pc:sldMk cId="2796883432" sldId="275"/>
            <ac:spMk id="4" creationId="{172551A5-7BA2-4DD2-B53F-07BD2111B414}"/>
          </ac:spMkLst>
        </pc:spChg>
        <pc:spChg chg="add">
          <ac:chgData name="Nikole Atkinson (1910236)" userId="S::1910236@student.uwtsd.ac.uk::d83a9554-6e36-4029-991f-6488af026bdc" providerId="AD" clId="Web-{691B4DD2-21B8-F0F9-2CCD-6E5294B1F6A9}" dt="2021-07-05T21:07:54.363" v="54"/>
          <ac:spMkLst>
            <pc:docMk/>
            <pc:sldMk cId="2796883432" sldId="275"/>
            <ac:spMk id="9" creationId="{0DBF1ABE-8590-450D-BB49-BDDCCF3EEA9E}"/>
          </ac:spMkLst>
        </pc:spChg>
        <pc:spChg chg="add">
          <ac:chgData name="Nikole Atkinson (1910236)" userId="S::1910236@student.uwtsd.ac.uk::d83a9554-6e36-4029-991f-6488af026bdc" providerId="AD" clId="Web-{691B4DD2-21B8-F0F9-2CCD-6E5294B1F6A9}" dt="2021-07-05T21:07:54.363" v="54"/>
          <ac:spMkLst>
            <pc:docMk/>
            <pc:sldMk cId="2796883432" sldId="275"/>
            <ac:spMk id="11" creationId="{DCD36D47-40B7-494B-B249-3CBA333DE256}"/>
          </ac:spMkLst>
        </pc:spChg>
        <pc:spChg chg="add">
          <ac:chgData name="Nikole Atkinson (1910236)" userId="S::1910236@student.uwtsd.ac.uk::d83a9554-6e36-4029-991f-6488af026bdc" providerId="AD" clId="Web-{691B4DD2-21B8-F0F9-2CCD-6E5294B1F6A9}" dt="2021-07-05T21:07:54.363" v="54"/>
          <ac:spMkLst>
            <pc:docMk/>
            <pc:sldMk cId="2796883432" sldId="275"/>
            <ac:spMk id="13" creationId="{03AD0D1C-F8BA-4CD1-BC4D-BE1823F3EBDD}"/>
          </ac:spMkLst>
        </pc:spChg>
        <pc:spChg chg="add">
          <ac:chgData name="Nikole Atkinson (1910236)" userId="S::1910236@student.uwtsd.ac.uk::d83a9554-6e36-4029-991f-6488af026bdc" providerId="AD" clId="Web-{691B4DD2-21B8-F0F9-2CCD-6E5294B1F6A9}" dt="2021-07-05T21:07:54.363" v="54"/>
          <ac:spMkLst>
            <pc:docMk/>
            <pc:sldMk cId="2796883432" sldId="275"/>
            <ac:spMk id="15" creationId="{FBA7E51E-7B6A-4A79-8F84-47C845C7A2CC}"/>
          </ac:spMkLst>
        </pc:spChg>
        <pc:picChg chg="add mod">
          <ac:chgData name="Nikole Atkinson (1910236)" userId="S::1910236@student.uwtsd.ac.uk::d83a9554-6e36-4029-991f-6488af026bdc" providerId="AD" clId="Web-{691B4DD2-21B8-F0F9-2CCD-6E5294B1F6A9}" dt="2021-07-05T21:09:01.271" v="61" actId="1076"/>
          <ac:picMkLst>
            <pc:docMk/>
            <pc:sldMk cId="2796883432" sldId="275"/>
            <ac:picMk id="5" creationId="{E7DFF125-B7A3-4C34-A469-200F63025CE6}"/>
          </ac:picMkLst>
        </pc:picChg>
      </pc:sldChg>
      <pc:sldChg chg="addSp delSp modSp new mod ord setBg addAnim delAnim">
        <pc:chgData name="Nikole Atkinson (1910236)" userId="S::1910236@student.uwtsd.ac.uk::d83a9554-6e36-4029-991f-6488af026bdc" providerId="AD" clId="Web-{691B4DD2-21B8-F0F9-2CCD-6E5294B1F6A9}" dt="2021-07-05T21:45:08.804" v="81"/>
        <pc:sldMkLst>
          <pc:docMk/>
          <pc:sldMk cId="2730778854" sldId="276"/>
        </pc:sldMkLst>
        <pc:spChg chg="mod">
          <ac:chgData name="Nikole Atkinson (1910236)" userId="S::1910236@student.uwtsd.ac.uk::d83a9554-6e36-4029-991f-6488af026bdc" providerId="AD" clId="Web-{691B4DD2-21B8-F0F9-2CCD-6E5294B1F6A9}" dt="2021-07-05T21:45:08.804" v="81"/>
          <ac:spMkLst>
            <pc:docMk/>
            <pc:sldMk cId="2730778854" sldId="276"/>
            <ac:spMk id="2" creationId="{9BC49842-D911-47A9-BFC8-A0E0267DB734}"/>
          </ac:spMkLst>
        </pc:spChg>
        <pc:spChg chg="del">
          <ac:chgData name="Nikole Atkinson (1910236)" userId="S::1910236@student.uwtsd.ac.uk::d83a9554-6e36-4029-991f-6488af026bdc" providerId="AD" clId="Web-{691B4DD2-21B8-F0F9-2CCD-6E5294B1F6A9}" dt="2021-07-05T21:40:31.441" v="69"/>
          <ac:spMkLst>
            <pc:docMk/>
            <pc:sldMk cId="2730778854" sldId="276"/>
            <ac:spMk id="3" creationId="{9ABF6DF8-3CDC-4F83-B81C-D362EAEC043D}"/>
          </ac:spMkLst>
        </pc:spChg>
        <pc:spChg chg="add del">
          <ac:chgData name="Nikole Atkinson (1910236)" userId="S::1910236@student.uwtsd.ac.uk::d83a9554-6e36-4029-991f-6488af026bdc" providerId="AD" clId="Web-{691B4DD2-21B8-F0F9-2CCD-6E5294B1F6A9}" dt="2021-07-05T21:45:08.804" v="81"/>
          <ac:spMkLst>
            <pc:docMk/>
            <pc:sldMk cId="2730778854" sldId="276"/>
            <ac:spMk id="5" creationId="{F3E416D2-D994-4F7A-8F62-B28B11BEBA65}"/>
          </ac:spMkLst>
        </pc:spChg>
        <pc:spChg chg="add del">
          <ac:chgData name="Nikole Atkinson (1910236)" userId="S::1910236@student.uwtsd.ac.uk::d83a9554-6e36-4029-991f-6488af026bdc" providerId="AD" clId="Web-{691B4DD2-21B8-F0F9-2CCD-6E5294B1F6A9}" dt="2021-07-05T21:45:08.804" v="81"/>
          <ac:spMkLst>
            <pc:docMk/>
            <pc:sldMk cId="2730778854" sldId="276"/>
            <ac:spMk id="7" creationId="{746D3498-BB0C-4BBC-957B-FC6466C8043A}"/>
          </ac:spMkLst>
        </pc:spChg>
        <pc:spChg chg="add del">
          <ac:chgData name="Nikole Atkinson (1910236)" userId="S::1910236@student.uwtsd.ac.uk::d83a9554-6e36-4029-991f-6488af026bdc" providerId="AD" clId="Web-{691B4DD2-21B8-F0F9-2CCD-6E5294B1F6A9}" dt="2021-07-05T21:41:30.585" v="74"/>
          <ac:spMkLst>
            <pc:docMk/>
            <pc:sldMk cId="2730778854" sldId="276"/>
            <ac:spMk id="8" creationId="{E217F32C-75AA-4B97-ADFB-5E2C3C7ECBCF}"/>
          </ac:spMkLst>
        </pc:spChg>
        <pc:spChg chg="add mod">
          <ac:chgData name="Nikole Atkinson (1910236)" userId="S::1910236@student.uwtsd.ac.uk::d83a9554-6e36-4029-991f-6488af026bdc" providerId="AD" clId="Web-{691B4DD2-21B8-F0F9-2CCD-6E5294B1F6A9}" dt="2021-07-05T21:45:08.804" v="81"/>
          <ac:spMkLst>
            <pc:docMk/>
            <pc:sldMk cId="2730778854" sldId="276"/>
            <ac:spMk id="9" creationId="{6D8503A7-D48C-41CD-AC94-2ABF1692264E}"/>
          </ac:spMkLst>
        </pc:spChg>
        <pc:spChg chg="add del">
          <ac:chgData name="Nikole Atkinson (1910236)" userId="S::1910236@student.uwtsd.ac.uk::d83a9554-6e36-4029-991f-6488af026bdc" providerId="AD" clId="Web-{691B4DD2-21B8-F0F9-2CCD-6E5294B1F6A9}" dt="2021-07-05T21:41:30.585" v="74"/>
          <ac:spMkLst>
            <pc:docMk/>
            <pc:sldMk cId="2730778854" sldId="276"/>
            <ac:spMk id="10" creationId="{4D76AAEA-AF3A-4616-9F99-E9AA131A51F5}"/>
          </ac:spMkLst>
        </pc:spChg>
        <pc:spChg chg="add del">
          <ac:chgData name="Nikole Atkinson (1910236)" userId="S::1910236@student.uwtsd.ac.uk::d83a9554-6e36-4029-991f-6488af026bdc" providerId="AD" clId="Web-{691B4DD2-21B8-F0F9-2CCD-6E5294B1F6A9}" dt="2021-07-05T21:45:08.804" v="81"/>
          <ac:spMkLst>
            <pc:docMk/>
            <pc:sldMk cId="2730778854" sldId="276"/>
            <ac:spMk id="12" creationId="{7539A79B-DFBA-4781-B0DE-4044B072261B}"/>
          </ac:spMkLst>
        </pc:spChg>
        <pc:spChg chg="add del">
          <ac:chgData name="Nikole Atkinson (1910236)" userId="S::1910236@student.uwtsd.ac.uk::d83a9554-6e36-4029-991f-6488af026bdc" providerId="AD" clId="Web-{691B4DD2-21B8-F0F9-2CCD-6E5294B1F6A9}" dt="2021-07-05T21:45:08.804" v="81"/>
          <ac:spMkLst>
            <pc:docMk/>
            <pc:sldMk cId="2730778854" sldId="276"/>
            <ac:spMk id="14" creationId="{3D8EFB43-661E-4B15-BA65-39CC17EF7192}"/>
          </ac:spMkLst>
        </pc:spChg>
        <pc:spChg chg="add">
          <ac:chgData name="Nikole Atkinson (1910236)" userId="S::1910236@student.uwtsd.ac.uk::d83a9554-6e36-4029-991f-6488af026bdc" providerId="AD" clId="Web-{691B4DD2-21B8-F0F9-2CCD-6E5294B1F6A9}" dt="2021-07-05T21:45:08.804" v="81"/>
          <ac:spMkLst>
            <pc:docMk/>
            <pc:sldMk cId="2730778854" sldId="276"/>
            <ac:spMk id="19" creationId="{E217F32C-75AA-4B97-ADFB-5E2C3C7ECBCF}"/>
          </ac:spMkLst>
        </pc:spChg>
        <pc:spChg chg="add">
          <ac:chgData name="Nikole Atkinson (1910236)" userId="S::1910236@student.uwtsd.ac.uk::d83a9554-6e36-4029-991f-6488af026bdc" providerId="AD" clId="Web-{691B4DD2-21B8-F0F9-2CCD-6E5294B1F6A9}" dt="2021-07-05T21:45:08.804" v="81"/>
          <ac:spMkLst>
            <pc:docMk/>
            <pc:sldMk cId="2730778854" sldId="276"/>
            <ac:spMk id="21" creationId="{4D76AAEA-AF3A-4616-9F99-E9AA131A51F5}"/>
          </ac:spMkLst>
        </pc:spChg>
        <pc:picChg chg="add del">
          <ac:chgData name="Nikole Atkinson (1910236)" userId="S::1910236@student.uwtsd.ac.uk::d83a9554-6e36-4029-991f-6488af026bdc" providerId="AD" clId="Web-{691B4DD2-21B8-F0F9-2CCD-6E5294B1F6A9}" dt="2021-07-05T21:41:30.585" v="74"/>
          <ac:picMkLst>
            <pc:docMk/>
            <pc:sldMk cId="2730778854" sldId="276"/>
            <ac:picMk id="4" creationId="{EFECCD92-9455-4CD3-8505-6C18FF48818E}"/>
          </ac:picMkLst>
        </pc:picChg>
        <pc:picChg chg="add mod">
          <ac:chgData name="Nikole Atkinson (1910236)" userId="S::1910236@student.uwtsd.ac.uk::d83a9554-6e36-4029-991f-6488af026bdc" providerId="AD" clId="Web-{691B4DD2-21B8-F0F9-2CCD-6E5294B1F6A9}" dt="2021-07-05T21:45:08.804" v="81"/>
          <ac:picMkLst>
            <pc:docMk/>
            <pc:sldMk cId="2730778854" sldId="276"/>
            <ac:picMk id="6" creationId="{27DE5C76-10F7-4DC0-A74C-3630DBD57F67}"/>
          </ac:picMkLst>
        </pc:picChg>
      </pc:sldChg>
    </pc:docChg>
  </pc:docChgLst>
  <pc:docChgLst>
    <pc:chgData name="Sofia Sacalus (1907696)" userId="S::1907696@student.uwtsd.ac.uk::a3dd765f-5f22-4c2b-bca9-7e98fb070860" providerId="AD" clId="Web-{2E0E6D03-FD1A-4874-B4CC-4D39B14D8F7D}"/>
    <pc:docChg chg="sldOrd">
      <pc:chgData name="Sofia Sacalus (1907696)" userId="S::1907696@student.uwtsd.ac.uk::a3dd765f-5f22-4c2b-bca9-7e98fb070860" providerId="AD" clId="Web-{2E0E6D03-FD1A-4874-B4CC-4D39B14D8F7D}" dt="2021-07-09T09:56:07.542" v="0"/>
      <pc:docMkLst>
        <pc:docMk/>
      </pc:docMkLst>
      <pc:sldChg chg="ord">
        <pc:chgData name="Sofia Sacalus (1907696)" userId="S::1907696@student.uwtsd.ac.uk::a3dd765f-5f22-4c2b-bca9-7e98fb070860" providerId="AD" clId="Web-{2E0E6D03-FD1A-4874-B4CC-4D39B14D8F7D}" dt="2021-07-09T09:56:07.542" v="0"/>
        <pc:sldMkLst>
          <pc:docMk/>
          <pc:sldMk cId="1602245129" sldId="270"/>
        </pc:sldMkLst>
      </pc:sldChg>
    </pc:docChg>
  </pc:docChgLst>
  <pc:docChgLst>
    <pc:chgData name="Nikole Atkinson (1910236)" userId="S::1910236@student.uwtsd.ac.uk::d83a9554-6e36-4029-991f-6488af026bdc" providerId="AD" clId="Web-{C64B8772-DE7E-252F-5B75-A5B35F212BFF}"/>
    <pc:docChg chg="addSld delSld modSld">
      <pc:chgData name="Nikole Atkinson (1910236)" userId="S::1910236@student.uwtsd.ac.uk::d83a9554-6e36-4029-991f-6488af026bdc" providerId="AD" clId="Web-{C64B8772-DE7E-252F-5B75-A5B35F212BFF}" dt="2021-07-06T21:58:01.797" v="48"/>
      <pc:docMkLst>
        <pc:docMk/>
      </pc:docMkLst>
      <pc:sldChg chg="modSp del">
        <pc:chgData name="Nikole Atkinson (1910236)" userId="S::1910236@student.uwtsd.ac.uk::d83a9554-6e36-4029-991f-6488af026bdc" providerId="AD" clId="Web-{C64B8772-DE7E-252F-5B75-A5B35F212BFF}" dt="2021-07-06T21:58:01.797" v="48"/>
        <pc:sldMkLst>
          <pc:docMk/>
          <pc:sldMk cId="786898419" sldId="271"/>
        </pc:sldMkLst>
        <pc:spChg chg="mod">
          <ac:chgData name="Nikole Atkinson (1910236)" userId="S::1910236@student.uwtsd.ac.uk::d83a9554-6e36-4029-991f-6488af026bdc" providerId="AD" clId="Web-{C64B8772-DE7E-252F-5B75-A5B35F212BFF}" dt="2021-07-06T21:52:33.117" v="1" actId="20577"/>
          <ac:spMkLst>
            <pc:docMk/>
            <pc:sldMk cId="786898419" sldId="271"/>
            <ac:spMk id="3" creationId="{894F5208-3EE8-4E50-B9BD-46B9E6BC52D1}"/>
          </ac:spMkLst>
        </pc:spChg>
      </pc:sldChg>
      <pc:sldChg chg="addSp delSp modSp new mod setBg addAnim">
        <pc:chgData name="Nikole Atkinson (1910236)" userId="S::1910236@student.uwtsd.ac.uk::d83a9554-6e36-4029-991f-6488af026bdc" providerId="AD" clId="Web-{C64B8772-DE7E-252F-5B75-A5B35F212BFF}" dt="2021-07-06T21:58:00.641" v="47" actId="20577"/>
        <pc:sldMkLst>
          <pc:docMk/>
          <pc:sldMk cId="1431192651" sldId="277"/>
        </pc:sldMkLst>
        <pc:spChg chg="mod ord">
          <ac:chgData name="Nikole Atkinson (1910236)" userId="S::1910236@student.uwtsd.ac.uk::d83a9554-6e36-4029-991f-6488af026bdc" providerId="AD" clId="Web-{C64B8772-DE7E-252F-5B75-A5B35F212BFF}" dt="2021-07-06T21:58:00.641" v="47" actId="20577"/>
          <ac:spMkLst>
            <pc:docMk/>
            <pc:sldMk cId="1431192651" sldId="277"/>
            <ac:spMk id="2" creationId="{4F882FA3-9E5A-440C-A0A8-383DCAEE0752}"/>
          </ac:spMkLst>
        </pc:spChg>
        <pc:spChg chg="del">
          <ac:chgData name="Nikole Atkinson (1910236)" userId="S::1910236@student.uwtsd.ac.uk::d83a9554-6e36-4029-991f-6488af026bdc" providerId="AD" clId="Web-{C64B8772-DE7E-252F-5B75-A5B35F212BFF}" dt="2021-07-06T21:54:46.511" v="30"/>
          <ac:spMkLst>
            <pc:docMk/>
            <pc:sldMk cId="1431192651" sldId="277"/>
            <ac:spMk id="3" creationId="{602DDEB1-ECF1-49D0-99D7-B95FBB5364F1}"/>
          </ac:spMkLst>
        </pc:spChg>
        <pc:spChg chg="add del">
          <ac:chgData name="Nikole Atkinson (1910236)" userId="S::1910236@student.uwtsd.ac.uk::d83a9554-6e36-4029-991f-6488af026bdc" providerId="AD" clId="Web-{C64B8772-DE7E-252F-5B75-A5B35F212BFF}" dt="2021-07-06T21:54:57.808" v="33"/>
          <ac:spMkLst>
            <pc:docMk/>
            <pc:sldMk cId="1431192651" sldId="277"/>
            <ac:spMk id="9" creationId="{9B0F7D69-D93C-4C38-A23D-76E000D691CD}"/>
          </ac:spMkLst>
        </pc:spChg>
        <pc:spChg chg="add del">
          <ac:chgData name="Nikole Atkinson (1910236)" userId="S::1910236@student.uwtsd.ac.uk::d83a9554-6e36-4029-991f-6488af026bdc" providerId="AD" clId="Web-{C64B8772-DE7E-252F-5B75-A5B35F212BFF}" dt="2021-07-06T21:54:57.808" v="33"/>
          <ac:spMkLst>
            <pc:docMk/>
            <pc:sldMk cId="1431192651" sldId="277"/>
            <ac:spMk id="11" creationId="{8CD419D4-EA9D-42D9-BF62-B07F0B7B672B}"/>
          </ac:spMkLst>
        </pc:spChg>
        <pc:spChg chg="add del">
          <ac:chgData name="Nikole Atkinson (1910236)" userId="S::1910236@student.uwtsd.ac.uk::d83a9554-6e36-4029-991f-6488af026bdc" providerId="AD" clId="Web-{C64B8772-DE7E-252F-5B75-A5B35F212BFF}" dt="2021-07-06T21:54:57.808" v="33"/>
          <ac:spMkLst>
            <pc:docMk/>
            <pc:sldMk cId="1431192651" sldId="277"/>
            <ac:spMk id="13" creationId="{1C6FEC9B-9608-4181-A9E5-A1B80E72021C}"/>
          </ac:spMkLst>
        </pc:spChg>
        <pc:spChg chg="add del">
          <ac:chgData name="Nikole Atkinson (1910236)" userId="S::1910236@student.uwtsd.ac.uk::d83a9554-6e36-4029-991f-6488af026bdc" providerId="AD" clId="Web-{C64B8772-DE7E-252F-5B75-A5B35F212BFF}" dt="2021-07-06T21:54:57.808" v="33"/>
          <ac:spMkLst>
            <pc:docMk/>
            <pc:sldMk cId="1431192651" sldId="277"/>
            <ac:spMk id="15" creationId="{AB1564ED-F26F-451D-97D6-A6EC3E83FD55}"/>
          </ac:spMkLst>
        </pc:spChg>
        <pc:spChg chg="add del">
          <ac:chgData name="Nikole Atkinson (1910236)" userId="S::1910236@student.uwtsd.ac.uk::d83a9554-6e36-4029-991f-6488af026bdc" providerId="AD" clId="Web-{C64B8772-DE7E-252F-5B75-A5B35F212BFF}" dt="2021-07-06T21:54:57.808" v="33"/>
          <ac:spMkLst>
            <pc:docMk/>
            <pc:sldMk cId="1431192651" sldId="277"/>
            <ac:spMk id="17" creationId="{0CA184B6-3482-4F43-87F0-BC765DCFD8A8}"/>
          </ac:spMkLst>
        </pc:spChg>
        <pc:spChg chg="add del">
          <ac:chgData name="Nikole Atkinson (1910236)" userId="S::1910236@student.uwtsd.ac.uk::d83a9554-6e36-4029-991f-6488af026bdc" providerId="AD" clId="Web-{C64B8772-DE7E-252F-5B75-A5B35F212BFF}" dt="2021-07-06T21:54:57.808" v="33"/>
          <ac:spMkLst>
            <pc:docMk/>
            <pc:sldMk cId="1431192651" sldId="277"/>
            <ac:spMk id="19" creationId="{6C869923-8380-4244-9548-802C330638A0}"/>
          </ac:spMkLst>
        </pc:spChg>
        <pc:spChg chg="add del">
          <ac:chgData name="Nikole Atkinson (1910236)" userId="S::1910236@student.uwtsd.ac.uk::d83a9554-6e36-4029-991f-6488af026bdc" providerId="AD" clId="Web-{C64B8772-DE7E-252F-5B75-A5B35F212BFF}" dt="2021-07-06T21:54:57.808" v="33"/>
          <ac:spMkLst>
            <pc:docMk/>
            <pc:sldMk cId="1431192651" sldId="277"/>
            <ac:spMk id="21" creationId="{C06255F2-BC67-4DDE-B34E-AC4BA21838CC}"/>
          </ac:spMkLst>
        </pc:spChg>
        <pc:spChg chg="add del">
          <ac:chgData name="Nikole Atkinson (1910236)" userId="S::1910236@student.uwtsd.ac.uk::d83a9554-6e36-4029-991f-6488af026bdc" providerId="AD" clId="Web-{C64B8772-DE7E-252F-5B75-A5B35F212BFF}" dt="2021-07-06T21:54:57.808" v="33"/>
          <ac:spMkLst>
            <pc:docMk/>
            <pc:sldMk cId="1431192651" sldId="277"/>
            <ac:spMk id="23" creationId="{55169443-FCCD-4C0A-8C69-18CD3FA0968D}"/>
          </ac:spMkLst>
        </pc:spChg>
        <pc:spChg chg="add del">
          <ac:chgData name="Nikole Atkinson (1910236)" userId="S::1910236@student.uwtsd.ac.uk::d83a9554-6e36-4029-991f-6488af026bdc" providerId="AD" clId="Web-{C64B8772-DE7E-252F-5B75-A5B35F212BFF}" dt="2021-07-06T21:54:57.808" v="33"/>
          <ac:spMkLst>
            <pc:docMk/>
            <pc:sldMk cId="1431192651" sldId="277"/>
            <ac:spMk id="25" creationId="{E217F32C-75AA-4B97-ADFB-5E2C3C7ECBCF}"/>
          </ac:spMkLst>
        </pc:spChg>
        <pc:spChg chg="add del">
          <ac:chgData name="Nikole Atkinson (1910236)" userId="S::1910236@student.uwtsd.ac.uk::d83a9554-6e36-4029-991f-6488af026bdc" providerId="AD" clId="Web-{C64B8772-DE7E-252F-5B75-A5B35F212BFF}" dt="2021-07-06T21:54:57.808" v="33"/>
          <ac:spMkLst>
            <pc:docMk/>
            <pc:sldMk cId="1431192651" sldId="277"/>
            <ac:spMk id="27" creationId="{4D76AAEA-AF3A-4616-9F99-E9AA131A51F5}"/>
          </ac:spMkLst>
        </pc:spChg>
        <pc:spChg chg="add del">
          <ac:chgData name="Nikole Atkinson (1910236)" userId="S::1910236@student.uwtsd.ac.uk::d83a9554-6e36-4029-991f-6488af026bdc" providerId="AD" clId="Web-{C64B8772-DE7E-252F-5B75-A5B35F212BFF}" dt="2021-07-06T21:57:08.733" v="39"/>
          <ac:spMkLst>
            <pc:docMk/>
            <pc:sldMk cId="1431192651" sldId="277"/>
            <ac:spMk id="32" creationId="{9B0F7D69-D93C-4C38-A23D-76E000D691CD}"/>
          </ac:spMkLst>
        </pc:spChg>
        <pc:spChg chg="add del">
          <ac:chgData name="Nikole Atkinson (1910236)" userId="S::1910236@student.uwtsd.ac.uk::d83a9554-6e36-4029-991f-6488af026bdc" providerId="AD" clId="Web-{C64B8772-DE7E-252F-5B75-A5B35F212BFF}" dt="2021-07-06T21:57:08.733" v="39"/>
          <ac:spMkLst>
            <pc:docMk/>
            <pc:sldMk cId="1431192651" sldId="277"/>
            <ac:spMk id="34" creationId="{8CD419D4-EA9D-42D9-BF62-B07F0B7B672B}"/>
          </ac:spMkLst>
        </pc:spChg>
        <pc:spChg chg="add del">
          <ac:chgData name="Nikole Atkinson (1910236)" userId="S::1910236@student.uwtsd.ac.uk::d83a9554-6e36-4029-991f-6488af026bdc" providerId="AD" clId="Web-{C64B8772-DE7E-252F-5B75-A5B35F212BFF}" dt="2021-07-06T21:57:08.733" v="39"/>
          <ac:spMkLst>
            <pc:docMk/>
            <pc:sldMk cId="1431192651" sldId="277"/>
            <ac:spMk id="36" creationId="{1C6FEC9B-9608-4181-A9E5-A1B80E72021C}"/>
          </ac:spMkLst>
        </pc:spChg>
        <pc:spChg chg="add del">
          <ac:chgData name="Nikole Atkinson (1910236)" userId="S::1910236@student.uwtsd.ac.uk::d83a9554-6e36-4029-991f-6488af026bdc" providerId="AD" clId="Web-{C64B8772-DE7E-252F-5B75-A5B35F212BFF}" dt="2021-07-06T21:57:08.733" v="39"/>
          <ac:spMkLst>
            <pc:docMk/>
            <pc:sldMk cId="1431192651" sldId="277"/>
            <ac:spMk id="38" creationId="{AB1564ED-F26F-451D-97D6-A6EC3E83FD55}"/>
          </ac:spMkLst>
        </pc:spChg>
        <pc:spChg chg="add del">
          <ac:chgData name="Nikole Atkinson (1910236)" userId="S::1910236@student.uwtsd.ac.uk::d83a9554-6e36-4029-991f-6488af026bdc" providerId="AD" clId="Web-{C64B8772-DE7E-252F-5B75-A5B35F212BFF}" dt="2021-07-06T21:57:08.733" v="39"/>
          <ac:spMkLst>
            <pc:docMk/>
            <pc:sldMk cId="1431192651" sldId="277"/>
            <ac:spMk id="40" creationId="{0CA184B6-3482-4F43-87F0-BC765DCFD8A8}"/>
          </ac:spMkLst>
        </pc:spChg>
        <pc:spChg chg="add del">
          <ac:chgData name="Nikole Atkinson (1910236)" userId="S::1910236@student.uwtsd.ac.uk::d83a9554-6e36-4029-991f-6488af026bdc" providerId="AD" clId="Web-{C64B8772-DE7E-252F-5B75-A5B35F212BFF}" dt="2021-07-06T21:57:08.733" v="39"/>
          <ac:spMkLst>
            <pc:docMk/>
            <pc:sldMk cId="1431192651" sldId="277"/>
            <ac:spMk id="42" creationId="{6C869923-8380-4244-9548-802C330638A0}"/>
          </ac:spMkLst>
        </pc:spChg>
        <pc:spChg chg="add del">
          <ac:chgData name="Nikole Atkinson (1910236)" userId="S::1910236@student.uwtsd.ac.uk::d83a9554-6e36-4029-991f-6488af026bdc" providerId="AD" clId="Web-{C64B8772-DE7E-252F-5B75-A5B35F212BFF}" dt="2021-07-06T21:57:08.733" v="39"/>
          <ac:spMkLst>
            <pc:docMk/>
            <pc:sldMk cId="1431192651" sldId="277"/>
            <ac:spMk id="44" creationId="{C06255F2-BC67-4DDE-B34E-AC4BA21838CC}"/>
          </ac:spMkLst>
        </pc:spChg>
        <pc:spChg chg="add del">
          <ac:chgData name="Nikole Atkinson (1910236)" userId="S::1910236@student.uwtsd.ac.uk::d83a9554-6e36-4029-991f-6488af026bdc" providerId="AD" clId="Web-{C64B8772-DE7E-252F-5B75-A5B35F212BFF}" dt="2021-07-06T21:57:08.733" v="39"/>
          <ac:spMkLst>
            <pc:docMk/>
            <pc:sldMk cId="1431192651" sldId="277"/>
            <ac:spMk id="46" creationId="{55169443-FCCD-4C0A-8C69-18CD3FA0968D}"/>
          </ac:spMkLst>
        </pc:spChg>
        <pc:spChg chg="add del">
          <ac:chgData name="Nikole Atkinson (1910236)" userId="S::1910236@student.uwtsd.ac.uk::d83a9554-6e36-4029-991f-6488af026bdc" providerId="AD" clId="Web-{C64B8772-DE7E-252F-5B75-A5B35F212BFF}" dt="2021-07-06T21:57:08.733" v="39"/>
          <ac:spMkLst>
            <pc:docMk/>
            <pc:sldMk cId="1431192651" sldId="277"/>
            <ac:spMk id="48" creationId="{0DBF1ABE-8590-450D-BB49-BDDCCF3EEA9E}"/>
          </ac:spMkLst>
        </pc:spChg>
        <pc:spChg chg="add del">
          <ac:chgData name="Nikole Atkinson (1910236)" userId="S::1910236@student.uwtsd.ac.uk::d83a9554-6e36-4029-991f-6488af026bdc" providerId="AD" clId="Web-{C64B8772-DE7E-252F-5B75-A5B35F212BFF}" dt="2021-07-06T21:57:08.733" v="39"/>
          <ac:spMkLst>
            <pc:docMk/>
            <pc:sldMk cId="1431192651" sldId="277"/>
            <ac:spMk id="50" creationId="{96CB0275-66F1-4491-93B8-121D0C7176BF}"/>
          </ac:spMkLst>
        </pc:spChg>
        <pc:spChg chg="add del">
          <ac:chgData name="Nikole Atkinson (1910236)" userId="S::1910236@student.uwtsd.ac.uk::d83a9554-6e36-4029-991f-6488af026bdc" providerId="AD" clId="Web-{C64B8772-DE7E-252F-5B75-A5B35F212BFF}" dt="2021-07-06T21:57:08.733" v="39"/>
          <ac:spMkLst>
            <pc:docMk/>
            <pc:sldMk cId="1431192651" sldId="277"/>
            <ac:spMk id="52" creationId="{18D32C3D-8F76-4E99-BE56-0836CC38CC84}"/>
          </ac:spMkLst>
        </pc:spChg>
        <pc:spChg chg="add del">
          <ac:chgData name="Nikole Atkinson (1910236)" userId="S::1910236@student.uwtsd.ac.uk::d83a9554-6e36-4029-991f-6488af026bdc" providerId="AD" clId="Web-{C64B8772-DE7E-252F-5B75-A5B35F212BFF}" dt="2021-07-06T21:57:08.733" v="39"/>
          <ac:spMkLst>
            <pc:docMk/>
            <pc:sldMk cId="1431192651" sldId="277"/>
            <ac:spMk id="54" creationId="{70766076-46F5-42D5-A773-2B3BEF2B8B74}"/>
          </ac:spMkLst>
        </pc:spChg>
        <pc:spChg chg="add">
          <ac:chgData name="Nikole Atkinson (1910236)" userId="S::1910236@student.uwtsd.ac.uk::d83a9554-6e36-4029-991f-6488af026bdc" providerId="AD" clId="Web-{C64B8772-DE7E-252F-5B75-A5B35F212BFF}" dt="2021-07-06T21:57:08.733" v="39"/>
          <ac:spMkLst>
            <pc:docMk/>
            <pc:sldMk cId="1431192651" sldId="277"/>
            <ac:spMk id="59" creationId="{9B0F7D69-D93C-4C38-A23D-76E000D691CD}"/>
          </ac:spMkLst>
        </pc:spChg>
        <pc:spChg chg="add">
          <ac:chgData name="Nikole Atkinson (1910236)" userId="S::1910236@student.uwtsd.ac.uk::d83a9554-6e36-4029-991f-6488af026bdc" providerId="AD" clId="Web-{C64B8772-DE7E-252F-5B75-A5B35F212BFF}" dt="2021-07-06T21:57:08.733" v="39"/>
          <ac:spMkLst>
            <pc:docMk/>
            <pc:sldMk cId="1431192651" sldId="277"/>
            <ac:spMk id="61" creationId="{8CD419D4-EA9D-42D9-BF62-B07F0B7B672B}"/>
          </ac:spMkLst>
        </pc:spChg>
        <pc:spChg chg="add">
          <ac:chgData name="Nikole Atkinson (1910236)" userId="S::1910236@student.uwtsd.ac.uk::d83a9554-6e36-4029-991f-6488af026bdc" providerId="AD" clId="Web-{C64B8772-DE7E-252F-5B75-A5B35F212BFF}" dt="2021-07-06T21:57:08.733" v="39"/>
          <ac:spMkLst>
            <pc:docMk/>
            <pc:sldMk cId="1431192651" sldId="277"/>
            <ac:spMk id="63" creationId="{1C6FEC9B-9608-4181-A9E5-A1B80E72021C}"/>
          </ac:spMkLst>
        </pc:spChg>
        <pc:spChg chg="add">
          <ac:chgData name="Nikole Atkinson (1910236)" userId="S::1910236@student.uwtsd.ac.uk::d83a9554-6e36-4029-991f-6488af026bdc" providerId="AD" clId="Web-{C64B8772-DE7E-252F-5B75-A5B35F212BFF}" dt="2021-07-06T21:57:08.733" v="39"/>
          <ac:spMkLst>
            <pc:docMk/>
            <pc:sldMk cId="1431192651" sldId="277"/>
            <ac:spMk id="65" creationId="{AB1564ED-F26F-451D-97D6-A6EC3E83FD55}"/>
          </ac:spMkLst>
        </pc:spChg>
        <pc:spChg chg="add">
          <ac:chgData name="Nikole Atkinson (1910236)" userId="S::1910236@student.uwtsd.ac.uk::d83a9554-6e36-4029-991f-6488af026bdc" providerId="AD" clId="Web-{C64B8772-DE7E-252F-5B75-A5B35F212BFF}" dt="2021-07-06T21:57:08.733" v="39"/>
          <ac:spMkLst>
            <pc:docMk/>
            <pc:sldMk cId="1431192651" sldId="277"/>
            <ac:spMk id="67" creationId="{0CA184B6-3482-4F43-87F0-BC765DCFD8A8}"/>
          </ac:spMkLst>
        </pc:spChg>
        <pc:spChg chg="add">
          <ac:chgData name="Nikole Atkinson (1910236)" userId="S::1910236@student.uwtsd.ac.uk::d83a9554-6e36-4029-991f-6488af026bdc" providerId="AD" clId="Web-{C64B8772-DE7E-252F-5B75-A5B35F212BFF}" dt="2021-07-06T21:57:08.733" v="39"/>
          <ac:spMkLst>
            <pc:docMk/>
            <pc:sldMk cId="1431192651" sldId="277"/>
            <ac:spMk id="69" creationId="{6C869923-8380-4244-9548-802C330638A0}"/>
          </ac:spMkLst>
        </pc:spChg>
        <pc:spChg chg="add">
          <ac:chgData name="Nikole Atkinson (1910236)" userId="S::1910236@student.uwtsd.ac.uk::d83a9554-6e36-4029-991f-6488af026bdc" providerId="AD" clId="Web-{C64B8772-DE7E-252F-5B75-A5B35F212BFF}" dt="2021-07-06T21:57:08.733" v="39"/>
          <ac:spMkLst>
            <pc:docMk/>
            <pc:sldMk cId="1431192651" sldId="277"/>
            <ac:spMk id="71" creationId="{C06255F2-BC67-4DDE-B34E-AC4BA21838CC}"/>
          </ac:spMkLst>
        </pc:spChg>
        <pc:spChg chg="add">
          <ac:chgData name="Nikole Atkinson (1910236)" userId="S::1910236@student.uwtsd.ac.uk::d83a9554-6e36-4029-991f-6488af026bdc" providerId="AD" clId="Web-{C64B8772-DE7E-252F-5B75-A5B35F212BFF}" dt="2021-07-06T21:57:08.733" v="39"/>
          <ac:spMkLst>
            <pc:docMk/>
            <pc:sldMk cId="1431192651" sldId="277"/>
            <ac:spMk id="73" creationId="{55169443-FCCD-4C0A-8C69-18CD3FA0968D}"/>
          </ac:spMkLst>
        </pc:spChg>
        <pc:spChg chg="add">
          <ac:chgData name="Nikole Atkinson (1910236)" userId="S::1910236@student.uwtsd.ac.uk::d83a9554-6e36-4029-991f-6488af026bdc" providerId="AD" clId="Web-{C64B8772-DE7E-252F-5B75-A5B35F212BFF}" dt="2021-07-06T21:57:08.733" v="39"/>
          <ac:spMkLst>
            <pc:docMk/>
            <pc:sldMk cId="1431192651" sldId="277"/>
            <ac:spMk id="75" creationId="{0DBF1ABE-8590-450D-BB49-BDDCCF3EEA9E}"/>
          </ac:spMkLst>
        </pc:spChg>
        <pc:spChg chg="add">
          <ac:chgData name="Nikole Atkinson (1910236)" userId="S::1910236@student.uwtsd.ac.uk::d83a9554-6e36-4029-991f-6488af026bdc" providerId="AD" clId="Web-{C64B8772-DE7E-252F-5B75-A5B35F212BFF}" dt="2021-07-06T21:57:08.733" v="39"/>
          <ac:spMkLst>
            <pc:docMk/>
            <pc:sldMk cId="1431192651" sldId="277"/>
            <ac:spMk id="77" creationId="{DCD36D47-40B7-494B-B249-3CBA333DE256}"/>
          </ac:spMkLst>
        </pc:spChg>
        <pc:spChg chg="add">
          <ac:chgData name="Nikole Atkinson (1910236)" userId="S::1910236@student.uwtsd.ac.uk::d83a9554-6e36-4029-991f-6488af026bdc" providerId="AD" clId="Web-{C64B8772-DE7E-252F-5B75-A5B35F212BFF}" dt="2021-07-06T21:57:08.733" v="39"/>
          <ac:spMkLst>
            <pc:docMk/>
            <pc:sldMk cId="1431192651" sldId="277"/>
            <ac:spMk id="79" creationId="{03AD0D1C-F8BA-4CD1-BC4D-BE1823F3EBDD}"/>
          </ac:spMkLst>
        </pc:spChg>
        <pc:spChg chg="add">
          <ac:chgData name="Nikole Atkinson (1910236)" userId="S::1910236@student.uwtsd.ac.uk::d83a9554-6e36-4029-991f-6488af026bdc" providerId="AD" clId="Web-{C64B8772-DE7E-252F-5B75-A5B35F212BFF}" dt="2021-07-06T21:57:08.733" v="39"/>
          <ac:spMkLst>
            <pc:docMk/>
            <pc:sldMk cId="1431192651" sldId="277"/>
            <ac:spMk id="81" creationId="{FBA7E51E-7B6A-4A79-8F84-47C845C7A2CC}"/>
          </ac:spMkLst>
        </pc:spChg>
        <pc:picChg chg="add mod ord">
          <ac:chgData name="Nikole Atkinson (1910236)" userId="S::1910236@student.uwtsd.ac.uk::d83a9554-6e36-4029-991f-6488af026bdc" providerId="AD" clId="Web-{C64B8772-DE7E-252F-5B75-A5B35F212BFF}" dt="2021-07-06T21:57:08.733" v="39"/>
          <ac:picMkLst>
            <pc:docMk/>
            <pc:sldMk cId="1431192651" sldId="277"/>
            <ac:picMk id="5" creationId="{1A6BE5F2-200E-4994-88E5-D1D980BEC65D}"/>
          </ac:picMkLst>
        </pc:picChg>
      </pc:sldChg>
    </pc:docChg>
  </pc:docChgLst>
  <pc:docChgLst>
    <pc:chgData name="Chantelle Elaine Simmonds (1914402)" userId="S::1914402@student.uwtsd.ac.uk::6d4e6908-6b67-4352-8c84-cc7fe278df4a" providerId="AD" clId="Web-{B4730406-3783-AE08-5472-C3AC0B0794E4}"/>
    <pc:docChg chg="modSld">
      <pc:chgData name="Chantelle Elaine Simmonds (1914402)" userId="S::1914402@student.uwtsd.ac.uk::6d4e6908-6b67-4352-8c84-cc7fe278df4a" providerId="AD" clId="Web-{B4730406-3783-AE08-5472-C3AC0B0794E4}" dt="2021-06-28T11:49:16.298" v="0" actId="20577"/>
      <pc:docMkLst>
        <pc:docMk/>
      </pc:docMkLst>
      <pc:sldChg chg="modSp">
        <pc:chgData name="Chantelle Elaine Simmonds (1914402)" userId="S::1914402@student.uwtsd.ac.uk::6d4e6908-6b67-4352-8c84-cc7fe278df4a" providerId="AD" clId="Web-{B4730406-3783-AE08-5472-C3AC0B0794E4}" dt="2021-06-28T11:49:16.298" v="0" actId="20577"/>
        <pc:sldMkLst>
          <pc:docMk/>
          <pc:sldMk cId="3759738831" sldId="266"/>
        </pc:sldMkLst>
        <pc:spChg chg="mod">
          <ac:chgData name="Chantelle Elaine Simmonds (1914402)" userId="S::1914402@student.uwtsd.ac.uk::6d4e6908-6b67-4352-8c84-cc7fe278df4a" providerId="AD" clId="Web-{B4730406-3783-AE08-5472-C3AC0B0794E4}" dt="2021-06-28T11:49:16.298" v="0" actId="20577"/>
          <ac:spMkLst>
            <pc:docMk/>
            <pc:sldMk cId="3759738831" sldId="266"/>
            <ac:spMk id="3" creationId="{A90866B5-EAC1-4160-A8D0-612D18BB0CC8}"/>
          </ac:spMkLst>
        </pc:spChg>
      </pc:sldChg>
    </pc:docChg>
  </pc:docChgLst>
  <pc:docChgLst>
    <pc:chgData name="Sofia Sacalus (1907696)" userId="S::1907696@student.uwtsd.ac.uk::a3dd765f-5f22-4c2b-bca9-7e98fb070860" providerId="AD" clId="Web-{3A2FD644-9EDA-F302-576B-75B229DCFF79}"/>
    <pc:docChg chg="modSld">
      <pc:chgData name="Sofia Sacalus (1907696)" userId="S::1907696@student.uwtsd.ac.uk::a3dd765f-5f22-4c2b-bca9-7e98fb070860" providerId="AD" clId="Web-{3A2FD644-9EDA-F302-576B-75B229DCFF79}" dt="2021-06-21T17:40:40.045" v="1" actId="20577"/>
      <pc:docMkLst>
        <pc:docMk/>
      </pc:docMkLst>
      <pc:sldChg chg="modSp">
        <pc:chgData name="Sofia Sacalus (1907696)" userId="S::1907696@student.uwtsd.ac.uk::a3dd765f-5f22-4c2b-bca9-7e98fb070860" providerId="AD" clId="Web-{3A2FD644-9EDA-F302-576B-75B229DCFF79}" dt="2021-06-21T17:40:40.045" v="1" actId="20577"/>
        <pc:sldMkLst>
          <pc:docMk/>
          <pc:sldMk cId="1802525470" sldId="260"/>
        </pc:sldMkLst>
        <pc:spChg chg="mod">
          <ac:chgData name="Sofia Sacalus (1907696)" userId="S::1907696@student.uwtsd.ac.uk::a3dd765f-5f22-4c2b-bca9-7e98fb070860" providerId="AD" clId="Web-{3A2FD644-9EDA-F302-576B-75B229DCFF79}" dt="2021-06-21T17:40:40.045" v="1" actId="20577"/>
          <ac:spMkLst>
            <pc:docMk/>
            <pc:sldMk cId="1802525470" sldId="260"/>
            <ac:spMk id="5" creationId="{DA8DF977-16B5-4364-A19A-EF3F44A0D036}"/>
          </ac:spMkLst>
        </pc:spChg>
      </pc:sldChg>
    </pc:docChg>
  </pc:docChgLst>
  <pc:docChgLst>
    <pc:chgData name="Shana Rankin (1912354)" userId="S::1912354@student.uwtsd.ac.uk::5ef9663c-f41e-47c0-8f9e-177ebdcf3225" providerId="AD" clId="Web-{14650604-B8F4-B246-9852-357FE108AA6A}"/>
    <pc:docChg chg="addSld modSld">
      <pc:chgData name="Shana Rankin (1912354)" userId="S::1912354@student.uwtsd.ac.uk::5ef9663c-f41e-47c0-8f9e-177ebdcf3225" providerId="AD" clId="Web-{14650604-B8F4-B246-9852-357FE108AA6A}" dt="2021-07-05T10:06:08.389" v="77" actId="20577"/>
      <pc:docMkLst>
        <pc:docMk/>
      </pc:docMkLst>
      <pc:sldChg chg="modSp">
        <pc:chgData name="Shana Rankin (1912354)" userId="S::1912354@student.uwtsd.ac.uk::5ef9663c-f41e-47c0-8f9e-177ebdcf3225" providerId="AD" clId="Web-{14650604-B8F4-B246-9852-357FE108AA6A}" dt="2021-07-05T09:54:59.434" v="30" actId="20577"/>
        <pc:sldMkLst>
          <pc:docMk/>
          <pc:sldMk cId="1992005537" sldId="259"/>
        </pc:sldMkLst>
        <pc:spChg chg="mod">
          <ac:chgData name="Shana Rankin (1912354)" userId="S::1912354@student.uwtsd.ac.uk::5ef9663c-f41e-47c0-8f9e-177ebdcf3225" providerId="AD" clId="Web-{14650604-B8F4-B246-9852-357FE108AA6A}" dt="2021-07-05T09:54:59.434" v="30" actId="20577"/>
          <ac:spMkLst>
            <pc:docMk/>
            <pc:sldMk cId="1992005537" sldId="259"/>
            <ac:spMk id="3" creationId="{0038DDC4-4B6E-4B99-AB34-16A2CF4C0909}"/>
          </ac:spMkLst>
        </pc:spChg>
      </pc:sldChg>
      <pc:sldChg chg="modSp">
        <pc:chgData name="Shana Rankin (1912354)" userId="S::1912354@student.uwtsd.ac.uk::5ef9663c-f41e-47c0-8f9e-177ebdcf3225" providerId="AD" clId="Web-{14650604-B8F4-B246-9852-357FE108AA6A}" dt="2021-07-05T09:55:17.622" v="38" actId="20577"/>
        <pc:sldMkLst>
          <pc:docMk/>
          <pc:sldMk cId="1602245129" sldId="270"/>
        </pc:sldMkLst>
        <pc:spChg chg="mod">
          <ac:chgData name="Shana Rankin (1912354)" userId="S::1912354@student.uwtsd.ac.uk::5ef9663c-f41e-47c0-8f9e-177ebdcf3225" providerId="AD" clId="Web-{14650604-B8F4-B246-9852-357FE108AA6A}" dt="2021-07-05T09:55:17.622" v="38" actId="20577"/>
          <ac:spMkLst>
            <pc:docMk/>
            <pc:sldMk cId="1602245129" sldId="270"/>
            <ac:spMk id="3" creationId="{797C74B3-7414-419E-A2EB-B5CFC940630A}"/>
          </ac:spMkLst>
        </pc:spChg>
      </pc:sldChg>
      <pc:sldChg chg="addSp modSp new mod setBg">
        <pc:chgData name="Shana Rankin (1912354)" userId="S::1912354@student.uwtsd.ac.uk::5ef9663c-f41e-47c0-8f9e-177ebdcf3225" providerId="AD" clId="Web-{14650604-B8F4-B246-9852-357FE108AA6A}" dt="2021-07-05T10:06:08.389" v="77" actId="20577"/>
        <pc:sldMkLst>
          <pc:docMk/>
          <pc:sldMk cId="576764478" sldId="272"/>
        </pc:sldMkLst>
        <pc:spChg chg="mod">
          <ac:chgData name="Shana Rankin (1912354)" userId="S::1912354@student.uwtsd.ac.uk::5ef9663c-f41e-47c0-8f9e-177ebdcf3225" providerId="AD" clId="Web-{14650604-B8F4-B246-9852-357FE108AA6A}" dt="2021-07-05T10:01:39.710" v="40"/>
          <ac:spMkLst>
            <pc:docMk/>
            <pc:sldMk cId="576764478" sldId="272"/>
            <ac:spMk id="2" creationId="{ACDC127A-3A6A-41C4-B8B7-610C0E480774}"/>
          </ac:spMkLst>
        </pc:spChg>
        <pc:spChg chg="mod">
          <ac:chgData name="Shana Rankin (1912354)" userId="S::1912354@student.uwtsd.ac.uk::5ef9663c-f41e-47c0-8f9e-177ebdcf3225" providerId="AD" clId="Web-{14650604-B8F4-B246-9852-357FE108AA6A}" dt="2021-07-05T10:05:05.981" v="54" actId="20577"/>
          <ac:spMkLst>
            <pc:docMk/>
            <pc:sldMk cId="576764478" sldId="272"/>
            <ac:spMk id="3" creationId="{17D33904-C1F9-4496-B3D0-8676D03428D2}"/>
          </ac:spMkLst>
        </pc:spChg>
        <pc:spChg chg="add mod">
          <ac:chgData name="Shana Rankin (1912354)" userId="S::1912354@student.uwtsd.ac.uk::5ef9663c-f41e-47c0-8f9e-177ebdcf3225" providerId="AD" clId="Web-{14650604-B8F4-B246-9852-357FE108AA6A}" dt="2021-07-05T10:06:08.389" v="77" actId="20577"/>
          <ac:spMkLst>
            <pc:docMk/>
            <pc:sldMk cId="576764478" sldId="272"/>
            <ac:spMk id="5" creationId="{468F51A4-9A23-4919-88E3-43D84316FAA0}"/>
          </ac:spMkLst>
        </pc:spChg>
        <pc:spChg chg="add">
          <ac:chgData name="Shana Rankin (1912354)" userId="S::1912354@student.uwtsd.ac.uk::5ef9663c-f41e-47c0-8f9e-177ebdcf3225" providerId="AD" clId="Web-{14650604-B8F4-B246-9852-357FE108AA6A}" dt="2021-07-05T10:01:39.710" v="40"/>
          <ac:spMkLst>
            <pc:docMk/>
            <pc:sldMk cId="576764478" sldId="272"/>
            <ac:spMk id="9" creationId="{8181FC64-B306-4821-98E2-780662EFC486}"/>
          </ac:spMkLst>
        </pc:spChg>
        <pc:spChg chg="add">
          <ac:chgData name="Shana Rankin (1912354)" userId="S::1912354@student.uwtsd.ac.uk::5ef9663c-f41e-47c0-8f9e-177ebdcf3225" providerId="AD" clId="Web-{14650604-B8F4-B246-9852-357FE108AA6A}" dt="2021-07-05T10:01:39.710" v="40"/>
          <ac:spMkLst>
            <pc:docMk/>
            <pc:sldMk cId="576764478" sldId="272"/>
            <ac:spMk id="11" creationId="{5871FC61-DD4E-47D4-81FD-8A7E7D12B371}"/>
          </ac:spMkLst>
        </pc:spChg>
        <pc:spChg chg="add">
          <ac:chgData name="Shana Rankin (1912354)" userId="S::1912354@student.uwtsd.ac.uk::5ef9663c-f41e-47c0-8f9e-177ebdcf3225" providerId="AD" clId="Web-{14650604-B8F4-B246-9852-357FE108AA6A}" dt="2021-07-05T10:01:39.710" v="40"/>
          <ac:spMkLst>
            <pc:docMk/>
            <pc:sldMk cId="576764478" sldId="272"/>
            <ac:spMk id="13" creationId="{829A1E2C-5AC8-40FC-99E9-832069D39792}"/>
          </ac:spMkLst>
        </pc:spChg>
        <pc:spChg chg="add">
          <ac:chgData name="Shana Rankin (1912354)" userId="S::1912354@student.uwtsd.ac.uk::5ef9663c-f41e-47c0-8f9e-177ebdcf3225" providerId="AD" clId="Web-{14650604-B8F4-B246-9852-357FE108AA6A}" dt="2021-07-05T10:01:39.710" v="40"/>
          <ac:spMkLst>
            <pc:docMk/>
            <pc:sldMk cId="576764478" sldId="272"/>
            <ac:spMk id="15" creationId="{55C54A75-E44A-4147-B9D0-FF46CFD31612}"/>
          </ac:spMkLst>
        </pc:spChg>
        <pc:picChg chg="add mod">
          <ac:chgData name="Shana Rankin (1912354)" userId="S::1912354@student.uwtsd.ac.uk::5ef9663c-f41e-47c0-8f9e-177ebdcf3225" providerId="AD" clId="Web-{14650604-B8F4-B246-9852-357FE108AA6A}" dt="2021-07-05T10:01:39.710" v="40"/>
          <ac:picMkLst>
            <pc:docMk/>
            <pc:sldMk cId="576764478" sldId="272"/>
            <ac:picMk id="4" creationId="{514C92D2-6452-40C0-ACC1-254A589E7DCA}"/>
          </ac:picMkLst>
        </pc:picChg>
      </pc:sldChg>
    </pc:docChg>
  </pc:docChgLst>
  <pc:docChgLst>
    <pc:chgData name="Chantelle Elaine Simmonds (1914402)" userId="S::1914402@student.uwtsd.ac.uk::6d4e6908-6b67-4352-8c84-cc7fe278df4a" providerId="AD" clId="Web-{5DA38E0E-26D3-4766-9A9D-BF25AB2E9FAC}"/>
    <pc:docChg chg="addSld delSld modSld addMainMaster delMainMaster">
      <pc:chgData name="Chantelle Elaine Simmonds (1914402)" userId="S::1914402@student.uwtsd.ac.uk::6d4e6908-6b67-4352-8c84-cc7fe278df4a" providerId="AD" clId="Web-{5DA38E0E-26D3-4766-9A9D-BF25AB2E9FAC}" dt="2021-06-15T19:02:36.663" v="451" actId="20577"/>
      <pc:docMkLst>
        <pc:docMk/>
      </pc:docMkLst>
      <pc:sldChg chg="addSp delSp modSp mod setBg modClrScheme addAnim setClrOvrMap chgLayout">
        <pc:chgData name="Chantelle Elaine Simmonds (1914402)" userId="S::1914402@student.uwtsd.ac.uk::6d4e6908-6b67-4352-8c84-cc7fe278df4a" providerId="AD" clId="Web-{5DA38E0E-26D3-4766-9A9D-BF25AB2E9FAC}" dt="2021-06-15T13:13:16.654" v="435" actId="1076"/>
        <pc:sldMkLst>
          <pc:docMk/>
          <pc:sldMk cId="109857222" sldId="256"/>
        </pc:sldMkLst>
        <pc:spChg chg="mod ord">
          <ac:chgData name="Chantelle Elaine Simmonds (1914402)" userId="S::1914402@student.uwtsd.ac.uk::6d4e6908-6b67-4352-8c84-cc7fe278df4a" providerId="AD" clId="Web-{5DA38E0E-26D3-4766-9A9D-BF25AB2E9FAC}" dt="2021-06-15T13:13:08.997" v="434" actId="1076"/>
          <ac:spMkLst>
            <pc:docMk/>
            <pc:sldMk cId="109857222" sldId="256"/>
            <ac:spMk id="2" creationId="{00000000-0000-0000-0000-000000000000}"/>
          </ac:spMkLst>
        </pc:spChg>
        <pc:spChg chg="mod ord">
          <ac:chgData name="Chantelle Elaine Simmonds (1914402)" userId="S::1914402@student.uwtsd.ac.uk::6d4e6908-6b67-4352-8c84-cc7fe278df4a" providerId="AD" clId="Web-{5DA38E0E-26D3-4766-9A9D-BF25AB2E9FAC}" dt="2021-06-15T13:13:16.654" v="435" actId="1076"/>
          <ac:spMkLst>
            <pc:docMk/>
            <pc:sldMk cId="109857222" sldId="256"/>
            <ac:spMk id="3" creationId="{00000000-0000-0000-0000-000000000000}"/>
          </ac:spMkLst>
        </pc:spChg>
        <pc:spChg chg="add del mod">
          <ac:chgData name="Chantelle Elaine Simmonds (1914402)" userId="S::1914402@student.uwtsd.ac.uk::6d4e6908-6b67-4352-8c84-cc7fe278df4a" providerId="AD" clId="Web-{5DA38E0E-26D3-4766-9A9D-BF25AB2E9FAC}" dt="2021-06-15T13:11:16.230" v="427"/>
          <ac:spMkLst>
            <pc:docMk/>
            <pc:sldMk cId="109857222" sldId="256"/>
            <ac:spMk id="5" creationId="{84EA656C-FD89-4BD8-9438-5F2AF2E1978A}"/>
          </ac:spMkLst>
        </pc:spChg>
        <pc:spChg chg="add del">
          <ac:chgData name="Chantelle Elaine Simmonds (1914402)" userId="S::1914402@student.uwtsd.ac.uk::6d4e6908-6b67-4352-8c84-cc7fe278df4a" providerId="AD" clId="Web-{5DA38E0E-26D3-4766-9A9D-BF25AB2E9FAC}" dt="2021-06-15T12:49:54.242" v="75"/>
          <ac:spMkLst>
            <pc:docMk/>
            <pc:sldMk cId="109857222" sldId="256"/>
            <ac:spMk id="9" creationId="{7A18C9FB-EC4C-4DAE-8F7D-C6E5AF607958}"/>
          </ac:spMkLst>
        </pc:spChg>
        <pc:spChg chg="add del">
          <ac:chgData name="Chantelle Elaine Simmonds (1914402)" userId="S::1914402@student.uwtsd.ac.uk::6d4e6908-6b67-4352-8c84-cc7fe278df4a" providerId="AD" clId="Web-{5DA38E0E-26D3-4766-9A9D-BF25AB2E9FAC}" dt="2021-06-15T12:49:54.242" v="75"/>
          <ac:spMkLst>
            <pc:docMk/>
            <pc:sldMk cId="109857222" sldId="256"/>
            <ac:spMk id="11" creationId="{3B2B1500-BB55-471C-8A9E-67288297ECE1}"/>
          </ac:spMkLst>
        </pc:spChg>
        <pc:spChg chg="add del">
          <ac:chgData name="Chantelle Elaine Simmonds (1914402)" userId="S::1914402@student.uwtsd.ac.uk::6d4e6908-6b67-4352-8c84-cc7fe278df4a" providerId="AD" clId="Web-{5DA38E0E-26D3-4766-9A9D-BF25AB2E9FAC}" dt="2021-06-15T12:49:54.242" v="75"/>
          <ac:spMkLst>
            <pc:docMk/>
            <pc:sldMk cId="109857222" sldId="256"/>
            <ac:spMk id="13" creationId="{3045E22C-A99D-41BB-AF14-EF1B1E745A70}"/>
          </ac:spMkLst>
        </pc:spChg>
        <pc:spChg chg="add del">
          <ac:chgData name="Chantelle Elaine Simmonds (1914402)" userId="S::1914402@student.uwtsd.ac.uk::6d4e6908-6b67-4352-8c84-cc7fe278df4a" providerId="AD" clId="Web-{5DA38E0E-26D3-4766-9A9D-BF25AB2E9FAC}" dt="2021-06-15T12:56:06.169" v="251"/>
          <ac:spMkLst>
            <pc:docMk/>
            <pc:sldMk cId="109857222" sldId="256"/>
            <ac:spMk id="18" creationId="{8A95209C-5275-4E15-8EA7-7F42980ABF2D}"/>
          </ac:spMkLst>
        </pc:spChg>
        <pc:spChg chg="add del">
          <ac:chgData name="Chantelle Elaine Simmonds (1914402)" userId="S::1914402@student.uwtsd.ac.uk::6d4e6908-6b67-4352-8c84-cc7fe278df4a" providerId="AD" clId="Web-{5DA38E0E-26D3-4766-9A9D-BF25AB2E9FAC}" dt="2021-06-15T12:56:06.169" v="251"/>
          <ac:spMkLst>
            <pc:docMk/>
            <pc:sldMk cId="109857222" sldId="256"/>
            <ac:spMk id="20" creationId="{4F2ED431-E304-4FF0-9F4E-032783C9D612}"/>
          </ac:spMkLst>
        </pc:spChg>
        <pc:spChg chg="add del">
          <ac:chgData name="Chantelle Elaine Simmonds (1914402)" userId="S::1914402@student.uwtsd.ac.uk::6d4e6908-6b67-4352-8c84-cc7fe278df4a" providerId="AD" clId="Web-{5DA38E0E-26D3-4766-9A9D-BF25AB2E9FAC}" dt="2021-06-15T12:56:06.169" v="251"/>
          <ac:spMkLst>
            <pc:docMk/>
            <pc:sldMk cId="109857222" sldId="256"/>
            <ac:spMk id="22" creationId="{4E87FCFB-2CCE-460D-B3DD-557C8BD1B94A}"/>
          </ac:spMkLst>
        </pc:spChg>
        <pc:spChg chg="add del">
          <ac:chgData name="Chantelle Elaine Simmonds (1914402)" userId="S::1914402@student.uwtsd.ac.uk::6d4e6908-6b67-4352-8c84-cc7fe278df4a" providerId="AD" clId="Web-{5DA38E0E-26D3-4766-9A9D-BF25AB2E9FAC}" dt="2021-06-15T12:55:42.810" v="178"/>
          <ac:spMkLst>
            <pc:docMk/>
            <pc:sldMk cId="109857222" sldId="256"/>
            <ac:spMk id="24" creationId="{EBDD1931-9E86-4402-9A68-33A2D9EFB198}"/>
          </ac:spMkLst>
        </pc:spChg>
        <pc:spChg chg="add del">
          <ac:chgData name="Chantelle Elaine Simmonds (1914402)" userId="S::1914402@student.uwtsd.ac.uk::6d4e6908-6b67-4352-8c84-cc7fe278df4a" providerId="AD" clId="Web-{5DA38E0E-26D3-4766-9A9D-BF25AB2E9FAC}" dt="2021-06-15T12:55:42.810" v="178"/>
          <ac:spMkLst>
            <pc:docMk/>
            <pc:sldMk cId="109857222" sldId="256"/>
            <ac:spMk id="25" creationId="{2C61293E-6EBE-43EF-A52C-9BEBFD7679D4}"/>
          </ac:spMkLst>
        </pc:spChg>
        <pc:spChg chg="add del">
          <ac:chgData name="Chantelle Elaine Simmonds (1914402)" userId="S::1914402@student.uwtsd.ac.uk::6d4e6908-6b67-4352-8c84-cc7fe278df4a" providerId="AD" clId="Web-{5DA38E0E-26D3-4766-9A9D-BF25AB2E9FAC}" dt="2021-06-15T12:55:42.810" v="178"/>
          <ac:spMkLst>
            <pc:docMk/>
            <pc:sldMk cId="109857222" sldId="256"/>
            <ac:spMk id="26" creationId="{8D5AAC53-3624-41C3-A6B5-1DA97F2901B1}"/>
          </ac:spMkLst>
        </pc:spChg>
        <pc:spChg chg="add del">
          <ac:chgData name="Chantelle Elaine Simmonds (1914402)" userId="S::1914402@student.uwtsd.ac.uk::6d4e6908-6b67-4352-8c84-cc7fe278df4a" providerId="AD" clId="Web-{5DA38E0E-26D3-4766-9A9D-BF25AB2E9FAC}" dt="2021-06-15T12:55:35.950" v="176"/>
          <ac:spMkLst>
            <pc:docMk/>
            <pc:sldMk cId="109857222" sldId="256"/>
            <ac:spMk id="27" creationId="{0BABF38A-8A0D-492E-BD20-6CF4D46B50BD}"/>
          </ac:spMkLst>
        </pc:spChg>
        <pc:spChg chg="add del">
          <ac:chgData name="Chantelle Elaine Simmonds (1914402)" userId="S::1914402@student.uwtsd.ac.uk::6d4e6908-6b67-4352-8c84-cc7fe278df4a" providerId="AD" clId="Web-{5DA38E0E-26D3-4766-9A9D-BF25AB2E9FAC}" dt="2021-06-15T12:55:42.810" v="178"/>
          <ac:spMkLst>
            <pc:docMk/>
            <pc:sldMk cId="109857222" sldId="256"/>
            <ac:spMk id="28" creationId="{3FCFB1DE-0B7E-48CC-BA90-B2AB0889F9D6}"/>
          </ac:spMkLst>
        </pc:spChg>
        <pc:spChg chg="add del">
          <ac:chgData name="Chantelle Elaine Simmonds (1914402)" userId="S::1914402@student.uwtsd.ac.uk::6d4e6908-6b67-4352-8c84-cc7fe278df4a" providerId="AD" clId="Web-{5DA38E0E-26D3-4766-9A9D-BF25AB2E9FAC}" dt="2021-06-15T12:56:22.873" v="253"/>
          <ac:spMkLst>
            <pc:docMk/>
            <pc:sldMk cId="109857222" sldId="256"/>
            <ac:spMk id="30" creationId="{19F9BF86-FE94-4517-B97D-026C7515E589}"/>
          </ac:spMkLst>
        </pc:spChg>
        <pc:spChg chg="add del">
          <ac:chgData name="Chantelle Elaine Simmonds (1914402)" userId="S::1914402@student.uwtsd.ac.uk::6d4e6908-6b67-4352-8c84-cc7fe278df4a" providerId="AD" clId="Web-{5DA38E0E-26D3-4766-9A9D-BF25AB2E9FAC}" dt="2021-06-15T12:55:35.950" v="176"/>
          <ac:spMkLst>
            <pc:docMk/>
            <pc:sldMk cId="109857222" sldId="256"/>
            <ac:spMk id="31" creationId="{8651CFA9-6065-4243-AC48-858E359780B1}"/>
          </ac:spMkLst>
        </pc:spChg>
        <pc:spChg chg="add del">
          <ac:chgData name="Chantelle Elaine Simmonds (1914402)" userId="S::1914402@student.uwtsd.ac.uk::6d4e6908-6b67-4352-8c84-cc7fe278df4a" providerId="AD" clId="Web-{5DA38E0E-26D3-4766-9A9D-BF25AB2E9FAC}" dt="2021-06-15T12:56:22.873" v="253"/>
          <ac:spMkLst>
            <pc:docMk/>
            <pc:sldMk cId="109857222" sldId="256"/>
            <ac:spMk id="32" creationId="{F8B2ECD5-47B1-47AD-AC9D-045064631A65}"/>
          </ac:spMkLst>
        </pc:spChg>
        <pc:spChg chg="add del">
          <ac:chgData name="Chantelle Elaine Simmonds (1914402)" userId="S::1914402@student.uwtsd.ac.uk::6d4e6908-6b67-4352-8c84-cc7fe278df4a" providerId="AD" clId="Web-{5DA38E0E-26D3-4766-9A9D-BF25AB2E9FAC}" dt="2021-06-15T12:55:35.950" v="176"/>
          <ac:spMkLst>
            <pc:docMk/>
            <pc:sldMk cId="109857222" sldId="256"/>
            <ac:spMk id="33" creationId="{E8B2F707-EF35-4955-8439-F76145F3CD7E}"/>
          </ac:spMkLst>
        </pc:spChg>
        <pc:spChg chg="add del">
          <ac:chgData name="Chantelle Elaine Simmonds (1914402)" userId="S::1914402@student.uwtsd.ac.uk::6d4e6908-6b67-4352-8c84-cc7fe278df4a" providerId="AD" clId="Web-{5DA38E0E-26D3-4766-9A9D-BF25AB2E9FAC}" dt="2021-06-15T12:55:35.950" v="176"/>
          <ac:spMkLst>
            <pc:docMk/>
            <pc:sldMk cId="109857222" sldId="256"/>
            <ac:spMk id="35" creationId="{A905C581-3E86-4ADD-9EDD-5FA87B461238}"/>
          </ac:spMkLst>
        </pc:spChg>
        <pc:spChg chg="add del">
          <ac:chgData name="Chantelle Elaine Simmonds (1914402)" userId="S::1914402@student.uwtsd.ac.uk::6d4e6908-6b67-4352-8c84-cc7fe278df4a" providerId="AD" clId="Web-{5DA38E0E-26D3-4766-9A9D-BF25AB2E9FAC}" dt="2021-06-15T12:56:46.170" v="257"/>
          <ac:spMkLst>
            <pc:docMk/>
            <pc:sldMk cId="109857222" sldId="256"/>
            <ac:spMk id="39" creationId="{AD35AE2F-5E3A-49D9-8DE1-8A333BA4088E}"/>
          </ac:spMkLst>
        </pc:spChg>
        <pc:spChg chg="add del">
          <ac:chgData name="Chantelle Elaine Simmonds (1914402)" userId="S::1914402@student.uwtsd.ac.uk::6d4e6908-6b67-4352-8c84-cc7fe278df4a" providerId="AD" clId="Web-{5DA38E0E-26D3-4766-9A9D-BF25AB2E9FAC}" dt="2021-06-15T12:56:46.170" v="257"/>
          <ac:spMkLst>
            <pc:docMk/>
            <pc:sldMk cId="109857222" sldId="256"/>
            <ac:spMk id="41" creationId="{04D8AD8F-EF7F-481F-B99A-B8513897050A}"/>
          </ac:spMkLst>
        </pc:spChg>
        <pc:spChg chg="add del">
          <ac:chgData name="Chantelle Elaine Simmonds (1914402)" userId="S::1914402@student.uwtsd.ac.uk::6d4e6908-6b67-4352-8c84-cc7fe278df4a" providerId="AD" clId="Web-{5DA38E0E-26D3-4766-9A9D-BF25AB2E9FAC}" dt="2021-06-15T12:56:46.170" v="257"/>
          <ac:spMkLst>
            <pc:docMk/>
            <pc:sldMk cId="109857222" sldId="256"/>
            <ac:spMk id="43" creationId="{79EB4626-023C-436D-9F57-9EB46080909D}"/>
          </ac:spMkLst>
        </pc:spChg>
        <pc:spChg chg="add del">
          <ac:chgData name="Chantelle Elaine Simmonds (1914402)" userId="S::1914402@student.uwtsd.ac.uk::6d4e6908-6b67-4352-8c84-cc7fe278df4a" providerId="AD" clId="Web-{5DA38E0E-26D3-4766-9A9D-BF25AB2E9FAC}" dt="2021-06-15T12:58:14.874" v="273"/>
          <ac:spMkLst>
            <pc:docMk/>
            <pc:sldMk cId="109857222" sldId="256"/>
            <ac:spMk id="48" creationId="{0760E4C7-47B8-4356-ABCA-CC9C79E2D2B6}"/>
          </ac:spMkLst>
        </pc:spChg>
        <pc:spChg chg="add del">
          <ac:chgData name="Chantelle Elaine Simmonds (1914402)" userId="S::1914402@student.uwtsd.ac.uk::6d4e6908-6b67-4352-8c84-cc7fe278df4a" providerId="AD" clId="Web-{5DA38E0E-26D3-4766-9A9D-BF25AB2E9FAC}" dt="2021-06-15T12:58:14.874" v="273"/>
          <ac:spMkLst>
            <pc:docMk/>
            <pc:sldMk cId="109857222" sldId="256"/>
            <ac:spMk id="50" creationId="{3898FA35-B55D-44B7-9A7D-57C57A4A6435}"/>
          </ac:spMkLst>
        </pc:spChg>
        <pc:spChg chg="add">
          <ac:chgData name="Chantelle Elaine Simmonds (1914402)" userId="S::1914402@student.uwtsd.ac.uk::6d4e6908-6b67-4352-8c84-cc7fe278df4a" providerId="AD" clId="Web-{5DA38E0E-26D3-4766-9A9D-BF25AB2E9FAC}" dt="2021-06-15T12:58:14.874" v="273"/>
          <ac:spMkLst>
            <pc:docMk/>
            <pc:sldMk cId="109857222" sldId="256"/>
            <ac:spMk id="57" creationId="{AC8EEB0F-BA72-49AC-956F-331B60FDE79E}"/>
          </ac:spMkLst>
        </pc:spChg>
        <pc:grpChg chg="add del">
          <ac:chgData name="Chantelle Elaine Simmonds (1914402)" userId="S::1914402@student.uwtsd.ac.uk::6d4e6908-6b67-4352-8c84-cc7fe278df4a" providerId="AD" clId="Web-{5DA38E0E-26D3-4766-9A9D-BF25AB2E9FAC}" dt="2021-06-15T12:55:35.950" v="176"/>
          <ac:grpSpMkLst>
            <pc:docMk/>
            <pc:sldMk cId="109857222" sldId="256"/>
            <ac:grpSpMk id="37" creationId="{A4672714-67D2-40D0-B961-A7438FE9C9AA}"/>
          </ac:grpSpMkLst>
        </pc:grpChg>
        <pc:grpChg chg="add">
          <ac:chgData name="Chantelle Elaine Simmonds (1914402)" userId="S::1914402@student.uwtsd.ac.uk::6d4e6908-6b67-4352-8c84-cc7fe278df4a" providerId="AD" clId="Web-{5DA38E0E-26D3-4766-9A9D-BF25AB2E9FAC}" dt="2021-06-15T12:58:14.874" v="273"/>
          <ac:grpSpMkLst>
            <pc:docMk/>
            <pc:sldMk cId="109857222" sldId="256"/>
            <ac:grpSpMk id="59" creationId="{FB8CE58F-407C-497E-B723-21FD8C6D35E4}"/>
          </ac:grpSpMkLst>
        </pc:grpChg>
        <pc:picChg chg="add mod">
          <ac:chgData name="Chantelle Elaine Simmonds (1914402)" userId="S::1914402@student.uwtsd.ac.uk::6d4e6908-6b67-4352-8c84-cc7fe278df4a" providerId="AD" clId="Web-{5DA38E0E-26D3-4766-9A9D-BF25AB2E9FAC}" dt="2021-06-15T13:00:11.204" v="325" actId="1076"/>
          <ac:picMkLst>
            <pc:docMk/>
            <pc:sldMk cId="109857222" sldId="256"/>
            <ac:picMk id="4" creationId="{75FF18E5-6480-4307-8049-9D3B6928E089}"/>
          </ac:picMkLst>
        </pc:picChg>
        <pc:picChg chg="add del">
          <ac:chgData name="Chantelle Elaine Simmonds (1914402)" userId="S::1914402@student.uwtsd.ac.uk::6d4e6908-6b67-4352-8c84-cc7fe278df4a" providerId="AD" clId="Web-{5DA38E0E-26D3-4766-9A9D-BF25AB2E9FAC}" dt="2021-06-15T12:55:35.950" v="176"/>
          <ac:picMkLst>
            <pc:docMk/>
            <pc:sldMk cId="109857222" sldId="256"/>
            <ac:picMk id="29" creationId="{BC526B7A-4801-4FD1-95C8-03AF22629E87}"/>
          </ac:picMkLst>
        </pc:picChg>
        <pc:cxnChg chg="add del">
          <ac:chgData name="Chantelle Elaine Simmonds (1914402)" userId="S::1914402@student.uwtsd.ac.uk::6d4e6908-6b67-4352-8c84-cc7fe278df4a" providerId="AD" clId="Web-{5DA38E0E-26D3-4766-9A9D-BF25AB2E9FAC}" dt="2021-06-15T12:56:22.873" v="253"/>
          <ac:cxnSpMkLst>
            <pc:docMk/>
            <pc:sldMk cId="109857222" sldId="256"/>
            <ac:cxnSpMk id="34" creationId="{F0CE0765-E93C-4D37-9D5F-D464EFB10FA7}"/>
          </ac:cxnSpMkLst>
        </pc:cxnChg>
        <pc:cxnChg chg="add del">
          <ac:chgData name="Chantelle Elaine Simmonds (1914402)" userId="S::1914402@student.uwtsd.ac.uk::6d4e6908-6b67-4352-8c84-cc7fe278df4a" providerId="AD" clId="Web-{5DA38E0E-26D3-4766-9A9D-BF25AB2E9FAC}" dt="2021-06-15T12:58:14.874" v="273"/>
          <ac:cxnSpMkLst>
            <pc:docMk/>
            <pc:sldMk cId="109857222" sldId="256"/>
            <ac:cxnSpMk id="52" creationId="{414C5C93-B9E9-4392-ADCF-ABF21209DD56}"/>
          </ac:cxnSpMkLst>
        </pc:cxnChg>
      </pc:sldChg>
      <pc:sldChg chg="modSp new del">
        <pc:chgData name="Chantelle Elaine Simmonds (1914402)" userId="S::1914402@student.uwtsd.ac.uk::6d4e6908-6b67-4352-8c84-cc7fe278df4a" providerId="AD" clId="Web-{5DA38E0E-26D3-4766-9A9D-BF25AB2E9FAC}" dt="2021-06-15T19:02:01.335" v="443"/>
        <pc:sldMkLst>
          <pc:docMk/>
          <pc:sldMk cId="1531404448" sldId="257"/>
        </pc:sldMkLst>
        <pc:spChg chg="mod">
          <ac:chgData name="Chantelle Elaine Simmonds (1914402)" userId="S::1914402@student.uwtsd.ac.uk::6d4e6908-6b67-4352-8c84-cc7fe278df4a" providerId="AD" clId="Web-{5DA38E0E-26D3-4766-9A9D-BF25AB2E9FAC}" dt="2021-06-15T13:15:05.718" v="442" actId="20577"/>
          <ac:spMkLst>
            <pc:docMk/>
            <pc:sldMk cId="1531404448" sldId="257"/>
            <ac:spMk id="2" creationId="{EBC01B2E-1665-46CD-B25A-CF4731BCD6E0}"/>
          </ac:spMkLst>
        </pc:spChg>
      </pc:sldChg>
      <pc:sldChg chg="modSp new">
        <pc:chgData name="Chantelle Elaine Simmonds (1914402)" userId="S::1914402@student.uwtsd.ac.uk::6d4e6908-6b67-4352-8c84-cc7fe278df4a" providerId="AD" clId="Web-{5DA38E0E-26D3-4766-9A9D-BF25AB2E9FAC}" dt="2021-06-15T19:02:36.663" v="451" actId="20577"/>
        <pc:sldMkLst>
          <pc:docMk/>
          <pc:sldMk cId="3838743806" sldId="257"/>
        </pc:sldMkLst>
        <pc:spChg chg="mod">
          <ac:chgData name="Chantelle Elaine Simmonds (1914402)" userId="S::1914402@student.uwtsd.ac.uk::6d4e6908-6b67-4352-8c84-cc7fe278df4a" providerId="AD" clId="Web-{5DA38E0E-26D3-4766-9A9D-BF25AB2E9FAC}" dt="2021-06-15T19:02:36.663" v="451" actId="20577"/>
          <ac:spMkLst>
            <pc:docMk/>
            <pc:sldMk cId="3838743806" sldId="257"/>
            <ac:spMk id="2" creationId="{9318BFC7-0267-42B0-8071-638BEE499AE7}"/>
          </ac:spMkLst>
        </pc:spChg>
      </pc:sldChg>
      <pc:sldMasterChg chg="del delSldLayout">
        <pc:chgData name="Chantelle Elaine Simmonds (1914402)" userId="S::1914402@student.uwtsd.ac.uk::6d4e6908-6b67-4352-8c84-cc7fe278df4a" providerId="AD" clId="Web-{5DA38E0E-26D3-4766-9A9D-BF25AB2E9FAC}" dt="2021-06-15T12:44:42.612" v="0"/>
        <pc:sldMasterMkLst>
          <pc:docMk/>
          <pc:sldMasterMk cId="2460954070" sldId="2147483660"/>
        </pc:sldMasterMkLst>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2385387890" sldId="2147483661"/>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949138452" sldId="2147483662"/>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2591524520" sldId="2147483663"/>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1203092039" sldId="2147483664"/>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3733172339" sldId="2147483665"/>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3210312558" sldId="2147483666"/>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3146388984" sldId="2147483667"/>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3171841454" sldId="2147483668"/>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1718958274" sldId="2147483669"/>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2202905451" sldId="2147483670"/>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3479445657" sldId="2147483671"/>
          </pc:sldLayoutMkLst>
        </pc:sldLayoutChg>
      </pc:sldMasterChg>
      <pc:sldMasterChg chg="add del addSldLayout delSldLayout">
        <pc:chgData name="Chantelle Elaine Simmonds (1914402)" userId="S::1914402@student.uwtsd.ac.uk::6d4e6908-6b67-4352-8c84-cc7fe278df4a" providerId="AD" clId="Web-{5DA38E0E-26D3-4766-9A9D-BF25AB2E9FAC}" dt="2021-06-15T12:49:54.242" v="75"/>
        <pc:sldMasterMkLst>
          <pc:docMk/>
          <pc:sldMasterMk cId="2093806829" sldId="2147483763"/>
        </pc:sldMasterMkLst>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1571655788" sldId="2147483752"/>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2005639247" sldId="2147483753"/>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1524709247" sldId="2147483754"/>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588126765" sldId="2147483755"/>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2775028877" sldId="2147483756"/>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1956922627" sldId="2147483757"/>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716584964" sldId="2147483758"/>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634248715" sldId="2147483759"/>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3796375001" sldId="2147483760"/>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1939005287" sldId="2147483761"/>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611574786" sldId="2147483762"/>
          </pc:sldLayoutMkLst>
        </pc:sldLayoutChg>
      </pc:sldMasterChg>
      <pc:sldMasterChg chg="add del addSldLayout delSldLayout">
        <pc:chgData name="Chantelle Elaine Simmonds (1914402)" userId="S::1914402@student.uwtsd.ac.uk::6d4e6908-6b67-4352-8c84-cc7fe278df4a" providerId="AD" clId="Web-{5DA38E0E-26D3-4766-9A9D-BF25AB2E9FAC}" dt="2021-06-15T12:56:06.169" v="251"/>
        <pc:sldMasterMkLst>
          <pc:docMk/>
          <pc:sldMasterMk cId="3744289559" sldId="2147483800"/>
        </pc:sldMasterMkLst>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2933061528" sldId="2147483789"/>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308095328" sldId="2147483790"/>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3356703217" sldId="2147483791"/>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2203554960" sldId="2147483792"/>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3503312329" sldId="2147483793"/>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3758385854" sldId="2147483794"/>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2633733396" sldId="2147483795"/>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290907429" sldId="2147483796"/>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1941997775" sldId="2147483797"/>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3085209294" sldId="2147483798"/>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3790463959" sldId="2147483799"/>
          </pc:sldLayoutMkLst>
        </pc:sldLayoutChg>
      </pc:sldMasterChg>
      <pc:sldMasterChg chg="add del addSldLayout delSldLayout">
        <pc:chgData name="Chantelle Elaine Simmonds (1914402)" userId="S::1914402@student.uwtsd.ac.uk::6d4e6908-6b67-4352-8c84-cc7fe278df4a" providerId="AD" clId="Web-{5DA38E0E-26D3-4766-9A9D-BF25AB2E9FAC}" dt="2021-06-15T12:55:35.950" v="176"/>
        <pc:sldMasterMkLst>
          <pc:docMk/>
          <pc:sldMasterMk cId="1384107526" sldId="2147483801"/>
        </pc:sldMasterMkLst>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2358276345" sldId="2147483802"/>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3081381079" sldId="2147483803"/>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3484711469" sldId="2147483804"/>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3442653505" sldId="2147483805"/>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3366079683" sldId="2147483806"/>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161408230" sldId="2147483807"/>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1963988714" sldId="2147483808"/>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4159584471" sldId="2147483809"/>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1202784632" sldId="2147483810"/>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2249119363" sldId="2147483811"/>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296971649" sldId="2147483812"/>
          </pc:sldLayoutMkLst>
        </pc:sldLayoutChg>
      </pc:sldMasterChg>
      <pc:sldMasterChg chg="add del addSldLayout delSldLayout">
        <pc:chgData name="Chantelle Elaine Simmonds (1914402)" userId="S::1914402@student.uwtsd.ac.uk::6d4e6908-6b67-4352-8c84-cc7fe278df4a" providerId="AD" clId="Web-{5DA38E0E-26D3-4766-9A9D-BF25AB2E9FAC}" dt="2021-06-15T12:55:42.810" v="178"/>
        <pc:sldMasterMkLst>
          <pc:docMk/>
          <pc:sldMasterMk cId="3744289559" sldId="2147483863"/>
        </pc:sldMasterMkLst>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2633733396" sldId="2147483852"/>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290907429" sldId="2147483853"/>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1941997775" sldId="2147483854"/>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3085209294" sldId="2147483855"/>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3790463959" sldId="2147483856"/>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2933061528" sldId="2147483857"/>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308095328" sldId="2147483858"/>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3356703217" sldId="2147483859"/>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3758385854" sldId="2147483860"/>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2203554960" sldId="2147483861"/>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3503312329" sldId="2147483862"/>
          </pc:sldLayoutMkLst>
        </pc:sldLayoutChg>
      </pc:sldMasterChg>
      <pc:sldMasterChg chg="add del addSldLayout delSldLayout">
        <pc:chgData name="Chantelle Elaine Simmonds (1914402)" userId="S::1914402@student.uwtsd.ac.uk::6d4e6908-6b67-4352-8c84-cc7fe278df4a" providerId="AD" clId="Web-{5DA38E0E-26D3-4766-9A9D-BF25AB2E9FAC}" dt="2021-06-15T12:56:22.873" v="253"/>
        <pc:sldMasterMkLst>
          <pc:docMk/>
          <pc:sldMasterMk cId="753585159" sldId="2147483876"/>
        </pc:sldMasterMkLst>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4651391" sldId="2147483865"/>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1499089444" sldId="2147483866"/>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1875018594" sldId="2147483867"/>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83606943" sldId="2147483868"/>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3262165429" sldId="2147483869"/>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2487771207" sldId="2147483870"/>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1052077229" sldId="2147483871"/>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136902425" sldId="2147483872"/>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1692706983" sldId="2147483873"/>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2966961938" sldId="2147483874"/>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1221685425" sldId="2147483875"/>
          </pc:sldLayoutMkLst>
        </pc:sldLayoutChg>
      </pc:sldMasterChg>
      <pc:sldMasterChg chg="add del addSldLayout delSldLayout">
        <pc:chgData name="Chantelle Elaine Simmonds (1914402)" userId="S::1914402@student.uwtsd.ac.uk::6d4e6908-6b67-4352-8c84-cc7fe278df4a" providerId="AD" clId="Web-{5DA38E0E-26D3-4766-9A9D-BF25AB2E9FAC}" dt="2021-06-15T12:56:46.170" v="257"/>
        <pc:sldMasterMkLst>
          <pc:docMk/>
          <pc:sldMasterMk cId="3475203377" sldId="2147483900"/>
        </pc:sldMasterMkLst>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3457607865" sldId="2147483889"/>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4001279663" sldId="2147483890"/>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2753892698" sldId="2147483891"/>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3071894269" sldId="2147483892"/>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1377302782" sldId="2147483893"/>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386483204" sldId="2147483894"/>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517473332" sldId="2147483895"/>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3892384905" sldId="2147483896"/>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2816623896" sldId="2147483897"/>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3522699747" sldId="2147483898"/>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3001152362" sldId="2147483899"/>
          </pc:sldLayoutMkLst>
        </pc:sldLayoutChg>
      </pc:sldMasterChg>
      <pc:sldMasterChg chg="add del addSldLayout delSldLayout">
        <pc:chgData name="Chantelle Elaine Simmonds (1914402)" userId="S::1914402@student.uwtsd.ac.uk::6d4e6908-6b67-4352-8c84-cc7fe278df4a" providerId="AD" clId="Web-{5DA38E0E-26D3-4766-9A9D-BF25AB2E9FAC}" dt="2021-06-15T12:58:14.874" v="273"/>
        <pc:sldMasterMkLst>
          <pc:docMk/>
          <pc:sldMasterMk cId="2274110725" sldId="2147483976"/>
        </pc:sldMasterMkLst>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3032478705" sldId="2147483965"/>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429363525" sldId="2147483966"/>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456143430" sldId="2147483967"/>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2585236991" sldId="2147483968"/>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2916707543" sldId="2147483969"/>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2751993581" sldId="2147483970"/>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1058688435" sldId="2147483971"/>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265497584" sldId="2147483972"/>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3498737088" sldId="2147483973"/>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2292812260" sldId="2147483974"/>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1470467698" sldId="2147483975"/>
          </pc:sldLayoutMkLst>
        </pc:sldLayoutChg>
      </pc:sldMasterChg>
      <pc:sldMasterChg chg="add addSldLayout">
        <pc:chgData name="Chantelle Elaine Simmonds (1914402)" userId="S::1914402@student.uwtsd.ac.uk::6d4e6908-6b67-4352-8c84-cc7fe278df4a" providerId="AD" clId="Web-{5DA38E0E-26D3-4766-9A9D-BF25AB2E9FAC}" dt="2021-06-15T12:58:14.874" v="273"/>
        <pc:sldMasterMkLst>
          <pc:docMk/>
          <pc:sldMasterMk cId="146232317" sldId="2147484052"/>
        </pc:sldMasterMkLst>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3296541830" sldId="2147484041"/>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1926014413" sldId="2147484042"/>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3616404652" sldId="2147484043"/>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8813119" sldId="2147484044"/>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2386552291" sldId="2147484045"/>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4240087708" sldId="2147484046"/>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3278746096" sldId="2147484047"/>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822754796" sldId="2147484048"/>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1536137322" sldId="2147484049"/>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3414078920" sldId="2147484050"/>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458732095" sldId="2147484051"/>
          </pc:sldLayoutMkLst>
        </pc:sldLayoutChg>
      </pc:sldMasterChg>
    </pc:docChg>
  </pc:docChgLst>
  <pc:docChgLst>
    <pc:chgData name="Shana Rankin (1912354)" userId="S::1912354@student.uwtsd.ac.uk::5ef9663c-f41e-47c0-8f9e-177ebdcf3225" providerId="AD" clId="Web-{6502EB45-137C-3F93-651E-AA6E3002B20E}"/>
    <pc:docChg chg="addSld delSld modSld sldOrd">
      <pc:chgData name="Shana Rankin (1912354)" userId="S::1912354@student.uwtsd.ac.uk::5ef9663c-f41e-47c0-8f9e-177ebdcf3225" providerId="AD" clId="Web-{6502EB45-137C-3F93-651E-AA6E3002B20E}" dt="2021-06-25T00:22:02.790" v="474" actId="20577"/>
      <pc:docMkLst>
        <pc:docMk/>
      </pc:docMkLst>
      <pc:sldChg chg="addSp delSp modSp">
        <pc:chgData name="Shana Rankin (1912354)" userId="S::1912354@student.uwtsd.ac.uk::5ef9663c-f41e-47c0-8f9e-177ebdcf3225" providerId="AD" clId="Web-{6502EB45-137C-3F93-651E-AA6E3002B20E}" dt="2021-06-25T00:22:02.790" v="474" actId="20577"/>
        <pc:sldMkLst>
          <pc:docMk/>
          <pc:sldMk cId="109857222" sldId="256"/>
        </pc:sldMkLst>
        <pc:spChg chg="mod">
          <ac:chgData name="Shana Rankin (1912354)" userId="S::1912354@student.uwtsd.ac.uk::5ef9663c-f41e-47c0-8f9e-177ebdcf3225" providerId="AD" clId="Web-{6502EB45-137C-3F93-651E-AA6E3002B20E}" dt="2021-06-25T00:21:37.804" v="470" actId="20577"/>
          <ac:spMkLst>
            <pc:docMk/>
            <pc:sldMk cId="109857222" sldId="256"/>
            <ac:spMk id="2" creationId="{00000000-0000-0000-0000-000000000000}"/>
          </ac:spMkLst>
        </pc:spChg>
        <pc:spChg chg="mod">
          <ac:chgData name="Shana Rankin (1912354)" userId="S::1912354@student.uwtsd.ac.uk::5ef9663c-f41e-47c0-8f9e-177ebdcf3225" providerId="AD" clId="Web-{6502EB45-137C-3F93-651E-AA6E3002B20E}" dt="2021-06-25T00:22:02.790" v="474" actId="20577"/>
          <ac:spMkLst>
            <pc:docMk/>
            <pc:sldMk cId="109857222" sldId="256"/>
            <ac:spMk id="3" creationId="{00000000-0000-0000-0000-000000000000}"/>
          </ac:spMkLst>
        </pc:spChg>
        <pc:spChg chg="add mod">
          <ac:chgData name="Shana Rankin (1912354)" userId="S::1912354@student.uwtsd.ac.uk::5ef9663c-f41e-47c0-8f9e-177ebdcf3225" providerId="AD" clId="Web-{6502EB45-137C-3F93-651E-AA6E3002B20E}" dt="2021-06-25T00:17:16.241" v="449" actId="20577"/>
          <ac:spMkLst>
            <pc:docMk/>
            <pc:sldMk cId="109857222" sldId="256"/>
            <ac:spMk id="5" creationId="{5F4A4E72-BD0D-42FD-93E9-4CD42816E806}"/>
          </ac:spMkLst>
        </pc:spChg>
        <pc:spChg chg="add del">
          <ac:chgData name="Shana Rankin (1912354)" userId="S::1912354@student.uwtsd.ac.uk::5ef9663c-f41e-47c0-8f9e-177ebdcf3225" providerId="AD" clId="Web-{6502EB45-137C-3F93-651E-AA6E3002B20E}" dt="2021-06-25T00:19:39.047" v="468"/>
          <ac:spMkLst>
            <pc:docMk/>
            <pc:sldMk cId="109857222" sldId="256"/>
            <ac:spMk id="6" creationId="{5A15C0AD-FCBE-4E62-A014-A8956E3ADCEA}"/>
          </ac:spMkLst>
        </pc:spChg>
        <pc:spChg chg="add del">
          <ac:chgData name="Shana Rankin (1912354)" userId="S::1912354@student.uwtsd.ac.uk::5ef9663c-f41e-47c0-8f9e-177ebdcf3225" providerId="AD" clId="Web-{6502EB45-137C-3F93-651E-AA6E3002B20E}" dt="2021-06-25T00:19:23.890" v="467"/>
          <ac:spMkLst>
            <pc:docMk/>
            <pc:sldMk cId="109857222" sldId="256"/>
            <ac:spMk id="7" creationId="{9443C3DB-7D28-4ACB-8B50-5ABFD7FA272C}"/>
          </ac:spMkLst>
        </pc:spChg>
        <pc:spChg chg="del">
          <ac:chgData name="Shana Rankin (1912354)" userId="S::1912354@student.uwtsd.ac.uk::5ef9663c-f41e-47c0-8f9e-177ebdcf3225" providerId="AD" clId="Web-{6502EB45-137C-3F93-651E-AA6E3002B20E}" dt="2021-06-25T00:16:18.738" v="444"/>
          <ac:spMkLst>
            <pc:docMk/>
            <pc:sldMk cId="109857222" sldId="256"/>
            <ac:spMk id="57" creationId="{AC8EEB0F-BA72-49AC-956F-331B60FDE79E}"/>
          </ac:spMkLst>
        </pc:spChg>
        <pc:spChg chg="add">
          <ac:chgData name="Shana Rankin (1912354)" userId="S::1912354@student.uwtsd.ac.uk::5ef9663c-f41e-47c0-8f9e-177ebdcf3225" providerId="AD" clId="Web-{6502EB45-137C-3F93-651E-AA6E3002B20E}" dt="2021-06-25T00:16:18.738" v="444"/>
          <ac:spMkLst>
            <pc:docMk/>
            <pc:sldMk cId="109857222" sldId="256"/>
            <ac:spMk id="69" creationId="{3D5FBB81-B61B-416A-8F5D-A8DDF62530F1}"/>
          </ac:spMkLst>
        </pc:spChg>
        <pc:spChg chg="add">
          <ac:chgData name="Shana Rankin (1912354)" userId="S::1912354@student.uwtsd.ac.uk::5ef9663c-f41e-47c0-8f9e-177ebdcf3225" providerId="AD" clId="Web-{6502EB45-137C-3F93-651E-AA6E3002B20E}" dt="2021-06-25T00:16:18.738" v="444"/>
          <ac:spMkLst>
            <pc:docMk/>
            <pc:sldMk cId="109857222" sldId="256"/>
            <ac:spMk id="71" creationId="{40C0D7D4-D83D-4C58-87D1-955F0A9173D7}"/>
          </ac:spMkLst>
        </pc:spChg>
        <pc:spChg chg="add">
          <ac:chgData name="Shana Rankin (1912354)" userId="S::1912354@student.uwtsd.ac.uk::5ef9663c-f41e-47c0-8f9e-177ebdcf3225" providerId="AD" clId="Web-{6502EB45-137C-3F93-651E-AA6E3002B20E}" dt="2021-06-25T00:16:18.738" v="444"/>
          <ac:spMkLst>
            <pc:docMk/>
            <pc:sldMk cId="109857222" sldId="256"/>
            <ac:spMk id="73" creationId="{0BA56A81-C9DD-4EBA-9E13-32FFB51CFD45}"/>
          </ac:spMkLst>
        </pc:spChg>
        <pc:spChg chg="add">
          <ac:chgData name="Shana Rankin (1912354)" userId="S::1912354@student.uwtsd.ac.uk::5ef9663c-f41e-47c0-8f9e-177ebdcf3225" providerId="AD" clId="Web-{6502EB45-137C-3F93-651E-AA6E3002B20E}" dt="2021-06-25T00:16:18.738" v="444"/>
          <ac:spMkLst>
            <pc:docMk/>
            <pc:sldMk cId="109857222" sldId="256"/>
            <ac:spMk id="75" creationId="{15F9A324-404E-4C5D-AFF0-C5D0D84182B0}"/>
          </ac:spMkLst>
        </pc:spChg>
        <pc:grpChg chg="del">
          <ac:chgData name="Shana Rankin (1912354)" userId="S::1912354@student.uwtsd.ac.uk::5ef9663c-f41e-47c0-8f9e-177ebdcf3225" providerId="AD" clId="Web-{6502EB45-137C-3F93-651E-AA6E3002B20E}" dt="2021-06-25T00:16:18.738" v="444"/>
          <ac:grpSpMkLst>
            <pc:docMk/>
            <pc:sldMk cId="109857222" sldId="256"/>
            <ac:grpSpMk id="59" creationId="{FB8CE58F-407C-497E-B723-21FD8C6D35E4}"/>
          </ac:grpSpMkLst>
        </pc:grpChg>
        <pc:picChg chg="mod">
          <ac:chgData name="Shana Rankin (1912354)" userId="S::1912354@student.uwtsd.ac.uk::5ef9663c-f41e-47c0-8f9e-177ebdcf3225" providerId="AD" clId="Web-{6502EB45-137C-3F93-651E-AA6E3002B20E}" dt="2021-06-25T00:17:34.899" v="451" actId="14100"/>
          <ac:picMkLst>
            <pc:docMk/>
            <pc:sldMk cId="109857222" sldId="256"/>
            <ac:picMk id="4" creationId="{75FF18E5-6480-4307-8049-9D3B6928E089}"/>
          </ac:picMkLst>
        </pc:picChg>
        <pc:cxnChg chg="add">
          <ac:chgData name="Shana Rankin (1912354)" userId="S::1912354@student.uwtsd.ac.uk::5ef9663c-f41e-47c0-8f9e-177ebdcf3225" providerId="AD" clId="Web-{6502EB45-137C-3F93-651E-AA6E3002B20E}" dt="2021-06-25T00:16:18.738" v="444"/>
          <ac:cxnSpMkLst>
            <pc:docMk/>
            <pc:sldMk cId="109857222" sldId="256"/>
            <ac:cxnSpMk id="67" creationId="{430127AE-B29E-4FDF-99D2-A2F1E7003F74}"/>
          </ac:cxnSpMkLst>
        </pc:cxnChg>
      </pc:sldChg>
      <pc:sldChg chg="addSp delSp modSp">
        <pc:chgData name="Shana Rankin (1912354)" userId="S::1912354@student.uwtsd.ac.uk::5ef9663c-f41e-47c0-8f9e-177ebdcf3225" providerId="AD" clId="Web-{6502EB45-137C-3F93-651E-AA6E3002B20E}" dt="2021-06-24T23:44:16.514" v="188" actId="20577"/>
        <pc:sldMkLst>
          <pc:docMk/>
          <pc:sldMk cId="2574455419" sldId="258"/>
        </pc:sldMkLst>
        <pc:spChg chg="mod">
          <ac:chgData name="Shana Rankin (1912354)" userId="S::1912354@student.uwtsd.ac.uk::5ef9663c-f41e-47c0-8f9e-177ebdcf3225" providerId="AD" clId="Web-{6502EB45-137C-3F93-651E-AA6E3002B20E}" dt="2021-06-24T23:44:16.514" v="188" actId="20577"/>
          <ac:spMkLst>
            <pc:docMk/>
            <pc:sldMk cId="2574455419" sldId="258"/>
            <ac:spMk id="2" creationId="{F9D1C5B4-B60A-46BA-92F9-C3688A4F1CA5}"/>
          </ac:spMkLst>
        </pc:spChg>
        <pc:spChg chg="add del">
          <ac:chgData name="Shana Rankin (1912354)" userId="S::1912354@student.uwtsd.ac.uk::5ef9663c-f41e-47c0-8f9e-177ebdcf3225" providerId="AD" clId="Web-{6502EB45-137C-3F93-651E-AA6E3002B20E}" dt="2021-06-24T23:42:03.522" v="171"/>
          <ac:spMkLst>
            <pc:docMk/>
            <pc:sldMk cId="2574455419" sldId="258"/>
            <ac:spMk id="43" creationId="{593B4D24-F4A8-4141-A20A-E0575D199633}"/>
          </ac:spMkLst>
        </pc:spChg>
        <pc:spChg chg="add del">
          <ac:chgData name="Shana Rankin (1912354)" userId="S::1912354@student.uwtsd.ac.uk::5ef9663c-f41e-47c0-8f9e-177ebdcf3225" providerId="AD" clId="Web-{6502EB45-137C-3F93-651E-AA6E3002B20E}" dt="2021-06-24T23:42:03.522" v="171"/>
          <ac:spMkLst>
            <pc:docMk/>
            <pc:sldMk cId="2574455419" sldId="258"/>
            <ac:spMk id="45" creationId="{9F87E4D0-D347-4DA8-81D7-104733308B4B}"/>
          </ac:spMkLst>
        </pc:spChg>
        <pc:spChg chg="add del">
          <ac:chgData name="Shana Rankin (1912354)" userId="S::1912354@student.uwtsd.ac.uk::5ef9663c-f41e-47c0-8f9e-177ebdcf3225" providerId="AD" clId="Web-{6502EB45-137C-3F93-651E-AA6E3002B20E}" dt="2021-06-24T23:42:03.522" v="171"/>
          <ac:spMkLst>
            <pc:docMk/>
            <pc:sldMk cId="2574455419" sldId="258"/>
            <ac:spMk id="47" creationId="{9DC9CEF6-58E1-4D78-BBBE-76F779AD9CF8}"/>
          </ac:spMkLst>
        </pc:spChg>
        <pc:spChg chg="add del">
          <ac:chgData name="Shana Rankin (1912354)" userId="S::1912354@student.uwtsd.ac.uk::5ef9663c-f41e-47c0-8f9e-177ebdcf3225" providerId="AD" clId="Web-{6502EB45-137C-3F93-651E-AA6E3002B20E}" dt="2021-06-24T23:42:03.522" v="171"/>
          <ac:spMkLst>
            <pc:docMk/>
            <pc:sldMk cId="2574455419" sldId="258"/>
            <ac:spMk id="49" creationId="{47AF1248-67F7-4FEF-8D1D-FE33661A9CA9}"/>
          </ac:spMkLst>
        </pc:spChg>
        <pc:spChg chg="mod">
          <ac:chgData name="Shana Rankin (1912354)" userId="S::1912354@student.uwtsd.ac.uk::5ef9663c-f41e-47c0-8f9e-177ebdcf3225" providerId="AD" clId="Web-{6502EB45-137C-3F93-651E-AA6E3002B20E}" dt="2021-06-24T23:43:10.854" v="182" actId="14100"/>
          <ac:spMkLst>
            <pc:docMk/>
            <pc:sldMk cId="2574455419" sldId="258"/>
            <ac:spMk id="51" creationId="{65017D08-A984-49D0-9F00-39D59571DBC9}"/>
          </ac:spMkLst>
        </pc:spChg>
        <pc:spChg chg="add del">
          <ac:chgData name="Shana Rankin (1912354)" userId="S::1912354@student.uwtsd.ac.uk::5ef9663c-f41e-47c0-8f9e-177ebdcf3225" providerId="AD" clId="Web-{6502EB45-137C-3F93-651E-AA6E3002B20E}" dt="2021-06-24T23:41:14.706" v="168"/>
          <ac:spMkLst>
            <pc:docMk/>
            <pc:sldMk cId="2574455419" sldId="258"/>
            <ac:spMk id="55" creationId="{49BB7E9A-6937-4BF0-9F51-A20F197B550F}"/>
          </ac:spMkLst>
        </pc:spChg>
        <pc:spChg chg="add del">
          <ac:chgData name="Shana Rankin (1912354)" userId="S::1912354@student.uwtsd.ac.uk::5ef9663c-f41e-47c0-8f9e-177ebdcf3225" providerId="AD" clId="Web-{6502EB45-137C-3F93-651E-AA6E3002B20E}" dt="2021-06-24T23:41:14.706" v="168"/>
          <ac:spMkLst>
            <pc:docMk/>
            <pc:sldMk cId="2574455419" sldId="258"/>
            <ac:spMk id="57" creationId="{E0939753-89D7-48A8-8441-B9FF25CE8A7E}"/>
          </ac:spMkLst>
        </pc:spChg>
        <pc:spChg chg="add del">
          <ac:chgData name="Shana Rankin (1912354)" userId="S::1912354@student.uwtsd.ac.uk::5ef9663c-f41e-47c0-8f9e-177ebdcf3225" providerId="AD" clId="Web-{6502EB45-137C-3F93-651E-AA6E3002B20E}" dt="2021-06-24T23:41:14.706" v="168"/>
          <ac:spMkLst>
            <pc:docMk/>
            <pc:sldMk cId="2574455419" sldId="258"/>
            <ac:spMk id="59" creationId="{9F5CCFC5-858F-4B45-9B10-D49DD0280D20}"/>
          </ac:spMkLst>
        </pc:spChg>
        <pc:spChg chg="add del">
          <ac:chgData name="Shana Rankin (1912354)" userId="S::1912354@student.uwtsd.ac.uk::5ef9663c-f41e-47c0-8f9e-177ebdcf3225" providerId="AD" clId="Web-{6502EB45-137C-3F93-651E-AA6E3002B20E}" dt="2021-06-24T23:41:14.706" v="168"/>
          <ac:spMkLst>
            <pc:docMk/>
            <pc:sldMk cId="2574455419" sldId="258"/>
            <ac:spMk id="61" creationId="{2348ECDC-D455-4B71-90F6-2ECC12B7983B}"/>
          </ac:spMkLst>
        </pc:spChg>
        <pc:spChg chg="add">
          <ac:chgData name="Shana Rankin (1912354)" userId="S::1912354@student.uwtsd.ac.uk::5ef9663c-f41e-47c0-8f9e-177ebdcf3225" providerId="AD" clId="Web-{6502EB45-137C-3F93-651E-AA6E3002B20E}" dt="2021-06-24T23:42:03.522" v="171"/>
          <ac:spMkLst>
            <pc:docMk/>
            <pc:sldMk cId="2574455419" sldId="258"/>
            <ac:spMk id="63" creationId="{49BB7E9A-6937-4BF0-9F51-A20F197B550F}"/>
          </ac:spMkLst>
        </pc:spChg>
        <pc:spChg chg="add">
          <ac:chgData name="Shana Rankin (1912354)" userId="S::1912354@student.uwtsd.ac.uk::5ef9663c-f41e-47c0-8f9e-177ebdcf3225" providerId="AD" clId="Web-{6502EB45-137C-3F93-651E-AA6E3002B20E}" dt="2021-06-24T23:42:03.522" v="171"/>
          <ac:spMkLst>
            <pc:docMk/>
            <pc:sldMk cId="2574455419" sldId="258"/>
            <ac:spMk id="65" creationId="{E0939753-89D7-48A8-8441-B9FF25CE8A7E}"/>
          </ac:spMkLst>
        </pc:spChg>
        <pc:spChg chg="add">
          <ac:chgData name="Shana Rankin (1912354)" userId="S::1912354@student.uwtsd.ac.uk::5ef9663c-f41e-47c0-8f9e-177ebdcf3225" providerId="AD" clId="Web-{6502EB45-137C-3F93-651E-AA6E3002B20E}" dt="2021-06-24T23:42:03.522" v="171"/>
          <ac:spMkLst>
            <pc:docMk/>
            <pc:sldMk cId="2574455419" sldId="258"/>
            <ac:spMk id="67" creationId="{9F5CCFC5-858F-4B45-9B10-D49DD0280D20}"/>
          </ac:spMkLst>
        </pc:spChg>
        <pc:spChg chg="add">
          <ac:chgData name="Shana Rankin (1912354)" userId="S::1912354@student.uwtsd.ac.uk::5ef9663c-f41e-47c0-8f9e-177ebdcf3225" providerId="AD" clId="Web-{6502EB45-137C-3F93-651E-AA6E3002B20E}" dt="2021-06-24T23:42:03.522" v="171"/>
          <ac:spMkLst>
            <pc:docMk/>
            <pc:sldMk cId="2574455419" sldId="258"/>
            <ac:spMk id="76" creationId="{2348ECDC-D455-4B71-90F6-2ECC12B7983B}"/>
          </ac:spMkLst>
        </pc:spChg>
        <pc:picChg chg="mod ord">
          <ac:chgData name="Shana Rankin (1912354)" userId="S::1912354@student.uwtsd.ac.uk::5ef9663c-f41e-47c0-8f9e-177ebdcf3225" providerId="AD" clId="Web-{6502EB45-137C-3F93-651E-AA6E3002B20E}" dt="2021-06-24T23:42:03.522" v="171"/>
          <ac:picMkLst>
            <pc:docMk/>
            <pc:sldMk cId="2574455419" sldId="258"/>
            <ac:picMk id="36" creationId="{72F5FEBF-D7FC-4085-AA9B-0949FD749551}"/>
          </ac:picMkLst>
        </pc:picChg>
      </pc:sldChg>
      <pc:sldChg chg="modSp">
        <pc:chgData name="Shana Rankin (1912354)" userId="S::1912354@student.uwtsd.ac.uk::5ef9663c-f41e-47c0-8f9e-177ebdcf3225" providerId="AD" clId="Web-{6502EB45-137C-3F93-651E-AA6E3002B20E}" dt="2021-06-25T00:09:18.760" v="307" actId="20577"/>
        <pc:sldMkLst>
          <pc:docMk/>
          <pc:sldMk cId="1992005537" sldId="259"/>
        </pc:sldMkLst>
        <pc:spChg chg="mod">
          <ac:chgData name="Shana Rankin (1912354)" userId="S::1912354@student.uwtsd.ac.uk::5ef9663c-f41e-47c0-8f9e-177ebdcf3225" providerId="AD" clId="Web-{6502EB45-137C-3F93-651E-AA6E3002B20E}" dt="2021-06-25T00:09:18.760" v="307" actId="20577"/>
          <ac:spMkLst>
            <pc:docMk/>
            <pc:sldMk cId="1992005537" sldId="259"/>
            <ac:spMk id="3" creationId="{0038DDC4-4B6E-4B99-AB34-16A2CF4C0909}"/>
          </ac:spMkLst>
        </pc:spChg>
      </pc:sldChg>
      <pc:sldChg chg="addSp delSp modSp mod setBg">
        <pc:chgData name="Shana Rankin (1912354)" userId="S::1912354@student.uwtsd.ac.uk::5ef9663c-f41e-47c0-8f9e-177ebdcf3225" providerId="AD" clId="Web-{6502EB45-137C-3F93-651E-AA6E3002B20E}" dt="2021-06-25T00:09:49.965" v="313" actId="20577"/>
        <pc:sldMkLst>
          <pc:docMk/>
          <pc:sldMk cId="884655447" sldId="263"/>
        </pc:sldMkLst>
        <pc:spChg chg="mod ord">
          <ac:chgData name="Shana Rankin (1912354)" userId="S::1912354@student.uwtsd.ac.uk::5ef9663c-f41e-47c0-8f9e-177ebdcf3225" providerId="AD" clId="Web-{6502EB45-137C-3F93-651E-AA6E3002B20E}" dt="2021-06-24T23:38:36.791" v="162" actId="1076"/>
          <ac:spMkLst>
            <pc:docMk/>
            <pc:sldMk cId="884655447" sldId="263"/>
            <ac:spMk id="2" creationId="{7712D4A3-AD1A-45C2-8312-5366B8F17CAE}"/>
          </ac:spMkLst>
        </pc:spChg>
        <pc:spChg chg="add del mod ord">
          <ac:chgData name="Shana Rankin (1912354)" userId="S::1912354@student.uwtsd.ac.uk::5ef9663c-f41e-47c0-8f9e-177ebdcf3225" providerId="AD" clId="Web-{6502EB45-137C-3F93-651E-AA6E3002B20E}" dt="2021-06-24T23:38:53.714" v="166" actId="14100"/>
          <ac:spMkLst>
            <pc:docMk/>
            <pc:sldMk cId="884655447" sldId="263"/>
            <ac:spMk id="3" creationId="{759433F6-B8FC-4766-AAED-84074E69830F}"/>
          </ac:spMkLst>
        </pc:spChg>
        <pc:spChg chg="add del">
          <ac:chgData name="Shana Rankin (1912354)" userId="S::1912354@student.uwtsd.ac.uk::5ef9663c-f41e-47c0-8f9e-177ebdcf3225" providerId="AD" clId="Web-{6502EB45-137C-3F93-651E-AA6E3002B20E}" dt="2021-06-24T23:10:40.102" v="56"/>
          <ac:spMkLst>
            <pc:docMk/>
            <pc:sldMk cId="884655447" sldId="263"/>
            <ac:spMk id="5" creationId="{47FC6A8B-34F9-40FB-AA2D-E34168F52850}"/>
          </ac:spMkLst>
        </pc:spChg>
        <pc:spChg chg="add del">
          <ac:chgData name="Shana Rankin (1912354)" userId="S::1912354@student.uwtsd.ac.uk::5ef9663c-f41e-47c0-8f9e-177ebdcf3225" providerId="AD" clId="Web-{6502EB45-137C-3F93-651E-AA6E3002B20E}" dt="2021-06-24T23:09:01.080" v="40"/>
          <ac:spMkLst>
            <pc:docMk/>
            <pc:sldMk cId="884655447" sldId="263"/>
            <ac:spMk id="6" creationId="{8181FC64-B306-4821-98E2-780662EFC486}"/>
          </ac:spMkLst>
        </pc:spChg>
        <pc:spChg chg="add del">
          <ac:chgData name="Shana Rankin (1912354)" userId="S::1912354@student.uwtsd.ac.uk::5ef9663c-f41e-47c0-8f9e-177ebdcf3225" providerId="AD" clId="Web-{6502EB45-137C-3F93-651E-AA6E3002B20E}" dt="2021-06-24T23:09:01.080" v="40"/>
          <ac:spMkLst>
            <pc:docMk/>
            <pc:sldMk cId="884655447" sldId="263"/>
            <ac:spMk id="7" creationId="{5871FC61-DD4E-47D4-81FD-8A7E7D12B371}"/>
          </ac:spMkLst>
        </pc:spChg>
        <pc:spChg chg="add del">
          <ac:chgData name="Shana Rankin (1912354)" userId="S::1912354@student.uwtsd.ac.uk::5ef9663c-f41e-47c0-8f9e-177ebdcf3225" providerId="AD" clId="Web-{6502EB45-137C-3F93-651E-AA6E3002B20E}" dt="2021-06-24T23:09:01.080" v="40"/>
          <ac:spMkLst>
            <pc:docMk/>
            <pc:sldMk cId="884655447" sldId="263"/>
            <ac:spMk id="8" creationId="{829A1E2C-5AC8-40FC-99E9-832069D39792}"/>
          </ac:spMkLst>
        </pc:spChg>
        <pc:spChg chg="add del">
          <ac:chgData name="Shana Rankin (1912354)" userId="S::1912354@student.uwtsd.ac.uk::5ef9663c-f41e-47c0-8f9e-177ebdcf3225" providerId="AD" clId="Web-{6502EB45-137C-3F93-651E-AA6E3002B20E}" dt="2021-06-24T23:08:51.798" v="38"/>
          <ac:spMkLst>
            <pc:docMk/>
            <pc:sldMk cId="884655447" sldId="263"/>
            <ac:spMk id="9" creationId="{49BB7E9A-6937-4BF0-9F51-A20F197B550F}"/>
          </ac:spMkLst>
        </pc:spChg>
        <pc:spChg chg="add del">
          <ac:chgData name="Shana Rankin (1912354)" userId="S::1912354@student.uwtsd.ac.uk::5ef9663c-f41e-47c0-8f9e-177ebdcf3225" providerId="AD" clId="Web-{6502EB45-137C-3F93-651E-AA6E3002B20E}" dt="2021-06-24T23:09:01.080" v="40"/>
          <ac:spMkLst>
            <pc:docMk/>
            <pc:sldMk cId="884655447" sldId="263"/>
            <ac:spMk id="10" creationId="{55C54A75-E44A-4147-B9D0-FF46CFD31612}"/>
          </ac:spMkLst>
        </pc:spChg>
        <pc:spChg chg="add del">
          <ac:chgData name="Shana Rankin (1912354)" userId="S::1912354@student.uwtsd.ac.uk::5ef9663c-f41e-47c0-8f9e-177ebdcf3225" providerId="AD" clId="Web-{6502EB45-137C-3F93-651E-AA6E3002B20E}" dt="2021-06-24T23:08:51.798" v="38"/>
          <ac:spMkLst>
            <pc:docMk/>
            <pc:sldMk cId="884655447" sldId="263"/>
            <ac:spMk id="11" creationId="{E0939753-89D7-48A8-8441-B9FF25CE8A7E}"/>
          </ac:spMkLst>
        </pc:spChg>
        <pc:spChg chg="add del">
          <ac:chgData name="Shana Rankin (1912354)" userId="S::1912354@student.uwtsd.ac.uk::5ef9663c-f41e-47c0-8f9e-177ebdcf3225" providerId="AD" clId="Web-{6502EB45-137C-3F93-651E-AA6E3002B20E}" dt="2021-06-24T23:09:18.753" v="44"/>
          <ac:spMkLst>
            <pc:docMk/>
            <pc:sldMk cId="884655447" sldId="263"/>
            <ac:spMk id="12" creationId="{3D5FBB81-B61B-416A-8F5D-A8DDF62530F1}"/>
          </ac:spMkLst>
        </pc:spChg>
        <pc:spChg chg="add del">
          <ac:chgData name="Shana Rankin (1912354)" userId="S::1912354@student.uwtsd.ac.uk::5ef9663c-f41e-47c0-8f9e-177ebdcf3225" providerId="AD" clId="Web-{6502EB45-137C-3F93-651E-AA6E3002B20E}" dt="2021-06-24T23:08:51.798" v="38"/>
          <ac:spMkLst>
            <pc:docMk/>
            <pc:sldMk cId="884655447" sldId="263"/>
            <ac:spMk id="13" creationId="{9F5CCFC5-858F-4B45-9B10-D49DD0280D20}"/>
          </ac:spMkLst>
        </pc:spChg>
        <pc:spChg chg="add del">
          <ac:chgData name="Shana Rankin (1912354)" userId="S::1912354@student.uwtsd.ac.uk::5ef9663c-f41e-47c0-8f9e-177ebdcf3225" providerId="AD" clId="Web-{6502EB45-137C-3F93-651E-AA6E3002B20E}" dt="2021-06-24T23:09:18.753" v="44"/>
          <ac:spMkLst>
            <pc:docMk/>
            <pc:sldMk cId="884655447" sldId="263"/>
            <ac:spMk id="14" creationId="{40C0D7D4-D83D-4C58-87D1-955F0A9173D7}"/>
          </ac:spMkLst>
        </pc:spChg>
        <pc:spChg chg="add del">
          <ac:chgData name="Shana Rankin (1912354)" userId="S::1912354@student.uwtsd.ac.uk::5ef9663c-f41e-47c0-8f9e-177ebdcf3225" providerId="AD" clId="Web-{6502EB45-137C-3F93-651E-AA6E3002B20E}" dt="2021-06-24T23:08:51.798" v="38"/>
          <ac:spMkLst>
            <pc:docMk/>
            <pc:sldMk cId="884655447" sldId="263"/>
            <ac:spMk id="15" creationId="{2348ECDC-D455-4B71-90F6-2ECC12B7983B}"/>
          </ac:spMkLst>
        </pc:spChg>
        <pc:spChg chg="add del">
          <ac:chgData name="Shana Rankin (1912354)" userId="S::1912354@student.uwtsd.ac.uk::5ef9663c-f41e-47c0-8f9e-177ebdcf3225" providerId="AD" clId="Web-{6502EB45-137C-3F93-651E-AA6E3002B20E}" dt="2021-06-24T23:09:08.206" v="42"/>
          <ac:spMkLst>
            <pc:docMk/>
            <pc:sldMk cId="884655447" sldId="263"/>
            <ac:spMk id="16" creationId="{8181FC64-B306-4821-98E2-780662EFC486}"/>
          </ac:spMkLst>
        </pc:spChg>
        <pc:spChg chg="add del">
          <ac:chgData name="Shana Rankin (1912354)" userId="S::1912354@student.uwtsd.ac.uk::5ef9663c-f41e-47c0-8f9e-177ebdcf3225" providerId="AD" clId="Web-{6502EB45-137C-3F93-651E-AA6E3002B20E}" dt="2021-06-24T23:09:18.753" v="44"/>
          <ac:spMkLst>
            <pc:docMk/>
            <pc:sldMk cId="884655447" sldId="263"/>
            <ac:spMk id="18" creationId="{15F9A324-404E-4C5D-AFF0-C5D0D84182B0}"/>
          </ac:spMkLst>
        </pc:spChg>
        <pc:spChg chg="add del">
          <ac:chgData name="Shana Rankin (1912354)" userId="S::1912354@student.uwtsd.ac.uk::5ef9663c-f41e-47c0-8f9e-177ebdcf3225" providerId="AD" clId="Web-{6502EB45-137C-3F93-651E-AA6E3002B20E}" dt="2021-06-24T23:09:18.753" v="44"/>
          <ac:spMkLst>
            <pc:docMk/>
            <pc:sldMk cId="884655447" sldId="263"/>
            <ac:spMk id="19" creationId="{AC4CE3C4-3600-4353-9FE1-B32D06BEF02B}"/>
          </ac:spMkLst>
        </pc:spChg>
        <pc:spChg chg="add del">
          <ac:chgData name="Shana Rankin (1912354)" userId="S::1912354@student.uwtsd.ac.uk::5ef9663c-f41e-47c0-8f9e-177ebdcf3225" providerId="AD" clId="Web-{6502EB45-137C-3F93-651E-AA6E3002B20E}" dt="2021-06-24T23:10:26.445" v="52"/>
          <ac:spMkLst>
            <pc:docMk/>
            <pc:sldMk cId="884655447" sldId="263"/>
            <ac:spMk id="20" creationId="{49BB7E9A-6937-4BF0-9F51-A20F197B550F}"/>
          </ac:spMkLst>
        </pc:spChg>
        <pc:spChg chg="add del">
          <ac:chgData name="Shana Rankin (1912354)" userId="S::1912354@student.uwtsd.ac.uk::5ef9663c-f41e-47c0-8f9e-177ebdcf3225" providerId="AD" clId="Web-{6502EB45-137C-3F93-651E-AA6E3002B20E}" dt="2021-06-24T23:10:26.445" v="52"/>
          <ac:spMkLst>
            <pc:docMk/>
            <pc:sldMk cId="884655447" sldId="263"/>
            <ac:spMk id="21" creationId="{E0939753-89D7-48A8-8441-B9FF25CE8A7E}"/>
          </ac:spMkLst>
        </pc:spChg>
        <pc:spChg chg="add del">
          <ac:chgData name="Shana Rankin (1912354)" userId="S::1912354@student.uwtsd.ac.uk::5ef9663c-f41e-47c0-8f9e-177ebdcf3225" providerId="AD" clId="Web-{6502EB45-137C-3F93-651E-AA6E3002B20E}" dt="2021-06-24T23:10:26.445" v="52"/>
          <ac:spMkLst>
            <pc:docMk/>
            <pc:sldMk cId="884655447" sldId="263"/>
            <ac:spMk id="22" creationId="{9F5CCFC5-858F-4B45-9B10-D49DD0280D20}"/>
          </ac:spMkLst>
        </pc:spChg>
        <pc:spChg chg="add del">
          <ac:chgData name="Shana Rankin (1912354)" userId="S::1912354@student.uwtsd.ac.uk::5ef9663c-f41e-47c0-8f9e-177ebdcf3225" providerId="AD" clId="Web-{6502EB45-137C-3F93-651E-AA6E3002B20E}" dt="2021-06-24T23:10:26.445" v="52"/>
          <ac:spMkLst>
            <pc:docMk/>
            <pc:sldMk cId="884655447" sldId="263"/>
            <ac:spMk id="23" creationId="{2348ECDC-D455-4B71-90F6-2ECC12B7983B}"/>
          </ac:spMkLst>
        </pc:spChg>
        <pc:spChg chg="add del">
          <ac:chgData name="Shana Rankin (1912354)" userId="S::1912354@student.uwtsd.ac.uk::5ef9663c-f41e-47c0-8f9e-177ebdcf3225" providerId="AD" clId="Web-{6502EB45-137C-3F93-651E-AA6E3002B20E}" dt="2021-06-24T23:10:23.570" v="49"/>
          <ac:spMkLst>
            <pc:docMk/>
            <pc:sldMk cId="884655447" sldId="263"/>
            <ac:spMk id="25" creationId="{3D5FBB81-B61B-416A-8F5D-A8DDF62530F1}"/>
          </ac:spMkLst>
        </pc:spChg>
        <pc:spChg chg="add del">
          <ac:chgData name="Shana Rankin (1912354)" userId="S::1912354@student.uwtsd.ac.uk::5ef9663c-f41e-47c0-8f9e-177ebdcf3225" providerId="AD" clId="Web-{6502EB45-137C-3F93-651E-AA6E3002B20E}" dt="2021-06-24T23:10:23.570" v="49"/>
          <ac:spMkLst>
            <pc:docMk/>
            <pc:sldMk cId="884655447" sldId="263"/>
            <ac:spMk id="26" creationId="{40C0D7D4-D83D-4C58-87D1-955F0A9173D7}"/>
          </ac:spMkLst>
        </pc:spChg>
        <pc:spChg chg="add del">
          <ac:chgData name="Shana Rankin (1912354)" userId="S::1912354@student.uwtsd.ac.uk::5ef9663c-f41e-47c0-8f9e-177ebdcf3225" providerId="AD" clId="Web-{6502EB45-137C-3F93-651E-AA6E3002B20E}" dt="2021-06-24T23:10:23.570" v="49"/>
          <ac:spMkLst>
            <pc:docMk/>
            <pc:sldMk cId="884655447" sldId="263"/>
            <ac:spMk id="27" creationId="{15F9A324-404E-4C5D-AFF0-C5D0D84182B0}"/>
          </ac:spMkLst>
        </pc:spChg>
        <pc:spChg chg="add del">
          <ac:chgData name="Shana Rankin (1912354)" userId="S::1912354@student.uwtsd.ac.uk::5ef9663c-f41e-47c0-8f9e-177ebdcf3225" providerId="AD" clId="Web-{6502EB45-137C-3F93-651E-AA6E3002B20E}" dt="2021-06-24T23:10:23.570" v="49"/>
          <ac:spMkLst>
            <pc:docMk/>
            <pc:sldMk cId="884655447" sldId="263"/>
            <ac:spMk id="28" creationId="{AC4CE3C4-3600-4353-9FE1-B32D06BEF02B}"/>
          </ac:spMkLst>
        </pc:spChg>
        <pc:spChg chg="add del">
          <ac:chgData name="Shana Rankin (1912354)" userId="S::1912354@student.uwtsd.ac.uk::5ef9663c-f41e-47c0-8f9e-177ebdcf3225" providerId="AD" clId="Web-{6502EB45-137C-3F93-651E-AA6E3002B20E}" dt="2021-06-24T23:10:49.087" v="58"/>
          <ac:spMkLst>
            <pc:docMk/>
            <pc:sldMk cId="884655447" sldId="263"/>
            <ac:spMk id="29" creationId="{C51A08AC-F796-409C-AD97-8B476289EC51}"/>
          </ac:spMkLst>
        </pc:spChg>
        <pc:spChg chg="add del">
          <ac:chgData name="Shana Rankin (1912354)" userId="S::1912354@student.uwtsd.ac.uk::5ef9663c-f41e-47c0-8f9e-177ebdcf3225" providerId="AD" clId="Web-{6502EB45-137C-3F93-651E-AA6E3002B20E}" dt="2021-06-24T23:29:12.860" v="110"/>
          <ac:spMkLst>
            <pc:docMk/>
            <pc:sldMk cId="884655447" sldId="263"/>
            <ac:spMk id="37" creationId="{AAB67FFD-4E57-4CA0-AC5D-13BE46FD4FAB}"/>
          </ac:spMkLst>
        </pc:spChg>
        <pc:spChg chg="add del">
          <ac:chgData name="Shana Rankin (1912354)" userId="S::1912354@student.uwtsd.ac.uk::5ef9663c-f41e-47c0-8f9e-177ebdcf3225" providerId="AD" clId="Web-{6502EB45-137C-3F93-651E-AA6E3002B20E}" dt="2021-06-24T23:29:26.064" v="115"/>
          <ac:spMkLst>
            <pc:docMk/>
            <pc:sldMk cId="884655447" sldId="263"/>
            <ac:spMk id="38" creationId="{49BB7E9A-6937-4BF0-9F51-A20F197B550F}"/>
          </ac:spMkLst>
        </pc:spChg>
        <pc:spChg chg="add del">
          <ac:chgData name="Shana Rankin (1912354)" userId="S::1912354@student.uwtsd.ac.uk::5ef9663c-f41e-47c0-8f9e-177ebdcf3225" providerId="AD" clId="Web-{6502EB45-137C-3F93-651E-AA6E3002B20E}" dt="2021-06-24T23:29:26.064" v="115"/>
          <ac:spMkLst>
            <pc:docMk/>
            <pc:sldMk cId="884655447" sldId="263"/>
            <ac:spMk id="39" creationId="{E0939753-89D7-48A8-8441-B9FF25CE8A7E}"/>
          </ac:spMkLst>
        </pc:spChg>
        <pc:spChg chg="add del">
          <ac:chgData name="Shana Rankin (1912354)" userId="S::1912354@student.uwtsd.ac.uk::5ef9663c-f41e-47c0-8f9e-177ebdcf3225" providerId="AD" clId="Web-{6502EB45-137C-3F93-651E-AA6E3002B20E}" dt="2021-06-24T23:14:38.116" v="61"/>
          <ac:spMkLst>
            <pc:docMk/>
            <pc:sldMk cId="884655447" sldId="263"/>
            <ac:spMk id="40" creationId="{49BB7E9A-6937-4BF0-9F51-A20F197B550F}"/>
          </ac:spMkLst>
        </pc:spChg>
        <pc:spChg chg="add del">
          <ac:chgData name="Shana Rankin (1912354)" userId="S::1912354@student.uwtsd.ac.uk::5ef9663c-f41e-47c0-8f9e-177ebdcf3225" providerId="AD" clId="Web-{6502EB45-137C-3F93-651E-AA6E3002B20E}" dt="2021-06-24T23:28:01.043" v="98"/>
          <ac:spMkLst>
            <pc:docMk/>
            <pc:sldMk cId="884655447" sldId="263"/>
            <ac:spMk id="41" creationId="{593B4D24-F4A8-4141-A20A-E0575D199633}"/>
          </ac:spMkLst>
        </pc:spChg>
        <pc:spChg chg="add del">
          <ac:chgData name="Shana Rankin (1912354)" userId="S::1912354@student.uwtsd.ac.uk::5ef9663c-f41e-47c0-8f9e-177ebdcf3225" providerId="AD" clId="Web-{6502EB45-137C-3F93-651E-AA6E3002B20E}" dt="2021-06-24T23:14:38.116" v="61"/>
          <ac:spMkLst>
            <pc:docMk/>
            <pc:sldMk cId="884655447" sldId="263"/>
            <ac:spMk id="42" creationId="{E0939753-89D7-48A8-8441-B9FF25CE8A7E}"/>
          </ac:spMkLst>
        </pc:spChg>
        <pc:spChg chg="add del">
          <ac:chgData name="Shana Rankin (1912354)" userId="S::1912354@student.uwtsd.ac.uk::5ef9663c-f41e-47c0-8f9e-177ebdcf3225" providerId="AD" clId="Web-{6502EB45-137C-3F93-651E-AA6E3002B20E}" dt="2021-06-24T23:28:01.043" v="98"/>
          <ac:spMkLst>
            <pc:docMk/>
            <pc:sldMk cId="884655447" sldId="263"/>
            <ac:spMk id="43" creationId="{6719801E-A6E2-4F88-BB91-2A71DBC47809}"/>
          </ac:spMkLst>
        </pc:spChg>
        <pc:spChg chg="add del">
          <ac:chgData name="Shana Rankin (1912354)" userId="S::1912354@student.uwtsd.ac.uk::5ef9663c-f41e-47c0-8f9e-177ebdcf3225" providerId="AD" clId="Web-{6502EB45-137C-3F93-651E-AA6E3002B20E}" dt="2021-06-24T23:14:38.116" v="61"/>
          <ac:spMkLst>
            <pc:docMk/>
            <pc:sldMk cId="884655447" sldId="263"/>
            <ac:spMk id="44" creationId="{9F5CCFC5-858F-4B45-9B10-D49DD0280D20}"/>
          </ac:spMkLst>
        </pc:spChg>
        <pc:spChg chg="add del">
          <ac:chgData name="Shana Rankin (1912354)" userId="S::1912354@student.uwtsd.ac.uk::5ef9663c-f41e-47c0-8f9e-177ebdcf3225" providerId="AD" clId="Web-{6502EB45-137C-3F93-651E-AA6E3002B20E}" dt="2021-06-24T23:28:01.043" v="98"/>
          <ac:spMkLst>
            <pc:docMk/>
            <pc:sldMk cId="884655447" sldId="263"/>
            <ac:spMk id="45" creationId="{284FA090-1E51-4E96-AE7C-430E378B51B0}"/>
          </ac:spMkLst>
        </pc:spChg>
        <pc:spChg chg="add del">
          <ac:chgData name="Shana Rankin (1912354)" userId="S::1912354@student.uwtsd.ac.uk::5ef9663c-f41e-47c0-8f9e-177ebdcf3225" providerId="AD" clId="Web-{6502EB45-137C-3F93-651E-AA6E3002B20E}" dt="2021-06-24T23:14:38.116" v="61"/>
          <ac:spMkLst>
            <pc:docMk/>
            <pc:sldMk cId="884655447" sldId="263"/>
            <ac:spMk id="46" creationId="{2348ECDC-D455-4B71-90F6-2ECC12B7983B}"/>
          </ac:spMkLst>
        </pc:spChg>
        <pc:spChg chg="add del">
          <ac:chgData name="Shana Rankin (1912354)" userId="S::1912354@student.uwtsd.ac.uk::5ef9663c-f41e-47c0-8f9e-177ebdcf3225" providerId="AD" clId="Web-{6502EB45-137C-3F93-651E-AA6E3002B20E}" dt="2021-06-24T23:28:01.043" v="98"/>
          <ac:spMkLst>
            <pc:docMk/>
            <pc:sldMk cId="884655447" sldId="263"/>
            <ac:spMk id="47" creationId="{9689869E-ECC4-4D30-B2DF-C7DC3DD8598A}"/>
          </ac:spMkLst>
        </pc:spChg>
        <pc:spChg chg="add del">
          <ac:chgData name="Shana Rankin (1912354)" userId="S::1912354@student.uwtsd.ac.uk::5ef9663c-f41e-47c0-8f9e-177ebdcf3225" providerId="AD" clId="Web-{6502EB45-137C-3F93-651E-AA6E3002B20E}" dt="2021-06-24T23:29:26.064" v="115"/>
          <ac:spMkLst>
            <pc:docMk/>
            <pc:sldMk cId="884655447" sldId="263"/>
            <ac:spMk id="48" creationId="{9F5CCFC5-858F-4B45-9B10-D49DD0280D20}"/>
          </ac:spMkLst>
        </pc:spChg>
        <pc:spChg chg="add del">
          <ac:chgData name="Shana Rankin (1912354)" userId="S::1912354@student.uwtsd.ac.uk::5ef9663c-f41e-47c0-8f9e-177ebdcf3225" providerId="AD" clId="Web-{6502EB45-137C-3F93-651E-AA6E3002B20E}" dt="2021-06-24T23:29:26.064" v="115"/>
          <ac:spMkLst>
            <pc:docMk/>
            <pc:sldMk cId="884655447" sldId="263"/>
            <ac:spMk id="49" creationId="{2348ECDC-D455-4B71-90F6-2ECC12B7983B}"/>
          </ac:spMkLst>
        </pc:spChg>
        <pc:spChg chg="add del">
          <ac:chgData name="Shana Rankin (1912354)" userId="S::1912354@student.uwtsd.ac.uk::5ef9663c-f41e-47c0-8f9e-177ebdcf3225" providerId="AD" clId="Web-{6502EB45-137C-3F93-651E-AA6E3002B20E}" dt="2021-06-24T23:29:26.048" v="114"/>
          <ac:spMkLst>
            <pc:docMk/>
            <pc:sldMk cId="884655447" sldId="263"/>
            <ac:spMk id="51" creationId="{49BB7E9A-6937-4BF0-9F51-A20F197B550F}"/>
          </ac:spMkLst>
        </pc:spChg>
        <pc:spChg chg="add del">
          <ac:chgData name="Shana Rankin (1912354)" userId="S::1912354@student.uwtsd.ac.uk::5ef9663c-f41e-47c0-8f9e-177ebdcf3225" providerId="AD" clId="Web-{6502EB45-137C-3F93-651E-AA6E3002B20E}" dt="2021-06-24T23:29:26.048" v="114"/>
          <ac:spMkLst>
            <pc:docMk/>
            <pc:sldMk cId="884655447" sldId="263"/>
            <ac:spMk id="52" creationId="{E0939753-89D7-48A8-8441-B9FF25CE8A7E}"/>
          </ac:spMkLst>
        </pc:spChg>
        <pc:spChg chg="add del">
          <ac:chgData name="Shana Rankin (1912354)" userId="S::1912354@student.uwtsd.ac.uk::5ef9663c-f41e-47c0-8f9e-177ebdcf3225" providerId="AD" clId="Web-{6502EB45-137C-3F93-651E-AA6E3002B20E}" dt="2021-06-24T23:29:26.048" v="114"/>
          <ac:spMkLst>
            <pc:docMk/>
            <pc:sldMk cId="884655447" sldId="263"/>
            <ac:spMk id="53" creationId="{9F5CCFC5-858F-4B45-9B10-D49DD0280D20}"/>
          </ac:spMkLst>
        </pc:spChg>
        <pc:spChg chg="add del">
          <ac:chgData name="Shana Rankin (1912354)" userId="S::1912354@student.uwtsd.ac.uk::5ef9663c-f41e-47c0-8f9e-177ebdcf3225" providerId="AD" clId="Web-{6502EB45-137C-3F93-651E-AA6E3002B20E}" dt="2021-06-24T23:29:18.298" v="112"/>
          <ac:spMkLst>
            <pc:docMk/>
            <pc:sldMk cId="884655447" sldId="263"/>
            <ac:spMk id="54" creationId="{8181FC64-B306-4821-98E2-780662EFC486}"/>
          </ac:spMkLst>
        </pc:spChg>
        <pc:spChg chg="add del">
          <ac:chgData name="Shana Rankin (1912354)" userId="S::1912354@student.uwtsd.ac.uk::5ef9663c-f41e-47c0-8f9e-177ebdcf3225" providerId="AD" clId="Web-{6502EB45-137C-3F93-651E-AA6E3002B20E}" dt="2021-06-24T23:29:26.048" v="114"/>
          <ac:spMkLst>
            <pc:docMk/>
            <pc:sldMk cId="884655447" sldId="263"/>
            <ac:spMk id="55" creationId="{2348ECDC-D455-4B71-90F6-2ECC12B7983B}"/>
          </ac:spMkLst>
        </pc:spChg>
        <pc:spChg chg="add del">
          <ac:chgData name="Shana Rankin (1912354)" userId="S::1912354@student.uwtsd.ac.uk::5ef9663c-f41e-47c0-8f9e-177ebdcf3225" providerId="AD" clId="Web-{6502EB45-137C-3F93-651E-AA6E3002B20E}" dt="2021-06-24T23:29:18.298" v="112"/>
          <ac:spMkLst>
            <pc:docMk/>
            <pc:sldMk cId="884655447" sldId="263"/>
            <ac:spMk id="56" creationId="{5871FC61-DD4E-47D4-81FD-8A7E7D12B371}"/>
          </ac:spMkLst>
        </pc:spChg>
        <pc:spChg chg="add del">
          <ac:chgData name="Shana Rankin (1912354)" userId="S::1912354@student.uwtsd.ac.uk::5ef9663c-f41e-47c0-8f9e-177ebdcf3225" providerId="AD" clId="Web-{6502EB45-137C-3F93-651E-AA6E3002B20E}" dt="2021-06-24T23:29:18.298" v="112"/>
          <ac:spMkLst>
            <pc:docMk/>
            <pc:sldMk cId="884655447" sldId="263"/>
            <ac:spMk id="58" creationId="{829A1E2C-5AC8-40FC-99E9-832069D39792}"/>
          </ac:spMkLst>
        </pc:spChg>
        <pc:spChg chg="add del">
          <ac:chgData name="Shana Rankin (1912354)" userId="S::1912354@student.uwtsd.ac.uk::5ef9663c-f41e-47c0-8f9e-177ebdcf3225" providerId="AD" clId="Web-{6502EB45-137C-3F93-651E-AA6E3002B20E}" dt="2021-06-24T23:29:18.298" v="112"/>
          <ac:spMkLst>
            <pc:docMk/>
            <pc:sldMk cId="884655447" sldId="263"/>
            <ac:spMk id="60" creationId="{55C54A75-E44A-4147-B9D0-FF46CFD31612}"/>
          </ac:spMkLst>
        </pc:spChg>
        <pc:spChg chg="add del">
          <ac:chgData name="Shana Rankin (1912354)" userId="S::1912354@student.uwtsd.ac.uk::5ef9663c-f41e-47c0-8f9e-177ebdcf3225" providerId="AD" clId="Web-{6502EB45-137C-3F93-651E-AA6E3002B20E}" dt="2021-06-24T23:37:00.019" v="147"/>
          <ac:spMkLst>
            <pc:docMk/>
            <pc:sldMk cId="884655447" sldId="263"/>
            <ac:spMk id="61" creationId="{8181FC64-B306-4821-98E2-780662EFC486}"/>
          </ac:spMkLst>
        </pc:spChg>
        <pc:spChg chg="add del">
          <ac:chgData name="Shana Rankin (1912354)" userId="S::1912354@student.uwtsd.ac.uk::5ef9663c-f41e-47c0-8f9e-177ebdcf3225" providerId="AD" clId="Web-{6502EB45-137C-3F93-651E-AA6E3002B20E}" dt="2021-06-24T23:32:04.013" v="135"/>
          <ac:spMkLst>
            <pc:docMk/>
            <pc:sldMk cId="884655447" sldId="263"/>
            <ac:spMk id="68" creationId="{593B4D24-F4A8-4141-A20A-E0575D199633}"/>
          </ac:spMkLst>
        </pc:spChg>
        <pc:spChg chg="add del">
          <ac:chgData name="Shana Rankin (1912354)" userId="S::1912354@student.uwtsd.ac.uk::5ef9663c-f41e-47c0-8f9e-177ebdcf3225" providerId="AD" clId="Web-{6502EB45-137C-3F93-651E-AA6E3002B20E}" dt="2021-06-24T23:32:04.013" v="135"/>
          <ac:spMkLst>
            <pc:docMk/>
            <pc:sldMk cId="884655447" sldId="263"/>
            <ac:spMk id="70" creationId="{6719801E-A6E2-4F88-BB91-2A71DBC47809}"/>
          </ac:spMkLst>
        </pc:spChg>
        <pc:spChg chg="add del">
          <ac:chgData name="Shana Rankin (1912354)" userId="S::1912354@student.uwtsd.ac.uk::5ef9663c-f41e-47c0-8f9e-177ebdcf3225" providerId="AD" clId="Web-{6502EB45-137C-3F93-651E-AA6E3002B20E}" dt="2021-06-24T23:32:04.013" v="135"/>
          <ac:spMkLst>
            <pc:docMk/>
            <pc:sldMk cId="884655447" sldId="263"/>
            <ac:spMk id="72" creationId="{284FA090-1E51-4E96-AE7C-430E378B51B0}"/>
          </ac:spMkLst>
        </pc:spChg>
        <pc:spChg chg="add del">
          <ac:chgData name="Shana Rankin (1912354)" userId="S::1912354@student.uwtsd.ac.uk::5ef9663c-f41e-47c0-8f9e-177ebdcf3225" providerId="AD" clId="Web-{6502EB45-137C-3F93-651E-AA6E3002B20E}" dt="2021-06-24T23:36:42.909" v="140"/>
          <ac:spMkLst>
            <pc:docMk/>
            <pc:sldMk cId="884655447" sldId="263"/>
            <ac:spMk id="73" creationId="{8181FC64-B306-4821-98E2-780662EFC486}"/>
          </ac:spMkLst>
        </pc:spChg>
        <pc:spChg chg="add del">
          <ac:chgData name="Shana Rankin (1912354)" userId="S::1912354@student.uwtsd.ac.uk::5ef9663c-f41e-47c0-8f9e-177ebdcf3225" providerId="AD" clId="Web-{6502EB45-137C-3F93-651E-AA6E3002B20E}" dt="2021-06-24T23:32:04.013" v="135"/>
          <ac:spMkLst>
            <pc:docMk/>
            <pc:sldMk cId="884655447" sldId="263"/>
            <ac:spMk id="74" creationId="{9689869E-ECC4-4D30-B2DF-C7DC3DD8598A}"/>
          </ac:spMkLst>
        </pc:spChg>
        <pc:spChg chg="add del">
          <ac:chgData name="Shana Rankin (1912354)" userId="S::1912354@student.uwtsd.ac.uk::5ef9663c-f41e-47c0-8f9e-177ebdcf3225" providerId="AD" clId="Web-{6502EB45-137C-3F93-651E-AA6E3002B20E}" dt="2021-06-24T23:36:42.909" v="140"/>
          <ac:spMkLst>
            <pc:docMk/>
            <pc:sldMk cId="884655447" sldId="263"/>
            <ac:spMk id="75" creationId="{BC0385E9-02B2-4941-889A-EAD43F5BB0A3}"/>
          </ac:spMkLst>
        </pc:spChg>
        <pc:spChg chg="add del">
          <ac:chgData name="Shana Rankin (1912354)" userId="S::1912354@student.uwtsd.ac.uk::5ef9663c-f41e-47c0-8f9e-177ebdcf3225" providerId="AD" clId="Web-{6502EB45-137C-3F93-651E-AA6E3002B20E}" dt="2021-06-24T23:36:38.846" v="138"/>
          <ac:spMkLst>
            <pc:docMk/>
            <pc:sldMk cId="884655447" sldId="263"/>
            <ac:spMk id="76" creationId="{3D5FBB81-B61B-416A-8F5D-A8DDF62530F1}"/>
          </ac:spMkLst>
        </pc:spChg>
        <pc:spChg chg="add del">
          <ac:chgData name="Shana Rankin (1912354)" userId="S::1912354@student.uwtsd.ac.uk::5ef9663c-f41e-47c0-8f9e-177ebdcf3225" providerId="AD" clId="Web-{6502EB45-137C-3F93-651E-AA6E3002B20E}" dt="2021-06-24T23:36:42.909" v="140"/>
          <ac:spMkLst>
            <pc:docMk/>
            <pc:sldMk cId="884655447" sldId="263"/>
            <ac:spMk id="77" creationId="{829A1E2C-5AC8-40FC-99E9-832069D39792}"/>
          </ac:spMkLst>
        </pc:spChg>
        <pc:spChg chg="add del">
          <ac:chgData name="Shana Rankin (1912354)" userId="S::1912354@student.uwtsd.ac.uk::5ef9663c-f41e-47c0-8f9e-177ebdcf3225" providerId="AD" clId="Web-{6502EB45-137C-3F93-651E-AA6E3002B20E}" dt="2021-06-24T23:36:38.846" v="138"/>
          <ac:spMkLst>
            <pc:docMk/>
            <pc:sldMk cId="884655447" sldId="263"/>
            <ac:spMk id="78" creationId="{40C0D7D4-D83D-4C58-87D1-955F0A9173D7}"/>
          </ac:spMkLst>
        </pc:spChg>
        <pc:spChg chg="add del">
          <ac:chgData name="Shana Rankin (1912354)" userId="S::1912354@student.uwtsd.ac.uk::5ef9663c-f41e-47c0-8f9e-177ebdcf3225" providerId="AD" clId="Web-{6502EB45-137C-3F93-651E-AA6E3002B20E}" dt="2021-06-24T23:36:42.909" v="140"/>
          <ac:spMkLst>
            <pc:docMk/>
            <pc:sldMk cId="884655447" sldId="263"/>
            <ac:spMk id="79" creationId="{55C54A75-E44A-4147-B9D0-FF46CFD31612}"/>
          </ac:spMkLst>
        </pc:spChg>
        <pc:spChg chg="add del">
          <ac:chgData name="Shana Rankin (1912354)" userId="S::1912354@student.uwtsd.ac.uk::5ef9663c-f41e-47c0-8f9e-177ebdcf3225" providerId="AD" clId="Web-{6502EB45-137C-3F93-651E-AA6E3002B20E}" dt="2021-06-24T23:36:38.846" v="138"/>
          <ac:spMkLst>
            <pc:docMk/>
            <pc:sldMk cId="884655447" sldId="263"/>
            <ac:spMk id="80" creationId="{7AB12D93-FFA0-48A7-9E87-21388D4B5F66}"/>
          </ac:spMkLst>
        </pc:spChg>
        <pc:spChg chg="add del">
          <ac:chgData name="Shana Rankin (1912354)" userId="S::1912354@student.uwtsd.ac.uk::5ef9663c-f41e-47c0-8f9e-177ebdcf3225" providerId="AD" clId="Web-{6502EB45-137C-3F93-651E-AA6E3002B20E}" dt="2021-06-24T23:36:50.159" v="142"/>
          <ac:spMkLst>
            <pc:docMk/>
            <pc:sldMk cId="884655447" sldId="263"/>
            <ac:spMk id="81" creationId="{AC14302F-E955-47D0-A56B-D1D1A6953B51}"/>
          </ac:spMkLst>
        </pc:spChg>
        <pc:spChg chg="add del">
          <ac:chgData name="Shana Rankin (1912354)" userId="S::1912354@student.uwtsd.ac.uk::5ef9663c-f41e-47c0-8f9e-177ebdcf3225" providerId="AD" clId="Web-{6502EB45-137C-3F93-651E-AA6E3002B20E}" dt="2021-06-24T23:36:38.846" v="138"/>
          <ac:spMkLst>
            <pc:docMk/>
            <pc:sldMk cId="884655447" sldId="263"/>
            <ac:spMk id="82" creationId="{15F9A324-404E-4C5D-AFF0-C5D0D84182B0}"/>
          </ac:spMkLst>
        </pc:spChg>
        <pc:spChg chg="add del">
          <ac:chgData name="Shana Rankin (1912354)" userId="S::1912354@student.uwtsd.ac.uk::5ef9663c-f41e-47c0-8f9e-177ebdcf3225" providerId="AD" clId="Web-{6502EB45-137C-3F93-651E-AA6E3002B20E}" dt="2021-06-24T23:36:50.159" v="142"/>
          <ac:spMkLst>
            <pc:docMk/>
            <pc:sldMk cId="884655447" sldId="263"/>
            <ac:spMk id="83" creationId="{338E15C2-FFE3-4AD9-B8E8-4B895DB2E1A8}"/>
          </ac:spMkLst>
        </pc:spChg>
        <pc:spChg chg="add del">
          <ac:chgData name="Shana Rankin (1912354)" userId="S::1912354@student.uwtsd.ac.uk::5ef9663c-f41e-47c0-8f9e-177ebdcf3225" providerId="AD" clId="Web-{6502EB45-137C-3F93-651E-AA6E3002B20E}" dt="2021-06-24T23:36:50.159" v="142"/>
          <ac:spMkLst>
            <pc:docMk/>
            <pc:sldMk cId="884655447" sldId="263"/>
            <ac:spMk id="84" creationId="{F03296FF-275D-4B43-B5B2-F04190E05E67}"/>
          </ac:spMkLst>
        </pc:spChg>
        <pc:spChg chg="add del">
          <ac:chgData name="Shana Rankin (1912354)" userId="S::1912354@student.uwtsd.ac.uk::5ef9663c-f41e-47c0-8f9e-177ebdcf3225" providerId="AD" clId="Web-{6502EB45-137C-3F93-651E-AA6E3002B20E}" dt="2021-06-24T23:36:50.159" v="142"/>
          <ac:spMkLst>
            <pc:docMk/>
            <pc:sldMk cId="884655447" sldId="263"/>
            <ac:spMk id="85" creationId="{A45FD7F6-BF7B-4588-AE38-90035891A149}"/>
          </ac:spMkLst>
        </pc:spChg>
        <pc:spChg chg="add del">
          <ac:chgData name="Shana Rankin (1912354)" userId="S::1912354@student.uwtsd.ac.uk::5ef9663c-f41e-47c0-8f9e-177ebdcf3225" providerId="AD" clId="Web-{6502EB45-137C-3F93-651E-AA6E3002B20E}" dt="2021-06-24T23:36:50.159" v="142"/>
          <ac:spMkLst>
            <pc:docMk/>
            <pc:sldMk cId="884655447" sldId="263"/>
            <ac:spMk id="86" creationId="{CE2CF453-4871-4F22-8746-957F757DAAF8}"/>
          </ac:spMkLst>
        </pc:spChg>
        <pc:spChg chg="add del">
          <ac:chgData name="Shana Rankin (1912354)" userId="S::1912354@student.uwtsd.ac.uk::5ef9663c-f41e-47c0-8f9e-177ebdcf3225" providerId="AD" clId="Web-{6502EB45-137C-3F93-651E-AA6E3002B20E}" dt="2021-06-24T23:36:50.159" v="142"/>
          <ac:spMkLst>
            <pc:docMk/>
            <pc:sldMk cId="884655447" sldId="263"/>
            <ac:spMk id="87" creationId="{CA287970-7F13-4D1F-AF7F-E0B649F25AF8}"/>
          </ac:spMkLst>
        </pc:spChg>
        <pc:spChg chg="add del">
          <ac:chgData name="Shana Rankin (1912354)" userId="S::1912354@student.uwtsd.ac.uk::5ef9663c-f41e-47c0-8f9e-177ebdcf3225" providerId="AD" clId="Web-{6502EB45-137C-3F93-651E-AA6E3002B20E}" dt="2021-06-24T23:36:50.159" v="142"/>
          <ac:spMkLst>
            <pc:docMk/>
            <pc:sldMk cId="884655447" sldId="263"/>
            <ac:spMk id="88" creationId="{3705B420-CA19-4291-B5C3-B6AA9196864E}"/>
          </ac:spMkLst>
        </pc:spChg>
        <pc:spChg chg="add del">
          <ac:chgData name="Shana Rankin (1912354)" userId="S::1912354@student.uwtsd.ac.uk::5ef9663c-f41e-47c0-8f9e-177ebdcf3225" providerId="AD" clId="Web-{6502EB45-137C-3F93-651E-AA6E3002B20E}" dt="2021-06-24T23:36:52.816" v="144"/>
          <ac:spMkLst>
            <pc:docMk/>
            <pc:sldMk cId="884655447" sldId="263"/>
            <ac:spMk id="89" creationId="{8181FC64-B306-4821-98E2-780662EFC486}"/>
          </ac:spMkLst>
        </pc:spChg>
        <pc:spChg chg="add del">
          <ac:chgData name="Shana Rankin (1912354)" userId="S::1912354@student.uwtsd.ac.uk::5ef9663c-f41e-47c0-8f9e-177ebdcf3225" providerId="AD" clId="Web-{6502EB45-137C-3F93-651E-AA6E3002B20E}" dt="2021-06-24T23:36:52.816" v="144"/>
          <ac:spMkLst>
            <pc:docMk/>
            <pc:sldMk cId="884655447" sldId="263"/>
            <ac:spMk id="90" creationId="{BC0385E9-02B2-4941-889A-EAD43F5BB0A3}"/>
          </ac:spMkLst>
        </pc:spChg>
        <pc:spChg chg="add del">
          <ac:chgData name="Shana Rankin (1912354)" userId="S::1912354@student.uwtsd.ac.uk::5ef9663c-f41e-47c0-8f9e-177ebdcf3225" providerId="AD" clId="Web-{6502EB45-137C-3F93-651E-AA6E3002B20E}" dt="2021-06-24T23:36:52.816" v="144"/>
          <ac:spMkLst>
            <pc:docMk/>
            <pc:sldMk cId="884655447" sldId="263"/>
            <ac:spMk id="91" creationId="{829A1E2C-5AC8-40FC-99E9-832069D39792}"/>
          </ac:spMkLst>
        </pc:spChg>
        <pc:spChg chg="add del">
          <ac:chgData name="Shana Rankin (1912354)" userId="S::1912354@student.uwtsd.ac.uk::5ef9663c-f41e-47c0-8f9e-177ebdcf3225" providerId="AD" clId="Web-{6502EB45-137C-3F93-651E-AA6E3002B20E}" dt="2021-06-24T23:36:52.816" v="144"/>
          <ac:spMkLst>
            <pc:docMk/>
            <pc:sldMk cId="884655447" sldId="263"/>
            <ac:spMk id="92" creationId="{55C54A75-E44A-4147-B9D0-FF46CFD31612}"/>
          </ac:spMkLst>
        </pc:spChg>
        <pc:spChg chg="add del">
          <ac:chgData name="Shana Rankin (1912354)" userId="S::1912354@student.uwtsd.ac.uk::5ef9663c-f41e-47c0-8f9e-177ebdcf3225" providerId="AD" clId="Web-{6502EB45-137C-3F93-651E-AA6E3002B20E}" dt="2021-06-24T23:37:00.004" v="146"/>
          <ac:spMkLst>
            <pc:docMk/>
            <pc:sldMk cId="884655447" sldId="263"/>
            <ac:spMk id="93" creationId="{3D5FBB81-B61B-416A-8F5D-A8DDF62530F1}"/>
          </ac:spMkLst>
        </pc:spChg>
        <pc:spChg chg="add del">
          <ac:chgData name="Shana Rankin (1912354)" userId="S::1912354@student.uwtsd.ac.uk::5ef9663c-f41e-47c0-8f9e-177ebdcf3225" providerId="AD" clId="Web-{6502EB45-137C-3F93-651E-AA6E3002B20E}" dt="2021-06-24T23:37:00.004" v="146"/>
          <ac:spMkLst>
            <pc:docMk/>
            <pc:sldMk cId="884655447" sldId="263"/>
            <ac:spMk id="94" creationId="{40C0D7D4-D83D-4C58-87D1-955F0A9173D7}"/>
          </ac:spMkLst>
        </pc:spChg>
        <pc:spChg chg="add del">
          <ac:chgData name="Shana Rankin (1912354)" userId="S::1912354@student.uwtsd.ac.uk::5ef9663c-f41e-47c0-8f9e-177ebdcf3225" providerId="AD" clId="Web-{6502EB45-137C-3F93-651E-AA6E3002B20E}" dt="2021-06-24T23:37:00.004" v="146"/>
          <ac:spMkLst>
            <pc:docMk/>
            <pc:sldMk cId="884655447" sldId="263"/>
            <ac:spMk id="95" creationId="{7AB12D93-FFA0-48A7-9E87-21388D4B5F66}"/>
          </ac:spMkLst>
        </pc:spChg>
        <pc:spChg chg="add del">
          <ac:chgData name="Shana Rankin (1912354)" userId="S::1912354@student.uwtsd.ac.uk::5ef9663c-f41e-47c0-8f9e-177ebdcf3225" providerId="AD" clId="Web-{6502EB45-137C-3F93-651E-AA6E3002B20E}" dt="2021-06-24T23:37:00.004" v="146"/>
          <ac:spMkLst>
            <pc:docMk/>
            <pc:sldMk cId="884655447" sldId="263"/>
            <ac:spMk id="96" creationId="{15F9A324-404E-4C5D-AFF0-C5D0D84182B0}"/>
          </ac:spMkLst>
        </pc:spChg>
        <pc:spChg chg="add">
          <ac:chgData name="Shana Rankin (1912354)" userId="S::1912354@student.uwtsd.ac.uk::5ef9663c-f41e-47c0-8f9e-177ebdcf3225" providerId="AD" clId="Web-{6502EB45-137C-3F93-651E-AA6E3002B20E}" dt="2021-06-24T23:37:00.019" v="147"/>
          <ac:spMkLst>
            <pc:docMk/>
            <pc:sldMk cId="884655447" sldId="263"/>
            <ac:spMk id="97" creationId="{8181FC64-B306-4821-98E2-780662EFC486}"/>
          </ac:spMkLst>
        </pc:spChg>
        <pc:spChg chg="add">
          <ac:chgData name="Shana Rankin (1912354)" userId="S::1912354@student.uwtsd.ac.uk::5ef9663c-f41e-47c0-8f9e-177ebdcf3225" providerId="AD" clId="Web-{6502EB45-137C-3F93-651E-AA6E3002B20E}" dt="2021-06-24T23:37:00.019" v="147"/>
          <ac:spMkLst>
            <pc:docMk/>
            <pc:sldMk cId="884655447" sldId="263"/>
            <ac:spMk id="98" creationId="{5871FC61-DD4E-47D4-81FD-8A7E7D12B371}"/>
          </ac:spMkLst>
        </pc:spChg>
        <pc:spChg chg="add">
          <ac:chgData name="Shana Rankin (1912354)" userId="S::1912354@student.uwtsd.ac.uk::5ef9663c-f41e-47c0-8f9e-177ebdcf3225" providerId="AD" clId="Web-{6502EB45-137C-3F93-651E-AA6E3002B20E}" dt="2021-06-24T23:37:00.019" v="147"/>
          <ac:spMkLst>
            <pc:docMk/>
            <pc:sldMk cId="884655447" sldId="263"/>
            <ac:spMk id="99" creationId="{829A1E2C-5AC8-40FC-99E9-832069D39792}"/>
          </ac:spMkLst>
        </pc:spChg>
        <pc:spChg chg="add">
          <ac:chgData name="Shana Rankin (1912354)" userId="S::1912354@student.uwtsd.ac.uk::5ef9663c-f41e-47c0-8f9e-177ebdcf3225" providerId="AD" clId="Web-{6502EB45-137C-3F93-651E-AA6E3002B20E}" dt="2021-06-24T23:37:00.019" v="147"/>
          <ac:spMkLst>
            <pc:docMk/>
            <pc:sldMk cId="884655447" sldId="263"/>
            <ac:spMk id="100" creationId="{55C54A75-E44A-4147-B9D0-FF46CFD31612}"/>
          </ac:spMkLst>
        </pc:spChg>
        <pc:spChg chg="add mod">
          <ac:chgData name="Shana Rankin (1912354)" userId="S::1912354@student.uwtsd.ac.uk::5ef9663c-f41e-47c0-8f9e-177ebdcf3225" providerId="AD" clId="Web-{6502EB45-137C-3F93-651E-AA6E3002B20E}" dt="2021-06-25T00:09:49.965" v="313" actId="20577"/>
          <ac:spMkLst>
            <pc:docMk/>
            <pc:sldMk cId="884655447" sldId="263"/>
            <ac:spMk id="101" creationId="{FF8E2A57-6A0A-4CC3-876C-4D5697F77E1D}"/>
          </ac:spMkLst>
        </pc:spChg>
        <pc:grpChg chg="add del">
          <ac:chgData name="Shana Rankin (1912354)" userId="S::1912354@student.uwtsd.ac.uk::5ef9663c-f41e-47c0-8f9e-177ebdcf3225" providerId="AD" clId="Web-{6502EB45-137C-3F93-651E-AA6E3002B20E}" dt="2021-06-24T23:09:08.206" v="42"/>
          <ac:grpSpMkLst>
            <pc:docMk/>
            <pc:sldMk cId="884655447" sldId="263"/>
            <ac:grpSpMk id="17" creationId="{57E5BCCD-DB23-4AD8-B850-9154AAE91E0F}"/>
          </ac:grpSpMkLst>
        </pc:grpChg>
        <pc:grpChg chg="add del">
          <ac:chgData name="Shana Rankin (1912354)" userId="S::1912354@student.uwtsd.ac.uk::5ef9663c-f41e-47c0-8f9e-177ebdcf3225" providerId="AD" clId="Web-{6502EB45-137C-3F93-651E-AA6E3002B20E}" dt="2021-06-24T23:10:40.102" v="56"/>
          <ac:grpSpMkLst>
            <pc:docMk/>
            <pc:sldMk cId="884655447" sldId="263"/>
            <ac:grpSpMk id="24" creationId="{D4D684F8-91BF-481C-A965-722756A383D0}"/>
          </ac:grpSpMkLst>
        </pc:grpChg>
        <pc:grpChg chg="add del">
          <ac:chgData name="Shana Rankin (1912354)" userId="S::1912354@student.uwtsd.ac.uk::5ef9663c-f41e-47c0-8f9e-177ebdcf3225" providerId="AD" clId="Web-{6502EB45-137C-3F93-651E-AA6E3002B20E}" dt="2021-06-24T23:10:49.087" v="58"/>
          <ac:grpSpMkLst>
            <pc:docMk/>
            <pc:sldMk cId="884655447" sldId="263"/>
            <ac:grpSpMk id="30" creationId="{1E1B312B-4E9A-405C-9CE8-10325438035E}"/>
          </ac:grpSpMkLst>
        </pc:grpChg>
        <pc:grpChg chg="add del">
          <ac:chgData name="Shana Rankin (1912354)" userId="S::1912354@student.uwtsd.ac.uk::5ef9663c-f41e-47c0-8f9e-177ebdcf3225" providerId="AD" clId="Web-{6502EB45-137C-3F93-651E-AA6E3002B20E}" dt="2021-06-24T23:37:00.019" v="147"/>
          <ac:grpSpMkLst>
            <pc:docMk/>
            <pc:sldMk cId="884655447" sldId="263"/>
            <ac:grpSpMk id="62" creationId="{57E5BCCD-DB23-4AD8-B850-9154AAE91E0F}"/>
          </ac:grpSpMkLst>
        </pc:grpChg>
        <pc:graphicFrameChg chg="add del">
          <ac:chgData name="Shana Rankin (1912354)" userId="S::1912354@student.uwtsd.ac.uk::5ef9663c-f41e-47c0-8f9e-177ebdcf3225" providerId="AD" clId="Web-{6502EB45-137C-3F93-651E-AA6E3002B20E}" dt="2021-06-24T23:31:57.903" v="133"/>
          <ac:graphicFrameMkLst>
            <pc:docMk/>
            <pc:sldMk cId="884655447" sldId="263"/>
            <ac:graphicFrameMk id="65" creationId="{84847437-CB4B-404C-A6C8-6CD3D6F174C2}"/>
          </ac:graphicFrameMkLst>
        </pc:graphicFrameChg>
        <pc:picChg chg="add del mod">
          <ac:chgData name="Shana Rankin (1912354)" userId="S::1912354@student.uwtsd.ac.uk::5ef9663c-f41e-47c0-8f9e-177ebdcf3225" providerId="AD" clId="Web-{6502EB45-137C-3F93-651E-AA6E3002B20E}" dt="2021-06-24T23:10:28.179" v="53"/>
          <ac:picMkLst>
            <pc:docMk/>
            <pc:sldMk cId="884655447" sldId="263"/>
            <ac:picMk id="4" creationId="{4C95E0D6-D8F9-410B-9DD5-D96991DA2C25}"/>
          </ac:picMkLst>
        </pc:picChg>
        <pc:picChg chg="add del mod">
          <ac:chgData name="Shana Rankin (1912354)" userId="S::1912354@student.uwtsd.ac.uk::5ef9663c-f41e-47c0-8f9e-177ebdcf3225" providerId="AD" clId="Web-{6502EB45-137C-3F93-651E-AA6E3002B20E}" dt="2021-06-24T23:14:39.835" v="62"/>
          <ac:picMkLst>
            <pc:docMk/>
            <pc:sldMk cId="884655447" sldId="263"/>
            <ac:picMk id="35" creationId="{1BA09766-6519-4AC3-8748-01EC49EF7C8C}"/>
          </ac:picMkLst>
        </pc:picChg>
        <pc:picChg chg="add mod ord">
          <ac:chgData name="Shana Rankin (1912354)" userId="S::1912354@student.uwtsd.ac.uk::5ef9663c-f41e-47c0-8f9e-177ebdcf3225" providerId="AD" clId="Web-{6502EB45-137C-3F93-651E-AA6E3002B20E}" dt="2021-06-24T23:37:00.019" v="147"/>
          <ac:picMkLst>
            <pc:docMk/>
            <pc:sldMk cId="884655447" sldId="263"/>
            <ac:picMk id="36" creationId="{9FA424FC-B9D8-410C-A78F-0CBDE9C8879E}"/>
          </ac:picMkLst>
        </pc:picChg>
        <pc:picChg chg="add mod ord">
          <ac:chgData name="Shana Rankin (1912354)" userId="S::1912354@student.uwtsd.ac.uk::5ef9663c-f41e-47c0-8f9e-177ebdcf3225" providerId="AD" clId="Web-{6502EB45-137C-3F93-651E-AA6E3002B20E}" dt="2021-06-24T23:37:00.019" v="147"/>
          <ac:picMkLst>
            <pc:docMk/>
            <pc:sldMk cId="884655447" sldId="263"/>
            <ac:picMk id="71" creationId="{95999FC1-5230-4834-A4E0-E2282DAE6240}"/>
          </ac:picMkLst>
        </pc:picChg>
      </pc:sldChg>
      <pc:sldChg chg="modSp">
        <pc:chgData name="Shana Rankin (1912354)" userId="S::1912354@student.uwtsd.ac.uk::5ef9663c-f41e-47c0-8f9e-177ebdcf3225" providerId="AD" clId="Web-{6502EB45-137C-3F93-651E-AA6E3002B20E}" dt="2021-06-25T00:01:35.454" v="258" actId="14100"/>
        <pc:sldMkLst>
          <pc:docMk/>
          <pc:sldMk cId="2268619247" sldId="268"/>
        </pc:sldMkLst>
        <pc:spChg chg="mod">
          <ac:chgData name="Shana Rankin (1912354)" userId="S::1912354@student.uwtsd.ac.uk::5ef9663c-f41e-47c0-8f9e-177ebdcf3225" providerId="AD" clId="Web-{6502EB45-137C-3F93-651E-AA6E3002B20E}" dt="2021-06-25T00:01:35.454" v="258" actId="14100"/>
          <ac:spMkLst>
            <pc:docMk/>
            <pc:sldMk cId="2268619247" sldId="268"/>
            <ac:spMk id="2" creationId="{30716987-BECD-4F78-818A-00A0F9AE16D1}"/>
          </ac:spMkLst>
        </pc:spChg>
        <pc:spChg chg="mod">
          <ac:chgData name="Shana Rankin (1912354)" userId="S::1912354@student.uwtsd.ac.uk::5ef9663c-f41e-47c0-8f9e-177ebdcf3225" providerId="AD" clId="Web-{6502EB45-137C-3F93-651E-AA6E3002B20E}" dt="2021-06-25T00:01:29.532" v="257" actId="20577"/>
          <ac:spMkLst>
            <pc:docMk/>
            <pc:sldMk cId="2268619247" sldId="268"/>
            <ac:spMk id="3" creationId="{A71C4AC1-CE12-445C-ADEA-4B55F9498A67}"/>
          </ac:spMkLst>
        </pc:spChg>
      </pc:sldChg>
      <pc:sldChg chg="addSp delSp modSp new mod setBg">
        <pc:chgData name="Shana Rankin (1912354)" userId="S::1912354@student.uwtsd.ac.uk::5ef9663c-f41e-47c0-8f9e-177ebdcf3225" providerId="AD" clId="Web-{6502EB45-137C-3F93-651E-AA6E3002B20E}" dt="2021-06-25T00:09:39.152" v="312" actId="20577"/>
        <pc:sldMkLst>
          <pc:docMk/>
          <pc:sldMk cId="3289958427" sldId="269"/>
        </pc:sldMkLst>
        <pc:spChg chg="mod">
          <ac:chgData name="Shana Rankin (1912354)" userId="S::1912354@student.uwtsd.ac.uk::5ef9663c-f41e-47c0-8f9e-177ebdcf3225" providerId="AD" clId="Web-{6502EB45-137C-3F93-651E-AA6E3002B20E}" dt="2021-06-24T23:31:27.292" v="131"/>
          <ac:spMkLst>
            <pc:docMk/>
            <pc:sldMk cId="3289958427" sldId="269"/>
            <ac:spMk id="2" creationId="{3E44C082-A794-46A6-84D2-71B5AD24E41E}"/>
          </ac:spMkLst>
        </pc:spChg>
        <pc:spChg chg="del mod">
          <ac:chgData name="Shana Rankin (1912354)" userId="S::1912354@student.uwtsd.ac.uk::5ef9663c-f41e-47c0-8f9e-177ebdcf3225" providerId="AD" clId="Web-{6502EB45-137C-3F93-651E-AA6E3002B20E}" dt="2021-06-24T23:14:46.913" v="63"/>
          <ac:spMkLst>
            <pc:docMk/>
            <pc:sldMk cId="3289958427" sldId="269"/>
            <ac:spMk id="3" creationId="{72F4AB64-4D63-4247-B7C1-01022BCC5C5D}"/>
          </ac:spMkLst>
        </pc:spChg>
        <pc:spChg chg="add del">
          <ac:chgData name="Shana Rankin (1912354)" userId="S::1912354@student.uwtsd.ac.uk::5ef9663c-f41e-47c0-8f9e-177ebdcf3225" providerId="AD" clId="Web-{6502EB45-137C-3F93-651E-AA6E3002B20E}" dt="2021-06-24T23:15:10.274" v="67"/>
          <ac:spMkLst>
            <pc:docMk/>
            <pc:sldMk cId="3289958427" sldId="269"/>
            <ac:spMk id="9" creationId="{47FC6A8B-34F9-40FB-AA2D-E34168F52850}"/>
          </ac:spMkLst>
        </pc:spChg>
        <pc:spChg chg="add del">
          <ac:chgData name="Shana Rankin (1912354)" userId="S::1912354@student.uwtsd.ac.uk::5ef9663c-f41e-47c0-8f9e-177ebdcf3225" providerId="AD" clId="Web-{6502EB45-137C-3F93-651E-AA6E3002B20E}" dt="2021-06-24T23:31:27.292" v="131"/>
          <ac:spMkLst>
            <pc:docMk/>
            <pc:sldMk cId="3289958427" sldId="269"/>
            <ac:spMk id="16" creationId="{8181FC64-B306-4821-98E2-780662EFC486}"/>
          </ac:spMkLst>
        </pc:spChg>
        <pc:spChg chg="add del">
          <ac:chgData name="Shana Rankin (1912354)" userId="S::1912354@student.uwtsd.ac.uk::5ef9663c-f41e-47c0-8f9e-177ebdcf3225" providerId="AD" clId="Web-{6502EB45-137C-3F93-651E-AA6E3002B20E}" dt="2021-06-24T23:31:27.292" v="131"/>
          <ac:spMkLst>
            <pc:docMk/>
            <pc:sldMk cId="3289958427" sldId="269"/>
            <ac:spMk id="17" creationId="{BC0385E9-02B2-4941-889A-EAD43F5BB0A3}"/>
          </ac:spMkLst>
        </pc:spChg>
        <pc:spChg chg="add del">
          <ac:chgData name="Shana Rankin (1912354)" userId="S::1912354@student.uwtsd.ac.uk::5ef9663c-f41e-47c0-8f9e-177ebdcf3225" providerId="AD" clId="Web-{6502EB45-137C-3F93-651E-AA6E3002B20E}" dt="2021-06-24T23:31:27.292" v="131"/>
          <ac:spMkLst>
            <pc:docMk/>
            <pc:sldMk cId="3289958427" sldId="269"/>
            <ac:spMk id="18" creationId="{829A1E2C-5AC8-40FC-99E9-832069D39792}"/>
          </ac:spMkLst>
        </pc:spChg>
        <pc:spChg chg="add del">
          <ac:chgData name="Shana Rankin (1912354)" userId="S::1912354@student.uwtsd.ac.uk::5ef9663c-f41e-47c0-8f9e-177ebdcf3225" providerId="AD" clId="Web-{6502EB45-137C-3F93-651E-AA6E3002B20E}" dt="2021-06-24T23:15:10.087" v="66"/>
          <ac:spMkLst>
            <pc:docMk/>
            <pc:sldMk cId="3289958427" sldId="269"/>
            <ac:spMk id="19" creationId="{49BB7E9A-6937-4BF0-9F51-A20F197B550F}"/>
          </ac:spMkLst>
        </pc:spChg>
        <pc:spChg chg="add del">
          <ac:chgData name="Shana Rankin (1912354)" userId="S::1912354@student.uwtsd.ac.uk::5ef9663c-f41e-47c0-8f9e-177ebdcf3225" providerId="AD" clId="Web-{6502EB45-137C-3F93-651E-AA6E3002B20E}" dt="2021-06-24T23:31:27.292" v="131"/>
          <ac:spMkLst>
            <pc:docMk/>
            <pc:sldMk cId="3289958427" sldId="269"/>
            <ac:spMk id="20" creationId="{55C54A75-E44A-4147-B9D0-FF46CFD31612}"/>
          </ac:spMkLst>
        </pc:spChg>
        <pc:spChg chg="add del">
          <ac:chgData name="Shana Rankin (1912354)" userId="S::1912354@student.uwtsd.ac.uk::5ef9663c-f41e-47c0-8f9e-177ebdcf3225" providerId="AD" clId="Web-{6502EB45-137C-3F93-651E-AA6E3002B20E}" dt="2021-06-24T23:15:10.087" v="66"/>
          <ac:spMkLst>
            <pc:docMk/>
            <pc:sldMk cId="3289958427" sldId="269"/>
            <ac:spMk id="21" creationId="{E0939753-89D7-48A8-8441-B9FF25CE8A7E}"/>
          </ac:spMkLst>
        </pc:spChg>
        <pc:spChg chg="add">
          <ac:chgData name="Shana Rankin (1912354)" userId="S::1912354@student.uwtsd.ac.uk::5ef9663c-f41e-47c0-8f9e-177ebdcf3225" providerId="AD" clId="Web-{6502EB45-137C-3F93-651E-AA6E3002B20E}" dt="2021-06-24T23:31:27.292" v="131"/>
          <ac:spMkLst>
            <pc:docMk/>
            <pc:sldMk cId="3289958427" sldId="269"/>
            <ac:spMk id="22" creationId="{49BB7E9A-6937-4BF0-9F51-A20F197B550F}"/>
          </ac:spMkLst>
        </pc:spChg>
        <pc:spChg chg="add del">
          <ac:chgData name="Shana Rankin (1912354)" userId="S::1912354@student.uwtsd.ac.uk::5ef9663c-f41e-47c0-8f9e-177ebdcf3225" providerId="AD" clId="Web-{6502EB45-137C-3F93-651E-AA6E3002B20E}" dt="2021-06-24T23:15:10.087" v="66"/>
          <ac:spMkLst>
            <pc:docMk/>
            <pc:sldMk cId="3289958427" sldId="269"/>
            <ac:spMk id="23" creationId="{9F5CCFC5-858F-4B45-9B10-D49DD0280D20}"/>
          </ac:spMkLst>
        </pc:spChg>
        <pc:spChg chg="add del">
          <ac:chgData name="Shana Rankin (1912354)" userId="S::1912354@student.uwtsd.ac.uk::5ef9663c-f41e-47c0-8f9e-177ebdcf3225" providerId="AD" clId="Web-{6502EB45-137C-3F93-651E-AA6E3002B20E}" dt="2021-06-24T23:15:10.087" v="66"/>
          <ac:spMkLst>
            <pc:docMk/>
            <pc:sldMk cId="3289958427" sldId="269"/>
            <ac:spMk id="25" creationId="{2348ECDC-D455-4B71-90F6-2ECC12B7983B}"/>
          </ac:spMkLst>
        </pc:spChg>
        <pc:spChg chg="add">
          <ac:chgData name="Shana Rankin (1912354)" userId="S::1912354@student.uwtsd.ac.uk::5ef9663c-f41e-47c0-8f9e-177ebdcf3225" providerId="AD" clId="Web-{6502EB45-137C-3F93-651E-AA6E3002B20E}" dt="2021-06-24T23:31:27.292" v="131"/>
          <ac:spMkLst>
            <pc:docMk/>
            <pc:sldMk cId="3289958427" sldId="269"/>
            <ac:spMk id="27" creationId="{E0939753-89D7-48A8-8441-B9FF25CE8A7E}"/>
          </ac:spMkLst>
        </pc:spChg>
        <pc:spChg chg="add">
          <ac:chgData name="Shana Rankin (1912354)" userId="S::1912354@student.uwtsd.ac.uk::5ef9663c-f41e-47c0-8f9e-177ebdcf3225" providerId="AD" clId="Web-{6502EB45-137C-3F93-651E-AA6E3002B20E}" dt="2021-06-24T23:31:27.292" v="131"/>
          <ac:spMkLst>
            <pc:docMk/>
            <pc:sldMk cId="3289958427" sldId="269"/>
            <ac:spMk id="29" creationId="{9F5CCFC5-858F-4B45-9B10-D49DD0280D20}"/>
          </ac:spMkLst>
        </pc:spChg>
        <pc:spChg chg="add">
          <ac:chgData name="Shana Rankin (1912354)" userId="S::1912354@student.uwtsd.ac.uk::5ef9663c-f41e-47c0-8f9e-177ebdcf3225" providerId="AD" clId="Web-{6502EB45-137C-3F93-651E-AA6E3002B20E}" dt="2021-06-24T23:31:27.292" v="131"/>
          <ac:spMkLst>
            <pc:docMk/>
            <pc:sldMk cId="3289958427" sldId="269"/>
            <ac:spMk id="31" creationId="{2348ECDC-D455-4B71-90F6-2ECC12B7983B}"/>
          </ac:spMkLst>
        </pc:spChg>
        <pc:spChg chg="add del">
          <ac:chgData name="Shana Rankin (1912354)" userId="S::1912354@student.uwtsd.ac.uk::5ef9663c-f41e-47c0-8f9e-177ebdcf3225" providerId="AD" clId="Web-{6502EB45-137C-3F93-651E-AA6E3002B20E}" dt="2021-06-24T23:19:57.729" v="89"/>
          <ac:spMkLst>
            <pc:docMk/>
            <pc:sldMk cId="3289958427" sldId="269"/>
            <ac:spMk id="63" creationId="{3861A191-9F8C-4E70-96F2-F4F122A11E4E}"/>
          </ac:spMkLst>
        </pc:spChg>
        <pc:spChg chg="add mod">
          <ac:chgData name="Shana Rankin (1912354)" userId="S::1912354@student.uwtsd.ac.uk::5ef9663c-f41e-47c0-8f9e-177ebdcf3225" providerId="AD" clId="Web-{6502EB45-137C-3F93-651E-AA6E3002B20E}" dt="2021-06-25T00:09:39.152" v="312" actId="20577"/>
          <ac:spMkLst>
            <pc:docMk/>
            <pc:sldMk cId="3289958427" sldId="269"/>
            <ac:spMk id="72" creationId="{C530A457-B014-47D9-9842-040CEC54E71F}"/>
          </ac:spMkLst>
        </pc:spChg>
        <pc:grpChg chg="add del">
          <ac:chgData name="Shana Rankin (1912354)" userId="S::1912354@student.uwtsd.ac.uk::5ef9663c-f41e-47c0-8f9e-177ebdcf3225" providerId="AD" clId="Web-{6502EB45-137C-3F93-651E-AA6E3002B20E}" dt="2021-06-24T23:15:10.274" v="67"/>
          <ac:grpSpMkLst>
            <pc:docMk/>
            <pc:sldMk cId="3289958427" sldId="269"/>
            <ac:grpSpMk id="11" creationId="{D4D684F8-91BF-481C-A965-722756A383D0}"/>
          </ac:grpSpMkLst>
        </pc:grpChg>
        <pc:graphicFrameChg chg="add mod ord modGraphic">
          <ac:chgData name="Shana Rankin (1912354)" userId="S::1912354@student.uwtsd.ac.uk::5ef9663c-f41e-47c0-8f9e-177ebdcf3225" providerId="AD" clId="Web-{6502EB45-137C-3F93-651E-AA6E3002B20E}" dt="2021-06-24T23:31:27.292" v="131"/>
          <ac:graphicFrameMkLst>
            <pc:docMk/>
            <pc:sldMk cId="3289958427" sldId="269"/>
            <ac:graphicFrameMk id="5" creationId="{544FC841-42D8-4CA4-840F-A2F87EC5CF2C}"/>
          </ac:graphicFrameMkLst>
        </pc:graphicFrameChg>
        <pc:picChg chg="add mod">
          <ac:chgData name="Shana Rankin (1912354)" userId="S::1912354@student.uwtsd.ac.uk::5ef9663c-f41e-47c0-8f9e-177ebdcf3225" providerId="AD" clId="Web-{6502EB45-137C-3F93-651E-AA6E3002B20E}" dt="2021-06-24T23:31:27.292" v="131"/>
          <ac:picMkLst>
            <pc:docMk/>
            <pc:sldMk cId="3289958427" sldId="269"/>
            <ac:picMk id="8" creationId="{A8073417-81C8-4C0E-BF75-F18EE14B31DB}"/>
          </ac:picMkLst>
        </pc:picChg>
      </pc:sldChg>
      <pc:sldChg chg="modSp new">
        <pc:chgData name="Shana Rankin (1912354)" userId="S::1912354@student.uwtsd.ac.uk::5ef9663c-f41e-47c0-8f9e-177ebdcf3225" providerId="AD" clId="Web-{6502EB45-137C-3F93-651E-AA6E3002B20E}" dt="2021-06-25T00:07:04.924" v="298" actId="20577"/>
        <pc:sldMkLst>
          <pc:docMk/>
          <pc:sldMk cId="1602245129" sldId="270"/>
        </pc:sldMkLst>
        <pc:spChg chg="mod">
          <ac:chgData name="Shana Rankin (1912354)" userId="S::1912354@student.uwtsd.ac.uk::5ef9663c-f41e-47c0-8f9e-177ebdcf3225" providerId="AD" clId="Web-{6502EB45-137C-3F93-651E-AA6E3002B20E}" dt="2021-06-25T00:05:09.339" v="289" actId="20577"/>
          <ac:spMkLst>
            <pc:docMk/>
            <pc:sldMk cId="1602245129" sldId="270"/>
            <ac:spMk id="2" creationId="{E114981A-DDF4-4E71-8CC0-64128C08CD61}"/>
          </ac:spMkLst>
        </pc:spChg>
        <pc:spChg chg="mod">
          <ac:chgData name="Shana Rankin (1912354)" userId="S::1912354@student.uwtsd.ac.uk::5ef9663c-f41e-47c0-8f9e-177ebdcf3225" providerId="AD" clId="Web-{6502EB45-137C-3F93-651E-AA6E3002B20E}" dt="2021-06-25T00:07:04.924" v="298" actId="20577"/>
          <ac:spMkLst>
            <pc:docMk/>
            <pc:sldMk cId="1602245129" sldId="270"/>
            <ac:spMk id="3" creationId="{797C74B3-7414-419E-A2EB-B5CFC940630A}"/>
          </ac:spMkLst>
        </pc:spChg>
      </pc:sldChg>
      <pc:sldChg chg="new del ord">
        <pc:chgData name="Shana Rankin (1912354)" userId="S::1912354@student.uwtsd.ac.uk::5ef9663c-f41e-47c0-8f9e-177ebdcf3225" providerId="AD" clId="Web-{6502EB45-137C-3F93-651E-AA6E3002B20E}" dt="2021-06-25T00:11:48.253" v="316"/>
        <pc:sldMkLst>
          <pc:docMk/>
          <pc:sldMk cId="585484007" sldId="271"/>
        </pc:sldMkLst>
      </pc:sldChg>
    </pc:docChg>
  </pc:docChgLst>
  <pc:docChgLst>
    <pc:chgData name="Shana Rankin (1912354)" userId="S::1912354@student.uwtsd.ac.uk::5ef9663c-f41e-47c0-8f9e-177ebdcf3225" providerId="AD" clId="Web-{9FEC5C73-FA4F-F00A-AB3C-6C7283B2DBBB}"/>
    <pc:docChg chg="modSld">
      <pc:chgData name="Shana Rankin (1912354)" userId="S::1912354@student.uwtsd.ac.uk::5ef9663c-f41e-47c0-8f9e-177ebdcf3225" providerId="AD" clId="Web-{9FEC5C73-FA4F-F00A-AB3C-6C7283B2DBBB}" dt="2021-07-06T21:53:23.508" v="22" actId="20577"/>
      <pc:docMkLst>
        <pc:docMk/>
      </pc:docMkLst>
      <pc:sldChg chg="modSp">
        <pc:chgData name="Shana Rankin (1912354)" userId="S::1912354@student.uwtsd.ac.uk::5ef9663c-f41e-47c0-8f9e-177ebdcf3225" providerId="AD" clId="Web-{9FEC5C73-FA4F-F00A-AB3C-6C7283B2DBBB}" dt="2021-07-06T21:52:33.864" v="19" actId="14100"/>
        <pc:sldMkLst>
          <pc:docMk/>
          <pc:sldMk cId="1992005537" sldId="259"/>
        </pc:sldMkLst>
        <pc:spChg chg="mod">
          <ac:chgData name="Shana Rankin (1912354)" userId="S::1912354@student.uwtsd.ac.uk::5ef9663c-f41e-47c0-8f9e-177ebdcf3225" providerId="AD" clId="Web-{9FEC5C73-FA4F-F00A-AB3C-6C7283B2DBBB}" dt="2021-07-06T21:52:33.864" v="19" actId="14100"/>
          <ac:spMkLst>
            <pc:docMk/>
            <pc:sldMk cId="1992005537" sldId="259"/>
            <ac:spMk id="3" creationId="{0038DDC4-4B6E-4B99-AB34-16A2CF4C0909}"/>
          </ac:spMkLst>
        </pc:spChg>
      </pc:sldChg>
      <pc:sldChg chg="modSp">
        <pc:chgData name="Shana Rankin (1912354)" userId="S::1912354@student.uwtsd.ac.uk::5ef9663c-f41e-47c0-8f9e-177ebdcf3225" providerId="AD" clId="Web-{9FEC5C73-FA4F-F00A-AB3C-6C7283B2DBBB}" dt="2021-07-06T21:46:49.384" v="1" actId="20577"/>
        <pc:sldMkLst>
          <pc:docMk/>
          <pc:sldMk cId="884655447" sldId="263"/>
        </pc:sldMkLst>
        <pc:spChg chg="mod">
          <ac:chgData name="Shana Rankin (1912354)" userId="S::1912354@student.uwtsd.ac.uk::5ef9663c-f41e-47c0-8f9e-177ebdcf3225" providerId="AD" clId="Web-{9FEC5C73-FA4F-F00A-AB3C-6C7283B2DBBB}" dt="2021-07-06T21:46:49.384" v="1" actId="20577"/>
          <ac:spMkLst>
            <pc:docMk/>
            <pc:sldMk cId="884655447" sldId="263"/>
            <ac:spMk id="3" creationId="{759433F6-B8FC-4766-AAED-84074E69830F}"/>
          </ac:spMkLst>
        </pc:spChg>
      </pc:sldChg>
      <pc:sldChg chg="modSp">
        <pc:chgData name="Shana Rankin (1912354)" userId="S::1912354@student.uwtsd.ac.uk::5ef9663c-f41e-47c0-8f9e-177ebdcf3225" providerId="AD" clId="Web-{9FEC5C73-FA4F-F00A-AB3C-6C7283B2DBBB}" dt="2021-07-06T21:53:23.508" v="22" actId="20577"/>
        <pc:sldMkLst>
          <pc:docMk/>
          <pc:sldMk cId="1602245129" sldId="270"/>
        </pc:sldMkLst>
        <pc:spChg chg="mod">
          <ac:chgData name="Shana Rankin (1912354)" userId="S::1912354@student.uwtsd.ac.uk::5ef9663c-f41e-47c0-8f9e-177ebdcf3225" providerId="AD" clId="Web-{9FEC5C73-FA4F-F00A-AB3C-6C7283B2DBBB}" dt="2021-07-06T21:53:23.508" v="22" actId="20577"/>
          <ac:spMkLst>
            <pc:docMk/>
            <pc:sldMk cId="1602245129" sldId="270"/>
            <ac:spMk id="3" creationId="{797C74B3-7414-419E-A2EB-B5CFC940630A}"/>
          </ac:spMkLst>
        </pc:spChg>
      </pc:sldChg>
      <pc:sldChg chg="modSp">
        <pc:chgData name="Shana Rankin (1912354)" userId="S::1912354@student.uwtsd.ac.uk::5ef9663c-f41e-47c0-8f9e-177ebdcf3225" providerId="AD" clId="Web-{9FEC5C73-FA4F-F00A-AB3C-6C7283B2DBBB}" dt="2021-07-06T21:49:23.539" v="8" actId="20577"/>
        <pc:sldMkLst>
          <pc:docMk/>
          <pc:sldMk cId="576764478" sldId="272"/>
        </pc:sldMkLst>
        <pc:spChg chg="mod">
          <ac:chgData name="Shana Rankin (1912354)" userId="S::1912354@student.uwtsd.ac.uk::5ef9663c-f41e-47c0-8f9e-177ebdcf3225" providerId="AD" clId="Web-{9FEC5C73-FA4F-F00A-AB3C-6C7283B2DBBB}" dt="2021-07-06T21:49:23.539" v="8" actId="20577"/>
          <ac:spMkLst>
            <pc:docMk/>
            <pc:sldMk cId="576764478" sldId="272"/>
            <ac:spMk id="3" creationId="{17D33904-C1F9-4496-B3D0-8676D03428D2}"/>
          </ac:spMkLst>
        </pc:spChg>
      </pc:sldChg>
    </pc:docChg>
  </pc:docChgLst>
  <pc:docChgLst>
    <pc:chgData name="Shana Rankin (1912354)" userId="S::1912354@student.uwtsd.ac.uk::5ef9663c-f41e-47c0-8f9e-177ebdcf3225" providerId="AD" clId="Web-{32450DAC-7296-F9A5-5062-53C1DE773995}"/>
    <pc:docChg chg="modSld">
      <pc:chgData name="Shana Rankin (1912354)" userId="S::1912354@student.uwtsd.ac.uk::5ef9663c-f41e-47c0-8f9e-177ebdcf3225" providerId="AD" clId="Web-{32450DAC-7296-F9A5-5062-53C1DE773995}" dt="2021-06-27T18:26:47.901" v="6" actId="20577"/>
      <pc:docMkLst>
        <pc:docMk/>
      </pc:docMkLst>
      <pc:sldChg chg="modSp">
        <pc:chgData name="Shana Rankin (1912354)" userId="S::1912354@student.uwtsd.ac.uk::5ef9663c-f41e-47c0-8f9e-177ebdcf3225" providerId="AD" clId="Web-{32450DAC-7296-F9A5-5062-53C1DE773995}" dt="2021-06-27T18:26:47.901" v="6" actId="20577"/>
        <pc:sldMkLst>
          <pc:docMk/>
          <pc:sldMk cId="3289958427" sldId="269"/>
        </pc:sldMkLst>
        <pc:graphicFrameChg chg="modGraphic">
          <ac:chgData name="Shana Rankin (1912354)" userId="S::1912354@student.uwtsd.ac.uk::5ef9663c-f41e-47c0-8f9e-177ebdcf3225" providerId="AD" clId="Web-{32450DAC-7296-F9A5-5062-53C1DE773995}" dt="2021-06-27T18:26:47.901" v="6" actId="20577"/>
          <ac:graphicFrameMkLst>
            <pc:docMk/>
            <pc:sldMk cId="3289958427" sldId="269"/>
            <ac:graphicFrameMk id="5" creationId="{544FC841-42D8-4CA4-840F-A2F87EC5CF2C}"/>
          </ac:graphicFrameMkLst>
        </pc:graphicFrameChg>
      </pc:sldChg>
    </pc:docChg>
  </pc:docChgLst>
  <pc:docChgLst>
    <pc:chgData name="Theresa Reynolds (1912751)" userId="S::1912751@student.uwtsd.ac.uk::33a00228-c561-437c-ac9f-a5586581906f" providerId="AD" clId="Web-{4D946A17-DD72-4622-BF53-35F67222B22C}"/>
    <pc:docChg chg="addSld modSld sldOrd">
      <pc:chgData name="Theresa Reynolds (1912751)" userId="S::1912751@student.uwtsd.ac.uk::33a00228-c561-437c-ac9f-a5586581906f" providerId="AD" clId="Web-{4D946A17-DD72-4622-BF53-35F67222B22C}" dt="2021-07-07T09:51:30.824" v="146"/>
      <pc:docMkLst>
        <pc:docMk/>
      </pc:docMkLst>
      <pc:sldChg chg="modSp">
        <pc:chgData name="Theresa Reynolds (1912751)" userId="S::1912751@student.uwtsd.ac.uk::33a00228-c561-437c-ac9f-a5586581906f" providerId="AD" clId="Web-{4D946A17-DD72-4622-BF53-35F67222B22C}" dt="2021-07-07T09:48:33.461" v="145" actId="20577"/>
        <pc:sldMkLst>
          <pc:docMk/>
          <pc:sldMk cId="1376830513" sldId="267"/>
        </pc:sldMkLst>
        <pc:spChg chg="mod">
          <ac:chgData name="Theresa Reynolds (1912751)" userId="S::1912751@student.uwtsd.ac.uk::33a00228-c561-437c-ac9f-a5586581906f" providerId="AD" clId="Web-{4D946A17-DD72-4622-BF53-35F67222B22C}" dt="2021-07-07T09:47:00.755" v="141" actId="1076"/>
          <ac:spMkLst>
            <pc:docMk/>
            <pc:sldMk cId="1376830513" sldId="267"/>
            <ac:spMk id="2" creationId="{240D98FE-AC14-4F07-A1AC-079CAA4FE094}"/>
          </ac:spMkLst>
        </pc:spChg>
        <pc:spChg chg="mod">
          <ac:chgData name="Theresa Reynolds (1912751)" userId="S::1912751@student.uwtsd.ac.uk::33a00228-c561-437c-ac9f-a5586581906f" providerId="AD" clId="Web-{4D946A17-DD72-4622-BF53-35F67222B22C}" dt="2021-07-07T09:48:33.461" v="145" actId="20577"/>
          <ac:spMkLst>
            <pc:docMk/>
            <pc:sldMk cId="1376830513" sldId="267"/>
            <ac:spMk id="3" creationId="{8A33BDB4-CAEA-471F-B1D4-F43B2ED8897B}"/>
          </ac:spMkLst>
        </pc:spChg>
      </pc:sldChg>
      <pc:sldChg chg="modSp new mod ord modClrScheme chgLayout">
        <pc:chgData name="Theresa Reynolds (1912751)" userId="S::1912751@student.uwtsd.ac.uk::33a00228-c561-437c-ac9f-a5586581906f" providerId="AD" clId="Web-{4D946A17-DD72-4622-BF53-35F67222B22C}" dt="2021-07-07T09:51:30.824" v="146"/>
        <pc:sldMkLst>
          <pc:docMk/>
          <pc:sldMk cId="1697110187" sldId="278"/>
        </pc:sldMkLst>
        <pc:spChg chg="mod ord">
          <ac:chgData name="Theresa Reynolds (1912751)" userId="S::1912751@student.uwtsd.ac.uk::33a00228-c561-437c-ac9f-a5586581906f" providerId="AD" clId="Web-{4D946A17-DD72-4622-BF53-35F67222B22C}" dt="2021-07-07T09:44:09.205" v="113" actId="20577"/>
          <ac:spMkLst>
            <pc:docMk/>
            <pc:sldMk cId="1697110187" sldId="278"/>
            <ac:spMk id="2" creationId="{571EE9F6-C61B-43AE-8CA0-919AE94B6121}"/>
          </ac:spMkLst>
        </pc:spChg>
        <pc:spChg chg="mod ord">
          <ac:chgData name="Theresa Reynolds (1912751)" userId="S::1912751@student.uwtsd.ac.uk::33a00228-c561-437c-ac9f-a5586581906f" providerId="AD" clId="Web-{4D946A17-DD72-4622-BF53-35F67222B22C}" dt="2021-07-07T09:46:15.723" v="140" actId="20577"/>
          <ac:spMkLst>
            <pc:docMk/>
            <pc:sldMk cId="1697110187" sldId="278"/>
            <ac:spMk id="3" creationId="{E01E2C14-5790-4EE9-88AA-9F734BC53CCF}"/>
          </ac:spMkLst>
        </pc:spChg>
      </pc:sldChg>
    </pc:docChg>
  </pc:docChgLst>
  <pc:docChgLst>
    <pc:chgData name="Theresa Reynolds (1912751)" userId="S::1912751@student.uwtsd.ac.uk::33a00228-c561-437c-ac9f-a5586581906f" providerId="AD" clId="Web-{F4332E0D-E303-4F64-BBF1-769C854F49E9}"/>
    <pc:docChg chg="modSld">
      <pc:chgData name="Theresa Reynolds (1912751)" userId="S::1912751@student.uwtsd.ac.uk::33a00228-c561-437c-ac9f-a5586581906f" providerId="AD" clId="Web-{F4332E0D-E303-4F64-BBF1-769C854F49E9}" dt="2021-07-02T23:36:05.700" v="2" actId="20577"/>
      <pc:docMkLst>
        <pc:docMk/>
      </pc:docMkLst>
      <pc:sldChg chg="modSp">
        <pc:chgData name="Theresa Reynolds (1912751)" userId="S::1912751@student.uwtsd.ac.uk::33a00228-c561-437c-ac9f-a5586581906f" providerId="AD" clId="Web-{F4332E0D-E303-4F64-BBF1-769C854F49E9}" dt="2021-07-02T23:36:05.700" v="2" actId="20577"/>
        <pc:sldMkLst>
          <pc:docMk/>
          <pc:sldMk cId="3765480007" sldId="261"/>
        </pc:sldMkLst>
        <pc:spChg chg="mod">
          <ac:chgData name="Theresa Reynolds (1912751)" userId="S::1912751@student.uwtsd.ac.uk::33a00228-c561-437c-ac9f-a5586581906f" providerId="AD" clId="Web-{F4332E0D-E303-4F64-BBF1-769C854F49E9}" dt="2021-07-02T23:36:05.700" v="2" actId="20577"/>
          <ac:spMkLst>
            <pc:docMk/>
            <pc:sldMk cId="3765480007" sldId="261"/>
            <ac:spMk id="4" creationId="{1DF38F3A-3EC9-4732-9157-4D21396323AD}"/>
          </ac:spMkLst>
        </pc:spChg>
      </pc:sldChg>
    </pc:docChg>
  </pc:docChgLst>
  <pc:docChgLst>
    <pc:chgData name="Chantelle Elaine Simmonds (1914402)" userId="S::1914402@student.uwtsd.ac.uk::6d4e6908-6b67-4352-8c84-cc7fe278df4a" providerId="AD" clId="Web-{97BDBDF7-6F0F-9978-48F2-6CB4F9D82158}"/>
    <pc:docChg chg="modSld">
      <pc:chgData name="Chantelle Elaine Simmonds (1914402)" userId="S::1914402@student.uwtsd.ac.uk::6d4e6908-6b67-4352-8c84-cc7fe278df4a" providerId="AD" clId="Web-{97BDBDF7-6F0F-9978-48F2-6CB4F9D82158}" dt="2021-07-07T22:42:43.420" v="12" actId="1076"/>
      <pc:docMkLst>
        <pc:docMk/>
      </pc:docMkLst>
      <pc:sldChg chg="modSp">
        <pc:chgData name="Chantelle Elaine Simmonds (1914402)" userId="S::1914402@student.uwtsd.ac.uk::6d4e6908-6b67-4352-8c84-cc7fe278df4a" providerId="AD" clId="Web-{97BDBDF7-6F0F-9978-48F2-6CB4F9D82158}" dt="2021-07-07T22:42:43.420" v="12" actId="1076"/>
        <pc:sldMkLst>
          <pc:docMk/>
          <pc:sldMk cId="1431192651" sldId="277"/>
        </pc:sldMkLst>
        <pc:spChg chg="mod">
          <ac:chgData name="Chantelle Elaine Simmonds (1914402)" userId="S::1914402@student.uwtsd.ac.uk::6d4e6908-6b67-4352-8c84-cc7fe278df4a" providerId="AD" clId="Web-{97BDBDF7-6F0F-9978-48F2-6CB4F9D82158}" dt="2021-07-07T22:42:43.420" v="12" actId="1076"/>
          <ac:spMkLst>
            <pc:docMk/>
            <pc:sldMk cId="1431192651" sldId="277"/>
            <ac:spMk id="2" creationId="{4F882FA3-9E5A-440C-A0A8-383DCAEE0752}"/>
          </ac:spMkLst>
        </pc:spChg>
      </pc:sldChg>
    </pc:docChg>
  </pc:docChgLst>
  <pc:docChgLst>
    <pc:chgData name="Sofia Sacalus (1907696)" userId="S::1907696@student.uwtsd.ac.uk::a3dd765f-5f22-4c2b-bca9-7e98fb070860" providerId="AD" clId="Web-{F02E6220-75B8-0D97-203F-E2C692AE737F}"/>
    <pc:docChg chg="modSld">
      <pc:chgData name="Sofia Sacalus (1907696)" userId="S::1907696@student.uwtsd.ac.uk::a3dd765f-5f22-4c2b-bca9-7e98fb070860" providerId="AD" clId="Web-{F02E6220-75B8-0D97-203F-E2C692AE737F}" dt="2021-06-16T15:33:28.967" v="135" actId="20577"/>
      <pc:docMkLst>
        <pc:docMk/>
      </pc:docMkLst>
      <pc:sldChg chg="modSp">
        <pc:chgData name="Sofia Sacalus (1907696)" userId="S::1907696@student.uwtsd.ac.uk::a3dd765f-5f22-4c2b-bca9-7e98fb070860" providerId="AD" clId="Web-{F02E6220-75B8-0D97-203F-E2C692AE737F}" dt="2021-06-16T15:25:21.630" v="87" actId="20577"/>
        <pc:sldMkLst>
          <pc:docMk/>
          <pc:sldMk cId="1992005537" sldId="259"/>
        </pc:sldMkLst>
        <pc:spChg chg="mod">
          <ac:chgData name="Sofia Sacalus (1907696)" userId="S::1907696@student.uwtsd.ac.uk::a3dd765f-5f22-4c2b-bca9-7e98fb070860" providerId="AD" clId="Web-{F02E6220-75B8-0D97-203F-E2C692AE737F}" dt="2021-06-16T15:25:21.630" v="87" actId="20577"/>
          <ac:spMkLst>
            <pc:docMk/>
            <pc:sldMk cId="1992005537" sldId="259"/>
            <ac:spMk id="3" creationId="{0038DDC4-4B6E-4B99-AB34-16A2CF4C0909}"/>
          </ac:spMkLst>
        </pc:spChg>
      </pc:sldChg>
      <pc:sldChg chg="modSp">
        <pc:chgData name="Sofia Sacalus (1907696)" userId="S::1907696@student.uwtsd.ac.uk::a3dd765f-5f22-4c2b-bca9-7e98fb070860" providerId="AD" clId="Web-{F02E6220-75B8-0D97-203F-E2C692AE737F}" dt="2021-06-16T15:22:46.690" v="79" actId="1076"/>
        <pc:sldMkLst>
          <pc:docMk/>
          <pc:sldMk cId="1802525470" sldId="260"/>
        </pc:sldMkLst>
        <pc:spChg chg="mod">
          <ac:chgData name="Sofia Sacalus (1907696)" userId="S::1907696@student.uwtsd.ac.uk::a3dd765f-5f22-4c2b-bca9-7e98fb070860" providerId="AD" clId="Web-{F02E6220-75B8-0D97-203F-E2C692AE737F}" dt="2021-06-16T15:16:13.574" v="4" actId="1076"/>
          <ac:spMkLst>
            <pc:docMk/>
            <pc:sldMk cId="1802525470" sldId="260"/>
            <ac:spMk id="2" creationId="{1821205D-5E92-4362-9264-8B63BBAE233C}"/>
          </ac:spMkLst>
        </pc:spChg>
        <pc:spChg chg="mod">
          <ac:chgData name="Sofia Sacalus (1907696)" userId="S::1907696@student.uwtsd.ac.uk::a3dd765f-5f22-4c2b-bca9-7e98fb070860" providerId="AD" clId="Web-{F02E6220-75B8-0D97-203F-E2C692AE737F}" dt="2021-06-16T15:22:46.690" v="79" actId="1076"/>
          <ac:spMkLst>
            <pc:docMk/>
            <pc:sldMk cId="1802525470" sldId="260"/>
            <ac:spMk id="3" creationId="{85C74A9D-ACB9-4F82-802A-78DD62EC80FF}"/>
          </ac:spMkLst>
        </pc:spChg>
      </pc:sldChg>
      <pc:sldChg chg="modSp">
        <pc:chgData name="Sofia Sacalus (1907696)" userId="S::1907696@student.uwtsd.ac.uk::a3dd765f-5f22-4c2b-bca9-7e98fb070860" providerId="AD" clId="Web-{F02E6220-75B8-0D97-203F-E2C692AE737F}" dt="2021-06-16T15:33:28.967" v="135" actId="20577"/>
        <pc:sldMkLst>
          <pc:docMk/>
          <pc:sldMk cId="430256267" sldId="262"/>
        </pc:sldMkLst>
        <pc:spChg chg="mod">
          <ac:chgData name="Sofia Sacalus (1907696)" userId="S::1907696@student.uwtsd.ac.uk::a3dd765f-5f22-4c2b-bca9-7e98fb070860" providerId="AD" clId="Web-{F02E6220-75B8-0D97-203F-E2C692AE737F}" dt="2021-06-16T15:33:28.967" v="135" actId="20577"/>
          <ac:spMkLst>
            <pc:docMk/>
            <pc:sldMk cId="430256267" sldId="262"/>
            <ac:spMk id="3" creationId="{0A766589-B9B9-49BB-A608-0D934BEEB846}"/>
          </ac:spMkLst>
        </pc:spChg>
      </pc:sldChg>
    </pc:docChg>
  </pc:docChgLst>
  <pc:docChgLst>
    <pc:chgData name="Halima Rahman (1914850)" userId="S::1914850@student.uwtsd.ac.uk::4aba3d11-8eed-4ed0-a604-07da7927f7e8" providerId="AD" clId="Web-{5A35359F-4393-FDEC-BCF2-A663E443DE76}"/>
    <pc:docChg chg="modSld">
      <pc:chgData name="Halima Rahman (1914850)" userId="S::1914850@student.uwtsd.ac.uk::4aba3d11-8eed-4ed0-a604-07da7927f7e8" providerId="AD" clId="Web-{5A35359F-4393-FDEC-BCF2-A663E443DE76}" dt="2021-06-27T01:08:50.055" v="127" actId="14100"/>
      <pc:docMkLst>
        <pc:docMk/>
      </pc:docMkLst>
      <pc:sldChg chg="modSp">
        <pc:chgData name="Halima Rahman (1914850)" userId="S::1914850@student.uwtsd.ac.uk::4aba3d11-8eed-4ed0-a604-07da7927f7e8" providerId="AD" clId="Web-{5A35359F-4393-FDEC-BCF2-A663E443DE76}" dt="2021-06-27T00:42:53.863" v="70" actId="20577"/>
        <pc:sldMkLst>
          <pc:docMk/>
          <pc:sldMk cId="1802525470" sldId="260"/>
        </pc:sldMkLst>
        <pc:spChg chg="mod">
          <ac:chgData name="Halima Rahman (1914850)" userId="S::1914850@student.uwtsd.ac.uk::4aba3d11-8eed-4ed0-a604-07da7927f7e8" providerId="AD" clId="Web-{5A35359F-4393-FDEC-BCF2-A663E443DE76}" dt="2021-06-27T00:42:53.863" v="70" actId="20577"/>
          <ac:spMkLst>
            <pc:docMk/>
            <pc:sldMk cId="1802525470" sldId="260"/>
            <ac:spMk id="5" creationId="{DA8DF977-16B5-4364-A19A-EF3F44A0D036}"/>
          </ac:spMkLst>
        </pc:spChg>
      </pc:sldChg>
      <pc:sldChg chg="modSp">
        <pc:chgData name="Halima Rahman (1914850)" userId="S::1914850@student.uwtsd.ac.uk::4aba3d11-8eed-4ed0-a604-07da7927f7e8" providerId="AD" clId="Web-{5A35359F-4393-FDEC-BCF2-A663E443DE76}" dt="2021-06-27T01:07:47.270" v="119" actId="20577"/>
        <pc:sldMkLst>
          <pc:docMk/>
          <pc:sldMk cId="3765480007" sldId="261"/>
        </pc:sldMkLst>
        <pc:spChg chg="mod">
          <ac:chgData name="Halima Rahman (1914850)" userId="S::1914850@student.uwtsd.ac.uk::4aba3d11-8eed-4ed0-a604-07da7927f7e8" providerId="AD" clId="Web-{5A35359F-4393-FDEC-BCF2-A663E443DE76}" dt="2021-06-27T01:07:47.270" v="119" actId="20577"/>
          <ac:spMkLst>
            <pc:docMk/>
            <pc:sldMk cId="3765480007" sldId="261"/>
            <ac:spMk id="5" creationId="{6263DF29-5770-4AA4-9C73-FF77F2E489E1}"/>
          </ac:spMkLst>
        </pc:spChg>
      </pc:sldChg>
      <pc:sldChg chg="modSp">
        <pc:chgData name="Halima Rahman (1914850)" userId="S::1914850@student.uwtsd.ac.uk::4aba3d11-8eed-4ed0-a604-07da7927f7e8" providerId="AD" clId="Web-{5A35359F-4393-FDEC-BCF2-A663E443DE76}" dt="2021-06-27T01:08:50.055" v="127" actId="14100"/>
        <pc:sldMkLst>
          <pc:docMk/>
          <pc:sldMk cId="1376830513" sldId="267"/>
        </pc:sldMkLst>
        <pc:spChg chg="mod">
          <ac:chgData name="Halima Rahman (1914850)" userId="S::1914850@student.uwtsd.ac.uk::4aba3d11-8eed-4ed0-a604-07da7927f7e8" providerId="AD" clId="Web-{5A35359F-4393-FDEC-BCF2-A663E443DE76}" dt="2021-06-27T01:08:50.055" v="127" actId="14100"/>
          <ac:spMkLst>
            <pc:docMk/>
            <pc:sldMk cId="1376830513" sldId="267"/>
            <ac:spMk id="2" creationId="{240D98FE-AC14-4F07-A1AC-079CAA4FE094}"/>
          </ac:spMkLst>
        </pc:spChg>
      </pc:sldChg>
    </pc:docChg>
  </pc:docChgLst>
  <pc:docChgLst>
    <pc:chgData name="Nikole Atkinson (1910236)" userId="S::1910236@student.uwtsd.ac.uk::d83a9554-6e36-4029-991f-6488af026bdc" providerId="AD" clId="Web-{69FAC92B-D03F-454A-7543-CB6658442B24}"/>
    <pc:docChg chg="addSld delSld modSld addMainMaster delMainMaster">
      <pc:chgData name="Nikole Atkinson (1910236)" userId="S::1910236@student.uwtsd.ac.uk::d83a9554-6e36-4029-991f-6488af026bdc" providerId="AD" clId="Web-{69FAC92B-D03F-454A-7543-CB6658442B24}" dt="2021-06-28T22:15:47.325" v="366"/>
      <pc:docMkLst>
        <pc:docMk/>
      </pc:docMkLst>
      <pc:sldChg chg="addSp delSp modSp mod modClrScheme delDesignElem chgLayout">
        <pc:chgData name="Nikole Atkinson (1910236)" userId="S::1910236@student.uwtsd.ac.uk::d83a9554-6e36-4029-991f-6488af026bdc" providerId="AD" clId="Web-{69FAC92B-D03F-454A-7543-CB6658442B24}" dt="2021-06-28T19:41:50.377" v="286"/>
        <pc:sldMkLst>
          <pc:docMk/>
          <pc:sldMk cId="109857222" sldId="256"/>
        </pc:sldMkLst>
        <pc:spChg chg="mod ord">
          <ac:chgData name="Nikole Atkinson (1910236)" userId="S::1910236@student.uwtsd.ac.uk::d83a9554-6e36-4029-991f-6488af026bdc" providerId="AD" clId="Web-{69FAC92B-D03F-454A-7543-CB6658442B24}" dt="2021-06-28T19:41:50.377" v="286"/>
          <ac:spMkLst>
            <pc:docMk/>
            <pc:sldMk cId="109857222" sldId="256"/>
            <ac:spMk id="2" creationId="{00000000-0000-0000-0000-000000000000}"/>
          </ac:spMkLst>
        </pc:spChg>
        <pc:spChg chg="mod ord">
          <ac:chgData name="Nikole Atkinson (1910236)" userId="S::1910236@student.uwtsd.ac.uk::d83a9554-6e36-4029-991f-6488af026bdc" providerId="AD" clId="Web-{69FAC92B-D03F-454A-7543-CB6658442B24}" dt="2021-06-28T19:41:50.377" v="286"/>
          <ac:spMkLst>
            <pc:docMk/>
            <pc:sldMk cId="109857222" sldId="256"/>
            <ac:spMk id="3" creationId="{00000000-0000-0000-0000-000000000000}"/>
          </ac:spMkLst>
        </pc:spChg>
        <pc:spChg chg="add del">
          <ac:chgData name="Nikole Atkinson (1910236)" userId="S::1910236@student.uwtsd.ac.uk::d83a9554-6e36-4029-991f-6488af026bdc" providerId="AD" clId="Web-{69FAC92B-D03F-454A-7543-CB6658442B24}" dt="2021-06-28T19:41:50.377" v="286"/>
          <ac:spMkLst>
            <pc:docMk/>
            <pc:sldMk cId="109857222" sldId="256"/>
            <ac:spMk id="69" creationId="{3D5FBB81-B61B-416A-8F5D-A8DDF62530F1}"/>
          </ac:spMkLst>
        </pc:spChg>
        <pc:spChg chg="add del">
          <ac:chgData name="Nikole Atkinson (1910236)" userId="S::1910236@student.uwtsd.ac.uk::d83a9554-6e36-4029-991f-6488af026bdc" providerId="AD" clId="Web-{69FAC92B-D03F-454A-7543-CB6658442B24}" dt="2021-06-28T19:41:50.377" v="286"/>
          <ac:spMkLst>
            <pc:docMk/>
            <pc:sldMk cId="109857222" sldId="256"/>
            <ac:spMk id="71" creationId="{40C0D7D4-D83D-4C58-87D1-955F0A9173D7}"/>
          </ac:spMkLst>
        </pc:spChg>
        <pc:spChg chg="add del">
          <ac:chgData name="Nikole Atkinson (1910236)" userId="S::1910236@student.uwtsd.ac.uk::d83a9554-6e36-4029-991f-6488af026bdc" providerId="AD" clId="Web-{69FAC92B-D03F-454A-7543-CB6658442B24}" dt="2021-06-28T19:41:50.377" v="286"/>
          <ac:spMkLst>
            <pc:docMk/>
            <pc:sldMk cId="109857222" sldId="256"/>
            <ac:spMk id="73" creationId="{0BA56A81-C9DD-4EBA-9E13-32FFB51CFD45}"/>
          </ac:spMkLst>
        </pc:spChg>
        <pc:spChg chg="add del">
          <ac:chgData name="Nikole Atkinson (1910236)" userId="S::1910236@student.uwtsd.ac.uk::d83a9554-6e36-4029-991f-6488af026bdc" providerId="AD" clId="Web-{69FAC92B-D03F-454A-7543-CB6658442B24}" dt="2021-06-28T19:41:50.377" v="286"/>
          <ac:spMkLst>
            <pc:docMk/>
            <pc:sldMk cId="109857222" sldId="256"/>
            <ac:spMk id="75" creationId="{15F9A324-404E-4C5D-AFF0-C5D0D84182B0}"/>
          </ac:spMkLst>
        </pc:spChg>
        <pc:cxnChg chg="add del">
          <ac:chgData name="Nikole Atkinson (1910236)" userId="S::1910236@student.uwtsd.ac.uk::d83a9554-6e36-4029-991f-6488af026bdc" providerId="AD" clId="Web-{69FAC92B-D03F-454A-7543-CB6658442B24}" dt="2021-06-28T19:41:50.377" v="286"/>
          <ac:cxnSpMkLst>
            <pc:docMk/>
            <pc:sldMk cId="109857222" sldId="256"/>
            <ac:cxnSpMk id="67" creationId="{430127AE-B29E-4FDF-99D2-A2F1E7003F74}"/>
          </ac:cxnSpMkLst>
        </pc:cxnChg>
      </pc:sldChg>
      <pc:sldChg chg="addSp delSp modSp mod modClrScheme delDesignElem chgLayout">
        <pc:chgData name="Nikole Atkinson (1910236)" userId="S::1910236@student.uwtsd.ac.uk::d83a9554-6e36-4029-991f-6488af026bdc" providerId="AD" clId="Web-{69FAC92B-D03F-454A-7543-CB6658442B24}" dt="2021-06-28T20:18:32.644" v="364" actId="20577"/>
        <pc:sldMkLst>
          <pc:docMk/>
          <pc:sldMk cId="3838743806" sldId="257"/>
        </pc:sldMkLst>
        <pc:spChg chg="mod ord">
          <ac:chgData name="Nikole Atkinson (1910236)" userId="S::1910236@student.uwtsd.ac.uk::d83a9554-6e36-4029-991f-6488af026bdc" providerId="AD" clId="Web-{69FAC92B-D03F-454A-7543-CB6658442B24}" dt="2021-06-28T19:41:50.377" v="286"/>
          <ac:spMkLst>
            <pc:docMk/>
            <pc:sldMk cId="3838743806" sldId="257"/>
            <ac:spMk id="2" creationId="{9318BFC7-0267-42B0-8071-638BEE499AE7}"/>
          </ac:spMkLst>
        </pc:spChg>
        <pc:spChg chg="mod ord">
          <ac:chgData name="Nikole Atkinson (1910236)" userId="S::1910236@student.uwtsd.ac.uk::d83a9554-6e36-4029-991f-6488af026bdc" providerId="AD" clId="Web-{69FAC92B-D03F-454A-7543-CB6658442B24}" dt="2021-06-28T20:18:32.644" v="364" actId="20577"/>
          <ac:spMkLst>
            <pc:docMk/>
            <pc:sldMk cId="3838743806" sldId="257"/>
            <ac:spMk id="3" creationId="{A1236412-73EE-441D-B965-3B9C642C2A0D}"/>
          </ac:spMkLst>
        </pc:spChg>
        <pc:spChg chg="mod">
          <ac:chgData name="Nikole Atkinson (1910236)" userId="S::1910236@student.uwtsd.ac.uk::d83a9554-6e36-4029-991f-6488af026bdc" providerId="AD" clId="Web-{69FAC92B-D03F-454A-7543-CB6658442B24}" dt="2021-06-28T20:18:07.564" v="358" actId="14100"/>
          <ac:spMkLst>
            <pc:docMk/>
            <pc:sldMk cId="3838743806" sldId="257"/>
            <ac:spMk id="4" creationId="{BBADEB81-A296-41C0-8D2A-36378EE81B73}"/>
          </ac:spMkLst>
        </pc:spChg>
        <pc:spChg chg="add mod ord">
          <ac:chgData name="Nikole Atkinson (1910236)" userId="S::1910236@student.uwtsd.ac.uk::d83a9554-6e36-4029-991f-6488af026bdc" providerId="AD" clId="Web-{69FAC92B-D03F-454A-7543-CB6658442B24}" dt="2021-06-28T19:41:50.377" v="286"/>
          <ac:spMkLst>
            <pc:docMk/>
            <pc:sldMk cId="3838743806" sldId="257"/>
            <ac:spMk id="5" creationId="{63684B39-5D72-4FF5-BAF4-5BF708658C06}"/>
          </ac:spMkLst>
        </pc:spChg>
        <pc:spChg chg="add mod ord">
          <ac:chgData name="Nikole Atkinson (1910236)" userId="S::1910236@student.uwtsd.ac.uk::d83a9554-6e36-4029-991f-6488af026bdc" providerId="AD" clId="Web-{69FAC92B-D03F-454A-7543-CB6658442B24}" dt="2021-06-28T19:41:50.377" v="286"/>
          <ac:spMkLst>
            <pc:docMk/>
            <pc:sldMk cId="3838743806" sldId="257"/>
            <ac:spMk id="8" creationId="{503180C1-1C7D-49C4-9790-91F40050FAE9}"/>
          </ac:spMkLst>
        </pc:spChg>
        <pc:spChg chg="add mod ord">
          <ac:chgData name="Nikole Atkinson (1910236)" userId="S::1910236@student.uwtsd.ac.uk::d83a9554-6e36-4029-991f-6488af026bdc" providerId="AD" clId="Web-{69FAC92B-D03F-454A-7543-CB6658442B24}" dt="2021-06-28T19:41:50.377" v="286"/>
          <ac:spMkLst>
            <pc:docMk/>
            <pc:sldMk cId="3838743806" sldId="257"/>
            <ac:spMk id="9" creationId="{506BB74C-67A5-4649-9CB2-F6BEBA064E26}"/>
          </ac:spMkLst>
        </pc:spChg>
        <pc:spChg chg="del">
          <ac:chgData name="Nikole Atkinson (1910236)" userId="S::1910236@student.uwtsd.ac.uk::d83a9554-6e36-4029-991f-6488af026bdc" providerId="AD" clId="Web-{69FAC92B-D03F-454A-7543-CB6658442B24}" dt="2021-06-28T19:14:06.632" v="45"/>
          <ac:spMkLst>
            <pc:docMk/>
            <pc:sldMk cId="3838743806" sldId="257"/>
            <ac:spMk id="79" creationId="{DA9B8B07-8F81-49AC-8835-B96E502AE602}"/>
          </ac:spMkLst>
        </pc:spChg>
        <pc:spChg chg="del">
          <ac:chgData name="Nikole Atkinson (1910236)" userId="S::1910236@student.uwtsd.ac.uk::d83a9554-6e36-4029-991f-6488af026bdc" providerId="AD" clId="Web-{69FAC92B-D03F-454A-7543-CB6658442B24}" dt="2021-06-28T19:14:06.632" v="45"/>
          <ac:spMkLst>
            <pc:docMk/>
            <pc:sldMk cId="3838743806" sldId="257"/>
            <ac:spMk id="81" creationId="{FFCE32A8-9023-4233-8069-BD496439E44F}"/>
          </ac:spMkLst>
        </pc:spChg>
        <pc:spChg chg="del">
          <ac:chgData name="Nikole Atkinson (1910236)" userId="S::1910236@student.uwtsd.ac.uk::d83a9554-6e36-4029-991f-6488af026bdc" providerId="AD" clId="Web-{69FAC92B-D03F-454A-7543-CB6658442B24}" dt="2021-06-28T19:14:06.632" v="45"/>
          <ac:spMkLst>
            <pc:docMk/>
            <pc:sldMk cId="3838743806" sldId="257"/>
            <ac:spMk id="83" creationId="{A0F97ED8-8309-4F86-B4AF-B4CE4380A350}"/>
          </ac:spMkLst>
        </pc:spChg>
        <pc:spChg chg="del">
          <ac:chgData name="Nikole Atkinson (1910236)" userId="S::1910236@student.uwtsd.ac.uk::d83a9554-6e36-4029-991f-6488af026bdc" providerId="AD" clId="Web-{69FAC92B-D03F-454A-7543-CB6658442B24}" dt="2021-06-28T19:14:06.632" v="45"/>
          <ac:spMkLst>
            <pc:docMk/>
            <pc:sldMk cId="3838743806" sldId="257"/>
            <ac:spMk id="85" creationId="{79579F2F-A4FB-4FC7-879A-E4EAAD7C8249}"/>
          </ac:spMkLst>
        </pc:spChg>
        <pc:spChg chg="del">
          <ac:chgData name="Nikole Atkinson (1910236)" userId="S::1910236@student.uwtsd.ac.uk::d83a9554-6e36-4029-991f-6488af026bdc" providerId="AD" clId="Web-{69FAC92B-D03F-454A-7543-CB6658442B24}" dt="2021-06-28T19:14:06.632" v="45"/>
          <ac:spMkLst>
            <pc:docMk/>
            <pc:sldMk cId="3838743806" sldId="257"/>
            <ac:spMk id="140" creationId="{519666C0-D5A3-44A4-B225-389ABCB925D0}"/>
          </ac:spMkLst>
        </pc:spChg>
        <pc:spChg chg="del">
          <ac:chgData name="Nikole Atkinson (1910236)" userId="S::1910236@student.uwtsd.ac.uk::d83a9554-6e36-4029-991f-6488af026bdc" providerId="AD" clId="Web-{69FAC92B-D03F-454A-7543-CB6658442B24}" dt="2021-06-28T19:14:06.632" v="45"/>
          <ac:spMkLst>
            <pc:docMk/>
            <pc:sldMk cId="3838743806" sldId="257"/>
            <ac:spMk id="141" creationId="{415E655C-898A-48D1-A2C9-53B3FCA9A690}"/>
          </ac:spMkLst>
        </pc:spChg>
        <pc:picChg chg="mod">
          <ac:chgData name="Nikole Atkinson (1910236)" userId="S::1910236@student.uwtsd.ac.uk::d83a9554-6e36-4029-991f-6488af026bdc" providerId="AD" clId="Web-{69FAC92B-D03F-454A-7543-CB6658442B24}" dt="2021-06-28T19:20:14.794" v="111" actId="1076"/>
          <ac:picMkLst>
            <pc:docMk/>
            <pc:sldMk cId="3838743806" sldId="257"/>
            <ac:picMk id="6" creationId="{26BCC5F7-0BD4-431A-BBDF-C197881D45B3}"/>
          </ac:picMkLst>
        </pc:picChg>
        <pc:picChg chg="mod">
          <ac:chgData name="Nikole Atkinson (1910236)" userId="S::1910236@student.uwtsd.ac.uk::d83a9554-6e36-4029-991f-6488af026bdc" providerId="AD" clId="Web-{69FAC92B-D03F-454A-7543-CB6658442B24}" dt="2021-06-28T19:21:44.174" v="114" actId="1076"/>
          <ac:picMkLst>
            <pc:docMk/>
            <pc:sldMk cId="3838743806" sldId="257"/>
            <ac:picMk id="7" creationId="{9BE338D8-8FF4-4523-826D-88A77E950189}"/>
          </ac:picMkLst>
        </pc:picChg>
      </pc:sldChg>
      <pc:sldChg chg="addSp delSp modSp mod modClrScheme delDesignElem chgLayout">
        <pc:chgData name="Nikole Atkinson (1910236)" userId="S::1910236@student.uwtsd.ac.uk::d83a9554-6e36-4029-991f-6488af026bdc" providerId="AD" clId="Web-{69FAC92B-D03F-454A-7543-CB6658442B24}" dt="2021-06-28T19:41:50.377" v="286"/>
        <pc:sldMkLst>
          <pc:docMk/>
          <pc:sldMk cId="2574455419" sldId="258"/>
        </pc:sldMkLst>
        <pc:spChg chg="mod ord">
          <ac:chgData name="Nikole Atkinson (1910236)" userId="S::1910236@student.uwtsd.ac.uk::d83a9554-6e36-4029-991f-6488af026bdc" providerId="AD" clId="Web-{69FAC92B-D03F-454A-7543-CB6658442B24}" dt="2021-06-28T19:41:50.377" v="286"/>
          <ac:spMkLst>
            <pc:docMk/>
            <pc:sldMk cId="2574455419" sldId="258"/>
            <ac:spMk id="2" creationId="{F9D1C5B4-B60A-46BA-92F9-C3688A4F1CA5}"/>
          </ac:spMkLst>
        </pc:spChg>
        <pc:spChg chg="mod ord">
          <ac:chgData name="Nikole Atkinson (1910236)" userId="S::1910236@student.uwtsd.ac.uk::d83a9554-6e36-4029-991f-6488af026bdc" providerId="AD" clId="Web-{69FAC92B-D03F-454A-7543-CB6658442B24}" dt="2021-06-28T19:41:50.377" v="286"/>
          <ac:spMkLst>
            <pc:docMk/>
            <pc:sldMk cId="2574455419" sldId="258"/>
            <ac:spMk id="51" creationId="{65017D08-A984-49D0-9F00-39D59571DBC9}"/>
          </ac:spMkLst>
        </pc:spChg>
        <pc:spChg chg="del">
          <ac:chgData name="Nikole Atkinson (1910236)" userId="S::1910236@student.uwtsd.ac.uk::d83a9554-6e36-4029-991f-6488af026bdc" providerId="AD" clId="Web-{69FAC92B-D03F-454A-7543-CB6658442B24}" dt="2021-06-28T18:59:04.688" v="0"/>
          <ac:spMkLst>
            <pc:docMk/>
            <pc:sldMk cId="2574455419" sldId="258"/>
            <ac:spMk id="63" creationId="{49BB7E9A-6937-4BF0-9F51-A20F197B550F}"/>
          </ac:spMkLst>
        </pc:spChg>
        <pc:spChg chg="del">
          <ac:chgData name="Nikole Atkinson (1910236)" userId="S::1910236@student.uwtsd.ac.uk::d83a9554-6e36-4029-991f-6488af026bdc" providerId="AD" clId="Web-{69FAC92B-D03F-454A-7543-CB6658442B24}" dt="2021-06-28T18:59:04.688" v="0"/>
          <ac:spMkLst>
            <pc:docMk/>
            <pc:sldMk cId="2574455419" sldId="258"/>
            <ac:spMk id="65" creationId="{E0939753-89D7-48A8-8441-B9FF25CE8A7E}"/>
          </ac:spMkLst>
        </pc:spChg>
        <pc:spChg chg="del">
          <ac:chgData name="Nikole Atkinson (1910236)" userId="S::1910236@student.uwtsd.ac.uk::d83a9554-6e36-4029-991f-6488af026bdc" providerId="AD" clId="Web-{69FAC92B-D03F-454A-7543-CB6658442B24}" dt="2021-06-28T18:59:04.688" v="0"/>
          <ac:spMkLst>
            <pc:docMk/>
            <pc:sldMk cId="2574455419" sldId="258"/>
            <ac:spMk id="67" creationId="{9F5CCFC5-858F-4B45-9B10-D49DD0280D20}"/>
          </ac:spMkLst>
        </pc:spChg>
        <pc:spChg chg="del">
          <ac:chgData name="Nikole Atkinson (1910236)" userId="S::1910236@student.uwtsd.ac.uk::d83a9554-6e36-4029-991f-6488af026bdc" providerId="AD" clId="Web-{69FAC92B-D03F-454A-7543-CB6658442B24}" dt="2021-06-28T18:59:04.688" v="0"/>
          <ac:spMkLst>
            <pc:docMk/>
            <pc:sldMk cId="2574455419" sldId="258"/>
            <ac:spMk id="76" creationId="{2348ECDC-D455-4B71-90F6-2ECC12B7983B}"/>
          </ac:spMkLst>
        </pc:spChg>
        <pc:spChg chg="add del">
          <ac:chgData name="Nikole Atkinson (1910236)" userId="S::1910236@student.uwtsd.ac.uk::d83a9554-6e36-4029-991f-6488af026bdc" providerId="AD" clId="Web-{69FAC92B-D03F-454A-7543-CB6658442B24}" dt="2021-06-28T19:41:50.377" v="286"/>
          <ac:spMkLst>
            <pc:docMk/>
            <pc:sldMk cId="2574455419" sldId="258"/>
            <ac:spMk id="78" creationId="{3D5FBB81-B61B-416A-8F5D-A8DDF62530F1}"/>
          </ac:spMkLst>
        </pc:spChg>
        <pc:spChg chg="add del">
          <ac:chgData name="Nikole Atkinson (1910236)" userId="S::1910236@student.uwtsd.ac.uk::d83a9554-6e36-4029-991f-6488af026bdc" providerId="AD" clId="Web-{69FAC92B-D03F-454A-7543-CB6658442B24}" dt="2021-06-28T19:41:50.377" v="286"/>
          <ac:spMkLst>
            <pc:docMk/>
            <pc:sldMk cId="2574455419" sldId="258"/>
            <ac:spMk id="80" creationId="{40C0D7D4-D83D-4C58-87D1-955F0A9173D7}"/>
          </ac:spMkLst>
        </pc:spChg>
        <pc:spChg chg="add del">
          <ac:chgData name="Nikole Atkinson (1910236)" userId="S::1910236@student.uwtsd.ac.uk::d83a9554-6e36-4029-991f-6488af026bdc" providerId="AD" clId="Web-{69FAC92B-D03F-454A-7543-CB6658442B24}" dt="2021-06-28T19:41:50.377" v="286"/>
          <ac:spMkLst>
            <pc:docMk/>
            <pc:sldMk cId="2574455419" sldId="258"/>
            <ac:spMk id="85" creationId="{15F9A324-404E-4C5D-AFF0-C5D0D84182B0}"/>
          </ac:spMkLst>
        </pc:spChg>
        <pc:spChg chg="add del">
          <ac:chgData name="Nikole Atkinson (1910236)" userId="S::1910236@student.uwtsd.ac.uk::d83a9554-6e36-4029-991f-6488af026bdc" providerId="AD" clId="Web-{69FAC92B-D03F-454A-7543-CB6658442B24}" dt="2021-06-28T19:41:50.377" v="286"/>
          <ac:spMkLst>
            <pc:docMk/>
            <pc:sldMk cId="2574455419" sldId="258"/>
            <ac:spMk id="87" creationId="{AC4CE3C4-3600-4353-9FE1-B32D06BEF02B}"/>
          </ac:spMkLst>
        </pc:spChg>
        <pc:picChg chg="mod">
          <ac:chgData name="Nikole Atkinson (1910236)" userId="S::1910236@student.uwtsd.ac.uk::d83a9554-6e36-4029-991f-6488af026bdc" providerId="AD" clId="Web-{69FAC92B-D03F-454A-7543-CB6658442B24}" dt="2021-06-28T18:59:04.688" v="0"/>
          <ac:picMkLst>
            <pc:docMk/>
            <pc:sldMk cId="2574455419" sldId="258"/>
            <ac:picMk id="36" creationId="{72F5FEBF-D7FC-4085-AA9B-0949FD749551}"/>
          </ac:picMkLst>
        </pc:picChg>
      </pc:sldChg>
      <pc:sldChg chg="addSp delSp modSp mod modClrScheme delDesignElem chgLayout">
        <pc:chgData name="Nikole Atkinson (1910236)" userId="S::1910236@student.uwtsd.ac.uk::d83a9554-6e36-4029-991f-6488af026bdc" providerId="AD" clId="Web-{69FAC92B-D03F-454A-7543-CB6658442B24}" dt="2021-06-28T19:41:50.377" v="286"/>
        <pc:sldMkLst>
          <pc:docMk/>
          <pc:sldMk cId="1992005537" sldId="259"/>
        </pc:sldMkLst>
        <pc:spChg chg="mod ord">
          <ac:chgData name="Nikole Atkinson (1910236)" userId="S::1910236@student.uwtsd.ac.uk::d83a9554-6e36-4029-991f-6488af026bdc" providerId="AD" clId="Web-{69FAC92B-D03F-454A-7543-CB6658442B24}" dt="2021-06-28T19:41:50.377" v="286"/>
          <ac:spMkLst>
            <pc:docMk/>
            <pc:sldMk cId="1992005537" sldId="259"/>
            <ac:spMk id="2" creationId="{C86755BE-36BE-4CA5-9329-902BB024A28A}"/>
          </ac:spMkLst>
        </pc:spChg>
        <pc:spChg chg="mod ord">
          <ac:chgData name="Nikole Atkinson (1910236)" userId="S::1910236@student.uwtsd.ac.uk::d83a9554-6e36-4029-991f-6488af026bdc" providerId="AD" clId="Web-{69FAC92B-D03F-454A-7543-CB6658442B24}" dt="2021-06-28T19:41:50.377" v="286"/>
          <ac:spMkLst>
            <pc:docMk/>
            <pc:sldMk cId="1992005537" sldId="259"/>
            <ac:spMk id="3" creationId="{0038DDC4-4B6E-4B99-AB34-16A2CF4C0909}"/>
          </ac:spMkLst>
        </pc:spChg>
        <pc:spChg chg="add del">
          <ac:chgData name="Nikole Atkinson (1910236)" userId="S::1910236@student.uwtsd.ac.uk::d83a9554-6e36-4029-991f-6488af026bdc" providerId="AD" clId="Web-{69FAC92B-D03F-454A-7543-CB6658442B24}" dt="2021-06-28T19:41:50.377" v="286"/>
          <ac:spMkLst>
            <pc:docMk/>
            <pc:sldMk cId="1992005537" sldId="259"/>
            <ac:spMk id="6" creationId="{593B4D24-F4A8-4141-A20A-E0575D199633}"/>
          </ac:spMkLst>
        </pc:spChg>
        <pc:grpChg chg="add del">
          <ac:chgData name="Nikole Atkinson (1910236)" userId="S::1910236@student.uwtsd.ac.uk::d83a9554-6e36-4029-991f-6488af026bdc" providerId="AD" clId="Web-{69FAC92B-D03F-454A-7543-CB6658442B24}" dt="2021-06-28T19:41:50.377" v="286"/>
          <ac:grpSpMkLst>
            <pc:docMk/>
            <pc:sldMk cId="1992005537" sldId="259"/>
            <ac:grpSpMk id="7" creationId="{6CCEEF8A-4A3A-4B35-AA57-D804767F5AD9}"/>
          </ac:grpSpMkLst>
        </pc:grpChg>
      </pc:sldChg>
      <pc:sldChg chg="modSp mod modClrScheme chgLayout">
        <pc:chgData name="Nikole Atkinson (1910236)" userId="S::1910236@student.uwtsd.ac.uk::d83a9554-6e36-4029-991f-6488af026bdc" providerId="AD" clId="Web-{69FAC92B-D03F-454A-7543-CB6658442B24}" dt="2021-06-28T19:41:50.377" v="286"/>
        <pc:sldMkLst>
          <pc:docMk/>
          <pc:sldMk cId="1802525470" sldId="260"/>
        </pc:sldMkLst>
        <pc:spChg chg="mod ord">
          <ac:chgData name="Nikole Atkinson (1910236)" userId="S::1910236@student.uwtsd.ac.uk::d83a9554-6e36-4029-991f-6488af026bdc" providerId="AD" clId="Web-{69FAC92B-D03F-454A-7543-CB6658442B24}" dt="2021-06-28T19:41:50.377" v="286"/>
          <ac:spMkLst>
            <pc:docMk/>
            <pc:sldMk cId="1802525470" sldId="260"/>
            <ac:spMk id="5" creationId="{DA8DF977-16B5-4364-A19A-EF3F44A0D036}"/>
          </ac:spMkLst>
        </pc:spChg>
        <pc:spChg chg="mod ord">
          <ac:chgData name="Nikole Atkinson (1910236)" userId="S::1910236@student.uwtsd.ac.uk::d83a9554-6e36-4029-991f-6488af026bdc" providerId="AD" clId="Web-{69FAC92B-D03F-454A-7543-CB6658442B24}" dt="2021-06-28T19:41:50.377" v="286"/>
          <ac:spMkLst>
            <pc:docMk/>
            <pc:sldMk cId="1802525470" sldId="260"/>
            <ac:spMk id="7" creationId="{5A110CED-5663-4E29-B609-C3E263FE79DD}"/>
          </ac:spMkLst>
        </pc:spChg>
      </pc:sldChg>
      <pc:sldChg chg="addSp delSp modSp mod modClrScheme delDesignElem chgLayout">
        <pc:chgData name="Nikole Atkinson (1910236)" userId="S::1910236@student.uwtsd.ac.uk::d83a9554-6e36-4029-991f-6488af026bdc" providerId="AD" clId="Web-{69FAC92B-D03F-454A-7543-CB6658442B24}" dt="2021-06-28T19:41:50.377" v="286"/>
        <pc:sldMkLst>
          <pc:docMk/>
          <pc:sldMk cId="3765480007" sldId="261"/>
        </pc:sldMkLst>
        <pc:spChg chg="add mod ord">
          <ac:chgData name="Nikole Atkinson (1910236)" userId="S::1910236@student.uwtsd.ac.uk::d83a9554-6e36-4029-991f-6488af026bdc" providerId="AD" clId="Web-{69FAC92B-D03F-454A-7543-CB6658442B24}" dt="2021-06-28T19:41:50.377" v="286"/>
          <ac:spMkLst>
            <pc:docMk/>
            <pc:sldMk cId="3765480007" sldId="261"/>
            <ac:spMk id="3" creationId="{D7F0251D-5BF2-4EE1-982C-F5A916C7C8D1}"/>
          </ac:spMkLst>
        </pc:spChg>
        <pc:spChg chg="add mod ord">
          <ac:chgData name="Nikole Atkinson (1910236)" userId="S::1910236@student.uwtsd.ac.uk::d83a9554-6e36-4029-991f-6488af026bdc" providerId="AD" clId="Web-{69FAC92B-D03F-454A-7543-CB6658442B24}" dt="2021-06-28T19:41:50.377" v="286"/>
          <ac:spMkLst>
            <pc:docMk/>
            <pc:sldMk cId="3765480007" sldId="261"/>
            <ac:spMk id="4" creationId="{1DF38F3A-3EC9-4732-9157-4D21396323AD}"/>
          </ac:spMkLst>
        </pc:spChg>
        <pc:spChg chg="del mod">
          <ac:chgData name="Nikole Atkinson (1910236)" userId="S::1910236@student.uwtsd.ac.uk::d83a9554-6e36-4029-991f-6488af026bdc" providerId="AD" clId="Web-{69FAC92B-D03F-454A-7543-CB6658442B24}" dt="2021-06-28T19:11:22.107" v="34"/>
          <ac:spMkLst>
            <pc:docMk/>
            <pc:sldMk cId="3765480007" sldId="261"/>
            <ac:spMk id="5" creationId="{6263DF29-5770-4AA4-9C73-FF77F2E489E1}"/>
          </ac:spMkLst>
        </pc:spChg>
        <pc:spChg chg="ord">
          <ac:chgData name="Nikole Atkinson (1910236)" userId="S::1910236@student.uwtsd.ac.uk::d83a9554-6e36-4029-991f-6488af026bdc" providerId="AD" clId="Web-{69FAC92B-D03F-454A-7543-CB6658442B24}" dt="2021-06-28T19:11:22.107" v="34"/>
          <ac:spMkLst>
            <pc:docMk/>
            <pc:sldMk cId="3765480007" sldId="261"/>
            <ac:spMk id="9" creationId="{59D17F7F-BDE0-4BC0-8A6A-381D36281E56}"/>
          </ac:spMkLst>
        </pc:spChg>
        <pc:spChg chg="add del">
          <ac:chgData name="Nikole Atkinson (1910236)" userId="S::1910236@student.uwtsd.ac.uk::d83a9554-6e36-4029-991f-6488af026bdc" providerId="AD" clId="Web-{69FAC92B-D03F-454A-7543-CB6658442B24}" dt="2021-06-28T19:41:50.377" v="286"/>
          <ac:spMkLst>
            <pc:docMk/>
            <pc:sldMk cId="3765480007" sldId="261"/>
            <ac:spMk id="11" creationId="{3D5FBB81-B61B-416A-8F5D-A8DDF62530F1}"/>
          </ac:spMkLst>
        </pc:spChg>
        <pc:spChg chg="add del">
          <ac:chgData name="Nikole Atkinson (1910236)" userId="S::1910236@student.uwtsd.ac.uk::d83a9554-6e36-4029-991f-6488af026bdc" providerId="AD" clId="Web-{69FAC92B-D03F-454A-7543-CB6658442B24}" dt="2021-06-28T19:41:50.377" v="286"/>
          <ac:spMkLst>
            <pc:docMk/>
            <pc:sldMk cId="3765480007" sldId="261"/>
            <ac:spMk id="16" creationId="{40C0D7D4-D83D-4C58-87D1-955F0A9173D7}"/>
          </ac:spMkLst>
        </pc:spChg>
        <pc:spChg chg="add del">
          <ac:chgData name="Nikole Atkinson (1910236)" userId="S::1910236@student.uwtsd.ac.uk::d83a9554-6e36-4029-991f-6488af026bdc" providerId="AD" clId="Web-{69FAC92B-D03F-454A-7543-CB6658442B24}" dt="2021-06-28T19:41:50.377" v="286"/>
          <ac:spMkLst>
            <pc:docMk/>
            <pc:sldMk cId="3765480007" sldId="261"/>
            <ac:spMk id="18" creationId="{0BA56A81-C9DD-4EBA-9E13-32FFB51CFD45}"/>
          </ac:spMkLst>
        </pc:spChg>
        <pc:spChg chg="add del">
          <ac:chgData name="Nikole Atkinson (1910236)" userId="S::1910236@student.uwtsd.ac.uk::d83a9554-6e36-4029-991f-6488af026bdc" providerId="AD" clId="Web-{69FAC92B-D03F-454A-7543-CB6658442B24}" dt="2021-06-28T19:41:50.377" v="286"/>
          <ac:spMkLst>
            <pc:docMk/>
            <pc:sldMk cId="3765480007" sldId="261"/>
            <ac:spMk id="20" creationId="{15F9A324-404E-4C5D-AFF0-C5D0D84182B0}"/>
          </ac:spMkLst>
        </pc:spChg>
        <pc:spChg chg="add del">
          <ac:chgData name="Nikole Atkinson (1910236)" userId="S::1910236@student.uwtsd.ac.uk::d83a9554-6e36-4029-991f-6488af026bdc" providerId="AD" clId="Web-{69FAC92B-D03F-454A-7543-CB6658442B24}" dt="2021-06-28T19:10:33.307" v="29"/>
          <ac:spMkLst>
            <pc:docMk/>
            <pc:sldMk cId="3765480007" sldId="261"/>
            <ac:spMk id="64" creationId="{10CE40DC-5723-449B-A365-A61D8C262E93}"/>
          </ac:spMkLst>
        </pc:spChg>
        <pc:spChg chg="add del">
          <ac:chgData name="Nikole Atkinson (1910236)" userId="S::1910236@student.uwtsd.ac.uk::d83a9554-6e36-4029-991f-6488af026bdc" providerId="AD" clId="Web-{69FAC92B-D03F-454A-7543-CB6658442B24}" dt="2021-06-28T19:10:33.307" v="29"/>
          <ac:spMkLst>
            <pc:docMk/>
            <pc:sldMk cId="3765480007" sldId="261"/>
            <ac:spMk id="66" creationId="{28207E96-6DFF-4119-B2EA-3299067D2F45}"/>
          </ac:spMkLst>
        </pc:spChg>
        <pc:spChg chg="add del">
          <ac:chgData name="Nikole Atkinson (1910236)" userId="S::1910236@student.uwtsd.ac.uk::d83a9554-6e36-4029-991f-6488af026bdc" providerId="AD" clId="Web-{69FAC92B-D03F-454A-7543-CB6658442B24}" dt="2021-06-28T19:10:33.307" v="29"/>
          <ac:spMkLst>
            <pc:docMk/>
            <pc:sldMk cId="3765480007" sldId="261"/>
            <ac:spMk id="71" creationId="{9E223C86-12C5-4A60-A21A-D7FC75EFC658}"/>
          </ac:spMkLst>
        </pc:spChg>
        <pc:spChg chg="add del">
          <ac:chgData name="Nikole Atkinson (1910236)" userId="S::1910236@student.uwtsd.ac.uk::d83a9554-6e36-4029-991f-6488af026bdc" providerId="AD" clId="Web-{69FAC92B-D03F-454A-7543-CB6658442B24}" dt="2021-06-28T19:10:33.307" v="29"/>
          <ac:spMkLst>
            <pc:docMk/>
            <pc:sldMk cId="3765480007" sldId="261"/>
            <ac:spMk id="73" creationId="{FA573AF0-3C0B-4895-A7A6-F41B03211538}"/>
          </ac:spMkLst>
        </pc:spChg>
        <pc:spChg chg="add del">
          <ac:chgData name="Nikole Atkinson (1910236)" userId="S::1910236@student.uwtsd.ac.uk::d83a9554-6e36-4029-991f-6488af026bdc" providerId="AD" clId="Web-{69FAC92B-D03F-454A-7543-CB6658442B24}" dt="2021-06-28T19:10:33.307" v="29"/>
          <ac:spMkLst>
            <pc:docMk/>
            <pc:sldMk cId="3765480007" sldId="261"/>
            <ac:spMk id="75" creationId="{62442AC3-A9B0-4865-8A8A-1504FFC6E4D0}"/>
          </ac:spMkLst>
        </pc:spChg>
        <pc:spChg chg="add del">
          <ac:chgData name="Nikole Atkinson (1910236)" userId="S::1910236@student.uwtsd.ac.uk::d83a9554-6e36-4029-991f-6488af026bdc" providerId="AD" clId="Web-{69FAC92B-D03F-454A-7543-CB6658442B24}" dt="2021-06-28T19:10:33.307" v="29"/>
          <ac:spMkLst>
            <pc:docMk/>
            <pc:sldMk cId="3765480007" sldId="261"/>
            <ac:spMk id="77" creationId="{68451DCE-129E-43B6-BA50-3C8339E4618E}"/>
          </ac:spMkLst>
        </pc:spChg>
        <pc:spChg chg="add del">
          <ac:chgData name="Nikole Atkinson (1910236)" userId="S::1910236@student.uwtsd.ac.uk::d83a9554-6e36-4029-991f-6488af026bdc" providerId="AD" clId="Web-{69FAC92B-D03F-454A-7543-CB6658442B24}" dt="2021-06-28T19:11:16.403" v="33"/>
          <ac:spMkLst>
            <pc:docMk/>
            <pc:sldMk cId="3765480007" sldId="261"/>
            <ac:spMk id="80" creationId="{8181FC64-B306-4821-98E2-780662EFC486}"/>
          </ac:spMkLst>
        </pc:spChg>
        <pc:spChg chg="add del">
          <ac:chgData name="Nikole Atkinson (1910236)" userId="S::1910236@student.uwtsd.ac.uk::d83a9554-6e36-4029-991f-6488af026bdc" providerId="AD" clId="Web-{69FAC92B-D03F-454A-7543-CB6658442B24}" dt="2021-06-28T19:11:16.403" v="33"/>
          <ac:spMkLst>
            <pc:docMk/>
            <pc:sldMk cId="3765480007" sldId="261"/>
            <ac:spMk id="81" creationId="{5871FC61-DD4E-47D4-81FD-8A7E7D12B371}"/>
          </ac:spMkLst>
        </pc:spChg>
        <pc:spChg chg="add del">
          <ac:chgData name="Nikole Atkinson (1910236)" userId="S::1910236@student.uwtsd.ac.uk::d83a9554-6e36-4029-991f-6488af026bdc" providerId="AD" clId="Web-{69FAC92B-D03F-454A-7543-CB6658442B24}" dt="2021-06-28T19:11:16.403" v="33"/>
          <ac:spMkLst>
            <pc:docMk/>
            <pc:sldMk cId="3765480007" sldId="261"/>
            <ac:spMk id="83" creationId="{8B598134-D292-43E6-9C55-117198046913}"/>
          </ac:spMkLst>
        </pc:spChg>
        <pc:spChg chg="add del">
          <ac:chgData name="Nikole Atkinson (1910236)" userId="S::1910236@student.uwtsd.ac.uk::d83a9554-6e36-4029-991f-6488af026bdc" providerId="AD" clId="Web-{69FAC92B-D03F-454A-7543-CB6658442B24}" dt="2021-06-28T19:09:25.912" v="28"/>
          <ac:spMkLst>
            <pc:docMk/>
            <pc:sldMk cId="3765480007" sldId="261"/>
            <ac:spMk id="84" creationId="{8181FC64-B306-4821-98E2-780662EFC486}"/>
          </ac:spMkLst>
        </pc:spChg>
        <pc:spChg chg="add del">
          <ac:chgData name="Nikole Atkinson (1910236)" userId="S::1910236@student.uwtsd.ac.uk::d83a9554-6e36-4029-991f-6488af026bdc" providerId="AD" clId="Web-{69FAC92B-D03F-454A-7543-CB6658442B24}" dt="2021-06-28T19:11:16.403" v="33"/>
          <ac:spMkLst>
            <pc:docMk/>
            <pc:sldMk cId="3765480007" sldId="261"/>
            <ac:spMk id="85" creationId="{829A1E2C-5AC8-40FC-99E9-832069D39792}"/>
          </ac:spMkLst>
        </pc:spChg>
        <pc:spChg chg="add del">
          <ac:chgData name="Nikole Atkinson (1910236)" userId="S::1910236@student.uwtsd.ac.uk::d83a9554-6e36-4029-991f-6488af026bdc" providerId="AD" clId="Web-{69FAC92B-D03F-454A-7543-CB6658442B24}" dt="2021-06-28T19:09:25.912" v="28"/>
          <ac:spMkLst>
            <pc:docMk/>
            <pc:sldMk cId="3765480007" sldId="261"/>
            <ac:spMk id="86" creationId="{5871FC61-DD4E-47D4-81FD-8A7E7D12B371}"/>
          </ac:spMkLst>
        </pc:spChg>
        <pc:spChg chg="add del">
          <ac:chgData name="Nikole Atkinson (1910236)" userId="S::1910236@student.uwtsd.ac.uk::d83a9554-6e36-4029-991f-6488af026bdc" providerId="AD" clId="Web-{69FAC92B-D03F-454A-7543-CB6658442B24}" dt="2021-06-28T19:09:25.912" v="28"/>
          <ac:spMkLst>
            <pc:docMk/>
            <pc:sldMk cId="3765480007" sldId="261"/>
            <ac:spMk id="88" creationId="{8B598134-D292-43E6-9C55-117198046913}"/>
          </ac:spMkLst>
        </pc:spChg>
        <pc:spChg chg="add del">
          <ac:chgData name="Nikole Atkinson (1910236)" userId="S::1910236@student.uwtsd.ac.uk::d83a9554-6e36-4029-991f-6488af026bdc" providerId="AD" clId="Web-{69FAC92B-D03F-454A-7543-CB6658442B24}" dt="2021-06-28T19:09:25.912" v="28"/>
          <ac:spMkLst>
            <pc:docMk/>
            <pc:sldMk cId="3765480007" sldId="261"/>
            <ac:spMk id="90" creationId="{829A1E2C-5AC8-40FC-99E9-832069D39792}"/>
          </ac:spMkLst>
        </pc:spChg>
        <pc:picChg chg="mod">
          <ac:chgData name="Nikole Atkinson (1910236)" userId="S::1910236@student.uwtsd.ac.uk::d83a9554-6e36-4029-991f-6488af026bdc" providerId="AD" clId="Web-{69FAC92B-D03F-454A-7543-CB6658442B24}" dt="2021-06-28T19:11:22.107" v="34"/>
          <ac:picMkLst>
            <pc:docMk/>
            <pc:sldMk cId="3765480007" sldId="261"/>
            <ac:picMk id="2" creationId="{0460CF7C-A842-4B0D-A5C6-1C8F33B755EA}"/>
          </ac:picMkLst>
        </pc:picChg>
        <pc:cxnChg chg="add del">
          <ac:chgData name="Nikole Atkinson (1910236)" userId="S::1910236@student.uwtsd.ac.uk::d83a9554-6e36-4029-991f-6488af026bdc" providerId="AD" clId="Web-{69FAC92B-D03F-454A-7543-CB6658442B24}" dt="2021-06-28T19:10:33.307" v="29"/>
          <ac:cxnSpMkLst>
            <pc:docMk/>
            <pc:sldMk cId="3765480007" sldId="261"/>
            <ac:cxnSpMk id="62" creationId="{430127AE-B29E-4FDF-99D2-A2F1E7003F74}"/>
          </ac:cxnSpMkLst>
        </pc:cxnChg>
        <pc:cxnChg chg="add del">
          <ac:chgData name="Nikole Atkinson (1910236)" userId="S::1910236@student.uwtsd.ac.uk::d83a9554-6e36-4029-991f-6488af026bdc" providerId="AD" clId="Web-{69FAC92B-D03F-454A-7543-CB6658442B24}" dt="2021-06-28T19:11:16.403" v="33"/>
          <ac:cxnSpMkLst>
            <pc:docMk/>
            <pc:sldMk cId="3765480007" sldId="261"/>
            <ac:cxnSpMk id="79" creationId="{430127AE-B29E-4FDF-99D2-A2F1E7003F74}"/>
          </ac:cxnSpMkLst>
        </pc:cxnChg>
        <pc:cxnChg chg="add del">
          <ac:chgData name="Nikole Atkinson (1910236)" userId="S::1910236@student.uwtsd.ac.uk::d83a9554-6e36-4029-991f-6488af026bdc" providerId="AD" clId="Web-{69FAC92B-D03F-454A-7543-CB6658442B24}" dt="2021-06-28T19:09:25.912" v="28"/>
          <ac:cxnSpMkLst>
            <pc:docMk/>
            <pc:sldMk cId="3765480007" sldId="261"/>
            <ac:cxnSpMk id="82" creationId="{430127AE-B29E-4FDF-99D2-A2F1E7003F74}"/>
          </ac:cxnSpMkLst>
        </pc:cxnChg>
      </pc:sldChg>
      <pc:sldChg chg="addSp delSp modSp mod modClrScheme delDesignElem chgLayout">
        <pc:chgData name="Nikole Atkinson (1910236)" userId="S::1910236@student.uwtsd.ac.uk::d83a9554-6e36-4029-991f-6488af026bdc" providerId="AD" clId="Web-{69FAC92B-D03F-454A-7543-CB6658442B24}" dt="2021-06-28T19:41:50.377" v="286"/>
        <pc:sldMkLst>
          <pc:docMk/>
          <pc:sldMk cId="884655447" sldId="263"/>
        </pc:sldMkLst>
        <pc:spChg chg="mod ord">
          <ac:chgData name="Nikole Atkinson (1910236)" userId="S::1910236@student.uwtsd.ac.uk::d83a9554-6e36-4029-991f-6488af026bdc" providerId="AD" clId="Web-{69FAC92B-D03F-454A-7543-CB6658442B24}" dt="2021-06-28T19:41:50.377" v="286"/>
          <ac:spMkLst>
            <pc:docMk/>
            <pc:sldMk cId="884655447" sldId="263"/>
            <ac:spMk id="2" creationId="{7712D4A3-AD1A-45C2-8312-5366B8F17CAE}"/>
          </ac:spMkLst>
        </pc:spChg>
        <pc:spChg chg="mod ord">
          <ac:chgData name="Nikole Atkinson (1910236)" userId="S::1910236@student.uwtsd.ac.uk::d83a9554-6e36-4029-991f-6488af026bdc" providerId="AD" clId="Web-{69FAC92B-D03F-454A-7543-CB6658442B24}" dt="2021-06-28T19:41:50.377" v="286"/>
          <ac:spMkLst>
            <pc:docMk/>
            <pc:sldMk cId="884655447" sldId="263"/>
            <ac:spMk id="3" creationId="{759433F6-B8FC-4766-AAED-84074E69830F}"/>
          </ac:spMkLst>
        </pc:spChg>
        <pc:spChg chg="add del">
          <ac:chgData name="Nikole Atkinson (1910236)" userId="S::1910236@student.uwtsd.ac.uk::d83a9554-6e36-4029-991f-6488af026bdc" providerId="AD" clId="Web-{69FAC92B-D03F-454A-7543-CB6658442B24}" dt="2021-06-28T19:41:50.377" v="286"/>
          <ac:spMkLst>
            <pc:docMk/>
            <pc:sldMk cId="884655447" sldId="263"/>
            <ac:spMk id="97" creationId="{8181FC64-B306-4821-98E2-780662EFC486}"/>
          </ac:spMkLst>
        </pc:spChg>
        <pc:spChg chg="add del">
          <ac:chgData name="Nikole Atkinson (1910236)" userId="S::1910236@student.uwtsd.ac.uk::d83a9554-6e36-4029-991f-6488af026bdc" providerId="AD" clId="Web-{69FAC92B-D03F-454A-7543-CB6658442B24}" dt="2021-06-28T19:41:50.377" v="286"/>
          <ac:spMkLst>
            <pc:docMk/>
            <pc:sldMk cId="884655447" sldId="263"/>
            <ac:spMk id="98" creationId="{5871FC61-DD4E-47D4-81FD-8A7E7D12B371}"/>
          </ac:spMkLst>
        </pc:spChg>
        <pc:spChg chg="add del">
          <ac:chgData name="Nikole Atkinson (1910236)" userId="S::1910236@student.uwtsd.ac.uk::d83a9554-6e36-4029-991f-6488af026bdc" providerId="AD" clId="Web-{69FAC92B-D03F-454A-7543-CB6658442B24}" dt="2021-06-28T19:41:50.377" v="286"/>
          <ac:spMkLst>
            <pc:docMk/>
            <pc:sldMk cId="884655447" sldId="263"/>
            <ac:spMk id="99" creationId="{829A1E2C-5AC8-40FC-99E9-832069D39792}"/>
          </ac:spMkLst>
        </pc:spChg>
        <pc:spChg chg="add del">
          <ac:chgData name="Nikole Atkinson (1910236)" userId="S::1910236@student.uwtsd.ac.uk::d83a9554-6e36-4029-991f-6488af026bdc" providerId="AD" clId="Web-{69FAC92B-D03F-454A-7543-CB6658442B24}" dt="2021-06-28T19:41:50.377" v="286"/>
          <ac:spMkLst>
            <pc:docMk/>
            <pc:sldMk cId="884655447" sldId="263"/>
            <ac:spMk id="100" creationId="{55C54A75-E44A-4147-B9D0-FF46CFD31612}"/>
          </ac:spMkLst>
        </pc:spChg>
      </pc:sldChg>
      <pc:sldChg chg="addSp delSp modSp mod modClrScheme delDesignElem chgLayout">
        <pc:chgData name="Nikole Atkinson (1910236)" userId="S::1910236@student.uwtsd.ac.uk::d83a9554-6e36-4029-991f-6488af026bdc" providerId="AD" clId="Web-{69FAC92B-D03F-454A-7543-CB6658442B24}" dt="2021-06-28T20:10:47.473" v="357" actId="20577"/>
        <pc:sldMkLst>
          <pc:docMk/>
          <pc:sldMk cId="2773560927" sldId="264"/>
        </pc:sldMkLst>
        <pc:spChg chg="mod ord">
          <ac:chgData name="Nikole Atkinson (1910236)" userId="S::1910236@student.uwtsd.ac.uk::d83a9554-6e36-4029-991f-6488af026bdc" providerId="AD" clId="Web-{69FAC92B-D03F-454A-7543-CB6658442B24}" dt="2021-06-28T19:41:50.377" v="286"/>
          <ac:spMkLst>
            <pc:docMk/>
            <pc:sldMk cId="2773560927" sldId="264"/>
            <ac:spMk id="2" creationId="{4F5FD312-A513-4BE8-AC82-DFFA9D002438}"/>
          </ac:spMkLst>
        </pc:spChg>
        <pc:spChg chg="add del mod ord">
          <ac:chgData name="Nikole Atkinson (1910236)" userId="S::1910236@student.uwtsd.ac.uk::d83a9554-6e36-4029-991f-6488af026bdc" providerId="AD" clId="Web-{69FAC92B-D03F-454A-7543-CB6658442B24}" dt="2021-06-28T19:28:19.826" v="119"/>
          <ac:spMkLst>
            <pc:docMk/>
            <pc:sldMk cId="2773560927" sldId="264"/>
            <ac:spMk id="3" creationId="{5063EB21-39DC-4656-AF26-6CF625DFA6E1}"/>
          </ac:spMkLst>
        </pc:spChg>
        <pc:spChg chg="add del mod ord">
          <ac:chgData name="Nikole Atkinson (1910236)" userId="S::1910236@student.uwtsd.ac.uk::d83a9554-6e36-4029-991f-6488af026bdc" providerId="AD" clId="Web-{69FAC92B-D03F-454A-7543-CB6658442B24}" dt="2021-06-28T19:28:19.826" v="119"/>
          <ac:spMkLst>
            <pc:docMk/>
            <pc:sldMk cId="2773560927" sldId="264"/>
            <ac:spMk id="4" creationId="{9D20DDFE-9E52-4AF9-BCCE-0A68A915007D}"/>
          </ac:spMkLst>
        </pc:spChg>
        <pc:spChg chg="del mod">
          <ac:chgData name="Nikole Atkinson (1910236)" userId="S::1910236@student.uwtsd.ac.uk::d83a9554-6e36-4029-991f-6488af026bdc" providerId="AD" clId="Web-{69FAC92B-D03F-454A-7543-CB6658442B24}" dt="2021-06-28T19:29:24.705" v="138"/>
          <ac:spMkLst>
            <pc:docMk/>
            <pc:sldMk cId="2773560927" sldId="264"/>
            <ac:spMk id="8" creationId="{02F57C3F-E008-45A1-AAF5-1AEB4CD06A81}"/>
          </ac:spMkLst>
        </pc:spChg>
        <pc:spChg chg="add del mod ord">
          <ac:chgData name="Nikole Atkinson (1910236)" userId="S::1910236@student.uwtsd.ac.uk::d83a9554-6e36-4029-991f-6488af026bdc" providerId="AD" clId="Web-{69FAC92B-D03F-454A-7543-CB6658442B24}" dt="2021-06-28T20:10:47.473" v="357" actId="20577"/>
          <ac:spMkLst>
            <pc:docMk/>
            <pc:sldMk cId="2773560927" sldId="264"/>
            <ac:spMk id="10" creationId="{C86B9484-EFE2-4BEF-A54F-EA4663ECD039}"/>
          </ac:spMkLst>
        </pc:spChg>
        <pc:spChg chg="add del">
          <ac:chgData name="Nikole Atkinson (1910236)" userId="S::1910236@student.uwtsd.ac.uk::d83a9554-6e36-4029-991f-6488af026bdc" providerId="AD" clId="Web-{69FAC92B-D03F-454A-7543-CB6658442B24}" dt="2021-06-28T19:28:26.154" v="121"/>
          <ac:spMkLst>
            <pc:docMk/>
            <pc:sldMk cId="2773560927" sldId="264"/>
            <ac:spMk id="12" creationId="{9B0F7D69-D93C-4C38-A23D-76E000D691CD}"/>
          </ac:spMkLst>
        </pc:spChg>
        <pc:spChg chg="add del">
          <ac:chgData name="Nikole Atkinson (1910236)" userId="S::1910236@student.uwtsd.ac.uk::d83a9554-6e36-4029-991f-6488af026bdc" providerId="AD" clId="Web-{69FAC92B-D03F-454A-7543-CB6658442B24}" dt="2021-06-28T19:28:44.749" v="123"/>
          <ac:spMkLst>
            <pc:docMk/>
            <pc:sldMk cId="2773560927" sldId="264"/>
            <ac:spMk id="13" creationId="{AC14302F-E955-47D0-A56B-D1D1A6953B51}"/>
          </ac:spMkLst>
        </pc:spChg>
        <pc:spChg chg="add del">
          <ac:chgData name="Nikole Atkinson (1910236)" userId="S::1910236@student.uwtsd.ac.uk::d83a9554-6e36-4029-991f-6488af026bdc" providerId="AD" clId="Web-{69FAC92B-D03F-454A-7543-CB6658442B24}" dt="2021-06-28T19:28:44.749" v="123"/>
          <ac:spMkLst>
            <pc:docMk/>
            <pc:sldMk cId="2773560927" sldId="264"/>
            <ac:spMk id="15" creationId="{338E15C2-FFE3-4AD9-B8E8-4B895DB2E1A8}"/>
          </ac:spMkLst>
        </pc:spChg>
        <pc:spChg chg="add del">
          <ac:chgData name="Nikole Atkinson (1910236)" userId="S::1910236@student.uwtsd.ac.uk::d83a9554-6e36-4029-991f-6488af026bdc" providerId="AD" clId="Web-{69FAC92B-D03F-454A-7543-CB6658442B24}" dt="2021-06-28T19:28:26.154" v="121"/>
          <ac:spMkLst>
            <pc:docMk/>
            <pc:sldMk cId="2773560927" sldId="264"/>
            <ac:spMk id="16" creationId="{8CD419D4-EA9D-42D9-BF62-B07F0B7B672B}"/>
          </ac:spMkLst>
        </pc:spChg>
        <pc:spChg chg="add del">
          <ac:chgData name="Nikole Atkinson (1910236)" userId="S::1910236@student.uwtsd.ac.uk::d83a9554-6e36-4029-991f-6488af026bdc" providerId="AD" clId="Web-{69FAC92B-D03F-454A-7543-CB6658442B24}" dt="2021-06-28T19:28:44.749" v="123"/>
          <ac:spMkLst>
            <pc:docMk/>
            <pc:sldMk cId="2773560927" sldId="264"/>
            <ac:spMk id="17" creationId="{A45FD7F6-BF7B-4588-AE38-90035891A149}"/>
          </ac:spMkLst>
        </pc:spChg>
        <pc:spChg chg="add del">
          <ac:chgData name="Nikole Atkinson (1910236)" userId="S::1910236@student.uwtsd.ac.uk::d83a9554-6e36-4029-991f-6488af026bdc" providerId="AD" clId="Web-{69FAC92B-D03F-454A-7543-CB6658442B24}" dt="2021-06-28T19:28:26.154" v="121"/>
          <ac:spMkLst>
            <pc:docMk/>
            <pc:sldMk cId="2773560927" sldId="264"/>
            <ac:spMk id="18" creationId="{1C6FEC9B-9608-4181-A9E5-A1B80E72021C}"/>
          </ac:spMkLst>
        </pc:spChg>
        <pc:spChg chg="add del">
          <ac:chgData name="Nikole Atkinson (1910236)" userId="S::1910236@student.uwtsd.ac.uk::d83a9554-6e36-4029-991f-6488af026bdc" providerId="AD" clId="Web-{69FAC92B-D03F-454A-7543-CB6658442B24}" dt="2021-06-28T19:28:44.749" v="123"/>
          <ac:spMkLst>
            <pc:docMk/>
            <pc:sldMk cId="2773560927" sldId="264"/>
            <ac:spMk id="19" creationId="{CA287970-7F13-4D1F-AF7F-E0B649F25AF8}"/>
          </ac:spMkLst>
        </pc:spChg>
        <pc:spChg chg="add del">
          <ac:chgData name="Nikole Atkinson (1910236)" userId="S::1910236@student.uwtsd.ac.uk::d83a9554-6e36-4029-991f-6488af026bdc" providerId="AD" clId="Web-{69FAC92B-D03F-454A-7543-CB6658442B24}" dt="2021-06-28T19:28:26.154" v="121"/>
          <ac:spMkLst>
            <pc:docMk/>
            <pc:sldMk cId="2773560927" sldId="264"/>
            <ac:spMk id="20" creationId="{AB1564ED-F26F-451D-97D6-A6EC3E83FD55}"/>
          </ac:spMkLst>
        </pc:spChg>
        <pc:spChg chg="add del">
          <ac:chgData name="Nikole Atkinson (1910236)" userId="S::1910236@student.uwtsd.ac.uk::d83a9554-6e36-4029-991f-6488af026bdc" providerId="AD" clId="Web-{69FAC92B-D03F-454A-7543-CB6658442B24}" dt="2021-06-28T19:28:44.749" v="123"/>
          <ac:spMkLst>
            <pc:docMk/>
            <pc:sldMk cId="2773560927" sldId="264"/>
            <ac:spMk id="21" creationId="{F03296FF-275D-4B43-B5B2-F04190E05E67}"/>
          </ac:spMkLst>
        </pc:spChg>
        <pc:spChg chg="add del">
          <ac:chgData name="Nikole Atkinson (1910236)" userId="S::1910236@student.uwtsd.ac.uk::d83a9554-6e36-4029-991f-6488af026bdc" providerId="AD" clId="Web-{69FAC92B-D03F-454A-7543-CB6658442B24}" dt="2021-06-28T19:28:26.154" v="121"/>
          <ac:spMkLst>
            <pc:docMk/>
            <pc:sldMk cId="2773560927" sldId="264"/>
            <ac:spMk id="22" creationId="{0CA184B6-3482-4F43-87F0-BC765DCFD8A8}"/>
          </ac:spMkLst>
        </pc:spChg>
        <pc:spChg chg="add del">
          <ac:chgData name="Nikole Atkinson (1910236)" userId="S::1910236@student.uwtsd.ac.uk::d83a9554-6e36-4029-991f-6488af026bdc" providerId="AD" clId="Web-{69FAC92B-D03F-454A-7543-CB6658442B24}" dt="2021-06-28T19:28:44.749" v="123"/>
          <ac:spMkLst>
            <pc:docMk/>
            <pc:sldMk cId="2773560927" sldId="264"/>
            <ac:spMk id="23" creationId="{CE2CF453-4871-4F22-8746-957F757DAAF8}"/>
          </ac:spMkLst>
        </pc:spChg>
        <pc:spChg chg="add del">
          <ac:chgData name="Nikole Atkinson (1910236)" userId="S::1910236@student.uwtsd.ac.uk::d83a9554-6e36-4029-991f-6488af026bdc" providerId="AD" clId="Web-{69FAC92B-D03F-454A-7543-CB6658442B24}" dt="2021-06-28T19:41:50.377" v="286"/>
          <ac:spMkLst>
            <pc:docMk/>
            <pc:sldMk cId="2773560927" sldId="264"/>
            <ac:spMk id="24" creationId="{47FC6A8B-34F9-40FB-AA2D-E34168F52850}"/>
          </ac:spMkLst>
        </pc:spChg>
        <pc:spChg chg="add del">
          <ac:chgData name="Nikole Atkinson (1910236)" userId="S::1910236@student.uwtsd.ac.uk::d83a9554-6e36-4029-991f-6488af026bdc" providerId="AD" clId="Web-{69FAC92B-D03F-454A-7543-CB6658442B24}" dt="2021-06-28T19:28:44.749" v="123"/>
          <ac:spMkLst>
            <pc:docMk/>
            <pc:sldMk cId="2773560927" sldId="264"/>
            <ac:spMk id="25" creationId="{3705B420-CA19-4291-B5C3-B6AA9196864E}"/>
          </ac:spMkLst>
        </pc:spChg>
        <pc:spChg chg="add del">
          <ac:chgData name="Nikole Atkinson (1910236)" userId="S::1910236@student.uwtsd.ac.uk::d83a9554-6e36-4029-991f-6488af026bdc" providerId="AD" clId="Web-{69FAC92B-D03F-454A-7543-CB6658442B24}" dt="2021-06-28T19:28:26.154" v="121"/>
          <ac:spMkLst>
            <pc:docMk/>
            <pc:sldMk cId="2773560927" sldId="264"/>
            <ac:spMk id="27" creationId="{6C869923-8380-4244-9548-802C330638A0}"/>
          </ac:spMkLst>
        </pc:spChg>
        <pc:spChg chg="add del">
          <ac:chgData name="Nikole Atkinson (1910236)" userId="S::1910236@student.uwtsd.ac.uk::d83a9554-6e36-4029-991f-6488af026bdc" providerId="AD" clId="Web-{69FAC92B-D03F-454A-7543-CB6658442B24}" dt="2021-06-28T19:28:26.154" v="121"/>
          <ac:spMkLst>
            <pc:docMk/>
            <pc:sldMk cId="2773560927" sldId="264"/>
            <ac:spMk id="29" creationId="{C06255F2-BC67-4DDE-B34E-AC4BA21838CC}"/>
          </ac:spMkLst>
        </pc:spChg>
        <pc:spChg chg="add del">
          <ac:chgData name="Nikole Atkinson (1910236)" userId="S::1910236@student.uwtsd.ac.uk::d83a9554-6e36-4029-991f-6488af026bdc" providerId="AD" clId="Web-{69FAC92B-D03F-454A-7543-CB6658442B24}" dt="2021-06-28T19:28:26.154" v="121"/>
          <ac:spMkLst>
            <pc:docMk/>
            <pc:sldMk cId="2773560927" sldId="264"/>
            <ac:spMk id="31" creationId="{55169443-FCCD-4C0A-8C69-18CD3FA0968D}"/>
          </ac:spMkLst>
        </pc:spChg>
        <pc:spChg chg="add del">
          <ac:chgData name="Nikole Atkinson (1910236)" userId="S::1910236@student.uwtsd.ac.uk::d83a9554-6e36-4029-991f-6488af026bdc" providerId="AD" clId="Web-{69FAC92B-D03F-454A-7543-CB6658442B24}" dt="2021-06-28T19:28:26.154" v="121"/>
          <ac:spMkLst>
            <pc:docMk/>
            <pc:sldMk cId="2773560927" sldId="264"/>
            <ac:spMk id="33" creationId="{AC8EEB0F-BA72-49AC-956F-331B60FDE79E}"/>
          </ac:spMkLst>
        </pc:spChg>
        <pc:spChg chg="add del">
          <ac:chgData name="Nikole Atkinson (1910236)" userId="S::1910236@student.uwtsd.ac.uk::d83a9554-6e36-4029-991f-6488af026bdc" providerId="AD" clId="Web-{69FAC92B-D03F-454A-7543-CB6658442B24}" dt="2021-06-28T19:28:26.154" v="121"/>
          <ac:spMkLst>
            <pc:docMk/>
            <pc:sldMk cId="2773560927" sldId="264"/>
            <ac:spMk id="35" creationId="{8CC700D5-9809-43F4-89D5-7DBBCB0DCC10}"/>
          </ac:spMkLst>
        </pc:spChg>
        <pc:spChg chg="add del">
          <ac:chgData name="Nikole Atkinson (1910236)" userId="S::1910236@student.uwtsd.ac.uk::d83a9554-6e36-4029-991f-6488af026bdc" providerId="AD" clId="Web-{69FAC92B-D03F-454A-7543-CB6658442B24}" dt="2021-06-28T19:28:26.154" v="121"/>
          <ac:spMkLst>
            <pc:docMk/>
            <pc:sldMk cId="2773560927" sldId="264"/>
            <ac:spMk id="37" creationId="{C7163242-6303-46DC-BAC1-2A204F061321}"/>
          </ac:spMkLst>
        </pc:spChg>
        <pc:spChg chg="add del">
          <ac:chgData name="Nikole Atkinson (1910236)" userId="S::1910236@student.uwtsd.ac.uk::d83a9554-6e36-4029-991f-6488af026bdc" providerId="AD" clId="Web-{69FAC92B-D03F-454A-7543-CB6658442B24}" dt="2021-06-28T19:28:26.154" v="121"/>
          <ac:spMkLst>
            <pc:docMk/>
            <pc:sldMk cId="2773560927" sldId="264"/>
            <ac:spMk id="39" creationId="{805C4C40-D70E-4C4F-B228-98A0A6132603}"/>
          </ac:spMkLst>
        </pc:spChg>
        <pc:grpChg chg="add del">
          <ac:chgData name="Nikole Atkinson (1910236)" userId="S::1910236@student.uwtsd.ac.uk::d83a9554-6e36-4029-991f-6488af026bdc" providerId="AD" clId="Web-{69FAC92B-D03F-454A-7543-CB6658442B24}" dt="2021-06-28T19:41:50.377" v="286"/>
          <ac:grpSpMkLst>
            <pc:docMk/>
            <pc:sldMk cId="2773560927" sldId="264"/>
            <ac:grpSpMk id="26" creationId="{D4D684F8-91BF-481C-A965-722756A383D0}"/>
          </ac:grpSpMkLst>
        </pc:grpChg>
        <pc:picChg chg="add del">
          <ac:chgData name="Nikole Atkinson (1910236)" userId="S::1910236@student.uwtsd.ac.uk::d83a9554-6e36-4029-991f-6488af026bdc" providerId="AD" clId="Web-{69FAC92B-D03F-454A-7543-CB6658442B24}" dt="2021-06-28T19:28:26.154" v="121"/>
          <ac:picMkLst>
            <pc:docMk/>
            <pc:sldMk cId="2773560927" sldId="264"/>
            <ac:picMk id="14" creationId="{73F8338B-110F-4419-92BB-5C725D9F467F}"/>
          </ac:picMkLst>
        </pc:picChg>
        <pc:cxnChg chg="add del">
          <ac:chgData name="Nikole Atkinson (1910236)" userId="S::1910236@student.uwtsd.ac.uk::d83a9554-6e36-4029-991f-6488af026bdc" providerId="AD" clId="Web-{69FAC92B-D03F-454A-7543-CB6658442B24}" dt="2021-06-28T19:28:44.749" v="123"/>
          <ac:cxnSpMkLst>
            <pc:docMk/>
            <pc:sldMk cId="2773560927" sldId="264"/>
            <ac:cxnSpMk id="11" creationId="{430127AE-B29E-4FDF-99D2-A2F1E7003F74}"/>
          </ac:cxnSpMkLst>
        </pc:cxnChg>
      </pc:sldChg>
      <pc:sldChg chg="modSp mod modClrScheme chgLayout">
        <pc:chgData name="Nikole Atkinson (1910236)" userId="S::1910236@student.uwtsd.ac.uk::d83a9554-6e36-4029-991f-6488af026bdc" providerId="AD" clId="Web-{69FAC92B-D03F-454A-7543-CB6658442B24}" dt="2021-06-28T19:41:50.377" v="286"/>
        <pc:sldMkLst>
          <pc:docMk/>
          <pc:sldMk cId="3759738831" sldId="266"/>
        </pc:sldMkLst>
        <pc:spChg chg="mod ord">
          <ac:chgData name="Nikole Atkinson (1910236)" userId="S::1910236@student.uwtsd.ac.uk::d83a9554-6e36-4029-991f-6488af026bdc" providerId="AD" clId="Web-{69FAC92B-D03F-454A-7543-CB6658442B24}" dt="2021-06-28T19:41:50.377" v="286"/>
          <ac:spMkLst>
            <pc:docMk/>
            <pc:sldMk cId="3759738831" sldId="266"/>
            <ac:spMk id="2" creationId="{6503FDC6-C5E6-4B87-82FC-C45F1A333B75}"/>
          </ac:spMkLst>
        </pc:spChg>
        <pc:spChg chg="mod ord">
          <ac:chgData name="Nikole Atkinson (1910236)" userId="S::1910236@student.uwtsd.ac.uk::d83a9554-6e36-4029-991f-6488af026bdc" providerId="AD" clId="Web-{69FAC92B-D03F-454A-7543-CB6658442B24}" dt="2021-06-28T19:41:50.377" v="286"/>
          <ac:spMkLst>
            <pc:docMk/>
            <pc:sldMk cId="3759738831" sldId="266"/>
            <ac:spMk id="3" creationId="{A90866B5-EAC1-4160-A8D0-612D18BB0CC8}"/>
          </ac:spMkLst>
        </pc:spChg>
      </pc:sldChg>
      <pc:sldChg chg="mod modClrScheme chgLayout">
        <pc:chgData name="Nikole Atkinson (1910236)" userId="S::1910236@student.uwtsd.ac.uk::d83a9554-6e36-4029-991f-6488af026bdc" providerId="AD" clId="Web-{69FAC92B-D03F-454A-7543-CB6658442B24}" dt="2021-06-28T19:41:50.377" v="286"/>
        <pc:sldMkLst>
          <pc:docMk/>
          <pc:sldMk cId="1376830513" sldId="267"/>
        </pc:sldMkLst>
      </pc:sldChg>
      <pc:sldChg chg="mod modClrScheme chgLayout">
        <pc:chgData name="Nikole Atkinson (1910236)" userId="S::1910236@student.uwtsd.ac.uk::d83a9554-6e36-4029-991f-6488af026bdc" providerId="AD" clId="Web-{69FAC92B-D03F-454A-7543-CB6658442B24}" dt="2021-06-28T19:41:50.377" v="286"/>
        <pc:sldMkLst>
          <pc:docMk/>
          <pc:sldMk cId="2268619247" sldId="268"/>
        </pc:sldMkLst>
      </pc:sldChg>
      <pc:sldChg chg="addSp delSp modSp mod modClrScheme delDesignElem chgLayout">
        <pc:chgData name="Nikole Atkinson (1910236)" userId="S::1910236@student.uwtsd.ac.uk::d83a9554-6e36-4029-991f-6488af026bdc" providerId="AD" clId="Web-{69FAC92B-D03F-454A-7543-CB6658442B24}" dt="2021-06-28T19:41:50.377" v="286"/>
        <pc:sldMkLst>
          <pc:docMk/>
          <pc:sldMk cId="3289958427" sldId="269"/>
        </pc:sldMkLst>
        <pc:spChg chg="add del">
          <ac:chgData name="Nikole Atkinson (1910236)" userId="S::1910236@student.uwtsd.ac.uk::d83a9554-6e36-4029-991f-6488af026bdc" providerId="AD" clId="Web-{69FAC92B-D03F-454A-7543-CB6658442B24}" dt="2021-06-28T19:41:50.377" v="286"/>
          <ac:spMkLst>
            <pc:docMk/>
            <pc:sldMk cId="3289958427" sldId="269"/>
            <ac:spMk id="22" creationId="{49BB7E9A-6937-4BF0-9F51-A20F197B550F}"/>
          </ac:spMkLst>
        </pc:spChg>
        <pc:spChg chg="add del">
          <ac:chgData name="Nikole Atkinson (1910236)" userId="S::1910236@student.uwtsd.ac.uk::d83a9554-6e36-4029-991f-6488af026bdc" providerId="AD" clId="Web-{69FAC92B-D03F-454A-7543-CB6658442B24}" dt="2021-06-28T19:41:50.377" v="286"/>
          <ac:spMkLst>
            <pc:docMk/>
            <pc:sldMk cId="3289958427" sldId="269"/>
            <ac:spMk id="27" creationId="{E0939753-89D7-48A8-8441-B9FF25CE8A7E}"/>
          </ac:spMkLst>
        </pc:spChg>
        <pc:spChg chg="add del">
          <ac:chgData name="Nikole Atkinson (1910236)" userId="S::1910236@student.uwtsd.ac.uk::d83a9554-6e36-4029-991f-6488af026bdc" providerId="AD" clId="Web-{69FAC92B-D03F-454A-7543-CB6658442B24}" dt="2021-06-28T19:41:50.377" v="286"/>
          <ac:spMkLst>
            <pc:docMk/>
            <pc:sldMk cId="3289958427" sldId="269"/>
            <ac:spMk id="29" creationId="{9F5CCFC5-858F-4B45-9B10-D49DD0280D20}"/>
          </ac:spMkLst>
        </pc:spChg>
        <pc:spChg chg="add del">
          <ac:chgData name="Nikole Atkinson (1910236)" userId="S::1910236@student.uwtsd.ac.uk::d83a9554-6e36-4029-991f-6488af026bdc" providerId="AD" clId="Web-{69FAC92B-D03F-454A-7543-CB6658442B24}" dt="2021-06-28T19:41:50.377" v="286"/>
          <ac:spMkLst>
            <pc:docMk/>
            <pc:sldMk cId="3289958427" sldId="269"/>
            <ac:spMk id="31" creationId="{2348ECDC-D455-4B71-90F6-2ECC12B7983B}"/>
          </ac:spMkLst>
        </pc:spChg>
        <pc:graphicFrameChg chg="mod ord">
          <ac:chgData name="Nikole Atkinson (1910236)" userId="S::1910236@student.uwtsd.ac.uk::d83a9554-6e36-4029-991f-6488af026bdc" providerId="AD" clId="Web-{69FAC92B-D03F-454A-7543-CB6658442B24}" dt="2021-06-28T19:41:50.377" v="286"/>
          <ac:graphicFrameMkLst>
            <pc:docMk/>
            <pc:sldMk cId="3289958427" sldId="269"/>
            <ac:graphicFrameMk id="5" creationId="{544FC841-42D8-4CA4-840F-A2F87EC5CF2C}"/>
          </ac:graphicFrameMkLst>
        </pc:graphicFrameChg>
      </pc:sldChg>
      <pc:sldChg chg="modSp mod modClrScheme chgLayout">
        <pc:chgData name="Nikole Atkinson (1910236)" userId="S::1910236@student.uwtsd.ac.uk::d83a9554-6e36-4029-991f-6488af026bdc" providerId="AD" clId="Web-{69FAC92B-D03F-454A-7543-CB6658442B24}" dt="2021-06-28T19:41:50.377" v="286"/>
        <pc:sldMkLst>
          <pc:docMk/>
          <pc:sldMk cId="1602245129" sldId="270"/>
        </pc:sldMkLst>
        <pc:spChg chg="mod ord">
          <ac:chgData name="Nikole Atkinson (1910236)" userId="S::1910236@student.uwtsd.ac.uk::d83a9554-6e36-4029-991f-6488af026bdc" providerId="AD" clId="Web-{69FAC92B-D03F-454A-7543-CB6658442B24}" dt="2021-06-28T19:41:50.377" v="286"/>
          <ac:spMkLst>
            <pc:docMk/>
            <pc:sldMk cId="1602245129" sldId="270"/>
            <ac:spMk id="3" creationId="{797C74B3-7414-419E-A2EB-B5CFC940630A}"/>
          </ac:spMkLst>
        </pc:spChg>
      </pc:sldChg>
      <pc:sldChg chg="mod modClrScheme chgLayout">
        <pc:chgData name="Nikole Atkinson (1910236)" userId="S::1910236@student.uwtsd.ac.uk::d83a9554-6e36-4029-991f-6488af026bdc" providerId="AD" clId="Web-{69FAC92B-D03F-454A-7543-CB6658442B24}" dt="2021-06-28T19:41:50.377" v="286"/>
        <pc:sldMkLst>
          <pc:docMk/>
          <pc:sldMk cId="786898419" sldId="271"/>
        </pc:sldMkLst>
      </pc:sldChg>
      <pc:sldChg chg="new del">
        <pc:chgData name="Nikole Atkinson (1910236)" userId="S::1910236@student.uwtsd.ac.uk::d83a9554-6e36-4029-991f-6488af026bdc" providerId="AD" clId="Web-{69FAC92B-D03F-454A-7543-CB6658442B24}" dt="2021-06-28T22:15:47.325" v="366"/>
        <pc:sldMkLst>
          <pc:docMk/>
          <pc:sldMk cId="3634704644" sldId="272"/>
        </pc:sldMkLst>
      </pc:sldChg>
      <pc:sldMasterChg chg="add del addSldLayout delSldLayout">
        <pc:chgData name="Nikole Atkinson (1910236)" userId="S::1910236@student.uwtsd.ac.uk::d83a9554-6e36-4029-991f-6488af026bdc" providerId="AD" clId="Web-{69FAC92B-D03F-454A-7543-CB6658442B24}" dt="2021-06-28T19:41:50.377" v="286"/>
        <pc:sldMasterMkLst>
          <pc:docMk/>
          <pc:sldMasterMk cId="146232317" sldId="2147484052"/>
        </pc:sldMasterMkLst>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3296541830" sldId="2147484041"/>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1926014413" sldId="2147484042"/>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3616404652" sldId="2147484043"/>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8813119" sldId="2147484044"/>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2386552291" sldId="2147484045"/>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4240087708" sldId="2147484046"/>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3278746096" sldId="2147484047"/>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822754796" sldId="2147484048"/>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1536137322" sldId="2147484049"/>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3414078920" sldId="2147484050"/>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458732095" sldId="2147484051"/>
          </pc:sldLayoutMkLst>
        </pc:sldLayoutChg>
      </pc:sldMasterChg>
      <pc:sldMasterChg chg="add del addSldLayout delSldLayout modSldLayout">
        <pc:chgData name="Nikole Atkinson (1910236)" userId="S::1910236@student.uwtsd.ac.uk::d83a9554-6e36-4029-991f-6488af026bdc" providerId="AD" clId="Web-{69FAC92B-D03F-454A-7543-CB6658442B24}" dt="2021-06-28T19:41:50.377" v="286"/>
        <pc:sldMasterMkLst>
          <pc:docMk/>
          <pc:sldMasterMk cId="3137733592" sldId="2147484053"/>
        </pc:sldMasterMkLst>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2813780340" sldId="2147484054"/>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454675983" sldId="2147484055"/>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1890898631" sldId="2147484056"/>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2397500606" sldId="2147484057"/>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774179237" sldId="2147484058"/>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2807637669" sldId="2147484059"/>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1717244557" sldId="2147484060"/>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2033570972" sldId="2147484061"/>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3775311559" sldId="2147484062"/>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854618558" sldId="2147484063"/>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2820095417" sldId="2147484064"/>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3988195356" sldId="2147484065"/>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1283828895" sldId="2147484066"/>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734173456" sldId="2147484067"/>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1345887813" sldId="2147484068"/>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825686163" sldId="2147484069"/>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3242774822" sldId="2147484070"/>
          </pc:sldLayoutMkLst>
        </pc:sldLayoutChg>
      </pc:sldMasterChg>
    </pc:docChg>
  </pc:docChgLst>
  <pc:docChgLst>
    <pc:chgData name="Sofia Sacalus (1907696)" userId="S::1907696@student.uwtsd.ac.uk::a3dd765f-5f22-4c2b-bca9-7e98fb070860" providerId="AD" clId="Web-{7E00C954-A05F-0C7E-FB42-6454AC865A0F}"/>
    <pc:docChg chg="delSld modSld">
      <pc:chgData name="Sofia Sacalus (1907696)" userId="S::1907696@student.uwtsd.ac.uk::a3dd765f-5f22-4c2b-bca9-7e98fb070860" providerId="AD" clId="Web-{7E00C954-A05F-0C7E-FB42-6454AC865A0F}" dt="2021-06-21T17:39:30.551" v="51" actId="20577"/>
      <pc:docMkLst>
        <pc:docMk/>
      </pc:docMkLst>
      <pc:sldChg chg="modSp">
        <pc:chgData name="Sofia Sacalus (1907696)" userId="S::1907696@student.uwtsd.ac.uk::a3dd765f-5f22-4c2b-bca9-7e98fb070860" providerId="AD" clId="Web-{7E00C954-A05F-0C7E-FB42-6454AC865A0F}" dt="2021-06-21T17:31:10.133" v="26" actId="20577"/>
        <pc:sldMkLst>
          <pc:docMk/>
          <pc:sldMk cId="1992005537" sldId="259"/>
        </pc:sldMkLst>
        <pc:spChg chg="mod">
          <ac:chgData name="Sofia Sacalus (1907696)" userId="S::1907696@student.uwtsd.ac.uk::a3dd765f-5f22-4c2b-bca9-7e98fb070860" providerId="AD" clId="Web-{7E00C954-A05F-0C7E-FB42-6454AC865A0F}" dt="2021-06-21T17:31:10.133" v="26" actId="20577"/>
          <ac:spMkLst>
            <pc:docMk/>
            <pc:sldMk cId="1992005537" sldId="259"/>
            <ac:spMk id="3" creationId="{0038DDC4-4B6E-4B99-AB34-16A2CF4C0909}"/>
          </ac:spMkLst>
        </pc:spChg>
      </pc:sldChg>
      <pc:sldChg chg="addSp delSp modSp">
        <pc:chgData name="Sofia Sacalus (1907696)" userId="S::1907696@student.uwtsd.ac.uk::a3dd765f-5f22-4c2b-bca9-7e98fb070860" providerId="AD" clId="Web-{7E00C954-A05F-0C7E-FB42-6454AC865A0F}" dt="2021-06-21T17:39:30.551" v="51" actId="20577"/>
        <pc:sldMkLst>
          <pc:docMk/>
          <pc:sldMk cId="1802525470" sldId="260"/>
        </pc:sldMkLst>
        <pc:spChg chg="del mod">
          <ac:chgData name="Sofia Sacalus (1907696)" userId="S::1907696@student.uwtsd.ac.uk::a3dd765f-5f22-4c2b-bca9-7e98fb070860" providerId="AD" clId="Web-{7E00C954-A05F-0C7E-FB42-6454AC865A0F}" dt="2021-06-21T16:46:04.380" v="2"/>
          <ac:spMkLst>
            <pc:docMk/>
            <pc:sldMk cId="1802525470" sldId="260"/>
            <ac:spMk id="2" creationId="{1821205D-5E92-4362-9264-8B63BBAE233C}"/>
          </ac:spMkLst>
        </pc:spChg>
        <pc:spChg chg="del">
          <ac:chgData name="Sofia Sacalus (1907696)" userId="S::1907696@student.uwtsd.ac.uk::a3dd765f-5f22-4c2b-bca9-7e98fb070860" providerId="AD" clId="Web-{7E00C954-A05F-0C7E-FB42-6454AC865A0F}" dt="2021-06-21T16:46:04.318" v="1"/>
          <ac:spMkLst>
            <pc:docMk/>
            <pc:sldMk cId="1802525470" sldId="260"/>
            <ac:spMk id="3" creationId="{85C74A9D-ACB9-4F82-802A-78DD62EC80FF}"/>
          </ac:spMkLst>
        </pc:spChg>
        <pc:spChg chg="add mod">
          <ac:chgData name="Sofia Sacalus (1907696)" userId="S::1907696@student.uwtsd.ac.uk::a3dd765f-5f22-4c2b-bca9-7e98fb070860" providerId="AD" clId="Web-{7E00C954-A05F-0C7E-FB42-6454AC865A0F}" dt="2021-06-21T17:39:30.551" v="51" actId="20577"/>
          <ac:spMkLst>
            <pc:docMk/>
            <pc:sldMk cId="1802525470" sldId="260"/>
            <ac:spMk id="5" creationId="{DA8DF977-16B5-4364-A19A-EF3F44A0D036}"/>
          </ac:spMkLst>
        </pc:spChg>
        <pc:spChg chg="add mod">
          <ac:chgData name="Sofia Sacalus (1907696)" userId="S::1907696@student.uwtsd.ac.uk::a3dd765f-5f22-4c2b-bca9-7e98fb070860" providerId="AD" clId="Web-{7E00C954-A05F-0C7E-FB42-6454AC865A0F}" dt="2021-06-21T17:36:20.087" v="49" actId="20577"/>
          <ac:spMkLst>
            <pc:docMk/>
            <pc:sldMk cId="1802525470" sldId="260"/>
            <ac:spMk id="7" creationId="{5A110CED-5663-4E29-B609-C3E263FE79DD}"/>
          </ac:spMkLst>
        </pc:spChg>
      </pc:sldChg>
      <pc:sldChg chg="del">
        <pc:chgData name="Sofia Sacalus (1907696)" userId="S::1907696@student.uwtsd.ac.uk::a3dd765f-5f22-4c2b-bca9-7e98fb070860" providerId="AD" clId="Web-{7E00C954-A05F-0C7E-FB42-6454AC865A0F}" dt="2021-06-21T16:46:04.443" v="3"/>
        <pc:sldMkLst>
          <pc:docMk/>
          <pc:sldMk cId="430256267" sldId="262"/>
        </pc:sldMkLst>
      </pc:sldChg>
      <pc:sldChg chg="del">
        <pc:chgData name="Sofia Sacalus (1907696)" userId="S::1907696@student.uwtsd.ac.uk::a3dd765f-5f22-4c2b-bca9-7e98fb070860" providerId="AD" clId="Web-{7E00C954-A05F-0C7E-FB42-6454AC865A0F}" dt="2021-06-21T16:46:58.914" v="8"/>
        <pc:sldMkLst>
          <pc:docMk/>
          <pc:sldMk cId="1661735968" sldId="265"/>
        </pc:sldMkLst>
      </pc:sldChg>
      <pc:sldChg chg="modSp">
        <pc:chgData name="Sofia Sacalus (1907696)" userId="S::1907696@student.uwtsd.ac.uk::a3dd765f-5f22-4c2b-bca9-7e98fb070860" providerId="AD" clId="Web-{7E00C954-A05F-0C7E-FB42-6454AC865A0F}" dt="2021-06-21T17:31:14.102" v="27" actId="20577"/>
        <pc:sldMkLst>
          <pc:docMk/>
          <pc:sldMk cId="3759738831" sldId="266"/>
        </pc:sldMkLst>
        <pc:spChg chg="mod">
          <ac:chgData name="Sofia Sacalus (1907696)" userId="S::1907696@student.uwtsd.ac.uk::a3dd765f-5f22-4c2b-bca9-7e98fb070860" providerId="AD" clId="Web-{7E00C954-A05F-0C7E-FB42-6454AC865A0F}" dt="2021-06-21T17:27:56.998" v="22" actId="20577"/>
          <ac:spMkLst>
            <pc:docMk/>
            <pc:sldMk cId="3759738831" sldId="266"/>
            <ac:spMk id="2" creationId="{6503FDC6-C5E6-4B87-82FC-C45F1A333B75}"/>
          </ac:spMkLst>
        </pc:spChg>
        <pc:spChg chg="mod">
          <ac:chgData name="Sofia Sacalus (1907696)" userId="S::1907696@student.uwtsd.ac.uk::a3dd765f-5f22-4c2b-bca9-7e98fb070860" providerId="AD" clId="Web-{7E00C954-A05F-0C7E-FB42-6454AC865A0F}" dt="2021-06-21T17:31:14.102" v="27" actId="20577"/>
          <ac:spMkLst>
            <pc:docMk/>
            <pc:sldMk cId="3759738831" sldId="266"/>
            <ac:spMk id="3" creationId="{A90866B5-EAC1-4160-A8D0-612D18BB0CC8}"/>
          </ac:spMkLst>
        </pc:spChg>
      </pc:sldChg>
    </pc:docChg>
  </pc:docChgLst>
  <pc:docChgLst>
    <pc:chgData name="Nikole Atkinson (1910236)" userId="S::1910236@student.uwtsd.ac.uk::d83a9554-6e36-4029-991f-6488af026bdc" providerId="AD" clId="Web-{E94EA353-DA0B-BEE6-1B38-FF34016EE223}"/>
    <pc:docChg chg="modSld">
      <pc:chgData name="Nikole Atkinson (1910236)" userId="S::1910236@student.uwtsd.ac.uk::d83a9554-6e36-4029-991f-6488af026bdc" providerId="AD" clId="Web-{E94EA353-DA0B-BEE6-1B38-FF34016EE223}" dt="2021-06-28T10:33:57.036" v="7" actId="20577"/>
      <pc:docMkLst>
        <pc:docMk/>
      </pc:docMkLst>
      <pc:sldChg chg="modSp">
        <pc:chgData name="Nikole Atkinson (1910236)" userId="S::1910236@student.uwtsd.ac.uk::d83a9554-6e36-4029-991f-6488af026bdc" providerId="AD" clId="Web-{E94EA353-DA0B-BEE6-1B38-FF34016EE223}" dt="2021-06-28T10:33:57.036" v="7" actId="20577"/>
        <pc:sldMkLst>
          <pc:docMk/>
          <pc:sldMk cId="3759738831" sldId="266"/>
        </pc:sldMkLst>
        <pc:spChg chg="mod">
          <ac:chgData name="Nikole Atkinson (1910236)" userId="S::1910236@student.uwtsd.ac.uk::d83a9554-6e36-4029-991f-6488af026bdc" providerId="AD" clId="Web-{E94EA353-DA0B-BEE6-1B38-FF34016EE223}" dt="2021-06-28T10:33:57.036" v="7" actId="20577"/>
          <ac:spMkLst>
            <pc:docMk/>
            <pc:sldMk cId="3759738831" sldId="266"/>
            <ac:spMk id="3" creationId="{A90866B5-EAC1-4160-A8D0-612D18BB0CC8}"/>
          </ac:spMkLst>
        </pc:spChg>
      </pc:sldChg>
    </pc:docChg>
  </pc:docChgLst>
  <pc:docChgLst>
    <pc:chgData name="Shana Rankin (1912354)" userId="S::1912354@student.uwtsd.ac.uk::5ef9663c-f41e-47c0-8f9e-177ebdcf3225" providerId="AD" clId="Web-{6F4B1CC6-4DE4-720E-13A4-BA487C0E1C20}"/>
    <pc:docChg chg="modSld">
      <pc:chgData name="Shana Rankin (1912354)" userId="S::1912354@student.uwtsd.ac.uk::5ef9663c-f41e-47c0-8f9e-177ebdcf3225" providerId="AD" clId="Web-{6F4B1CC6-4DE4-720E-13A4-BA487C0E1C20}" dt="2021-06-25T19:54:39.835" v="0" actId="20577"/>
      <pc:docMkLst>
        <pc:docMk/>
      </pc:docMkLst>
      <pc:sldChg chg="modSp">
        <pc:chgData name="Shana Rankin (1912354)" userId="S::1912354@student.uwtsd.ac.uk::5ef9663c-f41e-47c0-8f9e-177ebdcf3225" providerId="AD" clId="Web-{6F4B1CC6-4DE4-720E-13A4-BA487C0E1C20}" dt="2021-06-25T19:54:39.835" v="0" actId="20577"/>
        <pc:sldMkLst>
          <pc:docMk/>
          <pc:sldMk cId="884655447" sldId="263"/>
        </pc:sldMkLst>
        <pc:spChg chg="mod">
          <ac:chgData name="Shana Rankin (1912354)" userId="S::1912354@student.uwtsd.ac.uk::5ef9663c-f41e-47c0-8f9e-177ebdcf3225" providerId="AD" clId="Web-{6F4B1CC6-4DE4-720E-13A4-BA487C0E1C20}" dt="2021-06-25T19:54:39.835" v="0" actId="20577"/>
          <ac:spMkLst>
            <pc:docMk/>
            <pc:sldMk cId="884655447" sldId="263"/>
            <ac:spMk id="3" creationId="{759433F6-B8FC-4766-AAED-84074E69830F}"/>
          </ac:spMkLst>
        </pc:spChg>
      </pc:sldChg>
    </pc:docChg>
  </pc:docChgLst>
  <pc:docChgLst>
    <pc:chgData name="Nikole Atkinson (1910236)" userId="S::1910236@student.uwtsd.ac.uk::d83a9554-6e36-4029-991f-6488af026bdc" providerId="AD" clId="Web-{386898AC-F5E2-7354-F2EE-55E6AA1BD31D}"/>
    <pc:docChg chg="addSld delSld modSld addMainMaster delMainMaster">
      <pc:chgData name="Nikole Atkinson (1910236)" userId="S::1910236@student.uwtsd.ac.uk::d83a9554-6e36-4029-991f-6488af026bdc" providerId="AD" clId="Web-{386898AC-F5E2-7354-F2EE-55E6AA1BD31D}" dt="2021-07-09T11:54:55.298" v="64"/>
      <pc:docMkLst>
        <pc:docMk/>
      </pc:docMkLst>
      <pc:sldChg chg="addSp delSp modSp mod modClrScheme delDesignElem chgLayout">
        <pc:chgData name="Nikole Atkinson (1910236)" userId="S::1910236@student.uwtsd.ac.uk::d83a9554-6e36-4029-991f-6488af026bdc" providerId="AD" clId="Web-{386898AC-F5E2-7354-F2EE-55E6AA1BD31D}" dt="2021-07-09T11:54:55.298" v="64"/>
        <pc:sldMkLst>
          <pc:docMk/>
          <pc:sldMk cId="109857222" sldId="256"/>
        </pc:sldMkLst>
        <pc:spChg chg="mod ord">
          <ac:chgData name="Nikole Atkinson (1910236)" userId="S::1910236@student.uwtsd.ac.uk::d83a9554-6e36-4029-991f-6488af026bdc" providerId="AD" clId="Web-{386898AC-F5E2-7354-F2EE-55E6AA1BD31D}" dt="2021-07-09T11:54:55.298" v="64"/>
          <ac:spMkLst>
            <pc:docMk/>
            <pc:sldMk cId="109857222" sldId="256"/>
            <ac:spMk id="2" creationId="{00000000-0000-0000-0000-000000000000}"/>
          </ac:spMkLst>
        </pc:spChg>
        <pc:spChg chg="mod ord">
          <ac:chgData name="Nikole Atkinson (1910236)" userId="S::1910236@student.uwtsd.ac.uk::d83a9554-6e36-4029-991f-6488af026bdc" providerId="AD" clId="Web-{386898AC-F5E2-7354-F2EE-55E6AA1BD31D}" dt="2021-07-09T11:54:55.298" v="64"/>
          <ac:spMkLst>
            <pc:docMk/>
            <pc:sldMk cId="109857222" sldId="256"/>
            <ac:spMk id="3" creationId="{00000000-0000-0000-0000-000000000000}"/>
          </ac:spMkLst>
        </pc:spChg>
        <pc:spChg chg="add del">
          <ac:chgData name="Nikole Atkinson (1910236)" userId="S::1910236@student.uwtsd.ac.uk::d83a9554-6e36-4029-991f-6488af026bdc" providerId="AD" clId="Web-{386898AC-F5E2-7354-F2EE-55E6AA1BD31D}" dt="2021-07-09T11:54:55.298" v="64"/>
          <ac:spMkLst>
            <pc:docMk/>
            <pc:sldMk cId="109857222" sldId="256"/>
            <ac:spMk id="69" creationId="{3D5FBB81-B61B-416A-8F5D-A8DDF62530F1}"/>
          </ac:spMkLst>
        </pc:spChg>
        <pc:spChg chg="add del">
          <ac:chgData name="Nikole Atkinson (1910236)" userId="S::1910236@student.uwtsd.ac.uk::d83a9554-6e36-4029-991f-6488af026bdc" providerId="AD" clId="Web-{386898AC-F5E2-7354-F2EE-55E6AA1BD31D}" dt="2021-07-09T11:54:55.298" v="64"/>
          <ac:spMkLst>
            <pc:docMk/>
            <pc:sldMk cId="109857222" sldId="256"/>
            <ac:spMk id="71" creationId="{40C0D7D4-D83D-4C58-87D1-955F0A9173D7}"/>
          </ac:spMkLst>
        </pc:spChg>
        <pc:spChg chg="add del">
          <ac:chgData name="Nikole Atkinson (1910236)" userId="S::1910236@student.uwtsd.ac.uk::d83a9554-6e36-4029-991f-6488af026bdc" providerId="AD" clId="Web-{386898AC-F5E2-7354-F2EE-55E6AA1BD31D}" dt="2021-07-09T11:54:55.298" v="64"/>
          <ac:spMkLst>
            <pc:docMk/>
            <pc:sldMk cId="109857222" sldId="256"/>
            <ac:spMk id="73" creationId="{0BA56A81-C9DD-4EBA-9E13-32FFB51CFD45}"/>
          </ac:spMkLst>
        </pc:spChg>
        <pc:spChg chg="add del">
          <ac:chgData name="Nikole Atkinson (1910236)" userId="S::1910236@student.uwtsd.ac.uk::d83a9554-6e36-4029-991f-6488af026bdc" providerId="AD" clId="Web-{386898AC-F5E2-7354-F2EE-55E6AA1BD31D}" dt="2021-07-09T11:54:55.298" v="64"/>
          <ac:spMkLst>
            <pc:docMk/>
            <pc:sldMk cId="109857222" sldId="256"/>
            <ac:spMk id="75" creationId="{15F9A324-404E-4C5D-AFF0-C5D0D84182B0}"/>
          </ac:spMkLst>
        </pc:spChg>
        <pc:cxnChg chg="add del">
          <ac:chgData name="Nikole Atkinson (1910236)" userId="S::1910236@student.uwtsd.ac.uk::d83a9554-6e36-4029-991f-6488af026bdc" providerId="AD" clId="Web-{386898AC-F5E2-7354-F2EE-55E6AA1BD31D}" dt="2021-07-09T11:54:55.298" v="64"/>
          <ac:cxnSpMkLst>
            <pc:docMk/>
            <pc:sldMk cId="109857222" sldId="256"/>
            <ac:cxnSpMk id="67" creationId="{430127AE-B29E-4FDF-99D2-A2F1E7003F74}"/>
          </ac:cxnSpMkLst>
        </pc:cxnChg>
      </pc:sldChg>
      <pc:sldChg chg="modSp mod modClrScheme chgLayout">
        <pc:chgData name="Nikole Atkinson (1910236)" userId="S::1910236@student.uwtsd.ac.uk::d83a9554-6e36-4029-991f-6488af026bdc" providerId="AD" clId="Web-{386898AC-F5E2-7354-F2EE-55E6AA1BD31D}" dt="2021-07-09T11:54:55.298" v="64"/>
        <pc:sldMkLst>
          <pc:docMk/>
          <pc:sldMk cId="3838743806" sldId="257"/>
        </pc:sldMkLst>
        <pc:spChg chg="mod ord">
          <ac:chgData name="Nikole Atkinson (1910236)" userId="S::1910236@student.uwtsd.ac.uk::d83a9554-6e36-4029-991f-6488af026bdc" providerId="AD" clId="Web-{386898AC-F5E2-7354-F2EE-55E6AA1BD31D}" dt="2021-07-09T11:54:55.298" v="64"/>
          <ac:spMkLst>
            <pc:docMk/>
            <pc:sldMk cId="3838743806" sldId="257"/>
            <ac:spMk id="3" creationId="{A1236412-73EE-441D-B965-3B9C642C2A0D}"/>
          </ac:spMkLst>
        </pc:spChg>
      </pc:sldChg>
      <pc:sldChg chg="addSp delSp modSp mod modClrScheme delDesignElem chgLayout">
        <pc:chgData name="Nikole Atkinson (1910236)" userId="S::1910236@student.uwtsd.ac.uk::d83a9554-6e36-4029-991f-6488af026bdc" providerId="AD" clId="Web-{386898AC-F5E2-7354-F2EE-55E6AA1BD31D}" dt="2021-07-09T11:54:55.298" v="64"/>
        <pc:sldMkLst>
          <pc:docMk/>
          <pc:sldMk cId="2574455419" sldId="258"/>
        </pc:sldMkLst>
        <pc:spChg chg="mod ord">
          <ac:chgData name="Nikole Atkinson (1910236)" userId="S::1910236@student.uwtsd.ac.uk::d83a9554-6e36-4029-991f-6488af026bdc" providerId="AD" clId="Web-{386898AC-F5E2-7354-F2EE-55E6AA1BD31D}" dt="2021-07-09T11:54:55.298" v="64"/>
          <ac:spMkLst>
            <pc:docMk/>
            <pc:sldMk cId="2574455419" sldId="258"/>
            <ac:spMk id="2" creationId="{F9D1C5B4-B60A-46BA-92F9-C3688A4F1CA5}"/>
          </ac:spMkLst>
        </pc:spChg>
        <pc:spChg chg="mod ord">
          <ac:chgData name="Nikole Atkinson (1910236)" userId="S::1910236@student.uwtsd.ac.uk::d83a9554-6e36-4029-991f-6488af026bdc" providerId="AD" clId="Web-{386898AC-F5E2-7354-F2EE-55E6AA1BD31D}" dt="2021-07-09T11:54:55.298" v="64"/>
          <ac:spMkLst>
            <pc:docMk/>
            <pc:sldMk cId="2574455419" sldId="258"/>
            <ac:spMk id="51" creationId="{65017D08-A984-49D0-9F00-39D59571DBC9}"/>
          </ac:spMkLst>
        </pc:spChg>
        <pc:spChg chg="add del">
          <ac:chgData name="Nikole Atkinson (1910236)" userId="S::1910236@student.uwtsd.ac.uk::d83a9554-6e36-4029-991f-6488af026bdc" providerId="AD" clId="Web-{386898AC-F5E2-7354-F2EE-55E6AA1BD31D}" dt="2021-07-09T11:54:55.298" v="64"/>
          <ac:spMkLst>
            <pc:docMk/>
            <pc:sldMk cId="2574455419" sldId="258"/>
            <ac:spMk id="78" creationId="{3D5FBB81-B61B-416A-8F5D-A8DDF62530F1}"/>
          </ac:spMkLst>
        </pc:spChg>
        <pc:spChg chg="add del">
          <ac:chgData name="Nikole Atkinson (1910236)" userId="S::1910236@student.uwtsd.ac.uk::d83a9554-6e36-4029-991f-6488af026bdc" providerId="AD" clId="Web-{386898AC-F5E2-7354-F2EE-55E6AA1BD31D}" dt="2021-07-09T11:54:55.298" v="64"/>
          <ac:spMkLst>
            <pc:docMk/>
            <pc:sldMk cId="2574455419" sldId="258"/>
            <ac:spMk id="80" creationId="{40C0D7D4-D83D-4C58-87D1-955F0A9173D7}"/>
          </ac:spMkLst>
        </pc:spChg>
        <pc:spChg chg="add del">
          <ac:chgData name="Nikole Atkinson (1910236)" userId="S::1910236@student.uwtsd.ac.uk::d83a9554-6e36-4029-991f-6488af026bdc" providerId="AD" clId="Web-{386898AC-F5E2-7354-F2EE-55E6AA1BD31D}" dt="2021-07-09T11:54:55.298" v="64"/>
          <ac:spMkLst>
            <pc:docMk/>
            <pc:sldMk cId="2574455419" sldId="258"/>
            <ac:spMk id="85" creationId="{15F9A324-404E-4C5D-AFF0-C5D0D84182B0}"/>
          </ac:spMkLst>
        </pc:spChg>
        <pc:spChg chg="add del">
          <ac:chgData name="Nikole Atkinson (1910236)" userId="S::1910236@student.uwtsd.ac.uk::d83a9554-6e36-4029-991f-6488af026bdc" providerId="AD" clId="Web-{386898AC-F5E2-7354-F2EE-55E6AA1BD31D}" dt="2021-07-09T11:54:55.298" v="64"/>
          <ac:spMkLst>
            <pc:docMk/>
            <pc:sldMk cId="2574455419" sldId="258"/>
            <ac:spMk id="87" creationId="{AC4CE3C4-3600-4353-9FE1-B32D06BEF02B}"/>
          </ac:spMkLst>
        </pc:spChg>
      </pc:sldChg>
      <pc:sldChg chg="addSp delSp modSp mod modClrScheme delDesignElem chgLayout">
        <pc:chgData name="Nikole Atkinson (1910236)" userId="S::1910236@student.uwtsd.ac.uk::d83a9554-6e36-4029-991f-6488af026bdc" providerId="AD" clId="Web-{386898AC-F5E2-7354-F2EE-55E6AA1BD31D}" dt="2021-07-09T11:54:55.298" v="64"/>
        <pc:sldMkLst>
          <pc:docMk/>
          <pc:sldMk cId="1992005537" sldId="259"/>
        </pc:sldMkLst>
        <pc:spChg chg="mod ord">
          <ac:chgData name="Nikole Atkinson (1910236)" userId="S::1910236@student.uwtsd.ac.uk::d83a9554-6e36-4029-991f-6488af026bdc" providerId="AD" clId="Web-{386898AC-F5E2-7354-F2EE-55E6AA1BD31D}" dt="2021-07-09T11:54:55.298" v="64"/>
          <ac:spMkLst>
            <pc:docMk/>
            <pc:sldMk cId="1992005537" sldId="259"/>
            <ac:spMk id="2" creationId="{C86755BE-36BE-4CA5-9329-902BB024A28A}"/>
          </ac:spMkLst>
        </pc:spChg>
        <pc:spChg chg="mod ord">
          <ac:chgData name="Nikole Atkinson (1910236)" userId="S::1910236@student.uwtsd.ac.uk::d83a9554-6e36-4029-991f-6488af026bdc" providerId="AD" clId="Web-{386898AC-F5E2-7354-F2EE-55E6AA1BD31D}" dt="2021-07-09T11:54:55.298" v="64"/>
          <ac:spMkLst>
            <pc:docMk/>
            <pc:sldMk cId="1992005537" sldId="259"/>
            <ac:spMk id="3" creationId="{0038DDC4-4B6E-4B99-AB34-16A2CF4C0909}"/>
          </ac:spMkLst>
        </pc:spChg>
        <pc:spChg chg="add del">
          <ac:chgData name="Nikole Atkinson (1910236)" userId="S::1910236@student.uwtsd.ac.uk::d83a9554-6e36-4029-991f-6488af026bdc" providerId="AD" clId="Web-{386898AC-F5E2-7354-F2EE-55E6AA1BD31D}" dt="2021-07-09T11:54:55.298" v="64"/>
          <ac:spMkLst>
            <pc:docMk/>
            <pc:sldMk cId="1992005537" sldId="259"/>
            <ac:spMk id="6" creationId="{593B4D24-F4A8-4141-A20A-E0575D199633}"/>
          </ac:spMkLst>
        </pc:spChg>
        <pc:grpChg chg="add del">
          <ac:chgData name="Nikole Atkinson (1910236)" userId="S::1910236@student.uwtsd.ac.uk::d83a9554-6e36-4029-991f-6488af026bdc" providerId="AD" clId="Web-{386898AC-F5E2-7354-F2EE-55E6AA1BD31D}" dt="2021-07-09T11:54:55.298" v="64"/>
          <ac:grpSpMkLst>
            <pc:docMk/>
            <pc:sldMk cId="1992005537" sldId="259"/>
            <ac:grpSpMk id="7" creationId="{6CCEEF8A-4A3A-4B35-AA57-D804767F5AD9}"/>
          </ac:grpSpMkLst>
        </pc:grpChg>
      </pc:sldChg>
      <pc:sldChg chg="addSp delSp modSp mod modClrScheme delDesignElem chgLayout">
        <pc:chgData name="Nikole Atkinson (1910236)" userId="S::1910236@student.uwtsd.ac.uk::d83a9554-6e36-4029-991f-6488af026bdc" providerId="AD" clId="Web-{386898AC-F5E2-7354-F2EE-55E6AA1BD31D}" dt="2021-07-09T11:54:55.298" v="64"/>
        <pc:sldMkLst>
          <pc:docMk/>
          <pc:sldMk cId="1802525470" sldId="260"/>
        </pc:sldMkLst>
        <pc:spChg chg="mod ord">
          <ac:chgData name="Nikole Atkinson (1910236)" userId="S::1910236@student.uwtsd.ac.uk::d83a9554-6e36-4029-991f-6488af026bdc" providerId="AD" clId="Web-{386898AC-F5E2-7354-F2EE-55E6AA1BD31D}" dt="2021-07-09T11:54:55.298" v="64"/>
          <ac:spMkLst>
            <pc:docMk/>
            <pc:sldMk cId="1802525470" sldId="260"/>
            <ac:spMk id="7" creationId="{5A110CED-5663-4E29-B609-C3E263FE79DD}"/>
          </ac:spMkLst>
        </pc:spChg>
        <pc:spChg chg="add del">
          <ac:chgData name="Nikole Atkinson (1910236)" userId="S::1910236@student.uwtsd.ac.uk::d83a9554-6e36-4029-991f-6488af026bdc" providerId="AD" clId="Web-{386898AC-F5E2-7354-F2EE-55E6AA1BD31D}" dt="2021-07-09T11:54:55.298" v="64"/>
          <ac:spMkLst>
            <pc:docMk/>
            <pc:sldMk cId="1802525470" sldId="260"/>
            <ac:spMk id="15" creationId="{47FC6A8B-34F9-40FB-AA2D-E34168F52850}"/>
          </ac:spMkLst>
        </pc:spChg>
        <pc:spChg chg="add del">
          <ac:chgData name="Nikole Atkinson (1910236)" userId="S::1910236@student.uwtsd.ac.uk::d83a9554-6e36-4029-991f-6488af026bdc" providerId="AD" clId="Web-{386898AC-F5E2-7354-F2EE-55E6AA1BD31D}" dt="2021-07-09T11:54:55.298" v="64"/>
          <ac:spMkLst>
            <pc:docMk/>
            <pc:sldMk cId="1802525470" sldId="260"/>
            <ac:spMk id="17" creationId="{1EC86DB4-572A-4F71-AF8A-2395B4CA779F}"/>
          </ac:spMkLst>
        </pc:spChg>
        <pc:spChg chg="add del">
          <ac:chgData name="Nikole Atkinson (1910236)" userId="S::1910236@student.uwtsd.ac.uk::d83a9554-6e36-4029-991f-6488af026bdc" providerId="AD" clId="Web-{386898AC-F5E2-7354-F2EE-55E6AA1BD31D}" dt="2021-07-09T11:54:55.298" v="64"/>
          <ac:spMkLst>
            <pc:docMk/>
            <pc:sldMk cId="1802525470" sldId="260"/>
            <ac:spMk id="19" creationId="{71BA53A4-C4B7-4189-9FC1-6350B1AB5DFE}"/>
          </ac:spMkLst>
        </pc:spChg>
        <pc:spChg chg="add del">
          <ac:chgData name="Nikole Atkinson (1910236)" userId="S::1910236@student.uwtsd.ac.uk::d83a9554-6e36-4029-991f-6488af026bdc" providerId="AD" clId="Web-{386898AC-F5E2-7354-F2EE-55E6AA1BD31D}" dt="2021-07-09T11:54:55.298" v="64"/>
          <ac:spMkLst>
            <pc:docMk/>
            <pc:sldMk cId="1802525470" sldId="260"/>
            <ac:spMk id="21" creationId="{5558AD6E-B070-4640-AA07-87E208983ED8}"/>
          </ac:spMkLst>
        </pc:spChg>
        <pc:spChg chg="add del">
          <ac:chgData name="Nikole Atkinson (1910236)" userId="S::1910236@student.uwtsd.ac.uk::d83a9554-6e36-4029-991f-6488af026bdc" providerId="AD" clId="Web-{386898AC-F5E2-7354-F2EE-55E6AA1BD31D}" dt="2021-07-09T11:54:55.298" v="64"/>
          <ac:spMkLst>
            <pc:docMk/>
            <pc:sldMk cId="1802525470" sldId="260"/>
            <ac:spMk id="23" creationId="{36ACFB69-D148-449E-AC5A-C55AA20A7F7F}"/>
          </ac:spMkLst>
        </pc:spChg>
        <pc:graphicFrameChg chg="mod ord">
          <ac:chgData name="Nikole Atkinson (1910236)" userId="S::1910236@student.uwtsd.ac.uk::d83a9554-6e36-4029-991f-6488af026bdc" providerId="AD" clId="Web-{386898AC-F5E2-7354-F2EE-55E6AA1BD31D}" dt="2021-07-09T11:54:55.298" v="64"/>
          <ac:graphicFrameMkLst>
            <pc:docMk/>
            <pc:sldMk cId="1802525470" sldId="260"/>
            <ac:graphicFrameMk id="9" creationId="{3B0F26A4-9CB6-49C0-820B-59F3D6804FCB}"/>
          </ac:graphicFrameMkLst>
        </pc:graphicFrameChg>
        <pc:cxnChg chg="add del">
          <ac:chgData name="Nikole Atkinson (1910236)" userId="S::1910236@student.uwtsd.ac.uk::d83a9554-6e36-4029-991f-6488af026bdc" providerId="AD" clId="Web-{386898AC-F5E2-7354-F2EE-55E6AA1BD31D}" dt="2021-07-09T11:54:55.298" v="64"/>
          <ac:cxnSpMkLst>
            <pc:docMk/>
            <pc:sldMk cId="1802525470" sldId="260"/>
            <ac:cxnSpMk id="13" creationId="{430127AE-B29E-4FDF-99D2-A2F1E7003F74}"/>
          </ac:cxnSpMkLst>
        </pc:cxnChg>
      </pc:sldChg>
      <pc:sldChg chg="addSp delSp modSp mod modClrScheme delDesignElem chgLayout">
        <pc:chgData name="Nikole Atkinson (1910236)" userId="S::1910236@student.uwtsd.ac.uk::d83a9554-6e36-4029-991f-6488af026bdc" providerId="AD" clId="Web-{386898AC-F5E2-7354-F2EE-55E6AA1BD31D}" dt="2021-07-09T11:54:55.298" v="64"/>
        <pc:sldMkLst>
          <pc:docMk/>
          <pc:sldMk cId="3765480007" sldId="261"/>
        </pc:sldMkLst>
        <pc:spChg chg="mod ord">
          <ac:chgData name="Nikole Atkinson (1910236)" userId="S::1910236@student.uwtsd.ac.uk::d83a9554-6e36-4029-991f-6488af026bdc" providerId="AD" clId="Web-{386898AC-F5E2-7354-F2EE-55E6AA1BD31D}" dt="2021-07-09T11:54:55.298" v="64"/>
          <ac:spMkLst>
            <pc:docMk/>
            <pc:sldMk cId="3765480007" sldId="261"/>
            <ac:spMk id="3" creationId="{D7F0251D-5BF2-4EE1-982C-F5A916C7C8D1}"/>
          </ac:spMkLst>
        </pc:spChg>
        <pc:spChg chg="mod ord">
          <ac:chgData name="Nikole Atkinson (1910236)" userId="S::1910236@student.uwtsd.ac.uk::d83a9554-6e36-4029-991f-6488af026bdc" providerId="AD" clId="Web-{386898AC-F5E2-7354-F2EE-55E6AA1BD31D}" dt="2021-07-09T11:54:55.298" v="64"/>
          <ac:spMkLst>
            <pc:docMk/>
            <pc:sldMk cId="3765480007" sldId="261"/>
            <ac:spMk id="4" creationId="{1DF38F3A-3EC9-4732-9157-4D21396323AD}"/>
          </ac:spMkLst>
        </pc:spChg>
        <pc:spChg chg="add del">
          <ac:chgData name="Nikole Atkinson (1910236)" userId="S::1910236@student.uwtsd.ac.uk::d83a9554-6e36-4029-991f-6488af026bdc" providerId="AD" clId="Web-{386898AC-F5E2-7354-F2EE-55E6AA1BD31D}" dt="2021-07-09T11:54:55.298" v="64"/>
          <ac:spMkLst>
            <pc:docMk/>
            <pc:sldMk cId="3765480007" sldId="261"/>
            <ac:spMk id="24" creationId="{47FC6A8B-34F9-40FB-AA2D-E34168F52850}"/>
          </ac:spMkLst>
        </pc:spChg>
        <pc:grpChg chg="add del">
          <ac:chgData name="Nikole Atkinson (1910236)" userId="S::1910236@student.uwtsd.ac.uk::d83a9554-6e36-4029-991f-6488af026bdc" providerId="AD" clId="Web-{386898AC-F5E2-7354-F2EE-55E6AA1BD31D}" dt="2021-07-09T11:54:55.298" v="64"/>
          <ac:grpSpMkLst>
            <pc:docMk/>
            <pc:sldMk cId="3765480007" sldId="261"/>
            <ac:grpSpMk id="26" creationId="{D4D684F8-91BF-481C-A965-722756A383D0}"/>
          </ac:grpSpMkLst>
        </pc:grpChg>
        <pc:cxnChg chg="add del">
          <ac:chgData name="Nikole Atkinson (1910236)" userId="S::1910236@student.uwtsd.ac.uk::d83a9554-6e36-4029-991f-6488af026bdc" providerId="AD" clId="Web-{386898AC-F5E2-7354-F2EE-55E6AA1BD31D}" dt="2021-07-09T11:54:55.298" v="64"/>
          <ac:cxnSpMkLst>
            <pc:docMk/>
            <pc:sldMk cId="3765480007" sldId="261"/>
            <ac:cxnSpMk id="22" creationId="{430127AE-B29E-4FDF-99D2-A2F1E7003F74}"/>
          </ac:cxnSpMkLst>
        </pc:cxnChg>
      </pc:sldChg>
      <pc:sldChg chg="addSp delSp modSp mod modClrScheme delDesignElem chgLayout">
        <pc:chgData name="Nikole Atkinson (1910236)" userId="S::1910236@student.uwtsd.ac.uk::d83a9554-6e36-4029-991f-6488af026bdc" providerId="AD" clId="Web-{386898AC-F5E2-7354-F2EE-55E6AA1BD31D}" dt="2021-07-09T11:54:55.298" v="64"/>
        <pc:sldMkLst>
          <pc:docMk/>
          <pc:sldMk cId="884655447" sldId="263"/>
        </pc:sldMkLst>
        <pc:spChg chg="mod ord">
          <ac:chgData name="Nikole Atkinson (1910236)" userId="S::1910236@student.uwtsd.ac.uk::d83a9554-6e36-4029-991f-6488af026bdc" providerId="AD" clId="Web-{386898AC-F5E2-7354-F2EE-55E6AA1BD31D}" dt="2021-07-09T11:54:55.298" v="64"/>
          <ac:spMkLst>
            <pc:docMk/>
            <pc:sldMk cId="884655447" sldId="263"/>
            <ac:spMk id="2" creationId="{7712D4A3-AD1A-45C2-8312-5366B8F17CAE}"/>
          </ac:spMkLst>
        </pc:spChg>
        <pc:spChg chg="mod ord">
          <ac:chgData name="Nikole Atkinson (1910236)" userId="S::1910236@student.uwtsd.ac.uk::d83a9554-6e36-4029-991f-6488af026bdc" providerId="AD" clId="Web-{386898AC-F5E2-7354-F2EE-55E6AA1BD31D}" dt="2021-07-09T11:54:55.298" v="64"/>
          <ac:spMkLst>
            <pc:docMk/>
            <pc:sldMk cId="884655447" sldId="263"/>
            <ac:spMk id="3" creationId="{759433F6-B8FC-4766-AAED-84074E69830F}"/>
          </ac:spMkLst>
        </pc:spChg>
        <pc:spChg chg="add del">
          <ac:chgData name="Nikole Atkinson (1910236)" userId="S::1910236@student.uwtsd.ac.uk::d83a9554-6e36-4029-991f-6488af026bdc" providerId="AD" clId="Web-{386898AC-F5E2-7354-F2EE-55E6AA1BD31D}" dt="2021-07-09T11:54:55.298" v="64"/>
          <ac:spMkLst>
            <pc:docMk/>
            <pc:sldMk cId="884655447" sldId="263"/>
            <ac:spMk id="97" creationId="{8181FC64-B306-4821-98E2-780662EFC486}"/>
          </ac:spMkLst>
        </pc:spChg>
        <pc:spChg chg="add del">
          <ac:chgData name="Nikole Atkinson (1910236)" userId="S::1910236@student.uwtsd.ac.uk::d83a9554-6e36-4029-991f-6488af026bdc" providerId="AD" clId="Web-{386898AC-F5E2-7354-F2EE-55E6AA1BD31D}" dt="2021-07-09T11:54:55.298" v="64"/>
          <ac:spMkLst>
            <pc:docMk/>
            <pc:sldMk cId="884655447" sldId="263"/>
            <ac:spMk id="98" creationId="{5871FC61-DD4E-47D4-81FD-8A7E7D12B371}"/>
          </ac:spMkLst>
        </pc:spChg>
        <pc:spChg chg="add del">
          <ac:chgData name="Nikole Atkinson (1910236)" userId="S::1910236@student.uwtsd.ac.uk::d83a9554-6e36-4029-991f-6488af026bdc" providerId="AD" clId="Web-{386898AC-F5E2-7354-F2EE-55E6AA1BD31D}" dt="2021-07-09T11:54:55.298" v="64"/>
          <ac:spMkLst>
            <pc:docMk/>
            <pc:sldMk cId="884655447" sldId="263"/>
            <ac:spMk id="99" creationId="{829A1E2C-5AC8-40FC-99E9-832069D39792}"/>
          </ac:spMkLst>
        </pc:spChg>
        <pc:spChg chg="add del">
          <ac:chgData name="Nikole Atkinson (1910236)" userId="S::1910236@student.uwtsd.ac.uk::d83a9554-6e36-4029-991f-6488af026bdc" providerId="AD" clId="Web-{386898AC-F5E2-7354-F2EE-55E6AA1BD31D}" dt="2021-07-09T11:54:55.298" v="64"/>
          <ac:spMkLst>
            <pc:docMk/>
            <pc:sldMk cId="884655447" sldId="263"/>
            <ac:spMk id="100" creationId="{55C54A75-E44A-4147-B9D0-FF46CFD31612}"/>
          </ac:spMkLst>
        </pc:spChg>
      </pc:sldChg>
      <pc:sldChg chg="addSp delSp modSp mod modClrScheme delDesignElem chgLayout">
        <pc:chgData name="Nikole Atkinson (1910236)" userId="S::1910236@student.uwtsd.ac.uk::d83a9554-6e36-4029-991f-6488af026bdc" providerId="AD" clId="Web-{386898AC-F5E2-7354-F2EE-55E6AA1BD31D}" dt="2021-07-09T11:54:55.298" v="64"/>
        <pc:sldMkLst>
          <pc:docMk/>
          <pc:sldMk cId="2773560927" sldId="264"/>
        </pc:sldMkLst>
        <pc:spChg chg="mod ord">
          <ac:chgData name="Nikole Atkinson (1910236)" userId="S::1910236@student.uwtsd.ac.uk::d83a9554-6e36-4029-991f-6488af026bdc" providerId="AD" clId="Web-{386898AC-F5E2-7354-F2EE-55E6AA1BD31D}" dt="2021-07-09T11:54:55.298" v="64"/>
          <ac:spMkLst>
            <pc:docMk/>
            <pc:sldMk cId="2773560927" sldId="264"/>
            <ac:spMk id="2" creationId="{4F5FD312-A513-4BE8-AC82-DFFA9D002438}"/>
          </ac:spMkLst>
        </pc:spChg>
        <pc:spChg chg="mod ord">
          <ac:chgData name="Nikole Atkinson (1910236)" userId="S::1910236@student.uwtsd.ac.uk::d83a9554-6e36-4029-991f-6488af026bdc" providerId="AD" clId="Web-{386898AC-F5E2-7354-F2EE-55E6AA1BD31D}" dt="2021-07-09T11:54:55.298" v="64"/>
          <ac:spMkLst>
            <pc:docMk/>
            <pc:sldMk cId="2773560927" sldId="264"/>
            <ac:spMk id="10" creationId="{C86B9484-EFE2-4BEF-A54F-EA4663ECD039}"/>
          </ac:spMkLst>
        </pc:spChg>
        <pc:spChg chg="add del">
          <ac:chgData name="Nikole Atkinson (1910236)" userId="S::1910236@student.uwtsd.ac.uk::d83a9554-6e36-4029-991f-6488af026bdc" providerId="AD" clId="Web-{386898AC-F5E2-7354-F2EE-55E6AA1BD31D}" dt="2021-07-09T11:54:55.298" v="64"/>
          <ac:spMkLst>
            <pc:docMk/>
            <pc:sldMk cId="2773560927" sldId="264"/>
            <ac:spMk id="24" creationId="{47FC6A8B-34F9-40FB-AA2D-E34168F52850}"/>
          </ac:spMkLst>
        </pc:spChg>
        <pc:grpChg chg="add del">
          <ac:chgData name="Nikole Atkinson (1910236)" userId="S::1910236@student.uwtsd.ac.uk::d83a9554-6e36-4029-991f-6488af026bdc" providerId="AD" clId="Web-{386898AC-F5E2-7354-F2EE-55E6AA1BD31D}" dt="2021-07-09T11:54:55.298" v="64"/>
          <ac:grpSpMkLst>
            <pc:docMk/>
            <pc:sldMk cId="2773560927" sldId="264"/>
            <ac:grpSpMk id="26" creationId="{D4D684F8-91BF-481C-A965-722756A383D0}"/>
          </ac:grpSpMkLst>
        </pc:grpChg>
      </pc:sldChg>
      <pc:sldChg chg="modSp mod modClrScheme chgLayout">
        <pc:chgData name="Nikole Atkinson (1910236)" userId="S::1910236@student.uwtsd.ac.uk::d83a9554-6e36-4029-991f-6488af026bdc" providerId="AD" clId="Web-{386898AC-F5E2-7354-F2EE-55E6AA1BD31D}" dt="2021-07-09T11:54:55.298" v="64"/>
        <pc:sldMkLst>
          <pc:docMk/>
          <pc:sldMk cId="3759738831" sldId="266"/>
        </pc:sldMkLst>
        <pc:spChg chg="mod ord">
          <ac:chgData name="Nikole Atkinson (1910236)" userId="S::1910236@student.uwtsd.ac.uk::d83a9554-6e36-4029-991f-6488af026bdc" providerId="AD" clId="Web-{386898AC-F5E2-7354-F2EE-55E6AA1BD31D}" dt="2021-07-09T11:54:55.298" v="64"/>
          <ac:spMkLst>
            <pc:docMk/>
            <pc:sldMk cId="3759738831" sldId="266"/>
            <ac:spMk id="2" creationId="{6503FDC6-C5E6-4B87-82FC-C45F1A333B75}"/>
          </ac:spMkLst>
        </pc:spChg>
        <pc:spChg chg="mod ord">
          <ac:chgData name="Nikole Atkinson (1910236)" userId="S::1910236@student.uwtsd.ac.uk::d83a9554-6e36-4029-991f-6488af026bdc" providerId="AD" clId="Web-{386898AC-F5E2-7354-F2EE-55E6AA1BD31D}" dt="2021-07-09T11:54:55.298" v="64"/>
          <ac:spMkLst>
            <pc:docMk/>
            <pc:sldMk cId="3759738831" sldId="266"/>
            <ac:spMk id="3" creationId="{A90866B5-EAC1-4160-A8D0-612D18BB0CC8}"/>
          </ac:spMkLst>
        </pc:spChg>
      </pc:sldChg>
      <pc:sldChg chg="mod modClrScheme chgLayout">
        <pc:chgData name="Nikole Atkinson (1910236)" userId="S::1910236@student.uwtsd.ac.uk::d83a9554-6e36-4029-991f-6488af026bdc" providerId="AD" clId="Web-{386898AC-F5E2-7354-F2EE-55E6AA1BD31D}" dt="2021-07-09T11:54:55.298" v="64"/>
        <pc:sldMkLst>
          <pc:docMk/>
          <pc:sldMk cId="1376830513" sldId="267"/>
        </pc:sldMkLst>
      </pc:sldChg>
      <pc:sldChg chg="addSp delSp modSp mod modClrScheme delDesignElem chgLayout">
        <pc:chgData name="Nikole Atkinson (1910236)" userId="S::1910236@student.uwtsd.ac.uk::d83a9554-6e36-4029-991f-6488af026bdc" providerId="AD" clId="Web-{386898AC-F5E2-7354-F2EE-55E6AA1BD31D}" dt="2021-07-09T11:54:55.298" v="64"/>
        <pc:sldMkLst>
          <pc:docMk/>
          <pc:sldMk cId="3289958427" sldId="269"/>
        </pc:sldMkLst>
        <pc:spChg chg="add del">
          <ac:chgData name="Nikole Atkinson (1910236)" userId="S::1910236@student.uwtsd.ac.uk::d83a9554-6e36-4029-991f-6488af026bdc" providerId="AD" clId="Web-{386898AC-F5E2-7354-F2EE-55E6AA1BD31D}" dt="2021-07-09T11:54:55.298" v="64"/>
          <ac:spMkLst>
            <pc:docMk/>
            <pc:sldMk cId="3289958427" sldId="269"/>
            <ac:spMk id="22" creationId="{49BB7E9A-6937-4BF0-9F51-A20F197B550F}"/>
          </ac:spMkLst>
        </pc:spChg>
        <pc:spChg chg="add del">
          <ac:chgData name="Nikole Atkinson (1910236)" userId="S::1910236@student.uwtsd.ac.uk::d83a9554-6e36-4029-991f-6488af026bdc" providerId="AD" clId="Web-{386898AC-F5E2-7354-F2EE-55E6AA1BD31D}" dt="2021-07-09T11:54:55.298" v="64"/>
          <ac:spMkLst>
            <pc:docMk/>
            <pc:sldMk cId="3289958427" sldId="269"/>
            <ac:spMk id="27" creationId="{E0939753-89D7-48A8-8441-B9FF25CE8A7E}"/>
          </ac:spMkLst>
        </pc:spChg>
        <pc:spChg chg="add del">
          <ac:chgData name="Nikole Atkinson (1910236)" userId="S::1910236@student.uwtsd.ac.uk::d83a9554-6e36-4029-991f-6488af026bdc" providerId="AD" clId="Web-{386898AC-F5E2-7354-F2EE-55E6AA1BD31D}" dt="2021-07-09T11:54:55.298" v="64"/>
          <ac:spMkLst>
            <pc:docMk/>
            <pc:sldMk cId="3289958427" sldId="269"/>
            <ac:spMk id="29" creationId="{9F5CCFC5-858F-4B45-9B10-D49DD0280D20}"/>
          </ac:spMkLst>
        </pc:spChg>
        <pc:spChg chg="add del">
          <ac:chgData name="Nikole Atkinson (1910236)" userId="S::1910236@student.uwtsd.ac.uk::d83a9554-6e36-4029-991f-6488af026bdc" providerId="AD" clId="Web-{386898AC-F5E2-7354-F2EE-55E6AA1BD31D}" dt="2021-07-09T11:54:55.298" v="64"/>
          <ac:spMkLst>
            <pc:docMk/>
            <pc:sldMk cId="3289958427" sldId="269"/>
            <ac:spMk id="31" creationId="{2348ECDC-D455-4B71-90F6-2ECC12B7983B}"/>
          </ac:spMkLst>
        </pc:spChg>
        <pc:graphicFrameChg chg="mod ord">
          <ac:chgData name="Nikole Atkinson (1910236)" userId="S::1910236@student.uwtsd.ac.uk::d83a9554-6e36-4029-991f-6488af026bdc" providerId="AD" clId="Web-{386898AC-F5E2-7354-F2EE-55E6AA1BD31D}" dt="2021-07-09T11:54:55.298" v="64"/>
          <ac:graphicFrameMkLst>
            <pc:docMk/>
            <pc:sldMk cId="3289958427" sldId="269"/>
            <ac:graphicFrameMk id="5" creationId="{544FC841-42D8-4CA4-840F-A2F87EC5CF2C}"/>
          </ac:graphicFrameMkLst>
        </pc:graphicFrameChg>
      </pc:sldChg>
      <pc:sldChg chg="modSp mod modClrScheme chgLayout">
        <pc:chgData name="Nikole Atkinson (1910236)" userId="S::1910236@student.uwtsd.ac.uk::d83a9554-6e36-4029-991f-6488af026bdc" providerId="AD" clId="Web-{386898AC-F5E2-7354-F2EE-55E6AA1BD31D}" dt="2021-07-09T11:54:55.298" v="64"/>
        <pc:sldMkLst>
          <pc:docMk/>
          <pc:sldMk cId="1602245129" sldId="270"/>
        </pc:sldMkLst>
        <pc:spChg chg="mod ord">
          <ac:chgData name="Nikole Atkinson (1910236)" userId="S::1910236@student.uwtsd.ac.uk::d83a9554-6e36-4029-991f-6488af026bdc" providerId="AD" clId="Web-{386898AC-F5E2-7354-F2EE-55E6AA1BD31D}" dt="2021-07-09T11:54:55.298" v="64"/>
          <ac:spMkLst>
            <pc:docMk/>
            <pc:sldMk cId="1602245129" sldId="270"/>
            <ac:spMk id="3" creationId="{797C74B3-7414-419E-A2EB-B5CFC940630A}"/>
          </ac:spMkLst>
        </pc:spChg>
      </pc:sldChg>
      <pc:sldChg chg="addSp delSp modSp mod modClrScheme delDesignElem chgLayout">
        <pc:chgData name="Nikole Atkinson (1910236)" userId="S::1910236@student.uwtsd.ac.uk::d83a9554-6e36-4029-991f-6488af026bdc" providerId="AD" clId="Web-{386898AC-F5E2-7354-F2EE-55E6AA1BD31D}" dt="2021-07-09T11:54:55.298" v="64"/>
        <pc:sldMkLst>
          <pc:docMk/>
          <pc:sldMk cId="576764478" sldId="272"/>
        </pc:sldMkLst>
        <pc:spChg chg="mod ord">
          <ac:chgData name="Nikole Atkinson (1910236)" userId="S::1910236@student.uwtsd.ac.uk::d83a9554-6e36-4029-991f-6488af026bdc" providerId="AD" clId="Web-{386898AC-F5E2-7354-F2EE-55E6AA1BD31D}" dt="2021-07-09T11:54:55.298" v="64"/>
          <ac:spMkLst>
            <pc:docMk/>
            <pc:sldMk cId="576764478" sldId="272"/>
            <ac:spMk id="2" creationId="{ACDC127A-3A6A-41C4-B8B7-610C0E480774}"/>
          </ac:spMkLst>
        </pc:spChg>
        <pc:spChg chg="mod ord">
          <ac:chgData name="Nikole Atkinson (1910236)" userId="S::1910236@student.uwtsd.ac.uk::d83a9554-6e36-4029-991f-6488af026bdc" providerId="AD" clId="Web-{386898AC-F5E2-7354-F2EE-55E6AA1BD31D}" dt="2021-07-09T11:54:55.298" v="64"/>
          <ac:spMkLst>
            <pc:docMk/>
            <pc:sldMk cId="576764478" sldId="272"/>
            <ac:spMk id="3" creationId="{17D33904-C1F9-4496-B3D0-8676D03428D2}"/>
          </ac:spMkLst>
        </pc:spChg>
        <pc:spChg chg="add del">
          <ac:chgData name="Nikole Atkinson (1910236)" userId="S::1910236@student.uwtsd.ac.uk::d83a9554-6e36-4029-991f-6488af026bdc" providerId="AD" clId="Web-{386898AC-F5E2-7354-F2EE-55E6AA1BD31D}" dt="2021-07-09T11:54:55.298" v="64"/>
          <ac:spMkLst>
            <pc:docMk/>
            <pc:sldMk cId="576764478" sldId="272"/>
            <ac:spMk id="9" creationId="{8181FC64-B306-4821-98E2-780662EFC486}"/>
          </ac:spMkLst>
        </pc:spChg>
        <pc:spChg chg="add del">
          <ac:chgData name="Nikole Atkinson (1910236)" userId="S::1910236@student.uwtsd.ac.uk::d83a9554-6e36-4029-991f-6488af026bdc" providerId="AD" clId="Web-{386898AC-F5E2-7354-F2EE-55E6AA1BD31D}" dt="2021-07-09T11:54:55.298" v="64"/>
          <ac:spMkLst>
            <pc:docMk/>
            <pc:sldMk cId="576764478" sldId="272"/>
            <ac:spMk id="11" creationId="{5871FC61-DD4E-47D4-81FD-8A7E7D12B371}"/>
          </ac:spMkLst>
        </pc:spChg>
        <pc:spChg chg="add del">
          <ac:chgData name="Nikole Atkinson (1910236)" userId="S::1910236@student.uwtsd.ac.uk::d83a9554-6e36-4029-991f-6488af026bdc" providerId="AD" clId="Web-{386898AC-F5E2-7354-F2EE-55E6AA1BD31D}" dt="2021-07-09T11:54:55.298" v="64"/>
          <ac:spMkLst>
            <pc:docMk/>
            <pc:sldMk cId="576764478" sldId="272"/>
            <ac:spMk id="13" creationId="{829A1E2C-5AC8-40FC-99E9-832069D39792}"/>
          </ac:spMkLst>
        </pc:spChg>
        <pc:spChg chg="add del">
          <ac:chgData name="Nikole Atkinson (1910236)" userId="S::1910236@student.uwtsd.ac.uk::d83a9554-6e36-4029-991f-6488af026bdc" providerId="AD" clId="Web-{386898AC-F5E2-7354-F2EE-55E6AA1BD31D}" dt="2021-07-09T11:54:55.298" v="64"/>
          <ac:spMkLst>
            <pc:docMk/>
            <pc:sldMk cId="576764478" sldId="272"/>
            <ac:spMk id="15" creationId="{55C54A75-E44A-4147-B9D0-FF46CFD31612}"/>
          </ac:spMkLst>
        </pc:spChg>
      </pc:sldChg>
      <pc:sldChg chg="addSp delSp modSp mod modClrScheme delDesignElem chgLayout">
        <pc:chgData name="Nikole Atkinson (1910236)" userId="S::1910236@student.uwtsd.ac.uk::d83a9554-6e36-4029-991f-6488af026bdc" providerId="AD" clId="Web-{386898AC-F5E2-7354-F2EE-55E6AA1BD31D}" dt="2021-07-09T11:54:55.298" v="64"/>
        <pc:sldMkLst>
          <pc:docMk/>
          <pc:sldMk cId="3628792374" sldId="273"/>
        </pc:sldMkLst>
        <pc:spChg chg="mod ord">
          <ac:chgData name="Nikole Atkinson (1910236)" userId="S::1910236@student.uwtsd.ac.uk::d83a9554-6e36-4029-991f-6488af026bdc" providerId="AD" clId="Web-{386898AC-F5E2-7354-F2EE-55E6AA1BD31D}" dt="2021-07-09T11:54:55.298" v="64"/>
          <ac:spMkLst>
            <pc:docMk/>
            <pc:sldMk cId="3628792374" sldId="273"/>
            <ac:spMk id="2" creationId="{D8675ED4-B107-4C08-A92D-DBDCA79D0B4F}"/>
          </ac:spMkLst>
        </pc:spChg>
        <pc:spChg chg="add del">
          <ac:chgData name="Nikole Atkinson (1910236)" userId="S::1910236@student.uwtsd.ac.uk::d83a9554-6e36-4029-991f-6488af026bdc" providerId="AD" clId="Web-{386898AC-F5E2-7354-F2EE-55E6AA1BD31D}" dt="2021-07-09T11:54:55.298" v="64"/>
          <ac:spMkLst>
            <pc:docMk/>
            <pc:sldMk cId="3628792374" sldId="273"/>
            <ac:spMk id="9" creationId="{F3E416D2-D994-4F7A-8F62-B28B11BEBA65}"/>
          </ac:spMkLst>
        </pc:spChg>
        <pc:spChg chg="add del">
          <ac:chgData name="Nikole Atkinson (1910236)" userId="S::1910236@student.uwtsd.ac.uk::d83a9554-6e36-4029-991f-6488af026bdc" providerId="AD" clId="Web-{386898AC-F5E2-7354-F2EE-55E6AA1BD31D}" dt="2021-07-09T11:54:55.298" v="64"/>
          <ac:spMkLst>
            <pc:docMk/>
            <pc:sldMk cId="3628792374" sldId="273"/>
            <ac:spMk id="11" creationId="{746D3498-BB0C-4BBC-957B-FC6466C8043A}"/>
          </ac:spMkLst>
        </pc:spChg>
        <pc:spChg chg="add del">
          <ac:chgData name="Nikole Atkinson (1910236)" userId="S::1910236@student.uwtsd.ac.uk::d83a9554-6e36-4029-991f-6488af026bdc" providerId="AD" clId="Web-{386898AC-F5E2-7354-F2EE-55E6AA1BD31D}" dt="2021-07-09T11:54:55.298" v="64"/>
          <ac:spMkLst>
            <pc:docMk/>
            <pc:sldMk cId="3628792374" sldId="273"/>
            <ac:spMk id="13" creationId="{7539A79B-DFBA-4781-B0DE-4044B072261B}"/>
          </ac:spMkLst>
        </pc:spChg>
        <pc:spChg chg="add del">
          <ac:chgData name="Nikole Atkinson (1910236)" userId="S::1910236@student.uwtsd.ac.uk::d83a9554-6e36-4029-991f-6488af026bdc" providerId="AD" clId="Web-{386898AC-F5E2-7354-F2EE-55E6AA1BD31D}" dt="2021-07-09T11:54:55.298" v="64"/>
          <ac:spMkLst>
            <pc:docMk/>
            <pc:sldMk cId="3628792374" sldId="273"/>
            <ac:spMk id="15" creationId="{3D8EFB43-661E-4B15-BA65-39CC17EF7192}"/>
          </ac:spMkLst>
        </pc:spChg>
      </pc:sldChg>
      <pc:sldChg chg="addSp delSp modSp mod modClrScheme delDesignElem chgLayout">
        <pc:chgData name="Nikole Atkinson (1910236)" userId="S::1910236@student.uwtsd.ac.uk::d83a9554-6e36-4029-991f-6488af026bdc" providerId="AD" clId="Web-{386898AC-F5E2-7354-F2EE-55E6AA1BD31D}" dt="2021-07-09T11:54:55.298" v="64"/>
        <pc:sldMkLst>
          <pc:docMk/>
          <pc:sldMk cId="3835989435" sldId="274"/>
        </pc:sldMkLst>
        <pc:spChg chg="mod ord">
          <ac:chgData name="Nikole Atkinson (1910236)" userId="S::1910236@student.uwtsd.ac.uk::d83a9554-6e36-4029-991f-6488af026bdc" providerId="AD" clId="Web-{386898AC-F5E2-7354-F2EE-55E6AA1BD31D}" dt="2021-07-09T11:54:55.298" v="64"/>
          <ac:spMkLst>
            <pc:docMk/>
            <pc:sldMk cId="3835989435" sldId="274"/>
            <ac:spMk id="2" creationId="{60FBE484-1A8E-4110-B84E-A80559916E6E}"/>
          </ac:spMkLst>
        </pc:spChg>
        <pc:spChg chg="add del">
          <ac:chgData name="Nikole Atkinson (1910236)" userId="S::1910236@student.uwtsd.ac.uk::d83a9554-6e36-4029-991f-6488af026bdc" providerId="AD" clId="Web-{386898AC-F5E2-7354-F2EE-55E6AA1BD31D}" dt="2021-07-09T11:54:55.298" v="64"/>
          <ac:spMkLst>
            <pc:docMk/>
            <pc:sldMk cId="3835989435" sldId="274"/>
            <ac:spMk id="9" creationId="{F3E416D2-D994-4F7A-8F62-B28B11BEBA65}"/>
          </ac:spMkLst>
        </pc:spChg>
        <pc:spChg chg="add del">
          <ac:chgData name="Nikole Atkinson (1910236)" userId="S::1910236@student.uwtsd.ac.uk::d83a9554-6e36-4029-991f-6488af026bdc" providerId="AD" clId="Web-{386898AC-F5E2-7354-F2EE-55E6AA1BD31D}" dt="2021-07-09T11:54:55.298" v="64"/>
          <ac:spMkLst>
            <pc:docMk/>
            <pc:sldMk cId="3835989435" sldId="274"/>
            <ac:spMk id="11" creationId="{746D3498-BB0C-4BBC-957B-FC6466C8043A}"/>
          </ac:spMkLst>
        </pc:spChg>
        <pc:spChg chg="add del">
          <ac:chgData name="Nikole Atkinson (1910236)" userId="S::1910236@student.uwtsd.ac.uk::d83a9554-6e36-4029-991f-6488af026bdc" providerId="AD" clId="Web-{386898AC-F5E2-7354-F2EE-55E6AA1BD31D}" dt="2021-07-09T11:54:55.298" v="64"/>
          <ac:spMkLst>
            <pc:docMk/>
            <pc:sldMk cId="3835989435" sldId="274"/>
            <ac:spMk id="13" creationId="{7539A79B-DFBA-4781-B0DE-4044B072261B}"/>
          </ac:spMkLst>
        </pc:spChg>
        <pc:spChg chg="add del">
          <ac:chgData name="Nikole Atkinson (1910236)" userId="S::1910236@student.uwtsd.ac.uk::d83a9554-6e36-4029-991f-6488af026bdc" providerId="AD" clId="Web-{386898AC-F5E2-7354-F2EE-55E6AA1BD31D}" dt="2021-07-09T11:54:55.298" v="64"/>
          <ac:spMkLst>
            <pc:docMk/>
            <pc:sldMk cId="3835989435" sldId="274"/>
            <ac:spMk id="15" creationId="{3D8EFB43-661E-4B15-BA65-39CC17EF7192}"/>
          </ac:spMkLst>
        </pc:spChg>
      </pc:sldChg>
      <pc:sldChg chg="addSp delSp modSp mod modClrScheme delDesignElem chgLayout">
        <pc:chgData name="Nikole Atkinson (1910236)" userId="S::1910236@student.uwtsd.ac.uk::d83a9554-6e36-4029-991f-6488af026bdc" providerId="AD" clId="Web-{386898AC-F5E2-7354-F2EE-55E6AA1BD31D}" dt="2021-07-09T11:54:55.298" v="64"/>
        <pc:sldMkLst>
          <pc:docMk/>
          <pc:sldMk cId="2796883432" sldId="275"/>
        </pc:sldMkLst>
        <pc:spChg chg="mod ord">
          <ac:chgData name="Nikole Atkinson (1910236)" userId="S::1910236@student.uwtsd.ac.uk::d83a9554-6e36-4029-991f-6488af026bdc" providerId="AD" clId="Web-{386898AC-F5E2-7354-F2EE-55E6AA1BD31D}" dt="2021-07-09T11:54:55.298" v="64"/>
          <ac:spMkLst>
            <pc:docMk/>
            <pc:sldMk cId="2796883432" sldId="275"/>
            <ac:spMk id="2" creationId="{BF511F33-931D-40D1-A758-FA0ADCFE0F71}"/>
          </ac:spMkLst>
        </pc:spChg>
        <pc:spChg chg="mod ord">
          <ac:chgData name="Nikole Atkinson (1910236)" userId="S::1910236@student.uwtsd.ac.uk::d83a9554-6e36-4029-991f-6488af026bdc" providerId="AD" clId="Web-{386898AC-F5E2-7354-F2EE-55E6AA1BD31D}" dt="2021-07-09T11:54:55.298" v="64"/>
          <ac:spMkLst>
            <pc:docMk/>
            <pc:sldMk cId="2796883432" sldId="275"/>
            <ac:spMk id="3" creationId="{C10E82F1-FFB9-4883-B780-6D43BB8D85E2}"/>
          </ac:spMkLst>
        </pc:spChg>
        <pc:spChg chg="add del">
          <ac:chgData name="Nikole Atkinson (1910236)" userId="S::1910236@student.uwtsd.ac.uk::d83a9554-6e36-4029-991f-6488af026bdc" providerId="AD" clId="Web-{386898AC-F5E2-7354-F2EE-55E6AA1BD31D}" dt="2021-07-09T11:54:55.298" v="64"/>
          <ac:spMkLst>
            <pc:docMk/>
            <pc:sldMk cId="2796883432" sldId="275"/>
            <ac:spMk id="39" creationId="{0DBF1ABE-8590-450D-BB49-BDDCCF3EEA9E}"/>
          </ac:spMkLst>
        </pc:spChg>
        <pc:spChg chg="add del">
          <ac:chgData name="Nikole Atkinson (1910236)" userId="S::1910236@student.uwtsd.ac.uk::d83a9554-6e36-4029-991f-6488af026bdc" providerId="AD" clId="Web-{386898AC-F5E2-7354-F2EE-55E6AA1BD31D}" dt="2021-07-09T11:54:55.298" v="64"/>
          <ac:spMkLst>
            <pc:docMk/>
            <pc:sldMk cId="2796883432" sldId="275"/>
            <ac:spMk id="41" creationId="{391F8D69-709A-4575-A393-B4C26481AF3B}"/>
          </ac:spMkLst>
        </pc:spChg>
        <pc:spChg chg="add del">
          <ac:chgData name="Nikole Atkinson (1910236)" userId="S::1910236@student.uwtsd.ac.uk::d83a9554-6e36-4029-991f-6488af026bdc" providerId="AD" clId="Web-{386898AC-F5E2-7354-F2EE-55E6AA1BD31D}" dt="2021-07-09T11:54:55.298" v="64"/>
          <ac:spMkLst>
            <pc:docMk/>
            <pc:sldMk cId="2796883432" sldId="275"/>
            <ac:spMk id="43" creationId="{C87A50C4-1191-461A-9E09-C8057F2AF01F}"/>
          </ac:spMkLst>
        </pc:spChg>
        <pc:spChg chg="add del">
          <ac:chgData name="Nikole Atkinson (1910236)" userId="S::1910236@student.uwtsd.ac.uk::d83a9554-6e36-4029-991f-6488af026bdc" providerId="AD" clId="Web-{386898AC-F5E2-7354-F2EE-55E6AA1BD31D}" dt="2021-07-09T11:54:55.298" v="64"/>
          <ac:spMkLst>
            <pc:docMk/>
            <pc:sldMk cId="2796883432" sldId="275"/>
            <ac:spMk id="45" creationId="{BC87DA9F-8DB2-4D48-8716-A928FBB8A5D2}"/>
          </ac:spMkLst>
        </pc:spChg>
        <pc:spChg chg="add del">
          <ac:chgData name="Nikole Atkinson (1910236)" userId="S::1910236@student.uwtsd.ac.uk::d83a9554-6e36-4029-991f-6488af026bdc" providerId="AD" clId="Web-{386898AC-F5E2-7354-F2EE-55E6AA1BD31D}" dt="2021-07-09T11:54:55.298" v="64"/>
          <ac:spMkLst>
            <pc:docMk/>
            <pc:sldMk cId="2796883432" sldId="275"/>
            <ac:spMk id="47" creationId="{195EA065-AC5D-431D-927E-87FF05884866}"/>
          </ac:spMkLst>
        </pc:spChg>
        <pc:spChg chg="add del">
          <ac:chgData name="Nikole Atkinson (1910236)" userId="S::1910236@student.uwtsd.ac.uk::d83a9554-6e36-4029-991f-6488af026bdc" providerId="AD" clId="Web-{386898AC-F5E2-7354-F2EE-55E6AA1BD31D}" dt="2021-07-09T11:54:55.298" v="64"/>
          <ac:spMkLst>
            <pc:docMk/>
            <pc:sldMk cId="2796883432" sldId="275"/>
            <ac:spMk id="49" creationId="{46934B3C-D73F-4CD0-95B1-0244D662D1C7}"/>
          </ac:spMkLst>
        </pc:spChg>
      </pc:sldChg>
      <pc:sldChg chg="addSp delSp modSp mod modClrScheme delDesignElem chgLayout">
        <pc:chgData name="Nikole Atkinson (1910236)" userId="S::1910236@student.uwtsd.ac.uk::d83a9554-6e36-4029-991f-6488af026bdc" providerId="AD" clId="Web-{386898AC-F5E2-7354-F2EE-55E6AA1BD31D}" dt="2021-07-09T11:54:55.298" v="64"/>
        <pc:sldMkLst>
          <pc:docMk/>
          <pc:sldMk cId="2730778854" sldId="276"/>
        </pc:sldMkLst>
        <pc:spChg chg="mod ord">
          <ac:chgData name="Nikole Atkinson (1910236)" userId="S::1910236@student.uwtsd.ac.uk::d83a9554-6e36-4029-991f-6488af026bdc" providerId="AD" clId="Web-{386898AC-F5E2-7354-F2EE-55E6AA1BD31D}" dt="2021-07-09T11:54:55.298" v="64"/>
          <ac:spMkLst>
            <pc:docMk/>
            <pc:sldMk cId="2730778854" sldId="276"/>
            <ac:spMk id="2" creationId="{9BC49842-D911-47A9-BFC8-A0E0267DB734}"/>
          </ac:spMkLst>
        </pc:spChg>
        <pc:spChg chg="add del">
          <ac:chgData name="Nikole Atkinson (1910236)" userId="S::1910236@student.uwtsd.ac.uk::d83a9554-6e36-4029-991f-6488af026bdc" providerId="AD" clId="Web-{386898AC-F5E2-7354-F2EE-55E6AA1BD31D}" dt="2021-07-09T11:54:55.298" v="64"/>
          <ac:spMkLst>
            <pc:docMk/>
            <pc:sldMk cId="2730778854" sldId="276"/>
            <ac:spMk id="19" creationId="{E217F32C-75AA-4B97-ADFB-5E2C3C7ECBCF}"/>
          </ac:spMkLst>
        </pc:spChg>
        <pc:spChg chg="add del">
          <ac:chgData name="Nikole Atkinson (1910236)" userId="S::1910236@student.uwtsd.ac.uk::d83a9554-6e36-4029-991f-6488af026bdc" providerId="AD" clId="Web-{386898AC-F5E2-7354-F2EE-55E6AA1BD31D}" dt="2021-07-09T11:54:55.298" v="64"/>
          <ac:spMkLst>
            <pc:docMk/>
            <pc:sldMk cId="2730778854" sldId="276"/>
            <ac:spMk id="21" creationId="{4D76AAEA-AF3A-4616-9F99-E9AA131A51F5}"/>
          </ac:spMkLst>
        </pc:spChg>
      </pc:sldChg>
      <pc:sldChg chg="addSp delSp modSp mod modClrScheme delDesignElem chgLayout">
        <pc:chgData name="Nikole Atkinson (1910236)" userId="S::1910236@student.uwtsd.ac.uk::d83a9554-6e36-4029-991f-6488af026bdc" providerId="AD" clId="Web-{386898AC-F5E2-7354-F2EE-55E6AA1BD31D}" dt="2021-07-09T11:54:55.298" v="64"/>
        <pc:sldMkLst>
          <pc:docMk/>
          <pc:sldMk cId="1431192651" sldId="277"/>
        </pc:sldMkLst>
        <pc:spChg chg="mod ord">
          <ac:chgData name="Nikole Atkinson (1910236)" userId="S::1910236@student.uwtsd.ac.uk::d83a9554-6e36-4029-991f-6488af026bdc" providerId="AD" clId="Web-{386898AC-F5E2-7354-F2EE-55E6AA1BD31D}" dt="2021-07-09T11:54:55.298" v="64"/>
          <ac:spMkLst>
            <pc:docMk/>
            <pc:sldMk cId="1431192651" sldId="277"/>
            <ac:spMk id="2" creationId="{4F882FA3-9E5A-440C-A0A8-383DCAEE0752}"/>
          </ac:spMkLst>
        </pc:spChg>
        <pc:spChg chg="add del">
          <ac:chgData name="Nikole Atkinson (1910236)" userId="S::1910236@student.uwtsd.ac.uk::d83a9554-6e36-4029-991f-6488af026bdc" providerId="AD" clId="Web-{386898AC-F5E2-7354-F2EE-55E6AA1BD31D}" dt="2021-07-09T11:54:55.298" v="64"/>
          <ac:spMkLst>
            <pc:docMk/>
            <pc:sldMk cId="1431192651" sldId="277"/>
            <ac:spMk id="59" creationId="{9B0F7D69-D93C-4C38-A23D-76E000D691CD}"/>
          </ac:spMkLst>
        </pc:spChg>
        <pc:spChg chg="add del">
          <ac:chgData name="Nikole Atkinson (1910236)" userId="S::1910236@student.uwtsd.ac.uk::d83a9554-6e36-4029-991f-6488af026bdc" providerId="AD" clId="Web-{386898AC-F5E2-7354-F2EE-55E6AA1BD31D}" dt="2021-07-09T11:54:55.298" v="64"/>
          <ac:spMkLst>
            <pc:docMk/>
            <pc:sldMk cId="1431192651" sldId="277"/>
            <ac:spMk id="61" creationId="{8CD419D4-EA9D-42D9-BF62-B07F0B7B672B}"/>
          </ac:spMkLst>
        </pc:spChg>
        <pc:spChg chg="add del">
          <ac:chgData name="Nikole Atkinson (1910236)" userId="S::1910236@student.uwtsd.ac.uk::d83a9554-6e36-4029-991f-6488af026bdc" providerId="AD" clId="Web-{386898AC-F5E2-7354-F2EE-55E6AA1BD31D}" dt="2021-07-09T11:54:55.298" v="64"/>
          <ac:spMkLst>
            <pc:docMk/>
            <pc:sldMk cId="1431192651" sldId="277"/>
            <ac:spMk id="63" creationId="{1C6FEC9B-9608-4181-A9E5-A1B80E72021C}"/>
          </ac:spMkLst>
        </pc:spChg>
        <pc:spChg chg="add del">
          <ac:chgData name="Nikole Atkinson (1910236)" userId="S::1910236@student.uwtsd.ac.uk::d83a9554-6e36-4029-991f-6488af026bdc" providerId="AD" clId="Web-{386898AC-F5E2-7354-F2EE-55E6AA1BD31D}" dt="2021-07-09T11:54:55.298" v="64"/>
          <ac:spMkLst>
            <pc:docMk/>
            <pc:sldMk cId="1431192651" sldId="277"/>
            <ac:spMk id="65" creationId="{AB1564ED-F26F-451D-97D6-A6EC3E83FD55}"/>
          </ac:spMkLst>
        </pc:spChg>
        <pc:spChg chg="add del">
          <ac:chgData name="Nikole Atkinson (1910236)" userId="S::1910236@student.uwtsd.ac.uk::d83a9554-6e36-4029-991f-6488af026bdc" providerId="AD" clId="Web-{386898AC-F5E2-7354-F2EE-55E6AA1BD31D}" dt="2021-07-09T11:54:55.298" v="64"/>
          <ac:spMkLst>
            <pc:docMk/>
            <pc:sldMk cId="1431192651" sldId="277"/>
            <ac:spMk id="67" creationId="{0CA184B6-3482-4F43-87F0-BC765DCFD8A8}"/>
          </ac:spMkLst>
        </pc:spChg>
        <pc:spChg chg="add del">
          <ac:chgData name="Nikole Atkinson (1910236)" userId="S::1910236@student.uwtsd.ac.uk::d83a9554-6e36-4029-991f-6488af026bdc" providerId="AD" clId="Web-{386898AC-F5E2-7354-F2EE-55E6AA1BD31D}" dt="2021-07-09T11:54:55.298" v="64"/>
          <ac:spMkLst>
            <pc:docMk/>
            <pc:sldMk cId="1431192651" sldId="277"/>
            <ac:spMk id="69" creationId="{6C869923-8380-4244-9548-802C330638A0}"/>
          </ac:spMkLst>
        </pc:spChg>
        <pc:spChg chg="add del">
          <ac:chgData name="Nikole Atkinson (1910236)" userId="S::1910236@student.uwtsd.ac.uk::d83a9554-6e36-4029-991f-6488af026bdc" providerId="AD" clId="Web-{386898AC-F5E2-7354-F2EE-55E6AA1BD31D}" dt="2021-07-09T11:54:55.298" v="64"/>
          <ac:spMkLst>
            <pc:docMk/>
            <pc:sldMk cId="1431192651" sldId="277"/>
            <ac:spMk id="71" creationId="{C06255F2-BC67-4DDE-B34E-AC4BA21838CC}"/>
          </ac:spMkLst>
        </pc:spChg>
        <pc:spChg chg="add del">
          <ac:chgData name="Nikole Atkinson (1910236)" userId="S::1910236@student.uwtsd.ac.uk::d83a9554-6e36-4029-991f-6488af026bdc" providerId="AD" clId="Web-{386898AC-F5E2-7354-F2EE-55E6AA1BD31D}" dt="2021-07-09T11:54:55.298" v="64"/>
          <ac:spMkLst>
            <pc:docMk/>
            <pc:sldMk cId="1431192651" sldId="277"/>
            <ac:spMk id="73" creationId="{55169443-FCCD-4C0A-8C69-18CD3FA0968D}"/>
          </ac:spMkLst>
        </pc:spChg>
        <pc:spChg chg="add del">
          <ac:chgData name="Nikole Atkinson (1910236)" userId="S::1910236@student.uwtsd.ac.uk::d83a9554-6e36-4029-991f-6488af026bdc" providerId="AD" clId="Web-{386898AC-F5E2-7354-F2EE-55E6AA1BD31D}" dt="2021-07-09T11:54:55.298" v="64"/>
          <ac:spMkLst>
            <pc:docMk/>
            <pc:sldMk cId="1431192651" sldId="277"/>
            <ac:spMk id="75" creationId="{0DBF1ABE-8590-450D-BB49-BDDCCF3EEA9E}"/>
          </ac:spMkLst>
        </pc:spChg>
        <pc:spChg chg="add del">
          <ac:chgData name="Nikole Atkinson (1910236)" userId="S::1910236@student.uwtsd.ac.uk::d83a9554-6e36-4029-991f-6488af026bdc" providerId="AD" clId="Web-{386898AC-F5E2-7354-F2EE-55E6AA1BD31D}" dt="2021-07-09T11:54:55.298" v="64"/>
          <ac:spMkLst>
            <pc:docMk/>
            <pc:sldMk cId="1431192651" sldId="277"/>
            <ac:spMk id="77" creationId="{DCD36D47-40B7-494B-B249-3CBA333DE256}"/>
          </ac:spMkLst>
        </pc:spChg>
        <pc:spChg chg="add del">
          <ac:chgData name="Nikole Atkinson (1910236)" userId="S::1910236@student.uwtsd.ac.uk::d83a9554-6e36-4029-991f-6488af026bdc" providerId="AD" clId="Web-{386898AC-F5E2-7354-F2EE-55E6AA1BD31D}" dt="2021-07-09T11:54:55.298" v="64"/>
          <ac:spMkLst>
            <pc:docMk/>
            <pc:sldMk cId="1431192651" sldId="277"/>
            <ac:spMk id="79" creationId="{03AD0D1C-F8BA-4CD1-BC4D-BE1823F3EBDD}"/>
          </ac:spMkLst>
        </pc:spChg>
        <pc:spChg chg="add del">
          <ac:chgData name="Nikole Atkinson (1910236)" userId="S::1910236@student.uwtsd.ac.uk::d83a9554-6e36-4029-991f-6488af026bdc" providerId="AD" clId="Web-{386898AC-F5E2-7354-F2EE-55E6AA1BD31D}" dt="2021-07-09T11:54:55.298" v="64"/>
          <ac:spMkLst>
            <pc:docMk/>
            <pc:sldMk cId="1431192651" sldId="277"/>
            <ac:spMk id="81" creationId="{FBA7E51E-7B6A-4A79-8F84-47C845C7A2CC}"/>
          </ac:spMkLst>
        </pc:spChg>
      </pc:sldChg>
      <pc:sldChg chg="modSp mod modClrScheme chgLayout">
        <pc:chgData name="Nikole Atkinson (1910236)" userId="S::1910236@student.uwtsd.ac.uk::d83a9554-6e36-4029-991f-6488af026bdc" providerId="AD" clId="Web-{386898AC-F5E2-7354-F2EE-55E6AA1BD31D}" dt="2021-07-09T11:54:55.298" v="64"/>
        <pc:sldMkLst>
          <pc:docMk/>
          <pc:sldMk cId="1697110187" sldId="278"/>
        </pc:sldMkLst>
        <pc:spChg chg="mod ord">
          <ac:chgData name="Nikole Atkinson (1910236)" userId="S::1910236@student.uwtsd.ac.uk::d83a9554-6e36-4029-991f-6488af026bdc" providerId="AD" clId="Web-{386898AC-F5E2-7354-F2EE-55E6AA1BD31D}" dt="2021-07-09T11:54:55.298" v="64"/>
          <ac:spMkLst>
            <pc:docMk/>
            <pc:sldMk cId="1697110187" sldId="278"/>
            <ac:spMk id="2" creationId="{571EE9F6-C61B-43AE-8CA0-919AE94B6121}"/>
          </ac:spMkLst>
        </pc:spChg>
        <pc:spChg chg="mod ord">
          <ac:chgData name="Nikole Atkinson (1910236)" userId="S::1910236@student.uwtsd.ac.uk::d83a9554-6e36-4029-991f-6488af026bdc" providerId="AD" clId="Web-{386898AC-F5E2-7354-F2EE-55E6AA1BD31D}" dt="2021-07-09T11:54:55.298" v="64"/>
          <ac:spMkLst>
            <pc:docMk/>
            <pc:sldMk cId="1697110187" sldId="278"/>
            <ac:spMk id="3" creationId="{E01E2C14-5790-4EE9-88AA-9F734BC53CCF}"/>
          </ac:spMkLst>
        </pc:spChg>
      </pc:sldChg>
      <pc:sldChg chg="modSp new mod modClrScheme chgLayout">
        <pc:chgData name="Nikole Atkinson (1910236)" userId="S::1910236@student.uwtsd.ac.uk::d83a9554-6e36-4029-991f-6488af026bdc" providerId="AD" clId="Web-{386898AC-F5E2-7354-F2EE-55E6AA1BD31D}" dt="2021-07-09T11:54:55.298" v="64"/>
        <pc:sldMkLst>
          <pc:docMk/>
          <pc:sldMk cId="1942091427" sldId="279"/>
        </pc:sldMkLst>
        <pc:spChg chg="mod ord">
          <ac:chgData name="Nikole Atkinson (1910236)" userId="S::1910236@student.uwtsd.ac.uk::d83a9554-6e36-4029-991f-6488af026bdc" providerId="AD" clId="Web-{386898AC-F5E2-7354-F2EE-55E6AA1BD31D}" dt="2021-07-09T11:54:55.298" v="64"/>
          <ac:spMkLst>
            <pc:docMk/>
            <pc:sldMk cId="1942091427" sldId="279"/>
            <ac:spMk id="2" creationId="{41BBCA1A-01BE-492A-BECF-8435F4854E6B}"/>
          </ac:spMkLst>
        </pc:spChg>
        <pc:spChg chg="mod ord">
          <ac:chgData name="Nikole Atkinson (1910236)" userId="S::1910236@student.uwtsd.ac.uk::d83a9554-6e36-4029-991f-6488af026bdc" providerId="AD" clId="Web-{386898AC-F5E2-7354-F2EE-55E6AA1BD31D}" dt="2021-07-09T11:54:55.298" v="64"/>
          <ac:spMkLst>
            <pc:docMk/>
            <pc:sldMk cId="1942091427" sldId="279"/>
            <ac:spMk id="3" creationId="{7C35A79E-1DC6-4255-9D26-2A9041BC418B}"/>
          </ac:spMkLst>
        </pc:spChg>
        <pc:spChg chg="mod ord">
          <ac:chgData name="Nikole Atkinson (1910236)" userId="S::1910236@student.uwtsd.ac.uk::d83a9554-6e36-4029-991f-6488af026bdc" providerId="AD" clId="Web-{386898AC-F5E2-7354-F2EE-55E6AA1BD31D}" dt="2021-07-09T11:54:55.298" v="64"/>
          <ac:spMkLst>
            <pc:docMk/>
            <pc:sldMk cId="1942091427" sldId="279"/>
            <ac:spMk id="4" creationId="{7B254C7D-0175-47B6-98AC-1A9710D7078F}"/>
          </ac:spMkLst>
        </pc:spChg>
        <pc:spChg chg="mod ord">
          <ac:chgData name="Nikole Atkinson (1910236)" userId="S::1910236@student.uwtsd.ac.uk::d83a9554-6e36-4029-991f-6488af026bdc" providerId="AD" clId="Web-{386898AC-F5E2-7354-F2EE-55E6AA1BD31D}" dt="2021-07-09T11:54:55.298" v="64"/>
          <ac:spMkLst>
            <pc:docMk/>
            <pc:sldMk cId="1942091427" sldId="279"/>
            <ac:spMk id="5" creationId="{8CBC9ABD-CFC5-447C-A0AE-3F32C50B8F71}"/>
          </ac:spMkLst>
        </pc:spChg>
        <pc:spChg chg="mod ord">
          <ac:chgData name="Nikole Atkinson (1910236)" userId="S::1910236@student.uwtsd.ac.uk::d83a9554-6e36-4029-991f-6488af026bdc" providerId="AD" clId="Web-{386898AC-F5E2-7354-F2EE-55E6AA1BD31D}" dt="2021-07-09T11:54:55.298" v="64"/>
          <ac:spMkLst>
            <pc:docMk/>
            <pc:sldMk cId="1942091427" sldId="279"/>
            <ac:spMk id="6" creationId="{E7B48103-7DB4-4216-827E-62965F28683B}"/>
          </ac:spMkLst>
        </pc:spChg>
      </pc:sldChg>
      <pc:sldChg chg="addSp delSp modSp new del">
        <pc:chgData name="Nikole Atkinson (1910236)" userId="S::1910236@student.uwtsd.ac.uk::d83a9554-6e36-4029-991f-6488af026bdc" providerId="AD" clId="Web-{386898AC-F5E2-7354-F2EE-55E6AA1BD31D}" dt="2021-07-09T11:52:05.342" v="18"/>
        <pc:sldMkLst>
          <pc:docMk/>
          <pc:sldMk cId="3969375946" sldId="279"/>
        </pc:sldMkLst>
        <pc:spChg chg="mod">
          <ac:chgData name="Nikole Atkinson (1910236)" userId="S::1910236@student.uwtsd.ac.uk::d83a9554-6e36-4029-991f-6488af026bdc" providerId="AD" clId="Web-{386898AC-F5E2-7354-F2EE-55E6AA1BD31D}" dt="2021-07-09T11:51:28.950" v="16" actId="20577"/>
          <ac:spMkLst>
            <pc:docMk/>
            <pc:sldMk cId="3969375946" sldId="279"/>
            <ac:spMk id="2" creationId="{CD897895-6FDA-4115-9DFE-28DB3B73ABA1}"/>
          </ac:spMkLst>
        </pc:spChg>
        <pc:spChg chg="del">
          <ac:chgData name="Nikole Atkinson (1910236)" userId="S::1910236@student.uwtsd.ac.uk::d83a9554-6e36-4029-991f-6488af026bdc" providerId="AD" clId="Web-{386898AC-F5E2-7354-F2EE-55E6AA1BD31D}" dt="2021-07-09T11:51:54.810" v="17"/>
          <ac:spMkLst>
            <pc:docMk/>
            <pc:sldMk cId="3969375946" sldId="279"/>
            <ac:spMk id="4" creationId="{998B170D-B5A6-4A05-92F1-4C568C0E2806}"/>
          </ac:spMkLst>
        </pc:spChg>
        <pc:graphicFrameChg chg="add mod ord modGraphic">
          <ac:chgData name="Nikole Atkinson (1910236)" userId="S::1910236@student.uwtsd.ac.uk::d83a9554-6e36-4029-991f-6488af026bdc" providerId="AD" clId="Web-{386898AC-F5E2-7354-F2EE-55E6AA1BD31D}" dt="2021-07-09T11:51:54.810" v="17"/>
          <ac:graphicFrameMkLst>
            <pc:docMk/>
            <pc:sldMk cId="3969375946" sldId="279"/>
            <ac:graphicFrameMk id="5" creationId="{B684D979-38D2-4A7D-B70F-427DD7586876}"/>
          </ac:graphicFrameMkLst>
        </pc:graphicFrameChg>
      </pc:sldChg>
      <pc:sldMasterChg chg="add del addSldLayout delSldLayout">
        <pc:chgData name="Nikole Atkinson (1910236)" userId="S::1910236@student.uwtsd.ac.uk::d83a9554-6e36-4029-991f-6488af026bdc" providerId="AD" clId="Web-{386898AC-F5E2-7354-F2EE-55E6AA1BD31D}" dt="2021-07-09T11:54:55.298" v="64"/>
        <pc:sldMasterMkLst>
          <pc:docMk/>
          <pc:sldMasterMk cId="146232317" sldId="2147484052"/>
        </pc:sldMasterMkLst>
        <pc:sldLayoutChg chg="add del">
          <pc:chgData name="Nikole Atkinson (1910236)" userId="S::1910236@student.uwtsd.ac.uk::d83a9554-6e36-4029-991f-6488af026bdc" providerId="AD" clId="Web-{386898AC-F5E2-7354-F2EE-55E6AA1BD31D}" dt="2021-07-09T11:54:55.298" v="64"/>
          <pc:sldLayoutMkLst>
            <pc:docMk/>
            <pc:sldMasterMk cId="146232317" sldId="2147484052"/>
            <pc:sldLayoutMk cId="3296541830" sldId="2147484041"/>
          </pc:sldLayoutMkLst>
        </pc:sldLayoutChg>
        <pc:sldLayoutChg chg="add del">
          <pc:chgData name="Nikole Atkinson (1910236)" userId="S::1910236@student.uwtsd.ac.uk::d83a9554-6e36-4029-991f-6488af026bdc" providerId="AD" clId="Web-{386898AC-F5E2-7354-F2EE-55E6AA1BD31D}" dt="2021-07-09T11:54:55.298" v="64"/>
          <pc:sldLayoutMkLst>
            <pc:docMk/>
            <pc:sldMasterMk cId="146232317" sldId="2147484052"/>
            <pc:sldLayoutMk cId="1926014413" sldId="2147484042"/>
          </pc:sldLayoutMkLst>
        </pc:sldLayoutChg>
        <pc:sldLayoutChg chg="add del">
          <pc:chgData name="Nikole Atkinson (1910236)" userId="S::1910236@student.uwtsd.ac.uk::d83a9554-6e36-4029-991f-6488af026bdc" providerId="AD" clId="Web-{386898AC-F5E2-7354-F2EE-55E6AA1BD31D}" dt="2021-07-09T11:54:55.298" v="64"/>
          <pc:sldLayoutMkLst>
            <pc:docMk/>
            <pc:sldMasterMk cId="146232317" sldId="2147484052"/>
            <pc:sldLayoutMk cId="3616404652" sldId="2147484043"/>
          </pc:sldLayoutMkLst>
        </pc:sldLayoutChg>
        <pc:sldLayoutChg chg="add del">
          <pc:chgData name="Nikole Atkinson (1910236)" userId="S::1910236@student.uwtsd.ac.uk::d83a9554-6e36-4029-991f-6488af026bdc" providerId="AD" clId="Web-{386898AC-F5E2-7354-F2EE-55E6AA1BD31D}" dt="2021-07-09T11:54:55.298" v="64"/>
          <pc:sldLayoutMkLst>
            <pc:docMk/>
            <pc:sldMasterMk cId="146232317" sldId="2147484052"/>
            <pc:sldLayoutMk cId="8813119" sldId="2147484044"/>
          </pc:sldLayoutMkLst>
        </pc:sldLayoutChg>
        <pc:sldLayoutChg chg="add del">
          <pc:chgData name="Nikole Atkinson (1910236)" userId="S::1910236@student.uwtsd.ac.uk::d83a9554-6e36-4029-991f-6488af026bdc" providerId="AD" clId="Web-{386898AC-F5E2-7354-F2EE-55E6AA1BD31D}" dt="2021-07-09T11:54:55.298" v="64"/>
          <pc:sldLayoutMkLst>
            <pc:docMk/>
            <pc:sldMasterMk cId="146232317" sldId="2147484052"/>
            <pc:sldLayoutMk cId="2386552291" sldId="2147484045"/>
          </pc:sldLayoutMkLst>
        </pc:sldLayoutChg>
        <pc:sldLayoutChg chg="add del">
          <pc:chgData name="Nikole Atkinson (1910236)" userId="S::1910236@student.uwtsd.ac.uk::d83a9554-6e36-4029-991f-6488af026bdc" providerId="AD" clId="Web-{386898AC-F5E2-7354-F2EE-55E6AA1BD31D}" dt="2021-07-09T11:54:55.298" v="64"/>
          <pc:sldLayoutMkLst>
            <pc:docMk/>
            <pc:sldMasterMk cId="146232317" sldId="2147484052"/>
            <pc:sldLayoutMk cId="4240087708" sldId="2147484046"/>
          </pc:sldLayoutMkLst>
        </pc:sldLayoutChg>
        <pc:sldLayoutChg chg="add del">
          <pc:chgData name="Nikole Atkinson (1910236)" userId="S::1910236@student.uwtsd.ac.uk::d83a9554-6e36-4029-991f-6488af026bdc" providerId="AD" clId="Web-{386898AC-F5E2-7354-F2EE-55E6AA1BD31D}" dt="2021-07-09T11:54:55.298" v="64"/>
          <pc:sldLayoutMkLst>
            <pc:docMk/>
            <pc:sldMasterMk cId="146232317" sldId="2147484052"/>
            <pc:sldLayoutMk cId="3278746096" sldId="2147484047"/>
          </pc:sldLayoutMkLst>
        </pc:sldLayoutChg>
        <pc:sldLayoutChg chg="add del">
          <pc:chgData name="Nikole Atkinson (1910236)" userId="S::1910236@student.uwtsd.ac.uk::d83a9554-6e36-4029-991f-6488af026bdc" providerId="AD" clId="Web-{386898AC-F5E2-7354-F2EE-55E6AA1BD31D}" dt="2021-07-09T11:54:55.298" v="64"/>
          <pc:sldLayoutMkLst>
            <pc:docMk/>
            <pc:sldMasterMk cId="146232317" sldId="2147484052"/>
            <pc:sldLayoutMk cId="822754796" sldId="2147484048"/>
          </pc:sldLayoutMkLst>
        </pc:sldLayoutChg>
        <pc:sldLayoutChg chg="add del">
          <pc:chgData name="Nikole Atkinson (1910236)" userId="S::1910236@student.uwtsd.ac.uk::d83a9554-6e36-4029-991f-6488af026bdc" providerId="AD" clId="Web-{386898AC-F5E2-7354-F2EE-55E6AA1BD31D}" dt="2021-07-09T11:54:55.298" v="64"/>
          <pc:sldLayoutMkLst>
            <pc:docMk/>
            <pc:sldMasterMk cId="146232317" sldId="2147484052"/>
            <pc:sldLayoutMk cId="1536137322" sldId="2147484049"/>
          </pc:sldLayoutMkLst>
        </pc:sldLayoutChg>
        <pc:sldLayoutChg chg="add del">
          <pc:chgData name="Nikole Atkinson (1910236)" userId="S::1910236@student.uwtsd.ac.uk::d83a9554-6e36-4029-991f-6488af026bdc" providerId="AD" clId="Web-{386898AC-F5E2-7354-F2EE-55E6AA1BD31D}" dt="2021-07-09T11:54:55.298" v="64"/>
          <pc:sldLayoutMkLst>
            <pc:docMk/>
            <pc:sldMasterMk cId="146232317" sldId="2147484052"/>
            <pc:sldLayoutMk cId="3414078920" sldId="2147484050"/>
          </pc:sldLayoutMkLst>
        </pc:sldLayoutChg>
        <pc:sldLayoutChg chg="add del">
          <pc:chgData name="Nikole Atkinson (1910236)" userId="S::1910236@student.uwtsd.ac.uk::d83a9554-6e36-4029-991f-6488af026bdc" providerId="AD" clId="Web-{386898AC-F5E2-7354-F2EE-55E6AA1BD31D}" dt="2021-07-09T11:54:55.298" v="64"/>
          <pc:sldLayoutMkLst>
            <pc:docMk/>
            <pc:sldMasterMk cId="146232317" sldId="2147484052"/>
            <pc:sldLayoutMk cId="458732095" sldId="2147484051"/>
          </pc:sldLayoutMkLst>
        </pc:sldLayoutChg>
      </pc:sldMasterChg>
      <pc:sldMasterChg chg="add del addSldLayout delSldLayout modSldLayout">
        <pc:chgData name="Nikole Atkinson (1910236)" userId="S::1910236@student.uwtsd.ac.uk::d83a9554-6e36-4029-991f-6488af026bdc" providerId="AD" clId="Web-{386898AC-F5E2-7354-F2EE-55E6AA1BD31D}" dt="2021-07-09T11:54:55.298" v="64"/>
        <pc:sldMasterMkLst>
          <pc:docMk/>
          <pc:sldMasterMk cId="1633077609" sldId="2147484053"/>
        </pc:sldMasterMkLst>
        <pc:sldLayoutChg chg="add del mod replId">
          <pc:chgData name="Nikole Atkinson (1910236)" userId="S::1910236@student.uwtsd.ac.uk::d83a9554-6e36-4029-991f-6488af026bdc" providerId="AD" clId="Web-{386898AC-F5E2-7354-F2EE-55E6AA1BD31D}" dt="2021-07-09T11:54:55.298" v="64"/>
          <pc:sldLayoutMkLst>
            <pc:docMk/>
            <pc:sldMasterMk cId="1633077609" sldId="2147484053"/>
            <pc:sldLayoutMk cId="2728850726" sldId="2147484054"/>
          </pc:sldLayoutMkLst>
        </pc:sldLayoutChg>
        <pc:sldLayoutChg chg="add del mod replId">
          <pc:chgData name="Nikole Atkinson (1910236)" userId="S::1910236@student.uwtsd.ac.uk::d83a9554-6e36-4029-991f-6488af026bdc" providerId="AD" clId="Web-{386898AC-F5E2-7354-F2EE-55E6AA1BD31D}" dt="2021-07-09T11:54:55.298" v="64"/>
          <pc:sldLayoutMkLst>
            <pc:docMk/>
            <pc:sldMasterMk cId="1633077609" sldId="2147484053"/>
            <pc:sldLayoutMk cId="2660919228" sldId="2147484055"/>
          </pc:sldLayoutMkLst>
        </pc:sldLayoutChg>
        <pc:sldLayoutChg chg="add del mod replId">
          <pc:chgData name="Nikole Atkinson (1910236)" userId="S::1910236@student.uwtsd.ac.uk::d83a9554-6e36-4029-991f-6488af026bdc" providerId="AD" clId="Web-{386898AC-F5E2-7354-F2EE-55E6AA1BD31D}" dt="2021-07-09T11:54:55.298" v="64"/>
          <pc:sldLayoutMkLst>
            <pc:docMk/>
            <pc:sldMasterMk cId="1633077609" sldId="2147484053"/>
            <pc:sldLayoutMk cId="1096968111" sldId="2147484056"/>
          </pc:sldLayoutMkLst>
        </pc:sldLayoutChg>
        <pc:sldLayoutChg chg="add del mod replId">
          <pc:chgData name="Nikole Atkinson (1910236)" userId="S::1910236@student.uwtsd.ac.uk::d83a9554-6e36-4029-991f-6488af026bdc" providerId="AD" clId="Web-{386898AC-F5E2-7354-F2EE-55E6AA1BD31D}" dt="2021-07-09T11:54:55.298" v="64"/>
          <pc:sldLayoutMkLst>
            <pc:docMk/>
            <pc:sldMasterMk cId="1633077609" sldId="2147484053"/>
            <pc:sldLayoutMk cId="3234524470" sldId="2147484057"/>
          </pc:sldLayoutMkLst>
        </pc:sldLayoutChg>
        <pc:sldLayoutChg chg="add del mod replId">
          <pc:chgData name="Nikole Atkinson (1910236)" userId="S::1910236@student.uwtsd.ac.uk::d83a9554-6e36-4029-991f-6488af026bdc" providerId="AD" clId="Web-{386898AC-F5E2-7354-F2EE-55E6AA1BD31D}" dt="2021-07-09T11:54:55.298" v="64"/>
          <pc:sldLayoutMkLst>
            <pc:docMk/>
            <pc:sldMasterMk cId="1633077609" sldId="2147484053"/>
            <pc:sldLayoutMk cId="1864571644" sldId="2147484058"/>
          </pc:sldLayoutMkLst>
        </pc:sldLayoutChg>
        <pc:sldLayoutChg chg="add del mod replId">
          <pc:chgData name="Nikole Atkinson (1910236)" userId="S::1910236@student.uwtsd.ac.uk::d83a9554-6e36-4029-991f-6488af026bdc" providerId="AD" clId="Web-{386898AC-F5E2-7354-F2EE-55E6AA1BD31D}" dt="2021-07-09T11:54:55.298" v="64"/>
          <pc:sldLayoutMkLst>
            <pc:docMk/>
            <pc:sldMasterMk cId="1633077609" sldId="2147484053"/>
            <pc:sldLayoutMk cId="4007545959" sldId="2147484059"/>
          </pc:sldLayoutMkLst>
        </pc:sldLayoutChg>
        <pc:sldLayoutChg chg="add del mod replId">
          <pc:chgData name="Nikole Atkinson (1910236)" userId="S::1910236@student.uwtsd.ac.uk::d83a9554-6e36-4029-991f-6488af026bdc" providerId="AD" clId="Web-{386898AC-F5E2-7354-F2EE-55E6AA1BD31D}" dt="2021-07-09T11:54:55.298" v="64"/>
          <pc:sldLayoutMkLst>
            <pc:docMk/>
            <pc:sldMasterMk cId="1633077609" sldId="2147484053"/>
            <pc:sldLayoutMk cId="3125292215" sldId="2147484060"/>
          </pc:sldLayoutMkLst>
        </pc:sldLayoutChg>
        <pc:sldLayoutChg chg="add del mod replId">
          <pc:chgData name="Nikole Atkinson (1910236)" userId="S::1910236@student.uwtsd.ac.uk::d83a9554-6e36-4029-991f-6488af026bdc" providerId="AD" clId="Web-{386898AC-F5E2-7354-F2EE-55E6AA1BD31D}" dt="2021-07-09T11:54:55.298" v="64"/>
          <pc:sldLayoutMkLst>
            <pc:docMk/>
            <pc:sldMasterMk cId="1633077609" sldId="2147484053"/>
            <pc:sldLayoutMk cId="3503285646" sldId="2147484061"/>
          </pc:sldLayoutMkLst>
        </pc:sldLayoutChg>
        <pc:sldLayoutChg chg="add del mod replId">
          <pc:chgData name="Nikole Atkinson (1910236)" userId="S::1910236@student.uwtsd.ac.uk::d83a9554-6e36-4029-991f-6488af026bdc" providerId="AD" clId="Web-{386898AC-F5E2-7354-F2EE-55E6AA1BD31D}" dt="2021-07-09T11:54:55.298" v="64"/>
          <pc:sldLayoutMkLst>
            <pc:docMk/>
            <pc:sldMasterMk cId="1633077609" sldId="2147484053"/>
            <pc:sldLayoutMk cId="3748513083" sldId="2147484062"/>
          </pc:sldLayoutMkLst>
        </pc:sldLayoutChg>
        <pc:sldLayoutChg chg="add del mod replId">
          <pc:chgData name="Nikole Atkinson (1910236)" userId="S::1910236@student.uwtsd.ac.uk::d83a9554-6e36-4029-991f-6488af026bdc" providerId="AD" clId="Web-{386898AC-F5E2-7354-F2EE-55E6AA1BD31D}" dt="2021-07-09T11:54:55.298" v="64"/>
          <pc:sldLayoutMkLst>
            <pc:docMk/>
            <pc:sldMasterMk cId="1633077609" sldId="2147484053"/>
            <pc:sldLayoutMk cId="3779783106" sldId="2147484063"/>
          </pc:sldLayoutMkLst>
        </pc:sldLayoutChg>
        <pc:sldLayoutChg chg="add del mod replId">
          <pc:chgData name="Nikole Atkinson (1910236)" userId="S::1910236@student.uwtsd.ac.uk::d83a9554-6e36-4029-991f-6488af026bdc" providerId="AD" clId="Web-{386898AC-F5E2-7354-F2EE-55E6AA1BD31D}" dt="2021-07-09T11:54:55.298" v="64"/>
          <pc:sldLayoutMkLst>
            <pc:docMk/>
            <pc:sldMasterMk cId="1633077609" sldId="2147484053"/>
            <pc:sldLayoutMk cId="967765439" sldId="2147484064"/>
          </pc:sldLayoutMkLst>
        </pc:sldLayoutChg>
      </pc:sldMasterChg>
    </pc:docChg>
  </pc:docChgLst>
  <pc:docChgLst>
    <pc:chgData name="Nikole Atkinson (1910236)" userId="S::1910236@student.uwtsd.ac.uk::d83a9554-6e36-4029-991f-6488af026bdc" providerId="AD" clId="Web-{F54ACADD-7F6A-7FF5-DE6A-E918BFE2F008}"/>
    <pc:docChg chg="modSld">
      <pc:chgData name="Nikole Atkinson (1910236)" userId="S::1910236@student.uwtsd.ac.uk::d83a9554-6e36-4029-991f-6488af026bdc" providerId="AD" clId="Web-{F54ACADD-7F6A-7FF5-DE6A-E918BFE2F008}" dt="2021-06-28T09:49:12.292" v="4" actId="20577"/>
      <pc:docMkLst>
        <pc:docMk/>
      </pc:docMkLst>
      <pc:sldChg chg="modSp">
        <pc:chgData name="Nikole Atkinson (1910236)" userId="S::1910236@student.uwtsd.ac.uk::d83a9554-6e36-4029-991f-6488af026bdc" providerId="AD" clId="Web-{F54ACADD-7F6A-7FF5-DE6A-E918BFE2F008}" dt="2021-06-28T09:49:12.292" v="4" actId="20577"/>
        <pc:sldMkLst>
          <pc:docMk/>
          <pc:sldMk cId="109857222" sldId="256"/>
        </pc:sldMkLst>
        <pc:spChg chg="mod">
          <ac:chgData name="Nikole Atkinson (1910236)" userId="S::1910236@student.uwtsd.ac.uk::d83a9554-6e36-4029-991f-6488af026bdc" providerId="AD" clId="Web-{F54ACADD-7F6A-7FF5-DE6A-E918BFE2F008}" dt="2021-06-28T09:49:12.292" v="4" actId="20577"/>
          <ac:spMkLst>
            <pc:docMk/>
            <pc:sldMk cId="109857222" sldId="256"/>
            <ac:spMk id="3" creationId="{00000000-0000-0000-0000-000000000000}"/>
          </ac:spMkLst>
        </pc:spChg>
      </pc:sldChg>
    </pc:docChg>
  </pc:docChgLst>
  <pc:docChgLst>
    <pc:chgData name="Theresa Reynolds (1912751)" userId="S::1912751@student.uwtsd.ac.uk::33a00228-c561-437c-ac9f-a5586581906f" providerId="AD" clId="Web-{E26DC4B9-CEAB-6FC9-42C4-601EE883F249}"/>
    <pc:docChg chg="modSld">
      <pc:chgData name="Theresa Reynolds (1912751)" userId="S::1912751@student.uwtsd.ac.uk::33a00228-c561-437c-ac9f-a5586581906f" providerId="AD" clId="Web-{E26DC4B9-CEAB-6FC9-42C4-601EE883F249}" dt="2021-06-21T17:58:40.807" v="2" actId="20577"/>
      <pc:docMkLst>
        <pc:docMk/>
      </pc:docMkLst>
      <pc:sldChg chg="modSp">
        <pc:chgData name="Theresa Reynolds (1912751)" userId="S::1912751@student.uwtsd.ac.uk::33a00228-c561-437c-ac9f-a5586581906f" providerId="AD" clId="Web-{E26DC4B9-CEAB-6FC9-42C4-601EE883F249}" dt="2021-06-21T17:58:40.807" v="2" actId="20577"/>
        <pc:sldMkLst>
          <pc:docMk/>
          <pc:sldMk cId="2773560927" sldId="264"/>
        </pc:sldMkLst>
        <pc:spChg chg="mod">
          <ac:chgData name="Theresa Reynolds (1912751)" userId="S::1912751@student.uwtsd.ac.uk::33a00228-c561-437c-ac9f-a5586581906f" providerId="AD" clId="Web-{E26DC4B9-CEAB-6FC9-42C4-601EE883F249}" dt="2021-06-21T17:58:40.807" v="2" actId="20577"/>
          <ac:spMkLst>
            <pc:docMk/>
            <pc:sldMk cId="2773560927" sldId="264"/>
            <ac:spMk id="4" creationId="{66B0F3C0-C620-4606-A08D-1718DF30118D}"/>
          </ac:spMkLst>
        </pc:spChg>
      </pc:sldChg>
    </pc:docChg>
  </pc:docChgLst>
  <pc:docChgLst>
    <pc:chgData name="Theresa Reynolds (1912751)" userId="S::1912751@student.uwtsd.ac.uk::33a00228-c561-437c-ac9f-a5586581906f" providerId="AD" clId="Web-{4730262A-F3CA-8001-5518-C2074006F50C}"/>
    <pc:docChg chg="modSld">
      <pc:chgData name="Theresa Reynolds (1912751)" userId="S::1912751@student.uwtsd.ac.uk::33a00228-c561-437c-ac9f-a5586581906f" providerId="AD" clId="Web-{4730262A-F3CA-8001-5518-C2074006F50C}" dt="2021-06-27T13:09:08.390" v="684" actId="14100"/>
      <pc:docMkLst>
        <pc:docMk/>
      </pc:docMkLst>
      <pc:sldChg chg="modSp">
        <pc:chgData name="Theresa Reynolds (1912751)" userId="S::1912751@student.uwtsd.ac.uk::33a00228-c561-437c-ac9f-a5586581906f" providerId="AD" clId="Web-{4730262A-F3CA-8001-5518-C2074006F50C}" dt="2021-06-27T12:35:33.403" v="1" actId="20577"/>
        <pc:sldMkLst>
          <pc:docMk/>
          <pc:sldMk cId="109857222" sldId="256"/>
        </pc:sldMkLst>
        <pc:spChg chg="mod">
          <ac:chgData name="Theresa Reynolds (1912751)" userId="S::1912751@student.uwtsd.ac.uk::33a00228-c561-437c-ac9f-a5586581906f" providerId="AD" clId="Web-{4730262A-F3CA-8001-5518-C2074006F50C}" dt="2021-06-27T12:35:33.403" v="1" actId="20577"/>
          <ac:spMkLst>
            <pc:docMk/>
            <pc:sldMk cId="109857222" sldId="256"/>
            <ac:spMk id="3" creationId="{00000000-0000-0000-0000-000000000000}"/>
          </ac:spMkLst>
        </pc:spChg>
      </pc:sldChg>
      <pc:sldChg chg="modSp">
        <pc:chgData name="Theresa Reynolds (1912751)" userId="S::1912751@student.uwtsd.ac.uk::33a00228-c561-437c-ac9f-a5586581906f" providerId="AD" clId="Web-{4730262A-F3CA-8001-5518-C2074006F50C}" dt="2021-06-27T13:09:08.390" v="684" actId="14100"/>
        <pc:sldMkLst>
          <pc:docMk/>
          <pc:sldMk cId="2574455419" sldId="258"/>
        </pc:sldMkLst>
        <pc:spChg chg="mod">
          <ac:chgData name="Theresa Reynolds (1912751)" userId="S::1912751@student.uwtsd.ac.uk::33a00228-c561-437c-ac9f-a5586581906f" providerId="AD" clId="Web-{4730262A-F3CA-8001-5518-C2074006F50C}" dt="2021-06-27T13:09:08.390" v="684" actId="14100"/>
          <ac:spMkLst>
            <pc:docMk/>
            <pc:sldMk cId="2574455419" sldId="258"/>
            <ac:spMk id="51" creationId="{65017D08-A984-49D0-9F00-39D59571DBC9}"/>
          </ac:spMkLst>
        </pc:spChg>
        <pc:picChg chg="mod">
          <ac:chgData name="Theresa Reynolds (1912751)" userId="S::1912751@student.uwtsd.ac.uk::33a00228-c561-437c-ac9f-a5586581906f" providerId="AD" clId="Web-{4730262A-F3CA-8001-5518-C2074006F50C}" dt="2021-06-27T12:59:45.076" v="604" actId="1076"/>
          <ac:picMkLst>
            <pc:docMk/>
            <pc:sldMk cId="2574455419" sldId="258"/>
            <ac:picMk id="36" creationId="{72F5FEBF-D7FC-4085-AA9B-0949FD749551}"/>
          </ac:picMkLst>
        </pc:picChg>
      </pc:sldChg>
      <pc:sldChg chg="addSp modSp">
        <pc:chgData name="Theresa Reynolds (1912751)" userId="S::1912751@student.uwtsd.ac.uk::33a00228-c561-437c-ac9f-a5586581906f" providerId="AD" clId="Web-{4730262A-F3CA-8001-5518-C2074006F50C}" dt="2021-06-27T13:08:39.248" v="680" actId="20577"/>
        <pc:sldMkLst>
          <pc:docMk/>
          <pc:sldMk cId="1376830513" sldId="267"/>
        </pc:sldMkLst>
        <pc:spChg chg="mod">
          <ac:chgData name="Theresa Reynolds (1912751)" userId="S::1912751@student.uwtsd.ac.uk::33a00228-c561-437c-ac9f-a5586581906f" providerId="AD" clId="Web-{4730262A-F3CA-8001-5518-C2074006F50C}" dt="2021-06-27T13:08:39.248" v="680" actId="20577"/>
          <ac:spMkLst>
            <pc:docMk/>
            <pc:sldMk cId="1376830513" sldId="267"/>
            <ac:spMk id="2" creationId="{240D98FE-AC14-4F07-A1AC-079CAA4FE094}"/>
          </ac:spMkLst>
        </pc:spChg>
        <pc:spChg chg="add mod">
          <ac:chgData name="Theresa Reynolds (1912751)" userId="S::1912751@student.uwtsd.ac.uk::33a00228-c561-437c-ac9f-a5586581906f" providerId="AD" clId="Web-{4730262A-F3CA-8001-5518-C2074006F50C}" dt="2021-06-27T13:08:08.669" v="672" actId="1076"/>
          <ac:spMkLst>
            <pc:docMk/>
            <pc:sldMk cId="1376830513" sldId="267"/>
            <ac:spMk id="3" creationId="{8A33BDB4-CAEA-471F-B1D4-F43B2ED8897B}"/>
          </ac:spMkLst>
        </pc:spChg>
      </pc:sldChg>
    </pc:docChg>
  </pc:docChgLst>
  <pc:docChgLst>
    <pc:chgData name="Theresa Reynolds (1912751)" userId="S::1912751@student.uwtsd.ac.uk::33a00228-c561-437c-ac9f-a5586581906f" providerId="AD" clId="Web-{744B419F-0236-45FD-9481-92F96649CB28}"/>
    <pc:docChg chg="modSld">
      <pc:chgData name="Theresa Reynolds (1912751)" userId="S::1912751@student.uwtsd.ac.uk::33a00228-c561-437c-ac9f-a5586581906f" providerId="AD" clId="Web-{744B419F-0236-45FD-9481-92F96649CB28}" dt="2021-06-27T18:47:51.838" v="2" actId="1076"/>
      <pc:docMkLst>
        <pc:docMk/>
      </pc:docMkLst>
      <pc:sldChg chg="addSp delSp modSp">
        <pc:chgData name="Theresa Reynolds (1912751)" userId="S::1912751@student.uwtsd.ac.uk::33a00228-c561-437c-ac9f-a5586581906f" providerId="AD" clId="Web-{744B419F-0236-45FD-9481-92F96649CB28}" dt="2021-06-27T18:47:51.838" v="2" actId="1076"/>
        <pc:sldMkLst>
          <pc:docMk/>
          <pc:sldMk cId="1602245129" sldId="270"/>
        </pc:sldMkLst>
        <pc:spChg chg="del">
          <ac:chgData name="Theresa Reynolds (1912751)" userId="S::1912751@student.uwtsd.ac.uk::33a00228-c561-437c-ac9f-a5586581906f" providerId="AD" clId="Web-{744B419F-0236-45FD-9481-92F96649CB28}" dt="2021-06-27T18:47:41.510" v="0"/>
          <ac:spMkLst>
            <pc:docMk/>
            <pc:sldMk cId="1602245129" sldId="270"/>
            <ac:spMk id="2" creationId="{E114981A-DDF4-4E71-8CC0-64128C08CD61}"/>
          </ac:spMkLst>
        </pc:spChg>
        <pc:spChg chg="mod">
          <ac:chgData name="Theresa Reynolds (1912751)" userId="S::1912751@student.uwtsd.ac.uk::33a00228-c561-437c-ac9f-a5586581906f" providerId="AD" clId="Web-{744B419F-0236-45FD-9481-92F96649CB28}" dt="2021-06-27T18:47:51.838" v="2" actId="1076"/>
          <ac:spMkLst>
            <pc:docMk/>
            <pc:sldMk cId="1602245129" sldId="270"/>
            <ac:spMk id="3" creationId="{797C74B3-7414-419E-A2EB-B5CFC940630A}"/>
          </ac:spMkLst>
        </pc:spChg>
        <pc:spChg chg="add del mod">
          <ac:chgData name="Theresa Reynolds (1912751)" userId="S::1912751@student.uwtsd.ac.uk::33a00228-c561-437c-ac9f-a5586581906f" providerId="AD" clId="Web-{744B419F-0236-45FD-9481-92F96649CB28}" dt="2021-06-27T18:47:47.088" v="1"/>
          <ac:spMkLst>
            <pc:docMk/>
            <pc:sldMk cId="1602245129" sldId="270"/>
            <ac:spMk id="5" creationId="{1FEB444F-B887-4A1E-971E-D9C3C933F3C3}"/>
          </ac:spMkLst>
        </pc:spChg>
      </pc:sldChg>
    </pc:docChg>
  </pc:docChgLst>
  <pc:docChgLst>
    <pc:chgData name="Chantelle Elaine Simmonds (1914402)" userId="S::1914402@student.uwtsd.ac.uk::6d4e6908-6b67-4352-8c84-cc7fe278df4a" providerId="AD" clId="Web-{F5BE9387-8A90-2FE0-317F-EA3EBAC9D861}"/>
    <pc:docChg chg="addSld modSld sldOrd">
      <pc:chgData name="Chantelle Elaine Simmonds (1914402)" userId="S::1914402@student.uwtsd.ac.uk::6d4e6908-6b67-4352-8c84-cc7fe278df4a" providerId="AD" clId="Web-{F5BE9387-8A90-2FE0-317F-EA3EBAC9D861}" dt="2021-06-22T12:28:12.412" v="171"/>
      <pc:docMkLst>
        <pc:docMk/>
      </pc:docMkLst>
      <pc:sldChg chg="addSp delSp modSp addAnim delAnim modAnim modNotes">
        <pc:chgData name="Chantelle Elaine Simmonds (1914402)" userId="S::1914402@student.uwtsd.ac.uk::6d4e6908-6b67-4352-8c84-cc7fe278df4a" providerId="AD" clId="Web-{F5BE9387-8A90-2FE0-317F-EA3EBAC9D861}" dt="2021-06-22T12:28:12.412" v="171"/>
        <pc:sldMkLst>
          <pc:docMk/>
          <pc:sldMk cId="3838743806" sldId="257"/>
        </pc:sldMkLst>
        <pc:spChg chg="mod ord">
          <ac:chgData name="Chantelle Elaine Simmonds (1914402)" userId="S::1914402@student.uwtsd.ac.uk::6d4e6908-6b67-4352-8c84-cc7fe278df4a" providerId="AD" clId="Web-{F5BE9387-8A90-2FE0-317F-EA3EBAC9D861}" dt="2021-06-22T12:27:31.911" v="165"/>
          <ac:spMkLst>
            <pc:docMk/>
            <pc:sldMk cId="3838743806" sldId="257"/>
            <ac:spMk id="2" creationId="{9318BFC7-0267-42B0-8071-638BEE499AE7}"/>
          </ac:spMkLst>
        </pc:spChg>
        <pc:spChg chg="mod">
          <ac:chgData name="Chantelle Elaine Simmonds (1914402)" userId="S::1914402@student.uwtsd.ac.uk::6d4e6908-6b67-4352-8c84-cc7fe278df4a" providerId="AD" clId="Web-{F5BE9387-8A90-2FE0-317F-EA3EBAC9D861}" dt="2021-06-22T12:27:31.911" v="165"/>
          <ac:spMkLst>
            <pc:docMk/>
            <pc:sldMk cId="3838743806" sldId="257"/>
            <ac:spMk id="3" creationId="{A1236412-73EE-441D-B965-3B9C642C2A0D}"/>
          </ac:spMkLst>
        </pc:spChg>
        <pc:spChg chg="add del mod">
          <ac:chgData name="Chantelle Elaine Simmonds (1914402)" userId="S::1914402@student.uwtsd.ac.uk::6d4e6908-6b67-4352-8c84-cc7fe278df4a" providerId="AD" clId="Web-{F5BE9387-8A90-2FE0-317F-EA3EBAC9D861}" dt="2021-06-22T12:06:45.412" v="122"/>
          <ac:spMkLst>
            <pc:docMk/>
            <pc:sldMk cId="3838743806" sldId="257"/>
            <ac:spMk id="5" creationId="{29654DB6-88D8-45C6-AE76-D43A6CF9F5E0}"/>
          </ac:spMkLst>
        </pc:spChg>
        <pc:spChg chg="add del">
          <ac:chgData name="Chantelle Elaine Simmonds (1914402)" userId="S::1914402@student.uwtsd.ac.uk::6d4e6908-6b67-4352-8c84-cc7fe278df4a" providerId="AD" clId="Web-{F5BE9387-8A90-2FE0-317F-EA3EBAC9D861}" dt="2021-06-22T12:09:18.166" v="131"/>
          <ac:spMkLst>
            <pc:docMk/>
            <pc:sldMk cId="3838743806" sldId="257"/>
            <ac:spMk id="7" creationId="{A6C3372A-F4ED-4F83-8341-11BA5CD626D7}"/>
          </ac:spMkLst>
        </pc:spChg>
        <pc:spChg chg="add del">
          <ac:chgData name="Chantelle Elaine Simmonds (1914402)" userId="S::1914402@student.uwtsd.ac.uk::6d4e6908-6b67-4352-8c84-cc7fe278df4a" providerId="AD" clId="Web-{F5BE9387-8A90-2FE0-317F-EA3EBAC9D861}" dt="2021-06-22T12:10:58.778" v="135"/>
          <ac:spMkLst>
            <pc:docMk/>
            <pc:sldMk cId="3838743806" sldId="257"/>
            <ac:spMk id="8" creationId="{3C8BDD61-1C7A-44E3-951A-D775A155FE9F}"/>
          </ac:spMkLst>
        </pc:spChg>
        <pc:spChg chg="del">
          <ac:chgData name="Chantelle Elaine Simmonds (1914402)" userId="S::1914402@student.uwtsd.ac.uk::6d4e6908-6b67-4352-8c84-cc7fe278df4a" providerId="AD" clId="Web-{F5BE9387-8A90-2FE0-317F-EA3EBAC9D861}" dt="2021-06-22T12:25:38.064" v="156"/>
          <ac:spMkLst>
            <pc:docMk/>
            <pc:sldMk cId="3838743806" sldId="257"/>
            <ac:spMk id="60" creationId="{10CE40DC-5723-449B-A365-A61D8C262E93}"/>
          </ac:spMkLst>
        </pc:spChg>
        <pc:spChg chg="del">
          <ac:chgData name="Chantelle Elaine Simmonds (1914402)" userId="S::1914402@student.uwtsd.ac.uk::6d4e6908-6b67-4352-8c84-cc7fe278df4a" providerId="AD" clId="Web-{F5BE9387-8A90-2FE0-317F-EA3EBAC9D861}" dt="2021-06-22T12:25:38.064" v="156"/>
          <ac:spMkLst>
            <pc:docMk/>
            <pc:sldMk cId="3838743806" sldId="257"/>
            <ac:spMk id="65" creationId="{28207E96-6DFF-4119-B2EA-3299067D2F45}"/>
          </ac:spMkLst>
        </pc:spChg>
        <pc:spChg chg="del">
          <ac:chgData name="Chantelle Elaine Simmonds (1914402)" userId="S::1914402@student.uwtsd.ac.uk::6d4e6908-6b67-4352-8c84-cc7fe278df4a" providerId="AD" clId="Web-{F5BE9387-8A90-2FE0-317F-EA3EBAC9D861}" dt="2021-06-22T12:25:38.064" v="156"/>
          <ac:spMkLst>
            <pc:docMk/>
            <pc:sldMk cId="3838743806" sldId="257"/>
            <ac:spMk id="67" creationId="{9E223C86-12C5-4A60-A21A-D7FC75EFC658}"/>
          </ac:spMkLst>
        </pc:spChg>
        <pc:spChg chg="del">
          <ac:chgData name="Chantelle Elaine Simmonds (1914402)" userId="S::1914402@student.uwtsd.ac.uk::6d4e6908-6b67-4352-8c84-cc7fe278df4a" providerId="AD" clId="Web-{F5BE9387-8A90-2FE0-317F-EA3EBAC9D861}" dt="2021-06-22T12:25:38.064" v="156"/>
          <ac:spMkLst>
            <pc:docMk/>
            <pc:sldMk cId="3838743806" sldId="257"/>
            <ac:spMk id="69" creationId="{FA573AF0-3C0B-4895-A7A6-F41B03211538}"/>
          </ac:spMkLst>
        </pc:spChg>
        <pc:spChg chg="del">
          <ac:chgData name="Chantelle Elaine Simmonds (1914402)" userId="S::1914402@student.uwtsd.ac.uk::6d4e6908-6b67-4352-8c84-cc7fe278df4a" providerId="AD" clId="Web-{F5BE9387-8A90-2FE0-317F-EA3EBAC9D861}" dt="2021-06-22T12:25:38.064" v="156"/>
          <ac:spMkLst>
            <pc:docMk/>
            <pc:sldMk cId="3838743806" sldId="257"/>
            <ac:spMk id="71" creationId="{62442AC3-A9B0-4865-8A8A-1504FFC6E4D0}"/>
          </ac:spMkLst>
        </pc:spChg>
        <pc:spChg chg="del">
          <ac:chgData name="Chantelle Elaine Simmonds (1914402)" userId="S::1914402@student.uwtsd.ac.uk::6d4e6908-6b67-4352-8c84-cc7fe278df4a" providerId="AD" clId="Web-{F5BE9387-8A90-2FE0-317F-EA3EBAC9D861}" dt="2021-06-22T12:25:38.064" v="156"/>
          <ac:spMkLst>
            <pc:docMk/>
            <pc:sldMk cId="3838743806" sldId="257"/>
            <ac:spMk id="73" creationId="{68451DCE-129E-43B6-BA50-3C8339E4618E}"/>
          </ac:spMkLst>
        </pc:spChg>
        <pc:spChg chg="add del">
          <ac:chgData name="Chantelle Elaine Simmonds (1914402)" userId="S::1914402@student.uwtsd.ac.uk::6d4e6908-6b67-4352-8c84-cc7fe278df4a" providerId="AD" clId="Web-{F5BE9387-8A90-2FE0-317F-EA3EBAC9D861}" dt="2021-06-22T12:26:45.269" v="162"/>
          <ac:spMkLst>
            <pc:docMk/>
            <pc:sldMk cId="3838743806" sldId="257"/>
            <ac:spMk id="78" creationId="{3D5FBB81-B61B-416A-8F5D-A8DDF62530F1}"/>
          </ac:spMkLst>
        </pc:spChg>
        <pc:spChg chg="add del">
          <ac:chgData name="Chantelle Elaine Simmonds (1914402)" userId="S::1914402@student.uwtsd.ac.uk::6d4e6908-6b67-4352-8c84-cc7fe278df4a" providerId="AD" clId="Web-{F5BE9387-8A90-2FE0-317F-EA3EBAC9D861}" dt="2021-06-22T12:26:45.269" v="162"/>
          <ac:spMkLst>
            <pc:docMk/>
            <pc:sldMk cId="3838743806" sldId="257"/>
            <ac:spMk id="80" creationId="{59F79411-C7D8-478C-9413-52E857690B6A}"/>
          </ac:spMkLst>
        </pc:spChg>
        <pc:spChg chg="add del">
          <ac:chgData name="Chantelle Elaine Simmonds (1914402)" userId="S::1914402@student.uwtsd.ac.uk::6d4e6908-6b67-4352-8c84-cc7fe278df4a" providerId="AD" clId="Web-{F5BE9387-8A90-2FE0-317F-EA3EBAC9D861}" dt="2021-06-22T12:26:45.269" v="162"/>
          <ac:spMkLst>
            <pc:docMk/>
            <pc:sldMk cId="3838743806" sldId="257"/>
            <ac:spMk id="82" creationId="{46AA8137-008D-4F35-AE77-B226A30365CE}"/>
          </ac:spMkLst>
        </pc:spChg>
        <pc:spChg chg="add del">
          <ac:chgData name="Chantelle Elaine Simmonds (1914402)" userId="S::1914402@student.uwtsd.ac.uk::6d4e6908-6b67-4352-8c84-cc7fe278df4a" providerId="AD" clId="Web-{F5BE9387-8A90-2FE0-317F-EA3EBAC9D861}" dt="2021-06-22T12:26:45.269" v="162"/>
          <ac:spMkLst>
            <pc:docMk/>
            <pc:sldMk cId="3838743806" sldId="257"/>
            <ac:spMk id="84" creationId="{204C1530-34B9-4662-8952-65590E1BE6CF}"/>
          </ac:spMkLst>
        </pc:spChg>
        <pc:spChg chg="add del">
          <ac:chgData name="Chantelle Elaine Simmonds (1914402)" userId="S::1914402@student.uwtsd.ac.uk::6d4e6908-6b67-4352-8c84-cc7fe278df4a" providerId="AD" clId="Web-{F5BE9387-8A90-2FE0-317F-EA3EBAC9D861}" dt="2021-06-22T12:27:31.911" v="165"/>
          <ac:spMkLst>
            <pc:docMk/>
            <pc:sldMk cId="3838743806" sldId="257"/>
            <ac:spMk id="86" creationId="{F0682E21-79C4-4529-9275-51F318B9A033}"/>
          </ac:spMkLst>
        </pc:spChg>
        <pc:spChg chg="add del">
          <ac:chgData name="Chantelle Elaine Simmonds (1914402)" userId="S::1914402@student.uwtsd.ac.uk::6d4e6908-6b67-4352-8c84-cc7fe278df4a" providerId="AD" clId="Web-{F5BE9387-8A90-2FE0-317F-EA3EBAC9D861}" dt="2021-06-22T12:27:31.911" v="165"/>
          <ac:spMkLst>
            <pc:docMk/>
            <pc:sldMk cId="3838743806" sldId="257"/>
            <ac:spMk id="87" creationId="{59F79411-C7D8-478C-9413-52E857690B6A}"/>
          </ac:spMkLst>
        </pc:spChg>
        <pc:spChg chg="add del">
          <ac:chgData name="Chantelle Elaine Simmonds (1914402)" userId="S::1914402@student.uwtsd.ac.uk::6d4e6908-6b67-4352-8c84-cc7fe278df4a" providerId="AD" clId="Web-{F5BE9387-8A90-2FE0-317F-EA3EBAC9D861}" dt="2021-06-22T12:26:45.253" v="161"/>
          <ac:spMkLst>
            <pc:docMk/>
            <pc:sldMk cId="3838743806" sldId="257"/>
            <ac:spMk id="89" creationId="{593B4D24-F4A8-4141-A20A-E0575D199633}"/>
          </ac:spMkLst>
        </pc:spChg>
        <pc:spChg chg="add del">
          <ac:chgData name="Chantelle Elaine Simmonds (1914402)" userId="S::1914402@student.uwtsd.ac.uk::6d4e6908-6b67-4352-8c84-cc7fe278df4a" providerId="AD" clId="Web-{F5BE9387-8A90-2FE0-317F-EA3EBAC9D861}" dt="2021-06-22T12:27:31.911" v="165"/>
          <ac:spMkLst>
            <pc:docMk/>
            <pc:sldMk cId="3838743806" sldId="257"/>
            <ac:spMk id="93" creationId="{46AA8137-008D-4F35-AE77-B226A30365CE}"/>
          </ac:spMkLst>
        </pc:spChg>
        <pc:spChg chg="add del">
          <ac:chgData name="Chantelle Elaine Simmonds (1914402)" userId="S::1914402@student.uwtsd.ac.uk::6d4e6908-6b67-4352-8c84-cc7fe278df4a" providerId="AD" clId="Web-{F5BE9387-8A90-2FE0-317F-EA3EBAC9D861}" dt="2021-06-22T12:27:31.911" v="165"/>
          <ac:spMkLst>
            <pc:docMk/>
            <pc:sldMk cId="3838743806" sldId="257"/>
            <ac:spMk id="95" creationId="{204C1530-34B9-4662-8952-65590E1BE6CF}"/>
          </ac:spMkLst>
        </pc:spChg>
        <pc:spChg chg="add">
          <ac:chgData name="Chantelle Elaine Simmonds (1914402)" userId="S::1914402@student.uwtsd.ac.uk::6d4e6908-6b67-4352-8c84-cc7fe278df4a" providerId="AD" clId="Web-{F5BE9387-8A90-2FE0-317F-EA3EBAC9D861}" dt="2021-06-22T12:27:31.911" v="165"/>
          <ac:spMkLst>
            <pc:docMk/>
            <pc:sldMk cId="3838743806" sldId="257"/>
            <ac:spMk id="100" creationId="{3D5FBB81-B61B-416A-8F5D-A8DDF62530F1}"/>
          </ac:spMkLst>
        </pc:spChg>
        <pc:spChg chg="add">
          <ac:chgData name="Chantelle Elaine Simmonds (1914402)" userId="S::1914402@student.uwtsd.ac.uk::6d4e6908-6b67-4352-8c84-cc7fe278df4a" providerId="AD" clId="Web-{F5BE9387-8A90-2FE0-317F-EA3EBAC9D861}" dt="2021-06-22T12:27:31.911" v="165"/>
          <ac:spMkLst>
            <pc:docMk/>
            <pc:sldMk cId="3838743806" sldId="257"/>
            <ac:spMk id="102" creationId="{40C0D7D4-D83D-4C58-87D1-955F0A9173D7}"/>
          </ac:spMkLst>
        </pc:spChg>
        <pc:spChg chg="add">
          <ac:chgData name="Chantelle Elaine Simmonds (1914402)" userId="S::1914402@student.uwtsd.ac.uk::6d4e6908-6b67-4352-8c84-cc7fe278df4a" providerId="AD" clId="Web-{F5BE9387-8A90-2FE0-317F-EA3EBAC9D861}" dt="2021-06-22T12:27:31.911" v="165"/>
          <ac:spMkLst>
            <pc:docMk/>
            <pc:sldMk cId="3838743806" sldId="257"/>
            <ac:spMk id="104" creationId="{7AB12D93-FFA0-48A7-9E87-21388D4B5F66}"/>
          </ac:spMkLst>
        </pc:spChg>
        <pc:spChg chg="add">
          <ac:chgData name="Chantelle Elaine Simmonds (1914402)" userId="S::1914402@student.uwtsd.ac.uk::6d4e6908-6b67-4352-8c84-cc7fe278df4a" providerId="AD" clId="Web-{F5BE9387-8A90-2FE0-317F-EA3EBAC9D861}" dt="2021-06-22T12:27:31.911" v="165"/>
          <ac:spMkLst>
            <pc:docMk/>
            <pc:sldMk cId="3838743806" sldId="257"/>
            <ac:spMk id="106" creationId="{15F9A324-404E-4C5D-AFF0-C5D0D84182B0}"/>
          </ac:spMkLst>
        </pc:spChg>
        <pc:grpChg chg="add del">
          <ac:chgData name="Chantelle Elaine Simmonds (1914402)" userId="S::1914402@student.uwtsd.ac.uk::6d4e6908-6b67-4352-8c84-cc7fe278df4a" providerId="AD" clId="Web-{F5BE9387-8A90-2FE0-317F-EA3EBAC9D861}" dt="2021-06-22T12:26:45.253" v="161"/>
          <ac:grpSpMkLst>
            <pc:docMk/>
            <pc:sldMk cId="3838743806" sldId="257"/>
            <ac:grpSpMk id="91" creationId="{87E1C41B-894D-4CD4-A72F-447D58381120}"/>
          </ac:grpSpMkLst>
        </pc:grpChg>
        <pc:grpChg chg="add del">
          <ac:chgData name="Chantelle Elaine Simmonds (1914402)" userId="S::1914402@student.uwtsd.ac.uk::6d4e6908-6b67-4352-8c84-cc7fe278df4a" providerId="AD" clId="Web-{F5BE9387-8A90-2FE0-317F-EA3EBAC9D861}" dt="2021-06-22T12:26:45.253" v="161"/>
          <ac:grpSpMkLst>
            <pc:docMk/>
            <pc:sldMk cId="3838743806" sldId="257"/>
            <ac:grpSpMk id="96" creationId="{C1E17DE6-43F3-4FD3-9DB8-DDEACF79C2DA}"/>
          </ac:grpSpMkLst>
        </pc:grpChg>
        <pc:picChg chg="mod ord">
          <ac:chgData name="Chantelle Elaine Simmonds (1914402)" userId="S::1914402@student.uwtsd.ac.uk::6d4e6908-6b67-4352-8c84-cc7fe278df4a" providerId="AD" clId="Web-{F5BE9387-8A90-2FE0-317F-EA3EBAC9D861}" dt="2021-06-22T12:27:49.692" v="170" actId="1076"/>
          <ac:picMkLst>
            <pc:docMk/>
            <pc:sldMk cId="3838743806" sldId="257"/>
            <ac:picMk id="4" creationId="{885B0A0C-DCAA-4C54-AB4A-8F52541E21F2}"/>
          </ac:picMkLst>
        </pc:picChg>
        <pc:picChg chg="add del mod ord">
          <ac:chgData name="Chantelle Elaine Simmonds (1914402)" userId="S::1914402@student.uwtsd.ac.uk::6d4e6908-6b67-4352-8c84-cc7fe278df4a" providerId="AD" clId="Web-{F5BE9387-8A90-2FE0-317F-EA3EBAC9D861}" dt="2021-06-22T12:25:50.268" v="159"/>
          <ac:picMkLst>
            <pc:docMk/>
            <pc:sldMk cId="3838743806" sldId="257"/>
            <ac:picMk id="6" creationId="{1732DD9D-36C0-488C-BF24-67FFA3E180F2}"/>
          </ac:picMkLst>
        </pc:picChg>
        <pc:picChg chg="add del mod ord">
          <ac:chgData name="Chantelle Elaine Simmonds (1914402)" userId="S::1914402@student.uwtsd.ac.uk::6d4e6908-6b67-4352-8c84-cc7fe278df4a" providerId="AD" clId="Web-{F5BE9387-8A90-2FE0-317F-EA3EBAC9D861}" dt="2021-06-22T12:28:12.412" v="171"/>
          <ac:picMkLst>
            <pc:docMk/>
            <pc:sldMk cId="3838743806" sldId="257"/>
            <ac:picMk id="9" creationId="{26A2F6D3-7A09-42C2-9AA5-44B28440E837}"/>
          </ac:picMkLst>
        </pc:picChg>
      </pc:sldChg>
      <pc:sldChg chg="addSp modSp mod setBg">
        <pc:chgData name="Chantelle Elaine Simmonds (1914402)" userId="S::1914402@student.uwtsd.ac.uk::6d4e6908-6b67-4352-8c84-cc7fe278df4a" providerId="AD" clId="Web-{F5BE9387-8A90-2FE0-317F-EA3EBAC9D861}" dt="2021-06-22T12:20:52.292" v="154" actId="20577"/>
        <pc:sldMkLst>
          <pc:docMk/>
          <pc:sldMk cId="1992005537" sldId="259"/>
        </pc:sldMkLst>
        <pc:spChg chg="mod">
          <ac:chgData name="Chantelle Elaine Simmonds (1914402)" userId="S::1914402@student.uwtsd.ac.uk::6d4e6908-6b67-4352-8c84-cc7fe278df4a" providerId="AD" clId="Web-{F5BE9387-8A90-2FE0-317F-EA3EBAC9D861}" dt="2021-06-22T12:20:52.292" v="154" actId="20577"/>
          <ac:spMkLst>
            <pc:docMk/>
            <pc:sldMk cId="1992005537" sldId="259"/>
            <ac:spMk id="2" creationId="{C86755BE-36BE-4CA5-9329-902BB024A28A}"/>
          </ac:spMkLst>
        </pc:spChg>
        <pc:spChg chg="mod">
          <ac:chgData name="Chantelle Elaine Simmonds (1914402)" userId="S::1914402@student.uwtsd.ac.uk::6d4e6908-6b67-4352-8c84-cc7fe278df4a" providerId="AD" clId="Web-{F5BE9387-8A90-2FE0-317F-EA3EBAC9D861}" dt="2021-06-22T12:20:22.057" v="152" actId="1076"/>
          <ac:spMkLst>
            <pc:docMk/>
            <pc:sldMk cId="1992005537" sldId="259"/>
            <ac:spMk id="3" creationId="{0038DDC4-4B6E-4B99-AB34-16A2CF4C0909}"/>
          </ac:spMkLst>
        </pc:spChg>
        <pc:spChg chg="add">
          <ac:chgData name="Chantelle Elaine Simmonds (1914402)" userId="S::1914402@student.uwtsd.ac.uk::6d4e6908-6b67-4352-8c84-cc7fe278df4a" providerId="AD" clId="Web-{F5BE9387-8A90-2FE0-317F-EA3EBAC9D861}" dt="2021-06-22T12:19:30.087" v="143"/>
          <ac:spMkLst>
            <pc:docMk/>
            <pc:sldMk cId="1992005537" sldId="259"/>
            <ac:spMk id="6" creationId="{593B4D24-F4A8-4141-A20A-E0575D199633}"/>
          </ac:spMkLst>
        </pc:spChg>
        <pc:grpChg chg="add">
          <ac:chgData name="Chantelle Elaine Simmonds (1914402)" userId="S::1914402@student.uwtsd.ac.uk::6d4e6908-6b67-4352-8c84-cc7fe278df4a" providerId="AD" clId="Web-{F5BE9387-8A90-2FE0-317F-EA3EBAC9D861}" dt="2021-06-22T12:19:30.087" v="143"/>
          <ac:grpSpMkLst>
            <pc:docMk/>
            <pc:sldMk cId="1992005537" sldId="259"/>
            <ac:grpSpMk id="7" creationId="{6CCEEF8A-4A3A-4B35-AA57-D804767F5AD9}"/>
          </ac:grpSpMkLst>
        </pc:grpChg>
      </pc:sldChg>
      <pc:sldChg chg="ord">
        <pc:chgData name="Chantelle Elaine Simmonds (1914402)" userId="S::1914402@student.uwtsd.ac.uk::6d4e6908-6b67-4352-8c84-cc7fe278df4a" providerId="AD" clId="Web-{F5BE9387-8A90-2FE0-317F-EA3EBAC9D861}" dt="2021-06-22T12:04:28.784" v="118"/>
        <pc:sldMkLst>
          <pc:docMk/>
          <pc:sldMk cId="1802525470" sldId="260"/>
        </pc:sldMkLst>
      </pc:sldChg>
      <pc:sldChg chg="modSp">
        <pc:chgData name="Chantelle Elaine Simmonds (1914402)" userId="S::1914402@student.uwtsd.ac.uk::6d4e6908-6b67-4352-8c84-cc7fe278df4a" providerId="AD" clId="Web-{F5BE9387-8A90-2FE0-317F-EA3EBAC9D861}" dt="2021-06-22T11:46:05.117" v="1" actId="20577"/>
        <pc:sldMkLst>
          <pc:docMk/>
          <pc:sldMk cId="3765480007" sldId="261"/>
        </pc:sldMkLst>
        <pc:spChg chg="mod">
          <ac:chgData name="Chantelle Elaine Simmonds (1914402)" userId="S::1914402@student.uwtsd.ac.uk::6d4e6908-6b67-4352-8c84-cc7fe278df4a" providerId="AD" clId="Web-{F5BE9387-8A90-2FE0-317F-EA3EBAC9D861}" dt="2021-06-22T11:46:05.117" v="1" actId="20577"/>
          <ac:spMkLst>
            <pc:docMk/>
            <pc:sldMk cId="3765480007" sldId="261"/>
            <ac:spMk id="5" creationId="{6263DF29-5770-4AA4-9C73-FF77F2E489E1}"/>
          </ac:spMkLst>
        </pc:spChg>
      </pc:sldChg>
      <pc:sldChg chg="ord">
        <pc:chgData name="Chantelle Elaine Simmonds (1914402)" userId="S::1914402@student.uwtsd.ac.uk::6d4e6908-6b67-4352-8c84-cc7fe278df4a" providerId="AD" clId="Web-{F5BE9387-8A90-2FE0-317F-EA3EBAC9D861}" dt="2021-06-22T11:55:03.630" v="26"/>
        <pc:sldMkLst>
          <pc:docMk/>
          <pc:sldMk cId="884655447" sldId="263"/>
        </pc:sldMkLst>
      </pc:sldChg>
      <pc:sldChg chg="addSp delSp modSp">
        <pc:chgData name="Chantelle Elaine Simmonds (1914402)" userId="S::1914402@student.uwtsd.ac.uk::6d4e6908-6b67-4352-8c84-cc7fe278df4a" providerId="AD" clId="Web-{F5BE9387-8A90-2FE0-317F-EA3EBAC9D861}" dt="2021-06-22T12:14:51.096" v="139" actId="14100"/>
        <pc:sldMkLst>
          <pc:docMk/>
          <pc:sldMk cId="2773560927" sldId="264"/>
        </pc:sldMkLst>
        <pc:spChg chg="mod">
          <ac:chgData name="Chantelle Elaine Simmonds (1914402)" userId="S::1914402@student.uwtsd.ac.uk::6d4e6908-6b67-4352-8c84-cc7fe278df4a" providerId="AD" clId="Web-{F5BE9387-8A90-2FE0-317F-EA3EBAC9D861}" dt="2021-06-22T12:01:49.280" v="116" actId="20577"/>
          <ac:spMkLst>
            <pc:docMk/>
            <pc:sldMk cId="2773560927" sldId="264"/>
            <ac:spMk id="2" creationId="{4F5FD312-A513-4BE8-AC82-DFFA9D002438}"/>
          </ac:spMkLst>
        </pc:spChg>
        <pc:spChg chg="del">
          <ac:chgData name="Chantelle Elaine Simmonds (1914402)" userId="S::1914402@student.uwtsd.ac.uk::6d4e6908-6b67-4352-8c84-cc7fe278df4a" providerId="AD" clId="Web-{F5BE9387-8A90-2FE0-317F-EA3EBAC9D861}" dt="2021-06-22T11:54:38.489" v="25"/>
          <ac:spMkLst>
            <pc:docMk/>
            <pc:sldMk cId="2773560927" sldId="264"/>
            <ac:spMk id="4" creationId="{66B0F3C0-C620-4606-A08D-1718DF30118D}"/>
          </ac:spMkLst>
        </pc:spChg>
        <pc:spChg chg="add del mod">
          <ac:chgData name="Chantelle Elaine Simmonds (1914402)" userId="S::1914402@student.uwtsd.ac.uk::6d4e6908-6b67-4352-8c84-cc7fe278df4a" providerId="AD" clId="Web-{F5BE9387-8A90-2FE0-317F-EA3EBAC9D861}" dt="2021-06-22T12:06:59.897" v="124"/>
          <ac:spMkLst>
            <pc:docMk/>
            <pc:sldMk cId="2773560927" sldId="264"/>
            <ac:spMk id="7" creationId="{C2491AF1-9A2B-4160-B54B-E995E7A811C2}"/>
          </ac:spMkLst>
        </pc:spChg>
        <pc:spChg chg="add">
          <ac:chgData name="Chantelle Elaine Simmonds (1914402)" userId="S::1914402@student.uwtsd.ac.uk::6d4e6908-6b67-4352-8c84-cc7fe278df4a" providerId="AD" clId="Web-{F5BE9387-8A90-2FE0-317F-EA3EBAC9D861}" dt="2021-06-22T12:06:55.303" v="123"/>
          <ac:spMkLst>
            <pc:docMk/>
            <pc:sldMk cId="2773560927" sldId="264"/>
            <ac:spMk id="8" creationId="{02F57C3F-E008-45A1-AAF5-1AEB4CD06A81}"/>
          </ac:spMkLst>
        </pc:spChg>
        <pc:spChg chg="add mod">
          <ac:chgData name="Chantelle Elaine Simmonds (1914402)" userId="S::1914402@student.uwtsd.ac.uk::6d4e6908-6b67-4352-8c84-cc7fe278df4a" providerId="AD" clId="Web-{F5BE9387-8A90-2FE0-317F-EA3EBAC9D861}" dt="2021-06-22T12:14:51.096" v="139" actId="14100"/>
          <ac:spMkLst>
            <pc:docMk/>
            <pc:sldMk cId="2773560927" sldId="264"/>
            <ac:spMk id="10" creationId="{C86B9484-EFE2-4BEF-A54F-EA4663ECD039}"/>
          </ac:spMkLst>
        </pc:spChg>
        <pc:picChg chg="del">
          <ac:chgData name="Chantelle Elaine Simmonds (1914402)" userId="S::1914402@student.uwtsd.ac.uk::6d4e6908-6b67-4352-8c84-cc7fe278df4a" providerId="AD" clId="Web-{F5BE9387-8A90-2FE0-317F-EA3EBAC9D861}" dt="2021-06-22T12:13:29.266" v="136"/>
          <ac:picMkLst>
            <pc:docMk/>
            <pc:sldMk cId="2773560927" sldId="264"/>
            <ac:picMk id="5" creationId="{3981ACE1-E01B-45F8-BB0F-7DBCCDD00A9A}"/>
          </ac:picMkLst>
        </pc:picChg>
        <pc:picChg chg="del">
          <ac:chgData name="Chantelle Elaine Simmonds (1914402)" userId="S::1914402@student.uwtsd.ac.uk::6d4e6908-6b67-4352-8c84-cc7fe278df4a" providerId="AD" clId="Web-{F5BE9387-8A90-2FE0-317F-EA3EBAC9D861}" dt="2021-06-22T12:13:33.953" v="137"/>
          <ac:picMkLst>
            <pc:docMk/>
            <pc:sldMk cId="2773560927" sldId="264"/>
            <ac:picMk id="6" creationId="{43280A39-FA48-40B5-8D80-07501D2544E4}"/>
          </ac:picMkLst>
        </pc:picChg>
      </pc:sldChg>
      <pc:sldChg chg="modSp ord">
        <pc:chgData name="Chantelle Elaine Simmonds (1914402)" userId="S::1914402@student.uwtsd.ac.uk::6d4e6908-6b67-4352-8c84-cc7fe278df4a" providerId="AD" clId="Web-{F5BE9387-8A90-2FE0-317F-EA3EBAC9D861}" dt="2021-06-22T11:58:46.213" v="54" actId="20577"/>
        <pc:sldMkLst>
          <pc:docMk/>
          <pc:sldMk cId="3759738831" sldId="266"/>
        </pc:sldMkLst>
        <pc:spChg chg="mod">
          <ac:chgData name="Chantelle Elaine Simmonds (1914402)" userId="S::1914402@student.uwtsd.ac.uk::6d4e6908-6b67-4352-8c84-cc7fe278df4a" providerId="AD" clId="Web-{F5BE9387-8A90-2FE0-317F-EA3EBAC9D861}" dt="2021-06-22T11:58:46.213" v="54" actId="20577"/>
          <ac:spMkLst>
            <pc:docMk/>
            <pc:sldMk cId="3759738831" sldId="266"/>
            <ac:spMk id="3" creationId="{A90866B5-EAC1-4160-A8D0-612D18BB0CC8}"/>
          </ac:spMkLst>
        </pc:spChg>
      </pc:sldChg>
      <pc:sldChg chg="addSp modSp new ord">
        <pc:chgData name="Chantelle Elaine Simmonds (1914402)" userId="S::1914402@student.uwtsd.ac.uk::6d4e6908-6b67-4352-8c84-cc7fe278df4a" providerId="AD" clId="Web-{F5BE9387-8A90-2FE0-317F-EA3EBAC9D861}" dt="2021-06-22T12:04:52.081" v="119"/>
        <pc:sldMkLst>
          <pc:docMk/>
          <pc:sldMk cId="1376830513" sldId="267"/>
        </pc:sldMkLst>
        <pc:spChg chg="add mod">
          <ac:chgData name="Chantelle Elaine Simmonds (1914402)" userId="S::1914402@student.uwtsd.ac.uk::6d4e6908-6b67-4352-8c84-cc7fe278df4a" providerId="AD" clId="Web-{F5BE9387-8A90-2FE0-317F-EA3EBAC9D861}" dt="2021-06-22T12:00:32.122" v="105" actId="14100"/>
          <ac:spMkLst>
            <pc:docMk/>
            <pc:sldMk cId="1376830513" sldId="267"/>
            <ac:spMk id="2" creationId="{240D98FE-AC14-4F07-A1AC-079CAA4FE094}"/>
          </ac:spMkLst>
        </pc:spChg>
      </pc:sldChg>
      <pc:sldChg chg="addSp modSp new">
        <pc:chgData name="Chantelle Elaine Simmonds (1914402)" userId="S::1914402@student.uwtsd.ac.uk::6d4e6908-6b67-4352-8c84-cc7fe278df4a" providerId="AD" clId="Web-{F5BE9387-8A90-2FE0-317F-EA3EBAC9D861}" dt="2021-06-22T12:19:05.633" v="142" actId="14100"/>
        <pc:sldMkLst>
          <pc:docMk/>
          <pc:sldMk cId="2268619247" sldId="268"/>
        </pc:sldMkLst>
        <pc:spChg chg="add mod">
          <ac:chgData name="Chantelle Elaine Simmonds (1914402)" userId="S::1914402@student.uwtsd.ac.uk::6d4e6908-6b67-4352-8c84-cc7fe278df4a" providerId="AD" clId="Web-{F5BE9387-8A90-2FE0-317F-EA3EBAC9D861}" dt="2021-06-22T12:19:05.633" v="142" actId="14100"/>
          <ac:spMkLst>
            <pc:docMk/>
            <pc:sldMk cId="2268619247" sldId="268"/>
            <ac:spMk id="2" creationId="{30716987-BECD-4F78-818A-00A0F9AE16D1}"/>
          </ac:spMkLst>
        </pc:spChg>
      </pc:sldChg>
    </pc:docChg>
  </pc:docChgLst>
  <pc:docChgLst>
    <pc:chgData name="Chantelle Elaine Simmonds (1914402)" userId="S::1914402@student.uwtsd.ac.uk::6d4e6908-6b67-4352-8c84-cc7fe278df4a" providerId="AD" clId="Web-{155A81E7-0797-F596-2A92-67C0E410BCE7}"/>
    <pc:docChg chg="modSld">
      <pc:chgData name="Chantelle Elaine Simmonds (1914402)" userId="S::1914402@student.uwtsd.ac.uk::6d4e6908-6b67-4352-8c84-cc7fe278df4a" providerId="AD" clId="Web-{155A81E7-0797-F596-2A92-67C0E410BCE7}" dt="2021-06-28T10:10:55.308" v="39"/>
      <pc:docMkLst>
        <pc:docMk/>
      </pc:docMkLst>
      <pc:sldChg chg="addSp delSp">
        <pc:chgData name="Chantelle Elaine Simmonds (1914402)" userId="S::1914402@student.uwtsd.ac.uk::6d4e6908-6b67-4352-8c84-cc7fe278df4a" providerId="AD" clId="Web-{155A81E7-0797-F596-2A92-67C0E410BCE7}" dt="2021-06-28T09:15:59.793" v="1"/>
        <pc:sldMkLst>
          <pc:docMk/>
          <pc:sldMk cId="109857222" sldId="256"/>
        </pc:sldMkLst>
        <pc:spChg chg="add del">
          <ac:chgData name="Chantelle Elaine Simmonds (1914402)" userId="S::1914402@student.uwtsd.ac.uk::6d4e6908-6b67-4352-8c84-cc7fe278df4a" providerId="AD" clId="Web-{155A81E7-0797-F596-2A92-67C0E410BCE7}" dt="2021-06-28T09:15:59.793" v="1"/>
          <ac:spMkLst>
            <pc:docMk/>
            <pc:sldMk cId="109857222" sldId="256"/>
            <ac:spMk id="6" creationId="{FF6ABEF8-604F-4AA2-B390-CE045BF61F76}"/>
          </ac:spMkLst>
        </pc:spChg>
      </pc:sldChg>
      <pc:sldChg chg="modSp">
        <pc:chgData name="Chantelle Elaine Simmonds (1914402)" userId="S::1914402@student.uwtsd.ac.uk::6d4e6908-6b67-4352-8c84-cc7fe278df4a" providerId="AD" clId="Web-{155A81E7-0797-F596-2A92-67C0E410BCE7}" dt="2021-06-28T09:17:03.292" v="8" actId="20577"/>
        <pc:sldMkLst>
          <pc:docMk/>
          <pc:sldMk cId="2574455419" sldId="258"/>
        </pc:sldMkLst>
        <pc:spChg chg="mod">
          <ac:chgData name="Chantelle Elaine Simmonds (1914402)" userId="S::1914402@student.uwtsd.ac.uk::6d4e6908-6b67-4352-8c84-cc7fe278df4a" providerId="AD" clId="Web-{155A81E7-0797-F596-2A92-67C0E410BCE7}" dt="2021-06-28T09:17:03.292" v="8" actId="20577"/>
          <ac:spMkLst>
            <pc:docMk/>
            <pc:sldMk cId="2574455419" sldId="258"/>
            <ac:spMk id="2" creationId="{F9D1C5B4-B60A-46BA-92F9-C3688A4F1CA5}"/>
          </ac:spMkLst>
        </pc:spChg>
      </pc:sldChg>
      <pc:sldChg chg="delSp modSp">
        <pc:chgData name="Chantelle Elaine Simmonds (1914402)" userId="S::1914402@student.uwtsd.ac.uk::6d4e6908-6b67-4352-8c84-cc7fe278df4a" providerId="AD" clId="Web-{155A81E7-0797-F596-2A92-67C0E410BCE7}" dt="2021-06-28T10:04:17.427" v="36" actId="20577"/>
        <pc:sldMkLst>
          <pc:docMk/>
          <pc:sldMk cId="1376830513" sldId="267"/>
        </pc:sldMkLst>
        <pc:spChg chg="mod">
          <ac:chgData name="Chantelle Elaine Simmonds (1914402)" userId="S::1914402@student.uwtsd.ac.uk::6d4e6908-6b67-4352-8c84-cc7fe278df4a" providerId="AD" clId="Web-{155A81E7-0797-F596-2A92-67C0E410BCE7}" dt="2021-06-28T10:04:17.427" v="36" actId="20577"/>
          <ac:spMkLst>
            <pc:docMk/>
            <pc:sldMk cId="1376830513" sldId="267"/>
            <ac:spMk id="2" creationId="{240D98FE-AC14-4F07-A1AC-079CAA4FE094}"/>
          </ac:spMkLst>
        </pc:spChg>
        <pc:spChg chg="del">
          <ac:chgData name="Chantelle Elaine Simmonds (1914402)" userId="S::1914402@student.uwtsd.ac.uk::6d4e6908-6b67-4352-8c84-cc7fe278df4a" providerId="AD" clId="Web-{155A81E7-0797-F596-2A92-67C0E410BCE7}" dt="2021-06-28T09:36:34.840" v="9"/>
          <ac:spMkLst>
            <pc:docMk/>
            <pc:sldMk cId="1376830513" sldId="267"/>
            <ac:spMk id="4" creationId="{6EF94DA7-5811-4C5E-9A03-E2E7A149A0DA}"/>
          </ac:spMkLst>
        </pc:spChg>
      </pc:sldChg>
      <pc:sldChg chg="addSp delSp modSp">
        <pc:chgData name="Chantelle Elaine Simmonds (1914402)" userId="S::1914402@student.uwtsd.ac.uk::6d4e6908-6b67-4352-8c84-cc7fe278df4a" providerId="AD" clId="Web-{155A81E7-0797-F596-2A92-67C0E410BCE7}" dt="2021-06-28T10:10:55.308" v="39"/>
        <pc:sldMkLst>
          <pc:docMk/>
          <pc:sldMk cId="3289958427" sldId="269"/>
        </pc:sldMkLst>
        <pc:spChg chg="del mod">
          <ac:chgData name="Chantelle Elaine Simmonds (1914402)" userId="S::1914402@student.uwtsd.ac.uk::6d4e6908-6b67-4352-8c84-cc7fe278df4a" providerId="AD" clId="Web-{155A81E7-0797-F596-2A92-67C0E410BCE7}" dt="2021-06-28T10:10:47.449" v="38"/>
          <ac:spMkLst>
            <pc:docMk/>
            <pc:sldMk cId="3289958427" sldId="269"/>
            <ac:spMk id="2" creationId="{3E44C082-A794-46A6-84D2-71B5AD24E41E}"/>
          </ac:spMkLst>
        </pc:spChg>
        <pc:spChg chg="add del mod">
          <ac:chgData name="Chantelle Elaine Simmonds (1914402)" userId="S::1914402@student.uwtsd.ac.uk::6d4e6908-6b67-4352-8c84-cc7fe278df4a" providerId="AD" clId="Web-{155A81E7-0797-F596-2A92-67C0E410BCE7}" dt="2021-06-28T10:10:55.308" v="39"/>
          <ac:spMkLst>
            <pc:docMk/>
            <pc:sldMk cId="3289958427" sldId="269"/>
            <ac:spMk id="11" creationId="{0A89EB9F-9662-439C-B598-92EFE1E7AA9F}"/>
          </ac:spMkLst>
        </pc:spChg>
      </pc:sldChg>
      <pc:sldChg chg="modSp">
        <pc:chgData name="Chantelle Elaine Simmonds (1914402)" userId="S::1914402@student.uwtsd.ac.uk::6d4e6908-6b67-4352-8c84-cc7fe278df4a" providerId="AD" clId="Web-{155A81E7-0797-F596-2A92-67C0E410BCE7}" dt="2021-06-28T09:51:47.760" v="12" actId="20577"/>
        <pc:sldMkLst>
          <pc:docMk/>
          <pc:sldMk cId="786898419" sldId="271"/>
        </pc:sldMkLst>
        <pc:spChg chg="mod">
          <ac:chgData name="Chantelle Elaine Simmonds (1914402)" userId="S::1914402@student.uwtsd.ac.uk::6d4e6908-6b67-4352-8c84-cc7fe278df4a" providerId="AD" clId="Web-{155A81E7-0797-F596-2A92-67C0E410BCE7}" dt="2021-06-28T09:51:47.760" v="12" actId="20577"/>
          <ac:spMkLst>
            <pc:docMk/>
            <pc:sldMk cId="786898419" sldId="271"/>
            <ac:spMk id="2" creationId="{66EE6D2E-DC9D-4991-A475-DCB47BDA6F8E}"/>
          </ac:spMkLst>
        </pc:spChg>
      </pc:sldChg>
    </pc:docChg>
  </pc:docChgLst>
  <pc:docChgLst>
    <pc:chgData name="Theresa Reynolds (1912751)" userId="S::1912751@student.uwtsd.ac.uk::33a00228-c561-437c-ac9f-a5586581906f" providerId="AD" clId="Web-{85D12C06-91A6-D9E6-842B-4A1C9A96A06D}"/>
    <pc:docChg chg="modSld">
      <pc:chgData name="Theresa Reynolds (1912751)" userId="S::1912751@student.uwtsd.ac.uk::33a00228-c561-437c-ac9f-a5586581906f" providerId="AD" clId="Web-{85D12C06-91A6-D9E6-842B-4A1C9A96A06D}" dt="2021-06-25T15:18:42.718" v="1" actId="20577"/>
      <pc:docMkLst>
        <pc:docMk/>
      </pc:docMkLst>
      <pc:sldChg chg="modSp">
        <pc:chgData name="Theresa Reynolds (1912751)" userId="S::1912751@student.uwtsd.ac.uk::33a00228-c561-437c-ac9f-a5586581906f" providerId="AD" clId="Web-{85D12C06-91A6-D9E6-842B-4A1C9A96A06D}" dt="2021-06-25T15:18:42.718" v="1" actId="20577"/>
        <pc:sldMkLst>
          <pc:docMk/>
          <pc:sldMk cId="109857222" sldId="256"/>
        </pc:sldMkLst>
        <pc:spChg chg="mod">
          <ac:chgData name="Theresa Reynolds (1912751)" userId="S::1912751@student.uwtsd.ac.uk::33a00228-c561-437c-ac9f-a5586581906f" providerId="AD" clId="Web-{85D12C06-91A6-D9E6-842B-4A1C9A96A06D}" dt="2021-06-25T15:18:42.718" v="1" actId="20577"/>
          <ac:spMkLst>
            <pc:docMk/>
            <pc:sldMk cId="109857222" sldId="256"/>
            <ac:spMk id="2" creationId="{00000000-0000-0000-0000-000000000000}"/>
          </ac:spMkLst>
        </pc:spChg>
      </pc:sldChg>
    </pc:docChg>
  </pc:docChgLst>
  <pc:docChgLst>
    <pc:chgData name="Theresa Reynolds (1912751)" userId="S::1912751@student.uwtsd.ac.uk::33a00228-c561-437c-ac9f-a5586581906f" providerId="AD" clId="Web-{18753B79-5233-4258-A09B-C44B155763B9}"/>
    <pc:docChg chg="addSld modSld">
      <pc:chgData name="Theresa Reynolds (1912751)" userId="S::1912751@student.uwtsd.ac.uk::33a00228-c561-437c-ac9f-a5586581906f" providerId="AD" clId="Web-{18753B79-5233-4258-A09B-C44B155763B9}" dt="2021-06-27T16:42:03.487" v="72" actId="20577"/>
      <pc:docMkLst>
        <pc:docMk/>
      </pc:docMkLst>
      <pc:sldChg chg="modSp">
        <pc:chgData name="Theresa Reynolds (1912751)" userId="S::1912751@student.uwtsd.ac.uk::33a00228-c561-437c-ac9f-a5586581906f" providerId="AD" clId="Web-{18753B79-5233-4258-A09B-C44B155763B9}" dt="2021-06-27T16:09:07.905" v="1" actId="1076"/>
        <pc:sldMkLst>
          <pc:docMk/>
          <pc:sldMk cId="3289958427" sldId="269"/>
        </pc:sldMkLst>
        <pc:graphicFrameChg chg="mod">
          <ac:chgData name="Theresa Reynolds (1912751)" userId="S::1912751@student.uwtsd.ac.uk::33a00228-c561-437c-ac9f-a5586581906f" providerId="AD" clId="Web-{18753B79-5233-4258-A09B-C44B155763B9}" dt="2021-06-27T16:09:07.905" v="1" actId="1076"/>
          <ac:graphicFrameMkLst>
            <pc:docMk/>
            <pc:sldMk cId="3289958427" sldId="269"/>
            <ac:graphicFrameMk id="5" creationId="{544FC841-42D8-4CA4-840F-A2F87EC5CF2C}"/>
          </ac:graphicFrameMkLst>
        </pc:graphicFrameChg>
      </pc:sldChg>
      <pc:sldChg chg="addSp modSp new">
        <pc:chgData name="Theresa Reynolds (1912751)" userId="S::1912751@student.uwtsd.ac.uk::33a00228-c561-437c-ac9f-a5586581906f" providerId="AD" clId="Web-{18753B79-5233-4258-A09B-C44B155763B9}" dt="2021-06-27T16:42:03.487" v="72" actId="20577"/>
        <pc:sldMkLst>
          <pc:docMk/>
          <pc:sldMk cId="786898419" sldId="271"/>
        </pc:sldMkLst>
        <pc:spChg chg="add mod">
          <ac:chgData name="Theresa Reynolds (1912751)" userId="S::1912751@student.uwtsd.ac.uk::33a00228-c561-437c-ac9f-a5586581906f" providerId="AD" clId="Web-{18753B79-5233-4258-A09B-C44B155763B9}" dt="2021-06-27T16:42:03.487" v="72" actId="20577"/>
          <ac:spMkLst>
            <pc:docMk/>
            <pc:sldMk cId="786898419" sldId="271"/>
            <ac:spMk id="2" creationId="{66EE6D2E-DC9D-4991-A475-DCB47BDA6F8E}"/>
          </ac:spMkLst>
        </pc:spChg>
      </pc:sldChg>
    </pc:docChg>
  </pc:docChgLst>
  <pc:docChgLst>
    <pc:chgData name="Theresa Reynolds (1912751)" userId="S::1912751@student.uwtsd.ac.uk::33a00228-c561-437c-ac9f-a5586581906f" providerId="AD" clId="Web-{F74FBAEE-FB30-4CC2-9ACC-1D2B60EEA6B6}"/>
    <pc:docChg chg="modSld">
      <pc:chgData name="Theresa Reynolds (1912751)" userId="S::1912751@student.uwtsd.ac.uk::33a00228-c561-437c-ac9f-a5586581906f" providerId="AD" clId="Web-{F74FBAEE-FB30-4CC2-9ACC-1D2B60EEA6B6}" dt="2021-06-27T13:44:54.165" v="38" actId="20577"/>
      <pc:docMkLst>
        <pc:docMk/>
      </pc:docMkLst>
      <pc:sldChg chg="modSp">
        <pc:chgData name="Theresa Reynolds (1912751)" userId="S::1912751@student.uwtsd.ac.uk::33a00228-c561-437c-ac9f-a5586581906f" providerId="AD" clId="Web-{F74FBAEE-FB30-4CC2-9ACC-1D2B60EEA6B6}" dt="2021-06-27T13:21:39.792" v="26" actId="20577"/>
        <pc:sldMkLst>
          <pc:docMk/>
          <pc:sldMk cId="109857222" sldId="256"/>
        </pc:sldMkLst>
        <pc:spChg chg="mod">
          <ac:chgData name="Theresa Reynolds (1912751)" userId="S::1912751@student.uwtsd.ac.uk::33a00228-c561-437c-ac9f-a5586581906f" providerId="AD" clId="Web-{F74FBAEE-FB30-4CC2-9ACC-1D2B60EEA6B6}" dt="2021-06-27T13:21:39.792" v="26" actId="20577"/>
          <ac:spMkLst>
            <pc:docMk/>
            <pc:sldMk cId="109857222" sldId="256"/>
            <ac:spMk id="2" creationId="{00000000-0000-0000-0000-000000000000}"/>
          </ac:spMkLst>
        </pc:spChg>
        <pc:spChg chg="mod">
          <ac:chgData name="Theresa Reynolds (1912751)" userId="S::1912751@student.uwtsd.ac.uk::33a00228-c561-437c-ac9f-a5586581906f" providerId="AD" clId="Web-{F74FBAEE-FB30-4CC2-9ACC-1D2B60EEA6B6}" dt="2021-06-27T13:21:24.010" v="24" actId="20577"/>
          <ac:spMkLst>
            <pc:docMk/>
            <pc:sldMk cId="109857222" sldId="256"/>
            <ac:spMk id="3" creationId="{00000000-0000-0000-0000-000000000000}"/>
          </ac:spMkLst>
        </pc:spChg>
      </pc:sldChg>
      <pc:sldChg chg="modSp">
        <pc:chgData name="Theresa Reynolds (1912751)" userId="S::1912751@student.uwtsd.ac.uk::33a00228-c561-437c-ac9f-a5586581906f" providerId="AD" clId="Web-{F74FBAEE-FB30-4CC2-9ACC-1D2B60EEA6B6}" dt="2021-06-27T13:21:10.853" v="22" actId="1076"/>
        <pc:sldMkLst>
          <pc:docMk/>
          <pc:sldMk cId="2574455419" sldId="258"/>
        </pc:sldMkLst>
        <pc:spChg chg="mod">
          <ac:chgData name="Theresa Reynolds (1912751)" userId="S::1912751@student.uwtsd.ac.uk::33a00228-c561-437c-ac9f-a5586581906f" providerId="AD" clId="Web-{F74FBAEE-FB30-4CC2-9ACC-1D2B60EEA6B6}" dt="2021-06-27T13:21:10.853" v="22" actId="1076"/>
          <ac:spMkLst>
            <pc:docMk/>
            <pc:sldMk cId="2574455419" sldId="258"/>
            <ac:spMk id="51" creationId="{65017D08-A984-49D0-9F00-39D59571DBC9}"/>
          </ac:spMkLst>
        </pc:spChg>
      </pc:sldChg>
      <pc:sldChg chg="modSp">
        <pc:chgData name="Theresa Reynolds (1912751)" userId="S::1912751@student.uwtsd.ac.uk::33a00228-c561-437c-ac9f-a5586581906f" providerId="AD" clId="Web-{F74FBAEE-FB30-4CC2-9ACC-1D2B60EEA6B6}" dt="2021-06-27T13:18:08.114" v="2" actId="20577"/>
        <pc:sldMkLst>
          <pc:docMk/>
          <pc:sldMk cId="1802525470" sldId="260"/>
        </pc:sldMkLst>
        <pc:spChg chg="mod">
          <ac:chgData name="Theresa Reynolds (1912751)" userId="S::1912751@student.uwtsd.ac.uk::33a00228-c561-437c-ac9f-a5586581906f" providerId="AD" clId="Web-{F74FBAEE-FB30-4CC2-9ACC-1D2B60EEA6B6}" dt="2021-06-27T13:18:08.114" v="2" actId="20577"/>
          <ac:spMkLst>
            <pc:docMk/>
            <pc:sldMk cId="1802525470" sldId="260"/>
            <ac:spMk id="5" creationId="{DA8DF977-16B5-4364-A19A-EF3F44A0D036}"/>
          </ac:spMkLst>
        </pc:spChg>
      </pc:sldChg>
      <pc:sldChg chg="modSp">
        <pc:chgData name="Theresa Reynolds (1912751)" userId="S::1912751@student.uwtsd.ac.uk::33a00228-c561-437c-ac9f-a5586581906f" providerId="AD" clId="Web-{F74FBAEE-FB30-4CC2-9ACC-1D2B60EEA6B6}" dt="2021-06-27T13:44:54.165" v="38" actId="20577"/>
        <pc:sldMkLst>
          <pc:docMk/>
          <pc:sldMk cId="1376830513" sldId="267"/>
        </pc:sldMkLst>
        <pc:spChg chg="mod">
          <ac:chgData name="Theresa Reynolds (1912751)" userId="S::1912751@student.uwtsd.ac.uk::33a00228-c561-437c-ac9f-a5586581906f" providerId="AD" clId="Web-{F74FBAEE-FB30-4CC2-9ACC-1D2B60EEA6B6}" dt="2021-06-27T13:44:54.165" v="38" actId="20577"/>
          <ac:spMkLst>
            <pc:docMk/>
            <pc:sldMk cId="1376830513" sldId="267"/>
            <ac:spMk id="3" creationId="{8A33BDB4-CAEA-471F-B1D4-F43B2ED8897B}"/>
          </ac:spMkLst>
        </pc:spChg>
      </pc:sldChg>
    </pc:docChg>
  </pc:docChgLst>
  <pc:docChgLst>
    <pc:chgData name="Chantelle Elaine Simmonds (1914402)" userId="S::1914402@student.uwtsd.ac.uk::6d4e6908-6b67-4352-8c84-cc7fe278df4a" providerId="AD" clId="Web-{2EAE0BA6-F11D-B24A-57C9-2428E912B116}"/>
    <pc:docChg chg="delSld modSld">
      <pc:chgData name="Chantelle Elaine Simmonds (1914402)" userId="S::1914402@student.uwtsd.ac.uk::6d4e6908-6b67-4352-8c84-cc7fe278df4a" providerId="AD" clId="Web-{2EAE0BA6-F11D-B24A-57C9-2428E912B116}" dt="2021-07-08T09:02:34.459" v="306" actId="1076"/>
      <pc:docMkLst>
        <pc:docMk/>
      </pc:docMkLst>
      <pc:sldChg chg="addSp delSp modSp mod modClrScheme chgLayout">
        <pc:chgData name="Chantelle Elaine Simmonds (1914402)" userId="S::1914402@student.uwtsd.ac.uk::6d4e6908-6b67-4352-8c84-cc7fe278df4a" providerId="AD" clId="Web-{2EAE0BA6-F11D-B24A-57C9-2428E912B116}" dt="2021-07-08T08:41:55.931" v="97" actId="1076"/>
        <pc:sldMkLst>
          <pc:docMk/>
          <pc:sldMk cId="3838743806" sldId="257"/>
        </pc:sldMkLst>
        <pc:spChg chg="del mod">
          <ac:chgData name="Chantelle Elaine Simmonds (1914402)" userId="S::1914402@student.uwtsd.ac.uk::6d4e6908-6b67-4352-8c84-cc7fe278df4a" providerId="AD" clId="Web-{2EAE0BA6-F11D-B24A-57C9-2428E912B116}" dt="2021-07-08T08:37:41.534" v="51"/>
          <ac:spMkLst>
            <pc:docMk/>
            <pc:sldMk cId="3838743806" sldId="257"/>
            <ac:spMk id="2" creationId="{9318BFC7-0267-42B0-8071-638BEE499AE7}"/>
          </ac:spMkLst>
        </pc:spChg>
        <pc:spChg chg="mod ord">
          <ac:chgData name="Chantelle Elaine Simmonds (1914402)" userId="S::1914402@student.uwtsd.ac.uk::6d4e6908-6b67-4352-8c84-cc7fe278df4a" providerId="AD" clId="Web-{2EAE0BA6-F11D-B24A-57C9-2428E912B116}" dt="2021-07-08T08:41:55.931" v="97" actId="1076"/>
          <ac:spMkLst>
            <pc:docMk/>
            <pc:sldMk cId="3838743806" sldId="257"/>
            <ac:spMk id="3" creationId="{A1236412-73EE-441D-B965-3B9C642C2A0D}"/>
          </ac:spMkLst>
        </pc:spChg>
        <pc:spChg chg="mod">
          <ac:chgData name="Chantelle Elaine Simmonds (1914402)" userId="S::1914402@student.uwtsd.ac.uk::6d4e6908-6b67-4352-8c84-cc7fe278df4a" providerId="AD" clId="Web-{2EAE0BA6-F11D-B24A-57C9-2428E912B116}" dt="2021-07-08T08:39:37.396" v="68" actId="1076"/>
          <ac:spMkLst>
            <pc:docMk/>
            <pc:sldMk cId="3838743806" sldId="257"/>
            <ac:spMk id="4" creationId="{BBADEB81-A296-41C0-8D2A-36378EE81B73}"/>
          </ac:spMkLst>
        </pc:spChg>
        <pc:spChg chg="del mod ord">
          <ac:chgData name="Chantelle Elaine Simmonds (1914402)" userId="S::1914402@student.uwtsd.ac.uk::6d4e6908-6b67-4352-8c84-cc7fe278df4a" providerId="AD" clId="Web-{2EAE0BA6-F11D-B24A-57C9-2428E912B116}" dt="2021-07-08T08:38:39.426" v="60"/>
          <ac:spMkLst>
            <pc:docMk/>
            <pc:sldMk cId="3838743806" sldId="257"/>
            <ac:spMk id="5" creationId="{63684B39-5D72-4FF5-BAF4-5BF708658C06}"/>
          </ac:spMkLst>
        </pc:spChg>
        <pc:spChg chg="del mod ord">
          <ac:chgData name="Chantelle Elaine Simmonds (1914402)" userId="S::1914402@student.uwtsd.ac.uk::6d4e6908-6b67-4352-8c84-cc7fe278df4a" providerId="AD" clId="Web-{2EAE0BA6-F11D-B24A-57C9-2428E912B116}" dt="2021-07-08T08:38:51.098" v="61"/>
          <ac:spMkLst>
            <pc:docMk/>
            <pc:sldMk cId="3838743806" sldId="257"/>
            <ac:spMk id="8" creationId="{503180C1-1C7D-49C4-9790-91F40050FAE9}"/>
          </ac:spMkLst>
        </pc:spChg>
        <pc:spChg chg="del mod ord">
          <ac:chgData name="Chantelle Elaine Simmonds (1914402)" userId="S::1914402@student.uwtsd.ac.uk::6d4e6908-6b67-4352-8c84-cc7fe278df4a" providerId="AD" clId="Web-{2EAE0BA6-F11D-B24A-57C9-2428E912B116}" dt="2021-07-08T08:41:41.649" v="94"/>
          <ac:spMkLst>
            <pc:docMk/>
            <pc:sldMk cId="3838743806" sldId="257"/>
            <ac:spMk id="9" creationId="{506BB74C-67A5-4649-9CB2-F6BEBA064E26}"/>
          </ac:spMkLst>
        </pc:spChg>
        <pc:spChg chg="add del mod">
          <ac:chgData name="Chantelle Elaine Simmonds (1914402)" userId="S::1914402@student.uwtsd.ac.uk::6d4e6908-6b67-4352-8c84-cc7fe278df4a" providerId="AD" clId="Web-{2EAE0BA6-F11D-B24A-57C9-2428E912B116}" dt="2021-07-08T08:38:03.941" v="53"/>
          <ac:spMkLst>
            <pc:docMk/>
            <pc:sldMk cId="3838743806" sldId="257"/>
            <ac:spMk id="11" creationId="{7463B306-82A1-4FA6-ADE2-3C12EE9694E1}"/>
          </ac:spMkLst>
        </pc:spChg>
        <pc:picChg chg="mod">
          <ac:chgData name="Chantelle Elaine Simmonds (1914402)" userId="S::1914402@student.uwtsd.ac.uk::6d4e6908-6b67-4352-8c84-cc7fe278df4a" providerId="AD" clId="Web-{2EAE0BA6-F11D-B24A-57C9-2428E912B116}" dt="2021-07-08T08:41:50.556" v="96" actId="1076"/>
          <ac:picMkLst>
            <pc:docMk/>
            <pc:sldMk cId="3838743806" sldId="257"/>
            <ac:picMk id="6" creationId="{26BCC5F7-0BD4-431A-BBDF-C197881D45B3}"/>
          </ac:picMkLst>
        </pc:picChg>
        <pc:picChg chg="del">
          <ac:chgData name="Chantelle Elaine Simmonds (1914402)" userId="S::1914402@student.uwtsd.ac.uk::6d4e6908-6b67-4352-8c84-cc7fe278df4a" providerId="AD" clId="Web-{2EAE0BA6-F11D-B24A-57C9-2428E912B116}" dt="2021-07-08T08:37:54.425" v="52"/>
          <ac:picMkLst>
            <pc:docMk/>
            <pc:sldMk cId="3838743806" sldId="257"/>
            <ac:picMk id="7" creationId="{9BE338D8-8FF4-4523-826D-88A77E950189}"/>
          </ac:picMkLst>
        </pc:picChg>
      </pc:sldChg>
      <pc:sldChg chg="addSp delSp modSp mod modClrScheme delDesignElem modShow chgLayout">
        <pc:chgData name="Chantelle Elaine Simmonds (1914402)" userId="S::1914402@student.uwtsd.ac.uk::6d4e6908-6b67-4352-8c84-cc7fe278df4a" providerId="AD" clId="Web-{2EAE0BA6-F11D-B24A-57C9-2428E912B116}" dt="2021-07-08T08:49:24.004" v="116" actId="1076"/>
        <pc:sldMkLst>
          <pc:docMk/>
          <pc:sldMk cId="3765480007" sldId="261"/>
        </pc:sldMkLst>
        <pc:spChg chg="mod ord">
          <ac:chgData name="Chantelle Elaine Simmonds (1914402)" userId="S::1914402@student.uwtsd.ac.uk::6d4e6908-6b67-4352-8c84-cc7fe278df4a" providerId="AD" clId="Web-{2EAE0BA6-F11D-B24A-57C9-2428E912B116}" dt="2021-07-08T08:49:24.004" v="116" actId="1076"/>
          <ac:spMkLst>
            <pc:docMk/>
            <pc:sldMk cId="3765480007" sldId="261"/>
            <ac:spMk id="3" creationId="{D7F0251D-5BF2-4EE1-982C-F5A916C7C8D1}"/>
          </ac:spMkLst>
        </pc:spChg>
        <pc:spChg chg="mod ord">
          <ac:chgData name="Chantelle Elaine Simmonds (1914402)" userId="S::1914402@student.uwtsd.ac.uk::6d4e6908-6b67-4352-8c84-cc7fe278df4a" providerId="AD" clId="Web-{2EAE0BA6-F11D-B24A-57C9-2428E912B116}" dt="2021-07-08T08:48:41.128" v="110" actId="14100"/>
          <ac:spMkLst>
            <pc:docMk/>
            <pc:sldMk cId="3765480007" sldId="261"/>
            <ac:spMk id="4" creationId="{1DF38F3A-3EC9-4732-9157-4D21396323AD}"/>
          </ac:spMkLst>
        </pc:spChg>
        <pc:spChg chg="del">
          <ac:chgData name="Chantelle Elaine Simmonds (1914402)" userId="S::1914402@student.uwtsd.ac.uk::6d4e6908-6b67-4352-8c84-cc7fe278df4a" providerId="AD" clId="Web-{2EAE0BA6-F11D-B24A-57C9-2428E912B116}" dt="2021-07-08T08:47:31.204" v="100"/>
          <ac:spMkLst>
            <pc:docMk/>
            <pc:sldMk cId="3765480007" sldId="261"/>
            <ac:spMk id="11" creationId="{3D5FBB81-B61B-416A-8F5D-A8DDF62530F1}"/>
          </ac:spMkLst>
        </pc:spChg>
        <pc:spChg chg="add del">
          <ac:chgData name="Chantelle Elaine Simmonds (1914402)" userId="S::1914402@student.uwtsd.ac.uk::6d4e6908-6b67-4352-8c84-cc7fe278df4a" providerId="AD" clId="Web-{2EAE0BA6-F11D-B24A-57C9-2428E912B116}" dt="2021-07-08T08:47:58.502" v="102"/>
          <ac:spMkLst>
            <pc:docMk/>
            <pc:sldMk cId="3765480007" sldId="261"/>
            <ac:spMk id="15" creationId="{593B4D24-F4A8-4141-A20A-E0575D199633}"/>
          </ac:spMkLst>
        </pc:spChg>
        <pc:spChg chg="del">
          <ac:chgData name="Chantelle Elaine Simmonds (1914402)" userId="S::1914402@student.uwtsd.ac.uk::6d4e6908-6b67-4352-8c84-cc7fe278df4a" providerId="AD" clId="Web-{2EAE0BA6-F11D-B24A-57C9-2428E912B116}" dt="2021-07-08T08:47:31.204" v="100"/>
          <ac:spMkLst>
            <pc:docMk/>
            <pc:sldMk cId="3765480007" sldId="261"/>
            <ac:spMk id="16" creationId="{40C0D7D4-D83D-4C58-87D1-955F0A9173D7}"/>
          </ac:spMkLst>
        </pc:spChg>
        <pc:spChg chg="del">
          <ac:chgData name="Chantelle Elaine Simmonds (1914402)" userId="S::1914402@student.uwtsd.ac.uk::6d4e6908-6b67-4352-8c84-cc7fe278df4a" providerId="AD" clId="Web-{2EAE0BA6-F11D-B24A-57C9-2428E912B116}" dt="2021-07-08T08:47:31.204" v="100"/>
          <ac:spMkLst>
            <pc:docMk/>
            <pc:sldMk cId="3765480007" sldId="261"/>
            <ac:spMk id="18" creationId="{0BA56A81-C9DD-4EBA-9E13-32FFB51CFD45}"/>
          </ac:spMkLst>
        </pc:spChg>
        <pc:spChg chg="del">
          <ac:chgData name="Chantelle Elaine Simmonds (1914402)" userId="S::1914402@student.uwtsd.ac.uk::6d4e6908-6b67-4352-8c84-cc7fe278df4a" providerId="AD" clId="Web-{2EAE0BA6-F11D-B24A-57C9-2428E912B116}" dt="2021-07-08T08:47:31.204" v="100"/>
          <ac:spMkLst>
            <pc:docMk/>
            <pc:sldMk cId="3765480007" sldId="261"/>
            <ac:spMk id="20" creationId="{15F9A324-404E-4C5D-AFF0-C5D0D84182B0}"/>
          </ac:spMkLst>
        </pc:spChg>
        <pc:spChg chg="add">
          <ac:chgData name="Chantelle Elaine Simmonds (1914402)" userId="S::1914402@student.uwtsd.ac.uk::6d4e6908-6b67-4352-8c84-cc7fe278df4a" providerId="AD" clId="Web-{2EAE0BA6-F11D-B24A-57C9-2428E912B116}" dt="2021-07-08T08:47:58.517" v="103"/>
          <ac:spMkLst>
            <pc:docMk/>
            <pc:sldMk cId="3765480007" sldId="261"/>
            <ac:spMk id="24" creationId="{47FC6A8B-34F9-40FB-AA2D-E34168F52850}"/>
          </ac:spMkLst>
        </pc:spChg>
        <pc:grpChg chg="add del">
          <ac:chgData name="Chantelle Elaine Simmonds (1914402)" userId="S::1914402@student.uwtsd.ac.uk::6d4e6908-6b67-4352-8c84-cc7fe278df4a" providerId="AD" clId="Web-{2EAE0BA6-F11D-B24A-57C9-2428E912B116}" dt="2021-07-08T08:47:58.502" v="102"/>
          <ac:grpSpMkLst>
            <pc:docMk/>
            <pc:sldMk cId="3765480007" sldId="261"/>
            <ac:grpSpMk id="17" creationId="{6CCEEF8A-4A3A-4B35-AA57-D804767F5AD9}"/>
          </ac:grpSpMkLst>
        </pc:grpChg>
        <pc:grpChg chg="add">
          <ac:chgData name="Chantelle Elaine Simmonds (1914402)" userId="S::1914402@student.uwtsd.ac.uk::6d4e6908-6b67-4352-8c84-cc7fe278df4a" providerId="AD" clId="Web-{2EAE0BA6-F11D-B24A-57C9-2428E912B116}" dt="2021-07-08T08:47:58.517" v="103"/>
          <ac:grpSpMkLst>
            <pc:docMk/>
            <pc:sldMk cId="3765480007" sldId="261"/>
            <ac:grpSpMk id="26" creationId="{D4D684F8-91BF-481C-A965-722756A383D0}"/>
          </ac:grpSpMkLst>
        </pc:grpChg>
        <pc:picChg chg="del">
          <ac:chgData name="Chantelle Elaine Simmonds (1914402)" userId="S::1914402@student.uwtsd.ac.uk::6d4e6908-6b67-4352-8c84-cc7fe278df4a" providerId="AD" clId="Web-{2EAE0BA6-F11D-B24A-57C9-2428E912B116}" dt="2021-07-08T08:40:41.726" v="82"/>
          <ac:picMkLst>
            <pc:docMk/>
            <pc:sldMk cId="3765480007" sldId="261"/>
            <ac:picMk id="2" creationId="{0460CF7C-A842-4B0D-A5C6-1C8F33B755EA}"/>
          </ac:picMkLst>
        </pc:picChg>
        <pc:cxnChg chg="add del">
          <ac:chgData name="Chantelle Elaine Simmonds (1914402)" userId="S::1914402@student.uwtsd.ac.uk::6d4e6908-6b67-4352-8c84-cc7fe278df4a" providerId="AD" clId="Web-{2EAE0BA6-F11D-B24A-57C9-2428E912B116}" dt="2021-07-08T08:47:58.502" v="102"/>
          <ac:cxnSpMkLst>
            <pc:docMk/>
            <pc:sldMk cId="3765480007" sldId="261"/>
            <ac:cxnSpMk id="13" creationId="{430127AE-B29E-4FDF-99D2-A2F1E7003F74}"/>
          </ac:cxnSpMkLst>
        </pc:cxnChg>
        <pc:cxnChg chg="add">
          <ac:chgData name="Chantelle Elaine Simmonds (1914402)" userId="S::1914402@student.uwtsd.ac.uk::6d4e6908-6b67-4352-8c84-cc7fe278df4a" providerId="AD" clId="Web-{2EAE0BA6-F11D-B24A-57C9-2428E912B116}" dt="2021-07-08T08:47:58.517" v="103"/>
          <ac:cxnSpMkLst>
            <pc:docMk/>
            <pc:sldMk cId="3765480007" sldId="261"/>
            <ac:cxnSpMk id="22" creationId="{430127AE-B29E-4FDF-99D2-A2F1E7003F74}"/>
          </ac:cxnSpMkLst>
        </pc:cxnChg>
      </pc:sldChg>
      <pc:sldChg chg="modSp">
        <pc:chgData name="Chantelle Elaine Simmonds (1914402)" userId="S::1914402@student.uwtsd.ac.uk::6d4e6908-6b67-4352-8c84-cc7fe278df4a" providerId="AD" clId="Web-{2EAE0BA6-F11D-B24A-57C9-2428E912B116}" dt="2021-07-08T09:02:01.974" v="298" actId="1076"/>
        <pc:sldMkLst>
          <pc:docMk/>
          <pc:sldMk cId="1376830513" sldId="267"/>
        </pc:sldMkLst>
        <pc:spChg chg="mod">
          <ac:chgData name="Chantelle Elaine Simmonds (1914402)" userId="S::1914402@student.uwtsd.ac.uk::6d4e6908-6b67-4352-8c84-cc7fe278df4a" providerId="AD" clId="Web-{2EAE0BA6-F11D-B24A-57C9-2428E912B116}" dt="2021-07-08T08:52:05.898" v="157" actId="20577"/>
          <ac:spMkLst>
            <pc:docMk/>
            <pc:sldMk cId="1376830513" sldId="267"/>
            <ac:spMk id="2" creationId="{240D98FE-AC14-4F07-A1AC-079CAA4FE094}"/>
          </ac:spMkLst>
        </pc:spChg>
        <pc:spChg chg="mod">
          <ac:chgData name="Chantelle Elaine Simmonds (1914402)" userId="S::1914402@student.uwtsd.ac.uk::6d4e6908-6b67-4352-8c84-cc7fe278df4a" providerId="AD" clId="Web-{2EAE0BA6-F11D-B24A-57C9-2428E912B116}" dt="2021-07-08T09:02:01.974" v="298" actId="1076"/>
          <ac:spMkLst>
            <pc:docMk/>
            <pc:sldMk cId="1376830513" sldId="267"/>
            <ac:spMk id="3" creationId="{8A33BDB4-CAEA-471F-B1D4-F43B2ED8897B}"/>
          </ac:spMkLst>
        </pc:spChg>
        <pc:spChg chg="mod">
          <ac:chgData name="Chantelle Elaine Simmonds (1914402)" userId="S::1914402@student.uwtsd.ac.uk::6d4e6908-6b67-4352-8c84-cc7fe278df4a" providerId="AD" clId="Web-{2EAE0BA6-F11D-B24A-57C9-2428E912B116}" dt="2021-07-08T08:52:13.836" v="158" actId="1076"/>
          <ac:spMkLst>
            <pc:docMk/>
            <pc:sldMk cId="1376830513" sldId="267"/>
            <ac:spMk id="4" creationId="{4D9BB8F5-CB75-4981-A47D-8CA2AD7FEFEB}"/>
          </ac:spMkLst>
        </pc:spChg>
      </pc:sldChg>
      <pc:sldChg chg="modSp">
        <pc:chgData name="Chantelle Elaine Simmonds (1914402)" userId="S::1914402@student.uwtsd.ac.uk::6d4e6908-6b67-4352-8c84-cc7fe278df4a" providerId="AD" clId="Web-{2EAE0BA6-F11D-B24A-57C9-2428E912B116}" dt="2021-07-08T08:56:13.794" v="177" actId="20577"/>
        <pc:sldMkLst>
          <pc:docMk/>
          <pc:sldMk cId="576764478" sldId="272"/>
        </pc:sldMkLst>
        <pc:spChg chg="mod">
          <ac:chgData name="Chantelle Elaine Simmonds (1914402)" userId="S::1914402@student.uwtsd.ac.uk::6d4e6908-6b67-4352-8c84-cc7fe278df4a" providerId="AD" clId="Web-{2EAE0BA6-F11D-B24A-57C9-2428E912B116}" dt="2021-07-08T08:56:13.794" v="177" actId="20577"/>
          <ac:spMkLst>
            <pc:docMk/>
            <pc:sldMk cId="576764478" sldId="272"/>
            <ac:spMk id="2" creationId="{ACDC127A-3A6A-41C4-B8B7-610C0E480774}"/>
          </ac:spMkLst>
        </pc:spChg>
      </pc:sldChg>
      <pc:sldChg chg="modSp">
        <pc:chgData name="Chantelle Elaine Simmonds (1914402)" userId="S::1914402@student.uwtsd.ac.uk::6d4e6908-6b67-4352-8c84-cc7fe278df4a" providerId="AD" clId="Web-{2EAE0BA6-F11D-B24A-57C9-2428E912B116}" dt="2021-07-08T08:56:34.545" v="179" actId="20577"/>
        <pc:sldMkLst>
          <pc:docMk/>
          <pc:sldMk cId="2730778854" sldId="276"/>
        </pc:sldMkLst>
        <pc:spChg chg="mod">
          <ac:chgData name="Chantelle Elaine Simmonds (1914402)" userId="S::1914402@student.uwtsd.ac.uk::6d4e6908-6b67-4352-8c84-cc7fe278df4a" providerId="AD" clId="Web-{2EAE0BA6-F11D-B24A-57C9-2428E912B116}" dt="2021-07-08T08:56:29.420" v="178" actId="14100"/>
          <ac:spMkLst>
            <pc:docMk/>
            <pc:sldMk cId="2730778854" sldId="276"/>
            <ac:spMk id="2" creationId="{9BC49842-D911-47A9-BFC8-A0E0267DB734}"/>
          </ac:spMkLst>
        </pc:spChg>
        <pc:spChg chg="mod">
          <ac:chgData name="Chantelle Elaine Simmonds (1914402)" userId="S::1914402@student.uwtsd.ac.uk::6d4e6908-6b67-4352-8c84-cc7fe278df4a" providerId="AD" clId="Web-{2EAE0BA6-F11D-B24A-57C9-2428E912B116}" dt="2021-07-08T08:56:34.545" v="179" actId="20577"/>
          <ac:spMkLst>
            <pc:docMk/>
            <pc:sldMk cId="2730778854" sldId="276"/>
            <ac:spMk id="9" creationId="{6D8503A7-D48C-41CD-AC94-2ABF1692264E}"/>
          </ac:spMkLst>
        </pc:spChg>
      </pc:sldChg>
      <pc:sldChg chg="modSp">
        <pc:chgData name="Chantelle Elaine Simmonds (1914402)" userId="S::1914402@student.uwtsd.ac.uk::6d4e6908-6b67-4352-8c84-cc7fe278df4a" providerId="AD" clId="Web-{2EAE0BA6-F11D-B24A-57C9-2428E912B116}" dt="2021-07-08T09:02:34.459" v="306" actId="1076"/>
        <pc:sldMkLst>
          <pc:docMk/>
          <pc:sldMk cId="1697110187" sldId="278"/>
        </pc:sldMkLst>
        <pc:spChg chg="mod">
          <ac:chgData name="Chantelle Elaine Simmonds (1914402)" userId="S::1914402@student.uwtsd.ac.uk::6d4e6908-6b67-4352-8c84-cc7fe278df4a" providerId="AD" clId="Web-{2EAE0BA6-F11D-B24A-57C9-2428E912B116}" dt="2021-07-08T09:02:34.459" v="306" actId="1076"/>
          <ac:spMkLst>
            <pc:docMk/>
            <pc:sldMk cId="1697110187" sldId="278"/>
            <ac:spMk id="2" creationId="{571EE9F6-C61B-43AE-8CA0-919AE94B6121}"/>
          </ac:spMkLst>
        </pc:spChg>
        <pc:spChg chg="mod">
          <ac:chgData name="Chantelle Elaine Simmonds (1914402)" userId="S::1914402@student.uwtsd.ac.uk::6d4e6908-6b67-4352-8c84-cc7fe278df4a" providerId="AD" clId="Web-{2EAE0BA6-F11D-B24A-57C9-2428E912B116}" dt="2021-07-08T09:02:10.959" v="300" actId="1076"/>
          <ac:spMkLst>
            <pc:docMk/>
            <pc:sldMk cId="1697110187" sldId="278"/>
            <ac:spMk id="3" creationId="{E01E2C14-5790-4EE9-88AA-9F734BC53CCF}"/>
          </ac:spMkLst>
        </pc:spChg>
      </pc:sldChg>
      <pc:sldChg chg="modSp del">
        <pc:chgData name="Chantelle Elaine Simmonds (1914402)" userId="S::1914402@student.uwtsd.ac.uk::6d4e6908-6b67-4352-8c84-cc7fe278df4a" providerId="AD" clId="Web-{2EAE0BA6-F11D-B24A-57C9-2428E912B116}" dt="2021-07-08T09:02:05.068" v="299"/>
        <pc:sldMkLst>
          <pc:docMk/>
          <pc:sldMk cId="1478351016" sldId="279"/>
        </pc:sldMkLst>
        <pc:spChg chg="mod">
          <ac:chgData name="Chantelle Elaine Simmonds (1914402)" userId="S::1914402@student.uwtsd.ac.uk::6d4e6908-6b67-4352-8c84-cc7fe278df4a" providerId="AD" clId="Web-{2EAE0BA6-F11D-B24A-57C9-2428E912B116}" dt="2021-07-08T08:54:59.558" v="174" actId="20577"/>
          <ac:spMkLst>
            <pc:docMk/>
            <pc:sldMk cId="1478351016" sldId="279"/>
            <ac:spMk id="2" creationId="{49BB6469-7084-4448-B862-EF7C7BCE5E52}"/>
          </ac:spMkLst>
        </pc:spChg>
      </pc:sldChg>
    </pc:docChg>
  </pc:docChgLst>
  <pc:docChgLst>
    <pc:chgData name="Chantelle Elaine Simmonds (1914402)" userId="S::1914402@student.uwtsd.ac.uk::6d4e6908-6b67-4352-8c84-cc7fe278df4a" providerId="AD" clId="Web-{EBE14F8E-20D1-EDDF-4038-5B6C9F420623}"/>
    <pc:docChg chg="addSld delSld modSld sldOrd">
      <pc:chgData name="Chantelle Elaine Simmonds (1914402)" userId="S::1914402@student.uwtsd.ac.uk::6d4e6908-6b67-4352-8c84-cc7fe278df4a" providerId="AD" clId="Web-{EBE14F8E-20D1-EDDF-4038-5B6C9F420623}" dt="2021-06-15T21:36:06.130" v="1629"/>
      <pc:docMkLst>
        <pc:docMk/>
      </pc:docMkLst>
      <pc:sldChg chg="addSp delSp modSp mod ord setBg modNotes">
        <pc:chgData name="Chantelle Elaine Simmonds (1914402)" userId="S::1914402@student.uwtsd.ac.uk::6d4e6908-6b67-4352-8c84-cc7fe278df4a" providerId="AD" clId="Web-{EBE14F8E-20D1-EDDF-4038-5B6C9F420623}" dt="2021-06-15T21:12:30.941" v="1440" actId="20577"/>
        <pc:sldMkLst>
          <pc:docMk/>
          <pc:sldMk cId="3838743806" sldId="257"/>
        </pc:sldMkLst>
        <pc:spChg chg="mod">
          <ac:chgData name="Chantelle Elaine Simmonds (1914402)" userId="S::1914402@student.uwtsd.ac.uk::6d4e6908-6b67-4352-8c84-cc7fe278df4a" providerId="AD" clId="Web-{EBE14F8E-20D1-EDDF-4038-5B6C9F420623}" dt="2021-06-15T21:10:11.964" v="1395" actId="1076"/>
          <ac:spMkLst>
            <pc:docMk/>
            <pc:sldMk cId="3838743806" sldId="257"/>
            <ac:spMk id="2" creationId="{9318BFC7-0267-42B0-8071-638BEE499AE7}"/>
          </ac:spMkLst>
        </pc:spChg>
        <pc:spChg chg="add del mod ord">
          <ac:chgData name="Chantelle Elaine Simmonds (1914402)" userId="S::1914402@student.uwtsd.ac.uk::6d4e6908-6b67-4352-8c84-cc7fe278df4a" providerId="AD" clId="Web-{EBE14F8E-20D1-EDDF-4038-5B6C9F420623}" dt="2021-06-15T21:05:53.575" v="1367" actId="1076"/>
          <ac:spMkLst>
            <pc:docMk/>
            <pc:sldMk cId="3838743806" sldId="257"/>
            <ac:spMk id="3" creationId="{A1236412-73EE-441D-B965-3B9C642C2A0D}"/>
          </ac:spMkLst>
        </pc:spChg>
        <pc:spChg chg="add del mod">
          <ac:chgData name="Chantelle Elaine Simmonds (1914402)" userId="S::1914402@student.uwtsd.ac.uk::6d4e6908-6b67-4352-8c84-cc7fe278df4a" providerId="AD" clId="Web-{EBE14F8E-20D1-EDDF-4038-5B6C9F420623}" dt="2021-06-15T20:58:37.989" v="1344"/>
          <ac:spMkLst>
            <pc:docMk/>
            <pc:sldMk cId="3838743806" sldId="257"/>
            <ac:spMk id="5" creationId="{80B7B219-6514-407D-8E48-4ABDB524BC8E}"/>
          </ac:spMkLst>
        </pc:spChg>
        <pc:spChg chg="add del mod">
          <ac:chgData name="Chantelle Elaine Simmonds (1914402)" userId="S::1914402@student.uwtsd.ac.uk::6d4e6908-6b67-4352-8c84-cc7fe278df4a" providerId="AD" clId="Web-{EBE14F8E-20D1-EDDF-4038-5B6C9F420623}" dt="2021-06-15T20:58:59.599" v="1347"/>
          <ac:spMkLst>
            <pc:docMk/>
            <pc:sldMk cId="3838743806" sldId="257"/>
            <ac:spMk id="8" creationId="{37575B36-D0AC-457A-8E18-B281936DB2A0}"/>
          </ac:spMkLst>
        </pc:spChg>
        <pc:spChg chg="add del mod">
          <ac:chgData name="Chantelle Elaine Simmonds (1914402)" userId="S::1914402@student.uwtsd.ac.uk::6d4e6908-6b67-4352-8c84-cc7fe278df4a" providerId="AD" clId="Web-{EBE14F8E-20D1-EDDF-4038-5B6C9F420623}" dt="2021-06-15T20:58:55.318" v="1346"/>
          <ac:spMkLst>
            <pc:docMk/>
            <pc:sldMk cId="3838743806" sldId="257"/>
            <ac:spMk id="11" creationId="{656EAF11-65D5-4A4F-8E23-C7741BFE7DB0}"/>
          </ac:spMkLst>
        </pc:spChg>
        <pc:spChg chg="add del mod">
          <ac:chgData name="Chantelle Elaine Simmonds (1914402)" userId="S::1914402@student.uwtsd.ac.uk::6d4e6908-6b67-4352-8c84-cc7fe278df4a" providerId="AD" clId="Web-{EBE14F8E-20D1-EDDF-4038-5B6C9F420623}" dt="2021-06-15T20:58:50.895" v="1345"/>
          <ac:spMkLst>
            <pc:docMk/>
            <pc:sldMk cId="3838743806" sldId="257"/>
            <ac:spMk id="14" creationId="{31E3B5C1-B37C-47DC-BF07-486095B3906E}"/>
          </ac:spMkLst>
        </pc:spChg>
        <pc:spChg chg="add del">
          <ac:chgData name="Chantelle Elaine Simmonds (1914402)" userId="S::1914402@student.uwtsd.ac.uk::6d4e6908-6b67-4352-8c84-cc7fe278df4a" providerId="AD" clId="Web-{EBE14F8E-20D1-EDDF-4038-5B6C9F420623}" dt="2021-06-15T21:05:05.338" v="1357"/>
          <ac:spMkLst>
            <pc:docMk/>
            <pc:sldMk cId="3838743806" sldId="257"/>
            <ac:spMk id="21" creationId="{8181FC64-B306-4821-98E2-780662EFC486}"/>
          </ac:spMkLst>
        </pc:spChg>
        <pc:spChg chg="add mod">
          <ac:chgData name="Chantelle Elaine Simmonds (1914402)" userId="S::1914402@student.uwtsd.ac.uk::6d4e6908-6b67-4352-8c84-cc7fe278df4a" providerId="AD" clId="Web-{EBE14F8E-20D1-EDDF-4038-5B6C9F420623}" dt="2021-06-15T21:12:30.941" v="1440" actId="20577"/>
          <ac:spMkLst>
            <pc:docMk/>
            <pc:sldMk cId="3838743806" sldId="257"/>
            <ac:spMk id="39" creationId="{48587ABA-5385-412E-ADAA-2126ACBB6342}"/>
          </ac:spMkLst>
        </pc:spChg>
        <pc:grpChg chg="add del">
          <ac:chgData name="Chantelle Elaine Simmonds (1914402)" userId="S::1914402@student.uwtsd.ac.uk::6d4e6908-6b67-4352-8c84-cc7fe278df4a" providerId="AD" clId="Web-{EBE14F8E-20D1-EDDF-4038-5B6C9F420623}" dt="2021-06-15T21:05:05.338" v="1357"/>
          <ac:grpSpMkLst>
            <pc:docMk/>
            <pc:sldMk cId="3838743806" sldId="257"/>
            <ac:grpSpMk id="23" creationId="{57E5BCCD-DB23-4AD8-B850-9154AAE91E0F}"/>
          </ac:grpSpMkLst>
        </pc:grpChg>
        <pc:graphicFrameChg chg="add del">
          <ac:chgData name="Chantelle Elaine Simmonds (1914402)" userId="S::1914402@student.uwtsd.ac.uk::6d4e6908-6b67-4352-8c84-cc7fe278df4a" providerId="AD" clId="Web-{EBE14F8E-20D1-EDDF-4038-5B6C9F420623}" dt="2021-06-15T21:04:53.744" v="1355"/>
          <ac:graphicFrameMkLst>
            <pc:docMk/>
            <pc:sldMk cId="3838743806" sldId="257"/>
            <ac:graphicFrameMk id="28" creationId="{D3CA8054-278F-4C11-9E6E-9CF629BF47B0}"/>
          </ac:graphicFrameMkLst>
        </pc:graphicFrameChg>
        <pc:picChg chg="add del mod">
          <ac:chgData name="Chantelle Elaine Simmonds (1914402)" userId="S::1914402@student.uwtsd.ac.uk::6d4e6908-6b67-4352-8c84-cc7fe278df4a" providerId="AD" clId="Web-{EBE14F8E-20D1-EDDF-4038-5B6C9F420623}" dt="2021-06-15T20:58:37.989" v="1344"/>
          <ac:picMkLst>
            <pc:docMk/>
            <pc:sldMk cId="3838743806" sldId="257"/>
            <ac:picMk id="4" creationId="{3936942F-D659-419F-ADA3-E6E07B0312F6}"/>
          </ac:picMkLst>
        </pc:picChg>
        <pc:picChg chg="add del mod">
          <ac:chgData name="Chantelle Elaine Simmonds (1914402)" userId="S::1914402@student.uwtsd.ac.uk::6d4e6908-6b67-4352-8c84-cc7fe278df4a" providerId="AD" clId="Web-{EBE14F8E-20D1-EDDF-4038-5B6C9F420623}" dt="2021-06-15T20:59:01.302" v="1348"/>
          <ac:picMkLst>
            <pc:docMk/>
            <pc:sldMk cId="3838743806" sldId="257"/>
            <ac:picMk id="7" creationId="{5AAD4770-0183-4C2F-8AF3-64A43D09E0BE}"/>
          </ac:picMkLst>
        </pc:picChg>
        <pc:picChg chg="add del mod">
          <ac:chgData name="Chantelle Elaine Simmonds (1914402)" userId="S::1914402@student.uwtsd.ac.uk::6d4e6908-6b67-4352-8c84-cc7fe278df4a" providerId="AD" clId="Web-{EBE14F8E-20D1-EDDF-4038-5B6C9F420623}" dt="2021-06-15T20:58:55.318" v="1346"/>
          <ac:picMkLst>
            <pc:docMk/>
            <pc:sldMk cId="3838743806" sldId="257"/>
            <ac:picMk id="10" creationId="{274061B0-E1FD-4663-946B-624A2F891224}"/>
          </ac:picMkLst>
        </pc:picChg>
        <pc:picChg chg="add del mod">
          <ac:chgData name="Chantelle Elaine Simmonds (1914402)" userId="S::1914402@student.uwtsd.ac.uk::6d4e6908-6b67-4352-8c84-cc7fe278df4a" providerId="AD" clId="Web-{EBE14F8E-20D1-EDDF-4038-5B6C9F420623}" dt="2021-06-15T20:58:50.895" v="1345"/>
          <ac:picMkLst>
            <pc:docMk/>
            <pc:sldMk cId="3838743806" sldId="257"/>
            <ac:picMk id="13" creationId="{BE0261CB-11F7-490B-9509-C57F86D6C9C7}"/>
          </ac:picMkLst>
        </pc:picChg>
        <pc:picChg chg="add mod">
          <ac:chgData name="Chantelle Elaine Simmonds (1914402)" userId="S::1914402@student.uwtsd.ac.uk::6d4e6908-6b67-4352-8c84-cc7fe278df4a" providerId="AD" clId="Web-{EBE14F8E-20D1-EDDF-4038-5B6C9F420623}" dt="2021-06-15T21:05:45.903" v="1366" actId="1076"/>
          <ac:picMkLst>
            <pc:docMk/>
            <pc:sldMk cId="3838743806" sldId="257"/>
            <ac:picMk id="16" creationId="{FB1F9563-D532-445D-B8AF-D66E702DBC95}"/>
          </ac:picMkLst>
        </pc:picChg>
      </pc:sldChg>
      <pc:sldChg chg="addSp delSp modSp new mod setBg">
        <pc:chgData name="Chantelle Elaine Simmonds (1914402)" userId="S::1914402@student.uwtsd.ac.uk::6d4e6908-6b67-4352-8c84-cc7fe278df4a" providerId="AD" clId="Web-{EBE14F8E-20D1-EDDF-4038-5B6C9F420623}" dt="2021-06-15T21:36:06.130" v="1629"/>
        <pc:sldMkLst>
          <pc:docMk/>
          <pc:sldMk cId="1992005537" sldId="259"/>
        </pc:sldMkLst>
        <pc:spChg chg="mod">
          <ac:chgData name="Chantelle Elaine Simmonds (1914402)" userId="S::1914402@student.uwtsd.ac.uk::6d4e6908-6b67-4352-8c84-cc7fe278df4a" providerId="AD" clId="Web-{EBE14F8E-20D1-EDDF-4038-5B6C9F420623}" dt="2021-06-15T21:36:06.130" v="1629"/>
          <ac:spMkLst>
            <pc:docMk/>
            <pc:sldMk cId="1992005537" sldId="259"/>
            <ac:spMk id="2" creationId="{C86755BE-36BE-4CA5-9329-902BB024A28A}"/>
          </ac:spMkLst>
        </pc:spChg>
        <pc:spChg chg="mod">
          <ac:chgData name="Chantelle Elaine Simmonds (1914402)" userId="S::1914402@student.uwtsd.ac.uk::6d4e6908-6b67-4352-8c84-cc7fe278df4a" providerId="AD" clId="Web-{EBE14F8E-20D1-EDDF-4038-5B6C9F420623}" dt="2021-06-15T21:36:06.130" v="1629"/>
          <ac:spMkLst>
            <pc:docMk/>
            <pc:sldMk cId="1992005537" sldId="259"/>
            <ac:spMk id="3" creationId="{0038DDC4-4B6E-4B99-AB34-16A2CF4C0909}"/>
          </ac:spMkLst>
        </pc:spChg>
        <pc:spChg chg="add del mod">
          <ac:chgData name="Chantelle Elaine Simmonds (1914402)" userId="S::1914402@student.uwtsd.ac.uk::6d4e6908-6b67-4352-8c84-cc7fe278df4a" providerId="AD" clId="Web-{EBE14F8E-20D1-EDDF-4038-5B6C9F420623}" dt="2021-06-15T21:35:11.471" v="1626"/>
          <ac:spMkLst>
            <pc:docMk/>
            <pc:sldMk cId="1992005537" sldId="259"/>
            <ac:spMk id="5" creationId="{34640CD8-C963-4655-8C9C-429CC48A3A64}"/>
          </ac:spMkLst>
        </pc:spChg>
        <pc:spChg chg="add del">
          <ac:chgData name="Chantelle Elaine Simmonds (1914402)" userId="S::1914402@student.uwtsd.ac.uk::6d4e6908-6b67-4352-8c84-cc7fe278df4a" providerId="AD" clId="Web-{EBE14F8E-20D1-EDDF-4038-5B6C9F420623}" dt="2021-06-15T21:36:06.130" v="1629"/>
          <ac:spMkLst>
            <pc:docMk/>
            <pc:sldMk cId="1992005537" sldId="259"/>
            <ac:spMk id="8" creationId="{C51A08AC-F796-409C-AD97-8B476289EC51}"/>
          </ac:spMkLst>
        </pc:spChg>
        <pc:grpChg chg="add del">
          <ac:chgData name="Chantelle Elaine Simmonds (1914402)" userId="S::1914402@student.uwtsd.ac.uk::6d4e6908-6b67-4352-8c84-cc7fe278df4a" providerId="AD" clId="Web-{EBE14F8E-20D1-EDDF-4038-5B6C9F420623}" dt="2021-06-15T21:36:06.130" v="1629"/>
          <ac:grpSpMkLst>
            <pc:docMk/>
            <pc:sldMk cId="1992005537" sldId="259"/>
            <ac:grpSpMk id="10" creationId="{1E1B312B-4E9A-405C-9CE8-10325438035E}"/>
          </ac:grpSpMkLst>
        </pc:grpChg>
        <pc:picChg chg="add del mod">
          <ac:chgData name="Chantelle Elaine Simmonds (1914402)" userId="S::1914402@student.uwtsd.ac.uk::6d4e6908-6b67-4352-8c84-cc7fe278df4a" providerId="AD" clId="Web-{EBE14F8E-20D1-EDDF-4038-5B6C9F420623}" dt="2021-06-15T21:35:11.471" v="1627"/>
          <ac:picMkLst>
            <pc:docMk/>
            <pc:sldMk cId="1992005537" sldId="259"/>
            <ac:picMk id="4" creationId="{24EB1BCB-04DA-41D0-BD4F-EBCECAD4B301}"/>
          </ac:picMkLst>
        </pc:picChg>
      </pc:sldChg>
      <pc:sldChg chg="new del">
        <pc:chgData name="Chantelle Elaine Simmonds (1914402)" userId="S::1914402@student.uwtsd.ac.uk::6d4e6908-6b67-4352-8c84-cc7fe278df4a" providerId="AD" clId="Web-{EBE14F8E-20D1-EDDF-4038-5B6C9F420623}" dt="2021-06-15T19:52:40.235" v="181"/>
        <pc:sldMkLst>
          <pc:docMk/>
          <pc:sldMk cId="3696159258" sldId="259"/>
        </pc:sldMkLst>
      </pc:sldChg>
      <pc:sldChg chg="modSp new">
        <pc:chgData name="Chantelle Elaine Simmonds (1914402)" userId="S::1914402@student.uwtsd.ac.uk::6d4e6908-6b67-4352-8c84-cc7fe278df4a" providerId="AD" clId="Web-{EBE14F8E-20D1-EDDF-4038-5B6C9F420623}" dt="2021-06-15T21:22:03.225" v="1621" actId="20577"/>
        <pc:sldMkLst>
          <pc:docMk/>
          <pc:sldMk cId="1802525470" sldId="260"/>
        </pc:sldMkLst>
        <pc:spChg chg="mod">
          <ac:chgData name="Chantelle Elaine Simmonds (1914402)" userId="S::1914402@student.uwtsd.ac.uk::6d4e6908-6b67-4352-8c84-cc7fe278df4a" providerId="AD" clId="Web-{EBE14F8E-20D1-EDDF-4038-5B6C9F420623}" dt="2021-06-15T21:22:03.225" v="1621" actId="20577"/>
          <ac:spMkLst>
            <pc:docMk/>
            <pc:sldMk cId="1802525470" sldId="260"/>
            <ac:spMk id="2" creationId="{1821205D-5E92-4362-9264-8B63BBAE233C}"/>
          </ac:spMkLst>
        </pc:spChg>
      </pc:sldChg>
    </pc:docChg>
  </pc:docChgLst>
  <pc:docChgLst>
    <pc:chgData name="Sofia Sacalus (1907696)" userId="S::1907696@student.uwtsd.ac.uk::a3dd765f-5f22-4c2b-bca9-7e98fb070860" providerId="AD" clId="Web-{F898BDEA-06A0-0EF1-3CF9-D0FEE812E6BA}"/>
    <pc:docChg chg="sldOrd">
      <pc:chgData name="Sofia Sacalus (1907696)" userId="S::1907696@student.uwtsd.ac.uk::a3dd765f-5f22-4c2b-bca9-7e98fb070860" providerId="AD" clId="Web-{F898BDEA-06A0-0EF1-3CF9-D0FEE812E6BA}" dt="2021-07-08T12:53:47.360" v="0"/>
      <pc:docMkLst>
        <pc:docMk/>
      </pc:docMkLst>
      <pc:sldChg chg="ord">
        <pc:chgData name="Sofia Sacalus (1907696)" userId="S::1907696@student.uwtsd.ac.uk::a3dd765f-5f22-4c2b-bca9-7e98fb070860" providerId="AD" clId="Web-{F898BDEA-06A0-0EF1-3CF9-D0FEE812E6BA}" dt="2021-07-08T12:53:47.360" v="0"/>
        <pc:sldMkLst>
          <pc:docMk/>
          <pc:sldMk cId="1602245129" sldId="270"/>
        </pc:sldMkLst>
      </pc:sldChg>
    </pc:docChg>
  </pc:docChgLst>
  <pc:docChgLst>
    <pc:chgData name="Chantelle Elaine Simmonds (1914402)" userId="S::1914402@student.uwtsd.ac.uk::6d4e6908-6b67-4352-8c84-cc7fe278df4a" providerId="AD" clId="Web-{D7D7B8F5-9EED-89FC-A379-6F7B21ACC5C8}"/>
    <pc:docChg chg="modSld">
      <pc:chgData name="Chantelle Elaine Simmonds (1914402)" userId="S::1914402@student.uwtsd.ac.uk::6d4e6908-6b67-4352-8c84-cc7fe278df4a" providerId="AD" clId="Web-{D7D7B8F5-9EED-89FC-A379-6F7B21ACC5C8}" dt="2021-07-05T08:55:21.628" v="103" actId="1076"/>
      <pc:docMkLst>
        <pc:docMk/>
      </pc:docMkLst>
      <pc:sldChg chg="addSp modSp">
        <pc:chgData name="Chantelle Elaine Simmonds (1914402)" userId="S::1914402@student.uwtsd.ac.uk::6d4e6908-6b67-4352-8c84-cc7fe278df4a" providerId="AD" clId="Web-{D7D7B8F5-9EED-89FC-A379-6F7B21ACC5C8}" dt="2021-07-05T08:55:21.628" v="103" actId="1076"/>
        <pc:sldMkLst>
          <pc:docMk/>
          <pc:sldMk cId="786898419" sldId="271"/>
        </pc:sldMkLst>
        <pc:spChg chg="add mod">
          <ac:chgData name="Chantelle Elaine Simmonds (1914402)" userId="S::1914402@student.uwtsd.ac.uk::6d4e6908-6b67-4352-8c84-cc7fe278df4a" providerId="AD" clId="Web-{D7D7B8F5-9EED-89FC-A379-6F7B21ACC5C8}" dt="2021-07-05T08:55:21.628" v="103" actId="1076"/>
          <ac:spMkLst>
            <pc:docMk/>
            <pc:sldMk cId="786898419" sldId="271"/>
            <ac:spMk id="3" creationId="{894F5208-3EE8-4E50-B9BD-46B9E6BC52D1}"/>
          </ac:spMkLst>
        </pc:spChg>
      </pc:sldChg>
    </pc:docChg>
  </pc:docChgLst>
  <pc:docChgLst>
    <pc:chgData name="Chantelle Elaine Simmonds (1914402)" userId="S::1914402@student.uwtsd.ac.uk::6d4e6908-6b67-4352-8c84-cc7fe278df4a" providerId="AD" clId="Web-{503ABB32-EF5F-616D-6111-6C9B6FB39BFC}"/>
    <pc:docChg chg="modSld">
      <pc:chgData name="Chantelle Elaine Simmonds (1914402)" userId="S::1914402@student.uwtsd.ac.uk::6d4e6908-6b67-4352-8c84-cc7fe278df4a" providerId="AD" clId="Web-{503ABB32-EF5F-616D-6111-6C9B6FB39BFC}" dt="2021-07-07T22:32:40.192" v="8"/>
      <pc:docMkLst>
        <pc:docMk/>
      </pc:docMkLst>
      <pc:sldChg chg="addSp delSp modSp delAnim">
        <pc:chgData name="Chantelle Elaine Simmonds (1914402)" userId="S::1914402@student.uwtsd.ac.uk::6d4e6908-6b67-4352-8c84-cc7fe278df4a" providerId="AD" clId="Web-{503ABB32-EF5F-616D-6111-6C9B6FB39BFC}" dt="2021-07-07T22:32:40.192" v="8"/>
        <pc:sldMkLst>
          <pc:docMk/>
          <pc:sldMk cId="2796883432" sldId="275"/>
        </pc:sldMkLst>
        <pc:spChg chg="mod">
          <ac:chgData name="Chantelle Elaine Simmonds (1914402)" userId="S::1914402@student.uwtsd.ac.uk::6d4e6908-6b67-4352-8c84-cc7fe278df4a" providerId="AD" clId="Web-{503ABB32-EF5F-616D-6111-6C9B6FB39BFC}" dt="2021-07-07T22:32:30.114" v="6"/>
          <ac:spMkLst>
            <pc:docMk/>
            <pc:sldMk cId="2796883432" sldId="275"/>
            <ac:spMk id="2" creationId="{BF511F33-931D-40D1-A758-FA0ADCFE0F71}"/>
          </ac:spMkLst>
        </pc:spChg>
        <pc:spChg chg="mod">
          <ac:chgData name="Chantelle Elaine Simmonds (1914402)" userId="S::1914402@student.uwtsd.ac.uk::6d4e6908-6b67-4352-8c84-cc7fe278df4a" providerId="AD" clId="Web-{503ABB32-EF5F-616D-6111-6C9B6FB39BFC}" dt="2021-07-07T22:32:30.114" v="6"/>
          <ac:spMkLst>
            <pc:docMk/>
            <pc:sldMk cId="2796883432" sldId="275"/>
            <ac:spMk id="3" creationId="{C10E82F1-FFB9-4883-B780-6D43BB8D85E2}"/>
          </ac:spMkLst>
        </pc:spChg>
        <pc:spChg chg="del mod">
          <ac:chgData name="Chantelle Elaine Simmonds (1914402)" userId="S::1914402@student.uwtsd.ac.uk::6d4e6908-6b67-4352-8c84-cc7fe278df4a" providerId="AD" clId="Web-{503ABB32-EF5F-616D-6111-6C9B6FB39BFC}" dt="2021-07-07T22:32:35.801" v="7"/>
          <ac:spMkLst>
            <pc:docMk/>
            <pc:sldMk cId="2796883432" sldId="275"/>
            <ac:spMk id="4" creationId="{172551A5-7BA2-4DD2-B53F-07BD2111B414}"/>
          </ac:spMkLst>
        </pc:spChg>
        <pc:spChg chg="add del">
          <ac:chgData name="Chantelle Elaine Simmonds (1914402)" userId="S::1914402@student.uwtsd.ac.uk::6d4e6908-6b67-4352-8c84-cc7fe278df4a" providerId="AD" clId="Web-{503ABB32-EF5F-616D-6111-6C9B6FB39BFC}" dt="2021-07-07T22:32:30.114" v="6"/>
          <ac:spMkLst>
            <pc:docMk/>
            <pc:sldMk cId="2796883432" sldId="275"/>
            <ac:spMk id="9" creationId="{0DBF1ABE-8590-450D-BB49-BDDCCF3EEA9E}"/>
          </ac:spMkLst>
        </pc:spChg>
        <pc:spChg chg="add del">
          <ac:chgData name="Chantelle Elaine Simmonds (1914402)" userId="S::1914402@student.uwtsd.ac.uk::6d4e6908-6b67-4352-8c84-cc7fe278df4a" providerId="AD" clId="Web-{503ABB32-EF5F-616D-6111-6C9B6FB39BFC}" dt="2021-07-07T22:32:30.114" v="6"/>
          <ac:spMkLst>
            <pc:docMk/>
            <pc:sldMk cId="2796883432" sldId="275"/>
            <ac:spMk id="11" creationId="{DCD36D47-40B7-494B-B249-3CBA333DE256}"/>
          </ac:spMkLst>
        </pc:spChg>
        <pc:spChg chg="add del">
          <ac:chgData name="Chantelle Elaine Simmonds (1914402)" userId="S::1914402@student.uwtsd.ac.uk::6d4e6908-6b67-4352-8c84-cc7fe278df4a" providerId="AD" clId="Web-{503ABB32-EF5F-616D-6111-6C9B6FB39BFC}" dt="2021-07-07T22:32:30.114" v="6"/>
          <ac:spMkLst>
            <pc:docMk/>
            <pc:sldMk cId="2796883432" sldId="275"/>
            <ac:spMk id="13" creationId="{03AD0D1C-F8BA-4CD1-BC4D-BE1823F3EBDD}"/>
          </ac:spMkLst>
        </pc:spChg>
        <pc:spChg chg="add del">
          <ac:chgData name="Chantelle Elaine Simmonds (1914402)" userId="S::1914402@student.uwtsd.ac.uk::6d4e6908-6b67-4352-8c84-cc7fe278df4a" providerId="AD" clId="Web-{503ABB32-EF5F-616D-6111-6C9B6FB39BFC}" dt="2021-07-07T22:32:30.114" v="6"/>
          <ac:spMkLst>
            <pc:docMk/>
            <pc:sldMk cId="2796883432" sldId="275"/>
            <ac:spMk id="15" creationId="{FBA7E51E-7B6A-4A79-8F84-47C845C7A2CC}"/>
          </ac:spMkLst>
        </pc:spChg>
        <pc:spChg chg="add del">
          <ac:chgData name="Chantelle Elaine Simmonds (1914402)" userId="S::1914402@student.uwtsd.ac.uk::6d4e6908-6b67-4352-8c84-cc7fe278df4a" providerId="AD" clId="Web-{503ABB32-EF5F-616D-6111-6C9B6FB39BFC}" dt="2021-07-07T22:32:15.535" v="3"/>
          <ac:spMkLst>
            <pc:docMk/>
            <pc:sldMk cId="2796883432" sldId="275"/>
            <ac:spMk id="17" creationId="{0DBF1ABE-8590-450D-BB49-BDDCCF3EEA9E}"/>
          </ac:spMkLst>
        </pc:spChg>
        <pc:spChg chg="add del">
          <ac:chgData name="Chantelle Elaine Simmonds (1914402)" userId="S::1914402@student.uwtsd.ac.uk::6d4e6908-6b67-4352-8c84-cc7fe278df4a" providerId="AD" clId="Web-{503ABB32-EF5F-616D-6111-6C9B6FB39BFC}" dt="2021-07-07T22:32:15.535" v="3"/>
          <ac:spMkLst>
            <pc:docMk/>
            <pc:sldMk cId="2796883432" sldId="275"/>
            <ac:spMk id="18" creationId="{96CB0275-66F1-4491-93B8-121D0C7176BF}"/>
          </ac:spMkLst>
        </pc:spChg>
        <pc:spChg chg="add del">
          <ac:chgData name="Chantelle Elaine Simmonds (1914402)" userId="S::1914402@student.uwtsd.ac.uk::6d4e6908-6b67-4352-8c84-cc7fe278df4a" providerId="AD" clId="Web-{503ABB32-EF5F-616D-6111-6C9B6FB39BFC}" dt="2021-07-07T22:32:15.535" v="3"/>
          <ac:spMkLst>
            <pc:docMk/>
            <pc:sldMk cId="2796883432" sldId="275"/>
            <ac:spMk id="19" creationId="{18D32C3D-8F76-4E99-BE56-0836CC38CC84}"/>
          </ac:spMkLst>
        </pc:spChg>
        <pc:spChg chg="add del">
          <ac:chgData name="Chantelle Elaine Simmonds (1914402)" userId="S::1914402@student.uwtsd.ac.uk::6d4e6908-6b67-4352-8c84-cc7fe278df4a" providerId="AD" clId="Web-{503ABB32-EF5F-616D-6111-6C9B6FB39BFC}" dt="2021-07-07T22:32:01.050" v="1"/>
          <ac:spMkLst>
            <pc:docMk/>
            <pc:sldMk cId="2796883432" sldId="275"/>
            <ac:spMk id="20" creationId="{0DBF1ABE-8590-450D-BB49-BDDCCF3EEA9E}"/>
          </ac:spMkLst>
        </pc:spChg>
        <pc:spChg chg="add del">
          <ac:chgData name="Chantelle Elaine Simmonds (1914402)" userId="S::1914402@student.uwtsd.ac.uk::6d4e6908-6b67-4352-8c84-cc7fe278df4a" providerId="AD" clId="Web-{503ABB32-EF5F-616D-6111-6C9B6FB39BFC}" dt="2021-07-07T22:32:15.535" v="3"/>
          <ac:spMkLst>
            <pc:docMk/>
            <pc:sldMk cId="2796883432" sldId="275"/>
            <ac:spMk id="21" creationId="{70766076-46F5-42D5-A773-2B3BEF2B8B74}"/>
          </ac:spMkLst>
        </pc:spChg>
        <pc:spChg chg="add del">
          <ac:chgData name="Chantelle Elaine Simmonds (1914402)" userId="S::1914402@student.uwtsd.ac.uk::6d4e6908-6b67-4352-8c84-cc7fe278df4a" providerId="AD" clId="Web-{503ABB32-EF5F-616D-6111-6C9B6FB39BFC}" dt="2021-07-07T22:32:01.050" v="1"/>
          <ac:spMkLst>
            <pc:docMk/>
            <pc:sldMk cId="2796883432" sldId="275"/>
            <ac:spMk id="22" creationId="{A896E309-9008-4FCF-B20E-4D66A8893375}"/>
          </ac:spMkLst>
        </pc:spChg>
        <pc:spChg chg="add del">
          <ac:chgData name="Chantelle Elaine Simmonds (1914402)" userId="S::1914402@student.uwtsd.ac.uk::6d4e6908-6b67-4352-8c84-cc7fe278df4a" providerId="AD" clId="Web-{503ABB32-EF5F-616D-6111-6C9B6FB39BFC}" dt="2021-07-07T22:32:30.098" v="5"/>
          <ac:spMkLst>
            <pc:docMk/>
            <pc:sldMk cId="2796883432" sldId="275"/>
            <ac:spMk id="23" creationId="{0DBF1ABE-8590-450D-BB49-BDDCCF3EEA9E}"/>
          </ac:spMkLst>
        </pc:spChg>
        <pc:spChg chg="add del">
          <ac:chgData name="Chantelle Elaine Simmonds (1914402)" userId="S::1914402@student.uwtsd.ac.uk::6d4e6908-6b67-4352-8c84-cc7fe278df4a" providerId="AD" clId="Web-{503ABB32-EF5F-616D-6111-6C9B6FB39BFC}" dt="2021-07-07T22:32:01.050" v="1"/>
          <ac:spMkLst>
            <pc:docMk/>
            <pc:sldMk cId="2796883432" sldId="275"/>
            <ac:spMk id="24" creationId="{866FB43D-65CC-47CA-8035-FF8F6B4D1868}"/>
          </ac:spMkLst>
        </pc:spChg>
        <pc:spChg chg="add del">
          <ac:chgData name="Chantelle Elaine Simmonds (1914402)" userId="S::1914402@student.uwtsd.ac.uk::6d4e6908-6b67-4352-8c84-cc7fe278df4a" providerId="AD" clId="Web-{503ABB32-EF5F-616D-6111-6C9B6FB39BFC}" dt="2021-07-07T22:32:30.098" v="5"/>
          <ac:spMkLst>
            <pc:docMk/>
            <pc:sldMk cId="2796883432" sldId="275"/>
            <ac:spMk id="25" creationId="{0E73E149-B6EC-43FF-8939-B7B14394879C}"/>
          </ac:spMkLst>
        </pc:spChg>
        <pc:spChg chg="add del">
          <ac:chgData name="Chantelle Elaine Simmonds (1914402)" userId="S::1914402@student.uwtsd.ac.uk::6d4e6908-6b67-4352-8c84-cc7fe278df4a" providerId="AD" clId="Web-{503ABB32-EF5F-616D-6111-6C9B6FB39BFC}" dt="2021-07-07T22:32:01.050" v="1"/>
          <ac:spMkLst>
            <pc:docMk/>
            <pc:sldMk cId="2796883432" sldId="275"/>
            <ac:spMk id="26" creationId="{E667A721-F18D-4002-9D70-BC20D791C0DC}"/>
          </ac:spMkLst>
        </pc:spChg>
        <pc:spChg chg="add del">
          <ac:chgData name="Chantelle Elaine Simmonds (1914402)" userId="S::1914402@student.uwtsd.ac.uk::6d4e6908-6b67-4352-8c84-cc7fe278df4a" providerId="AD" clId="Web-{503ABB32-EF5F-616D-6111-6C9B6FB39BFC}" dt="2021-07-07T22:32:30.098" v="5"/>
          <ac:spMkLst>
            <pc:docMk/>
            <pc:sldMk cId="2796883432" sldId="275"/>
            <ac:spMk id="27" creationId="{5BEB0D00-4F7A-41D8-B15E-B42145EA9315}"/>
          </ac:spMkLst>
        </pc:spChg>
        <pc:spChg chg="add del">
          <ac:chgData name="Chantelle Elaine Simmonds (1914402)" userId="S::1914402@student.uwtsd.ac.uk::6d4e6908-6b67-4352-8c84-cc7fe278df4a" providerId="AD" clId="Web-{503ABB32-EF5F-616D-6111-6C9B6FB39BFC}" dt="2021-07-07T22:32:30.098" v="5"/>
          <ac:spMkLst>
            <pc:docMk/>
            <pc:sldMk cId="2796883432" sldId="275"/>
            <ac:spMk id="28" creationId="{F2F014E7-B612-4079-894D-4697468C5BE9}"/>
          </ac:spMkLst>
        </pc:spChg>
        <pc:spChg chg="add del">
          <ac:chgData name="Chantelle Elaine Simmonds (1914402)" userId="S::1914402@student.uwtsd.ac.uk::6d4e6908-6b67-4352-8c84-cc7fe278df4a" providerId="AD" clId="Web-{503ABB32-EF5F-616D-6111-6C9B6FB39BFC}" dt="2021-07-07T22:32:40.192" v="8"/>
          <ac:spMkLst>
            <pc:docMk/>
            <pc:sldMk cId="2796883432" sldId="275"/>
            <ac:spMk id="29" creationId="{0DBF1ABE-8590-450D-BB49-BDDCCF3EEA9E}"/>
          </ac:spMkLst>
        </pc:spChg>
        <pc:spChg chg="add del">
          <ac:chgData name="Chantelle Elaine Simmonds (1914402)" userId="S::1914402@student.uwtsd.ac.uk::6d4e6908-6b67-4352-8c84-cc7fe278df4a" providerId="AD" clId="Web-{503ABB32-EF5F-616D-6111-6C9B6FB39BFC}" dt="2021-07-07T22:32:40.192" v="8"/>
          <ac:spMkLst>
            <pc:docMk/>
            <pc:sldMk cId="2796883432" sldId="275"/>
            <ac:spMk id="30" creationId="{46934B3C-D73F-4CD0-95B1-0244D662D1C7}"/>
          </ac:spMkLst>
        </pc:spChg>
        <pc:spChg chg="add del">
          <ac:chgData name="Chantelle Elaine Simmonds (1914402)" userId="S::1914402@student.uwtsd.ac.uk::6d4e6908-6b67-4352-8c84-cc7fe278df4a" providerId="AD" clId="Web-{503ABB32-EF5F-616D-6111-6C9B6FB39BFC}" dt="2021-07-07T22:32:40.192" v="8"/>
          <ac:spMkLst>
            <pc:docMk/>
            <pc:sldMk cId="2796883432" sldId="275"/>
            <ac:spMk id="31" creationId="{391F8D69-709A-4575-A393-B4C26481AF3B}"/>
          </ac:spMkLst>
        </pc:spChg>
        <pc:spChg chg="add del">
          <ac:chgData name="Chantelle Elaine Simmonds (1914402)" userId="S::1914402@student.uwtsd.ac.uk::6d4e6908-6b67-4352-8c84-cc7fe278df4a" providerId="AD" clId="Web-{503ABB32-EF5F-616D-6111-6C9B6FB39BFC}" dt="2021-07-07T22:32:40.192" v="8"/>
          <ac:spMkLst>
            <pc:docMk/>
            <pc:sldMk cId="2796883432" sldId="275"/>
            <ac:spMk id="32" creationId="{C87A50C4-1191-461A-9E09-C8057F2AF01F}"/>
          </ac:spMkLst>
        </pc:spChg>
        <pc:spChg chg="add del">
          <ac:chgData name="Chantelle Elaine Simmonds (1914402)" userId="S::1914402@student.uwtsd.ac.uk::6d4e6908-6b67-4352-8c84-cc7fe278df4a" providerId="AD" clId="Web-{503ABB32-EF5F-616D-6111-6C9B6FB39BFC}" dt="2021-07-07T22:32:40.192" v="8"/>
          <ac:spMkLst>
            <pc:docMk/>
            <pc:sldMk cId="2796883432" sldId="275"/>
            <ac:spMk id="33" creationId="{BC87DA9F-8DB2-4D48-8716-A928FBB8A5D2}"/>
          </ac:spMkLst>
        </pc:spChg>
        <pc:spChg chg="add del">
          <ac:chgData name="Chantelle Elaine Simmonds (1914402)" userId="S::1914402@student.uwtsd.ac.uk::6d4e6908-6b67-4352-8c84-cc7fe278df4a" providerId="AD" clId="Web-{503ABB32-EF5F-616D-6111-6C9B6FB39BFC}" dt="2021-07-07T22:32:40.192" v="8"/>
          <ac:spMkLst>
            <pc:docMk/>
            <pc:sldMk cId="2796883432" sldId="275"/>
            <ac:spMk id="34" creationId="{195EA065-AC5D-431D-927E-87FF05884866}"/>
          </ac:spMkLst>
        </pc:spChg>
        <pc:spChg chg="add">
          <ac:chgData name="Chantelle Elaine Simmonds (1914402)" userId="S::1914402@student.uwtsd.ac.uk::6d4e6908-6b67-4352-8c84-cc7fe278df4a" providerId="AD" clId="Web-{503ABB32-EF5F-616D-6111-6C9B6FB39BFC}" dt="2021-07-07T22:32:40.192" v="8"/>
          <ac:spMkLst>
            <pc:docMk/>
            <pc:sldMk cId="2796883432" sldId="275"/>
            <ac:spMk id="39" creationId="{0DBF1ABE-8590-450D-BB49-BDDCCF3EEA9E}"/>
          </ac:spMkLst>
        </pc:spChg>
        <pc:spChg chg="add">
          <ac:chgData name="Chantelle Elaine Simmonds (1914402)" userId="S::1914402@student.uwtsd.ac.uk::6d4e6908-6b67-4352-8c84-cc7fe278df4a" providerId="AD" clId="Web-{503ABB32-EF5F-616D-6111-6C9B6FB39BFC}" dt="2021-07-07T22:32:40.192" v="8"/>
          <ac:spMkLst>
            <pc:docMk/>
            <pc:sldMk cId="2796883432" sldId="275"/>
            <ac:spMk id="41" creationId="{391F8D69-709A-4575-A393-B4C26481AF3B}"/>
          </ac:spMkLst>
        </pc:spChg>
        <pc:spChg chg="add">
          <ac:chgData name="Chantelle Elaine Simmonds (1914402)" userId="S::1914402@student.uwtsd.ac.uk::6d4e6908-6b67-4352-8c84-cc7fe278df4a" providerId="AD" clId="Web-{503ABB32-EF5F-616D-6111-6C9B6FB39BFC}" dt="2021-07-07T22:32:40.192" v="8"/>
          <ac:spMkLst>
            <pc:docMk/>
            <pc:sldMk cId="2796883432" sldId="275"/>
            <ac:spMk id="43" creationId="{C87A50C4-1191-461A-9E09-C8057F2AF01F}"/>
          </ac:spMkLst>
        </pc:spChg>
        <pc:spChg chg="add">
          <ac:chgData name="Chantelle Elaine Simmonds (1914402)" userId="S::1914402@student.uwtsd.ac.uk::6d4e6908-6b67-4352-8c84-cc7fe278df4a" providerId="AD" clId="Web-{503ABB32-EF5F-616D-6111-6C9B6FB39BFC}" dt="2021-07-07T22:32:40.192" v="8"/>
          <ac:spMkLst>
            <pc:docMk/>
            <pc:sldMk cId="2796883432" sldId="275"/>
            <ac:spMk id="45" creationId="{BC87DA9F-8DB2-4D48-8716-A928FBB8A5D2}"/>
          </ac:spMkLst>
        </pc:spChg>
        <pc:spChg chg="add">
          <ac:chgData name="Chantelle Elaine Simmonds (1914402)" userId="S::1914402@student.uwtsd.ac.uk::6d4e6908-6b67-4352-8c84-cc7fe278df4a" providerId="AD" clId="Web-{503ABB32-EF5F-616D-6111-6C9B6FB39BFC}" dt="2021-07-07T22:32:40.192" v="8"/>
          <ac:spMkLst>
            <pc:docMk/>
            <pc:sldMk cId="2796883432" sldId="275"/>
            <ac:spMk id="47" creationId="{195EA065-AC5D-431D-927E-87FF05884866}"/>
          </ac:spMkLst>
        </pc:spChg>
        <pc:spChg chg="add">
          <ac:chgData name="Chantelle Elaine Simmonds (1914402)" userId="S::1914402@student.uwtsd.ac.uk::6d4e6908-6b67-4352-8c84-cc7fe278df4a" providerId="AD" clId="Web-{503ABB32-EF5F-616D-6111-6C9B6FB39BFC}" dt="2021-07-07T22:32:40.192" v="8"/>
          <ac:spMkLst>
            <pc:docMk/>
            <pc:sldMk cId="2796883432" sldId="275"/>
            <ac:spMk id="49" creationId="{46934B3C-D73F-4CD0-95B1-0244D662D1C7}"/>
          </ac:spMkLst>
        </pc:spChg>
        <pc:picChg chg="mod ord">
          <ac:chgData name="Chantelle Elaine Simmonds (1914402)" userId="S::1914402@student.uwtsd.ac.uk::6d4e6908-6b67-4352-8c84-cc7fe278df4a" providerId="AD" clId="Web-{503ABB32-EF5F-616D-6111-6C9B6FB39BFC}" dt="2021-07-07T22:32:30.114" v="6"/>
          <ac:picMkLst>
            <pc:docMk/>
            <pc:sldMk cId="2796883432" sldId="275"/>
            <ac:picMk id="5" creationId="{E7DFF125-B7A3-4C34-A469-200F63025CE6}"/>
          </ac:picMkLst>
        </pc:picChg>
      </pc:sldChg>
    </pc:docChg>
  </pc:docChgLst>
  <pc:docChgLst>
    <pc:chgData name="Shana Rankin (1912354)" userId="S::1912354@student.uwtsd.ac.uk::5ef9663c-f41e-47c0-8f9e-177ebdcf3225" providerId="AD" clId="Web-{CC5F107B-EFE0-6FD8-064F-02027A64302C}"/>
    <pc:docChg chg="modSld">
      <pc:chgData name="Shana Rankin (1912354)" userId="S::1912354@student.uwtsd.ac.uk::5ef9663c-f41e-47c0-8f9e-177ebdcf3225" providerId="AD" clId="Web-{CC5F107B-EFE0-6FD8-064F-02027A64302C}" dt="2021-06-28T22:12:45.641" v="18" actId="20577"/>
      <pc:docMkLst>
        <pc:docMk/>
      </pc:docMkLst>
      <pc:sldChg chg="modSp">
        <pc:chgData name="Shana Rankin (1912354)" userId="S::1912354@student.uwtsd.ac.uk::5ef9663c-f41e-47c0-8f9e-177ebdcf3225" providerId="AD" clId="Web-{CC5F107B-EFE0-6FD8-064F-02027A64302C}" dt="2021-06-28T22:03:43.232" v="0" actId="14100"/>
        <pc:sldMkLst>
          <pc:docMk/>
          <pc:sldMk cId="2574455419" sldId="258"/>
        </pc:sldMkLst>
        <pc:spChg chg="mod">
          <ac:chgData name="Shana Rankin (1912354)" userId="S::1912354@student.uwtsd.ac.uk::5ef9663c-f41e-47c0-8f9e-177ebdcf3225" providerId="AD" clId="Web-{CC5F107B-EFE0-6FD8-064F-02027A64302C}" dt="2021-06-28T22:03:43.232" v="0" actId="14100"/>
          <ac:spMkLst>
            <pc:docMk/>
            <pc:sldMk cId="2574455419" sldId="258"/>
            <ac:spMk id="2" creationId="{F9D1C5B4-B60A-46BA-92F9-C3688A4F1CA5}"/>
          </ac:spMkLst>
        </pc:spChg>
      </pc:sldChg>
      <pc:sldChg chg="modSp">
        <pc:chgData name="Shana Rankin (1912354)" userId="S::1912354@student.uwtsd.ac.uk::5ef9663c-f41e-47c0-8f9e-177ebdcf3225" providerId="AD" clId="Web-{CC5F107B-EFE0-6FD8-064F-02027A64302C}" dt="2021-06-28T22:12:45.641" v="18" actId="20577"/>
        <pc:sldMkLst>
          <pc:docMk/>
          <pc:sldMk cId="1602245129" sldId="270"/>
        </pc:sldMkLst>
        <pc:spChg chg="mod">
          <ac:chgData name="Shana Rankin (1912354)" userId="S::1912354@student.uwtsd.ac.uk::5ef9663c-f41e-47c0-8f9e-177ebdcf3225" providerId="AD" clId="Web-{CC5F107B-EFE0-6FD8-064F-02027A64302C}" dt="2021-06-28T22:12:45.641" v="18" actId="20577"/>
          <ac:spMkLst>
            <pc:docMk/>
            <pc:sldMk cId="1602245129" sldId="270"/>
            <ac:spMk id="3" creationId="{797C74B3-7414-419E-A2EB-B5CFC940630A}"/>
          </ac:spMkLst>
        </pc:spChg>
      </pc:sldChg>
    </pc:docChg>
  </pc:docChgLst>
  <pc:docChgLst>
    <pc:chgData name="Shana Rankin (1912354)" userId="S::1912354@student.uwtsd.ac.uk::5ef9663c-f41e-47c0-8f9e-177ebdcf3225" providerId="AD" clId="Web-{DA978B14-8A46-343D-F6DA-2C4A9FDDED16}"/>
    <pc:docChg chg="modSld">
      <pc:chgData name="Shana Rankin (1912354)" userId="S::1912354@student.uwtsd.ac.uk::5ef9663c-f41e-47c0-8f9e-177ebdcf3225" providerId="AD" clId="Web-{DA978B14-8A46-343D-F6DA-2C4A9FDDED16}" dt="2021-06-20T07:47:22.955" v="175" actId="20577"/>
      <pc:docMkLst>
        <pc:docMk/>
      </pc:docMkLst>
      <pc:sldChg chg="addSp delSp modSp mod setBg">
        <pc:chgData name="Shana Rankin (1912354)" userId="S::1912354@student.uwtsd.ac.uk::5ef9663c-f41e-47c0-8f9e-177ebdcf3225" providerId="AD" clId="Web-{DA978B14-8A46-343D-F6DA-2C4A9FDDED16}" dt="2021-06-20T07:47:22.955" v="175" actId="20577"/>
        <pc:sldMkLst>
          <pc:docMk/>
          <pc:sldMk cId="2574455419" sldId="258"/>
        </pc:sldMkLst>
        <pc:spChg chg="mod ord">
          <ac:chgData name="Shana Rankin (1912354)" userId="S::1912354@student.uwtsd.ac.uk::5ef9663c-f41e-47c0-8f9e-177ebdcf3225" providerId="AD" clId="Web-{DA978B14-8A46-343D-F6DA-2C4A9FDDED16}" dt="2021-06-20T07:46:54.734" v="173" actId="14100"/>
          <ac:spMkLst>
            <pc:docMk/>
            <pc:sldMk cId="2574455419" sldId="258"/>
            <ac:spMk id="2" creationId="{F9D1C5B4-B60A-46BA-92F9-C3688A4F1CA5}"/>
          </ac:spMkLst>
        </pc:spChg>
        <pc:spChg chg="add del">
          <ac:chgData name="Shana Rankin (1912354)" userId="S::1912354@student.uwtsd.ac.uk::5ef9663c-f41e-47c0-8f9e-177ebdcf3225" providerId="AD" clId="Web-{DA978B14-8A46-343D-F6DA-2C4A9FDDED16}" dt="2021-06-20T07:15:52.582" v="26"/>
          <ac:spMkLst>
            <pc:docMk/>
            <pc:sldMk cId="2574455419" sldId="258"/>
            <ac:spMk id="3" creationId="{872DB8D7-FDA3-4B79-AA5F-AE96BB221AEB}"/>
          </ac:spMkLst>
        </pc:spChg>
        <pc:spChg chg="add del">
          <ac:chgData name="Shana Rankin (1912354)" userId="S::1912354@student.uwtsd.ac.uk::5ef9663c-f41e-47c0-8f9e-177ebdcf3225" providerId="AD" clId="Web-{DA978B14-8A46-343D-F6DA-2C4A9FDDED16}" dt="2021-06-20T07:11:31.714" v="4"/>
          <ac:spMkLst>
            <pc:docMk/>
            <pc:sldMk cId="2574455419" sldId="258"/>
            <ac:spMk id="6" creationId="{8181FC64-B306-4821-98E2-780662EFC486}"/>
          </ac:spMkLst>
        </pc:spChg>
        <pc:spChg chg="add del">
          <ac:chgData name="Shana Rankin (1912354)" userId="S::1912354@student.uwtsd.ac.uk::5ef9663c-f41e-47c0-8f9e-177ebdcf3225" providerId="AD" clId="Web-{DA978B14-8A46-343D-F6DA-2C4A9FDDED16}" dt="2021-06-20T07:11:31.714" v="4"/>
          <ac:spMkLst>
            <pc:docMk/>
            <pc:sldMk cId="2574455419" sldId="258"/>
            <ac:spMk id="7" creationId="{5871FC61-DD4E-47D4-81FD-8A7E7D12B371}"/>
          </ac:spMkLst>
        </pc:spChg>
        <pc:spChg chg="add del">
          <ac:chgData name="Shana Rankin (1912354)" userId="S::1912354@student.uwtsd.ac.uk::5ef9663c-f41e-47c0-8f9e-177ebdcf3225" providerId="AD" clId="Web-{DA978B14-8A46-343D-F6DA-2C4A9FDDED16}" dt="2021-06-20T07:11:31.714" v="4"/>
          <ac:spMkLst>
            <pc:docMk/>
            <pc:sldMk cId="2574455419" sldId="258"/>
            <ac:spMk id="8" creationId="{429DFF55-429C-4F33-8E44-83B0A8455AD0}"/>
          </ac:spMkLst>
        </pc:spChg>
        <pc:spChg chg="add del">
          <ac:chgData name="Shana Rankin (1912354)" userId="S::1912354@student.uwtsd.ac.uk::5ef9663c-f41e-47c0-8f9e-177ebdcf3225" providerId="AD" clId="Web-{DA978B14-8A46-343D-F6DA-2C4A9FDDED16}" dt="2021-06-20T07:10:55.678" v="2"/>
          <ac:spMkLst>
            <pc:docMk/>
            <pc:sldMk cId="2574455419" sldId="258"/>
            <ac:spMk id="9" creationId="{9B0F7D69-D93C-4C38-A23D-76E000D691CD}"/>
          </ac:spMkLst>
        </pc:spChg>
        <pc:spChg chg="add del">
          <ac:chgData name="Shana Rankin (1912354)" userId="S::1912354@student.uwtsd.ac.uk::5ef9663c-f41e-47c0-8f9e-177ebdcf3225" providerId="AD" clId="Web-{DA978B14-8A46-343D-F6DA-2C4A9FDDED16}" dt="2021-06-20T07:11:31.714" v="4"/>
          <ac:spMkLst>
            <pc:docMk/>
            <pc:sldMk cId="2574455419" sldId="258"/>
            <ac:spMk id="10" creationId="{8B598134-D292-43E6-9C55-117198046913}"/>
          </ac:spMkLst>
        </pc:spChg>
        <pc:spChg chg="add del">
          <ac:chgData name="Shana Rankin (1912354)" userId="S::1912354@student.uwtsd.ac.uk::5ef9663c-f41e-47c0-8f9e-177ebdcf3225" providerId="AD" clId="Web-{DA978B14-8A46-343D-F6DA-2C4A9FDDED16}" dt="2021-06-20T07:10:55.678" v="2"/>
          <ac:spMkLst>
            <pc:docMk/>
            <pc:sldMk cId="2574455419" sldId="258"/>
            <ac:spMk id="11" creationId="{8CD419D4-EA9D-42D9-BF62-B07F0B7B672B}"/>
          </ac:spMkLst>
        </pc:spChg>
        <pc:spChg chg="add del">
          <ac:chgData name="Shana Rankin (1912354)" userId="S::1912354@student.uwtsd.ac.uk::5ef9663c-f41e-47c0-8f9e-177ebdcf3225" providerId="AD" clId="Web-{DA978B14-8A46-343D-F6DA-2C4A9FDDED16}" dt="2021-06-20T07:11:31.714" v="4"/>
          <ac:spMkLst>
            <pc:docMk/>
            <pc:sldMk cId="2574455419" sldId="258"/>
            <ac:spMk id="12" creationId="{829A1E2C-5AC8-40FC-99E9-832069D39792}"/>
          </ac:spMkLst>
        </pc:spChg>
        <pc:spChg chg="add del">
          <ac:chgData name="Shana Rankin (1912354)" userId="S::1912354@student.uwtsd.ac.uk::5ef9663c-f41e-47c0-8f9e-177ebdcf3225" providerId="AD" clId="Web-{DA978B14-8A46-343D-F6DA-2C4A9FDDED16}" dt="2021-06-20T07:10:55.678" v="2"/>
          <ac:spMkLst>
            <pc:docMk/>
            <pc:sldMk cId="2574455419" sldId="258"/>
            <ac:spMk id="13" creationId="{1C6FEC9B-9608-4181-A9E5-A1B80E72021C}"/>
          </ac:spMkLst>
        </pc:spChg>
        <pc:spChg chg="add del">
          <ac:chgData name="Shana Rankin (1912354)" userId="S::1912354@student.uwtsd.ac.uk::5ef9663c-f41e-47c0-8f9e-177ebdcf3225" providerId="AD" clId="Web-{DA978B14-8A46-343D-F6DA-2C4A9FDDED16}" dt="2021-06-20T07:11:40.871" v="6"/>
          <ac:spMkLst>
            <pc:docMk/>
            <pc:sldMk cId="2574455419" sldId="258"/>
            <ac:spMk id="14" creationId="{9B0F7D69-D93C-4C38-A23D-76E000D691CD}"/>
          </ac:spMkLst>
        </pc:spChg>
        <pc:spChg chg="add del">
          <ac:chgData name="Shana Rankin (1912354)" userId="S::1912354@student.uwtsd.ac.uk::5ef9663c-f41e-47c0-8f9e-177ebdcf3225" providerId="AD" clId="Web-{DA978B14-8A46-343D-F6DA-2C4A9FDDED16}" dt="2021-06-20T07:10:55.678" v="2"/>
          <ac:spMkLst>
            <pc:docMk/>
            <pc:sldMk cId="2574455419" sldId="258"/>
            <ac:spMk id="15" creationId="{AB1564ED-F26F-451D-97D6-A6EC3E83FD55}"/>
          </ac:spMkLst>
        </pc:spChg>
        <pc:spChg chg="add del">
          <ac:chgData name="Shana Rankin (1912354)" userId="S::1912354@student.uwtsd.ac.uk::5ef9663c-f41e-47c0-8f9e-177ebdcf3225" providerId="AD" clId="Web-{DA978B14-8A46-343D-F6DA-2C4A9FDDED16}" dt="2021-06-20T07:11:40.871" v="6"/>
          <ac:spMkLst>
            <pc:docMk/>
            <pc:sldMk cId="2574455419" sldId="258"/>
            <ac:spMk id="16" creationId="{8CD419D4-EA9D-42D9-BF62-B07F0B7B672B}"/>
          </ac:spMkLst>
        </pc:spChg>
        <pc:spChg chg="add del">
          <ac:chgData name="Shana Rankin (1912354)" userId="S::1912354@student.uwtsd.ac.uk::5ef9663c-f41e-47c0-8f9e-177ebdcf3225" providerId="AD" clId="Web-{DA978B14-8A46-343D-F6DA-2C4A9FDDED16}" dt="2021-06-20T07:10:55.678" v="2"/>
          <ac:spMkLst>
            <pc:docMk/>
            <pc:sldMk cId="2574455419" sldId="258"/>
            <ac:spMk id="17" creationId="{0CA184B6-3482-4F43-87F0-BC765DCFD8A8}"/>
          </ac:spMkLst>
        </pc:spChg>
        <pc:spChg chg="add del">
          <ac:chgData name="Shana Rankin (1912354)" userId="S::1912354@student.uwtsd.ac.uk::5ef9663c-f41e-47c0-8f9e-177ebdcf3225" providerId="AD" clId="Web-{DA978B14-8A46-343D-F6DA-2C4A9FDDED16}" dt="2021-06-20T07:11:40.871" v="6"/>
          <ac:spMkLst>
            <pc:docMk/>
            <pc:sldMk cId="2574455419" sldId="258"/>
            <ac:spMk id="18" creationId="{1C6FEC9B-9608-4181-A9E5-A1B80E72021C}"/>
          </ac:spMkLst>
        </pc:spChg>
        <pc:spChg chg="add del">
          <ac:chgData name="Shana Rankin (1912354)" userId="S::1912354@student.uwtsd.ac.uk::5ef9663c-f41e-47c0-8f9e-177ebdcf3225" providerId="AD" clId="Web-{DA978B14-8A46-343D-F6DA-2C4A9FDDED16}" dt="2021-06-20T07:10:55.678" v="2"/>
          <ac:spMkLst>
            <pc:docMk/>
            <pc:sldMk cId="2574455419" sldId="258"/>
            <ac:spMk id="19" creationId="{6C869923-8380-4244-9548-802C330638A0}"/>
          </ac:spMkLst>
        </pc:spChg>
        <pc:spChg chg="add del">
          <ac:chgData name="Shana Rankin (1912354)" userId="S::1912354@student.uwtsd.ac.uk::5ef9663c-f41e-47c0-8f9e-177ebdcf3225" providerId="AD" clId="Web-{DA978B14-8A46-343D-F6DA-2C4A9FDDED16}" dt="2021-06-20T07:11:40.871" v="6"/>
          <ac:spMkLst>
            <pc:docMk/>
            <pc:sldMk cId="2574455419" sldId="258"/>
            <ac:spMk id="20" creationId="{AB1564ED-F26F-451D-97D6-A6EC3E83FD55}"/>
          </ac:spMkLst>
        </pc:spChg>
        <pc:spChg chg="add del">
          <ac:chgData name="Shana Rankin (1912354)" userId="S::1912354@student.uwtsd.ac.uk::5ef9663c-f41e-47c0-8f9e-177ebdcf3225" providerId="AD" clId="Web-{DA978B14-8A46-343D-F6DA-2C4A9FDDED16}" dt="2021-06-20T07:10:55.678" v="2"/>
          <ac:spMkLst>
            <pc:docMk/>
            <pc:sldMk cId="2574455419" sldId="258"/>
            <ac:spMk id="21" creationId="{C06255F2-BC67-4DDE-B34E-AC4BA21838CC}"/>
          </ac:spMkLst>
        </pc:spChg>
        <pc:spChg chg="add del">
          <ac:chgData name="Shana Rankin (1912354)" userId="S::1912354@student.uwtsd.ac.uk::5ef9663c-f41e-47c0-8f9e-177ebdcf3225" providerId="AD" clId="Web-{DA978B14-8A46-343D-F6DA-2C4A9FDDED16}" dt="2021-06-20T07:11:40.871" v="6"/>
          <ac:spMkLst>
            <pc:docMk/>
            <pc:sldMk cId="2574455419" sldId="258"/>
            <ac:spMk id="22" creationId="{0CA184B6-3482-4F43-87F0-BC765DCFD8A8}"/>
          </ac:spMkLst>
        </pc:spChg>
        <pc:spChg chg="add del">
          <ac:chgData name="Shana Rankin (1912354)" userId="S::1912354@student.uwtsd.ac.uk::5ef9663c-f41e-47c0-8f9e-177ebdcf3225" providerId="AD" clId="Web-{DA978B14-8A46-343D-F6DA-2C4A9FDDED16}" dt="2021-06-20T07:10:55.678" v="2"/>
          <ac:spMkLst>
            <pc:docMk/>
            <pc:sldMk cId="2574455419" sldId="258"/>
            <ac:spMk id="23" creationId="{55169443-FCCD-4C0A-8C69-18CD3FA0968D}"/>
          </ac:spMkLst>
        </pc:spChg>
        <pc:spChg chg="add del">
          <ac:chgData name="Shana Rankin (1912354)" userId="S::1912354@student.uwtsd.ac.uk::5ef9663c-f41e-47c0-8f9e-177ebdcf3225" providerId="AD" clId="Web-{DA978B14-8A46-343D-F6DA-2C4A9FDDED16}" dt="2021-06-20T07:11:40.871" v="6"/>
          <ac:spMkLst>
            <pc:docMk/>
            <pc:sldMk cId="2574455419" sldId="258"/>
            <ac:spMk id="24" creationId="{6C869923-8380-4244-9548-802C330638A0}"/>
          </ac:spMkLst>
        </pc:spChg>
        <pc:spChg chg="add del">
          <ac:chgData name="Shana Rankin (1912354)" userId="S::1912354@student.uwtsd.ac.uk::5ef9663c-f41e-47c0-8f9e-177ebdcf3225" providerId="AD" clId="Web-{DA978B14-8A46-343D-F6DA-2C4A9FDDED16}" dt="2021-06-20T07:10:55.678" v="2"/>
          <ac:spMkLst>
            <pc:docMk/>
            <pc:sldMk cId="2574455419" sldId="258"/>
            <ac:spMk id="25" creationId="{AC8EEB0F-BA72-49AC-956F-331B60FDE79E}"/>
          </ac:spMkLst>
        </pc:spChg>
        <pc:spChg chg="add del">
          <ac:chgData name="Shana Rankin (1912354)" userId="S::1912354@student.uwtsd.ac.uk::5ef9663c-f41e-47c0-8f9e-177ebdcf3225" providerId="AD" clId="Web-{DA978B14-8A46-343D-F6DA-2C4A9FDDED16}" dt="2021-06-20T07:11:40.871" v="6"/>
          <ac:spMkLst>
            <pc:docMk/>
            <pc:sldMk cId="2574455419" sldId="258"/>
            <ac:spMk id="26" creationId="{C06255F2-BC67-4DDE-B34E-AC4BA21838CC}"/>
          </ac:spMkLst>
        </pc:spChg>
        <pc:spChg chg="add del">
          <ac:chgData name="Shana Rankin (1912354)" userId="S::1912354@student.uwtsd.ac.uk::5ef9663c-f41e-47c0-8f9e-177ebdcf3225" providerId="AD" clId="Web-{DA978B14-8A46-343D-F6DA-2C4A9FDDED16}" dt="2021-06-20T07:11:40.871" v="6"/>
          <ac:spMkLst>
            <pc:docMk/>
            <pc:sldMk cId="2574455419" sldId="258"/>
            <ac:spMk id="28" creationId="{55169443-FCCD-4C0A-8C69-18CD3FA0968D}"/>
          </ac:spMkLst>
        </pc:spChg>
        <pc:spChg chg="add del">
          <ac:chgData name="Shana Rankin (1912354)" userId="S::1912354@student.uwtsd.ac.uk::5ef9663c-f41e-47c0-8f9e-177ebdcf3225" providerId="AD" clId="Web-{DA978B14-8A46-343D-F6DA-2C4A9FDDED16}" dt="2021-06-20T07:11:40.871" v="6"/>
          <ac:spMkLst>
            <pc:docMk/>
            <pc:sldMk cId="2574455419" sldId="258"/>
            <ac:spMk id="29" creationId="{E217F32C-75AA-4B97-ADFB-5E2C3C7ECBCF}"/>
          </ac:spMkLst>
        </pc:spChg>
        <pc:spChg chg="add del">
          <ac:chgData name="Shana Rankin (1912354)" userId="S::1912354@student.uwtsd.ac.uk::5ef9663c-f41e-47c0-8f9e-177ebdcf3225" providerId="AD" clId="Web-{DA978B14-8A46-343D-F6DA-2C4A9FDDED16}" dt="2021-06-20T07:11:40.871" v="6"/>
          <ac:spMkLst>
            <pc:docMk/>
            <pc:sldMk cId="2574455419" sldId="258"/>
            <ac:spMk id="30" creationId="{4D76AAEA-AF3A-4616-9F99-E9AA131A51F5}"/>
          </ac:spMkLst>
        </pc:spChg>
        <pc:spChg chg="add del">
          <ac:chgData name="Shana Rankin (1912354)" userId="S::1912354@student.uwtsd.ac.uk::5ef9663c-f41e-47c0-8f9e-177ebdcf3225" providerId="AD" clId="Web-{DA978B14-8A46-343D-F6DA-2C4A9FDDED16}" dt="2021-06-20T07:15:31.863" v="24"/>
          <ac:spMkLst>
            <pc:docMk/>
            <pc:sldMk cId="2574455419" sldId="258"/>
            <ac:spMk id="31" creationId="{593B4D24-F4A8-4141-A20A-E0575D199633}"/>
          </ac:spMkLst>
        </pc:spChg>
        <pc:spChg chg="add del">
          <ac:chgData name="Shana Rankin (1912354)" userId="S::1912354@student.uwtsd.ac.uk::5ef9663c-f41e-47c0-8f9e-177ebdcf3225" providerId="AD" clId="Web-{DA978B14-8A46-343D-F6DA-2C4A9FDDED16}" dt="2021-06-20T07:15:31.863" v="24"/>
          <ac:spMkLst>
            <pc:docMk/>
            <pc:sldMk cId="2574455419" sldId="258"/>
            <ac:spMk id="32" creationId="{9F87E4D0-D347-4DA8-81D7-104733308B4B}"/>
          </ac:spMkLst>
        </pc:spChg>
        <pc:spChg chg="add del">
          <ac:chgData name="Shana Rankin (1912354)" userId="S::1912354@student.uwtsd.ac.uk::5ef9663c-f41e-47c0-8f9e-177ebdcf3225" providerId="AD" clId="Web-{DA978B14-8A46-343D-F6DA-2C4A9FDDED16}" dt="2021-06-20T07:15:31.863" v="24"/>
          <ac:spMkLst>
            <pc:docMk/>
            <pc:sldMk cId="2574455419" sldId="258"/>
            <ac:spMk id="33" creationId="{9DC9CEF6-58E1-4D78-BBBE-76F779AD9CF8}"/>
          </ac:spMkLst>
        </pc:spChg>
        <pc:spChg chg="add del">
          <ac:chgData name="Shana Rankin (1912354)" userId="S::1912354@student.uwtsd.ac.uk::5ef9663c-f41e-47c0-8f9e-177ebdcf3225" providerId="AD" clId="Web-{DA978B14-8A46-343D-F6DA-2C4A9FDDED16}" dt="2021-06-20T07:15:31.863" v="24"/>
          <ac:spMkLst>
            <pc:docMk/>
            <pc:sldMk cId="2574455419" sldId="258"/>
            <ac:spMk id="34" creationId="{47AF1248-67F7-4FEF-8D1D-FE33661A9CA9}"/>
          </ac:spMkLst>
        </pc:spChg>
        <pc:spChg chg="add del mod">
          <ac:chgData name="Shana Rankin (1912354)" userId="S::1912354@student.uwtsd.ac.uk::5ef9663c-f41e-47c0-8f9e-177ebdcf3225" providerId="AD" clId="Web-{DA978B14-8A46-343D-F6DA-2C4A9FDDED16}" dt="2021-06-20T07:15:31.863" v="24"/>
          <ac:spMkLst>
            <pc:docMk/>
            <pc:sldMk cId="2574455419" sldId="258"/>
            <ac:spMk id="35" creationId="{9876FFE5-9A5D-49BB-92C0-F5136696B63A}"/>
          </ac:spMkLst>
        </pc:spChg>
        <pc:spChg chg="add del">
          <ac:chgData name="Shana Rankin (1912354)" userId="S::1912354@student.uwtsd.ac.uk::5ef9663c-f41e-47c0-8f9e-177ebdcf3225" providerId="AD" clId="Web-{DA978B14-8A46-343D-F6DA-2C4A9FDDED16}" dt="2021-06-20T07:15:28.019" v="22"/>
          <ac:spMkLst>
            <pc:docMk/>
            <pc:sldMk cId="2574455419" sldId="258"/>
            <ac:spMk id="37" creationId="{9B0F7D69-D93C-4C38-A23D-76E000D691CD}"/>
          </ac:spMkLst>
        </pc:spChg>
        <pc:spChg chg="add del">
          <ac:chgData name="Shana Rankin (1912354)" userId="S::1912354@student.uwtsd.ac.uk::5ef9663c-f41e-47c0-8f9e-177ebdcf3225" providerId="AD" clId="Web-{DA978B14-8A46-343D-F6DA-2C4A9FDDED16}" dt="2021-06-20T07:15:28.019" v="22"/>
          <ac:spMkLst>
            <pc:docMk/>
            <pc:sldMk cId="2574455419" sldId="258"/>
            <ac:spMk id="38" creationId="{8CD419D4-EA9D-42D9-BF62-B07F0B7B672B}"/>
          </ac:spMkLst>
        </pc:spChg>
        <pc:spChg chg="add del">
          <ac:chgData name="Shana Rankin (1912354)" userId="S::1912354@student.uwtsd.ac.uk::5ef9663c-f41e-47c0-8f9e-177ebdcf3225" providerId="AD" clId="Web-{DA978B14-8A46-343D-F6DA-2C4A9FDDED16}" dt="2021-06-20T07:15:28.019" v="22"/>
          <ac:spMkLst>
            <pc:docMk/>
            <pc:sldMk cId="2574455419" sldId="258"/>
            <ac:spMk id="39" creationId="{1C6FEC9B-9608-4181-A9E5-A1B80E72021C}"/>
          </ac:spMkLst>
        </pc:spChg>
        <pc:spChg chg="add del">
          <ac:chgData name="Shana Rankin (1912354)" userId="S::1912354@student.uwtsd.ac.uk::5ef9663c-f41e-47c0-8f9e-177ebdcf3225" providerId="AD" clId="Web-{DA978B14-8A46-343D-F6DA-2C4A9FDDED16}" dt="2021-06-20T07:12:25.559" v="10"/>
          <ac:spMkLst>
            <pc:docMk/>
            <pc:sldMk cId="2574455419" sldId="258"/>
            <ac:spMk id="40" creationId="{8181FC64-B306-4821-98E2-780662EFC486}"/>
          </ac:spMkLst>
        </pc:spChg>
        <pc:spChg chg="add del">
          <ac:chgData name="Shana Rankin (1912354)" userId="S::1912354@student.uwtsd.ac.uk::5ef9663c-f41e-47c0-8f9e-177ebdcf3225" providerId="AD" clId="Web-{DA978B14-8A46-343D-F6DA-2C4A9FDDED16}" dt="2021-06-20T07:15:28.019" v="22"/>
          <ac:spMkLst>
            <pc:docMk/>
            <pc:sldMk cId="2574455419" sldId="258"/>
            <ac:spMk id="41" creationId="{AB1564ED-F26F-451D-97D6-A6EC3E83FD55}"/>
          </ac:spMkLst>
        </pc:spChg>
        <pc:spChg chg="add del">
          <ac:chgData name="Shana Rankin (1912354)" userId="S::1912354@student.uwtsd.ac.uk::5ef9663c-f41e-47c0-8f9e-177ebdcf3225" providerId="AD" clId="Web-{DA978B14-8A46-343D-F6DA-2C4A9FDDED16}" dt="2021-06-20T07:12:25.559" v="10"/>
          <ac:spMkLst>
            <pc:docMk/>
            <pc:sldMk cId="2574455419" sldId="258"/>
            <ac:spMk id="42" creationId="{5871FC61-DD4E-47D4-81FD-8A7E7D12B371}"/>
          </ac:spMkLst>
        </pc:spChg>
        <pc:spChg chg="add">
          <ac:chgData name="Shana Rankin (1912354)" userId="S::1912354@student.uwtsd.ac.uk::5ef9663c-f41e-47c0-8f9e-177ebdcf3225" providerId="AD" clId="Web-{DA978B14-8A46-343D-F6DA-2C4A9FDDED16}" dt="2021-06-20T07:15:56.848" v="27"/>
          <ac:spMkLst>
            <pc:docMk/>
            <pc:sldMk cId="2574455419" sldId="258"/>
            <ac:spMk id="43" creationId="{593B4D24-F4A8-4141-A20A-E0575D199633}"/>
          </ac:spMkLst>
        </pc:spChg>
        <pc:spChg chg="add del">
          <ac:chgData name="Shana Rankin (1912354)" userId="S::1912354@student.uwtsd.ac.uk::5ef9663c-f41e-47c0-8f9e-177ebdcf3225" providerId="AD" clId="Web-{DA978B14-8A46-343D-F6DA-2C4A9FDDED16}" dt="2021-06-20T07:12:25.559" v="10"/>
          <ac:spMkLst>
            <pc:docMk/>
            <pc:sldMk cId="2574455419" sldId="258"/>
            <ac:spMk id="44" creationId="{8B598134-D292-43E6-9C55-117198046913}"/>
          </ac:spMkLst>
        </pc:spChg>
        <pc:spChg chg="add">
          <ac:chgData name="Shana Rankin (1912354)" userId="S::1912354@student.uwtsd.ac.uk::5ef9663c-f41e-47c0-8f9e-177ebdcf3225" providerId="AD" clId="Web-{DA978B14-8A46-343D-F6DA-2C4A9FDDED16}" dt="2021-06-20T07:15:56.848" v="27"/>
          <ac:spMkLst>
            <pc:docMk/>
            <pc:sldMk cId="2574455419" sldId="258"/>
            <ac:spMk id="45" creationId="{9F87E4D0-D347-4DA8-81D7-104733308B4B}"/>
          </ac:spMkLst>
        </pc:spChg>
        <pc:spChg chg="add del">
          <ac:chgData name="Shana Rankin (1912354)" userId="S::1912354@student.uwtsd.ac.uk::5ef9663c-f41e-47c0-8f9e-177ebdcf3225" providerId="AD" clId="Web-{DA978B14-8A46-343D-F6DA-2C4A9FDDED16}" dt="2021-06-20T07:12:25.559" v="10"/>
          <ac:spMkLst>
            <pc:docMk/>
            <pc:sldMk cId="2574455419" sldId="258"/>
            <ac:spMk id="46" creationId="{829A1E2C-5AC8-40FC-99E9-832069D39792}"/>
          </ac:spMkLst>
        </pc:spChg>
        <pc:spChg chg="add">
          <ac:chgData name="Shana Rankin (1912354)" userId="S::1912354@student.uwtsd.ac.uk::5ef9663c-f41e-47c0-8f9e-177ebdcf3225" providerId="AD" clId="Web-{DA978B14-8A46-343D-F6DA-2C4A9FDDED16}" dt="2021-06-20T07:15:56.848" v="27"/>
          <ac:spMkLst>
            <pc:docMk/>
            <pc:sldMk cId="2574455419" sldId="258"/>
            <ac:spMk id="47" creationId="{9DC9CEF6-58E1-4D78-BBBE-76F779AD9CF8}"/>
          </ac:spMkLst>
        </pc:spChg>
        <pc:spChg chg="add del">
          <ac:chgData name="Shana Rankin (1912354)" userId="S::1912354@student.uwtsd.ac.uk::5ef9663c-f41e-47c0-8f9e-177ebdcf3225" providerId="AD" clId="Web-{DA978B14-8A46-343D-F6DA-2C4A9FDDED16}" dt="2021-06-20T07:15:28.019" v="22"/>
          <ac:spMkLst>
            <pc:docMk/>
            <pc:sldMk cId="2574455419" sldId="258"/>
            <ac:spMk id="48" creationId="{0CA184B6-3482-4F43-87F0-BC765DCFD8A8}"/>
          </ac:spMkLst>
        </pc:spChg>
        <pc:spChg chg="add">
          <ac:chgData name="Shana Rankin (1912354)" userId="S::1912354@student.uwtsd.ac.uk::5ef9663c-f41e-47c0-8f9e-177ebdcf3225" providerId="AD" clId="Web-{DA978B14-8A46-343D-F6DA-2C4A9FDDED16}" dt="2021-06-20T07:15:56.848" v="27"/>
          <ac:spMkLst>
            <pc:docMk/>
            <pc:sldMk cId="2574455419" sldId="258"/>
            <ac:spMk id="49" creationId="{47AF1248-67F7-4FEF-8D1D-FE33661A9CA9}"/>
          </ac:spMkLst>
        </pc:spChg>
        <pc:spChg chg="add del">
          <ac:chgData name="Shana Rankin (1912354)" userId="S::1912354@student.uwtsd.ac.uk::5ef9663c-f41e-47c0-8f9e-177ebdcf3225" providerId="AD" clId="Web-{DA978B14-8A46-343D-F6DA-2C4A9FDDED16}" dt="2021-06-20T07:15:28.019" v="22"/>
          <ac:spMkLst>
            <pc:docMk/>
            <pc:sldMk cId="2574455419" sldId="258"/>
            <ac:spMk id="50" creationId="{6C869923-8380-4244-9548-802C330638A0}"/>
          </ac:spMkLst>
        </pc:spChg>
        <pc:spChg chg="add mod">
          <ac:chgData name="Shana Rankin (1912354)" userId="S::1912354@student.uwtsd.ac.uk::5ef9663c-f41e-47c0-8f9e-177ebdcf3225" providerId="AD" clId="Web-{DA978B14-8A46-343D-F6DA-2C4A9FDDED16}" dt="2021-06-20T07:47:22.955" v="175" actId="20577"/>
          <ac:spMkLst>
            <pc:docMk/>
            <pc:sldMk cId="2574455419" sldId="258"/>
            <ac:spMk id="51" creationId="{65017D08-A984-49D0-9F00-39D59571DBC9}"/>
          </ac:spMkLst>
        </pc:spChg>
        <pc:spChg chg="add del">
          <ac:chgData name="Shana Rankin (1912354)" userId="S::1912354@student.uwtsd.ac.uk::5ef9663c-f41e-47c0-8f9e-177ebdcf3225" providerId="AD" clId="Web-{DA978B14-8A46-343D-F6DA-2C4A9FDDED16}" dt="2021-06-20T07:15:28.019" v="22"/>
          <ac:spMkLst>
            <pc:docMk/>
            <pc:sldMk cId="2574455419" sldId="258"/>
            <ac:spMk id="52" creationId="{C06255F2-BC67-4DDE-B34E-AC4BA21838CC}"/>
          </ac:spMkLst>
        </pc:spChg>
        <pc:spChg chg="add del">
          <ac:chgData name="Shana Rankin (1912354)" userId="S::1912354@student.uwtsd.ac.uk::5ef9663c-f41e-47c0-8f9e-177ebdcf3225" providerId="AD" clId="Web-{DA978B14-8A46-343D-F6DA-2C4A9FDDED16}" dt="2021-06-20T07:18:16.210" v="57"/>
          <ac:spMkLst>
            <pc:docMk/>
            <pc:sldMk cId="2574455419" sldId="258"/>
            <ac:spMk id="53" creationId="{8EE54ECB-EDC2-455E-8973-EFDA60600DCB}"/>
          </ac:spMkLst>
        </pc:spChg>
        <pc:spChg chg="add del">
          <ac:chgData name="Shana Rankin (1912354)" userId="S::1912354@student.uwtsd.ac.uk::5ef9663c-f41e-47c0-8f9e-177ebdcf3225" providerId="AD" clId="Web-{DA978B14-8A46-343D-F6DA-2C4A9FDDED16}" dt="2021-06-20T07:15:28.019" v="22"/>
          <ac:spMkLst>
            <pc:docMk/>
            <pc:sldMk cId="2574455419" sldId="258"/>
            <ac:spMk id="54" creationId="{55169443-FCCD-4C0A-8C69-18CD3FA0968D}"/>
          </ac:spMkLst>
        </pc:spChg>
        <pc:spChg chg="add del">
          <ac:chgData name="Shana Rankin (1912354)" userId="S::1912354@student.uwtsd.ac.uk::5ef9663c-f41e-47c0-8f9e-177ebdcf3225" providerId="AD" clId="Web-{DA978B14-8A46-343D-F6DA-2C4A9FDDED16}" dt="2021-06-20T07:15:28.019" v="22"/>
          <ac:spMkLst>
            <pc:docMk/>
            <pc:sldMk cId="2574455419" sldId="258"/>
            <ac:spMk id="56" creationId="{0DBF1ABE-8590-450D-BB49-BDDCCF3EEA9E}"/>
          </ac:spMkLst>
        </pc:spChg>
        <pc:spChg chg="add del">
          <ac:chgData name="Shana Rankin (1912354)" userId="S::1912354@student.uwtsd.ac.uk::5ef9663c-f41e-47c0-8f9e-177ebdcf3225" providerId="AD" clId="Web-{DA978B14-8A46-343D-F6DA-2C4A9FDDED16}" dt="2021-06-20T07:15:28.019" v="22"/>
          <ac:spMkLst>
            <pc:docMk/>
            <pc:sldMk cId="2574455419" sldId="258"/>
            <ac:spMk id="58" creationId="{391F8D69-709A-4575-A393-B4C26481AF3B}"/>
          </ac:spMkLst>
        </pc:spChg>
        <pc:spChg chg="add del">
          <ac:chgData name="Shana Rankin (1912354)" userId="S::1912354@student.uwtsd.ac.uk::5ef9663c-f41e-47c0-8f9e-177ebdcf3225" providerId="AD" clId="Web-{DA978B14-8A46-343D-F6DA-2C4A9FDDED16}" dt="2021-06-20T07:15:28.019" v="22"/>
          <ac:spMkLst>
            <pc:docMk/>
            <pc:sldMk cId="2574455419" sldId="258"/>
            <ac:spMk id="60" creationId="{C87A50C4-1191-461A-9E09-C8057F2AF01F}"/>
          </ac:spMkLst>
        </pc:spChg>
        <pc:spChg chg="add del">
          <ac:chgData name="Shana Rankin (1912354)" userId="S::1912354@student.uwtsd.ac.uk::5ef9663c-f41e-47c0-8f9e-177ebdcf3225" providerId="AD" clId="Web-{DA978B14-8A46-343D-F6DA-2C4A9FDDED16}" dt="2021-06-20T07:15:28.019" v="22"/>
          <ac:spMkLst>
            <pc:docMk/>
            <pc:sldMk cId="2574455419" sldId="258"/>
            <ac:spMk id="62" creationId="{BC87DA9F-8DB2-4D48-8716-A928FBB8A5D2}"/>
          </ac:spMkLst>
        </pc:spChg>
        <pc:spChg chg="add del">
          <ac:chgData name="Shana Rankin (1912354)" userId="S::1912354@student.uwtsd.ac.uk::5ef9663c-f41e-47c0-8f9e-177ebdcf3225" providerId="AD" clId="Web-{DA978B14-8A46-343D-F6DA-2C4A9FDDED16}" dt="2021-06-20T07:15:28.019" v="22"/>
          <ac:spMkLst>
            <pc:docMk/>
            <pc:sldMk cId="2574455419" sldId="258"/>
            <ac:spMk id="64" creationId="{195EA065-AC5D-431D-927E-87FF05884866}"/>
          </ac:spMkLst>
        </pc:spChg>
        <pc:spChg chg="add del">
          <ac:chgData name="Shana Rankin (1912354)" userId="S::1912354@student.uwtsd.ac.uk::5ef9663c-f41e-47c0-8f9e-177ebdcf3225" providerId="AD" clId="Web-{DA978B14-8A46-343D-F6DA-2C4A9FDDED16}" dt="2021-06-20T07:15:28.019" v="22"/>
          <ac:spMkLst>
            <pc:docMk/>
            <pc:sldMk cId="2574455419" sldId="258"/>
            <ac:spMk id="66" creationId="{46934B3C-D73F-4CD0-95B1-0244D662D1C7}"/>
          </ac:spMkLst>
        </pc:spChg>
        <pc:spChg chg="add del">
          <ac:chgData name="Shana Rankin (1912354)" userId="S::1912354@student.uwtsd.ac.uk::5ef9663c-f41e-47c0-8f9e-177ebdcf3225" providerId="AD" clId="Web-{DA978B14-8A46-343D-F6DA-2C4A9FDDED16}" dt="2021-06-20T07:15:21.206" v="19"/>
          <ac:spMkLst>
            <pc:docMk/>
            <pc:sldMk cId="2574455419" sldId="258"/>
            <ac:spMk id="68" creationId="{8181FC64-B306-4821-98E2-780662EFC486}"/>
          </ac:spMkLst>
        </pc:spChg>
        <pc:spChg chg="add del">
          <ac:chgData name="Shana Rankin (1912354)" userId="S::1912354@student.uwtsd.ac.uk::5ef9663c-f41e-47c0-8f9e-177ebdcf3225" providerId="AD" clId="Web-{DA978B14-8A46-343D-F6DA-2C4A9FDDED16}" dt="2021-06-20T07:15:21.206" v="19"/>
          <ac:spMkLst>
            <pc:docMk/>
            <pc:sldMk cId="2574455419" sldId="258"/>
            <ac:spMk id="69" creationId="{5871FC61-DD4E-47D4-81FD-8A7E7D12B371}"/>
          </ac:spMkLst>
        </pc:spChg>
        <pc:spChg chg="add del">
          <ac:chgData name="Shana Rankin (1912354)" userId="S::1912354@student.uwtsd.ac.uk::5ef9663c-f41e-47c0-8f9e-177ebdcf3225" providerId="AD" clId="Web-{DA978B14-8A46-343D-F6DA-2C4A9FDDED16}" dt="2021-06-20T07:12:53.029" v="15"/>
          <ac:spMkLst>
            <pc:docMk/>
            <pc:sldMk cId="2574455419" sldId="258"/>
            <ac:spMk id="70" creationId="{93FECFD9-687B-4155-9CEE-233CD716CD37}"/>
          </ac:spMkLst>
        </pc:spChg>
        <pc:spChg chg="add del">
          <ac:chgData name="Shana Rankin (1912354)" userId="S::1912354@student.uwtsd.ac.uk::5ef9663c-f41e-47c0-8f9e-177ebdcf3225" providerId="AD" clId="Web-{DA978B14-8A46-343D-F6DA-2C4A9FDDED16}" dt="2021-06-20T07:15:21.206" v="19"/>
          <ac:spMkLst>
            <pc:docMk/>
            <pc:sldMk cId="2574455419" sldId="258"/>
            <ac:spMk id="71" creationId="{8B598134-D292-43E6-9C55-117198046913}"/>
          </ac:spMkLst>
        </pc:spChg>
        <pc:spChg chg="add del">
          <ac:chgData name="Shana Rankin (1912354)" userId="S::1912354@student.uwtsd.ac.uk::5ef9663c-f41e-47c0-8f9e-177ebdcf3225" providerId="AD" clId="Web-{DA978B14-8A46-343D-F6DA-2C4A9FDDED16}" dt="2021-06-20T07:15:21.206" v="19"/>
          <ac:spMkLst>
            <pc:docMk/>
            <pc:sldMk cId="2574455419" sldId="258"/>
            <ac:spMk id="72" creationId="{829A1E2C-5AC8-40FC-99E9-832069D39792}"/>
          </ac:spMkLst>
        </pc:spChg>
        <pc:spChg chg="add del">
          <ac:chgData name="Shana Rankin (1912354)" userId="S::1912354@student.uwtsd.ac.uk::5ef9663c-f41e-47c0-8f9e-177ebdcf3225" providerId="AD" clId="Web-{DA978B14-8A46-343D-F6DA-2C4A9FDDED16}" dt="2021-06-20T07:12:53.029" v="15"/>
          <ac:spMkLst>
            <pc:docMk/>
            <pc:sldMk cId="2574455419" sldId="258"/>
            <ac:spMk id="73" creationId="{10CE40DC-5723-449B-A365-A61D8C262E93}"/>
          </ac:spMkLst>
        </pc:spChg>
        <pc:spChg chg="add del">
          <ac:chgData name="Shana Rankin (1912354)" userId="S::1912354@student.uwtsd.ac.uk::5ef9663c-f41e-47c0-8f9e-177ebdcf3225" providerId="AD" clId="Web-{DA978B14-8A46-343D-F6DA-2C4A9FDDED16}" dt="2021-06-20T07:15:21.206" v="19"/>
          <ac:spMkLst>
            <pc:docMk/>
            <pc:sldMk cId="2574455419" sldId="258"/>
            <ac:spMk id="74" creationId="{FD8E799E-F269-4CB1-89C2-B804C888C163}"/>
          </ac:spMkLst>
        </pc:spChg>
        <pc:spChg chg="add del">
          <ac:chgData name="Shana Rankin (1912354)" userId="S::1912354@student.uwtsd.ac.uk::5ef9663c-f41e-47c0-8f9e-177ebdcf3225" providerId="AD" clId="Web-{DA978B14-8A46-343D-F6DA-2C4A9FDDED16}" dt="2021-06-20T07:12:53.029" v="15"/>
          <ac:spMkLst>
            <pc:docMk/>
            <pc:sldMk cId="2574455419" sldId="258"/>
            <ac:spMk id="75" creationId="{28207E96-6DFF-4119-B2EA-3299067D2F45}"/>
          </ac:spMkLst>
        </pc:spChg>
        <pc:spChg chg="add del">
          <ac:chgData name="Shana Rankin (1912354)" userId="S::1912354@student.uwtsd.ac.uk::5ef9663c-f41e-47c0-8f9e-177ebdcf3225" providerId="AD" clId="Web-{DA978B14-8A46-343D-F6DA-2C4A9FDDED16}" dt="2021-06-20T07:12:53.029" v="15"/>
          <ac:spMkLst>
            <pc:docMk/>
            <pc:sldMk cId="2574455419" sldId="258"/>
            <ac:spMk id="77" creationId="{9E223C86-12C5-4A60-A21A-D7FC75EFC658}"/>
          </ac:spMkLst>
        </pc:spChg>
        <pc:spChg chg="add del">
          <ac:chgData name="Shana Rankin (1912354)" userId="S::1912354@student.uwtsd.ac.uk::5ef9663c-f41e-47c0-8f9e-177ebdcf3225" providerId="AD" clId="Web-{DA978B14-8A46-343D-F6DA-2C4A9FDDED16}" dt="2021-06-20T07:12:53.029" v="15"/>
          <ac:spMkLst>
            <pc:docMk/>
            <pc:sldMk cId="2574455419" sldId="258"/>
            <ac:spMk id="79" creationId="{FA573AF0-3C0B-4895-A7A6-F41B03211538}"/>
          </ac:spMkLst>
        </pc:spChg>
        <pc:spChg chg="add del">
          <ac:chgData name="Shana Rankin (1912354)" userId="S::1912354@student.uwtsd.ac.uk::5ef9663c-f41e-47c0-8f9e-177ebdcf3225" providerId="AD" clId="Web-{DA978B14-8A46-343D-F6DA-2C4A9FDDED16}" dt="2021-06-20T07:12:53.029" v="15"/>
          <ac:spMkLst>
            <pc:docMk/>
            <pc:sldMk cId="2574455419" sldId="258"/>
            <ac:spMk id="81" creationId="{62442AC3-A9B0-4865-8A8A-1504FFC6E4D0}"/>
          </ac:spMkLst>
        </pc:spChg>
        <pc:spChg chg="add del">
          <ac:chgData name="Shana Rankin (1912354)" userId="S::1912354@student.uwtsd.ac.uk::5ef9663c-f41e-47c0-8f9e-177ebdcf3225" providerId="AD" clId="Web-{DA978B14-8A46-343D-F6DA-2C4A9FDDED16}" dt="2021-06-20T07:12:53.029" v="15"/>
          <ac:spMkLst>
            <pc:docMk/>
            <pc:sldMk cId="2574455419" sldId="258"/>
            <ac:spMk id="83" creationId="{68451DCE-129E-43B6-BA50-3C8339E4618E}"/>
          </ac:spMkLst>
        </pc:spChg>
        <pc:grpChg chg="add del">
          <ac:chgData name="Shana Rankin (1912354)" userId="S::1912354@student.uwtsd.ac.uk::5ef9663c-f41e-47c0-8f9e-177ebdcf3225" providerId="AD" clId="Web-{DA978B14-8A46-343D-F6DA-2C4A9FDDED16}" dt="2021-06-20T07:10:55.678" v="2"/>
          <ac:grpSpMkLst>
            <pc:docMk/>
            <pc:sldMk cId="2574455419" sldId="258"/>
            <ac:grpSpMk id="27" creationId="{FB8CE58F-407C-497E-B723-21FD8C6D35E4}"/>
          </ac:grpSpMkLst>
        </pc:grpChg>
        <pc:picChg chg="add del mod ord">
          <ac:chgData name="Shana Rankin (1912354)" userId="S::1912354@student.uwtsd.ac.uk::5ef9663c-f41e-47c0-8f9e-177ebdcf3225" providerId="AD" clId="Web-{DA978B14-8A46-343D-F6DA-2C4A9FDDED16}" dt="2021-06-20T07:15:34.691" v="25"/>
          <ac:picMkLst>
            <pc:docMk/>
            <pc:sldMk cId="2574455419" sldId="258"/>
            <ac:picMk id="4" creationId="{419A27C5-21AC-4FAB-BF7F-85CF01CB76B3}"/>
          </ac:picMkLst>
        </pc:picChg>
        <pc:picChg chg="add del mod ord">
          <ac:chgData name="Shana Rankin (1912354)" userId="S::1912354@student.uwtsd.ac.uk::5ef9663c-f41e-47c0-8f9e-177ebdcf3225" providerId="AD" clId="Web-{DA978B14-8A46-343D-F6DA-2C4A9FDDED16}" dt="2021-06-20T07:15:19.284" v="18"/>
          <ac:picMkLst>
            <pc:docMk/>
            <pc:sldMk cId="2574455419" sldId="258"/>
            <ac:picMk id="5" creationId="{B5DAE9EF-C8B3-41A6-88BB-28396AB08355}"/>
          </ac:picMkLst>
        </pc:picChg>
        <pc:picChg chg="add mod ord">
          <ac:chgData name="Shana Rankin (1912354)" userId="S::1912354@student.uwtsd.ac.uk::5ef9663c-f41e-47c0-8f9e-177ebdcf3225" providerId="AD" clId="Web-{DA978B14-8A46-343D-F6DA-2C4A9FDDED16}" dt="2021-06-20T07:45:18.649" v="167" actId="1076"/>
          <ac:picMkLst>
            <pc:docMk/>
            <pc:sldMk cId="2574455419" sldId="258"/>
            <ac:picMk id="36" creationId="{72F5FEBF-D7FC-4085-AA9B-0949FD749551}"/>
          </ac:picMkLst>
        </pc:picChg>
      </pc:sldChg>
    </pc:docChg>
  </pc:docChgLst>
  <pc:docChgLst>
    <pc:chgData name="Chantelle Elaine Simmonds (1914402)" userId="S::1914402@student.uwtsd.ac.uk::6d4e6908-6b67-4352-8c84-cc7fe278df4a" providerId="AD" clId="Web-{617276D0-5F78-012B-9BD1-363CD6594695}"/>
    <pc:docChg chg="modSld">
      <pc:chgData name="Chantelle Elaine Simmonds (1914402)" userId="S::1914402@student.uwtsd.ac.uk::6d4e6908-6b67-4352-8c84-cc7fe278df4a" providerId="AD" clId="Web-{617276D0-5F78-012B-9BD1-363CD6594695}" dt="2021-06-28T09:01:16.763" v="190" actId="20577"/>
      <pc:docMkLst>
        <pc:docMk/>
      </pc:docMkLst>
      <pc:sldChg chg="modSp">
        <pc:chgData name="Chantelle Elaine Simmonds (1914402)" userId="S::1914402@student.uwtsd.ac.uk::6d4e6908-6b67-4352-8c84-cc7fe278df4a" providerId="AD" clId="Web-{617276D0-5F78-012B-9BD1-363CD6594695}" dt="2021-06-28T08:49:04.900" v="32" actId="1076"/>
        <pc:sldMkLst>
          <pc:docMk/>
          <pc:sldMk cId="109857222" sldId="256"/>
        </pc:sldMkLst>
        <pc:spChg chg="mod">
          <ac:chgData name="Chantelle Elaine Simmonds (1914402)" userId="S::1914402@student.uwtsd.ac.uk::6d4e6908-6b67-4352-8c84-cc7fe278df4a" providerId="AD" clId="Web-{617276D0-5F78-012B-9BD1-363CD6594695}" dt="2021-06-28T08:47:39.117" v="5" actId="1076"/>
          <ac:spMkLst>
            <pc:docMk/>
            <pc:sldMk cId="109857222" sldId="256"/>
            <ac:spMk id="2" creationId="{00000000-0000-0000-0000-000000000000}"/>
          </ac:spMkLst>
        </pc:spChg>
        <pc:spChg chg="mod">
          <ac:chgData name="Chantelle Elaine Simmonds (1914402)" userId="S::1914402@student.uwtsd.ac.uk::6d4e6908-6b67-4352-8c84-cc7fe278df4a" providerId="AD" clId="Web-{617276D0-5F78-012B-9BD1-363CD6594695}" dt="2021-06-28T08:49:04.900" v="32" actId="1076"/>
          <ac:spMkLst>
            <pc:docMk/>
            <pc:sldMk cId="109857222" sldId="256"/>
            <ac:spMk id="3" creationId="{00000000-0000-0000-0000-000000000000}"/>
          </ac:spMkLst>
        </pc:spChg>
        <pc:spChg chg="mod">
          <ac:chgData name="Chantelle Elaine Simmonds (1914402)" userId="S::1914402@student.uwtsd.ac.uk::6d4e6908-6b67-4352-8c84-cc7fe278df4a" providerId="AD" clId="Web-{617276D0-5F78-012B-9BD1-363CD6594695}" dt="2021-06-28T08:48:16.039" v="6" actId="1076"/>
          <ac:spMkLst>
            <pc:docMk/>
            <pc:sldMk cId="109857222" sldId="256"/>
            <ac:spMk id="5" creationId="{5F4A4E72-BD0D-42FD-93E9-4CD42816E806}"/>
          </ac:spMkLst>
        </pc:spChg>
        <pc:picChg chg="mod">
          <ac:chgData name="Chantelle Elaine Simmonds (1914402)" userId="S::1914402@student.uwtsd.ac.uk::6d4e6908-6b67-4352-8c84-cc7fe278df4a" providerId="AD" clId="Web-{617276D0-5F78-012B-9BD1-363CD6594695}" dt="2021-06-28T08:46:35.693" v="1" actId="14100"/>
          <ac:picMkLst>
            <pc:docMk/>
            <pc:sldMk cId="109857222" sldId="256"/>
            <ac:picMk id="4" creationId="{75FF18E5-6480-4307-8049-9D3B6928E089}"/>
          </ac:picMkLst>
        </pc:picChg>
      </pc:sldChg>
      <pc:sldChg chg="modSp">
        <pc:chgData name="Chantelle Elaine Simmonds (1914402)" userId="S::1914402@student.uwtsd.ac.uk::6d4e6908-6b67-4352-8c84-cc7fe278df4a" providerId="AD" clId="Web-{617276D0-5F78-012B-9BD1-363CD6594695}" dt="2021-06-28T08:50:35.918" v="63" actId="1076"/>
        <pc:sldMkLst>
          <pc:docMk/>
          <pc:sldMk cId="3838743806" sldId="257"/>
        </pc:sldMkLst>
        <pc:spChg chg="mod">
          <ac:chgData name="Chantelle Elaine Simmonds (1914402)" userId="S::1914402@student.uwtsd.ac.uk::6d4e6908-6b67-4352-8c84-cc7fe278df4a" providerId="AD" clId="Web-{617276D0-5F78-012B-9BD1-363CD6594695}" dt="2021-06-28T08:50:35.918" v="63" actId="1076"/>
          <ac:spMkLst>
            <pc:docMk/>
            <pc:sldMk cId="3838743806" sldId="257"/>
            <ac:spMk id="2" creationId="{9318BFC7-0267-42B0-8071-638BEE499AE7}"/>
          </ac:spMkLst>
        </pc:spChg>
      </pc:sldChg>
      <pc:sldChg chg="modSp">
        <pc:chgData name="Chantelle Elaine Simmonds (1914402)" userId="S::1914402@student.uwtsd.ac.uk::6d4e6908-6b67-4352-8c84-cc7fe278df4a" providerId="AD" clId="Web-{617276D0-5F78-012B-9BD1-363CD6594695}" dt="2021-06-28T08:50:04.245" v="61" actId="14100"/>
        <pc:sldMkLst>
          <pc:docMk/>
          <pc:sldMk cId="2574455419" sldId="258"/>
        </pc:sldMkLst>
        <pc:spChg chg="mod">
          <ac:chgData name="Chantelle Elaine Simmonds (1914402)" userId="S::1914402@student.uwtsd.ac.uk::6d4e6908-6b67-4352-8c84-cc7fe278df4a" providerId="AD" clId="Web-{617276D0-5F78-012B-9BD1-363CD6594695}" dt="2021-06-28T08:49:48.854" v="58" actId="1076"/>
          <ac:spMkLst>
            <pc:docMk/>
            <pc:sldMk cId="2574455419" sldId="258"/>
            <ac:spMk id="2" creationId="{F9D1C5B4-B60A-46BA-92F9-C3688A4F1CA5}"/>
          </ac:spMkLst>
        </pc:spChg>
        <pc:spChg chg="mod">
          <ac:chgData name="Chantelle Elaine Simmonds (1914402)" userId="S::1914402@student.uwtsd.ac.uk::6d4e6908-6b67-4352-8c84-cc7fe278df4a" providerId="AD" clId="Web-{617276D0-5F78-012B-9BD1-363CD6594695}" dt="2021-06-28T08:50:04.245" v="61" actId="14100"/>
          <ac:spMkLst>
            <pc:docMk/>
            <pc:sldMk cId="2574455419" sldId="258"/>
            <ac:spMk id="51" creationId="{65017D08-A984-49D0-9F00-39D59571DBC9}"/>
          </ac:spMkLst>
        </pc:spChg>
      </pc:sldChg>
      <pc:sldChg chg="modSp">
        <pc:chgData name="Chantelle Elaine Simmonds (1914402)" userId="S::1914402@student.uwtsd.ac.uk::6d4e6908-6b67-4352-8c84-cc7fe278df4a" providerId="AD" clId="Web-{617276D0-5F78-012B-9BD1-363CD6594695}" dt="2021-06-28T09:00:43.074" v="188" actId="20577"/>
        <pc:sldMkLst>
          <pc:docMk/>
          <pc:sldMk cId="1992005537" sldId="259"/>
        </pc:sldMkLst>
        <pc:spChg chg="mod">
          <ac:chgData name="Chantelle Elaine Simmonds (1914402)" userId="S::1914402@student.uwtsd.ac.uk::6d4e6908-6b67-4352-8c84-cc7fe278df4a" providerId="AD" clId="Web-{617276D0-5F78-012B-9BD1-363CD6594695}" dt="2021-06-28T09:00:43.074" v="188" actId="20577"/>
          <ac:spMkLst>
            <pc:docMk/>
            <pc:sldMk cId="1992005537" sldId="259"/>
            <ac:spMk id="3" creationId="{0038DDC4-4B6E-4B99-AB34-16A2CF4C0909}"/>
          </ac:spMkLst>
        </pc:spChg>
      </pc:sldChg>
      <pc:sldChg chg="modSp">
        <pc:chgData name="Chantelle Elaine Simmonds (1914402)" userId="S::1914402@student.uwtsd.ac.uk::6d4e6908-6b67-4352-8c84-cc7fe278df4a" providerId="AD" clId="Web-{617276D0-5F78-012B-9BD1-363CD6594695}" dt="2021-06-28T08:51:15.388" v="68" actId="1076"/>
        <pc:sldMkLst>
          <pc:docMk/>
          <pc:sldMk cId="884655447" sldId="263"/>
        </pc:sldMkLst>
        <pc:spChg chg="mod">
          <ac:chgData name="Chantelle Elaine Simmonds (1914402)" userId="S::1914402@student.uwtsd.ac.uk::6d4e6908-6b67-4352-8c84-cc7fe278df4a" providerId="AD" clId="Web-{617276D0-5F78-012B-9BD1-363CD6594695}" dt="2021-06-28T08:51:10.028" v="67" actId="1076"/>
          <ac:spMkLst>
            <pc:docMk/>
            <pc:sldMk cId="884655447" sldId="263"/>
            <ac:spMk id="2" creationId="{7712D4A3-AD1A-45C2-8312-5366B8F17CAE}"/>
          </ac:spMkLst>
        </pc:spChg>
        <pc:spChg chg="mod">
          <ac:chgData name="Chantelle Elaine Simmonds (1914402)" userId="S::1914402@student.uwtsd.ac.uk::6d4e6908-6b67-4352-8c84-cc7fe278df4a" providerId="AD" clId="Web-{617276D0-5F78-012B-9BD1-363CD6594695}" dt="2021-06-28T08:51:15.388" v="68" actId="1076"/>
          <ac:spMkLst>
            <pc:docMk/>
            <pc:sldMk cId="884655447" sldId="263"/>
            <ac:spMk id="3" creationId="{759433F6-B8FC-4766-AAED-84074E69830F}"/>
          </ac:spMkLst>
        </pc:spChg>
        <pc:picChg chg="mod">
          <ac:chgData name="Chantelle Elaine Simmonds (1914402)" userId="S::1914402@student.uwtsd.ac.uk::6d4e6908-6b67-4352-8c84-cc7fe278df4a" providerId="AD" clId="Web-{617276D0-5F78-012B-9BD1-363CD6594695}" dt="2021-06-28T08:50:59.341" v="66" actId="1076"/>
          <ac:picMkLst>
            <pc:docMk/>
            <pc:sldMk cId="884655447" sldId="263"/>
            <ac:picMk id="36" creationId="{9FA424FC-B9D8-410C-A78F-0CBDE9C8879E}"/>
          </ac:picMkLst>
        </pc:picChg>
      </pc:sldChg>
      <pc:sldChg chg="addSp modSp">
        <pc:chgData name="Chantelle Elaine Simmonds (1914402)" userId="S::1914402@student.uwtsd.ac.uk::6d4e6908-6b67-4352-8c84-cc7fe278df4a" providerId="AD" clId="Web-{617276D0-5F78-012B-9BD1-363CD6594695}" dt="2021-06-28T08:53:31.485" v="101"/>
        <pc:sldMkLst>
          <pc:docMk/>
          <pc:sldMk cId="1376830513" sldId="267"/>
        </pc:sldMkLst>
        <pc:spChg chg="mod">
          <ac:chgData name="Chantelle Elaine Simmonds (1914402)" userId="S::1914402@student.uwtsd.ac.uk::6d4e6908-6b67-4352-8c84-cc7fe278df4a" providerId="AD" clId="Web-{617276D0-5F78-012B-9BD1-363CD6594695}" dt="2021-06-28T08:53:25.407" v="100" actId="14100"/>
          <ac:spMkLst>
            <pc:docMk/>
            <pc:sldMk cId="1376830513" sldId="267"/>
            <ac:spMk id="2" creationId="{240D98FE-AC14-4F07-A1AC-079CAA4FE094}"/>
          </ac:spMkLst>
        </pc:spChg>
        <pc:spChg chg="mod">
          <ac:chgData name="Chantelle Elaine Simmonds (1914402)" userId="S::1914402@student.uwtsd.ac.uk::6d4e6908-6b67-4352-8c84-cc7fe278df4a" providerId="AD" clId="Web-{617276D0-5F78-012B-9BD1-363CD6594695}" dt="2021-06-28T08:53:19.297" v="99" actId="14100"/>
          <ac:spMkLst>
            <pc:docMk/>
            <pc:sldMk cId="1376830513" sldId="267"/>
            <ac:spMk id="3" creationId="{8A33BDB4-CAEA-471F-B1D4-F43B2ED8897B}"/>
          </ac:spMkLst>
        </pc:spChg>
        <pc:spChg chg="add">
          <ac:chgData name="Chantelle Elaine Simmonds (1914402)" userId="S::1914402@student.uwtsd.ac.uk::6d4e6908-6b67-4352-8c84-cc7fe278df4a" providerId="AD" clId="Web-{617276D0-5F78-012B-9BD1-363CD6594695}" dt="2021-06-28T08:53:31.485" v="101"/>
          <ac:spMkLst>
            <pc:docMk/>
            <pc:sldMk cId="1376830513" sldId="267"/>
            <ac:spMk id="4" creationId="{6EF94DA7-5811-4C5E-9A03-E2E7A149A0DA}"/>
          </ac:spMkLst>
        </pc:spChg>
      </pc:sldChg>
      <pc:sldChg chg="delSp modSp">
        <pc:chgData name="Chantelle Elaine Simmonds (1914402)" userId="S::1914402@student.uwtsd.ac.uk::6d4e6908-6b67-4352-8c84-cc7fe278df4a" providerId="AD" clId="Web-{617276D0-5F78-012B-9BD1-363CD6594695}" dt="2021-06-28T09:01:16.763" v="190" actId="20577"/>
        <pc:sldMkLst>
          <pc:docMk/>
          <pc:sldMk cId="2268619247" sldId="268"/>
        </pc:sldMkLst>
        <pc:spChg chg="del mod">
          <ac:chgData name="Chantelle Elaine Simmonds (1914402)" userId="S::1914402@student.uwtsd.ac.uk::6d4e6908-6b67-4352-8c84-cc7fe278df4a" providerId="AD" clId="Web-{617276D0-5F78-012B-9BD1-363CD6594695}" dt="2021-06-28T08:58:40.821" v="167"/>
          <ac:spMkLst>
            <pc:docMk/>
            <pc:sldMk cId="2268619247" sldId="268"/>
            <ac:spMk id="2" creationId="{30716987-BECD-4F78-818A-00A0F9AE16D1}"/>
          </ac:spMkLst>
        </pc:spChg>
        <pc:spChg chg="mod">
          <ac:chgData name="Chantelle Elaine Simmonds (1914402)" userId="S::1914402@student.uwtsd.ac.uk::6d4e6908-6b67-4352-8c84-cc7fe278df4a" providerId="AD" clId="Web-{617276D0-5F78-012B-9BD1-363CD6594695}" dt="2021-06-28T09:01:16.763" v="190" actId="20577"/>
          <ac:spMkLst>
            <pc:docMk/>
            <pc:sldMk cId="2268619247" sldId="268"/>
            <ac:spMk id="3" creationId="{A71C4AC1-CE12-445C-ADEA-4B55F9498A67}"/>
          </ac:spMkLst>
        </pc:spChg>
      </pc:sldChg>
      <pc:sldChg chg="addSp delSp modSp mod modClrScheme delDesignElem chgLayout">
        <pc:chgData name="Chantelle Elaine Simmonds (1914402)" userId="S::1914402@student.uwtsd.ac.uk::6d4e6908-6b67-4352-8c84-cc7fe278df4a" providerId="AD" clId="Web-{617276D0-5F78-012B-9BD1-363CD6594695}" dt="2021-06-28T08:52:02.373" v="75" actId="14100"/>
        <pc:sldMkLst>
          <pc:docMk/>
          <pc:sldMk cId="3289958427" sldId="269"/>
        </pc:sldMkLst>
        <pc:spChg chg="mod ord">
          <ac:chgData name="Chantelle Elaine Simmonds (1914402)" userId="S::1914402@student.uwtsd.ac.uk::6d4e6908-6b67-4352-8c84-cc7fe278df4a" providerId="AD" clId="Web-{617276D0-5F78-012B-9BD1-363CD6594695}" dt="2021-06-28T08:52:02.373" v="75" actId="14100"/>
          <ac:spMkLst>
            <pc:docMk/>
            <pc:sldMk cId="3289958427" sldId="269"/>
            <ac:spMk id="2" creationId="{3E44C082-A794-46A6-84D2-71B5AD24E41E}"/>
          </ac:spMkLst>
        </pc:spChg>
        <pc:spChg chg="add del">
          <ac:chgData name="Chantelle Elaine Simmonds (1914402)" userId="S::1914402@student.uwtsd.ac.uk::6d4e6908-6b67-4352-8c84-cc7fe278df4a" providerId="AD" clId="Web-{617276D0-5F78-012B-9BD1-363CD6594695}" dt="2021-06-28T08:51:56.764" v="73"/>
          <ac:spMkLst>
            <pc:docMk/>
            <pc:sldMk cId="3289958427" sldId="269"/>
            <ac:spMk id="22" creationId="{49BB7E9A-6937-4BF0-9F51-A20F197B550F}"/>
          </ac:spMkLst>
        </pc:spChg>
        <pc:spChg chg="add del">
          <ac:chgData name="Chantelle Elaine Simmonds (1914402)" userId="S::1914402@student.uwtsd.ac.uk::6d4e6908-6b67-4352-8c84-cc7fe278df4a" providerId="AD" clId="Web-{617276D0-5F78-012B-9BD1-363CD6594695}" dt="2021-06-28T08:51:56.764" v="73"/>
          <ac:spMkLst>
            <pc:docMk/>
            <pc:sldMk cId="3289958427" sldId="269"/>
            <ac:spMk id="27" creationId="{E0939753-89D7-48A8-8441-B9FF25CE8A7E}"/>
          </ac:spMkLst>
        </pc:spChg>
        <pc:spChg chg="add del">
          <ac:chgData name="Chantelle Elaine Simmonds (1914402)" userId="S::1914402@student.uwtsd.ac.uk::6d4e6908-6b67-4352-8c84-cc7fe278df4a" providerId="AD" clId="Web-{617276D0-5F78-012B-9BD1-363CD6594695}" dt="2021-06-28T08:51:56.764" v="73"/>
          <ac:spMkLst>
            <pc:docMk/>
            <pc:sldMk cId="3289958427" sldId="269"/>
            <ac:spMk id="29" creationId="{9F5CCFC5-858F-4B45-9B10-D49DD0280D20}"/>
          </ac:spMkLst>
        </pc:spChg>
        <pc:spChg chg="add del">
          <ac:chgData name="Chantelle Elaine Simmonds (1914402)" userId="S::1914402@student.uwtsd.ac.uk::6d4e6908-6b67-4352-8c84-cc7fe278df4a" providerId="AD" clId="Web-{617276D0-5F78-012B-9BD1-363CD6594695}" dt="2021-06-28T08:51:56.764" v="73"/>
          <ac:spMkLst>
            <pc:docMk/>
            <pc:sldMk cId="3289958427" sldId="269"/>
            <ac:spMk id="31" creationId="{2348ECDC-D455-4B71-90F6-2ECC12B7983B}"/>
          </ac:spMkLst>
        </pc:spChg>
        <pc:graphicFrameChg chg="mod ord">
          <ac:chgData name="Chantelle Elaine Simmonds (1914402)" userId="S::1914402@student.uwtsd.ac.uk::6d4e6908-6b67-4352-8c84-cc7fe278df4a" providerId="AD" clId="Web-{617276D0-5F78-012B-9BD1-363CD6594695}" dt="2021-06-28T08:51:56.764" v="73"/>
          <ac:graphicFrameMkLst>
            <pc:docMk/>
            <pc:sldMk cId="3289958427" sldId="269"/>
            <ac:graphicFrameMk id="5" creationId="{544FC841-42D8-4CA4-840F-A2F87EC5CF2C}"/>
          </ac:graphicFrameMkLst>
        </pc:graphicFrameChg>
      </pc:sldChg>
      <pc:sldChg chg="modSp">
        <pc:chgData name="Chantelle Elaine Simmonds (1914402)" userId="S::1914402@student.uwtsd.ac.uk::6d4e6908-6b67-4352-8c84-cc7fe278df4a" providerId="AD" clId="Web-{617276D0-5F78-012B-9BD1-363CD6594695}" dt="2021-06-28T08:59:39.401" v="180" actId="20577"/>
        <pc:sldMkLst>
          <pc:docMk/>
          <pc:sldMk cId="1602245129" sldId="270"/>
        </pc:sldMkLst>
        <pc:spChg chg="mod">
          <ac:chgData name="Chantelle Elaine Simmonds (1914402)" userId="S::1914402@student.uwtsd.ac.uk::6d4e6908-6b67-4352-8c84-cc7fe278df4a" providerId="AD" clId="Web-{617276D0-5F78-012B-9BD1-363CD6594695}" dt="2021-06-28T08:59:39.401" v="180" actId="20577"/>
          <ac:spMkLst>
            <pc:docMk/>
            <pc:sldMk cId="1602245129" sldId="270"/>
            <ac:spMk id="3" creationId="{797C74B3-7414-419E-A2EB-B5CFC940630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3E7237-7458-4E73-961D-116B3988B1B3}" type="doc">
      <dgm:prSet loTypeId="urn:microsoft.com/office/officeart/2008/layout/LinedList" loCatId="list" qsTypeId="urn:microsoft.com/office/officeart/2005/8/quickstyle/simple2" qsCatId="simple" csTypeId="urn:microsoft.com/office/officeart/2005/8/colors/accent5_2" csCatId="accent5"/>
      <dgm:spPr/>
      <dgm:t>
        <a:bodyPr/>
        <a:lstStyle/>
        <a:p>
          <a:endParaRPr lang="en-US"/>
        </a:p>
      </dgm:t>
    </dgm:pt>
    <dgm:pt modelId="{4BD3E8CB-AE60-4C9C-A793-D42D66E60FA5}">
      <dgm:prSet/>
      <dgm:spPr/>
      <dgm:t>
        <a:bodyPr/>
        <a:lstStyle/>
        <a:p>
          <a:r>
            <a:rPr lang="en-GB" b="1" baseline="0"/>
            <a:t>The Disability Discrimination Act of 1995 was repealed in England, Scotland, and Wales by the Equality Act of 2010. According to the act's provisions, people with disabilities are still protected from direct and indirect discrimination, disability-related harassment, and victimisation.</a:t>
          </a:r>
          <a:endParaRPr lang="en-US"/>
        </a:p>
      </dgm:t>
    </dgm:pt>
    <dgm:pt modelId="{97BFA9FA-7ABE-490B-91FA-B7A7C64861F6}" type="parTrans" cxnId="{1D4F53BD-91E9-477D-9DE3-219E6B65A221}">
      <dgm:prSet/>
      <dgm:spPr/>
      <dgm:t>
        <a:bodyPr/>
        <a:lstStyle/>
        <a:p>
          <a:endParaRPr lang="en-US"/>
        </a:p>
      </dgm:t>
    </dgm:pt>
    <dgm:pt modelId="{EA05F6A7-BC6E-46DD-AAD2-893024B232DD}" type="sibTrans" cxnId="{1D4F53BD-91E9-477D-9DE3-219E6B65A221}">
      <dgm:prSet/>
      <dgm:spPr/>
      <dgm:t>
        <a:bodyPr/>
        <a:lstStyle/>
        <a:p>
          <a:endParaRPr lang="en-US"/>
        </a:p>
      </dgm:t>
    </dgm:pt>
    <dgm:pt modelId="{CBE721EF-06B6-4B88-B242-413414894E77}">
      <dgm:prSet/>
      <dgm:spPr/>
      <dgm:t>
        <a:bodyPr/>
        <a:lstStyle/>
        <a:p>
          <a:r>
            <a:rPr lang="en-GB" b="1" baseline="0"/>
            <a:t>The Equality Act of 2010 specifies when someone is considered disabled and is protected from discrimination. Physical or mental incapacity This impairment has a significant and long-term negative impact on the ability to carry out normal day-to-day activities. Definition of disability under the Equality Act 2010, GOV.UK.,(2021</a:t>
          </a:r>
          <a:r>
            <a:rPr lang="en-GB" b="1" baseline="0">
              <a:latin typeface="Meiryo"/>
            </a:rPr>
            <a:t>)</a:t>
          </a:r>
          <a:endParaRPr lang="en-US"/>
        </a:p>
      </dgm:t>
    </dgm:pt>
    <dgm:pt modelId="{6E299EE7-34E9-4341-87FD-2B420725C10F}" type="parTrans" cxnId="{D7ADD644-1883-49B9-99FA-2ABF8FB68B6F}">
      <dgm:prSet/>
      <dgm:spPr/>
      <dgm:t>
        <a:bodyPr/>
        <a:lstStyle/>
        <a:p>
          <a:endParaRPr lang="en-US"/>
        </a:p>
      </dgm:t>
    </dgm:pt>
    <dgm:pt modelId="{D5AE1555-E089-4F91-8463-168EE43D6801}" type="sibTrans" cxnId="{D7ADD644-1883-49B9-99FA-2ABF8FB68B6F}">
      <dgm:prSet/>
      <dgm:spPr/>
      <dgm:t>
        <a:bodyPr/>
        <a:lstStyle/>
        <a:p>
          <a:endParaRPr lang="en-US"/>
        </a:p>
      </dgm:t>
    </dgm:pt>
    <dgm:pt modelId="{09B97D8C-FD66-4974-81F3-8E0B9681AB05}" type="pres">
      <dgm:prSet presAssocID="{603E7237-7458-4E73-961D-116B3988B1B3}" presName="vert0" presStyleCnt="0">
        <dgm:presLayoutVars>
          <dgm:dir/>
          <dgm:animOne val="branch"/>
          <dgm:animLvl val="lvl"/>
        </dgm:presLayoutVars>
      </dgm:prSet>
      <dgm:spPr/>
    </dgm:pt>
    <dgm:pt modelId="{25AD6952-9504-4910-9A67-BC802D363BBB}" type="pres">
      <dgm:prSet presAssocID="{4BD3E8CB-AE60-4C9C-A793-D42D66E60FA5}" presName="thickLine" presStyleLbl="alignNode1" presStyleIdx="0" presStyleCnt="2"/>
      <dgm:spPr/>
    </dgm:pt>
    <dgm:pt modelId="{EAB24AD4-41BC-49CD-880A-241FFF8BE4EE}" type="pres">
      <dgm:prSet presAssocID="{4BD3E8CB-AE60-4C9C-A793-D42D66E60FA5}" presName="horz1" presStyleCnt="0"/>
      <dgm:spPr/>
    </dgm:pt>
    <dgm:pt modelId="{67377707-16E3-4DCE-8F96-2AE8BA3D12D3}" type="pres">
      <dgm:prSet presAssocID="{4BD3E8CB-AE60-4C9C-A793-D42D66E60FA5}" presName="tx1" presStyleLbl="revTx" presStyleIdx="0" presStyleCnt="2"/>
      <dgm:spPr/>
    </dgm:pt>
    <dgm:pt modelId="{DEF66916-63A4-42FA-B9AC-52C54D46FDC3}" type="pres">
      <dgm:prSet presAssocID="{4BD3E8CB-AE60-4C9C-A793-D42D66E60FA5}" presName="vert1" presStyleCnt="0"/>
      <dgm:spPr/>
    </dgm:pt>
    <dgm:pt modelId="{BB59EADA-8A0B-41BB-A8CE-B2FDC5F6A57B}" type="pres">
      <dgm:prSet presAssocID="{CBE721EF-06B6-4B88-B242-413414894E77}" presName="thickLine" presStyleLbl="alignNode1" presStyleIdx="1" presStyleCnt="2"/>
      <dgm:spPr/>
    </dgm:pt>
    <dgm:pt modelId="{767CE0BC-3A1D-4897-9FAC-24AA76494135}" type="pres">
      <dgm:prSet presAssocID="{CBE721EF-06B6-4B88-B242-413414894E77}" presName="horz1" presStyleCnt="0"/>
      <dgm:spPr/>
    </dgm:pt>
    <dgm:pt modelId="{CF2E0BDD-B27F-49A0-9516-4B3ADEAC8198}" type="pres">
      <dgm:prSet presAssocID="{CBE721EF-06B6-4B88-B242-413414894E77}" presName="tx1" presStyleLbl="revTx" presStyleIdx="1" presStyleCnt="2"/>
      <dgm:spPr/>
    </dgm:pt>
    <dgm:pt modelId="{1A39AB29-3D59-4173-98E1-5F00D37D39E6}" type="pres">
      <dgm:prSet presAssocID="{CBE721EF-06B6-4B88-B242-413414894E77}" presName="vert1" presStyleCnt="0"/>
      <dgm:spPr/>
    </dgm:pt>
  </dgm:ptLst>
  <dgm:cxnLst>
    <dgm:cxn modelId="{7FE5C511-3E7E-4112-9E78-1B17340159EC}" type="presOf" srcId="{CBE721EF-06B6-4B88-B242-413414894E77}" destId="{CF2E0BDD-B27F-49A0-9516-4B3ADEAC8198}" srcOrd="0" destOrd="0" presId="urn:microsoft.com/office/officeart/2008/layout/LinedList"/>
    <dgm:cxn modelId="{D7ADD644-1883-49B9-99FA-2ABF8FB68B6F}" srcId="{603E7237-7458-4E73-961D-116B3988B1B3}" destId="{CBE721EF-06B6-4B88-B242-413414894E77}" srcOrd="1" destOrd="0" parTransId="{6E299EE7-34E9-4341-87FD-2B420725C10F}" sibTransId="{D5AE1555-E089-4F91-8463-168EE43D6801}"/>
    <dgm:cxn modelId="{274B2DBB-0BB2-42BE-88FB-2FBEC80C162D}" type="presOf" srcId="{603E7237-7458-4E73-961D-116B3988B1B3}" destId="{09B97D8C-FD66-4974-81F3-8E0B9681AB05}" srcOrd="0" destOrd="0" presId="urn:microsoft.com/office/officeart/2008/layout/LinedList"/>
    <dgm:cxn modelId="{1D4F53BD-91E9-477D-9DE3-219E6B65A221}" srcId="{603E7237-7458-4E73-961D-116B3988B1B3}" destId="{4BD3E8CB-AE60-4C9C-A793-D42D66E60FA5}" srcOrd="0" destOrd="0" parTransId="{97BFA9FA-7ABE-490B-91FA-B7A7C64861F6}" sibTransId="{EA05F6A7-BC6E-46DD-AAD2-893024B232DD}"/>
    <dgm:cxn modelId="{2898FFC3-7262-47EB-A03A-290EC49DE88B}" type="presOf" srcId="{4BD3E8CB-AE60-4C9C-A793-D42D66E60FA5}" destId="{67377707-16E3-4DCE-8F96-2AE8BA3D12D3}" srcOrd="0" destOrd="0" presId="urn:microsoft.com/office/officeart/2008/layout/LinedList"/>
    <dgm:cxn modelId="{C79D8018-D8EB-44F4-A5AF-A00E23D8963C}" type="presParOf" srcId="{09B97D8C-FD66-4974-81F3-8E0B9681AB05}" destId="{25AD6952-9504-4910-9A67-BC802D363BBB}" srcOrd="0" destOrd="0" presId="urn:microsoft.com/office/officeart/2008/layout/LinedList"/>
    <dgm:cxn modelId="{86D523E7-2C4C-4E31-B401-A74184D2BF72}" type="presParOf" srcId="{09B97D8C-FD66-4974-81F3-8E0B9681AB05}" destId="{EAB24AD4-41BC-49CD-880A-241FFF8BE4EE}" srcOrd="1" destOrd="0" presId="urn:microsoft.com/office/officeart/2008/layout/LinedList"/>
    <dgm:cxn modelId="{2EC92D8C-0DCA-48C6-A616-16C3A970BD7B}" type="presParOf" srcId="{EAB24AD4-41BC-49CD-880A-241FFF8BE4EE}" destId="{67377707-16E3-4DCE-8F96-2AE8BA3D12D3}" srcOrd="0" destOrd="0" presId="urn:microsoft.com/office/officeart/2008/layout/LinedList"/>
    <dgm:cxn modelId="{C05AE5C9-494E-4C2D-83C6-EB55121DB9C1}" type="presParOf" srcId="{EAB24AD4-41BC-49CD-880A-241FFF8BE4EE}" destId="{DEF66916-63A4-42FA-B9AC-52C54D46FDC3}" srcOrd="1" destOrd="0" presId="urn:microsoft.com/office/officeart/2008/layout/LinedList"/>
    <dgm:cxn modelId="{B1D2814E-0752-4EBB-AF05-5A31E35994EF}" type="presParOf" srcId="{09B97D8C-FD66-4974-81F3-8E0B9681AB05}" destId="{BB59EADA-8A0B-41BB-A8CE-B2FDC5F6A57B}" srcOrd="2" destOrd="0" presId="urn:microsoft.com/office/officeart/2008/layout/LinedList"/>
    <dgm:cxn modelId="{1D2FC968-ECBF-40F3-B466-5C99042647F0}" type="presParOf" srcId="{09B97D8C-FD66-4974-81F3-8E0B9681AB05}" destId="{767CE0BC-3A1D-4897-9FAC-24AA76494135}" srcOrd="3" destOrd="0" presId="urn:microsoft.com/office/officeart/2008/layout/LinedList"/>
    <dgm:cxn modelId="{66E4EBF5-278F-4E84-BA06-AEB46E5E6CCE}" type="presParOf" srcId="{767CE0BC-3A1D-4897-9FAC-24AA76494135}" destId="{CF2E0BDD-B27F-49A0-9516-4B3ADEAC8198}" srcOrd="0" destOrd="0" presId="urn:microsoft.com/office/officeart/2008/layout/LinedList"/>
    <dgm:cxn modelId="{42950CD6-68B6-4D8B-9481-A2980BF04423}" type="presParOf" srcId="{767CE0BC-3A1D-4897-9FAC-24AA76494135}" destId="{1A39AB29-3D59-4173-98E1-5F00D37D39E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4958EC-C4F7-45A6-AD1A-309A755A15EF}"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860CAEF1-AD8D-44DA-8CA6-056BFA422DED}">
      <dgm:prSet/>
      <dgm:spPr/>
      <dgm:t>
        <a:bodyPr/>
        <a:lstStyle/>
        <a:p>
          <a:r>
            <a:rPr lang="en-GB"/>
            <a:t>Mother will have correct support with her needs as a carer  to her disabled son, as well him having the best support suited for his educational needs</a:t>
          </a:r>
          <a:endParaRPr lang="en-US"/>
        </a:p>
      </dgm:t>
    </dgm:pt>
    <dgm:pt modelId="{F597C108-402F-4481-BC08-630216157D78}" type="parTrans" cxnId="{91A0AAD1-E46E-47E6-898E-C03568504DD1}">
      <dgm:prSet/>
      <dgm:spPr/>
      <dgm:t>
        <a:bodyPr/>
        <a:lstStyle/>
        <a:p>
          <a:endParaRPr lang="en-US"/>
        </a:p>
      </dgm:t>
    </dgm:pt>
    <dgm:pt modelId="{456F7F3E-B94E-44C9-968A-82C1321AD1B5}" type="sibTrans" cxnId="{91A0AAD1-E46E-47E6-898E-C03568504DD1}">
      <dgm:prSet/>
      <dgm:spPr/>
      <dgm:t>
        <a:bodyPr/>
        <a:lstStyle/>
        <a:p>
          <a:endParaRPr lang="en-US"/>
        </a:p>
      </dgm:t>
    </dgm:pt>
    <dgm:pt modelId="{57FE395D-A259-492D-BB39-C82C0A643DC3}">
      <dgm:prSet/>
      <dgm:spPr/>
      <dgm:t>
        <a:bodyPr/>
        <a:lstStyle/>
        <a:p>
          <a:r>
            <a:rPr lang="en-GB"/>
            <a:t>Intercession did inside the family home where the family is more calm and forestalls expensive private stays. </a:t>
          </a:r>
          <a:endParaRPr lang="en-US"/>
        </a:p>
      </dgm:t>
    </dgm:pt>
    <dgm:pt modelId="{86F3A5BA-20AA-4129-BFD2-4A3334A8F8BB}" type="parTrans" cxnId="{52BE62A0-F55D-4B8B-A00C-664CF9F4262D}">
      <dgm:prSet/>
      <dgm:spPr/>
      <dgm:t>
        <a:bodyPr/>
        <a:lstStyle/>
        <a:p>
          <a:endParaRPr lang="en-US"/>
        </a:p>
      </dgm:t>
    </dgm:pt>
    <dgm:pt modelId="{F47BE88D-5C31-40E1-92EE-9B9184D5F640}" type="sibTrans" cxnId="{52BE62A0-F55D-4B8B-A00C-664CF9F4262D}">
      <dgm:prSet/>
      <dgm:spPr/>
      <dgm:t>
        <a:bodyPr/>
        <a:lstStyle/>
        <a:p>
          <a:endParaRPr lang="en-US"/>
        </a:p>
      </dgm:t>
    </dgm:pt>
    <dgm:pt modelId="{5FBB3B04-1769-4B4B-BCE9-69D49A3451BE}">
      <dgm:prSet/>
      <dgm:spPr/>
      <dgm:t>
        <a:bodyPr/>
        <a:lstStyle/>
        <a:p>
          <a:r>
            <a:rPr lang="en-GB"/>
            <a:t>Family support laborers can be calculated into the mediation where there are kid assurance concerns and they can give day in and day out intercession and common sense help. </a:t>
          </a:r>
          <a:endParaRPr lang="en-US"/>
        </a:p>
      </dgm:t>
    </dgm:pt>
    <dgm:pt modelId="{CA8697FD-C041-44B3-B8A9-9F0EF7606E76}" type="parTrans" cxnId="{5877AAA3-155C-4ABC-8561-238122FAE02E}">
      <dgm:prSet/>
      <dgm:spPr/>
      <dgm:t>
        <a:bodyPr/>
        <a:lstStyle/>
        <a:p>
          <a:endParaRPr lang="en-US"/>
        </a:p>
      </dgm:t>
    </dgm:pt>
    <dgm:pt modelId="{2716036E-E797-4F77-87EC-6F188D1A3853}" type="sibTrans" cxnId="{5877AAA3-155C-4ABC-8561-238122FAE02E}">
      <dgm:prSet/>
      <dgm:spPr/>
      <dgm:t>
        <a:bodyPr/>
        <a:lstStyle/>
        <a:p>
          <a:endParaRPr lang="en-US"/>
        </a:p>
      </dgm:t>
    </dgm:pt>
    <dgm:pt modelId="{EA9D73EF-E14C-4A37-AF12-7640F3A71325}">
      <dgm:prSet/>
      <dgm:spPr/>
      <dgm:t>
        <a:bodyPr/>
        <a:lstStyle/>
        <a:p>
          <a:r>
            <a:rPr lang="en-GB"/>
            <a:t>Administrations furnished by master experts with a wide scope of ability and experience. </a:t>
          </a:r>
          <a:endParaRPr lang="en-US"/>
        </a:p>
      </dgm:t>
    </dgm:pt>
    <dgm:pt modelId="{358B3DE3-23C1-4A9A-BF46-E4F57E0DEE4C}" type="parTrans" cxnId="{4515940C-A138-49F3-9501-704855956E19}">
      <dgm:prSet/>
      <dgm:spPr/>
      <dgm:t>
        <a:bodyPr/>
        <a:lstStyle/>
        <a:p>
          <a:endParaRPr lang="en-US"/>
        </a:p>
      </dgm:t>
    </dgm:pt>
    <dgm:pt modelId="{C98182B5-1F61-410A-A882-B713C869AC4C}" type="sibTrans" cxnId="{4515940C-A138-49F3-9501-704855956E19}">
      <dgm:prSet/>
      <dgm:spPr/>
      <dgm:t>
        <a:bodyPr/>
        <a:lstStyle/>
        <a:p>
          <a:endParaRPr lang="en-US"/>
        </a:p>
      </dgm:t>
    </dgm:pt>
    <dgm:pt modelId="{CC77EC2E-5778-44A4-BAAA-98EBA6436ACB}">
      <dgm:prSet/>
      <dgm:spPr/>
      <dgm:t>
        <a:bodyPr/>
        <a:lstStyle/>
        <a:p>
          <a:r>
            <a:rPr lang="en-GB"/>
            <a:t>With the help of MDT team the family can set goals for themselves, which can help the family to overcome the situation.( Wilis, 2021)</a:t>
          </a:r>
          <a:endParaRPr lang="en-US"/>
        </a:p>
      </dgm:t>
    </dgm:pt>
    <dgm:pt modelId="{E05F5D69-A434-4CD7-88AF-BE8D434593C4}" type="parTrans" cxnId="{4D9D4B5D-4A2E-4025-A5B0-587ABD828BB3}">
      <dgm:prSet/>
      <dgm:spPr/>
      <dgm:t>
        <a:bodyPr/>
        <a:lstStyle/>
        <a:p>
          <a:endParaRPr lang="en-US"/>
        </a:p>
      </dgm:t>
    </dgm:pt>
    <dgm:pt modelId="{BCC226C7-FC5F-4AAB-8D45-95516816FEC3}" type="sibTrans" cxnId="{4D9D4B5D-4A2E-4025-A5B0-587ABD828BB3}">
      <dgm:prSet/>
      <dgm:spPr/>
      <dgm:t>
        <a:bodyPr/>
        <a:lstStyle/>
        <a:p>
          <a:endParaRPr lang="en-US"/>
        </a:p>
      </dgm:t>
    </dgm:pt>
    <dgm:pt modelId="{EC7402EF-94DB-4983-9E45-72490D9AB332}">
      <dgm:prSet/>
      <dgm:spPr/>
      <dgm:t>
        <a:bodyPr/>
        <a:lstStyle/>
        <a:p>
          <a:r>
            <a:rPr lang="en-GB"/>
            <a:t>Paying attention to communication (Rip.org.uk, 2013)</a:t>
          </a:r>
          <a:endParaRPr lang="en-US"/>
        </a:p>
      </dgm:t>
    </dgm:pt>
    <dgm:pt modelId="{1ECF3903-6C41-46FF-9DA6-25446D1AD0E3}" type="parTrans" cxnId="{6A7285B0-197D-4BB5-A552-ECE72119A0CF}">
      <dgm:prSet/>
      <dgm:spPr/>
      <dgm:t>
        <a:bodyPr/>
        <a:lstStyle/>
        <a:p>
          <a:endParaRPr lang="en-US"/>
        </a:p>
      </dgm:t>
    </dgm:pt>
    <dgm:pt modelId="{73D3D8DF-63BA-425D-A979-7F36E70AF831}" type="sibTrans" cxnId="{6A7285B0-197D-4BB5-A552-ECE72119A0CF}">
      <dgm:prSet/>
      <dgm:spPr/>
      <dgm:t>
        <a:bodyPr/>
        <a:lstStyle/>
        <a:p>
          <a:endParaRPr lang="en-US"/>
        </a:p>
      </dgm:t>
    </dgm:pt>
    <dgm:pt modelId="{E5EDC512-8E7D-4464-8455-9621C5238DCF}" type="pres">
      <dgm:prSet presAssocID="{E14958EC-C4F7-45A6-AD1A-309A755A15EF}" presName="diagram" presStyleCnt="0">
        <dgm:presLayoutVars>
          <dgm:dir/>
          <dgm:resizeHandles val="exact"/>
        </dgm:presLayoutVars>
      </dgm:prSet>
      <dgm:spPr/>
    </dgm:pt>
    <dgm:pt modelId="{0DBF6708-8631-4462-B92F-64FC388E46F8}" type="pres">
      <dgm:prSet presAssocID="{860CAEF1-AD8D-44DA-8CA6-056BFA422DED}" presName="node" presStyleLbl="node1" presStyleIdx="0" presStyleCnt="6">
        <dgm:presLayoutVars>
          <dgm:bulletEnabled val="1"/>
        </dgm:presLayoutVars>
      </dgm:prSet>
      <dgm:spPr/>
    </dgm:pt>
    <dgm:pt modelId="{8C826172-5E27-49FE-8BFA-2A3E4E09A9C6}" type="pres">
      <dgm:prSet presAssocID="{456F7F3E-B94E-44C9-968A-82C1321AD1B5}" presName="sibTrans" presStyleCnt="0"/>
      <dgm:spPr/>
    </dgm:pt>
    <dgm:pt modelId="{2CA99827-41A1-41BE-A457-7F3D01D2F978}" type="pres">
      <dgm:prSet presAssocID="{57FE395D-A259-492D-BB39-C82C0A643DC3}" presName="node" presStyleLbl="node1" presStyleIdx="1" presStyleCnt="6">
        <dgm:presLayoutVars>
          <dgm:bulletEnabled val="1"/>
        </dgm:presLayoutVars>
      </dgm:prSet>
      <dgm:spPr/>
    </dgm:pt>
    <dgm:pt modelId="{C0B4DA03-802B-4296-91D4-F12164F3E19D}" type="pres">
      <dgm:prSet presAssocID="{F47BE88D-5C31-40E1-92EE-9B9184D5F640}" presName="sibTrans" presStyleCnt="0"/>
      <dgm:spPr/>
    </dgm:pt>
    <dgm:pt modelId="{795B0B10-7D41-431B-8A95-3294ABDBE39E}" type="pres">
      <dgm:prSet presAssocID="{5FBB3B04-1769-4B4B-BCE9-69D49A3451BE}" presName="node" presStyleLbl="node1" presStyleIdx="2" presStyleCnt="6">
        <dgm:presLayoutVars>
          <dgm:bulletEnabled val="1"/>
        </dgm:presLayoutVars>
      </dgm:prSet>
      <dgm:spPr/>
    </dgm:pt>
    <dgm:pt modelId="{9AA5F8ED-5E89-4834-8C47-39190FBC37B0}" type="pres">
      <dgm:prSet presAssocID="{2716036E-E797-4F77-87EC-6F188D1A3853}" presName="sibTrans" presStyleCnt="0"/>
      <dgm:spPr/>
    </dgm:pt>
    <dgm:pt modelId="{27A59397-FA5D-4062-A293-38D89E6113A6}" type="pres">
      <dgm:prSet presAssocID="{EA9D73EF-E14C-4A37-AF12-7640F3A71325}" presName="node" presStyleLbl="node1" presStyleIdx="3" presStyleCnt="6">
        <dgm:presLayoutVars>
          <dgm:bulletEnabled val="1"/>
        </dgm:presLayoutVars>
      </dgm:prSet>
      <dgm:spPr/>
    </dgm:pt>
    <dgm:pt modelId="{05A56AE6-F40F-4124-8289-F5A4DC090FF8}" type="pres">
      <dgm:prSet presAssocID="{C98182B5-1F61-410A-A882-B713C869AC4C}" presName="sibTrans" presStyleCnt="0"/>
      <dgm:spPr/>
    </dgm:pt>
    <dgm:pt modelId="{12AF59EF-B1C6-45B7-8A11-BE91AA16130F}" type="pres">
      <dgm:prSet presAssocID="{CC77EC2E-5778-44A4-BAAA-98EBA6436ACB}" presName="node" presStyleLbl="node1" presStyleIdx="4" presStyleCnt="6">
        <dgm:presLayoutVars>
          <dgm:bulletEnabled val="1"/>
        </dgm:presLayoutVars>
      </dgm:prSet>
      <dgm:spPr/>
    </dgm:pt>
    <dgm:pt modelId="{93BAE96C-6E40-48EC-B144-8C32147074DB}" type="pres">
      <dgm:prSet presAssocID="{BCC226C7-FC5F-4AAB-8D45-95516816FEC3}" presName="sibTrans" presStyleCnt="0"/>
      <dgm:spPr/>
    </dgm:pt>
    <dgm:pt modelId="{8709982D-C322-4704-8981-F3894627B50C}" type="pres">
      <dgm:prSet presAssocID="{EC7402EF-94DB-4983-9E45-72490D9AB332}" presName="node" presStyleLbl="node1" presStyleIdx="5" presStyleCnt="6">
        <dgm:presLayoutVars>
          <dgm:bulletEnabled val="1"/>
        </dgm:presLayoutVars>
      </dgm:prSet>
      <dgm:spPr/>
    </dgm:pt>
  </dgm:ptLst>
  <dgm:cxnLst>
    <dgm:cxn modelId="{4F5E030A-FD18-4D45-8CC2-E795A74F361C}" type="presOf" srcId="{CC77EC2E-5778-44A4-BAAA-98EBA6436ACB}" destId="{12AF59EF-B1C6-45B7-8A11-BE91AA16130F}" srcOrd="0" destOrd="0" presId="urn:microsoft.com/office/officeart/2005/8/layout/default"/>
    <dgm:cxn modelId="{4515940C-A138-49F3-9501-704855956E19}" srcId="{E14958EC-C4F7-45A6-AD1A-309A755A15EF}" destId="{EA9D73EF-E14C-4A37-AF12-7640F3A71325}" srcOrd="3" destOrd="0" parTransId="{358B3DE3-23C1-4A9A-BF46-E4F57E0DEE4C}" sibTransId="{C98182B5-1F61-410A-A882-B713C869AC4C}"/>
    <dgm:cxn modelId="{4D9D4B5D-4A2E-4025-A5B0-587ABD828BB3}" srcId="{E14958EC-C4F7-45A6-AD1A-309A755A15EF}" destId="{CC77EC2E-5778-44A4-BAAA-98EBA6436ACB}" srcOrd="4" destOrd="0" parTransId="{E05F5D69-A434-4CD7-88AF-BE8D434593C4}" sibTransId="{BCC226C7-FC5F-4AAB-8D45-95516816FEC3}"/>
    <dgm:cxn modelId="{34177078-8B02-4492-8216-1922B8C64A9E}" type="presOf" srcId="{860CAEF1-AD8D-44DA-8CA6-056BFA422DED}" destId="{0DBF6708-8631-4462-B92F-64FC388E46F8}" srcOrd="0" destOrd="0" presId="urn:microsoft.com/office/officeart/2005/8/layout/default"/>
    <dgm:cxn modelId="{F52FE881-E6E2-49E3-9A47-C576374CD455}" type="presOf" srcId="{EC7402EF-94DB-4983-9E45-72490D9AB332}" destId="{8709982D-C322-4704-8981-F3894627B50C}" srcOrd="0" destOrd="0" presId="urn:microsoft.com/office/officeart/2005/8/layout/default"/>
    <dgm:cxn modelId="{D8019687-4E72-44D6-A049-76B187A047BD}" type="presOf" srcId="{EA9D73EF-E14C-4A37-AF12-7640F3A71325}" destId="{27A59397-FA5D-4062-A293-38D89E6113A6}" srcOrd="0" destOrd="0" presId="urn:microsoft.com/office/officeart/2005/8/layout/default"/>
    <dgm:cxn modelId="{39825D8D-FE36-4E77-9CC9-0615FDFAED49}" type="presOf" srcId="{57FE395D-A259-492D-BB39-C82C0A643DC3}" destId="{2CA99827-41A1-41BE-A457-7F3D01D2F978}" srcOrd="0" destOrd="0" presId="urn:microsoft.com/office/officeart/2005/8/layout/default"/>
    <dgm:cxn modelId="{E9025A92-0934-4F98-B3B1-ABED4F8F8637}" type="presOf" srcId="{5FBB3B04-1769-4B4B-BCE9-69D49A3451BE}" destId="{795B0B10-7D41-431B-8A95-3294ABDBE39E}" srcOrd="0" destOrd="0" presId="urn:microsoft.com/office/officeart/2005/8/layout/default"/>
    <dgm:cxn modelId="{52BE62A0-F55D-4B8B-A00C-664CF9F4262D}" srcId="{E14958EC-C4F7-45A6-AD1A-309A755A15EF}" destId="{57FE395D-A259-492D-BB39-C82C0A643DC3}" srcOrd="1" destOrd="0" parTransId="{86F3A5BA-20AA-4129-BFD2-4A3334A8F8BB}" sibTransId="{F47BE88D-5C31-40E1-92EE-9B9184D5F640}"/>
    <dgm:cxn modelId="{5877AAA3-155C-4ABC-8561-238122FAE02E}" srcId="{E14958EC-C4F7-45A6-AD1A-309A755A15EF}" destId="{5FBB3B04-1769-4B4B-BCE9-69D49A3451BE}" srcOrd="2" destOrd="0" parTransId="{CA8697FD-C041-44B3-B8A9-9F0EF7606E76}" sibTransId="{2716036E-E797-4F77-87EC-6F188D1A3853}"/>
    <dgm:cxn modelId="{6A7285B0-197D-4BB5-A552-ECE72119A0CF}" srcId="{E14958EC-C4F7-45A6-AD1A-309A755A15EF}" destId="{EC7402EF-94DB-4983-9E45-72490D9AB332}" srcOrd="5" destOrd="0" parTransId="{1ECF3903-6C41-46FF-9DA6-25446D1AD0E3}" sibTransId="{73D3D8DF-63BA-425D-A979-7F36E70AF831}"/>
    <dgm:cxn modelId="{687498B4-5447-46B0-9083-F1A4E8AA1D8B}" type="presOf" srcId="{E14958EC-C4F7-45A6-AD1A-309A755A15EF}" destId="{E5EDC512-8E7D-4464-8455-9621C5238DCF}" srcOrd="0" destOrd="0" presId="urn:microsoft.com/office/officeart/2005/8/layout/default"/>
    <dgm:cxn modelId="{91A0AAD1-E46E-47E6-898E-C03568504DD1}" srcId="{E14958EC-C4F7-45A6-AD1A-309A755A15EF}" destId="{860CAEF1-AD8D-44DA-8CA6-056BFA422DED}" srcOrd="0" destOrd="0" parTransId="{F597C108-402F-4481-BC08-630216157D78}" sibTransId="{456F7F3E-B94E-44C9-968A-82C1321AD1B5}"/>
    <dgm:cxn modelId="{341B4DF4-7B46-44E5-BCF0-28387B93AE90}" type="presParOf" srcId="{E5EDC512-8E7D-4464-8455-9621C5238DCF}" destId="{0DBF6708-8631-4462-B92F-64FC388E46F8}" srcOrd="0" destOrd="0" presId="urn:microsoft.com/office/officeart/2005/8/layout/default"/>
    <dgm:cxn modelId="{44DF1CB0-A391-48F4-87BC-58135EFF9E35}" type="presParOf" srcId="{E5EDC512-8E7D-4464-8455-9621C5238DCF}" destId="{8C826172-5E27-49FE-8BFA-2A3E4E09A9C6}" srcOrd="1" destOrd="0" presId="urn:microsoft.com/office/officeart/2005/8/layout/default"/>
    <dgm:cxn modelId="{0A46AE8A-532A-41EA-8A7D-EF60591E50D3}" type="presParOf" srcId="{E5EDC512-8E7D-4464-8455-9621C5238DCF}" destId="{2CA99827-41A1-41BE-A457-7F3D01D2F978}" srcOrd="2" destOrd="0" presId="urn:microsoft.com/office/officeart/2005/8/layout/default"/>
    <dgm:cxn modelId="{011FE122-765F-43F6-8654-D33A141D6674}" type="presParOf" srcId="{E5EDC512-8E7D-4464-8455-9621C5238DCF}" destId="{C0B4DA03-802B-4296-91D4-F12164F3E19D}" srcOrd="3" destOrd="0" presId="urn:microsoft.com/office/officeart/2005/8/layout/default"/>
    <dgm:cxn modelId="{A4615E63-C832-4E65-8C1C-EAB30DA1B90A}" type="presParOf" srcId="{E5EDC512-8E7D-4464-8455-9621C5238DCF}" destId="{795B0B10-7D41-431B-8A95-3294ABDBE39E}" srcOrd="4" destOrd="0" presId="urn:microsoft.com/office/officeart/2005/8/layout/default"/>
    <dgm:cxn modelId="{CF5F5D58-6192-49EF-A266-5B2615366AF0}" type="presParOf" srcId="{E5EDC512-8E7D-4464-8455-9621C5238DCF}" destId="{9AA5F8ED-5E89-4834-8C47-39190FBC37B0}" srcOrd="5" destOrd="0" presId="urn:microsoft.com/office/officeart/2005/8/layout/default"/>
    <dgm:cxn modelId="{A18C1900-5A1E-4FA5-9586-14B5345DE748}" type="presParOf" srcId="{E5EDC512-8E7D-4464-8455-9621C5238DCF}" destId="{27A59397-FA5D-4062-A293-38D89E6113A6}" srcOrd="6" destOrd="0" presId="urn:microsoft.com/office/officeart/2005/8/layout/default"/>
    <dgm:cxn modelId="{9FB876CF-6B2C-4693-A058-173B5003799D}" type="presParOf" srcId="{E5EDC512-8E7D-4464-8455-9621C5238DCF}" destId="{05A56AE6-F40F-4124-8289-F5A4DC090FF8}" srcOrd="7" destOrd="0" presId="urn:microsoft.com/office/officeart/2005/8/layout/default"/>
    <dgm:cxn modelId="{D1B9E12C-6FF8-4B60-AA6B-1178A35ACA53}" type="presParOf" srcId="{E5EDC512-8E7D-4464-8455-9621C5238DCF}" destId="{12AF59EF-B1C6-45B7-8A11-BE91AA16130F}" srcOrd="8" destOrd="0" presId="urn:microsoft.com/office/officeart/2005/8/layout/default"/>
    <dgm:cxn modelId="{CC20C3CF-723F-43C1-A95C-B62571B22606}" type="presParOf" srcId="{E5EDC512-8E7D-4464-8455-9621C5238DCF}" destId="{93BAE96C-6E40-48EC-B144-8C32147074DB}" srcOrd="9" destOrd="0" presId="urn:microsoft.com/office/officeart/2005/8/layout/default"/>
    <dgm:cxn modelId="{C6A0BED5-6394-4BAE-AF98-B5B0800636F8}" type="presParOf" srcId="{E5EDC512-8E7D-4464-8455-9621C5238DCF}" destId="{8709982D-C322-4704-8981-F3894627B50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AD6952-9504-4910-9A67-BC802D363BBB}">
      <dsp:nvSpPr>
        <dsp:cNvPr id="0" name=""/>
        <dsp:cNvSpPr/>
      </dsp:nvSpPr>
      <dsp:spPr>
        <a:xfrm>
          <a:off x="0" y="0"/>
          <a:ext cx="571356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7377707-16E3-4DCE-8F96-2AE8BA3D12D3}">
      <dsp:nvSpPr>
        <dsp:cNvPr id="0" name=""/>
        <dsp:cNvSpPr/>
      </dsp:nvSpPr>
      <dsp:spPr>
        <a:xfrm>
          <a:off x="0" y="0"/>
          <a:ext cx="5713561" cy="192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baseline="0"/>
            <a:t>The Disability Discrimination Act of 1995 was repealed in England, Scotland, and Wales by the Equality Act of 2010. According to the act's provisions, people with disabilities are still protected from direct and indirect discrimination, disability-related harassment, and victimisation.</a:t>
          </a:r>
          <a:endParaRPr lang="en-US" sz="1300" kern="1200"/>
        </a:p>
      </dsp:txBody>
      <dsp:txXfrm>
        <a:off x="0" y="0"/>
        <a:ext cx="5713561" cy="1920664"/>
      </dsp:txXfrm>
    </dsp:sp>
    <dsp:sp modelId="{BB59EADA-8A0B-41BB-A8CE-B2FDC5F6A57B}">
      <dsp:nvSpPr>
        <dsp:cNvPr id="0" name=""/>
        <dsp:cNvSpPr/>
      </dsp:nvSpPr>
      <dsp:spPr>
        <a:xfrm>
          <a:off x="0" y="1920664"/>
          <a:ext cx="571356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F2E0BDD-B27F-49A0-9516-4B3ADEAC8198}">
      <dsp:nvSpPr>
        <dsp:cNvPr id="0" name=""/>
        <dsp:cNvSpPr/>
      </dsp:nvSpPr>
      <dsp:spPr>
        <a:xfrm>
          <a:off x="0" y="1920664"/>
          <a:ext cx="5713561" cy="192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baseline="0"/>
            <a:t>The Equality Act of 2010 specifies when someone is considered disabled and is protected from discrimination. Physical or mental incapacity This impairment has a significant and long-term negative impact on the ability to carry out normal day-to-day activities. Definition of disability under the Equality Act 2010, GOV.UK.,(2021</a:t>
          </a:r>
          <a:r>
            <a:rPr lang="en-GB" sz="1300" b="1" kern="1200" baseline="0">
              <a:latin typeface="Meiryo"/>
            </a:rPr>
            <a:t>)</a:t>
          </a:r>
          <a:endParaRPr lang="en-US" sz="1300" kern="1200"/>
        </a:p>
      </dsp:txBody>
      <dsp:txXfrm>
        <a:off x="0" y="1920664"/>
        <a:ext cx="5713561" cy="19206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BF6708-8631-4462-B92F-64FC388E46F8}">
      <dsp:nvSpPr>
        <dsp:cNvPr id="0" name=""/>
        <dsp:cNvSpPr/>
      </dsp:nvSpPr>
      <dsp:spPr>
        <a:xfrm>
          <a:off x="0" y="17234"/>
          <a:ext cx="2597745" cy="155864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Mother will have correct support with her needs as a carer  to her disabled son, as well him having the best support suited for his educational needs</a:t>
          </a:r>
          <a:endParaRPr lang="en-US" sz="1000" kern="1200"/>
        </a:p>
      </dsp:txBody>
      <dsp:txXfrm>
        <a:off x="0" y="17234"/>
        <a:ext cx="2597745" cy="1558647"/>
      </dsp:txXfrm>
    </dsp:sp>
    <dsp:sp modelId="{2CA99827-41A1-41BE-A457-7F3D01D2F978}">
      <dsp:nvSpPr>
        <dsp:cNvPr id="0" name=""/>
        <dsp:cNvSpPr/>
      </dsp:nvSpPr>
      <dsp:spPr>
        <a:xfrm>
          <a:off x="2857519" y="17234"/>
          <a:ext cx="2597745" cy="1558647"/>
        </a:xfrm>
        <a:prstGeom prst="rect">
          <a:avLst/>
        </a:prstGeom>
        <a:solidFill>
          <a:schemeClr val="accent5">
            <a:hueOff val="-379989"/>
            <a:satOff val="613"/>
            <a:lumOff val="-149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Intercession did inside the family home where the family is more calm and forestalls expensive private stays. </a:t>
          </a:r>
          <a:endParaRPr lang="en-US" sz="1000" kern="1200"/>
        </a:p>
      </dsp:txBody>
      <dsp:txXfrm>
        <a:off x="2857519" y="17234"/>
        <a:ext cx="2597745" cy="1558647"/>
      </dsp:txXfrm>
    </dsp:sp>
    <dsp:sp modelId="{795B0B10-7D41-431B-8A95-3294ABDBE39E}">
      <dsp:nvSpPr>
        <dsp:cNvPr id="0" name=""/>
        <dsp:cNvSpPr/>
      </dsp:nvSpPr>
      <dsp:spPr>
        <a:xfrm>
          <a:off x="5715039" y="17234"/>
          <a:ext cx="2597745" cy="1558647"/>
        </a:xfrm>
        <a:prstGeom prst="rect">
          <a:avLst/>
        </a:prstGeom>
        <a:solidFill>
          <a:schemeClr val="accent5">
            <a:hueOff val="-759977"/>
            <a:satOff val="1226"/>
            <a:lumOff val="-298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Family support laborers can be calculated into the mediation where there are kid assurance concerns and they can give day in and day out intercession and common sense help. </a:t>
          </a:r>
          <a:endParaRPr lang="en-US" sz="1000" kern="1200"/>
        </a:p>
      </dsp:txBody>
      <dsp:txXfrm>
        <a:off x="5715039" y="17234"/>
        <a:ext cx="2597745" cy="1558647"/>
      </dsp:txXfrm>
    </dsp:sp>
    <dsp:sp modelId="{27A59397-FA5D-4062-A293-38D89E6113A6}">
      <dsp:nvSpPr>
        <dsp:cNvPr id="0" name=""/>
        <dsp:cNvSpPr/>
      </dsp:nvSpPr>
      <dsp:spPr>
        <a:xfrm>
          <a:off x="0" y="1835655"/>
          <a:ext cx="2597745" cy="1558647"/>
        </a:xfrm>
        <a:prstGeom prst="rect">
          <a:avLst/>
        </a:prstGeom>
        <a:solidFill>
          <a:schemeClr val="accent5">
            <a:hueOff val="-1139966"/>
            <a:satOff val="1839"/>
            <a:lumOff val="-447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Administrations furnished by master experts with a wide scope of ability and experience. </a:t>
          </a:r>
          <a:endParaRPr lang="en-US" sz="1000" kern="1200"/>
        </a:p>
      </dsp:txBody>
      <dsp:txXfrm>
        <a:off x="0" y="1835655"/>
        <a:ext cx="2597745" cy="1558647"/>
      </dsp:txXfrm>
    </dsp:sp>
    <dsp:sp modelId="{12AF59EF-B1C6-45B7-8A11-BE91AA16130F}">
      <dsp:nvSpPr>
        <dsp:cNvPr id="0" name=""/>
        <dsp:cNvSpPr/>
      </dsp:nvSpPr>
      <dsp:spPr>
        <a:xfrm>
          <a:off x="2857519" y="1835655"/>
          <a:ext cx="2597745" cy="1558647"/>
        </a:xfrm>
        <a:prstGeom prst="rect">
          <a:avLst/>
        </a:prstGeom>
        <a:solidFill>
          <a:schemeClr val="accent5">
            <a:hueOff val="-1519954"/>
            <a:satOff val="2452"/>
            <a:lumOff val="-596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With the help of MDT team the family can set goals for themselves, which can help the family to overcome the situation.( Wilis, 2021)</a:t>
          </a:r>
          <a:endParaRPr lang="en-US" sz="1000" kern="1200"/>
        </a:p>
      </dsp:txBody>
      <dsp:txXfrm>
        <a:off x="2857519" y="1835655"/>
        <a:ext cx="2597745" cy="1558647"/>
      </dsp:txXfrm>
    </dsp:sp>
    <dsp:sp modelId="{8709982D-C322-4704-8981-F3894627B50C}">
      <dsp:nvSpPr>
        <dsp:cNvPr id="0" name=""/>
        <dsp:cNvSpPr/>
      </dsp:nvSpPr>
      <dsp:spPr>
        <a:xfrm>
          <a:off x="5715039" y="1835655"/>
          <a:ext cx="2597745" cy="1558647"/>
        </a:xfrm>
        <a:prstGeom prst="rect">
          <a:avLst/>
        </a:prstGeom>
        <a:solidFill>
          <a:schemeClr val="accent5">
            <a:hueOff val="-1899943"/>
            <a:satOff val="3065"/>
            <a:lumOff val="-745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Paying attention to communication (Rip.org.uk, 2013)</a:t>
          </a:r>
          <a:endParaRPr lang="en-US" sz="1000" kern="1200"/>
        </a:p>
      </dsp:txBody>
      <dsp:txXfrm>
        <a:off x="5715039" y="1835655"/>
        <a:ext cx="2597745" cy="155864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37E040-347C-4329-A4C4-99B18A229C5F}" type="datetimeFigureOut">
              <a:rPr lang="en-GB"/>
              <a:t>09/07/2021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0A3B3B-4A02-49AD-9B49-E38B2739A5C9}" type="slidenum">
              <a:rPr lang="en-GB"/>
              <a:t>‹#›</a:t>
            </a:fld>
            <a:endParaRPr lang="en-GB"/>
          </a:p>
        </p:txBody>
      </p:sp>
    </p:spTree>
    <p:extLst>
      <p:ext uri="{BB962C8B-B14F-4D97-AF65-F5344CB8AC3E}">
        <p14:creationId xmlns:p14="http://schemas.microsoft.com/office/powerpoint/2010/main" val="1648431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40000"/>
              </a:lnSpc>
              <a:spcBef>
                <a:spcPts val="930"/>
              </a:spcBef>
              <a:buFont typeface="Arial,Sans-Serif"/>
              <a:buChar char="•"/>
            </a:pPr>
            <a:r>
              <a:rPr lang="en-GB"/>
              <a:t>Partner to the woman can come back and further abuse the mother, this will have a negative impact on the children's development and mental well-being.</a:t>
            </a:r>
            <a:endParaRPr lang="en-US"/>
          </a:p>
          <a:p>
            <a:pPr marL="285750" indent="-285750">
              <a:lnSpc>
                <a:spcPct val="140000"/>
              </a:lnSpc>
              <a:spcBef>
                <a:spcPts val="930"/>
              </a:spcBef>
              <a:buFont typeface="Arial,Sans-Serif"/>
              <a:buChar char="•"/>
            </a:pPr>
            <a:r>
              <a:rPr lang="en-GB"/>
              <a:t>Phycological impacts – Anxiety, depression, Trauma, behaviour (children can carry negative impact into adult life) mother could continue to put herself in unstable relationships because of her low self esteem and confidence.</a:t>
            </a:r>
            <a:endParaRPr lang="en-US"/>
          </a:p>
          <a:p>
            <a:pPr marL="285750" indent="-285750">
              <a:lnSpc>
                <a:spcPct val="140000"/>
              </a:lnSpc>
              <a:spcBef>
                <a:spcPts val="930"/>
              </a:spcBef>
              <a:buFont typeface="Arial,Sans-Serif"/>
              <a:buChar char="•"/>
            </a:pPr>
            <a:r>
              <a:rPr lang="en-GB">
                <a:cs typeface="Calibri"/>
              </a:rPr>
              <a:t>Misuse of money ( help budgeting and maybe accessing further benefits that she can claim example disability allowance )</a:t>
            </a:r>
          </a:p>
          <a:p>
            <a:pPr marL="285750" indent="-285750">
              <a:lnSpc>
                <a:spcPct val="140000"/>
              </a:lnSpc>
              <a:spcBef>
                <a:spcPts val="930"/>
              </a:spcBef>
              <a:buFont typeface="Arial,Sans-Serif"/>
              <a:buChar char="•"/>
            </a:pPr>
            <a:r>
              <a:rPr lang="en-GB"/>
              <a:t>Family has already had eldest son taken into care, so continued support to mother is needed so the needs are met for both herself and children to prevent children being taken into care.</a:t>
            </a:r>
            <a:endParaRPr lang="en-US"/>
          </a:p>
          <a:p>
            <a:pPr marL="285750" indent="-285750">
              <a:lnSpc>
                <a:spcPct val="140000"/>
              </a:lnSpc>
              <a:spcBef>
                <a:spcPts val="930"/>
              </a:spcBef>
              <a:buFont typeface="Arial,Sans-Serif"/>
              <a:buChar char="•"/>
            </a:pPr>
            <a:r>
              <a:rPr lang="en-GB">
                <a:cs typeface="Calibri"/>
              </a:rPr>
              <a:t>Phycological impacts – Anxiety, depression, Trauma, behaviour (children can carry negative impact into adult life) mother could continue to put herself in unstable relationships because of her low self esteem and confidence.</a:t>
            </a:r>
          </a:p>
          <a:p>
            <a:pPr marL="171450" indent="-171450">
              <a:lnSpc>
                <a:spcPct val="140000"/>
              </a:lnSpc>
              <a:spcBef>
                <a:spcPts val="930"/>
              </a:spcBef>
              <a:buFont typeface="Arial"/>
              <a:buChar char="•"/>
            </a:pPr>
            <a:r>
              <a:rPr lang="en-US"/>
              <a:t>The impact of being in the volatile home life and that these are not substantially damaging to him.</a:t>
            </a:r>
            <a:endParaRPr lang="en-US">
              <a:cs typeface="Calibri"/>
            </a:endParaRPr>
          </a:p>
          <a:p>
            <a:pPr marL="285750" indent="-285750">
              <a:lnSpc>
                <a:spcPct val="140000"/>
              </a:lnSpc>
              <a:spcBef>
                <a:spcPts val="930"/>
              </a:spcBef>
              <a:buFont typeface="Arial,Sans-Serif"/>
              <a:buChar char="•"/>
            </a:pPr>
            <a:r>
              <a:rPr lang="en-US"/>
              <a:t>Physical and psychological </a:t>
            </a:r>
            <a:endParaRPr lang="en-US">
              <a:cs typeface="Calibri"/>
            </a:endParaRPr>
          </a:p>
          <a:p>
            <a:pPr marL="285750" indent="-285750">
              <a:lnSpc>
                <a:spcPct val="140000"/>
              </a:lnSpc>
              <a:spcBef>
                <a:spcPts val="930"/>
              </a:spcBef>
              <a:buFont typeface="Arial,Sans-Serif"/>
              <a:buChar char="•"/>
            </a:pPr>
            <a:r>
              <a:rPr lang="en-US"/>
              <a:t>Educational </a:t>
            </a:r>
            <a:endParaRPr lang="en-US">
              <a:cs typeface="Calibri"/>
            </a:endParaRPr>
          </a:p>
          <a:p>
            <a:pPr marL="285750" indent="-285750">
              <a:lnSpc>
                <a:spcPct val="140000"/>
              </a:lnSpc>
              <a:spcBef>
                <a:spcPts val="930"/>
              </a:spcBef>
              <a:buFont typeface="Arial,Sans-Serif"/>
              <a:buChar char="•"/>
            </a:pPr>
            <a:r>
              <a:rPr lang="en-US"/>
              <a:t>Missed hospital and doctor appointments </a:t>
            </a:r>
            <a:endParaRPr lang="en-US">
              <a:cs typeface="Calibri"/>
            </a:endParaRPr>
          </a:p>
          <a:p>
            <a:pPr marL="285750" indent="-285750">
              <a:lnSpc>
                <a:spcPct val="140000"/>
              </a:lnSpc>
              <a:spcBef>
                <a:spcPts val="930"/>
              </a:spcBef>
              <a:buFont typeface="Arial,Sans-Serif"/>
              <a:buChar char="•"/>
            </a:pPr>
            <a:r>
              <a:rPr lang="en-US"/>
              <a:t>Overall well being</a:t>
            </a:r>
            <a:endParaRPr lang="en-US">
              <a:cs typeface="Calibri"/>
            </a:endParaRPr>
          </a:p>
          <a:p>
            <a:pPr marL="171450" indent="-171450">
              <a:buFont typeface="Arial"/>
              <a:buChar char="•"/>
            </a:pPr>
            <a:r>
              <a:rPr lang="en-US"/>
              <a:t>These needs needed to be met by the mother and care </a:t>
            </a:r>
            <a:r>
              <a:rPr lang="en-US" err="1"/>
              <a:t>proffessions</a:t>
            </a:r>
            <a:r>
              <a:rPr lang="en-US"/>
              <a:t> and have to adhere to The children and family act 2014 and other </a:t>
            </a:r>
            <a:r>
              <a:rPr lang="en-US" err="1"/>
              <a:t>legislatioins</a:t>
            </a:r>
            <a:r>
              <a:rPr lang="en-US"/>
              <a:t> such as the  equality act 2010, disability act 2010  education act 1996. This is to Ensure that the child and mother has their view wishes and feelings </a:t>
            </a:r>
            <a:r>
              <a:rPr lang="en-US" err="1"/>
              <a:t>liostened</a:t>
            </a:r>
            <a:r>
              <a:rPr lang="en-US"/>
              <a:t> to, allowing them to participate in the decision making, providing suitable information and support.</a:t>
            </a:r>
          </a:p>
          <a:p>
            <a:pPr marL="171450" indent="-171450">
              <a:buFont typeface="Arial"/>
              <a:buChar char="•"/>
            </a:pPr>
            <a:r>
              <a:rPr lang="en-US"/>
              <a:t>Ensuring the young boy was able to meet his development goals in the correct </a:t>
            </a:r>
            <a:r>
              <a:rPr lang="en-US" err="1"/>
              <a:t>enviroment</a:t>
            </a:r>
            <a:r>
              <a:rPr lang="en-US"/>
              <a:t> with his educational and other needs. Having a ENC  (Education health and care) assessment and plan put in place. This would be reviewed.</a:t>
            </a:r>
          </a:p>
          <a:p>
            <a:pPr marL="171450" indent="-171450">
              <a:buFont typeface="Arial"/>
              <a:buChar char="•"/>
            </a:pPr>
            <a:r>
              <a:rPr lang="en-US"/>
              <a:t>Impact on mother and siblings </a:t>
            </a:r>
          </a:p>
          <a:p>
            <a:pPr marL="171450" indent="-171450">
              <a:lnSpc>
                <a:spcPct val="140000"/>
              </a:lnSpc>
              <a:spcBef>
                <a:spcPts val="930"/>
              </a:spcBef>
              <a:buFont typeface="Arial"/>
              <a:buChar char="•"/>
            </a:pPr>
            <a:r>
              <a:rPr lang="en-US"/>
              <a:t>Impact of disability on mother and siblings.</a:t>
            </a:r>
            <a:endParaRPr lang="en-US">
              <a:cs typeface="Calibri"/>
            </a:endParaRPr>
          </a:p>
          <a:p>
            <a:pPr marL="285750" indent="-285750">
              <a:lnSpc>
                <a:spcPct val="140000"/>
              </a:lnSpc>
              <a:spcBef>
                <a:spcPts val="930"/>
              </a:spcBef>
              <a:buFont typeface="Arial,Sans-Serif"/>
              <a:buChar char="•"/>
            </a:pPr>
            <a:r>
              <a:rPr lang="en-US"/>
              <a:t>Affect decisions about work.</a:t>
            </a:r>
            <a:endParaRPr lang="en-US">
              <a:cs typeface="Calibri"/>
            </a:endParaRPr>
          </a:p>
          <a:p>
            <a:pPr marL="285750" indent="-285750">
              <a:lnSpc>
                <a:spcPct val="140000"/>
              </a:lnSpc>
              <a:spcBef>
                <a:spcPts val="930"/>
              </a:spcBef>
              <a:buFont typeface="Arial,Sans-Serif"/>
              <a:buChar char="•"/>
            </a:pP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F0A3B3B-4A02-49AD-9B49-E38B2739A5C9}" type="slidenum">
              <a:rPr lang="en-GB"/>
              <a:t>5</a:t>
            </a:fld>
            <a:endParaRPr lang="en-GB"/>
          </a:p>
        </p:txBody>
      </p:sp>
    </p:spTree>
    <p:extLst>
      <p:ext uri="{BB962C8B-B14F-4D97-AF65-F5344CB8AC3E}">
        <p14:creationId xmlns:p14="http://schemas.microsoft.com/office/powerpoint/2010/main" val="528333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Social worker</a:t>
            </a:r>
            <a:r>
              <a:rPr lang="en-US">
                <a:cs typeface="Calibri"/>
              </a:rPr>
              <a:t> - Ensuring that all children and young adults are save and continue to stay safe. Identifying the needs of the children young people, families and </a:t>
            </a:r>
            <a:r>
              <a:rPr lang="en-US" err="1">
                <a:cs typeface="Calibri"/>
              </a:rPr>
              <a:t>carers</a:t>
            </a:r>
            <a:r>
              <a:rPr lang="en-US">
                <a:cs typeface="Calibri"/>
              </a:rPr>
              <a:t>. Having a quick response including all teams that will help and ensure the family gets the right help early to prevent any further problems leading to more intervention. Leaving care transition for eldest son.</a:t>
            </a:r>
          </a:p>
          <a:p>
            <a:r>
              <a:rPr lang="en-US">
                <a:cs typeface="Calibri"/>
              </a:rPr>
              <a:t>Ensuring that all children have a chance of success no matter their background. Provide a cohesive partnerships with multi-disciplinary teams, so children and families can have the best chance in life enabling them to access resources needed,</a:t>
            </a:r>
          </a:p>
          <a:p>
            <a:endParaRPr lang="en-US">
              <a:cs typeface="Calibri"/>
            </a:endParaRPr>
          </a:p>
        </p:txBody>
      </p:sp>
      <p:sp>
        <p:nvSpPr>
          <p:cNvPr id="4" name="Slide Number Placeholder 3"/>
          <p:cNvSpPr>
            <a:spLocks noGrp="1"/>
          </p:cNvSpPr>
          <p:nvPr>
            <p:ph type="sldNum" sz="quarter" idx="5"/>
          </p:nvPr>
        </p:nvSpPr>
        <p:spPr/>
        <p:txBody>
          <a:bodyPr/>
          <a:lstStyle/>
          <a:p>
            <a:fld id="{5F0A3B3B-4A02-49AD-9B49-E38B2739A5C9}" type="slidenum">
              <a:rPr lang="en-GB"/>
              <a:t>13</a:t>
            </a:fld>
            <a:endParaRPr lang="en-GB"/>
          </a:p>
        </p:txBody>
      </p:sp>
    </p:spTree>
    <p:extLst>
      <p:ext uri="{BB962C8B-B14F-4D97-AF65-F5344CB8AC3E}">
        <p14:creationId xmlns:p14="http://schemas.microsoft.com/office/powerpoint/2010/main" val="3798384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5F0A3B3B-4A02-49AD-9B49-E38B2739A5C9}" type="slidenum">
              <a:rPr lang="en-GB"/>
              <a:t>18</a:t>
            </a:fld>
            <a:endParaRPr lang="en-GB"/>
          </a:p>
        </p:txBody>
      </p:sp>
    </p:spTree>
    <p:extLst>
      <p:ext uri="{BB962C8B-B14F-4D97-AF65-F5344CB8AC3E}">
        <p14:creationId xmlns:p14="http://schemas.microsoft.com/office/powerpoint/2010/main" val="3693679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7/9/2021</a:t>
            </a:fld>
            <a:endParaRPr lang="en-US"/>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278746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7/9/2021</a:t>
            </a:fld>
            <a:endParaRPr lang="en-US"/>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822754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7/9/2021</a:t>
            </a:fld>
            <a:endParaRPr lang="en-US"/>
          </a:p>
        </p:txBody>
      </p:sp>
    </p:spTree>
    <p:extLst>
      <p:ext uri="{BB962C8B-B14F-4D97-AF65-F5344CB8AC3E}">
        <p14:creationId xmlns:p14="http://schemas.microsoft.com/office/powerpoint/2010/main" val="1536137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7/9/2021</a:t>
            </a:fld>
            <a:endParaRPr lang="en-US"/>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414078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7/9/2021</a:t>
            </a:fld>
            <a:endParaRPr lang="en-US"/>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58732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7/9/2021</a:t>
            </a:fld>
            <a:endParaRPr lang="en-US"/>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386552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7/9/2021</a:t>
            </a:fld>
            <a:endParaRPr lang="en-US"/>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296541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7/9/2021</a:t>
            </a:fld>
            <a:endParaRPr lang="en-US"/>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926014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7/9/2021</a:t>
            </a:fld>
            <a:endParaRPr lang="en-US"/>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616404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7/9/2021</a:t>
            </a:fld>
            <a:endParaRPr lang="en-US"/>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8813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7/9/2021</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087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7/9/2021</a:t>
            </a:fld>
            <a:endParaRPr lang="en-US"/>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232317"/>
      </p:ext>
    </p:extLst>
  </p:cSld>
  <p:clrMap bg1="lt1" tx1="dk1" bg2="lt2" tx2="dk2" accent1="accent1" accent2="accent2" accent3="accent3" accent4="accent4" accent5="accent5" accent6="accent6" hlink="hlink" folHlink="folHlink"/>
  <p:sldLayoutIdLst>
    <p:sldLayoutId id="2147484047" r:id="rId1"/>
    <p:sldLayoutId id="2147484048" r:id="rId2"/>
    <p:sldLayoutId id="2147484049" r:id="rId3"/>
    <p:sldLayoutId id="2147484050" r:id="rId4"/>
    <p:sldLayoutId id="2147484051" r:id="rId5"/>
    <p:sldLayoutId id="2147484045" r:id="rId6"/>
    <p:sldLayoutId id="2147484041" r:id="rId7"/>
    <p:sldLayoutId id="2147484042" r:id="rId8"/>
    <p:sldLayoutId id="2147484043" r:id="rId9"/>
    <p:sldLayoutId id="2147484044" r:id="rId10"/>
    <p:sldLayoutId id="2147484046"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leadershipfreak.wordpress.com/2012/07/11/women-dont-take-risks-like-men/" TargetMode="External"/><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ravelpa.co.za/services/" TargetMode="External"/><Relationship Id="rId2" Type="http://schemas.openxmlformats.org/officeDocument/2006/relationships/image" Target="../media/image10.pn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kingsfund.org.uk/sites/default/files/Case-Management-paper-The-Kings-Fund-Paper-November-2011_0.pdf" TargetMode="External"/><Relationship Id="rId3" Type="http://schemas.openxmlformats.org/officeDocument/2006/relationships/hyperlink" Target="https://www.england.nhs.uk/wp-content/uploads/2015/07/safeguarding-children-young-people-adults-at-risk-saaf.pdf" TargetMode="External"/><Relationship Id="rId7" Type="http://schemas.openxmlformats.org/officeDocument/2006/relationships/hyperlink" Target="https://fosteringandadoption.rip.org.uk/topics/10-multidisciplinary-working/" TargetMode="External"/><Relationship Id="rId2" Type="http://schemas.openxmlformats.org/officeDocument/2006/relationships/hyperlink" Target="https://www.england.nhs.uk/wp-content/uploads/2015/01/mdt-dev-guid-flat-fin.pdf" TargetMode="External"/><Relationship Id="rId1" Type="http://schemas.openxmlformats.org/officeDocument/2006/relationships/slideLayout" Target="../slideLayouts/slideLayout7.xml"/><Relationship Id="rId6" Type="http://schemas.openxmlformats.org/officeDocument/2006/relationships/hyperlink" Target="https://www.rcpsych.ac.uk/mental-health/parents-and-young-people/information-for-parents-and-carers/domestic-violence-and-abuse-effects-on-children" TargetMode="External"/><Relationship Id="rId5" Type="http://schemas.openxmlformats.org/officeDocument/2006/relationships/hyperlink" Target="https://councilfordisabledchildren.org.uk/sites/default/files/uploads/documents/import/ChildrenAndFamiliesActBrief.pdf" TargetMode="External"/><Relationship Id="rId4" Type="http://schemas.openxmlformats.org/officeDocument/2006/relationships/hyperlink" Target="https://www.ratelab.ca/wp-content/uploads/2016/06/High-Risk.jpg" TargetMode="External"/><Relationship Id="rId9" Type="http://schemas.openxmlformats.org/officeDocument/2006/relationships/hyperlink" Target="https://www.scie.org.uk/integrated-care/research-practice/activities/multidisciplinary-team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www.eprocurement/" TargetMode="External"/><Relationship Id="rId2" Type="http://schemas.openxmlformats.org/officeDocument/2006/relationships/hyperlink" Target="http://www.cdc.gov"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67" name="Straight Connector 66">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69" name="Rectangle 6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Gradient pastel colours on a top view">
            <a:extLst>
              <a:ext uri="{FF2B5EF4-FFF2-40B4-BE49-F238E27FC236}">
                <a16:creationId xmlns:a16="http://schemas.microsoft.com/office/drawing/2014/main" id="{75FF18E5-6480-4307-8049-9D3B6928E089}"/>
              </a:ext>
            </a:extLst>
          </p:cNvPr>
          <p:cNvPicPr>
            <a:picLocks noChangeAspect="1"/>
          </p:cNvPicPr>
          <p:nvPr/>
        </p:nvPicPr>
        <p:blipFill rotWithShape="1">
          <a:blip r:embed="rId2"/>
          <a:srcRect l="13497" r="13495" b="-2"/>
          <a:stretch/>
        </p:blipFill>
        <p:spPr>
          <a:xfrm>
            <a:off x="7304496" y="1"/>
            <a:ext cx="4887504"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71" name="Freeform: Shape 7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73" name="Freeform: Shape 72">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5" name="Freeform: Shape 7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p:cNvSpPr>
            <a:spLocks noGrp="1"/>
          </p:cNvSpPr>
          <p:nvPr>
            <p:ph type="ctrTitle"/>
          </p:nvPr>
        </p:nvSpPr>
        <p:spPr>
          <a:xfrm>
            <a:off x="288027" y="76173"/>
            <a:ext cx="6893600" cy="1177692"/>
          </a:xfrm>
        </p:spPr>
        <p:txBody>
          <a:bodyPr vert="horz" lIns="109728" tIns="109728" rIns="109728" bIns="91440" rtlCol="0" anchor="b">
            <a:normAutofit/>
          </a:bodyPr>
          <a:lstStyle/>
          <a:p>
            <a:pPr algn="ctr"/>
            <a:r>
              <a:rPr lang="en-US" sz="1800">
                <a:solidFill>
                  <a:schemeClr val="tx1">
                    <a:lumMod val="75000"/>
                    <a:lumOff val="25000"/>
                  </a:schemeClr>
                </a:solidFill>
                <a:latin typeface="Arial"/>
                <a:cs typeface="Arial"/>
              </a:rPr>
              <a:t>Family D</a:t>
            </a:r>
            <a:br>
              <a:rPr lang="en-US" sz="1800">
                <a:latin typeface="Arial"/>
              </a:rPr>
            </a:br>
            <a:r>
              <a:rPr lang="en-US" sz="1800">
                <a:solidFill>
                  <a:schemeClr val="tx1">
                    <a:lumMod val="75000"/>
                    <a:lumOff val="25000"/>
                  </a:schemeClr>
                </a:solidFill>
                <a:latin typeface="Arial"/>
                <a:cs typeface="Arial"/>
              </a:rPr>
              <a:t>Neighborhood Services (Housing needs services)</a:t>
            </a:r>
            <a:endParaRPr lang="en-US" sz="1800">
              <a:solidFill>
                <a:schemeClr val="tx1">
                  <a:lumMod val="75000"/>
                  <a:lumOff val="25000"/>
                </a:schemeClr>
              </a:solidFill>
              <a:latin typeface="Arial"/>
              <a:ea typeface="Meiryo"/>
              <a:cs typeface="Arial"/>
            </a:endParaRPr>
          </a:p>
        </p:txBody>
      </p:sp>
      <p:sp>
        <p:nvSpPr>
          <p:cNvPr id="3" name="Subtitle 2"/>
          <p:cNvSpPr>
            <a:spLocks noGrp="1"/>
          </p:cNvSpPr>
          <p:nvPr>
            <p:ph type="subTitle" idx="1"/>
          </p:nvPr>
        </p:nvSpPr>
        <p:spPr>
          <a:xfrm>
            <a:off x="830831" y="2626697"/>
            <a:ext cx="5368525" cy="3651250"/>
          </a:xfrm>
        </p:spPr>
        <p:txBody>
          <a:bodyPr vert="horz" lIns="109728" tIns="109728" rIns="109728" bIns="91440" rtlCol="0" anchor="t">
            <a:noAutofit/>
          </a:bodyPr>
          <a:lstStyle/>
          <a:p>
            <a:pPr algn="just"/>
            <a:r>
              <a:rPr lang="en-US" sz="1600">
                <a:solidFill>
                  <a:schemeClr val="tx1"/>
                </a:solidFill>
                <a:latin typeface="Arial"/>
                <a:cs typeface="Arial"/>
              </a:rPr>
              <a:t>Chantelle Simmonds - 1914402</a:t>
            </a:r>
            <a:endParaRPr lang="en-US" sz="1600">
              <a:solidFill>
                <a:schemeClr val="tx1"/>
              </a:solidFill>
              <a:latin typeface="Arial"/>
              <a:ea typeface="Meiryo"/>
              <a:cs typeface="Arial"/>
            </a:endParaRPr>
          </a:p>
          <a:p>
            <a:pPr algn="just"/>
            <a:r>
              <a:rPr lang="en-US" sz="1600">
                <a:solidFill>
                  <a:schemeClr val="tx1"/>
                </a:solidFill>
                <a:latin typeface="Arial"/>
                <a:cs typeface="Arial"/>
              </a:rPr>
              <a:t>Halima Rahman - 1914950</a:t>
            </a:r>
            <a:endParaRPr lang="en-US" sz="1600">
              <a:solidFill>
                <a:schemeClr val="tx1"/>
              </a:solidFill>
              <a:latin typeface="Arial"/>
              <a:ea typeface="Meiryo"/>
              <a:cs typeface="Arial"/>
            </a:endParaRPr>
          </a:p>
          <a:p>
            <a:pPr algn="just"/>
            <a:r>
              <a:rPr lang="en-US" sz="1600">
                <a:solidFill>
                  <a:schemeClr val="tx1"/>
                </a:solidFill>
                <a:latin typeface="Arial"/>
                <a:cs typeface="Arial"/>
              </a:rPr>
              <a:t>Ionut Sacalus - 1907523</a:t>
            </a:r>
            <a:endParaRPr lang="en-US" sz="1600">
              <a:solidFill>
                <a:schemeClr val="tx1"/>
              </a:solidFill>
              <a:latin typeface="Arial"/>
              <a:ea typeface="Meiryo"/>
              <a:cs typeface="Arial"/>
            </a:endParaRPr>
          </a:p>
          <a:p>
            <a:pPr algn="just"/>
            <a:r>
              <a:rPr lang="en-US" sz="1600">
                <a:solidFill>
                  <a:schemeClr val="tx1"/>
                </a:solidFill>
                <a:latin typeface="Arial"/>
                <a:ea typeface="Meiryo"/>
                <a:cs typeface="Arial"/>
              </a:rPr>
              <a:t>Nikole Atkinson - 1910236 </a:t>
            </a:r>
          </a:p>
          <a:p>
            <a:pPr algn="just"/>
            <a:r>
              <a:rPr lang="en-US" sz="1600">
                <a:solidFill>
                  <a:schemeClr val="tx1"/>
                </a:solidFill>
                <a:latin typeface="Arial"/>
                <a:cs typeface="Arial"/>
              </a:rPr>
              <a:t>Shana Rankin- 1912354</a:t>
            </a:r>
            <a:endParaRPr lang="en-US" sz="1600">
              <a:solidFill>
                <a:schemeClr val="tx1"/>
              </a:solidFill>
              <a:latin typeface="Arial"/>
              <a:ea typeface="Meiryo"/>
              <a:cs typeface="Arial"/>
            </a:endParaRPr>
          </a:p>
          <a:p>
            <a:pPr algn="just"/>
            <a:r>
              <a:rPr lang="en-US" sz="1600">
                <a:solidFill>
                  <a:schemeClr val="tx1"/>
                </a:solidFill>
                <a:latin typeface="Arial"/>
                <a:cs typeface="Arial"/>
              </a:rPr>
              <a:t>Sofia Sacalus - 1907696</a:t>
            </a:r>
            <a:endParaRPr lang="en-US" sz="1600">
              <a:solidFill>
                <a:schemeClr val="tx1"/>
              </a:solidFill>
              <a:latin typeface="Arial"/>
              <a:ea typeface="Meiryo"/>
              <a:cs typeface="Arial"/>
            </a:endParaRPr>
          </a:p>
          <a:p>
            <a:pPr algn="just"/>
            <a:r>
              <a:rPr lang="en-US" sz="1600">
                <a:solidFill>
                  <a:schemeClr val="tx1"/>
                </a:solidFill>
                <a:latin typeface="Arial"/>
                <a:cs typeface="Arial"/>
              </a:rPr>
              <a:t>Theresa Reynolds- 1912751</a:t>
            </a:r>
            <a:endParaRPr lang="en-US" sz="1600">
              <a:solidFill>
                <a:schemeClr val="tx1"/>
              </a:solidFill>
              <a:latin typeface="Arial"/>
              <a:ea typeface="Meiryo"/>
              <a:cs typeface="Arial"/>
            </a:endParaRPr>
          </a:p>
          <a:p>
            <a:pPr algn="just"/>
            <a:endParaRPr lang="en-US" sz="1900" b="1">
              <a:solidFill>
                <a:schemeClr val="tx1">
                  <a:lumMod val="75000"/>
                  <a:lumOff val="25000"/>
                </a:schemeClr>
              </a:solidFill>
              <a:latin typeface="Arial"/>
              <a:ea typeface="Meiryo"/>
              <a:cs typeface="Arial"/>
            </a:endParaRPr>
          </a:p>
          <a:p>
            <a:pPr algn="just"/>
            <a:endParaRPr lang="en-US" sz="1900" b="1">
              <a:solidFill>
                <a:schemeClr val="tx1">
                  <a:lumMod val="75000"/>
                  <a:lumOff val="25000"/>
                </a:schemeClr>
              </a:solidFill>
              <a:latin typeface="Arial"/>
              <a:cs typeface="Arial"/>
            </a:endParaRPr>
          </a:p>
          <a:p>
            <a:endParaRPr lang="en-US" sz="1900">
              <a:solidFill>
                <a:schemeClr val="tx1">
                  <a:lumMod val="75000"/>
                  <a:lumOff val="25000"/>
                </a:schemeClr>
              </a:solidFill>
            </a:endParaRPr>
          </a:p>
          <a:p>
            <a:endParaRPr lang="en-US" sz="1900">
              <a:solidFill>
                <a:schemeClr val="tx1">
                  <a:lumMod val="75000"/>
                  <a:lumOff val="25000"/>
                </a:schemeClr>
              </a:solidFill>
            </a:endParaRPr>
          </a:p>
        </p:txBody>
      </p:sp>
      <p:sp>
        <p:nvSpPr>
          <p:cNvPr id="5" name="TextBox 4">
            <a:extLst>
              <a:ext uri="{FF2B5EF4-FFF2-40B4-BE49-F238E27FC236}">
                <a16:creationId xmlns:a16="http://schemas.microsoft.com/office/drawing/2014/main" id="{5F4A4E72-BD0D-42FD-93E9-4CD42816E806}"/>
              </a:ext>
            </a:extLst>
          </p:cNvPr>
          <p:cNvSpPr txBox="1"/>
          <p:nvPr/>
        </p:nvSpPr>
        <p:spPr>
          <a:xfrm>
            <a:off x="7766271" y="2623186"/>
            <a:ext cx="4492052" cy="38625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000">
                <a:latin typeface="Arial"/>
                <a:ea typeface="Meiryo"/>
                <a:cs typeface="Arial"/>
              </a:rPr>
              <a:t>Health and Social Care HND/BSC</a:t>
            </a:r>
          </a:p>
          <a:p>
            <a:pPr>
              <a:spcAft>
                <a:spcPts val="600"/>
              </a:spcAft>
            </a:pPr>
            <a:endParaRPr lang="en-GB" sz="2000">
              <a:latin typeface="Arial"/>
              <a:ea typeface="Meiryo"/>
              <a:cs typeface="Arial"/>
            </a:endParaRPr>
          </a:p>
          <a:p>
            <a:pPr>
              <a:spcAft>
                <a:spcPts val="600"/>
              </a:spcAft>
            </a:pPr>
            <a:r>
              <a:rPr lang="en-GB" sz="2000">
                <a:latin typeface="Arial"/>
                <a:ea typeface="Meiryo"/>
                <a:cs typeface="Arial"/>
              </a:rPr>
              <a:t>Module: BMHP5004_BIRM</a:t>
            </a:r>
          </a:p>
          <a:p>
            <a:pPr>
              <a:spcAft>
                <a:spcPts val="600"/>
              </a:spcAft>
            </a:pPr>
            <a:endParaRPr lang="en-GB" sz="2000">
              <a:latin typeface="Arial"/>
              <a:ea typeface="Meiryo"/>
              <a:cs typeface="Arial"/>
            </a:endParaRPr>
          </a:p>
          <a:p>
            <a:pPr>
              <a:spcAft>
                <a:spcPts val="600"/>
              </a:spcAft>
            </a:pPr>
            <a:r>
              <a:rPr lang="en-GB" sz="2000">
                <a:latin typeface="Arial"/>
                <a:ea typeface="Meiryo"/>
                <a:cs typeface="Arial"/>
              </a:rPr>
              <a:t>Assignment Title: Group Presentation</a:t>
            </a:r>
          </a:p>
          <a:p>
            <a:pPr>
              <a:spcAft>
                <a:spcPts val="600"/>
              </a:spcAft>
            </a:pPr>
            <a:endParaRPr lang="en-GB" sz="2000">
              <a:latin typeface="Arial"/>
              <a:ea typeface="Meiryo"/>
              <a:cs typeface="Arial"/>
            </a:endParaRPr>
          </a:p>
          <a:p>
            <a:pPr>
              <a:spcAft>
                <a:spcPts val="600"/>
              </a:spcAft>
            </a:pPr>
            <a:r>
              <a:rPr lang="en-GB" sz="2000">
                <a:latin typeface="Arial"/>
                <a:ea typeface="Meiryo"/>
                <a:cs typeface="Arial"/>
              </a:rPr>
              <a:t>Lecture: </a:t>
            </a:r>
            <a:r>
              <a:rPr lang="en-GB" sz="2000" err="1">
                <a:latin typeface="Arial"/>
                <a:ea typeface="Meiryo"/>
                <a:cs typeface="Arial"/>
              </a:rPr>
              <a:t>Dr.</a:t>
            </a:r>
            <a:r>
              <a:rPr lang="en-GB" sz="2000">
                <a:latin typeface="Arial"/>
                <a:ea typeface="Meiryo"/>
                <a:cs typeface="Arial"/>
              </a:rPr>
              <a:t> </a:t>
            </a:r>
            <a:r>
              <a:rPr lang="en-GB" sz="2000" err="1">
                <a:latin typeface="Arial"/>
                <a:ea typeface="Meiryo"/>
                <a:cs typeface="Arial"/>
              </a:rPr>
              <a:t>Crisford</a:t>
            </a:r>
            <a:r>
              <a:rPr lang="en-GB" sz="2000">
                <a:latin typeface="Arial"/>
                <a:ea typeface="Meiryo"/>
                <a:cs typeface="Arial"/>
              </a:rPr>
              <a:t> </a:t>
            </a:r>
            <a:r>
              <a:rPr lang="en-GB" sz="2000" err="1">
                <a:latin typeface="Arial"/>
                <a:ea typeface="Meiryo"/>
                <a:cs typeface="Arial"/>
              </a:rPr>
              <a:t>Chogugudza</a:t>
            </a:r>
            <a:endParaRPr lang="en-GB" sz="2000">
              <a:latin typeface="Arial"/>
              <a:ea typeface="Meiryo"/>
              <a:cs typeface="Arial"/>
            </a:endParaRPr>
          </a:p>
          <a:p>
            <a:pPr>
              <a:spcAft>
                <a:spcPts val="600"/>
              </a:spcAft>
            </a:pPr>
            <a:endParaRPr lang="en-GB" sz="2000">
              <a:latin typeface="Arial"/>
              <a:ea typeface="Meiryo"/>
              <a:cs typeface="Arial"/>
            </a:endParaRPr>
          </a:p>
          <a:p>
            <a:pPr>
              <a:spcAft>
                <a:spcPts val="600"/>
              </a:spcAft>
            </a:pPr>
            <a:r>
              <a:rPr lang="en-GB" sz="2000">
                <a:latin typeface="Arial"/>
                <a:ea typeface="Meiryo"/>
                <a:cs typeface="Arial"/>
              </a:rPr>
              <a:t>Date: 16th July 2021</a:t>
            </a:r>
          </a:p>
          <a:p>
            <a:pPr>
              <a:spcAft>
                <a:spcPts val="600"/>
              </a:spcAft>
            </a:pPr>
            <a:endParaRPr lang="en-GB" sz="2000">
              <a:latin typeface="Arial"/>
              <a:ea typeface="Meiryo"/>
              <a:cs typeface="Aria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4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400"/>
                                        <p:tgtEl>
                                          <p:spTgt spid="3">
                                            <p:txEl>
                                              <p:pRg st="3" end="3"/>
                                            </p:txEl>
                                          </p:spTgt>
                                        </p:tgtEl>
                                      </p:cBhvr>
                                    </p:animEffect>
                                  </p:childTnLst>
                                </p:cTn>
                              </p:par>
                              <p:par>
                                <p:cTn id="21" presetID="10" presetClass="entr" presetSubtype="0" fill="hold" grpId="0" nodeType="withEffect">
                                  <p:stCondLst>
                                    <p:cond delay="2000"/>
                                  </p:stCondLst>
                                  <p:iterate type="lt">
                                    <p:tmPct val="10000"/>
                                  </p:iterate>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400"/>
                                        <p:tgtEl>
                                          <p:spTgt spid="3">
                                            <p:txEl>
                                              <p:pRg st="4" end="4"/>
                                            </p:txEl>
                                          </p:spTgt>
                                        </p:tgtEl>
                                      </p:cBhvr>
                                    </p:animEffect>
                                  </p:childTnLst>
                                </p:cTn>
                              </p:par>
                              <p:par>
                                <p:cTn id="24" presetID="10" presetClass="entr" presetSubtype="0" fill="hold" grpId="0" nodeType="withEffect">
                                  <p:stCondLst>
                                    <p:cond delay="2000"/>
                                  </p:stCondLst>
                                  <p:iterate type="lt">
                                    <p:tmPct val="10000"/>
                                  </p:iterate>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400"/>
                                        <p:tgtEl>
                                          <p:spTgt spid="3">
                                            <p:txEl>
                                              <p:pRg st="5" end="5"/>
                                            </p:txEl>
                                          </p:spTgt>
                                        </p:tgtEl>
                                      </p:cBhvr>
                                    </p:animEffect>
                                  </p:childTnLst>
                                </p:cTn>
                              </p:par>
                              <p:par>
                                <p:cTn id="27" presetID="10" presetClass="entr" presetSubtype="0" fill="hold" grpId="0" nodeType="withEffect">
                                  <p:stCondLst>
                                    <p:cond delay="2000"/>
                                  </p:stCondLst>
                                  <p:iterate type="lt">
                                    <p:tmPct val="10000"/>
                                  </p:iterate>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400"/>
                                        <p:tgtEl>
                                          <p:spTgt spid="3">
                                            <p:txEl>
                                              <p:pRg st="6" end="6"/>
                                            </p:txEl>
                                          </p:spTgt>
                                        </p:tgtEl>
                                      </p:cBhvr>
                                    </p:animEffect>
                                  </p:childTnLst>
                                </p:cTn>
                              </p:par>
                              <p:par>
                                <p:cTn id="30" presetID="10" presetClass="entr" presetSubtype="0" fill="hold" grpId="0" nodeType="withEffect">
                                  <p:stCondLst>
                                    <p:cond delay="1000"/>
                                  </p:stCondLst>
                                  <p:iterate type="lt">
                                    <p:tmPct val="10000"/>
                                  </p:iterate>
                                  <p:childTnLst>
                                    <p:set>
                                      <p:cBhvr>
                                        <p:cTn id="31" dur="1" fill="hold">
                                          <p:stCondLst>
                                            <p:cond delay="0"/>
                                          </p:stCondLst>
                                        </p:cTn>
                                        <p:tgtEl>
                                          <p:spTgt spid="2"/>
                                        </p:tgtEl>
                                        <p:attrNameLst>
                                          <p:attrName>style.visibility</p:attrName>
                                        </p:attrNameLst>
                                      </p:cBhvr>
                                      <p:to>
                                        <p:strVal val="visible"/>
                                      </p:to>
                                    </p:set>
                                    <p:animEffect transition="in" filter="fade">
                                      <p:cBhvr>
                                        <p:cTn id="32"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35A79E-1DC6-4255-9D26-2A9041BC418B}"/>
              </a:ext>
            </a:extLst>
          </p:cNvPr>
          <p:cNvSpPr>
            <a:spLocks noGrp="1"/>
          </p:cNvSpPr>
          <p:nvPr>
            <p:ph sz="half" idx="2"/>
          </p:nvPr>
        </p:nvSpPr>
        <p:spPr/>
        <p:txBody>
          <a:bodyPr vert="horz" lIns="109728" tIns="109728" rIns="109728" bIns="91440" rtlCol="0" anchor="t">
            <a:normAutofit/>
          </a:bodyPr>
          <a:lstStyle/>
          <a:p>
            <a:r>
              <a:rPr lang="en-US">
                <a:ea typeface="Meiryo"/>
              </a:rPr>
              <a:t>Family </a:t>
            </a:r>
          </a:p>
        </p:txBody>
      </p:sp>
      <p:sp>
        <p:nvSpPr>
          <p:cNvPr id="4" name="Text Placeholder 3">
            <a:extLst>
              <a:ext uri="{FF2B5EF4-FFF2-40B4-BE49-F238E27FC236}">
                <a16:creationId xmlns:a16="http://schemas.microsoft.com/office/drawing/2014/main" id="{7B254C7D-0175-47B6-98AC-1A9710D7078F}"/>
              </a:ext>
            </a:extLst>
          </p:cNvPr>
          <p:cNvSpPr>
            <a:spLocks noGrp="1"/>
          </p:cNvSpPr>
          <p:nvPr>
            <p:ph type="body" sz="quarter" idx="3"/>
          </p:nvPr>
        </p:nvSpPr>
        <p:spPr/>
        <p:txBody>
          <a:bodyPr/>
          <a:lstStyle/>
          <a:p>
            <a:endParaRPr lang="en-US"/>
          </a:p>
        </p:txBody>
      </p:sp>
      <p:sp>
        <p:nvSpPr>
          <p:cNvPr id="5" name="Content Placeholder 4">
            <a:extLst>
              <a:ext uri="{FF2B5EF4-FFF2-40B4-BE49-F238E27FC236}">
                <a16:creationId xmlns:a16="http://schemas.microsoft.com/office/drawing/2014/main" id="{8CBC9ABD-CFC5-447C-A0AE-3F32C50B8F71}"/>
              </a:ext>
            </a:extLst>
          </p:cNvPr>
          <p:cNvSpPr>
            <a:spLocks noGrp="1"/>
          </p:cNvSpPr>
          <p:nvPr>
            <p:ph sz="quarter" idx="4"/>
          </p:nvPr>
        </p:nvSpPr>
        <p:spPr/>
        <p:txBody>
          <a:bodyPr/>
          <a:lstStyle/>
          <a:p>
            <a:endParaRPr lang="en-US"/>
          </a:p>
        </p:txBody>
      </p:sp>
      <p:sp>
        <p:nvSpPr>
          <p:cNvPr id="6" name="Title 5">
            <a:extLst>
              <a:ext uri="{FF2B5EF4-FFF2-40B4-BE49-F238E27FC236}">
                <a16:creationId xmlns:a16="http://schemas.microsoft.com/office/drawing/2014/main" id="{E7B48103-7DB4-4216-827E-62965F28683B}"/>
              </a:ext>
            </a:extLst>
          </p:cNvPr>
          <p:cNvSpPr>
            <a:spLocks noGrp="1"/>
          </p:cNvSpPr>
          <p:nvPr>
            <p:ph type="title"/>
          </p:nvPr>
        </p:nvSpPr>
        <p:spPr/>
        <p:txBody>
          <a:bodyPr/>
          <a:lstStyle/>
          <a:p>
            <a:r>
              <a:rPr lang="en-US" err="1">
                <a:ea typeface="Meiryo"/>
              </a:rPr>
              <a:t>Neighbourhood</a:t>
            </a:r>
            <a:r>
              <a:rPr lang="en-US">
                <a:ea typeface="Meiryo"/>
              </a:rPr>
              <a:t> services </a:t>
            </a:r>
            <a:endParaRPr lang="en-US"/>
          </a:p>
        </p:txBody>
      </p:sp>
      <p:sp>
        <p:nvSpPr>
          <p:cNvPr id="2" name="Text Placeholder 1">
            <a:extLst>
              <a:ext uri="{FF2B5EF4-FFF2-40B4-BE49-F238E27FC236}">
                <a16:creationId xmlns:a16="http://schemas.microsoft.com/office/drawing/2014/main" id="{41BBCA1A-01BE-492A-BECF-8435F4854E6B}"/>
              </a:ext>
            </a:extLst>
          </p:cNvPr>
          <p:cNvSpPr>
            <a:spLocks noGrp="1"/>
          </p:cNvSpPr>
          <p:nvPr>
            <p:ph type="body" idx="1"/>
          </p:nvPr>
        </p:nvSpPr>
        <p:spPr/>
        <p:txBody>
          <a:bodyPr/>
          <a:lstStyle/>
          <a:p>
            <a:r>
              <a:rPr lang="en-US" err="1">
                <a:ea typeface="Meiryo"/>
              </a:rPr>
              <a:t>ndn</a:t>
            </a:r>
          </a:p>
        </p:txBody>
      </p:sp>
    </p:spTree>
    <p:extLst>
      <p:ext uri="{BB962C8B-B14F-4D97-AF65-F5344CB8AC3E}">
        <p14:creationId xmlns:p14="http://schemas.microsoft.com/office/powerpoint/2010/main" val="1942091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8" name="Rectangle 80">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80" name="Freeform: Shape 82">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85" name="Freeform: Shape 8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87" name="Freeform: Shape 86">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9D1C5B4-B60A-46BA-92F9-C3688A4F1CA5}"/>
              </a:ext>
            </a:extLst>
          </p:cNvPr>
          <p:cNvSpPr>
            <a:spLocks noGrp="1"/>
          </p:cNvSpPr>
          <p:nvPr>
            <p:ph type="title"/>
          </p:nvPr>
        </p:nvSpPr>
        <p:spPr>
          <a:xfrm>
            <a:off x="992518" y="442913"/>
            <a:ext cx="5185645" cy="969328"/>
          </a:xfrm>
        </p:spPr>
        <p:txBody>
          <a:bodyPr anchor="b">
            <a:normAutofit/>
          </a:bodyPr>
          <a:lstStyle/>
          <a:p>
            <a:r>
              <a:rPr lang="en-GB">
                <a:latin typeface="Arial"/>
                <a:ea typeface="Meiryo"/>
                <a:cs typeface="Arial"/>
              </a:rPr>
              <a:t>    </a:t>
            </a:r>
            <a:r>
              <a:rPr lang="en-GB">
                <a:latin typeface="Bradley Hand ITC"/>
                <a:ea typeface="Meiryo"/>
                <a:cs typeface="Arial"/>
              </a:rPr>
              <a:t>    INTRODUCTION</a:t>
            </a:r>
            <a:endParaRPr lang="en-GB">
              <a:latin typeface="Bradley Hand ITC"/>
              <a:cs typeface="Arial"/>
            </a:endParaRPr>
          </a:p>
        </p:txBody>
      </p:sp>
      <p:sp>
        <p:nvSpPr>
          <p:cNvPr id="51" name="Content Placeholder 39">
            <a:extLst>
              <a:ext uri="{FF2B5EF4-FFF2-40B4-BE49-F238E27FC236}">
                <a16:creationId xmlns:a16="http://schemas.microsoft.com/office/drawing/2014/main" id="{65017D08-A984-49D0-9F00-39D59571DBC9}"/>
              </a:ext>
            </a:extLst>
          </p:cNvPr>
          <p:cNvSpPr>
            <a:spLocks noGrp="1"/>
          </p:cNvSpPr>
          <p:nvPr>
            <p:ph idx="1"/>
          </p:nvPr>
        </p:nvSpPr>
        <p:spPr>
          <a:xfrm>
            <a:off x="503688" y="1709139"/>
            <a:ext cx="7022246" cy="5103363"/>
          </a:xfrm>
        </p:spPr>
        <p:txBody>
          <a:bodyPr vert="horz" lIns="109728" tIns="109728" rIns="109728" bIns="91440" rtlCol="0" anchor="t">
            <a:noAutofit/>
          </a:bodyPr>
          <a:lstStyle/>
          <a:p>
            <a:pPr>
              <a:lnSpc>
                <a:spcPct val="100000"/>
              </a:lnSpc>
            </a:pPr>
            <a:r>
              <a:rPr lang="en-US" sz="1200" b="1">
                <a:latin typeface="Arial"/>
                <a:ea typeface="+mn-lt"/>
                <a:cs typeface="+mn-lt"/>
              </a:rPr>
              <a:t>Neighbour hood Services-housing needs units; welcome to the family D. Let me introduce you to our team:</a:t>
            </a:r>
            <a:endParaRPr lang="en-US" sz="1200" b="1">
              <a:latin typeface="Arial"/>
              <a:cs typeface="Arial"/>
            </a:endParaRPr>
          </a:p>
          <a:p>
            <a:pPr>
              <a:lnSpc>
                <a:spcPct val="100000"/>
              </a:lnSpc>
            </a:pPr>
            <a:r>
              <a:rPr lang="en-US" sz="1200" b="1">
                <a:latin typeface="Arial"/>
                <a:ea typeface="+mn-lt"/>
                <a:cs typeface="+mn-lt"/>
              </a:rPr>
              <a:t>Chantelle Simmonds</a:t>
            </a:r>
            <a:endParaRPr lang="en-US" sz="1200" b="1">
              <a:latin typeface="Arial"/>
              <a:cs typeface="Arial"/>
            </a:endParaRPr>
          </a:p>
          <a:p>
            <a:pPr>
              <a:lnSpc>
                <a:spcPct val="100000"/>
              </a:lnSpc>
            </a:pPr>
            <a:r>
              <a:rPr lang="en-US" sz="1200" b="1">
                <a:latin typeface="Arial"/>
                <a:ea typeface="+mn-lt"/>
                <a:cs typeface="+mn-lt"/>
              </a:rPr>
              <a:t>Theresa Reynolds</a:t>
            </a:r>
            <a:endParaRPr lang="en-US" sz="1200" b="1">
              <a:latin typeface="Arial"/>
              <a:cs typeface="Arial"/>
            </a:endParaRPr>
          </a:p>
          <a:p>
            <a:pPr>
              <a:lnSpc>
                <a:spcPct val="100000"/>
              </a:lnSpc>
            </a:pPr>
            <a:r>
              <a:rPr lang="en-US" sz="1200" b="1">
                <a:latin typeface="Arial"/>
                <a:ea typeface="+mn-lt"/>
                <a:cs typeface="+mn-lt"/>
              </a:rPr>
              <a:t>Halima Rahman</a:t>
            </a:r>
            <a:endParaRPr lang="en-US" sz="1200" b="1">
              <a:latin typeface="Arial"/>
              <a:cs typeface="Arial"/>
            </a:endParaRPr>
          </a:p>
          <a:p>
            <a:pPr>
              <a:lnSpc>
                <a:spcPct val="100000"/>
              </a:lnSpc>
            </a:pPr>
            <a:r>
              <a:rPr lang="en-US" sz="1200" b="1">
                <a:latin typeface="Arial"/>
                <a:ea typeface="+mn-lt"/>
                <a:cs typeface="+mn-lt"/>
              </a:rPr>
              <a:t>Ionut </a:t>
            </a:r>
            <a:r>
              <a:rPr lang="en-US" sz="1200" b="1" err="1">
                <a:latin typeface="Arial"/>
                <a:ea typeface="+mn-lt"/>
                <a:cs typeface="+mn-lt"/>
              </a:rPr>
              <a:t>Sacalus</a:t>
            </a:r>
            <a:endParaRPr lang="en-US" sz="1200" b="1">
              <a:latin typeface="Arial"/>
              <a:cs typeface="Arial"/>
            </a:endParaRPr>
          </a:p>
          <a:p>
            <a:pPr>
              <a:lnSpc>
                <a:spcPct val="100000"/>
              </a:lnSpc>
            </a:pPr>
            <a:r>
              <a:rPr lang="en-US" sz="1200" b="1">
                <a:latin typeface="Arial"/>
                <a:ea typeface="+mn-lt"/>
                <a:cs typeface="Arial"/>
              </a:rPr>
              <a:t>Nikole Atkinson</a:t>
            </a:r>
            <a:endParaRPr lang="en-US" sz="1200" b="1">
              <a:latin typeface="Arial"/>
              <a:ea typeface="+mn-lt"/>
              <a:cs typeface="+mn-lt"/>
            </a:endParaRPr>
          </a:p>
          <a:p>
            <a:pPr>
              <a:lnSpc>
                <a:spcPct val="100000"/>
              </a:lnSpc>
            </a:pPr>
            <a:r>
              <a:rPr lang="en-US" sz="1200" b="1">
                <a:latin typeface="Arial"/>
                <a:ea typeface="+mn-lt"/>
                <a:cs typeface="+mn-lt"/>
              </a:rPr>
              <a:t>Sofia </a:t>
            </a:r>
            <a:r>
              <a:rPr lang="en-US" sz="1200" b="1" err="1">
                <a:latin typeface="Arial"/>
                <a:ea typeface="+mn-lt"/>
                <a:cs typeface="+mn-lt"/>
              </a:rPr>
              <a:t>Sacalus</a:t>
            </a:r>
            <a:endParaRPr lang="en-US" sz="1200" b="1">
              <a:latin typeface="Arial"/>
              <a:cs typeface="Arial"/>
            </a:endParaRPr>
          </a:p>
          <a:p>
            <a:pPr>
              <a:lnSpc>
                <a:spcPct val="100000"/>
              </a:lnSpc>
            </a:pPr>
            <a:r>
              <a:rPr lang="en-US" sz="1200" b="1">
                <a:latin typeface="Arial"/>
                <a:ea typeface="+mn-lt"/>
                <a:cs typeface="+mn-lt"/>
              </a:rPr>
              <a:t>Shana Rankin</a:t>
            </a:r>
            <a:endParaRPr lang="en-US" sz="1200" b="1">
              <a:latin typeface="Arial"/>
              <a:cs typeface="Arial"/>
            </a:endParaRPr>
          </a:p>
          <a:p>
            <a:pPr>
              <a:lnSpc>
                <a:spcPct val="100000"/>
              </a:lnSpc>
            </a:pPr>
            <a:r>
              <a:rPr lang="en-US" sz="1200" b="1">
                <a:latin typeface="Arial"/>
                <a:ea typeface="+mn-lt"/>
                <a:cs typeface="+mn-lt"/>
              </a:rPr>
              <a:t>In our presentation, we will go over the following areas:</a:t>
            </a:r>
            <a:endParaRPr lang="en-US" sz="1200" b="1">
              <a:latin typeface="Arial"/>
              <a:cs typeface="Arial"/>
            </a:endParaRPr>
          </a:p>
          <a:p>
            <a:pPr>
              <a:lnSpc>
                <a:spcPct val="100000"/>
              </a:lnSpc>
            </a:pPr>
            <a:r>
              <a:rPr lang="en-US" sz="1200" b="1">
                <a:latin typeface="Arial"/>
                <a:ea typeface="+mn-lt"/>
                <a:cs typeface="+mn-lt"/>
              </a:rPr>
              <a:t>Risk factors that contribute to the vulnerability of children/young people and families.</a:t>
            </a:r>
            <a:endParaRPr lang="en-US" sz="1200" b="1">
              <a:latin typeface="Arial"/>
              <a:cs typeface="Arial"/>
            </a:endParaRPr>
          </a:p>
          <a:p>
            <a:pPr>
              <a:lnSpc>
                <a:spcPct val="100000"/>
              </a:lnSpc>
            </a:pPr>
            <a:r>
              <a:rPr lang="en-US" sz="1200" b="1">
                <a:latin typeface="Arial"/>
                <a:ea typeface="+mn-lt"/>
                <a:cs typeface="+mn-lt"/>
              </a:rPr>
              <a:t>By examining what policies and procedures used and prevent a repeat of the previous incident.</a:t>
            </a:r>
            <a:endParaRPr lang="en-US" sz="1200" b="1">
              <a:latin typeface="Arial"/>
              <a:cs typeface="Arial"/>
            </a:endParaRPr>
          </a:p>
          <a:p>
            <a:pPr>
              <a:lnSpc>
                <a:spcPct val="100000"/>
              </a:lnSpc>
            </a:pPr>
            <a:r>
              <a:rPr lang="en-US" sz="1200" b="1">
                <a:latin typeface="Arial"/>
                <a:ea typeface="+mn-lt"/>
                <a:cs typeface="+mn-lt"/>
              </a:rPr>
              <a:t>Multidisciplinary services that address the vulnerabilities of children, adolescents, and families will be assessed with health and social care agencies.</a:t>
            </a:r>
            <a:endParaRPr lang="en-US" sz="1200" b="1">
              <a:latin typeface="Arial"/>
              <a:cs typeface="Arial"/>
            </a:endParaRPr>
          </a:p>
          <a:p>
            <a:pPr>
              <a:lnSpc>
                <a:spcPct val="100000"/>
              </a:lnSpc>
            </a:pPr>
            <a:r>
              <a:rPr lang="en-US" sz="1200" b="1">
                <a:latin typeface="Arial"/>
                <a:ea typeface="+mn-lt"/>
                <a:cs typeface="+mn-lt"/>
              </a:rPr>
              <a:t>My team will be happy to answer any question after the presentation.</a:t>
            </a:r>
            <a:endParaRPr lang="en-US" sz="1200" b="1">
              <a:latin typeface="Arial"/>
              <a:cs typeface="Arial"/>
            </a:endParaRPr>
          </a:p>
        </p:txBody>
      </p:sp>
      <p:pic>
        <p:nvPicPr>
          <p:cNvPr id="36" name="Picture 42" descr="A picture containing text, clipart&#10;&#10;Description automatically generated">
            <a:extLst>
              <a:ext uri="{FF2B5EF4-FFF2-40B4-BE49-F238E27FC236}">
                <a16:creationId xmlns:a16="http://schemas.microsoft.com/office/drawing/2014/main" id="{72F5FEBF-D7FC-4085-AA9B-0949FD749551}"/>
              </a:ext>
            </a:extLst>
          </p:cNvPr>
          <p:cNvPicPr>
            <a:picLocks noChangeAspect="1"/>
          </p:cNvPicPr>
          <p:nvPr/>
        </p:nvPicPr>
        <p:blipFill rotWithShape="1">
          <a:blip r:embed="rId2"/>
          <a:srcRect r="-2" b="2899"/>
          <a:stretch/>
        </p:blipFill>
        <p:spPr>
          <a:xfrm>
            <a:off x="8237967" y="1978010"/>
            <a:ext cx="2988679" cy="2901979"/>
          </a:xfrm>
          <a:prstGeom prst="rect">
            <a:avLst/>
          </a:prstGeom>
        </p:spPr>
      </p:pic>
    </p:spTree>
    <p:extLst>
      <p:ext uri="{BB962C8B-B14F-4D97-AF65-F5344CB8AC3E}">
        <p14:creationId xmlns:p14="http://schemas.microsoft.com/office/powerpoint/2010/main" val="25744554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1" name="Freeform: Shape 40">
            <a:extLst>
              <a:ext uri="{FF2B5EF4-FFF2-40B4-BE49-F238E27FC236}">
                <a16:creationId xmlns:a16="http://schemas.microsoft.com/office/drawing/2014/main" id="{391F8D69-709A-4575-A393-B4C26481A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6083" y="0"/>
            <a:ext cx="9841377"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C87A50C4-1191-461A-9E09-C8057F2AF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035" y="0"/>
            <a:ext cx="2265453" cy="6858000"/>
          </a:xfrm>
          <a:custGeom>
            <a:avLst/>
            <a:gdLst>
              <a:gd name="connsiteX0" fmla="*/ 1117108 w 2265453"/>
              <a:gd name="connsiteY0" fmla="*/ 0 h 6858000"/>
              <a:gd name="connsiteX1" fmla="*/ 1099628 w 2265453"/>
              <a:gd name="connsiteY1" fmla="*/ 0 h 6858000"/>
              <a:gd name="connsiteX2" fmla="*/ 1175238 w 2265453"/>
              <a:gd name="connsiteY2" fmla="*/ 82371 h 6858000"/>
              <a:gd name="connsiteX3" fmla="*/ 2240276 w 2265453"/>
              <a:gd name="connsiteY3" fmla="*/ 3734791 h 6858000"/>
              <a:gd name="connsiteX4" fmla="*/ 274951 w 2265453"/>
              <a:gd name="connsiteY4" fmla="*/ 6634678 h 6858000"/>
              <a:gd name="connsiteX5" fmla="*/ 12802 w 2265453"/>
              <a:gd name="connsiteY5" fmla="*/ 6848127 h 6858000"/>
              <a:gd name="connsiteX6" fmla="*/ 0 w 2265453"/>
              <a:gd name="connsiteY6" fmla="*/ 6858000 h 6858000"/>
              <a:gd name="connsiteX7" fmla="*/ 19410 w 2265453"/>
              <a:gd name="connsiteY7" fmla="*/ 6858000 h 6858000"/>
              <a:gd name="connsiteX8" fmla="*/ 31082 w 2265453"/>
              <a:gd name="connsiteY8" fmla="*/ 6848998 h 6858000"/>
              <a:gd name="connsiteX9" fmla="*/ 293230 w 2265453"/>
              <a:gd name="connsiteY9" fmla="*/ 6635549 h 6858000"/>
              <a:gd name="connsiteX10" fmla="*/ 2258555 w 2265453"/>
              <a:gd name="connsiteY10" fmla="*/ 3735662 h 6858000"/>
              <a:gd name="connsiteX11" fmla="*/ 1193518 w 2265453"/>
              <a:gd name="connsiteY11" fmla="*/ 832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5453" h="6858000">
                <a:moveTo>
                  <a:pt x="1117108" y="0"/>
                </a:moveTo>
                <a:lnTo>
                  <a:pt x="1099628" y="0"/>
                </a:lnTo>
                <a:lnTo>
                  <a:pt x="1175238" y="82371"/>
                </a:lnTo>
                <a:cubicBezTo>
                  <a:pt x="1926546" y="957940"/>
                  <a:pt x="2303836" y="2277119"/>
                  <a:pt x="2240276" y="3734791"/>
                </a:cubicBezTo>
                <a:cubicBezTo>
                  <a:pt x="2176522" y="5196911"/>
                  <a:pt x="1237280" y="5841173"/>
                  <a:pt x="274951" y="6634678"/>
                </a:cubicBezTo>
                <a:cubicBezTo>
                  <a:pt x="187328" y="6706930"/>
                  <a:pt x="100126" y="6778421"/>
                  <a:pt x="12802" y="6848127"/>
                </a:cubicBezTo>
                <a:lnTo>
                  <a:pt x="0" y="6858000"/>
                </a:lnTo>
                <a:lnTo>
                  <a:pt x="19410" y="6858000"/>
                </a:lnTo>
                <a:lnTo>
                  <a:pt x="31082" y="6848998"/>
                </a:lnTo>
                <a:cubicBezTo>
                  <a:pt x="118405" y="6779292"/>
                  <a:pt x="205608" y="6707801"/>
                  <a:pt x="293230" y="6635549"/>
                </a:cubicBezTo>
                <a:cubicBezTo>
                  <a:pt x="1255560" y="5842045"/>
                  <a:pt x="2194802" y="5197782"/>
                  <a:pt x="2258555" y="3735662"/>
                </a:cubicBezTo>
                <a:cubicBezTo>
                  <a:pt x="2322115" y="2277991"/>
                  <a:pt x="1944825" y="958811"/>
                  <a:pt x="1193518" y="83243"/>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5" name="Freeform: Shape 44">
            <a:extLst>
              <a:ext uri="{FF2B5EF4-FFF2-40B4-BE49-F238E27FC236}">
                <a16:creationId xmlns:a16="http://schemas.microsoft.com/office/drawing/2014/main" id="{BC87DA9F-8DB2-4D48-8716-A928FBB8A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03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7" name="Freeform: Shape 46">
            <a:extLst>
              <a:ext uri="{FF2B5EF4-FFF2-40B4-BE49-F238E27FC236}">
                <a16:creationId xmlns:a16="http://schemas.microsoft.com/office/drawing/2014/main" id="{195EA065-AC5D-431D-927E-87FF05884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9" name="Freeform: Shape 48">
            <a:extLst>
              <a:ext uri="{FF2B5EF4-FFF2-40B4-BE49-F238E27FC236}">
                <a16:creationId xmlns:a16="http://schemas.microsoft.com/office/drawing/2014/main" id="{46934B3C-D73F-4CD0-95B1-0244D662D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292"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F511F33-931D-40D1-A758-FA0ADCFE0F71}"/>
              </a:ext>
            </a:extLst>
          </p:cNvPr>
          <p:cNvSpPr>
            <a:spLocks noGrp="1"/>
          </p:cNvSpPr>
          <p:nvPr>
            <p:ph type="ctrTitle"/>
          </p:nvPr>
        </p:nvSpPr>
        <p:spPr>
          <a:xfrm>
            <a:off x="1743607" y="3912041"/>
            <a:ext cx="8394306" cy="1396053"/>
          </a:xfrm>
        </p:spPr>
        <p:txBody>
          <a:bodyPr anchor="b">
            <a:normAutofit/>
          </a:bodyPr>
          <a:lstStyle/>
          <a:p>
            <a:pPr algn="ctr"/>
            <a:r>
              <a:rPr lang="en-US" sz="5000">
                <a:ea typeface="Meiryo"/>
              </a:rPr>
              <a:t>Risk factors &amp; Impacts</a:t>
            </a:r>
            <a:endParaRPr lang="en-US" sz="5000"/>
          </a:p>
        </p:txBody>
      </p:sp>
      <p:sp>
        <p:nvSpPr>
          <p:cNvPr id="3" name="Subtitle 2">
            <a:extLst>
              <a:ext uri="{FF2B5EF4-FFF2-40B4-BE49-F238E27FC236}">
                <a16:creationId xmlns:a16="http://schemas.microsoft.com/office/drawing/2014/main" id="{C10E82F1-FFB9-4883-B780-6D43BB8D85E2}"/>
              </a:ext>
            </a:extLst>
          </p:cNvPr>
          <p:cNvSpPr>
            <a:spLocks noGrp="1"/>
          </p:cNvSpPr>
          <p:nvPr>
            <p:ph type="subTitle" idx="1"/>
          </p:nvPr>
        </p:nvSpPr>
        <p:spPr>
          <a:xfrm>
            <a:off x="2619375" y="5308096"/>
            <a:ext cx="6953250" cy="862394"/>
          </a:xfrm>
        </p:spPr>
        <p:txBody>
          <a:bodyPr anchor="t">
            <a:normAutofit/>
          </a:bodyPr>
          <a:lstStyle/>
          <a:p>
            <a:pPr algn="ctr"/>
            <a:endParaRPr lang="en-US"/>
          </a:p>
        </p:txBody>
      </p:sp>
      <p:pic>
        <p:nvPicPr>
          <p:cNvPr id="5" name="Picture 4">
            <a:extLst>
              <a:ext uri="{FF2B5EF4-FFF2-40B4-BE49-F238E27FC236}">
                <a16:creationId xmlns:a16="http://schemas.microsoft.com/office/drawing/2014/main" id="{E7DFF125-B7A3-4C34-A469-200F63025CE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7992" r="7992"/>
          <a:stretch/>
        </p:blipFill>
        <p:spPr>
          <a:xfrm>
            <a:off x="4236191" y="821665"/>
            <a:ext cx="3301160" cy="2946903"/>
          </a:xfrm>
          <a:prstGeom prst="rect">
            <a:avLst/>
          </a:prstGeom>
        </p:spPr>
      </p:pic>
    </p:spTree>
    <p:extLst>
      <p:ext uri="{BB962C8B-B14F-4D97-AF65-F5344CB8AC3E}">
        <p14:creationId xmlns:p14="http://schemas.microsoft.com/office/powerpoint/2010/main" val="2796883432"/>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236412-73EE-441D-B965-3B9C642C2A0D}"/>
              </a:ext>
            </a:extLst>
          </p:cNvPr>
          <p:cNvSpPr>
            <a:spLocks noGrp="1"/>
          </p:cNvSpPr>
          <p:nvPr>
            <p:ph sz="half" idx="4294967295"/>
          </p:nvPr>
        </p:nvSpPr>
        <p:spPr>
          <a:xfrm>
            <a:off x="891396" y="3431575"/>
            <a:ext cx="12023665" cy="3685996"/>
          </a:xfrm>
          <a:prstGeom prst="rect">
            <a:avLst/>
          </a:prstGeom>
        </p:spPr>
        <p:txBody>
          <a:bodyPr vert="horz" lIns="109728" tIns="109728" rIns="109728" bIns="91440" rtlCol="0" anchor="t">
            <a:noAutofit/>
          </a:bodyPr>
          <a:lstStyle/>
          <a:p>
            <a:pPr marL="285750" indent="-285750">
              <a:lnSpc>
                <a:spcPct val="130000"/>
              </a:lnSpc>
              <a:buFont typeface="Arial" panose="020B0503020204020204" pitchFamily="34" charset="0"/>
              <a:buChar char="•"/>
            </a:pPr>
            <a:r>
              <a:rPr lang="en-GB" sz="1050">
                <a:latin typeface="Arial"/>
                <a:ea typeface="Meiryo"/>
                <a:cs typeface="Arial"/>
              </a:rPr>
              <a:t>Reoccurrence of domestic violence from partner.</a:t>
            </a:r>
          </a:p>
          <a:p>
            <a:pPr marL="285750" indent="-285750">
              <a:buFont typeface="Arial,Sans-Serif" panose="020B0503020204020204" pitchFamily="34" charset="0"/>
              <a:buChar char="•"/>
            </a:pPr>
            <a:r>
              <a:rPr lang="en-GB" sz="1050">
                <a:latin typeface="Arial"/>
                <a:ea typeface="Meiryo"/>
                <a:cs typeface="Arial"/>
              </a:rPr>
              <a:t>Family structure, especially when unstable, is associated with an increased risk of child maltreatment. Domestic violence exposure increases a child's risk of experiencing abuse, education, emotional, and neglect.</a:t>
            </a:r>
            <a:endParaRPr lang="en-US" sz="1050">
              <a:ea typeface="+mn-lt"/>
              <a:cs typeface="+mn-lt"/>
            </a:endParaRPr>
          </a:p>
          <a:p>
            <a:pPr marL="285750" indent="-285750">
              <a:lnSpc>
                <a:spcPct val="130000"/>
              </a:lnSpc>
              <a:buFont typeface="Corbel,Sans-Serif" panose="020B0503020204020204" pitchFamily="34" charset="0"/>
              <a:buChar char="•"/>
            </a:pPr>
            <a:r>
              <a:rPr lang="en-US" sz="1050">
                <a:latin typeface="Arial"/>
                <a:ea typeface="Meiryo"/>
                <a:cs typeface="Arial"/>
              </a:rPr>
              <a:t>There is a risk of the mother having to turn to other means that may be damaging to the family such as drugs or alcohol because she's unable to cope.</a:t>
            </a:r>
            <a:endParaRPr lang="en-US" sz="1050">
              <a:ea typeface="+mn-lt"/>
              <a:cs typeface="+mn-lt"/>
            </a:endParaRPr>
          </a:p>
          <a:p>
            <a:pPr marL="285750" indent="-285750">
              <a:lnSpc>
                <a:spcPct val="130000"/>
              </a:lnSpc>
              <a:buFont typeface="Arial" panose="020B0503020204020204" pitchFamily="34" charset="0"/>
              <a:buChar char="•"/>
            </a:pPr>
            <a:r>
              <a:rPr lang="en-GB" sz="1050">
                <a:latin typeface="Arial"/>
                <a:ea typeface="Meiryo"/>
                <a:cs typeface="Arial"/>
              </a:rPr>
              <a:t>Children and mother can suffer psychological impacts on their health.</a:t>
            </a:r>
          </a:p>
          <a:p>
            <a:pPr marL="285750" indent="-285750">
              <a:lnSpc>
                <a:spcPct val="130000"/>
              </a:lnSpc>
              <a:buFont typeface="Arial" panose="020B0503020204020204" pitchFamily="34" charset="0"/>
              <a:buChar char="•"/>
            </a:pPr>
            <a:r>
              <a:rPr lang="en-GB" sz="1050">
                <a:latin typeface="Arial"/>
                <a:ea typeface="Meiryo"/>
                <a:cs typeface="Arial"/>
              </a:rPr>
              <a:t>Lack of School attendance and educational needs.</a:t>
            </a:r>
          </a:p>
          <a:p>
            <a:pPr marL="285750" indent="-285750">
              <a:lnSpc>
                <a:spcPct val="130000"/>
              </a:lnSpc>
              <a:buFont typeface="Arial" panose="020B0503020204020204" pitchFamily="34" charset="0"/>
              <a:buChar char="•"/>
            </a:pPr>
            <a:r>
              <a:rPr lang="en-GB" sz="1050">
                <a:latin typeface="Arial"/>
                <a:ea typeface="Meiryo"/>
                <a:cs typeface="Arial"/>
              </a:rPr>
              <a:t>Debt.</a:t>
            </a:r>
          </a:p>
          <a:p>
            <a:pPr marL="285750" indent="-285750">
              <a:lnSpc>
                <a:spcPct val="130000"/>
              </a:lnSpc>
              <a:buFont typeface="Arial" panose="020B0503020204020204" pitchFamily="34" charset="0"/>
              <a:buChar char="•"/>
            </a:pPr>
            <a:r>
              <a:rPr lang="en-GB" sz="1050">
                <a:latin typeface="Arial"/>
                <a:ea typeface="Meiryo"/>
                <a:cs typeface="Arial"/>
              </a:rPr>
              <a:t>Children being taken into care, because mother cannot safeguard and meet the children's needs. (Centers for Disease and Prevention 2021)</a:t>
            </a:r>
          </a:p>
          <a:p>
            <a:pPr marL="285750" indent="-285750">
              <a:lnSpc>
                <a:spcPct val="130000"/>
              </a:lnSpc>
              <a:buFont typeface="Arial" panose="020B0503020204020204" pitchFamily="34" charset="0"/>
              <a:buChar char="•"/>
            </a:pPr>
            <a:endParaRPr lang="en-GB" sz="1050">
              <a:latin typeface="Arial"/>
              <a:ea typeface="Meiryo"/>
              <a:cs typeface="Arial"/>
            </a:endParaRPr>
          </a:p>
          <a:p>
            <a:pPr>
              <a:lnSpc>
                <a:spcPct val="130000"/>
              </a:lnSpc>
            </a:pPr>
            <a:endParaRPr lang="en-GB" sz="1050">
              <a:latin typeface="Arial"/>
              <a:ea typeface="Meiryo"/>
              <a:cs typeface="Arial"/>
            </a:endParaRPr>
          </a:p>
        </p:txBody>
      </p:sp>
      <p:pic>
        <p:nvPicPr>
          <p:cNvPr id="6" name="Picture 6" descr="A picture containing text&#10;&#10;Description automatically generated">
            <a:extLst>
              <a:ext uri="{FF2B5EF4-FFF2-40B4-BE49-F238E27FC236}">
                <a16:creationId xmlns:a16="http://schemas.microsoft.com/office/drawing/2014/main" id="{26BCC5F7-0BD4-431A-BBDF-C197881D45B3}"/>
              </a:ext>
            </a:extLst>
          </p:cNvPr>
          <p:cNvPicPr>
            <a:picLocks noChangeAspect="1"/>
          </p:cNvPicPr>
          <p:nvPr/>
        </p:nvPicPr>
        <p:blipFill>
          <a:blip r:embed="rId3"/>
          <a:stretch>
            <a:fillRect/>
          </a:stretch>
        </p:blipFill>
        <p:spPr>
          <a:xfrm>
            <a:off x="1716013" y="-1179"/>
            <a:ext cx="8350051" cy="3304396"/>
          </a:xfrm>
          <a:prstGeom prst="rect">
            <a:avLst/>
          </a:prstGeom>
        </p:spPr>
      </p:pic>
      <p:sp>
        <p:nvSpPr>
          <p:cNvPr id="39" name="TextBox 38">
            <a:extLst>
              <a:ext uri="{FF2B5EF4-FFF2-40B4-BE49-F238E27FC236}">
                <a16:creationId xmlns:a16="http://schemas.microsoft.com/office/drawing/2014/main" id="{48587ABA-5385-412E-ADAA-2126ACBB6342}"/>
              </a:ext>
            </a:extLst>
          </p:cNvPr>
          <p:cNvSpPr txBox="1"/>
          <p:nvPr/>
        </p:nvSpPr>
        <p:spPr>
          <a:xfrm>
            <a:off x="81729" y="6569954"/>
            <a:ext cx="1725406" cy="228116"/>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endParaRPr lang="en-GB" sz="1300">
              <a:ea typeface="Meiryo"/>
            </a:endParaRPr>
          </a:p>
        </p:txBody>
      </p:sp>
      <p:sp>
        <p:nvSpPr>
          <p:cNvPr id="4" name="TextBox 3">
            <a:extLst>
              <a:ext uri="{FF2B5EF4-FFF2-40B4-BE49-F238E27FC236}">
                <a16:creationId xmlns:a16="http://schemas.microsoft.com/office/drawing/2014/main" id="{BBADEB81-A296-41C0-8D2A-36378EE81B73}"/>
              </a:ext>
            </a:extLst>
          </p:cNvPr>
          <p:cNvSpPr txBox="1"/>
          <p:nvPr/>
        </p:nvSpPr>
        <p:spPr>
          <a:xfrm>
            <a:off x="9914626" y="6234023"/>
            <a:ext cx="3246407"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latin typeface="Arial"/>
                <a:ea typeface="+mn-lt"/>
                <a:cs typeface="+mn-lt"/>
              </a:rPr>
              <a:t>(brown, </a:t>
            </a:r>
            <a:r>
              <a:rPr lang="en-GB" sz="800" err="1">
                <a:latin typeface="Arial"/>
                <a:ea typeface="+mn-lt"/>
                <a:cs typeface="+mn-lt"/>
              </a:rPr>
              <a:t>quinn</a:t>
            </a:r>
            <a:r>
              <a:rPr lang="en-GB" sz="800">
                <a:latin typeface="Arial"/>
                <a:ea typeface="+mn-lt"/>
                <a:cs typeface="+mn-lt"/>
              </a:rPr>
              <a:t> </a:t>
            </a:r>
            <a:r>
              <a:rPr lang="en-GB" sz="800" err="1">
                <a:latin typeface="Arial"/>
                <a:ea typeface="+mn-lt"/>
                <a:cs typeface="+mn-lt"/>
              </a:rPr>
              <a:t>jr</a:t>
            </a:r>
            <a:r>
              <a:rPr lang="en-GB" sz="800">
                <a:latin typeface="Arial"/>
                <a:ea typeface="+mn-lt"/>
                <a:cs typeface="+mn-lt"/>
              </a:rPr>
              <a:t>, </a:t>
            </a:r>
            <a:r>
              <a:rPr lang="en-GB" sz="800" err="1">
                <a:latin typeface="Arial"/>
                <a:ea typeface="+mn-lt"/>
                <a:cs typeface="+mn-lt"/>
              </a:rPr>
              <a:t>hartman</a:t>
            </a:r>
            <a:r>
              <a:rPr lang="en-GB" sz="800">
                <a:latin typeface="Arial"/>
                <a:ea typeface="+mn-lt"/>
                <a:cs typeface="+mn-lt"/>
              </a:rPr>
              <a:t> and tweedy, 2008)</a:t>
            </a:r>
            <a:endParaRPr lang="en-US" sz="800">
              <a:latin typeface="Arial"/>
            </a:endParaRPr>
          </a:p>
        </p:txBody>
      </p:sp>
    </p:spTree>
    <p:extLst>
      <p:ext uri="{BB962C8B-B14F-4D97-AF65-F5344CB8AC3E}">
        <p14:creationId xmlns:p14="http://schemas.microsoft.com/office/powerpoint/2010/main" val="3838743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2" name="Straight Connector 13">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15">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Title 2">
            <a:extLst>
              <a:ext uri="{FF2B5EF4-FFF2-40B4-BE49-F238E27FC236}">
                <a16:creationId xmlns:a16="http://schemas.microsoft.com/office/drawing/2014/main" id="{D7F0251D-5BF2-4EE1-982C-F5A916C7C8D1}"/>
              </a:ext>
            </a:extLst>
          </p:cNvPr>
          <p:cNvSpPr>
            <a:spLocks noGrp="1"/>
          </p:cNvSpPr>
          <p:nvPr>
            <p:ph type="title" idx="4294967295"/>
          </p:nvPr>
        </p:nvSpPr>
        <p:spPr>
          <a:xfrm>
            <a:off x="1116454" y="903949"/>
            <a:ext cx="2582225" cy="4277802"/>
          </a:xfrm>
        </p:spPr>
        <p:txBody>
          <a:bodyPr vert="horz" lIns="109728" tIns="109728" rIns="109728" bIns="91440" rtlCol="0" anchor="ctr">
            <a:normAutofit/>
          </a:bodyPr>
          <a:lstStyle/>
          <a:p>
            <a:r>
              <a:rPr lang="en-US" sz="4000">
                <a:solidFill>
                  <a:srgbClr val="FF0000"/>
                </a:solidFill>
              </a:rPr>
              <a:t>Impact </a:t>
            </a:r>
          </a:p>
        </p:txBody>
      </p:sp>
      <p:grpSp>
        <p:nvGrpSpPr>
          <p:cNvPr id="26" name="Group 17">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19" name="Freeform: Shape 18">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19">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4" name="Content Placeholder 3">
            <a:extLst>
              <a:ext uri="{FF2B5EF4-FFF2-40B4-BE49-F238E27FC236}">
                <a16:creationId xmlns:a16="http://schemas.microsoft.com/office/drawing/2014/main" id="{1DF38F3A-3EC9-4732-9157-4D21396323AD}"/>
              </a:ext>
            </a:extLst>
          </p:cNvPr>
          <p:cNvSpPr>
            <a:spLocks noGrp="1"/>
          </p:cNvSpPr>
          <p:nvPr>
            <p:ph idx="4294967295"/>
          </p:nvPr>
        </p:nvSpPr>
        <p:spPr>
          <a:xfrm>
            <a:off x="5089585" y="1105232"/>
            <a:ext cx="7102863" cy="5384858"/>
          </a:xfrm>
        </p:spPr>
        <p:txBody>
          <a:bodyPr vert="horz" lIns="109728" tIns="109728" rIns="109728" bIns="91440" rtlCol="0" anchor="ctr">
            <a:normAutofit/>
          </a:bodyPr>
          <a:lstStyle/>
          <a:p>
            <a:pPr>
              <a:lnSpc>
                <a:spcPct val="130000"/>
              </a:lnSpc>
            </a:pPr>
            <a:r>
              <a:rPr lang="en-US" sz="900"/>
              <a:t>The impact of the domestic violence on the children may be with them into adulthood which can cause some form of social problems. If the children have witnessed this violence, they are also at greater risk of being violent or accepting violence in their future relationships.</a:t>
            </a:r>
          </a:p>
          <a:p>
            <a:pPr>
              <a:lnSpc>
                <a:spcPct val="130000"/>
              </a:lnSpc>
            </a:pPr>
            <a:r>
              <a:rPr lang="en-US" sz="900"/>
              <a:t>Disabled son of primary age have further effects of his learning ability and development. Being exposed to prejudice and discrimination at school. He may not be able to process the changes, which can lead to further problem.</a:t>
            </a:r>
            <a:endParaRPr lang="en-US" sz="900">
              <a:ea typeface="Meiryo"/>
            </a:endParaRPr>
          </a:p>
          <a:p>
            <a:pPr>
              <a:lnSpc>
                <a:spcPct val="130000"/>
              </a:lnSpc>
            </a:pPr>
            <a:r>
              <a:rPr lang="en-US" sz="900"/>
              <a:t>Children may get nightmares, flashbacks of the indecent they witnessed, and also  have post-traumatic stress disorder.</a:t>
            </a:r>
            <a:endParaRPr lang="en-US" sz="900">
              <a:ea typeface="Meiryo"/>
            </a:endParaRPr>
          </a:p>
          <a:p>
            <a:pPr>
              <a:lnSpc>
                <a:spcPct val="130000"/>
              </a:lnSpc>
            </a:pPr>
            <a:endParaRPr lang="en-US" sz="900"/>
          </a:p>
          <a:p>
            <a:pPr>
              <a:lnSpc>
                <a:spcPct val="130000"/>
              </a:lnSpc>
            </a:pPr>
            <a:r>
              <a:rPr lang="en-US" sz="900"/>
              <a:t>The impact of the domestic violence can leave children lose interest on going to school, the frightening experiences that they can make it difficult to concentrate in school.</a:t>
            </a:r>
            <a:endParaRPr lang="en-US" sz="900" b="1"/>
          </a:p>
          <a:p>
            <a:pPr>
              <a:lnSpc>
                <a:spcPct val="130000"/>
              </a:lnSpc>
            </a:pPr>
            <a:r>
              <a:rPr lang="en-US" sz="900"/>
              <a:t>The mother juggling between responsibilities may make life a lot tougher and feel more pressure</a:t>
            </a:r>
            <a:endParaRPr lang="en-US" sz="900">
              <a:ea typeface="Meiryo"/>
            </a:endParaRPr>
          </a:p>
          <a:p>
            <a:pPr indent="-285750">
              <a:lnSpc>
                <a:spcPct val="130000"/>
              </a:lnSpc>
              <a:buFont typeface="Corbel" panose="020B0503020204020204" pitchFamily="34" charset="0"/>
              <a:buChar char="•"/>
            </a:pPr>
            <a:endParaRPr lang="en-US" sz="900"/>
          </a:p>
          <a:p>
            <a:pPr indent="-285750">
              <a:lnSpc>
                <a:spcPct val="130000"/>
              </a:lnSpc>
              <a:buFont typeface="Corbel" panose="020B0503020204020204" pitchFamily="34" charset="0"/>
              <a:buChar char="•"/>
            </a:pPr>
            <a:endParaRPr lang="en-US" sz="900"/>
          </a:p>
        </p:txBody>
      </p:sp>
      <p:sp>
        <p:nvSpPr>
          <p:cNvPr id="9" name="TextBox 8">
            <a:extLst>
              <a:ext uri="{FF2B5EF4-FFF2-40B4-BE49-F238E27FC236}">
                <a16:creationId xmlns:a16="http://schemas.microsoft.com/office/drawing/2014/main" id="{59D17F7F-BDE0-4BC0-8A6A-381D36281E56}"/>
              </a:ext>
            </a:extLst>
          </p:cNvPr>
          <p:cNvSpPr txBox="1"/>
          <p:nvPr/>
        </p:nvSpPr>
        <p:spPr>
          <a:xfrm>
            <a:off x="9929004" y="6593457"/>
            <a:ext cx="374961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000">
                <a:latin typeface="Arial"/>
                <a:ea typeface="Meiryo"/>
                <a:cs typeface="Arial"/>
              </a:rPr>
              <a:t>(2012)</a:t>
            </a:r>
          </a:p>
        </p:txBody>
      </p:sp>
    </p:spTree>
    <p:extLst>
      <p:ext uri="{BB962C8B-B14F-4D97-AF65-F5344CB8AC3E}">
        <p14:creationId xmlns:p14="http://schemas.microsoft.com/office/powerpoint/2010/main" val="3765480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Illuminated San Francisco City Hall">
            <a:extLst>
              <a:ext uri="{FF2B5EF4-FFF2-40B4-BE49-F238E27FC236}">
                <a16:creationId xmlns:a16="http://schemas.microsoft.com/office/drawing/2014/main" id="{76EC6A1D-F443-4C60-889B-BF74B27F90F0}"/>
              </a:ext>
            </a:extLst>
          </p:cNvPr>
          <p:cNvPicPr>
            <a:picLocks noChangeAspect="1"/>
          </p:cNvPicPr>
          <p:nvPr/>
        </p:nvPicPr>
        <p:blipFill rotWithShape="1">
          <a:blip r:embed="rId2"/>
          <a:srcRect t="15644" r="6" b="6"/>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0FBE484-1A8E-4110-B84E-A80559916E6E}"/>
              </a:ext>
            </a:extLst>
          </p:cNvPr>
          <p:cNvSpPr>
            <a:spLocks noGrp="1"/>
          </p:cNvSpPr>
          <p:nvPr>
            <p:ph type="ctrTitle"/>
          </p:nvPr>
        </p:nvSpPr>
        <p:spPr>
          <a:xfrm>
            <a:off x="5781675" y="1346268"/>
            <a:ext cx="5932755" cy="3285207"/>
          </a:xfrm>
        </p:spPr>
        <p:txBody>
          <a:bodyPr>
            <a:normAutofit/>
          </a:bodyPr>
          <a:lstStyle/>
          <a:p>
            <a:r>
              <a:rPr lang="en-US">
                <a:solidFill>
                  <a:schemeClr val="bg1"/>
                </a:solidFill>
                <a:ea typeface="Meiryo"/>
              </a:rPr>
              <a:t>Policies &amp; Intervention</a:t>
            </a:r>
            <a:endParaRPr lang="en-US" err="1">
              <a:solidFill>
                <a:schemeClr val="bg1"/>
              </a:solidFill>
            </a:endParaRPr>
          </a:p>
        </p:txBody>
      </p:sp>
    </p:spTree>
    <p:extLst>
      <p:ext uri="{BB962C8B-B14F-4D97-AF65-F5344CB8AC3E}">
        <p14:creationId xmlns:p14="http://schemas.microsoft.com/office/powerpoint/2010/main" val="3835989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7" name="Rectangle 75">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712D4A3-AD1A-45C2-8312-5366B8F17CAE}"/>
              </a:ext>
            </a:extLst>
          </p:cNvPr>
          <p:cNvSpPr>
            <a:spLocks noGrp="1"/>
          </p:cNvSpPr>
          <p:nvPr>
            <p:ph type="title"/>
          </p:nvPr>
        </p:nvSpPr>
        <p:spPr>
          <a:xfrm>
            <a:off x="-94976" y="34455"/>
            <a:ext cx="8031053" cy="601519"/>
          </a:xfrm>
        </p:spPr>
        <p:txBody>
          <a:bodyPr anchor="b">
            <a:normAutofit fontScale="90000"/>
          </a:bodyPr>
          <a:lstStyle/>
          <a:p>
            <a:r>
              <a:rPr lang="en-GB">
                <a:latin typeface="Bradley Hand ITC"/>
                <a:ea typeface="Meiryo"/>
              </a:rPr>
              <a:t>Policies and professional interventions </a:t>
            </a:r>
          </a:p>
        </p:txBody>
      </p:sp>
      <p:sp>
        <p:nvSpPr>
          <p:cNvPr id="3" name="Content Placeholder 2">
            <a:extLst>
              <a:ext uri="{FF2B5EF4-FFF2-40B4-BE49-F238E27FC236}">
                <a16:creationId xmlns:a16="http://schemas.microsoft.com/office/drawing/2014/main" id="{759433F6-B8FC-4766-AAED-84074E69830F}"/>
              </a:ext>
            </a:extLst>
          </p:cNvPr>
          <p:cNvSpPr>
            <a:spLocks noGrp="1"/>
          </p:cNvSpPr>
          <p:nvPr>
            <p:ph idx="1"/>
          </p:nvPr>
        </p:nvSpPr>
        <p:spPr>
          <a:xfrm>
            <a:off x="151077" y="632668"/>
            <a:ext cx="6680162" cy="5362625"/>
          </a:xfrm>
        </p:spPr>
        <p:txBody>
          <a:bodyPr vert="horz" lIns="109728" tIns="109728" rIns="109728" bIns="91440" rtlCol="0" anchor="t">
            <a:noAutofit/>
          </a:bodyPr>
          <a:lstStyle/>
          <a:p>
            <a:pPr>
              <a:lnSpc>
                <a:spcPct val="130000"/>
              </a:lnSpc>
            </a:pPr>
            <a:r>
              <a:rPr lang="en-GB" sz="1100" b="1">
                <a:latin typeface="Arial"/>
                <a:ea typeface="+mn-lt"/>
                <a:cs typeface="+mn-lt"/>
              </a:rPr>
              <a:t>According to Chauhan et al. (2017), behaviour change interventions such as education, training, and enablement in collaborative team-based approaches effectively change the practise of primary healthcare professionals. Environmental restructuring approaches, such as nurse-led care and modelling, need to be tested further. Financial incentives for family physicians have no effect on long-term practise changes.</a:t>
            </a:r>
          </a:p>
          <a:p>
            <a:pPr>
              <a:lnSpc>
                <a:spcPct val="130000"/>
              </a:lnSpc>
            </a:pPr>
            <a:r>
              <a:rPr lang="en-GB" sz="1100" b="1">
                <a:latin typeface="Arial"/>
                <a:ea typeface="Meiryo"/>
                <a:cs typeface="Arial"/>
              </a:rPr>
              <a:t>The Care Act 2014 would be used by all services used with the family </a:t>
            </a:r>
          </a:p>
          <a:p>
            <a:pPr>
              <a:lnSpc>
                <a:spcPct val="130000"/>
              </a:lnSpc>
            </a:pPr>
            <a:r>
              <a:rPr lang="en-GB" sz="1100" b="1">
                <a:latin typeface="Arial"/>
                <a:ea typeface="Meiryo"/>
                <a:cs typeface="Arial"/>
              </a:rPr>
              <a:t>Data Protection Act ( only information needed to be shared with the relevant people involved with the family)</a:t>
            </a:r>
          </a:p>
          <a:p>
            <a:pPr>
              <a:lnSpc>
                <a:spcPct val="130000"/>
              </a:lnSpc>
            </a:pPr>
            <a:r>
              <a:rPr lang="en-GB" sz="1100" b="1">
                <a:latin typeface="Arial"/>
                <a:ea typeface="Meiryo"/>
                <a:cs typeface="Arial"/>
              </a:rPr>
              <a:t>Disability Act</a:t>
            </a:r>
          </a:p>
          <a:p>
            <a:pPr>
              <a:lnSpc>
                <a:spcPct val="130000"/>
              </a:lnSpc>
            </a:pPr>
            <a:r>
              <a:rPr lang="en-GB" sz="1100" b="1">
                <a:latin typeface="Arial"/>
                <a:ea typeface="+mn-lt"/>
                <a:cs typeface="+mn-lt"/>
              </a:rPr>
              <a:t>According to (Morris 1999), disabled children are especially vulnerable to abuse, but a number of factors prevent them from being protected. The Children Act regulations on short-term and long-term placements are frequently not followed, and disabled children and young people have little say in decisions that affect them and few opportunities to express their feelings. The Children Act of 2004 evolved from the Children Act of 1989. It emphasised that all individuals and organisations who work with children have a responsibility to help safeguard children and promote their welfare and well-being.</a:t>
            </a:r>
            <a:endParaRPr lang="en-GB" sz="1100" b="1">
              <a:latin typeface="Arial"/>
              <a:cs typeface="Arial"/>
            </a:endParaRPr>
          </a:p>
        </p:txBody>
      </p:sp>
      <p:sp>
        <p:nvSpPr>
          <p:cNvPr id="98" name="Freeform: Shape 77">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73906" y="0"/>
            <a:ext cx="5118093"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9" name="Freeform: Shape 79">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2860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0" name="Freeform: Shape 81">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82142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36" name="Picture 36">
            <a:extLst>
              <a:ext uri="{FF2B5EF4-FFF2-40B4-BE49-F238E27FC236}">
                <a16:creationId xmlns:a16="http://schemas.microsoft.com/office/drawing/2014/main" id="{9FA424FC-B9D8-410C-A78F-0CBDE9C8879E}"/>
              </a:ext>
            </a:extLst>
          </p:cNvPr>
          <p:cNvPicPr>
            <a:picLocks noChangeAspect="1"/>
          </p:cNvPicPr>
          <p:nvPr/>
        </p:nvPicPr>
        <p:blipFill rotWithShape="1">
          <a:blip r:embed="rId2"/>
          <a:srcRect l="26904" r="8810" b="-1"/>
          <a:stretch/>
        </p:blipFill>
        <p:spPr>
          <a:xfrm>
            <a:off x="7293798" y="10"/>
            <a:ext cx="4898203" cy="3488426"/>
          </a:xfrm>
          <a:custGeom>
            <a:avLst/>
            <a:gdLst/>
            <a:ahLst/>
            <a:cxnLst/>
            <a:rect l="l" t="t" r="r" b="b"/>
            <a:pathLst>
              <a:path w="4898203" h="3470148">
                <a:moveTo>
                  <a:pt x="1619455" y="0"/>
                </a:moveTo>
                <a:lnTo>
                  <a:pt x="2712688" y="0"/>
                </a:lnTo>
                <a:lnTo>
                  <a:pt x="3492854" y="0"/>
                </a:lnTo>
                <a:lnTo>
                  <a:pt x="4540916" y="0"/>
                </a:lnTo>
                <a:lnTo>
                  <a:pt x="4707219" y="0"/>
                </a:lnTo>
                <a:lnTo>
                  <a:pt x="4898203" y="0"/>
                </a:lnTo>
                <a:lnTo>
                  <a:pt x="4898203" y="3470148"/>
                </a:lnTo>
                <a:lnTo>
                  <a:pt x="0" y="3470148"/>
                </a:lnTo>
                <a:lnTo>
                  <a:pt x="3126" y="3337395"/>
                </a:lnTo>
                <a:cubicBezTo>
                  <a:pt x="69921" y="1928213"/>
                  <a:pt x="634366" y="708413"/>
                  <a:pt x="1597331" y="14997"/>
                </a:cubicBezTo>
                <a:close/>
              </a:path>
            </a:pathLst>
          </a:custGeom>
        </p:spPr>
      </p:pic>
      <p:pic>
        <p:nvPicPr>
          <p:cNvPr id="71" name="Picture 72">
            <a:extLst>
              <a:ext uri="{FF2B5EF4-FFF2-40B4-BE49-F238E27FC236}">
                <a16:creationId xmlns:a16="http://schemas.microsoft.com/office/drawing/2014/main" id="{95999FC1-5230-4834-A4E0-E2282DAE6240}"/>
              </a:ext>
            </a:extLst>
          </p:cNvPr>
          <p:cNvPicPr>
            <a:picLocks noChangeAspect="1"/>
          </p:cNvPicPr>
          <p:nvPr/>
        </p:nvPicPr>
        <p:blipFill rotWithShape="1">
          <a:blip r:embed="rId3"/>
          <a:srcRect l="45471" r="11393"/>
          <a:stretch/>
        </p:blipFill>
        <p:spPr>
          <a:xfrm>
            <a:off x="7290230" y="3534156"/>
            <a:ext cx="4901771" cy="3323844"/>
          </a:xfrm>
          <a:custGeom>
            <a:avLst/>
            <a:gdLst/>
            <a:ahLst/>
            <a:cxnLst/>
            <a:rect l="l" t="t" r="r" b="b"/>
            <a:pathLst>
              <a:path w="4901771" h="3305556">
                <a:moveTo>
                  <a:pt x="1630" y="0"/>
                </a:moveTo>
                <a:lnTo>
                  <a:pt x="4901771" y="0"/>
                </a:lnTo>
                <a:lnTo>
                  <a:pt x="4901771" y="3305556"/>
                </a:lnTo>
                <a:lnTo>
                  <a:pt x="4710787" y="3305556"/>
                </a:lnTo>
                <a:lnTo>
                  <a:pt x="4544484" y="3305556"/>
                </a:lnTo>
                <a:lnTo>
                  <a:pt x="3496422" y="3305556"/>
                </a:lnTo>
                <a:lnTo>
                  <a:pt x="2716256" y="3305556"/>
                </a:lnTo>
                <a:lnTo>
                  <a:pt x="2502754" y="3305556"/>
                </a:lnTo>
                <a:lnTo>
                  <a:pt x="2390998" y="3228155"/>
                </a:lnTo>
                <a:cubicBezTo>
                  <a:pt x="2217180" y="3100664"/>
                  <a:pt x="2046553" y="2962953"/>
                  <a:pt x="1874350" y="2822370"/>
                </a:cubicBezTo>
                <a:cubicBezTo>
                  <a:pt x="928725" y="2050395"/>
                  <a:pt x="0" y="1416687"/>
                  <a:pt x="0" y="69212"/>
                </a:cubicBezTo>
                <a:close/>
              </a:path>
            </a:pathLst>
          </a:custGeom>
        </p:spPr>
      </p:pic>
      <p:sp>
        <p:nvSpPr>
          <p:cNvPr id="101" name="TextBox 100">
            <a:extLst>
              <a:ext uri="{FF2B5EF4-FFF2-40B4-BE49-F238E27FC236}">
                <a16:creationId xmlns:a16="http://schemas.microsoft.com/office/drawing/2014/main" id="{FF8E2A57-6A0A-4CC3-876C-4D5697F77E1D}"/>
              </a:ext>
            </a:extLst>
          </p:cNvPr>
          <p:cNvSpPr txBox="1"/>
          <p:nvPr/>
        </p:nvSpPr>
        <p:spPr>
          <a:xfrm>
            <a:off x="5293519" y="550728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(Morris, 1999)</a:t>
            </a:r>
            <a:endParaRPr lang="en-US" b="1"/>
          </a:p>
        </p:txBody>
      </p:sp>
    </p:spTree>
    <p:extLst>
      <p:ext uri="{BB962C8B-B14F-4D97-AF65-F5344CB8AC3E}">
        <p14:creationId xmlns:p14="http://schemas.microsoft.com/office/powerpoint/2010/main" val="884655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4">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8" name="Picture 9">
            <a:extLst>
              <a:ext uri="{FF2B5EF4-FFF2-40B4-BE49-F238E27FC236}">
                <a16:creationId xmlns:a16="http://schemas.microsoft.com/office/drawing/2014/main" id="{A8073417-81C8-4C0E-BF75-F18EE14B31DB}"/>
              </a:ext>
            </a:extLst>
          </p:cNvPr>
          <p:cNvPicPr>
            <a:picLocks noChangeAspect="1"/>
          </p:cNvPicPr>
          <p:nvPr/>
        </p:nvPicPr>
        <p:blipFill rotWithShape="1">
          <a:blip r:embed="rId2"/>
          <a:srcRect l="22859" r="-1" b="-1"/>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graphicFrame>
        <p:nvGraphicFramePr>
          <p:cNvPr id="5" name="Content Placeholder 2">
            <a:extLst>
              <a:ext uri="{FF2B5EF4-FFF2-40B4-BE49-F238E27FC236}">
                <a16:creationId xmlns:a16="http://schemas.microsoft.com/office/drawing/2014/main" id="{544FC841-42D8-4CA4-840F-A2F87EC5CF2C}"/>
              </a:ext>
            </a:extLst>
          </p:cNvPr>
          <p:cNvGraphicFramePr>
            <a:graphicFrameLocks noGrp="1"/>
          </p:cNvGraphicFramePr>
          <p:nvPr>
            <p:ph idx="1"/>
            <p:extLst>
              <p:ext uri="{D42A27DB-BD31-4B8C-83A1-F6EECF244321}">
                <p14:modId xmlns:p14="http://schemas.microsoft.com/office/powerpoint/2010/main" val="2649745548"/>
              </p:ext>
            </p:extLst>
          </p:nvPr>
        </p:nvGraphicFramePr>
        <p:xfrm>
          <a:off x="552105" y="1268565"/>
          <a:ext cx="5713561" cy="3841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2" name="TextBox 71">
            <a:extLst>
              <a:ext uri="{FF2B5EF4-FFF2-40B4-BE49-F238E27FC236}">
                <a16:creationId xmlns:a16="http://schemas.microsoft.com/office/drawing/2014/main" id="{C530A457-B014-47D9-9842-040CEC54E71F}"/>
              </a:ext>
            </a:extLst>
          </p:cNvPr>
          <p:cNvSpPr txBox="1"/>
          <p:nvPr/>
        </p:nvSpPr>
        <p:spPr>
          <a:xfrm>
            <a:off x="7884826" y="5711252"/>
            <a:ext cx="208113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ea typeface="+mn-lt"/>
                <a:cs typeface="+mn-lt"/>
              </a:rPr>
              <a:t>(Rushton, 2021)</a:t>
            </a:r>
            <a:endParaRPr lang="en-US" b="1"/>
          </a:p>
        </p:txBody>
      </p:sp>
    </p:spTree>
    <p:extLst>
      <p:ext uri="{BB962C8B-B14F-4D97-AF65-F5344CB8AC3E}">
        <p14:creationId xmlns:p14="http://schemas.microsoft.com/office/powerpoint/2010/main" val="3289958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CDC127A-3A6A-41C4-B8B7-610C0E480774}"/>
              </a:ext>
            </a:extLst>
          </p:cNvPr>
          <p:cNvSpPr>
            <a:spLocks noGrp="1"/>
          </p:cNvSpPr>
          <p:nvPr>
            <p:ph type="title"/>
          </p:nvPr>
        </p:nvSpPr>
        <p:spPr>
          <a:xfrm>
            <a:off x="992518" y="442913"/>
            <a:ext cx="5271804" cy="1639888"/>
          </a:xfrm>
        </p:spPr>
        <p:txBody>
          <a:bodyPr anchor="b">
            <a:normAutofit/>
          </a:bodyPr>
          <a:lstStyle/>
          <a:p>
            <a:r>
              <a:rPr lang="en-GB">
                <a:ea typeface="Meiryo"/>
              </a:rPr>
              <a:t>Children Act 1989- Section 17 &amp; 47</a:t>
            </a:r>
            <a:endParaRPr lang="en-GB"/>
          </a:p>
        </p:txBody>
      </p:sp>
      <p:sp>
        <p:nvSpPr>
          <p:cNvPr id="3" name="Content Placeholder 2">
            <a:extLst>
              <a:ext uri="{FF2B5EF4-FFF2-40B4-BE49-F238E27FC236}">
                <a16:creationId xmlns:a16="http://schemas.microsoft.com/office/drawing/2014/main" id="{17D33904-C1F9-4496-B3D0-8676D03428D2}"/>
              </a:ext>
            </a:extLst>
          </p:cNvPr>
          <p:cNvSpPr>
            <a:spLocks noGrp="1"/>
          </p:cNvSpPr>
          <p:nvPr>
            <p:ph idx="1"/>
          </p:nvPr>
        </p:nvSpPr>
        <p:spPr>
          <a:xfrm>
            <a:off x="230519" y="2088136"/>
            <a:ext cx="6520984" cy="4750528"/>
          </a:xfrm>
        </p:spPr>
        <p:txBody>
          <a:bodyPr vert="horz" lIns="109728" tIns="109728" rIns="109728" bIns="91440" rtlCol="0" anchor="t">
            <a:noAutofit/>
          </a:bodyPr>
          <a:lstStyle/>
          <a:p>
            <a:pPr>
              <a:lnSpc>
                <a:spcPct val="130000"/>
              </a:lnSpc>
            </a:pPr>
            <a:r>
              <a:rPr lang="en-GB" sz="1400" b="1">
                <a:latin typeface="Arial"/>
                <a:ea typeface="+mn-lt"/>
                <a:cs typeface="+mn-lt"/>
              </a:rPr>
              <a:t>T</a:t>
            </a:r>
            <a:r>
              <a:rPr lang="en-GB" sz="1200" b="1">
                <a:latin typeface="Arial"/>
                <a:ea typeface="+mn-lt"/>
                <a:cs typeface="+mn-lt"/>
              </a:rPr>
              <a:t>he Children Act section 17 supports more of the complex needs. If there is any cause to suspect that a child is in harm's way, section 47 is applicable. The social worker must lead section 47. a personal inquiry and assessment that children's social care is in charge of; social workers are strongly encouraged to contact agencies involved with the child and family to understand the children's circumstances better and identify strengths and any potential risks. Children in other households may be mentioned in connection with inquiries for suspected sex offenders. All consulted agencies supply the needed information Section 17 providing services for children, their families, and others.</a:t>
            </a:r>
            <a:endParaRPr lang="en-US" sz="1200" b="1">
              <a:latin typeface="Arial"/>
              <a:cs typeface="Arial"/>
            </a:endParaRPr>
          </a:p>
          <a:p>
            <a:pPr>
              <a:lnSpc>
                <a:spcPct val="130000"/>
              </a:lnSpc>
            </a:pPr>
            <a:r>
              <a:rPr lang="en-GB" sz="1200" b="1">
                <a:latin typeface="Arial"/>
                <a:ea typeface="+mn-lt"/>
                <a:cs typeface="+mn-lt"/>
              </a:rPr>
              <a:t>Furthermore, It shall be the duty of every local authority and all the other duties imposed on them by this Part to safeguard and promote the welfare of children within their area who need and promote the upbringing of such children by their families.</a:t>
            </a:r>
            <a:endParaRPr lang="en-GB" sz="1200" b="1">
              <a:latin typeface="Arial"/>
              <a:ea typeface="+mn-lt"/>
              <a:cs typeface="Arial"/>
            </a:endParaRPr>
          </a:p>
          <a:p>
            <a:pPr>
              <a:lnSpc>
                <a:spcPct val="130000"/>
              </a:lnSpc>
            </a:pPr>
            <a:r>
              <a:rPr lang="en-GB" sz="1200" b="1">
                <a:latin typeface="Arial"/>
                <a:ea typeface="+mn-lt"/>
                <a:cs typeface="+mn-lt"/>
              </a:rPr>
              <a:t> Children Act 1989, (2021)</a:t>
            </a:r>
            <a:endParaRPr lang="en-GB" sz="1200" b="1">
              <a:latin typeface="Arial"/>
              <a:cs typeface="Arial"/>
            </a:endParaRP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4">
            <a:extLst>
              <a:ext uri="{FF2B5EF4-FFF2-40B4-BE49-F238E27FC236}">
                <a16:creationId xmlns:a16="http://schemas.microsoft.com/office/drawing/2014/main" id="{514C92D2-6452-40C0-ACC1-254A589E7DCA}"/>
              </a:ext>
            </a:extLst>
          </p:cNvPr>
          <p:cNvPicPr>
            <a:picLocks noChangeAspect="1"/>
          </p:cNvPicPr>
          <p:nvPr/>
        </p:nvPicPr>
        <p:blipFill rotWithShape="1">
          <a:blip r:embed="rId2"/>
          <a:srcRect r="-2" b="8570"/>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5" name="TextBox 4">
            <a:extLst>
              <a:ext uri="{FF2B5EF4-FFF2-40B4-BE49-F238E27FC236}">
                <a16:creationId xmlns:a16="http://schemas.microsoft.com/office/drawing/2014/main" id="{468F51A4-9A23-4919-88E3-43D84316FAA0}"/>
              </a:ext>
            </a:extLst>
          </p:cNvPr>
          <p:cNvSpPr txBox="1"/>
          <p:nvPr/>
        </p:nvSpPr>
        <p:spPr>
          <a:xfrm>
            <a:off x="5961089" y="6160957"/>
            <a:ext cx="25683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Rushton, (2021)</a:t>
            </a:r>
            <a:endParaRPr lang="en-US"/>
          </a:p>
        </p:txBody>
      </p:sp>
    </p:spTree>
    <p:extLst>
      <p:ext uri="{BB962C8B-B14F-4D97-AF65-F5344CB8AC3E}">
        <p14:creationId xmlns:p14="http://schemas.microsoft.com/office/powerpoint/2010/main" val="576764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3">
            <a:extLst>
              <a:ext uri="{FF2B5EF4-FFF2-40B4-BE49-F238E27FC236}">
                <a16:creationId xmlns:a16="http://schemas.microsoft.com/office/drawing/2014/main" id="{27DE5C76-10F7-4DC0-A74C-3630DBD57F6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6889" r="26889"/>
          <a:stretch/>
        </p:blipFill>
        <p:spPr>
          <a:xfrm>
            <a:off x="1524" y="10"/>
            <a:ext cx="12188952" cy="6857990"/>
          </a:xfrm>
          <a:prstGeom prst="rect">
            <a:avLst/>
          </a:prstGeom>
        </p:spPr>
      </p:pic>
      <p:sp>
        <p:nvSpPr>
          <p:cNvPr id="21" name="Rectangle 20">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C49842-D911-47A9-BFC8-A0E0267DB734}"/>
              </a:ext>
            </a:extLst>
          </p:cNvPr>
          <p:cNvSpPr>
            <a:spLocks noGrp="1"/>
          </p:cNvSpPr>
          <p:nvPr>
            <p:ph type="ctrTitle"/>
          </p:nvPr>
        </p:nvSpPr>
        <p:spPr>
          <a:xfrm>
            <a:off x="6095999" y="1346268"/>
            <a:ext cx="5618431" cy="1775585"/>
          </a:xfrm>
        </p:spPr>
        <p:txBody>
          <a:bodyPr>
            <a:normAutofit fontScale="90000"/>
          </a:bodyPr>
          <a:lstStyle/>
          <a:p>
            <a:r>
              <a:rPr lang="en-US">
                <a:solidFill>
                  <a:schemeClr val="bg1"/>
                </a:solidFill>
                <a:ea typeface="+mj-lt"/>
                <a:cs typeface="+mj-lt"/>
              </a:rPr>
              <a:t>Multi-disciplinary services  </a:t>
            </a:r>
            <a:endParaRPr lang="en-US">
              <a:solidFill>
                <a:schemeClr val="bg1"/>
              </a:solidFill>
            </a:endParaRPr>
          </a:p>
        </p:txBody>
      </p:sp>
      <p:sp>
        <p:nvSpPr>
          <p:cNvPr id="9" name="TextBox 8">
            <a:extLst>
              <a:ext uri="{FF2B5EF4-FFF2-40B4-BE49-F238E27FC236}">
                <a16:creationId xmlns:a16="http://schemas.microsoft.com/office/drawing/2014/main" id="{6D8503A7-D48C-41CD-AC94-2ABF1692264E}"/>
              </a:ext>
            </a:extLst>
          </p:cNvPr>
          <p:cNvSpPr txBox="1"/>
          <p:nvPr/>
        </p:nvSpPr>
        <p:spPr>
          <a:xfrm>
            <a:off x="9214903" y="6657945"/>
            <a:ext cx="2977097" cy="200055"/>
          </a:xfrm>
          <a:prstGeom prst="rect">
            <a:avLst/>
          </a:prstGeom>
          <a:solidFill>
            <a:srgbClr val="000000"/>
          </a:solidFill>
        </p:spPr>
        <p:txBody>
          <a:bodyPr wrap="none" lIns="91440" tIns="45720" rIns="91440" bIns="45720" anchor="t">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a:t>
            </a:r>
            <a:r>
              <a:rPr lang="en-US" sz="700" err="1">
                <a:solidFill>
                  <a:srgbClr val="FFFFFF"/>
                </a:solidFill>
              </a:rPr>
              <a:t>uner</a:t>
            </a:r>
            <a:r>
              <a:rPr lang="en-US" sz="700">
                <a:solidFill>
                  <a:srgbClr val="FFFFFF"/>
                </a:solidFill>
              </a:rPr>
              <a:t>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2730778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3FDC6-C5E6-4B87-82FC-C45F1A333B75}"/>
              </a:ext>
            </a:extLst>
          </p:cNvPr>
          <p:cNvSpPr>
            <a:spLocks noGrp="1"/>
          </p:cNvSpPr>
          <p:nvPr>
            <p:ph type="title" idx="4294967295"/>
          </p:nvPr>
        </p:nvSpPr>
        <p:spPr>
          <a:xfrm>
            <a:off x="1422400" y="371078"/>
            <a:ext cx="8769350" cy="902493"/>
          </a:xfrm>
        </p:spPr>
        <p:txBody>
          <a:bodyPr>
            <a:normAutofit/>
          </a:bodyPr>
          <a:lstStyle/>
          <a:p>
            <a:pPr algn="ctr"/>
            <a:r>
              <a:rPr lang="en-GB">
                <a:latin typeface="Blackadder ITC"/>
                <a:ea typeface="Meiryo"/>
                <a:cs typeface="Malgun Gothic Semilight"/>
              </a:rPr>
              <a:t>Multi-disciplinary services</a:t>
            </a:r>
            <a:r>
              <a:rPr lang="en-GB">
                <a:latin typeface="Blackadder ITC"/>
                <a:ea typeface="Meiryo"/>
              </a:rPr>
              <a:t> for the family and children</a:t>
            </a:r>
            <a:endParaRPr lang="en-GB">
              <a:latin typeface="Blackadder ITC"/>
            </a:endParaRPr>
          </a:p>
        </p:txBody>
      </p:sp>
      <p:sp>
        <p:nvSpPr>
          <p:cNvPr id="3" name="Content Placeholder 2">
            <a:extLst>
              <a:ext uri="{FF2B5EF4-FFF2-40B4-BE49-F238E27FC236}">
                <a16:creationId xmlns:a16="http://schemas.microsoft.com/office/drawing/2014/main" id="{A90866B5-EAC1-4160-A8D0-612D18BB0CC8}"/>
              </a:ext>
            </a:extLst>
          </p:cNvPr>
          <p:cNvSpPr>
            <a:spLocks noGrp="1"/>
          </p:cNvSpPr>
          <p:nvPr>
            <p:ph idx="4294967295"/>
          </p:nvPr>
        </p:nvSpPr>
        <p:spPr>
          <a:xfrm>
            <a:off x="1422400" y="1603375"/>
            <a:ext cx="8769350" cy="3651250"/>
          </a:xfrm>
        </p:spPr>
        <p:txBody>
          <a:bodyPr vert="horz" lIns="109728" tIns="109728" rIns="109728" bIns="91440" rtlCol="0" anchor="t">
            <a:normAutofit fontScale="85000" lnSpcReduction="10000"/>
          </a:bodyPr>
          <a:lstStyle/>
          <a:p>
            <a:pPr algn="just"/>
            <a:r>
              <a:rPr lang="en">
                <a:latin typeface="Arial"/>
                <a:ea typeface="+mn-lt"/>
                <a:cs typeface="+mn-lt"/>
              </a:rPr>
              <a:t>The multidisciplinary service has the method of organizing and relating health and care obligations to meet the needs of the individual person who accompanies the complex needs of care. The group collects the knowledge and skills of various people prepared for work through extensive study or practice to determine, plan and carry out care as such. Trendy community-based and network-assisted healthcare, appropriate Multi-disciplinary Teams(MDT) work proactively to support the purpose of caring for things. By achieving a range of health, public care and additional obligations of society, Multi-disciplinary teams dedicate efforts to keep people well and free, transfer the right care at home or the fashionable society, for fear that it does not require hospital care.</a:t>
            </a:r>
            <a:r>
              <a:rPr lang="en-GB">
                <a:latin typeface="Arial"/>
                <a:ea typeface="+mn-lt"/>
                <a:cs typeface="+mn-lt"/>
              </a:rPr>
              <a:t>  (Social Care Institute for Excellence, 2018)</a:t>
            </a:r>
            <a:endParaRPr lang="en-US">
              <a:latin typeface="Arial"/>
              <a:ea typeface="Meiryo"/>
            </a:endParaRPr>
          </a:p>
          <a:p>
            <a:endParaRPr lang="en-GB"/>
          </a:p>
        </p:txBody>
      </p:sp>
    </p:spTree>
    <p:extLst>
      <p:ext uri="{BB962C8B-B14F-4D97-AF65-F5344CB8AC3E}">
        <p14:creationId xmlns:p14="http://schemas.microsoft.com/office/powerpoint/2010/main" val="37597388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0D98FE-AC14-4F07-A1AC-079CAA4FE094}"/>
              </a:ext>
            </a:extLst>
          </p:cNvPr>
          <p:cNvSpPr txBox="1"/>
          <p:nvPr/>
        </p:nvSpPr>
        <p:spPr>
          <a:xfrm>
            <a:off x="273076" y="88997"/>
            <a:ext cx="691263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The Multi-disciplinary services that is in place for Family D are:</a:t>
            </a:r>
            <a:endParaRPr lang="en-US"/>
          </a:p>
          <a:p>
            <a:pPr marL="285750" indent="-285750">
              <a:buFont typeface="Arial"/>
              <a:buChar char="•"/>
            </a:pPr>
            <a:endParaRPr lang="en-GB" b="1">
              <a:ea typeface="Meiryo"/>
            </a:endParaRPr>
          </a:p>
          <a:p>
            <a:pPr marL="285750" indent="-285750">
              <a:buFont typeface="Arial"/>
              <a:buChar char="•"/>
            </a:pPr>
            <a:r>
              <a:rPr lang="en-GB" b="1">
                <a:ea typeface="Meiryo"/>
              </a:rPr>
              <a:t>Social Worker </a:t>
            </a:r>
            <a:endParaRPr lang="en-GB">
              <a:ea typeface="Meiryo"/>
            </a:endParaRPr>
          </a:p>
          <a:p>
            <a:pPr marL="285750" indent="-285750">
              <a:buFont typeface="Arial"/>
              <a:buChar char="•"/>
            </a:pPr>
            <a:r>
              <a:rPr lang="en-GB" b="1">
                <a:ea typeface="Meiryo"/>
              </a:rPr>
              <a:t>Hospital</a:t>
            </a:r>
          </a:p>
          <a:p>
            <a:pPr marL="285750" indent="-285750">
              <a:buFont typeface="Arial"/>
              <a:buChar char="•"/>
            </a:pPr>
            <a:r>
              <a:rPr lang="en-GB" b="1">
                <a:ea typeface="Meiryo"/>
              </a:rPr>
              <a:t>Job centre</a:t>
            </a:r>
          </a:p>
          <a:p>
            <a:pPr marL="285750" indent="-285750">
              <a:buFont typeface="Arial"/>
              <a:buChar char="•"/>
            </a:pPr>
            <a:r>
              <a:rPr lang="en-GB" b="1">
                <a:ea typeface="Meiryo"/>
              </a:rPr>
              <a:t>Further Education Services </a:t>
            </a:r>
          </a:p>
          <a:p>
            <a:endParaRPr lang="en-GB" b="1">
              <a:ea typeface="Meiryo"/>
            </a:endParaRPr>
          </a:p>
        </p:txBody>
      </p:sp>
      <p:sp>
        <p:nvSpPr>
          <p:cNvPr id="3" name="TextBox 2">
            <a:extLst>
              <a:ext uri="{FF2B5EF4-FFF2-40B4-BE49-F238E27FC236}">
                <a16:creationId xmlns:a16="http://schemas.microsoft.com/office/drawing/2014/main" id="{8A33BDB4-CAEA-471F-B1D4-F43B2ED8897B}"/>
              </a:ext>
            </a:extLst>
          </p:cNvPr>
          <p:cNvSpPr txBox="1"/>
          <p:nvPr/>
        </p:nvSpPr>
        <p:spPr>
          <a:xfrm>
            <a:off x="86171" y="2345065"/>
            <a:ext cx="1214599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eiryo"/>
              </a:rPr>
              <a:t>The above multidisciplinary teams have policies in place which is crucial to the needs of the children and families that are vulnerable and needs to be to implemented at the highest of importance. These policies are:</a:t>
            </a:r>
          </a:p>
          <a:p>
            <a:pPr marL="285750" indent="-285750">
              <a:buFont typeface="Arial"/>
              <a:buChar char="•"/>
            </a:pPr>
            <a:r>
              <a:rPr lang="en-GB">
                <a:ea typeface="Meiryo"/>
              </a:rPr>
              <a:t>All multidisciplinary services will ensure that they are providing a person-centred care service which coordinate around individuals. In relation to the case study each member of the family will have a different approach to how they are dealt with because each have different levels of help that is appropriate to them (NHS England, 2014).</a:t>
            </a:r>
          </a:p>
          <a:p>
            <a:endParaRPr lang="en-GB">
              <a:ea typeface="Meiryo"/>
            </a:endParaRPr>
          </a:p>
          <a:p>
            <a:pPr marL="285750" indent="-285750">
              <a:buFont typeface="Arial"/>
              <a:buChar char="•"/>
            </a:pPr>
            <a:r>
              <a:rPr lang="en-GB">
                <a:ea typeface="Meiryo"/>
              </a:rPr>
              <a:t>Safeguarding is another current policy that is embedded in all multidisciplinary team and is a way to ensure children and families who are at risk of abuse and neglect gets the protection that they need (NHS England, 2019).</a:t>
            </a:r>
          </a:p>
          <a:p>
            <a:endParaRPr lang="en-GB">
              <a:ea typeface="Meiryo"/>
            </a:endParaRPr>
          </a:p>
          <a:p>
            <a:pPr marL="285750" indent="-285750">
              <a:buFont typeface="Arial"/>
              <a:buChar char="•"/>
            </a:pPr>
            <a:r>
              <a:rPr lang="en-GB">
                <a:ea typeface="Meiryo"/>
              </a:rPr>
              <a:t>The best way in </a:t>
            </a:r>
            <a:r>
              <a:rPr lang="en-GB">
                <a:ea typeface="+mn-lt"/>
                <a:cs typeface="+mn-lt"/>
              </a:rPr>
              <a:t>Safeguarding and protecting is to be able to attain early help, prevention and intervention whilst encouraging positive learning and achievements.(Kent's children and young people. Everyday matters, 2013)</a:t>
            </a:r>
            <a:endParaRPr lang="en-US">
              <a:ea typeface="+mn-lt"/>
              <a:cs typeface="+mn-lt"/>
            </a:endParaRPr>
          </a:p>
        </p:txBody>
      </p:sp>
      <p:sp>
        <p:nvSpPr>
          <p:cNvPr id="4" name="TextBox 3">
            <a:extLst>
              <a:ext uri="{FF2B5EF4-FFF2-40B4-BE49-F238E27FC236}">
                <a16:creationId xmlns:a16="http://schemas.microsoft.com/office/drawing/2014/main" id="{4D9BB8F5-CB75-4981-A47D-8CA2AD7FEFEB}"/>
              </a:ext>
            </a:extLst>
          </p:cNvPr>
          <p:cNvSpPr txBox="1"/>
          <p:nvPr/>
        </p:nvSpPr>
        <p:spPr>
          <a:xfrm>
            <a:off x="4534430" y="861841"/>
            <a:ext cx="726523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b="1">
                <a:ea typeface="+mn-lt"/>
                <a:cs typeface="+mn-lt"/>
              </a:rPr>
              <a:t>Schools </a:t>
            </a:r>
            <a:endParaRPr lang="en-US">
              <a:ea typeface="+mn-lt"/>
              <a:cs typeface="+mn-lt"/>
            </a:endParaRPr>
          </a:p>
          <a:p>
            <a:pPr marL="285750" indent="-285750">
              <a:buFont typeface="Arial,Sans-Serif"/>
              <a:buChar char="•"/>
            </a:pPr>
            <a:r>
              <a:rPr lang="en-GB" b="1">
                <a:ea typeface="+mn-lt"/>
                <a:cs typeface="+mn-lt"/>
              </a:rPr>
              <a:t>Police</a:t>
            </a:r>
            <a:endParaRPr lang="en-US">
              <a:ea typeface="+mn-lt"/>
              <a:cs typeface="+mn-lt"/>
            </a:endParaRPr>
          </a:p>
          <a:p>
            <a:pPr marL="285750" indent="-285750">
              <a:buFont typeface="Arial,Sans-Serif"/>
              <a:buChar char="•"/>
            </a:pPr>
            <a:r>
              <a:rPr lang="en-GB" b="1">
                <a:ea typeface="+mn-lt"/>
                <a:cs typeface="+mn-lt"/>
              </a:rPr>
              <a:t>GP</a:t>
            </a:r>
            <a:endParaRPr lang="en-US">
              <a:ea typeface="+mn-lt"/>
              <a:cs typeface="+mn-lt"/>
            </a:endParaRPr>
          </a:p>
          <a:p>
            <a:pPr marL="285750" indent="-285750">
              <a:buFont typeface="Arial,Sans-Serif"/>
              <a:buChar char="•"/>
            </a:pPr>
            <a:r>
              <a:rPr lang="en-GB" b="1">
                <a:ea typeface="+mn-lt"/>
                <a:cs typeface="+mn-lt"/>
              </a:rPr>
              <a:t>Housing services</a:t>
            </a:r>
            <a:endParaRPr lang="en-US">
              <a:ea typeface="+mn-lt"/>
              <a:cs typeface="+mn-lt"/>
            </a:endParaRPr>
          </a:p>
          <a:p>
            <a:endParaRPr lang="en-GB">
              <a:ea typeface="Meiryo"/>
            </a:endParaRPr>
          </a:p>
        </p:txBody>
      </p:sp>
    </p:spTree>
    <p:extLst>
      <p:ext uri="{BB962C8B-B14F-4D97-AF65-F5344CB8AC3E}">
        <p14:creationId xmlns:p14="http://schemas.microsoft.com/office/powerpoint/2010/main" val="1376830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EE9F6-C61B-43AE-8CA0-919AE94B6121}"/>
              </a:ext>
            </a:extLst>
          </p:cNvPr>
          <p:cNvSpPr>
            <a:spLocks noGrp="1"/>
          </p:cNvSpPr>
          <p:nvPr>
            <p:ph type="title" idx="4294967295"/>
          </p:nvPr>
        </p:nvSpPr>
        <p:spPr>
          <a:xfrm>
            <a:off x="62827" y="-396866"/>
            <a:ext cx="11961122" cy="1344612"/>
          </a:xfrm>
        </p:spPr>
        <p:txBody>
          <a:bodyPr>
            <a:normAutofit fontScale="90000"/>
          </a:bodyPr>
          <a:lstStyle/>
          <a:p>
            <a:r>
              <a:rPr lang="en-GB">
                <a:latin typeface="Bradley Hand ITC"/>
              </a:rPr>
              <a:t>Case Management Initiatives used by Multi-disciplinary Services</a:t>
            </a:r>
            <a:endParaRPr lang="en-US">
              <a:ea typeface="Meiryo"/>
            </a:endParaRPr>
          </a:p>
        </p:txBody>
      </p:sp>
      <p:sp>
        <p:nvSpPr>
          <p:cNvPr id="3" name="Content Placeholder 2">
            <a:extLst>
              <a:ext uri="{FF2B5EF4-FFF2-40B4-BE49-F238E27FC236}">
                <a16:creationId xmlns:a16="http://schemas.microsoft.com/office/drawing/2014/main" id="{E01E2C14-5790-4EE9-88AA-9F734BC53CCF}"/>
              </a:ext>
            </a:extLst>
          </p:cNvPr>
          <p:cNvSpPr>
            <a:spLocks noGrp="1"/>
          </p:cNvSpPr>
          <p:nvPr>
            <p:ph idx="4294967295"/>
          </p:nvPr>
        </p:nvSpPr>
        <p:spPr>
          <a:xfrm>
            <a:off x="2031346" y="1499379"/>
            <a:ext cx="8769350" cy="3651250"/>
          </a:xfrm>
        </p:spPr>
        <p:txBody>
          <a:bodyPr vert="horz" lIns="109728" tIns="109728" rIns="109728" bIns="91440" rtlCol="0" anchor="t">
            <a:normAutofit lnSpcReduction="10000"/>
          </a:bodyPr>
          <a:lstStyle/>
          <a:p>
            <a:r>
              <a:rPr lang="en-GB">
                <a:ea typeface="Meiryo"/>
              </a:rPr>
              <a:t>According to Ross et al. (2011) a case management initiative is used by multi-disciplinary teams to ensure that vulnerable children and family's needs are met. These initiatives are:</a:t>
            </a:r>
          </a:p>
          <a:p>
            <a:pPr marL="285750" indent="-285750">
              <a:buFont typeface="Arial" panose="020B0503020204020204" pitchFamily="34" charset="0"/>
              <a:buChar char="•"/>
            </a:pPr>
            <a:r>
              <a:rPr lang="en-GB">
                <a:ea typeface="Meiryo"/>
              </a:rPr>
              <a:t>Case-finding</a:t>
            </a:r>
          </a:p>
          <a:p>
            <a:pPr marL="285750" indent="-285750">
              <a:buFont typeface="Arial" panose="020B0503020204020204" pitchFamily="34" charset="0"/>
              <a:buChar char="•"/>
            </a:pPr>
            <a:r>
              <a:rPr lang="en-GB">
                <a:ea typeface="Meiryo"/>
              </a:rPr>
              <a:t>Assessment</a:t>
            </a:r>
          </a:p>
          <a:p>
            <a:pPr marL="285750" indent="-285750">
              <a:buFont typeface="Arial" panose="020B0503020204020204" pitchFamily="34" charset="0"/>
              <a:buChar char="•"/>
            </a:pPr>
            <a:r>
              <a:rPr lang="en-GB">
                <a:ea typeface="Meiryo"/>
              </a:rPr>
              <a:t>Care planning</a:t>
            </a:r>
          </a:p>
          <a:p>
            <a:pPr marL="285750" indent="-285750">
              <a:buFont typeface="Arial" panose="020B0503020204020204" pitchFamily="34" charset="0"/>
              <a:buChar char="•"/>
            </a:pPr>
            <a:r>
              <a:rPr lang="en-GB">
                <a:ea typeface="Meiryo"/>
              </a:rPr>
              <a:t>Care co-ordination</a:t>
            </a:r>
          </a:p>
          <a:p>
            <a:pPr marL="285750" indent="-285750">
              <a:buFont typeface="Arial" panose="020B0503020204020204" pitchFamily="34" charset="0"/>
              <a:buChar char="•"/>
            </a:pPr>
            <a:r>
              <a:rPr lang="en-GB">
                <a:ea typeface="Meiryo"/>
              </a:rPr>
              <a:t>Case closure</a:t>
            </a:r>
          </a:p>
          <a:p>
            <a:pPr marL="285750" indent="-285750">
              <a:buFont typeface="Arial" panose="020B0503020204020204" pitchFamily="34" charset="0"/>
              <a:buChar char="•"/>
            </a:pPr>
            <a:endParaRPr lang="en-GB">
              <a:ea typeface="Meiryo"/>
            </a:endParaRPr>
          </a:p>
        </p:txBody>
      </p:sp>
    </p:spTree>
    <p:extLst>
      <p:ext uri="{BB962C8B-B14F-4D97-AF65-F5344CB8AC3E}">
        <p14:creationId xmlns:p14="http://schemas.microsoft.com/office/powerpoint/2010/main" val="16971101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9" name="Freeform: Shape 5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Shape 6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3" name="Freeform: Shape 6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5" name="Freeform: Shape 6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7" name="Freeform: Shape 6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9" name="Freeform: Shape 6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1" name="Freeform: Shape 7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3" name="Freeform: Shape 7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75" name="Rectangle 74">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Wall of advesive notes with one standing out">
            <a:extLst>
              <a:ext uri="{FF2B5EF4-FFF2-40B4-BE49-F238E27FC236}">
                <a16:creationId xmlns:a16="http://schemas.microsoft.com/office/drawing/2014/main" id="{1A6BE5F2-200E-4994-88E5-D1D980BEC65D}"/>
              </a:ext>
            </a:extLst>
          </p:cNvPr>
          <p:cNvPicPr>
            <a:picLocks noChangeAspect="1"/>
          </p:cNvPicPr>
          <p:nvPr/>
        </p:nvPicPr>
        <p:blipFill rotWithShape="1">
          <a:blip r:embed="rId2"/>
          <a:srcRect l="4154" r="21072" b="1"/>
          <a:stretch/>
        </p:blipFill>
        <p:spPr>
          <a:xfrm>
            <a:off x="4487333" y="10"/>
            <a:ext cx="7704667" cy="6877868"/>
          </a:xfrm>
          <a:custGeom>
            <a:avLst/>
            <a:gdLst/>
            <a:ahLst/>
            <a:cxnLst/>
            <a:rect l="l" t="t" r="r" b="b"/>
            <a:pathLst>
              <a:path w="7704667" h="6877878">
                <a:moveTo>
                  <a:pt x="0" y="0"/>
                </a:moveTo>
                <a:lnTo>
                  <a:pt x="7704667" y="0"/>
                </a:lnTo>
                <a:lnTo>
                  <a:pt x="7704667" y="6877878"/>
                </a:lnTo>
                <a:lnTo>
                  <a:pt x="0" y="6877878"/>
                </a:lnTo>
                <a:lnTo>
                  <a:pt x="0" y="6867939"/>
                </a:lnTo>
                <a:lnTo>
                  <a:pt x="146217" y="6867939"/>
                </a:lnTo>
                <a:lnTo>
                  <a:pt x="252811" y="6795007"/>
                </a:lnTo>
                <a:cubicBezTo>
                  <a:pt x="428996" y="6667346"/>
                  <a:pt x="601946" y="6529451"/>
                  <a:pt x="776494" y="6388681"/>
                </a:cubicBezTo>
                <a:cubicBezTo>
                  <a:pt x="1734992" y="5615677"/>
                  <a:pt x="2676361" y="4981124"/>
                  <a:pt x="2676361" y="3631852"/>
                </a:cubicBezTo>
                <a:cubicBezTo>
                  <a:pt x="2676361" y="2101350"/>
                  <a:pt x="2094814" y="761014"/>
                  <a:pt x="1053668" y="20384"/>
                </a:cubicBezTo>
                <a:lnTo>
                  <a:pt x="1038069" y="9939"/>
                </a:lnTo>
                <a:lnTo>
                  <a:pt x="0" y="9939"/>
                </a:lnTo>
                <a:close/>
              </a:path>
            </a:pathLst>
          </a:custGeom>
        </p:spPr>
      </p:pic>
      <p:sp>
        <p:nvSpPr>
          <p:cNvPr id="77" name="Freeform: Shape 76">
            <a:extLst>
              <a:ext uri="{FF2B5EF4-FFF2-40B4-BE49-F238E27FC236}">
                <a16:creationId xmlns:a16="http://schemas.microsoft.com/office/drawing/2014/main" id="{DCD36D47-40B7-494B-B249-3CBA333DE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9" name="Freeform: Shape 78">
            <a:extLst>
              <a:ext uri="{FF2B5EF4-FFF2-40B4-BE49-F238E27FC236}">
                <a16:creationId xmlns:a16="http://schemas.microsoft.com/office/drawing/2014/main" id="{03AD0D1C-F8BA-4CD1-BC4D-BE1823F3EB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283242" cy="6858000"/>
          </a:xfrm>
          <a:custGeom>
            <a:avLst/>
            <a:gdLst>
              <a:gd name="connsiteX0" fmla="*/ 0 w 7163694"/>
              <a:gd name="connsiteY0" fmla="*/ 0 h 6858000"/>
              <a:gd name="connsiteX1" fmla="*/ 5525402 w 7163694"/>
              <a:gd name="connsiteY1" fmla="*/ 0 h 6858000"/>
              <a:gd name="connsiteX2" fmla="*/ 5541001 w 7163694"/>
              <a:gd name="connsiteY2" fmla="*/ 10445 h 6858000"/>
              <a:gd name="connsiteX3" fmla="*/ 7163694 w 7163694"/>
              <a:gd name="connsiteY3" fmla="*/ 3621913 h 6858000"/>
              <a:gd name="connsiteX4" fmla="*/ 5263827 w 7163694"/>
              <a:gd name="connsiteY4" fmla="*/ 6378742 h 6858000"/>
              <a:gd name="connsiteX5" fmla="*/ 4740144 w 7163694"/>
              <a:gd name="connsiteY5" fmla="*/ 6785068 h 6858000"/>
              <a:gd name="connsiteX6" fmla="*/ 4633550 w 7163694"/>
              <a:gd name="connsiteY6" fmla="*/ 6858000 h 6858000"/>
              <a:gd name="connsiteX7" fmla="*/ 0 w 716369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3694" h="6858000">
                <a:moveTo>
                  <a:pt x="0" y="0"/>
                </a:moveTo>
                <a:lnTo>
                  <a:pt x="5525402" y="0"/>
                </a:lnTo>
                <a:lnTo>
                  <a:pt x="5541001" y="10445"/>
                </a:lnTo>
                <a:cubicBezTo>
                  <a:pt x="6582147" y="751075"/>
                  <a:pt x="7163694" y="2091411"/>
                  <a:pt x="7163694" y="3621913"/>
                </a:cubicBezTo>
                <a:cubicBezTo>
                  <a:pt x="7163694" y="4971185"/>
                  <a:pt x="6222325" y="5605738"/>
                  <a:pt x="5263827" y="6378742"/>
                </a:cubicBezTo>
                <a:cubicBezTo>
                  <a:pt x="5089279" y="6519512"/>
                  <a:pt x="4916329" y="6657407"/>
                  <a:pt x="4740144" y="6785068"/>
                </a:cubicBezTo>
                <a:lnTo>
                  <a:pt x="463355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81" name="Freeform: Shape 80">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9836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F882FA3-9E5A-440C-A0A8-383DCAEE0752}"/>
              </a:ext>
            </a:extLst>
          </p:cNvPr>
          <p:cNvSpPr>
            <a:spLocks noGrp="1"/>
          </p:cNvSpPr>
          <p:nvPr>
            <p:ph type="title"/>
          </p:nvPr>
        </p:nvSpPr>
        <p:spPr>
          <a:xfrm>
            <a:off x="174117" y="828683"/>
            <a:ext cx="6856368" cy="3914970"/>
          </a:xfrm>
        </p:spPr>
        <p:txBody>
          <a:bodyPr vert="horz" lIns="109728" tIns="109728" rIns="109728" bIns="91440" rtlCol="0" anchor="b">
            <a:normAutofit/>
          </a:bodyPr>
          <a:lstStyle/>
          <a:p>
            <a:r>
              <a:rPr lang="en-GB" sz="1500">
                <a:latin typeface="Amasis MT Pro Black"/>
              </a:rPr>
              <a:t>Case Management Initiatives used by Multi-disciplinary Services</a:t>
            </a:r>
            <a:r>
              <a:rPr lang="en-GB" sz="1500" b="0">
                <a:latin typeface="Amasis MT Pro Black"/>
                <a:ea typeface="+mj-lt"/>
                <a:cs typeface="+mj-lt"/>
              </a:rPr>
              <a:t> </a:t>
            </a:r>
            <a:br>
              <a:rPr lang="en-GB" sz="1500" b="0">
                <a:latin typeface="Amasis MT Pro Black"/>
                <a:ea typeface="+mj-lt"/>
                <a:cs typeface="+mj-lt"/>
              </a:rPr>
            </a:br>
            <a:endParaRPr lang="en-US" sz="1500" b="0">
              <a:ea typeface="+mj-lt"/>
              <a:cs typeface="+mj-lt"/>
            </a:endParaRPr>
          </a:p>
          <a:p>
            <a:pPr marL="285750" indent="-285750">
              <a:lnSpc>
                <a:spcPct val="110000"/>
              </a:lnSpc>
              <a:buFont typeface="Arial"/>
              <a:buChar char="•"/>
            </a:pPr>
            <a:br>
              <a:rPr lang="en-US" sz="1500"/>
            </a:br>
            <a:r>
              <a:rPr lang="en-US" sz="1500">
                <a:solidFill>
                  <a:schemeClr val="tx1">
                    <a:lumMod val="85000"/>
                    <a:lumOff val="15000"/>
                  </a:schemeClr>
                </a:solidFill>
              </a:rPr>
              <a:t>Job </a:t>
            </a:r>
            <a:r>
              <a:rPr lang="en-US" sz="1500" err="1">
                <a:solidFill>
                  <a:schemeClr val="tx1">
                    <a:lumMod val="85000"/>
                    <a:lumOff val="15000"/>
                  </a:schemeClr>
                </a:solidFill>
              </a:rPr>
              <a:t>centre</a:t>
            </a:r>
            <a:r>
              <a:rPr lang="en-US" sz="1500">
                <a:solidFill>
                  <a:schemeClr val="tx1">
                    <a:lumMod val="85000"/>
                    <a:lumOff val="15000"/>
                  </a:schemeClr>
                </a:solidFill>
              </a:rPr>
              <a:t> plus ( employment and training for mother)</a:t>
            </a:r>
            <a:endParaRPr lang="en-US">
              <a:solidFill>
                <a:schemeClr val="tx1">
                  <a:lumMod val="85000"/>
                  <a:lumOff val="15000"/>
                </a:schemeClr>
              </a:solidFill>
              <a:ea typeface="Meiryo"/>
            </a:endParaRPr>
          </a:p>
          <a:p>
            <a:pPr marL="285750" indent="-285750">
              <a:lnSpc>
                <a:spcPct val="110000"/>
              </a:lnSpc>
              <a:buFont typeface="Arial"/>
              <a:buChar char="•"/>
            </a:pPr>
            <a:r>
              <a:rPr lang="en-US" sz="1500">
                <a:solidFill>
                  <a:schemeClr val="tx1">
                    <a:lumMod val="85000"/>
                    <a:lumOff val="15000"/>
                  </a:schemeClr>
                </a:solidFill>
              </a:rPr>
              <a:t>Educational services</a:t>
            </a:r>
            <a:endParaRPr lang="en-US" sz="1500">
              <a:solidFill>
                <a:schemeClr val="tx1">
                  <a:lumMod val="85000"/>
                  <a:lumOff val="15000"/>
                </a:schemeClr>
              </a:solidFill>
              <a:ea typeface="Meiryo"/>
            </a:endParaRPr>
          </a:p>
          <a:p>
            <a:pPr marL="285750" indent="-285750">
              <a:lnSpc>
                <a:spcPct val="110000"/>
              </a:lnSpc>
              <a:buFont typeface="Arial"/>
              <a:buChar char="•"/>
            </a:pPr>
            <a:r>
              <a:rPr lang="en-US" sz="1500">
                <a:solidFill>
                  <a:schemeClr val="tx1">
                    <a:lumMod val="85000"/>
                    <a:lumOff val="15000"/>
                  </a:schemeClr>
                </a:solidFill>
              </a:rPr>
              <a:t>Connextions (older children support)</a:t>
            </a:r>
            <a:endParaRPr lang="en-US" sz="1500">
              <a:solidFill>
                <a:schemeClr val="tx1">
                  <a:lumMod val="85000"/>
                  <a:lumOff val="15000"/>
                </a:schemeClr>
              </a:solidFill>
              <a:ea typeface="Meiryo"/>
            </a:endParaRPr>
          </a:p>
          <a:p>
            <a:pPr marL="285750" indent="-285750">
              <a:lnSpc>
                <a:spcPct val="110000"/>
              </a:lnSpc>
              <a:buFont typeface="Arial"/>
              <a:buChar char="•"/>
            </a:pPr>
            <a:r>
              <a:rPr lang="en-US" sz="1500">
                <a:solidFill>
                  <a:schemeClr val="tx1">
                    <a:lumMod val="85000"/>
                    <a:lumOff val="15000"/>
                  </a:schemeClr>
                </a:solidFill>
              </a:rPr>
              <a:t>Work experience placement </a:t>
            </a:r>
            <a:endParaRPr lang="en-US" sz="1500">
              <a:solidFill>
                <a:schemeClr val="tx1">
                  <a:lumMod val="85000"/>
                  <a:lumOff val="15000"/>
                </a:schemeClr>
              </a:solidFill>
              <a:ea typeface="Meiryo"/>
            </a:endParaRPr>
          </a:p>
          <a:p>
            <a:pPr marL="285750" indent="-285750">
              <a:lnSpc>
                <a:spcPct val="110000"/>
              </a:lnSpc>
              <a:buFont typeface="Arial"/>
              <a:buChar char="•"/>
            </a:pPr>
            <a:r>
              <a:rPr lang="en-US" sz="1500">
                <a:solidFill>
                  <a:schemeClr val="tx1">
                    <a:lumMod val="85000"/>
                    <a:lumOff val="15000"/>
                  </a:schemeClr>
                </a:solidFill>
              </a:rPr>
              <a:t>Parenting and personal development training</a:t>
            </a:r>
            <a:br>
              <a:rPr lang="en-US" sz="1500"/>
            </a:br>
            <a:r>
              <a:rPr lang="en-US" sz="1500">
                <a:solidFill>
                  <a:schemeClr val="tx1">
                    <a:lumMod val="85000"/>
                    <a:lumOff val="15000"/>
                  </a:schemeClr>
                </a:solidFill>
              </a:rPr>
              <a:t> </a:t>
            </a:r>
            <a:endParaRPr lang="en-US" sz="1500">
              <a:solidFill>
                <a:schemeClr val="tx1">
                  <a:lumMod val="85000"/>
                  <a:lumOff val="15000"/>
                </a:schemeClr>
              </a:solidFill>
              <a:ea typeface="Meiryo"/>
            </a:endParaRPr>
          </a:p>
        </p:txBody>
      </p:sp>
    </p:spTree>
    <p:extLst>
      <p:ext uri="{BB962C8B-B14F-4D97-AF65-F5344CB8AC3E}">
        <p14:creationId xmlns:p14="http://schemas.microsoft.com/office/powerpoint/2010/main" val="1431192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1EC86DB4-572A-4F71-AF8A-2395B4CA7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756583" y="0"/>
            <a:ext cx="11435265" cy="6858000"/>
          </a:xfrm>
          <a:custGeom>
            <a:avLst/>
            <a:gdLst>
              <a:gd name="connsiteX0" fmla="*/ 9925983 w 11435265"/>
              <a:gd name="connsiteY0" fmla="*/ 6858000 h 6858000"/>
              <a:gd name="connsiteX1" fmla="*/ 0 w 11435265"/>
              <a:gd name="connsiteY1" fmla="*/ 6858000 h 6858000"/>
              <a:gd name="connsiteX2" fmla="*/ 0 w 11435265"/>
              <a:gd name="connsiteY2" fmla="*/ 0 h 6858000"/>
              <a:gd name="connsiteX3" fmla="*/ 996904 w 11435265"/>
              <a:gd name="connsiteY3" fmla="*/ 0 h 6858000"/>
              <a:gd name="connsiteX4" fmla="*/ 2426875 w 11435265"/>
              <a:gd name="connsiteY4" fmla="*/ 0 h 6858000"/>
              <a:gd name="connsiteX5" fmla="*/ 4014127 w 11435265"/>
              <a:gd name="connsiteY5" fmla="*/ 0 h 6858000"/>
              <a:gd name="connsiteX6" fmla="*/ 4359595 w 11435265"/>
              <a:gd name="connsiteY6" fmla="*/ 0 h 6858000"/>
              <a:gd name="connsiteX7" fmla="*/ 4647960 w 11435265"/>
              <a:gd name="connsiteY7" fmla="*/ 0 h 6858000"/>
              <a:gd name="connsiteX8" fmla="*/ 4691093 w 11435265"/>
              <a:gd name="connsiteY8" fmla="*/ 0 h 6858000"/>
              <a:gd name="connsiteX9" fmla="*/ 5558544 w 11435265"/>
              <a:gd name="connsiteY9" fmla="*/ 0 h 6858000"/>
              <a:gd name="connsiteX10" fmla="*/ 5570664 w 11435265"/>
              <a:gd name="connsiteY10" fmla="*/ 0 h 6858000"/>
              <a:gd name="connsiteX11" fmla="*/ 5695183 w 11435265"/>
              <a:gd name="connsiteY11" fmla="*/ 0 h 6858000"/>
              <a:gd name="connsiteX12" fmla="*/ 7177357 w 11435265"/>
              <a:gd name="connsiteY12" fmla="*/ 0 h 6858000"/>
              <a:gd name="connsiteX13" fmla="*/ 9824163 w 11435265"/>
              <a:gd name="connsiteY13" fmla="*/ 0 h 6858000"/>
              <a:gd name="connsiteX14" fmla="*/ 9846125 w 11435265"/>
              <a:gd name="connsiteY14" fmla="*/ 16892 h 6858000"/>
              <a:gd name="connsiteX15" fmla="*/ 11435265 w 11435265"/>
              <a:gd name="connsiteY15" fmla="*/ 4079318 h 6858000"/>
              <a:gd name="connsiteX16" fmla="*/ 10261404 w 11435265"/>
              <a:gd name="connsiteY16"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35265" h="6858000">
                <a:moveTo>
                  <a:pt x="9925983" y="6858000"/>
                </a:moveTo>
                <a:lnTo>
                  <a:pt x="0" y="6858000"/>
                </a:lnTo>
                <a:lnTo>
                  <a:pt x="0" y="0"/>
                </a:lnTo>
                <a:lnTo>
                  <a:pt x="996904" y="0"/>
                </a:lnTo>
                <a:lnTo>
                  <a:pt x="2426875" y="0"/>
                </a:lnTo>
                <a:lnTo>
                  <a:pt x="4014127" y="0"/>
                </a:lnTo>
                <a:lnTo>
                  <a:pt x="4359595" y="0"/>
                </a:lnTo>
                <a:lnTo>
                  <a:pt x="4647960" y="0"/>
                </a:lnTo>
                <a:lnTo>
                  <a:pt x="4691093" y="0"/>
                </a:lnTo>
                <a:lnTo>
                  <a:pt x="5558544" y="0"/>
                </a:lnTo>
                <a:lnTo>
                  <a:pt x="5570664" y="0"/>
                </a:lnTo>
                <a:lnTo>
                  <a:pt x="5695183" y="0"/>
                </a:lnTo>
                <a:lnTo>
                  <a:pt x="7177357" y="0"/>
                </a:lnTo>
                <a:lnTo>
                  <a:pt x="9824163" y="0"/>
                </a:lnTo>
                <a:lnTo>
                  <a:pt x="9846125" y="16892"/>
                </a:lnTo>
                <a:cubicBezTo>
                  <a:pt x="10865743" y="850004"/>
                  <a:pt x="11435265" y="2357705"/>
                  <a:pt x="11435265" y="4079318"/>
                </a:cubicBezTo>
                <a:cubicBezTo>
                  <a:pt x="11435265" y="5217633"/>
                  <a:pt x="10916694" y="5903717"/>
                  <a:pt x="10261404" y="654244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71BA53A4-C4B7-4189-9FC1-6350B1AB5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341199" y="0"/>
            <a:ext cx="1518348" cy="6858000"/>
          </a:xfrm>
          <a:custGeom>
            <a:avLst/>
            <a:gdLst>
              <a:gd name="connsiteX0" fmla="*/ 19178 w 1518348"/>
              <a:gd name="connsiteY0" fmla="*/ 6858000 h 6858000"/>
              <a:gd name="connsiteX1" fmla="*/ 0 w 1518348"/>
              <a:gd name="connsiteY1" fmla="*/ 6858000 h 6858000"/>
              <a:gd name="connsiteX2" fmla="*/ 241394 w 1518348"/>
              <a:gd name="connsiteY2" fmla="*/ 6638611 h 6858000"/>
              <a:gd name="connsiteX3" fmla="*/ 1493356 w 1518348"/>
              <a:gd name="connsiteY3" fmla="*/ 4142424 h 6858000"/>
              <a:gd name="connsiteX4" fmla="*/ 282053 w 1518348"/>
              <a:gd name="connsiteY4" fmla="*/ 26474 h 6858000"/>
              <a:gd name="connsiteX5" fmla="*/ 256233 w 1518348"/>
              <a:gd name="connsiteY5" fmla="*/ 0 h 6858000"/>
              <a:gd name="connsiteX6" fmla="*/ 273463 w 1518348"/>
              <a:gd name="connsiteY6" fmla="*/ 0 h 6858000"/>
              <a:gd name="connsiteX7" fmla="*/ 300199 w 1518348"/>
              <a:gd name="connsiteY7" fmla="*/ 27414 h 6858000"/>
              <a:gd name="connsiteX8" fmla="*/ 1511501 w 1518348"/>
              <a:gd name="connsiteY8" fmla="*/ 4143362 h 6858000"/>
              <a:gd name="connsiteX9" fmla="*/ 259539 w 1518348"/>
              <a:gd name="connsiteY9" fmla="*/ 663954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8348" h="6858000">
                <a:moveTo>
                  <a:pt x="19178" y="6858000"/>
                </a:moveTo>
                <a:lnTo>
                  <a:pt x="0" y="6858000"/>
                </a:lnTo>
                <a:lnTo>
                  <a:pt x="241394" y="6638611"/>
                </a:lnTo>
                <a:cubicBezTo>
                  <a:pt x="909582" y="6009084"/>
                  <a:pt x="1445892" y="5323498"/>
                  <a:pt x="1493356" y="4142424"/>
                </a:cubicBezTo>
                <a:cubicBezTo>
                  <a:pt x="1560655" y="2467784"/>
                  <a:pt x="1130049" y="962858"/>
                  <a:pt x="282053" y="26474"/>
                </a:cubicBezTo>
                <a:lnTo>
                  <a:pt x="256233" y="0"/>
                </a:lnTo>
                <a:lnTo>
                  <a:pt x="273463" y="0"/>
                </a:lnTo>
                <a:lnTo>
                  <a:pt x="300199" y="27414"/>
                </a:lnTo>
                <a:cubicBezTo>
                  <a:pt x="1148195" y="963796"/>
                  <a:pt x="1578800" y="2468723"/>
                  <a:pt x="1511501" y="4143362"/>
                </a:cubicBezTo>
                <a:cubicBezTo>
                  <a:pt x="1464037" y="5324436"/>
                  <a:pt x="927728" y="6010023"/>
                  <a:pt x="259539" y="6639549"/>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5558AD6E-B070-4640-AA07-87E208983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552928" y="0"/>
            <a:ext cx="1644534" cy="6858000"/>
          </a:xfrm>
          <a:custGeom>
            <a:avLst/>
            <a:gdLst>
              <a:gd name="connsiteX0" fmla="*/ 135252 w 1644534"/>
              <a:gd name="connsiteY0" fmla="*/ 6858000 h 6858000"/>
              <a:gd name="connsiteX1" fmla="*/ 101819 w 1644534"/>
              <a:gd name="connsiteY1" fmla="*/ 6858000 h 6858000"/>
              <a:gd name="connsiteX2" fmla="*/ 437240 w 1644534"/>
              <a:gd name="connsiteY2" fmla="*/ 6542447 h 6858000"/>
              <a:gd name="connsiteX3" fmla="*/ 1611101 w 1644534"/>
              <a:gd name="connsiteY3" fmla="*/ 4079318 h 6858000"/>
              <a:gd name="connsiteX4" fmla="*/ 21961 w 1644534"/>
              <a:gd name="connsiteY4" fmla="*/ 16892 h 6858000"/>
              <a:gd name="connsiteX5" fmla="*/ 0 w 1644534"/>
              <a:gd name="connsiteY5" fmla="*/ 0 h 6858000"/>
              <a:gd name="connsiteX6" fmla="*/ 33433 w 1644534"/>
              <a:gd name="connsiteY6" fmla="*/ 0 h 6858000"/>
              <a:gd name="connsiteX7" fmla="*/ 55394 w 1644534"/>
              <a:gd name="connsiteY7" fmla="*/ 16892 h 6858000"/>
              <a:gd name="connsiteX8" fmla="*/ 1644534 w 1644534"/>
              <a:gd name="connsiteY8" fmla="*/ 4079318 h 6858000"/>
              <a:gd name="connsiteX9" fmla="*/ 470673 w 1644534"/>
              <a:gd name="connsiteY9"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534" h="6858000">
                <a:moveTo>
                  <a:pt x="135252" y="6858000"/>
                </a:moveTo>
                <a:lnTo>
                  <a:pt x="101819" y="6858000"/>
                </a:lnTo>
                <a:lnTo>
                  <a:pt x="437240" y="6542447"/>
                </a:lnTo>
                <a:cubicBezTo>
                  <a:pt x="1092531" y="5903717"/>
                  <a:pt x="1611101" y="5217633"/>
                  <a:pt x="1611101" y="4079318"/>
                </a:cubicBezTo>
                <a:cubicBezTo>
                  <a:pt x="1611101" y="2357705"/>
                  <a:pt x="1041580" y="850004"/>
                  <a:pt x="21961" y="16892"/>
                </a:cubicBezTo>
                <a:lnTo>
                  <a:pt x="0" y="0"/>
                </a:lnTo>
                <a:lnTo>
                  <a:pt x="33433" y="0"/>
                </a:lnTo>
                <a:lnTo>
                  <a:pt x="55394" y="16892"/>
                </a:lnTo>
                <a:cubicBezTo>
                  <a:pt x="1075012" y="850004"/>
                  <a:pt x="1644534" y="2357705"/>
                  <a:pt x="1644534" y="4079318"/>
                </a:cubicBezTo>
                <a:cubicBezTo>
                  <a:pt x="1644534" y="5217633"/>
                  <a:pt x="1125963" y="5903717"/>
                  <a:pt x="470673" y="654244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36ACFB69-D148-449E-AC5A-C55AA20A7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88858" y="0"/>
            <a:ext cx="1461546" cy="6858000"/>
          </a:xfrm>
          <a:custGeom>
            <a:avLst/>
            <a:gdLst>
              <a:gd name="connsiteX0" fmla="*/ 107940 w 1461546"/>
              <a:gd name="connsiteY0" fmla="*/ 6858000 h 6858000"/>
              <a:gd name="connsiteX1" fmla="*/ 91317 w 1461546"/>
              <a:gd name="connsiteY1" fmla="*/ 6858000 h 6858000"/>
              <a:gd name="connsiteX2" fmla="*/ 392141 w 1461546"/>
              <a:gd name="connsiteY2" fmla="*/ 6542447 h 6858000"/>
              <a:gd name="connsiteX3" fmla="*/ 1444924 w 1461546"/>
              <a:gd name="connsiteY3" fmla="*/ 4079318 h 6858000"/>
              <a:gd name="connsiteX4" fmla="*/ 19696 w 1461546"/>
              <a:gd name="connsiteY4" fmla="*/ 16892 h 6858000"/>
              <a:gd name="connsiteX5" fmla="*/ 0 w 1461546"/>
              <a:gd name="connsiteY5" fmla="*/ 0 h 6858000"/>
              <a:gd name="connsiteX6" fmla="*/ 16622 w 1461546"/>
              <a:gd name="connsiteY6" fmla="*/ 0 h 6858000"/>
              <a:gd name="connsiteX7" fmla="*/ 36319 w 1461546"/>
              <a:gd name="connsiteY7" fmla="*/ 16892 h 6858000"/>
              <a:gd name="connsiteX8" fmla="*/ 1461546 w 1461546"/>
              <a:gd name="connsiteY8" fmla="*/ 4079318 h 6858000"/>
              <a:gd name="connsiteX9" fmla="*/ 408763 w 1461546"/>
              <a:gd name="connsiteY9"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1546" h="6858000">
                <a:moveTo>
                  <a:pt x="107940" y="6858000"/>
                </a:moveTo>
                <a:lnTo>
                  <a:pt x="91317" y="6858000"/>
                </a:lnTo>
                <a:lnTo>
                  <a:pt x="392141" y="6542447"/>
                </a:lnTo>
                <a:cubicBezTo>
                  <a:pt x="979841" y="5903717"/>
                  <a:pt x="1444924" y="5217633"/>
                  <a:pt x="1444924" y="4079318"/>
                </a:cubicBezTo>
                <a:cubicBezTo>
                  <a:pt x="1444924" y="2357705"/>
                  <a:pt x="934146" y="850004"/>
                  <a:pt x="19696" y="16892"/>
                </a:cubicBezTo>
                <a:lnTo>
                  <a:pt x="0" y="0"/>
                </a:lnTo>
                <a:lnTo>
                  <a:pt x="16622" y="0"/>
                </a:lnTo>
                <a:lnTo>
                  <a:pt x="36319" y="16892"/>
                </a:lnTo>
                <a:cubicBezTo>
                  <a:pt x="950768" y="850004"/>
                  <a:pt x="1461546" y="2357705"/>
                  <a:pt x="1461546" y="4079318"/>
                </a:cubicBezTo>
                <a:cubicBezTo>
                  <a:pt x="1461546" y="5217633"/>
                  <a:pt x="996464" y="5903717"/>
                  <a:pt x="408763" y="654244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 name="Title 6">
            <a:extLst>
              <a:ext uri="{FF2B5EF4-FFF2-40B4-BE49-F238E27FC236}">
                <a16:creationId xmlns:a16="http://schemas.microsoft.com/office/drawing/2014/main" id="{5A110CED-5663-4E29-B609-C3E263FE79DD}"/>
              </a:ext>
            </a:extLst>
          </p:cNvPr>
          <p:cNvSpPr>
            <a:spLocks noGrp="1"/>
          </p:cNvSpPr>
          <p:nvPr>
            <p:ph type="title" idx="4294967295"/>
          </p:nvPr>
        </p:nvSpPr>
        <p:spPr>
          <a:xfrm>
            <a:off x="2377440" y="442220"/>
            <a:ext cx="8397987" cy="1345269"/>
          </a:xfrm>
        </p:spPr>
        <p:txBody>
          <a:bodyPr vert="horz" lIns="109728" tIns="109728" rIns="109728" bIns="91440" rtlCol="0" anchor="b">
            <a:normAutofit/>
          </a:bodyPr>
          <a:lstStyle/>
          <a:p>
            <a:pPr>
              <a:lnSpc>
                <a:spcPct val="120000"/>
              </a:lnSpc>
            </a:pPr>
            <a:r>
              <a:rPr lang="en-US" sz="3000"/>
              <a:t>Benefits of multidisciplinary services for the family and children</a:t>
            </a:r>
          </a:p>
        </p:txBody>
      </p:sp>
      <p:graphicFrame>
        <p:nvGraphicFramePr>
          <p:cNvPr id="9" name="Content Placeholder 4">
            <a:extLst>
              <a:ext uri="{FF2B5EF4-FFF2-40B4-BE49-F238E27FC236}">
                <a16:creationId xmlns:a16="http://schemas.microsoft.com/office/drawing/2014/main" id="{3B0F26A4-9CB6-49C0-820B-59F3D6804FCB}"/>
              </a:ext>
            </a:extLst>
          </p:cNvPr>
          <p:cNvGraphicFramePr>
            <a:graphicFrameLocks noGrp="1"/>
          </p:cNvGraphicFramePr>
          <p:nvPr>
            <p:ph idx="4294967295"/>
            <p:extLst>
              <p:ext uri="{D42A27DB-BD31-4B8C-83A1-F6EECF244321}">
                <p14:modId xmlns:p14="http://schemas.microsoft.com/office/powerpoint/2010/main" val="3603245901"/>
              </p:ext>
            </p:extLst>
          </p:nvPr>
        </p:nvGraphicFramePr>
        <p:xfrm>
          <a:off x="2377439" y="2312988"/>
          <a:ext cx="8312785" cy="34115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25254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Blood in a test tube">
            <a:extLst>
              <a:ext uri="{FF2B5EF4-FFF2-40B4-BE49-F238E27FC236}">
                <a16:creationId xmlns:a16="http://schemas.microsoft.com/office/drawing/2014/main" id="{CB11A2EA-65D5-40E8-84D8-56C490B0CB3B}"/>
              </a:ext>
            </a:extLst>
          </p:cNvPr>
          <p:cNvPicPr>
            <a:picLocks noChangeAspect="1"/>
          </p:cNvPicPr>
          <p:nvPr/>
        </p:nvPicPr>
        <p:blipFill rotWithShape="1">
          <a:blip r:embed="rId2"/>
          <a:srcRect t="4086" r="6" b="11503"/>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D8675ED4-B107-4C08-A92D-DBDCA79D0B4F}"/>
              </a:ext>
            </a:extLst>
          </p:cNvPr>
          <p:cNvSpPr>
            <a:spLocks noGrp="1"/>
          </p:cNvSpPr>
          <p:nvPr>
            <p:ph type="ctrTitle"/>
          </p:nvPr>
        </p:nvSpPr>
        <p:spPr>
          <a:xfrm>
            <a:off x="5781675" y="1346268"/>
            <a:ext cx="5932755" cy="3285207"/>
          </a:xfrm>
        </p:spPr>
        <p:txBody>
          <a:bodyPr>
            <a:normAutofit/>
          </a:bodyPr>
          <a:lstStyle/>
          <a:p>
            <a:r>
              <a:rPr lang="en-US">
                <a:solidFill>
                  <a:schemeClr val="bg1"/>
                </a:solidFill>
                <a:ea typeface="Meiryo"/>
              </a:rPr>
              <a:t>Conclusion</a:t>
            </a:r>
          </a:p>
        </p:txBody>
      </p:sp>
    </p:spTree>
    <p:extLst>
      <p:ext uri="{BB962C8B-B14F-4D97-AF65-F5344CB8AC3E}">
        <p14:creationId xmlns:p14="http://schemas.microsoft.com/office/powerpoint/2010/main" val="3628792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14">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F5FD312-A513-4BE8-AC82-DFFA9D002438}"/>
              </a:ext>
            </a:extLst>
          </p:cNvPr>
          <p:cNvSpPr>
            <a:spLocks noGrp="1"/>
          </p:cNvSpPr>
          <p:nvPr>
            <p:ph type="title"/>
          </p:nvPr>
        </p:nvSpPr>
        <p:spPr>
          <a:xfrm>
            <a:off x="1188340" y="1105232"/>
            <a:ext cx="3013545" cy="4277802"/>
          </a:xfrm>
        </p:spPr>
        <p:txBody>
          <a:bodyPr vert="horz" lIns="109728" tIns="109728" rIns="109728" bIns="91440" rtlCol="0" anchor="ctr">
            <a:normAutofit/>
          </a:bodyPr>
          <a:lstStyle/>
          <a:p>
            <a:r>
              <a:rPr lang="en-US">
                <a:latin typeface="Bradley Hand ITC"/>
                <a:ea typeface="Meiryo"/>
              </a:rPr>
              <a:t>Conclusion</a:t>
            </a:r>
          </a:p>
        </p:txBody>
      </p:sp>
      <p:grpSp>
        <p:nvGrpSpPr>
          <p:cNvPr id="26" name="Group 16">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28" name="Freeform: Shape 17">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18">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2" name="Freeform: Shape 19">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10" name="Content Placeholder 9">
            <a:extLst>
              <a:ext uri="{FF2B5EF4-FFF2-40B4-BE49-F238E27FC236}">
                <a16:creationId xmlns:a16="http://schemas.microsoft.com/office/drawing/2014/main" id="{C86B9484-EFE2-4BEF-A54F-EA4663ECD039}"/>
              </a:ext>
            </a:extLst>
          </p:cNvPr>
          <p:cNvSpPr>
            <a:spLocks noGrp="1"/>
          </p:cNvSpPr>
          <p:nvPr>
            <p:ph idx="1"/>
          </p:nvPr>
        </p:nvSpPr>
        <p:spPr>
          <a:xfrm>
            <a:off x="6096000" y="1105232"/>
            <a:ext cx="5176298" cy="4277802"/>
          </a:xfrm>
        </p:spPr>
        <p:txBody>
          <a:bodyPr vert="horz" lIns="109728" tIns="109728" rIns="109728" bIns="91440" rtlCol="0" anchor="ctr">
            <a:normAutofit fontScale="85000" lnSpcReduction="20000"/>
          </a:bodyPr>
          <a:lstStyle/>
          <a:p>
            <a:r>
              <a:rPr lang="en-GB">
                <a:ea typeface="+mn-lt"/>
                <a:cs typeface="+mn-lt"/>
              </a:rPr>
              <a:t>According to the overview of Family D, the key needs and support are housing, domestic violence, low income, and disability support for the youngest child; however, there are several contributing risk factors that could have a negative long-term impact on the family's housing situation, such as the reoccurrence of DV. We discovered that there are programmes that may assist families in overcoming any difficulties that they may be experiencing. To include there are ACTS put in place to protect the safety and  rights of vulnerable people. </a:t>
            </a:r>
            <a:endParaRPr lang="en-GB">
              <a:ea typeface="Meiryo"/>
            </a:endParaRPr>
          </a:p>
        </p:txBody>
      </p:sp>
    </p:spTree>
    <p:extLst>
      <p:ext uri="{BB962C8B-B14F-4D97-AF65-F5344CB8AC3E}">
        <p14:creationId xmlns:p14="http://schemas.microsoft.com/office/powerpoint/2010/main" val="27735609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7C74B3-7414-419E-A2EB-B5CFC940630A}"/>
              </a:ext>
            </a:extLst>
          </p:cNvPr>
          <p:cNvSpPr>
            <a:spLocks noGrp="1"/>
          </p:cNvSpPr>
          <p:nvPr>
            <p:ph idx="4294967295"/>
          </p:nvPr>
        </p:nvSpPr>
        <p:spPr>
          <a:xfrm>
            <a:off x="236538" y="817563"/>
            <a:ext cx="11955462" cy="5749872"/>
          </a:xfrm>
        </p:spPr>
        <p:txBody>
          <a:bodyPr vert="horz" lIns="109728" tIns="109728" rIns="109728" bIns="91440" rtlCol="0" anchor="t">
            <a:noAutofit/>
          </a:bodyPr>
          <a:lstStyle/>
          <a:p>
            <a:pPr marL="171450" indent="-171450">
              <a:lnSpc>
                <a:spcPct val="130000"/>
              </a:lnSpc>
              <a:buFont typeface="Wingdings,Sans-Serif" panose="020B0503020204020204" pitchFamily="34" charset="0"/>
              <a:buChar char="Ø"/>
            </a:pPr>
            <a:r>
              <a:rPr lang="en-GB" sz="1100">
                <a:latin typeface="Arial"/>
                <a:cs typeface="Arial"/>
              </a:rPr>
              <a:t>NHS England (2014) MDT Development- Working toward an effective multidisciplinary/multiagency team. Available at:</a:t>
            </a:r>
            <a:r>
              <a:rPr lang="en-GB" sz="1100">
                <a:ea typeface="+mn-lt"/>
                <a:cs typeface="+mn-lt"/>
                <a:hlinkClick r:id="rId2"/>
              </a:rPr>
              <a:t>NHS England Report Template 1 - half page cover photo</a:t>
            </a:r>
            <a:r>
              <a:rPr lang="en-GB" sz="1100">
                <a:ea typeface="+mn-lt"/>
                <a:cs typeface="Arial"/>
              </a:rPr>
              <a:t> (Accessed: 24 June 2021).</a:t>
            </a:r>
            <a:endParaRPr lang="en-GB" sz="1100">
              <a:latin typeface="Meiryo"/>
              <a:ea typeface="Meiryo"/>
              <a:cs typeface="Arial"/>
            </a:endParaRPr>
          </a:p>
          <a:p>
            <a:pPr marL="171450" indent="-171450">
              <a:lnSpc>
                <a:spcPct val="130000"/>
              </a:lnSpc>
              <a:buFont typeface="Wingdings,Sans-Serif" panose="020B0503020204020204" pitchFamily="34" charset="0"/>
              <a:buChar char="Ø"/>
            </a:pPr>
            <a:r>
              <a:rPr lang="en-GB" sz="1100">
                <a:latin typeface="Meiryo"/>
                <a:ea typeface="Meiryo"/>
                <a:cs typeface="Arial"/>
              </a:rPr>
              <a:t>NHS England (2019) Safeguarding Children, young People and Adults at Risk in the NHS: Safeguarding Accountability and Assurance Framework. Available at: </a:t>
            </a:r>
            <a:r>
              <a:rPr lang="en-GB" sz="1100">
                <a:ea typeface="+mn-lt"/>
                <a:cs typeface="+mn-lt"/>
                <a:hlinkClick r:id="rId3"/>
              </a:rPr>
              <a:t>NHS England policy template 3 - no photo on cover</a:t>
            </a:r>
            <a:r>
              <a:rPr lang="en-GB" sz="1100">
                <a:ea typeface="+mn-lt"/>
                <a:cs typeface="Arial"/>
              </a:rPr>
              <a:t> (Accessed: 24 June 2021).</a:t>
            </a:r>
            <a:endParaRPr lang="en-GB" sz="1100">
              <a:latin typeface="Meiryo"/>
              <a:ea typeface="Meiryo"/>
              <a:cs typeface="Arial"/>
            </a:endParaRPr>
          </a:p>
          <a:p>
            <a:pPr marL="171450" indent="-171450">
              <a:lnSpc>
                <a:spcPct val="130000"/>
              </a:lnSpc>
              <a:buFont typeface="Wingdings,Sans-Serif" panose="020B0503020204020204" pitchFamily="34" charset="0"/>
              <a:buChar char="Ø"/>
            </a:pPr>
            <a:r>
              <a:rPr lang="en-GB" sz="1100" err="1">
                <a:latin typeface="Arial"/>
                <a:cs typeface="Arial"/>
              </a:rPr>
              <a:t>Ratelab</a:t>
            </a:r>
            <a:r>
              <a:rPr lang="en-GB" sz="1100">
                <a:latin typeface="Arial"/>
                <a:cs typeface="Arial"/>
              </a:rPr>
              <a:t>.,(2016).</a:t>
            </a:r>
            <a:r>
              <a:rPr lang="en-GB" sz="1100" u="sng">
                <a:latin typeface="Arial"/>
                <a:cs typeface="Arial"/>
                <a:hlinkClick r:id="rId4"/>
              </a:rPr>
              <a:t>High-Risk.jpg (617×441) (ratelab.ca)</a:t>
            </a:r>
            <a:endParaRPr lang="en-GB" sz="1100">
              <a:ea typeface="+mn-lt"/>
              <a:cs typeface="+mn-lt"/>
            </a:endParaRPr>
          </a:p>
          <a:p>
            <a:pPr marL="171450" indent="-171450">
              <a:lnSpc>
                <a:spcPct val="130000"/>
              </a:lnSpc>
              <a:buFont typeface="Wingdings,Sans-Serif" panose="020B0503020204020204" pitchFamily="34" charset="0"/>
              <a:buChar char="Ø"/>
            </a:pPr>
            <a:r>
              <a:rPr lang="en-GB" sz="1100">
                <a:latin typeface="Arial"/>
                <a:cs typeface="Arial"/>
                <a:hlinkClick r:id="rId5"/>
              </a:rPr>
              <a:t>ChildrenAndFamiliesActBrief.pdf (councilfordisabledchildren.org.uk)</a:t>
            </a:r>
            <a:endParaRPr lang="en-GB" sz="1100">
              <a:ea typeface="+mn-lt"/>
              <a:cs typeface="+mn-lt"/>
            </a:endParaRPr>
          </a:p>
          <a:p>
            <a:pPr marL="171450" indent="-171450">
              <a:lnSpc>
                <a:spcPct val="130000"/>
              </a:lnSpc>
              <a:buFont typeface="Wingdings,Sans-Serif" panose="020B0503020204020204" pitchFamily="34" charset="0"/>
              <a:buChar char="Ø"/>
            </a:pPr>
            <a:r>
              <a:rPr lang="en-GB" sz="1100">
                <a:latin typeface="Arial"/>
                <a:cs typeface="Arial"/>
              </a:rPr>
              <a:t>RC PSYCH ROYAL COLLEGE OF PSYCHIATRISTS</a:t>
            </a:r>
            <a:r>
              <a:rPr lang="en-GB" sz="1100" b="1">
                <a:latin typeface="Arial"/>
                <a:cs typeface="Arial"/>
              </a:rPr>
              <a:t>.,</a:t>
            </a:r>
            <a:r>
              <a:rPr lang="en-GB" sz="1100">
                <a:latin typeface="Arial"/>
                <a:cs typeface="Arial"/>
              </a:rPr>
              <a:t>(2021). </a:t>
            </a:r>
            <a:r>
              <a:rPr lang="en-GB" sz="1100" i="1">
                <a:latin typeface="Arial"/>
                <a:cs typeface="Arial"/>
              </a:rPr>
              <a:t>Domestic violence and abuse - the impact on children and adolescents | Royal College of Psychiatrists</a:t>
            </a:r>
            <a:r>
              <a:rPr lang="en-GB" sz="1100">
                <a:latin typeface="Arial"/>
                <a:cs typeface="Arial"/>
              </a:rPr>
              <a:t>. Available at: </a:t>
            </a:r>
            <a:r>
              <a:rPr lang="en-GB" sz="1100">
                <a:latin typeface="Arial"/>
                <a:cs typeface="Arial"/>
                <a:hlinkClick r:id="rId6"/>
              </a:rPr>
              <a:t>https://www.rcpsych.ac.uk/mental-health/parents-and-young-people/information-for-parents-and-carers/domestic-violence-and-abuse-effects-on-children</a:t>
            </a:r>
            <a:r>
              <a:rPr lang="en-GB" sz="1100">
                <a:latin typeface="Arial"/>
                <a:cs typeface="Arial"/>
              </a:rPr>
              <a:t> [Accessed 21 June 2021].</a:t>
            </a:r>
            <a:endParaRPr lang="en-GB" sz="1100">
              <a:ea typeface="+mn-lt"/>
              <a:cs typeface="+mn-lt"/>
            </a:endParaRPr>
          </a:p>
          <a:p>
            <a:pPr marL="171450" indent="-171450">
              <a:lnSpc>
                <a:spcPct val="130000"/>
              </a:lnSpc>
              <a:buFont typeface="Wingdings,Sans-Serif" panose="020B0503020204020204" pitchFamily="34" charset="0"/>
              <a:buChar char="Ø"/>
            </a:pPr>
            <a:r>
              <a:rPr lang="en-GB" sz="1100">
                <a:latin typeface="Arial"/>
                <a:cs typeface="Arial"/>
              </a:rPr>
              <a:t>Rip.org.uk.,(2013).10. Multidisciplinary working/ Fostering and Adoption. [ online] Available at: </a:t>
            </a:r>
            <a:r>
              <a:rPr lang="en-GB" sz="1100">
                <a:latin typeface="Arial"/>
                <a:cs typeface="Arial"/>
                <a:hlinkClick r:id="rId7"/>
              </a:rPr>
              <a:t>https://fosteringandadoption.rip.org.uk/topics/10-multidisciplinary-working/</a:t>
            </a:r>
            <a:r>
              <a:rPr lang="en-GB" sz="1100">
                <a:latin typeface="Arial"/>
                <a:cs typeface="Arial"/>
              </a:rPr>
              <a:t>.</a:t>
            </a:r>
          </a:p>
          <a:p>
            <a:pPr marL="171450" indent="-171450">
              <a:lnSpc>
                <a:spcPct val="130000"/>
              </a:lnSpc>
              <a:buFont typeface="Wingdings,Sans-Serif" panose="020B0503020204020204" pitchFamily="34" charset="0"/>
              <a:buChar char="Ø"/>
            </a:pPr>
            <a:r>
              <a:rPr lang="en-GB" sz="1100">
                <a:latin typeface="Arial"/>
                <a:cs typeface="Arial"/>
              </a:rPr>
              <a:t>Ross, S., Curry, N. and Goodwin, N. (2011) Case Management What it is and how it can best be implemented. Available at: </a:t>
            </a:r>
            <a:r>
              <a:rPr lang="en-GB" sz="1100">
                <a:ea typeface="+mn-lt"/>
                <a:cs typeface="+mn-lt"/>
                <a:hlinkClick r:id="rId8"/>
              </a:rPr>
              <a:t>Case management: What it is and how it can best be implemented, The King's Fund Paper, November 2011 (kingsfund.org.uk)</a:t>
            </a:r>
            <a:r>
              <a:rPr lang="en-GB" sz="1100">
                <a:latin typeface="Arial"/>
                <a:ea typeface="+mn-lt"/>
                <a:cs typeface="Arial"/>
              </a:rPr>
              <a:t> (Accessed: 7 July 2021).</a:t>
            </a:r>
            <a:endParaRPr lang="en-GB" sz="1100">
              <a:latin typeface="Arial"/>
              <a:cs typeface="Arial"/>
            </a:endParaRPr>
          </a:p>
          <a:p>
            <a:pPr marL="171450" indent="-171450">
              <a:lnSpc>
                <a:spcPct val="130000"/>
              </a:lnSpc>
              <a:buFont typeface="Wingdings,Sans-Serif" panose="020B0503020204020204" pitchFamily="34" charset="0"/>
              <a:buChar char="Ø"/>
            </a:pPr>
            <a:r>
              <a:rPr lang="en-GB" sz="1100">
                <a:latin typeface="Arial"/>
                <a:cs typeface="Arial"/>
              </a:rPr>
              <a:t>Rushton, J., (2021) </a:t>
            </a:r>
            <a:r>
              <a:rPr lang="en-GB" sz="1100" i="1">
                <a:latin typeface="Arial"/>
                <a:cs typeface="Arial"/>
              </a:rPr>
              <a:t>The Children and Families Act 2014 | CPD Online College</a:t>
            </a:r>
            <a:r>
              <a:rPr lang="en-GB" sz="1100">
                <a:latin typeface="Arial"/>
                <a:cs typeface="Arial"/>
              </a:rPr>
              <a:t>. [online] CPD Online College. Available at: &lt;https://cpdonline.co.uk/knowledge-base/safeguarding/the-children-and-families-act-2014/&gt; [Accessed 24 June 2021].</a:t>
            </a:r>
            <a:endParaRPr lang="en-GB" sz="1100">
              <a:ea typeface="+mn-lt"/>
              <a:cs typeface="+mn-lt"/>
            </a:endParaRPr>
          </a:p>
          <a:p>
            <a:pPr marL="171450" indent="-171450">
              <a:buFont typeface="Wingdings" panose="020B0503020204020204" pitchFamily="34" charset="0"/>
              <a:buChar char="Ø"/>
            </a:pPr>
            <a:r>
              <a:rPr lang="en-GB" sz="1100">
                <a:latin typeface="Arial"/>
                <a:cs typeface="Arial"/>
              </a:rPr>
              <a:t>Social Care Institute for Excellence.,(2018). </a:t>
            </a:r>
            <a:r>
              <a:rPr lang="en-GB" sz="1100" i="1">
                <a:latin typeface="Arial"/>
                <a:cs typeface="Arial"/>
              </a:rPr>
              <a:t>Multidisciplinary teams - Activities to achieve integrated care</a:t>
            </a:r>
            <a:r>
              <a:rPr lang="en-GB" sz="1100">
                <a:latin typeface="Arial"/>
                <a:cs typeface="Arial"/>
              </a:rPr>
              <a:t>. [online] Social Care Institute for Excellence (SCIE). Available at: </a:t>
            </a:r>
            <a:r>
              <a:rPr lang="en-GB" sz="1100">
                <a:latin typeface="Arial"/>
                <a:cs typeface="Arial"/>
                <a:hlinkClick r:id="rId9"/>
              </a:rPr>
              <a:t>https://www.scie.org.uk/integrated-care/research-practice/activities/multidisciplinary-teams</a:t>
            </a:r>
            <a:r>
              <a:rPr lang="en-GB" sz="1100">
                <a:latin typeface="Arial"/>
                <a:cs typeface="Arial"/>
              </a:rPr>
              <a:t>.</a:t>
            </a:r>
            <a:endParaRPr lang="en-GB" sz="1100">
              <a:latin typeface="Meiryo"/>
              <a:ea typeface="+mn-lt"/>
              <a:cs typeface="Arial"/>
            </a:endParaRPr>
          </a:p>
          <a:p>
            <a:pPr marL="171450" indent="-171450">
              <a:buFont typeface="Wingdings" panose="020B0503020204020204" pitchFamily="34" charset="0"/>
              <a:buChar char="Ø"/>
            </a:pPr>
            <a:r>
              <a:rPr lang="en-GB" sz="1100">
                <a:ea typeface="+mn-lt"/>
                <a:cs typeface="+mn-lt"/>
              </a:rPr>
              <a:t>Palmer, W., (2021). </a:t>
            </a:r>
            <a:r>
              <a:rPr lang="en-GB" sz="1100" i="1">
                <a:ea typeface="+mn-lt"/>
                <a:cs typeface="+mn-lt"/>
              </a:rPr>
              <a:t>Multi-Disciplinary Family Restoration Service - </a:t>
            </a:r>
            <a:r>
              <a:rPr lang="en-GB" sz="1100" i="1" err="1">
                <a:ea typeface="+mn-lt"/>
                <a:cs typeface="+mn-lt"/>
              </a:rPr>
              <a:t>WillisPalmer</a:t>
            </a:r>
            <a:r>
              <a:rPr lang="en-GB" sz="1100">
                <a:ea typeface="+mn-lt"/>
                <a:cs typeface="+mn-lt"/>
              </a:rPr>
              <a:t>. [online] </a:t>
            </a:r>
            <a:r>
              <a:rPr lang="en-GB" sz="1100" err="1">
                <a:ea typeface="+mn-lt"/>
                <a:cs typeface="+mn-lt"/>
              </a:rPr>
              <a:t>WillisPalmer</a:t>
            </a:r>
            <a:r>
              <a:rPr lang="en-GB" sz="1100">
                <a:ea typeface="+mn-lt"/>
                <a:cs typeface="+mn-lt"/>
              </a:rPr>
              <a:t>. Available at: &lt;https://www.willispalmer.com/our-services/multi-disciplinary/family-restoration/&gt; [Accessed 25 June 2021].</a:t>
            </a:r>
            <a:endParaRPr lang="en-GB" sz="1100">
              <a:latin typeface="Arial"/>
              <a:ea typeface="+mn-lt"/>
              <a:cs typeface="Arial"/>
            </a:endParaRPr>
          </a:p>
          <a:p>
            <a:pPr marL="171450" indent="-171450">
              <a:lnSpc>
                <a:spcPct val="100000"/>
              </a:lnSpc>
              <a:spcBef>
                <a:spcPts val="0"/>
              </a:spcBef>
              <a:buFont typeface="Wingdings" panose="020B0503020204020204" pitchFamily="34" charset="0"/>
              <a:buChar char="Ø"/>
            </a:pPr>
            <a:endParaRPr lang="en-US" sz="1200">
              <a:ea typeface="+mn-lt"/>
              <a:cs typeface="+mn-lt"/>
            </a:endParaRPr>
          </a:p>
          <a:p>
            <a:pPr marL="171450" indent="-171450">
              <a:buFont typeface="Wingdings" panose="020B0503020204020204" pitchFamily="34" charset="0"/>
              <a:buChar char="Ø"/>
            </a:pPr>
            <a:endParaRPr lang="en-GB" sz="1200">
              <a:latin typeface="Arial"/>
              <a:ea typeface="+mn-lt"/>
              <a:cs typeface="Arial"/>
            </a:endParaRPr>
          </a:p>
          <a:p>
            <a:pPr marL="171450" indent="-171450">
              <a:buFont typeface="Wingdings" panose="020B0503020204020204" pitchFamily="34" charset="0"/>
              <a:buChar char="Ø"/>
            </a:pPr>
            <a:endParaRPr lang="en-GB" sz="1200">
              <a:latin typeface="Meiryo"/>
              <a:ea typeface="Meiryo"/>
              <a:cs typeface="Arial"/>
            </a:endParaRPr>
          </a:p>
        </p:txBody>
      </p:sp>
    </p:spTree>
    <p:extLst>
      <p:ext uri="{BB962C8B-B14F-4D97-AF65-F5344CB8AC3E}">
        <p14:creationId xmlns:p14="http://schemas.microsoft.com/office/powerpoint/2010/main" val="16022451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7" name="Group 9">
            <a:extLst>
              <a:ext uri="{FF2B5EF4-FFF2-40B4-BE49-F238E27FC236}">
                <a16:creationId xmlns:a16="http://schemas.microsoft.com/office/drawing/2014/main" id="{6CCEEF8A-4A3A-4B35-AA57-D804767F5A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0"/>
            <a:ext cx="12191696" cy="6170490"/>
            <a:chOff x="-2" y="0"/>
            <a:chExt cx="12191696" cy="6170490"/>
          </a:xfrm>
        </p:grpSpPr>
        <p:sp>
          <p:nvSpPr>
            <p:cNvPr id="11" name="Freeform: Shape 10">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3C1F5347-E00A-4E12-AC11-18E0B1AF2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C86755BE-36BE-4CA5-9329-902BB024A28A}"/>
              </a:ext>
            </a:extLst>
          </p:cNvPr>
          <p:cNvSpPr>
            <a:spLocks noGrp="1"/>
          </p:cNvSpPr>
          <p:nvPr>
            <p:ph type="title"/>
          </p:nvPr>
        </p:nvSpPr>
        <p:spPr>
          <a:xfrm>
            <a:off x="1906498" y="-376597"/>
            <a:ext cx="6857365" cy="1344612"/>
          </a:xfrm>
        </p:spPr>
        <p:txBody>
          <a:bodyPr anchor="b">
            <a:normAutofit/>
          </a:bodyPr>
          <a:lstStyle/>
          <a:p>
            <a:pPr algn="ctr"/>
            <a:r>
              <a:rPr lang="en-GB">
                <a:latin typeface="Bradley Hand ITC"/>
                <a:ea typeface="Meiryo"/>
              </a:rPr>
              <a:t>References </a:t>
            </a:r>
            <a:endParaRPr lang="en-GB">
              <a:latin typeface="Bradley Hand ITC"/>
            </a:endParaRPr>
          </a:p>
        </p:txBody>
      </p:sp>
      <p:sp>
        <p:nvSpPr>
          <p:cNvPr id="3" name="Content Placeholder 2">
            <a:extLst>
              <a:ext uri="{FF2B5EF4-FFF2-40B4-BE49-F238E27FC236}">
                <a16:creationId xmlns:a16="http://schemas.microsoft.com/office/drawing/2014/main" id="{0038DDC4-4B6E-4B99-AB34-16A2CF4C0909}"/>
              </a:ext>
            </a:extLst>
          </p:cNvPr>
          <p:cNvSpPr>
            <a:spLocks noGrp="1"/>
          </p:cNvSpPr>
          <p:nvPr>
            <p:ph idx="1"/>
          </p:nvPr>
        </p:nvSpPr>
        <p:spPr>
          <a:xfrm>
            <a:off x="440008" y="770001"/>
            <a:ext cx="11425589" cy="5715136"/>
          </a:xfrm>
        </p:spPr>
        <p:txBody>
          <a:bodyPr vert="horz" lIns="109728" tIns="109728" rIns="109728" bIns="91440" rtlCol="0" anchor="t">
            <a:noAutofit/>
          </a:bodyPr>
          <a:lstStyle/>
          <a:p>
            <a:pPr marL="171450" indent="-171450">
              <a:lnSpc>
                <a:spcPct val="130000"/>
              </a:lnSpc>
              <a:buFont typeface="Wingdings" panose="020B0503020204020204" pitchFamily="34" charset="0"/>
              <a:buChar char="Ø"/>
            </a:pPr>
            <a:r>
              <a:rPr lang="en-GB" sz="1200">
                <a:latin typeface="Arial"/>
                <a:ea typeface="+mn-lt"/>
                <a:cs typeface="+mn-lt"/>
              </a:rPr>
              <a:t>Carersuk.org., (2015). </a:t>
            </a:r>
            <a:r>
              <a:rPr lang="en-GB" sz="1200" i="1">
                <a:latin typeface="Arial"/>
                <a:ea typeface="+mn-lt"/>
                <a:cs typeface="+mn-lt"/>
              </a:rPr>
              <a:t>Factsheet E1029 Assessments and the Care act: Getting help in England</a:t>
            </a:r>
            <a:r>
              <a:rPr lang="en-GB" sz="1200">
                <a:latin typeface="Arial"/>
                <a:ea typeface="+mn-lt"/>
                <a:cs typeface="+mn-lt"/>
              </a:rPr>
              <a:t>. Available at: &lt;http://www.carersuk.org/files/section/4630/factsheet-e1029--assessments-and-the-care-act-after-april-2015.pdf&gt; (Accessed 24.06.2021)</a:t>
            </a:r>
            <a:endParaRPr lang="en-US">
              <a:latin typeface="Arial"/>
              <a:ea typeface="Meiryo"/>
              <a:cs typeface="Arial"/>
            </a:endParaRPr>
          </a:p>
          <a:p>
            <a:pPr marL="171450" indent="-171450">
              <a:lnSpc>
                <a:spcPct val="130000"/>
              </a:lnSpc>
              <a:buFont typeface="Wingdings" panose="020B0503020204020204" pitchFamily="34" charset="0"/>
              <a:buChar char="Ø"/>
            </a:pPr>
            <a:r>
              <a:rPr lang="en-GB" sz="1200">
                <a:latin typeface="Arial"/>
                <a:ea typeface="+mn-lt"/>
                <a:cs typeface="+mn-lt"/>
              </a:rPr>
              <a:t>Centers for Disease Control and Prevention., (2021)Risk and Protective Factors. </a:t>
            </a:r>
            <a:r>
              <a:rPr lang="en-GB" sz="1200" i="1">
                <a:latin typeface="Arial"/>
                <a:ea typeface="+mn-lt"/>
                <a:cs typeface="+mn-lt"/>
              </a:rPr>
              <a:t>Violence Prevention. Available at: </a:t>
            </a:r>
            <a:r>
              <a:rPr lang="en-GB" sz="1200" i="1">
                <a:latin typeface="Arial"/>
                <a:ea typeface="+mn-lt"/>
                <a:cs typeface="+mn-lt"/>
                <a:hlinkClick r:id="rId2"/>
              </a:rPr>
              <a:t>www.cdc.gov</a:t>
            </a:r>
            <a:r>
              <a:rPr lang="en-GB" sz="1200" i="1">
                <a:latin typeface="Arial"/>
                <a:ea typeface="+mn-lt"/>
                <a:cs typeface="+mn-lt"/>
              </a:rPr>
              <a:t> (Accessed 15.06.21)</a:t>
            </a:r>
            <a:endParaRPr lang="en-GB" sz="1200" i="1">
              <a:latin typeface="Arial"/>
              <a:ea typeface="Meiryo"/>
              <a:cs typeface="Arial"/>
            </a:endParaRPr>
          </a:p>
          <a:p>
            <a:pPr marL="171450" indent="-171450">
              <a:lnSpc>
                <a:spcPct val="130000"/>
              </a:lnSpc>
              <a:buFont typeface="Wingdings" panose="020B0503020204020204" pitchFamily="34" charset="0"/>
              <a:buChar char="Ø"/>
            </a:pPr>
            <a:r>
              <a:rPr lang="en-GB" sz="1200">
                <a:latin typeface="Arial"/>
                <a:ea typeface="+mn-lt"/>
                <a:cs typeface="+mn-lt"/>
              </a:rPr>
              <a:t>Chauhan </a:t>
            </a:r>
            <a:r>
              <a:rPr lang="en-GB" sz="1200" i="1">
                <a:latin typeface="Arial"/>
                <a:ea typeface="+mn-lt"/>
                <a:cs typeface="+mn-lt"/>
              </a:rPr>
              <a:t>et al.</a:t>
            </a:r>
            <a:r>
              <a:rPr lang="en-GB" sz="1200">
                <a:latin typeface="Arial"/>
                <a:ea typeface="+mn-lt"/>
                <a:cs typeface="+mn-lt"/>
              </a:rPr>
              <a:t>(2017) 'Behaviour change interventions and policies influencing primary healthcare professionals’ practice—an overview of reviews', </a:t>
            </a:r>
            <a:r>
              <a:rPr lang="en-GB" sz="1200" i="1">
                <a:latin typeface="Arial"/>
                <a:ea typeface="+mn-lt"/>
                <a:cs typeface="+mn-lt"/>
              </a:rPr>
              <a:t>Implementation Science</a:t>
            </a:r>
            <a:r>
              <a:rPr lang="en-GB" sz="1200">
                <a:latin typeface="Arial"/>
                <a:ea typeface="+mn-lt"/>
                <a:cs typeface="+mn-lt"/>
              </a:rPr>
              <a:t>, 12(1).</a:t>
            </a:r>
            <a:endParaRPr lang="en-GB" sz="1200">
              <a:latin typeface="Arial"/>
              <a:ea typeface="Meiryo"/>
              <a:cs typeface="Arial"/>
            </a:endParaRPr>
          </a:p>
          <a:p>
            <a:pPr marL="171450" indent="-171450">
              <a:buFont typeface="Wingdings" panose="020B0503020204020204" pitchFamily="34" charset="0"/>
              <a:buChar char="Ø"/>
            </a:pPr>
            <a:r>
              <a:rPr lang="en-GB" sz="1200" i="1">
                <a:latin typeface="Arial"/>
                <a:ea typeface="+mn-lt"/>
                <a:cs typeface="Arial"/>
              </a:rPr>
              <a:t>E-procurement Software.,(2020). </a:t>
            </a:r>
            <a:r>
              <a:rPr lang="en-GB" sz="1200" err="1">
                <a:latin typeface="Arial"/>
                <a:ea typeface="+mn-lt"/>
                <a:cs typeface="Arial"/>
              </a:rPr>
              <a:t>Eyvo</a:t>
            </a:r>
            <a:r>
              <a:rPr lang="en-GB" sz="1200">
                <a:latin typeface="Arial"/>
                <a:ea typeface="+mn-lt"/>
                <a:cs typeface="Arial"/>
              </a:rPr>
              <a:t>. </a:t>
            </a:r>
            <a:r>
              <a:rPr lang="en-GB" sz="1200" i="1">
                <a:latin typeface="Arial"/>
                <a:ea typeface="+mn-lt"/>
                <a:cs typeface="Arial"/>
              </a:rPr>
              <a:t>eProcurement and Vendor Risk Management.</a:t>
            </a:r>
            <a:r>
              <a:rPr lang="en-GB" sz="1200">
                <a:latin typeface="Arial"/>
                <a:ea typeface="+mn-lt"/>
                <a:cs typeface="Arial"/>
              </a:rPr>
              <a:t> </a:t>
            </a:r>
            <a:r>
              <a:rPr lang="en-GB" sz="1200" i="1">
                <a:latin typeface="Arial"/>
                <a:ea typeface="+mn-lt"/>
                <a:cs typeface="Arial"/>
              </a:rPr>
              <a:t>Available at: </a:t>
            </a:r>
            <a:r>
              <a:rPr lang="en-GB" sz="1200" i="1">
                <a:latin typeface="Arial"/>
                <a:ea typeface="+mn-lt"/>
                <a:cs typeface="Arial"/>
                <a:hlinkClick r:id="rId3"/>
              </a:rPr>
              <a:t>www.eProcurement.com </a:t>
            </a:r>
            <a:r>
              <a:rPr lang="en-GB" sz="1200">
                <a:latin typeface="Arial"/>
                <a:ea typeface="+mn-lt"/>
                <a:cs typeface="Arial"/>
              </a:rPr>
              <a:t>(Accessed 15.06.21)</a:t>
            </a:r>
            <a:endParaRPr lang="en-GB" sz="1200">
              <a:latin typeface="Arial"/>
              <a:ea typeface="+mn-lt"/>
              <a:cs typeface="+mn-lt"/>
            </a:endParaRPr>
          </a:p>
          <a:p>
            <a:pPr marL="171450" indent="-171450">
              <a:buFont typeface="Wingdings" panose="020B0503020204020204" pitchFamily="34" charset="0"/>
              <a:buChar char="Ø"/>
            </a:pPr>
            <a:r>
              <a:rPr lang="en-GB" sz="1200">
                <a:latin typeface="Arial"/>
                <a:ea typeface="+mn-lt"/>
                <a:cs typeface="Arial"/>
              </a:rPr>
              <a:t>Family., (2021). </a:t>
            </a:r>
            <a:r>
              <a:rPr lang="en-GB" sz="1200" i="1">
                <a:latin typeface="Arial"/>
                <a:ea typeface="+mn-lt"/>
                <a:cs typeface="Arial"/>
              </a:rPr>
              <a:t>The Impact of Disability on a Family</a:t>
            </a:r>
            <a:r>
              <a:rPr lang="en-GB" sz="1200">
                <a:latin typeface="Arial"/>
                <a:ea typeface="+mn-lt"/>
                <a:cs typeface="Arial"/>
              </a:rPr>
              <a:t>. Nhsn.ie. Available at: http://nhsn.ie/information/information-for-host-families/the-impact-of-disability-on-a-family/ [Accessed 21 June 2021].</a:t>
            </a:r>
            <a:endParaRPr lang="en-GB" sz="1200">
              <a:latin typeface="Arial"/>
              <a:ea typeface="+mn-lt"/>
              <a:cs typeface="+mn-lt"/>
            </a:endParaRPr>
          </a:p>
          <a:p>
            <a:pPr marL="171450" indent="-171450">
              <a:lnSpc>
                <a:spcPct val="130000"/>
              </a:lnSpc>
              <a:buFont typeface="Wingdings" panose="020B0503020204020204" pitchFamily="34" charset="0"/>
              <a:buChar char="Ø"/>
            </a:pPr>
            <a:r>
              <a:rPr lang="en-GB" sz="1200">
                <a:latin typeface="Arial"/>
                <a:ea typeface="+mn-lt"/>
                <a:cs typeface="+mn-lt"/>
              </a:rPr>
              <a:t>GOV.UK.,(2021). </a:t>
            </a:r>
            <a:r>
              <a:rPr lang="en-GB" sz="1200" i="1">
                <a:latin typeface="Arial"/>
                <a:ea typeface="+mn-lt"/>
                <a:cs typeface="+mn-lt"/>
              </a:rPr>
              <a:t>Definition of disability under the Equality Act 2010</a:t>
            </a:r>
            <a:r>
              <a:rPr lang="en-GB" sz="1200">
                <a:latin typeface="Arial"/>
                <a:ea typeface="+mn-lt"/>
                <a:cs typeface="+mn-lt"/>
              </a:rPr>
              <a:t>. [online] Available at: &lt;https://www.gov.uk/definition-of-disability-under-equality-act-2010&gt; [Accessed 24 June 2021].</a:t>
            </a:r>
            <a:endParaRPr lang="en-GB" sz="1200">
              <a:latin typeface="Arial"/>
              <a:cs typeface="Arial"/>
            </a:endParaRPr>
          </a:p>
          <a:p>
            <a:pPr marL="171450" indent="-171450">
              <a:lnSpc>
                <a:spcPct val="130000"/>
              </a:lnSpc>
              <a:buFont typeface="Wingdings" panose="020B0503020204020204" pitchFamily="34" charset="0"/>
              <a:buChar char="Ø"/>
            </a:pPr>
            <a:r>
              <a:rPr lang="en-US" sz="1200">
                <a:latin typeface="Arial"/>
                <a:ea typeface="+mn-lt"/>
                <a:cs typeface="+mn-lt"/>
              </a:rPr>
              <a:t>I.ytimg.com.,2012) [online] Available at: &lt;https://i.ytimg.com/vi/Zbc54L4wPeY/maxresdefault.jpg&gt; [Accessed 24 June 2021].</a:t>
            </a:r>
            <a:endParaRPr lang="en-GB" sz="1200">
              <a:latin typeface="Arial"/>
              <a:ea typeface="+mn-lt"/>
              <a:cs typeface="Arial"/>
            </a:endParaRPr>
          </a:p>
          <a:p>
            <a:pPr marL="171450" indent="-171450">
              <a:lnSpc>
                <a:spcPct val="130000"/>
              </a:lnSpc>
              <a:buFont typeface="Wingdings,Sans-Serif" panose="020B0503020204020204" pitchFamily="34" charset="0"/>
              <a:buChar char="Ø"/>
            </a:pPr>
            <a:r>
              <a:rPr lang="en-GB" sz="1200">
                <a:latin typeface="Arial"/>
                <a:ea typeface="+mn-lt"/>
                <a:cs typeface="Arial"/>
              </a:rPr>
              <a:t>Kent.gov.uk.,(2013) K</a:t>
            </a:r>
            <a:r>
              <a:rPr lang="en-GB" sz="1200" i="1">
                <a:latin typeface="Arial"/>
                <a:ea typeface="+mn-lt"/>
                <a:cs typeface="Arial"/>
              </a:rPr>
              <a:t>ent's children and young people. Every day matters</a:t>
            </a:r>
            <a:r>
              <a:rPr lang="en-GB" sz="1200">
                <a:latin typeface="Arial"/>
                <a:ea typeface="+mn-lt"/>
                <a:cs typeface="Arial"/>
              </a:rPr>
              <a:t>. [online] Available at: &lt;https://www.kent.gov.uk/__data/assets/pdf_file/0011/11999/Every-Day-Matters.pdf&gt; (Accessed 24.06.2021)</a:t>
            </a:r>
            <a:endParaRPr lang="en-US" sz="1200">
              <a:ea typeface="+mn-lt"/>
              <a:cs typeface="+mn-lt"/>
            </a:endParaRPr>
          </a:p>
          <a:p>
            <a:pPr marL="171450" indent="-171450">
              <a:lnSpc>
                <a:spcPct val="130000"/>
              </a:lnSpc>
              <a:buFont typeface="Wingdings,Sans-Serif" panose="020B0503020204020204" pitchFamily="34" charset="0"/>
              <a:buChar char="Ø"/>
            </a:pPr>
            <a:r>
              <a:rPr lang="en-GB" sz="1200">
                <a:ea typeface="+mn-lt"/>
                <a:cs typeface="+mn-lt"/>
              </a:rPr>
              <a:t>Legislation.gov.uk.,(2021). </a:t>
            </a:r>
            <a:r>
              <a:rPr lang="en-GB" sz="1200" i="1">
                <a:ea typeface="+mn-lt"/>
                <a:cs typeface="+mn-lt"/>
              </a:rPr>
              <a:t>Children Act 1989</a:t>
            </a:r>
            <a:r>
              <a:rPr lang="en-GB" sz="1200">
                <a:ea typeface="+mn-lt"/>
                <a:cs typeface="+mn-lt"/>
              </a:rPr>
              <a:t>. [online] Available at: &lt;https://www.legislation.gov.uk/ukpga/1989/41/contents&gt; [Accessed 5 July 2021].</a:t>
            </a:r>
            <a:endParaRPr lang="en-GB" sz="1200">
              <a:latin typeface="Arial"/>
              <a:ea typeface="+mn-lt"/>
              <a:cs typeface="Arial"/>
            </a:endParaRPr>
          </a:p>
          <a:p>
            <a:pPr marL="171450" indent="-171450">
              <a:buFont typeface="Wingdings" panose="020B0503020204020204" pitchFamily="34" charset="0"/>
              <a:buChar char="Ø"/>
            </a:pPr>
            <a:r>
              <a:rPr lang="en-GB" sz="1200">
                <a:latin typeface="Arial"/>
                <a:ea typeface="+mn-lt"/>
                <a:cs typeface="Arial"/>
              </a:rPr>
              <a:t>Morris, J. (1999) 'Disabled children, child protection systems and the Children Act 1989', </a:t>
            </a:r>
            <a:r>
              <a:rPr lang="en-GB" sz="1200" i="1">
                <a:latin typeface="Arial"/>
                <a:ea typeface="+mn-lt"/>
                <a:cs typeface="Arial"/>
              </a:rPr>
              <a:t>Child Abuse Review</a:t>
            </a:r>
            <a:r>
              <a:rPr lang="en-GB" sz="1200">
                <a:latin typeface="Arial"/>
                <a:ea typeface="+mn-lt"/>
                <a:cs typeface="Arial"/>
              </a:rPr>
              <a:t>, 8(2), pp.91-108.</a:t>
            </a:r>
            <a:endParaRPr lang="en-GB" sz="1200">
              <a:latin typeface="Arial"/>
              <a:ea typeface="Meiryo"/>
              <a:cs typeface="Arial"/>
            </a:endParaRPr>
          </a:p>
        </p:txBody>
      </p:sp>
    </p:spTree>
    <p:extLst>
      <p:ext uri="{BB962C8B-B14F-4D97-AF65-F5344CB8AC3E}">
        <p14:creationId xmlns:p14="http://schemas.microsoft.com/office/powerpoint/2010/main" val="1992005537"/>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3</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SketchLinesVTI</vt:lpstr>
      <vt:lpstr>Family D Neighborhood Services (Housing needs services)</vt:lpstr>
      <vt:lpstr>Neighbourhood services </vt:lpstr>
      <vt:lpstr>        INTRODUCTION</vt:lpstr>
      <vt:lpstr>Risk factors &amp; Impacts</vt:lpstr>
      <vt:lpstr>PowerPoint Presentation</vt:lpstr>
      <vt:lpstr>Impact </vt:lpstr>
      <vt:lpstr>Policies &amp; Intervention</vt:lpstr>
      <vt:lpstr>Policies and professional interventions </vt:lpstr>
      <vt:lpstr>PowerPoint Presentation</vt:lpstr>
      <vt:lpstr>Children Act 1989- Section 17 &amp; 47</vt:lpstr>
      <vt:lpstr>Multi-disciplinary services  </vt:lpstr>
      <vt:lpstr>Multi-disciplinary services for the family and children</vt:lpstr>
      <vt:lpstr>PowerPoint Presentation</vt:lpstr>
      <vt:lpstr>Case Management Initiatives used by Multi-disciplinary Services</vt:lpstr>
      <vt:lpstr>Case Management Initiatives used by Multi-disciplinary Services    Job centre plus ( employment and training for mother) Educational services Connextions (older children support) Work experience placement  Parenting and personal development training  </vt:lpstr>
      <vt:lpstr>Benefits of multidisciplinary services for the family and children</vt:lpstr>
      <vt:lpstr>Conclusion</vt:lpstr>
      <vt:lpstr>Conclusion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2021-06-15T12:43:08Z</dcterms:created>
  <dcterms:modified xsi:type="dcterms:W3CDTF">2021-07-09T11:55:11Z</dcterms:modified>
</cp:coreProperties>
</file>