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15"/>
  </p:notesMasterIdLst>
  <p:sldIdLst>
    <p:sldId id="256" r:id="rId2"/>
    <p:sldId id="257" r:id="rId3"/>
    <p:sldId id="258" r:id="rId4"/>
    <p:sldId id="268" r:id="rId5"/>
    <p:sldId id="269" r:id="rId6"/>
    <p:sldId id="260" r:id="rId7"/>
    <p:sldId id="261" r:id="rId8"/>
    <p:sldId id="262" r:id="rId9"/>
    <p:sldId id="263" r:id="rId10"/>
    <p:sldId id="264" r:id="rId11"/>
    <p:sldId id="265" r:id="rId12"/>
    <p:sldId id="266" r:id="rId13"/>
    <p:sldId id="267" r:id="rId14"/>
  </p:sldIdLst>
  <p:sldSz cx="9144000" cy="6858000" type="screen4x3"/>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521415D9-36F7-43E2-AB2F-B90AF26B5E84}">
      <p14:sectionLst xmlns:p14="http://schemas.microsoft.com/office/powerpoint/2010/main">
        <p14:section name="Default Section" id="{0F87F208-3FEF-42C8-9D45-7C84508DE7AB}">
          <p14:sldIdLst>
            <p14:sldId id="256"/>
            <p14:sldId id="257"/>
            <p14:sldId id="258"/>
          </p14:sldIdLst>
        </p14:section>
        <p14:section name="Untitled Section" id="{CE09C661-8027-471E-9CBB-2B2BA7612E7B}">
          <p14:sldIdLst>
            <p14:sldId id="268"/>
            <p14:sldId id="269"/>
            <p14:sldId id="260"/>
            <p14:sldId id="261"/>
            <p14:sldId id="262"/>
            <p14:sldId id="263"/>
            <p14:sldId id="264"/>
            <p14:sldId id="265"/>
            <p14:sldId id="266"/>
            <p14:sldId id="267"/>
          </p14:sldIdLst>
        </p14:section>
      </p14:sectionLst>
    </p:ext>
    <p:ext uri="{EFAFB233-063F-42B5-8137-9DF3F51BA10A}">
      <p15:sldGuideLst xmlns:p15="http://schemas.microsoft.com/office/powerpoint/2012/main">
        <p15:guide id="1" orient="horz" pos="2160">
          <p15:clr>
            <a:srgbClr val="000000"/>
          </p15:clr>
        </p15:guide>
        <p15:guide id="2" pos="2880">
          <p15:clr>
            <a:srgbClr val="000000"/>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1350" y="6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haleda begum" userId="360ead4236912459" providerId="LiveId" clId="{7D2AF793-66EF-4F0B-93C6-BDB5D53702BF}"/>
    <pc:docChg chg="undo custSel addSld delSld modSld addSection modSection">
      <pc:chgData name="khaleda begum" userId="360ead4236912459" providerId="LiveId" clId="{7D2AF793-66EF-4F0B-93C6-BDB5D53702BF}" dt="2021-02-25T17:53:38.326" v="1562" actId="20577"/>
      <pc:docMkLst>
        <pc:docMk/>
      </pc:docMkLst>
      <pc:sldChg chg="modSp mod">
        <pc:chgData name="khaleda begum" userId="360ead4236912459" providerId="LiveId" clId="{7D2AF793-66EF-4F0B-93C6-BDB5D53702BF}" dt="2021-02-25T12:51:08.567" v="242" actId="20577"/>
        <pc:sldMkLst>
          <pc:docMk/>
          <pc:sldMk cId="0" sldId="258"/>
        </pc:sldMkLst>
        <pc:graphicFrameChg chg="mod modGraphic">
          <ac:chgData name="khaleda begum" userId="360ead4236912459" providerId="LiveId" clId="{7D2AF793-66EF-4F0B-93C6-BDB5D53702BF}" dt="2021-02-25T12:51:08.567" v="242" actId="20577"/>
          <ac:graphicFrameMkLst>
            <pc:docMk/>
            <pc:sldMk cId="0" sldId="258"/>
            <ac:graphicFrameMk id="5" creationId="{1438FB3D-D7A7-4AE4-8FF1-F65612E40593}"/>
          </ac:graphicFrameMkLst>
        </pc:graphicFrameChg>
      </pc:sldChg>
      <pc:sldChg chg="del">
        <pc:chgData name="khaleda begum" userId="360ead4236912459" providerId="LiveId" clId="{7D2AF793-66EF-4F0B-93C6-BDB5D53702BF}" dt="2021-02-25T12:51:24.763" v="243" actId="2696"/>
        <pc:sldMkLst>
          <pc:docMk/>
          <pc:sldMk cId="0" sldId="259"/>
        </pc:sldMkLst>
      </pc:sldChg>
      <pc:sldChg chg="addSp delSp modSp new mod modClrScheme chgLayout">
        <pc:chgData name="khaleda begum" userId="360ead4236912459" providerId="LiveId" clId="{7D2AF793-66EF-4F0B-93C6-BDB5D53702BF}" dt="2021-02-25T16:49:33.545" v="1296" actId="20577"/>
        <pc:sldMkLst>
          <pc:docMk/>
          <pc:sldMk cId="1504412353" sldId="268"/>
        </pc:sldMkLst>
        <pc:spChg chg="del">
          <ac:chgData name="khaleda begum" userId="360ead4236912459" providerId="LiveId" clId="{7D2AF793-66EF-4F0B-93C6-BDB5D53702BF}" dt="2021-02-25T12:51:34.279" v="245" actId="700"/>
          <ac:spMkLst>
            <pc:docMk/>
            <pc:sldMk cId="1504412353" sldId="268"/>
            <ac:spMk id="2" creationId="{2802CF62-C399-49A9-AF13-4195A1BB5889}"/>
          </ac:spMkLst>
        </pc:spChg>
        <pc:spChg chg="del">
          <ac:chgData name="khaleda begum" userId="360ead4236912459" providerId="LiveId" clId="{7D2AF793-66EF-4F0B-93C6-BDB5D53702BF}" dt="2021-02-25T12:51:34.279" v="245" actId="700"/>
          <ac:spMkLst>
            <pc:docMk/>
            <pc:sldMk cId="1504412353" sldId="268"/>
            <ac:spMk id="3" creationId="{8295061E-4085-4334-BC6D-A5B20F967C12}"/>
          </ac:spMkLst>
        </pc:spChg>
        <pc:graphicFrameChg chg="add del mod modGraphic">
          <ac:chgData name="khaleda begum" userId="360ead4236912459" providerId="LiveId" clId="{7D2AF793-66EF-4F0B-93C6-BDB5D53702BF}" dt="2021-02-25T12:52:59.108" v="259" actId="3680"/>
          <ac:graphicFrameMkLst>
            <pc:docMk/>
            <pc:sldMk cId="1504412353" sldId="268"/>
            <ac:graphicFrameMk id="4" creationId="{21928172-4117-430A-93CD-F4E8DE885E81}"/>
          </ac:graphicFrameMkLst>
        </pc:graphicFrameChg>
        <pc:graphicFrameChg chg="add mod modGraphic">
          <ac:chgData name="khaleda begum" userId="360ead4236912459" providerId="LiveId" clId="{7D2AF793-66EF-4F0B-93C6-BDB5D53702BF}" dt="2021-02-25T16:49:33.545" v="1296" actId="20577"/>
          <ac:graphicFrameMkLst>
            <pc:docMk/>
            <pc:sldMk cId="1504412353" sldId="268"/>
            <ac:graphicFrameMk id="5" creationId="{52C4B979-D047-4972-B44C-8578D71A5BD3}"/>
          </ac:graphicFrameMkLst>
        </pc:graphicFrameChg>
      </pc:sldChg>
      <pc:sldChg chg="addSp modSp new mod chgLayout">
        <pc:chgData name="khaleda begum" userId="360ead4236912459" providerId="LiveId" clId="{7D2AF793-66EF-4F0B-93C6-BDB5D53702BF}" dt="2021-02-25T17:53:38.326" v="1562" actId="20577"/>
        <pc:sldMkLst>
          <pc:docMk/>
          <pc:sldMk cId="512152922" sldId="269"/>
        </pc:sldMkLst>
        <pc:graphicFrameChg chg="add mod modGraphic">
          <ac:chgData name="khaleda begum" userId="360ead4236912459" providerId="LiveId" clId="{7D2AF793-66EF-4F0B-93C6-BDB5D53702BF}" dt="2021-02-25T17:53:38.326" v="1562" actId="20577"/>
          <ac:graphicFrameMkLst>
            <pc:docMk/>
            <pc:sldMk cId="512152922" sldId="269"/>
            <ac:graphicFrameMk id="2" creationId="{098CFB8F-6002-4CD3-A3AA-9017BE6B2689}"/>
          </ac:graphicFrameMkLst>
        </pc:graphicFrame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72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7200"/>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7200"/>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
        <p:cNvGrpSpPr/>
        <p:nvPr/>
      </p:nvGrpSpPr>
      <p:grpSpPr>
        <a:xfrm>
          <a:off x="0" y="0"/>
          <a:ext cx="0" cy="0"/>
          <a:chOff x="0" y="0"/>
          <a:chExt cx="0" cy="0"/>
        </a:xfrm>
      </p:grpSpPr>
      <p:sp>
        <p:nvSpPr>
          <p:cNvPr id="90" name="Google Shape;90;p1: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rmAutofit/>
          </a:bodyPr>
          <a:lstStyle/>
          <a:p>
            <a:pPr marL="0" lvl="0" indent="0" algn="l" rtl="0">
              <a:spcBef>
                <a:spcPts val="0"/>
              </a:spcBef>
              <a:spcAft>
                <a:spcPts val="0"/>
              </a:spcAft>
              <a:buNone/>
            </a:pPr>
            <a:endParaRPr/>
          </a:p>
        </p:txBody>
      </p:sp>
      <p:sp>
        <p:nvSpPr>
          <p:cNvPr id="91" name="Google Shape;91;p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p:cNvGrpSpPr/>
        <p:nvPr/>
      </p:nvGrpSpPr>
      <p:grpSpPr>
        <a:xfrm>
          <a:off x="0" y="0"/>
          <a:ext cx="0" cy="0"/>
          <a:chOff x="0" y="0"/>
          <a:chExt cx="0" cy="0"/>
        </a:xfrm>
      </p:grpSpPr>
      <p:sp>
        <p:nvSpPr>
          <p:cNvPr id="96" name="Google Shape;96;p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7" name="Google Shape;97;p2: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marR="0" lvl="0" indent="0" algn="l" rtl="0">
              <a:lnSpc>
                <a:spcPct val="100000"/>
              </a:lnSpc>
              <a:spcBef>
                <a:spcPts val="0"/>
              </a:spcBef>
              <a:spcAft>
                <a:spcPts val="0"/>
              </a:spcAft>
              <a:buClr>
                <a:srgbClr val="974806"/>
              </a:buClr>
              <a:buSzPts val="1200"/>
              <a:buFont typeface="Times New Roman"/>
              <a:buNone/>
            </a:pPr>
            <a:r>
              <a:rPr lang="en-US">
                <a:solidFill>
                  <a:srgbClr val="974806"/>
                </a:solidFill>
                <a:latin typeface="Times New Roman"/>
                <a:ea typeface="Times New Roman"/>
                <a:cs typeface="Times New Roman"/>
                <a:sym typeface="Times New Roman"/>
              </a:rPr>
              <a:t>In this process there are some specific obsessions found which creates a huge impact in delivering this particular concept of caring and peace to these elderly people. </a:t>
            </a:r>
            <a:r>
              <a:rPr lang="en-US" sz="1200">
                <a:solidFill>
                  <a:schemeClr val="dk1"/>
                </a:solidFill>
                <a:latin typeface="Calibri"/>
                <a:ea typeface="Calibri"/>
                <a:cs typeface="Calibri"/>
                <a:sym typeface="Calibri"/>
              </a:rPr>
              <a:t>.In this assignment, discussion will be provided according to the potential needs and practices which will provide proper caring for the aged persons. </a:t>
            </a:r>
            <a:endParaRPr/>
          </a:p>
          <a:p>
            <a:pPr marL="0" lvl="0" indent="0" algn="l" rtl="0">
              <a:spcBef>
                <a:spcPts val="0"/>
              </a:spcBef>
              <a:spcAft>
                <a:spcPts val="0"/>
              </a:spcAft>
              <a:buNone/>
            </a:pPr>
            <a:endParaRPr/>
          </a:p>
        </p:txBody>
      </p:sp>
      <p:sp>
        <p:nvSpPr>
          <p:cNvPr id="98" name="Google Shape;98;p2: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3"/>
        <p:cNvGrpSpPr/>
        <p:nvPr/>
      </p:nvGrpSpPr>
      <p:grpSpPr>
        <a:xfrm>
          <a:off x="0" y="0"/>
          <a:ext cx="0" cy="0"/>
          <a:chOff x="0" y="0"/>
          <a:chExt cx="0" cy="0"/>
        </a:xfrm>
      </p:grpSpPr>
      <p:sp>
        <p:nvSpPr>
          <p:cNvPr id="104" name="Google Shape;104;p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5" name="Google Shape;105;p3: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None/>
            </a:pPr>
            <a:r>
              <a:rPr lang="en-US" sz="1200">
                <a:solidFill>
                  <a:schemeClr val="dk1"/>
                </a:solidFill>
                <a:latin typeface="Calibri"/>
                <a:ea typeface="Calibri"/>
                <a:cs typeface="Calibri"/>
                <a:sym typeface="Calibri"/>
              </a:rPr>
              <a:t>The above table represents an outline of issues that are related with elderly people</a:t>
            </a:r>
            <a:endParaRPr/>
          </a:p>
        </p:txBody>
      </p:sp>
      <p:sp>
        <p:nvSpPr>
          <p:cNvPr id="106" name="Google Shape;106;p3: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p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0" name="Google Shape;120;p5: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None/>
            </a:pPr>
            <a:r>
              <a:rPr lang="en-US" sz="1200">
                <a:solidFill>
                  <a:schemeClr val="dk1"/>
                </a:solidFill>
                <a:latin typeface="Calibri"/>
                <a:ea typeface="Calibri"/>
                <a:cs typeface="Calibri"/>
                <a:sym typeface="Calibri"/>
              </a:rPr>
              <a:t>Elder people are found to be very much frustrated with their own health and mental condition. </a:t>
            </a:r>
            <a:endParaRPr/>
          </a:p>
        </p:txBody>
      </p:sp>
      <p:sp>
        <p:nvSpPr>
          <p:cNvPr id="121" name="Google Shape;121;p5: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
        <p:cNvGrpSpPr/>
        <p:nvPr/>
      </p:nvGrpSpPr>
      <p:grpSpPr>
        <a:xfrm>
          <a:off x="0" y="0"/>
          <a:ext cx="0" cy="0"/>
          <a:chOff x="0" y="0"/>
          <a:chExt cx="0" cy="0"/>
        </a:xfrm>
      </p:grpSpPr>
      <p:sp>
        <p:nvSpPr>
          <p:cNvPr id="127" name="Google Shape;127;p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8" name="Google Shape;128;p6: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None/>
            </a:pPr>
            <a:r>
              <a:rPr lang="en-US" sz="1200">
                <a:solidFill>
                  <a:schemeClr val="dk1"/>
                </a:solidFill>
                <a:latin typeface="Calibri"/>
                <a:ea typeface="Calibri"/>
                <a:cs typeface="Calibri"/>
                <a:sym typeface="Calibri"/>
              </a:rPr>
              <a:t>In most of the cases Alzheimer has been found as their first enemy. Therefore, proper care needs to be provided to them which will make them realize that they are also a part of the living entity</a:t>
            </a:r>
            <a:endParaRPr/>
          </a:p>
        </p:txBody>
      </p:sp>
      <p:sp>
        <p:nvSpPr>
          <p:cNvPr id="129" name="Google Shape;129;p6: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4"/>
        <p:cNvGrpSpPr/>
        <p:nvPr/>
      </p:nvGrpSpPr>
      <p:grpSpPr>
        <a:xfrm>
          <a:off x="0" y="0"/>
          <a:ext cx="0" cy="0"/>
          <a:chOff x="0" y="0"/>
          <a:chExt cx="0" cy="0"/>
        </a:xfrm>
      </p:grpSpPr>
      <p:sp>
        <p:nvSpPr>
          <p:cNvPr id="135" name="Google Shape;135;p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6" name="Google Shape;136;p7: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marR="0" lvl="0" indent="0" algn="l" rtl="0">
              <a:lnSpc>
                <a:spcPct val="100000"/>
              </a:lnSpc>
              <a:spcBef>
                <a:spcPts val="0"/>
              </a:spcBef>
              <a:spcAft>
                <a:spcPts val="0"/>
              </a:spcAft>
              <a:buClr>
                <a:schemeClr val="dk1"/>
              </a:buClr>
              <a:buSzPts val="1200"/>
              <a:buFont typeface="Calibri"/>
              <a:buNone/>
            </a:pPr>
            <a:r>
              <a:rPr lang="en-US" sz="1200">
                <a:solidFill>
                  <a:schemeClr val="dk1"/>
                </a:solidFill>
                <a:latin typeface="Calibri"/>
                <a:ea typeface="Calibri"/>
                <a:cs typeface="Calibri"/>
                <a:sym typeface="Calibri"/>
              </a:rPr>
              <a:t>It will also help to find and hope for their life. </a:t>
            </a:r>
            <a:endParaRPr/>
          </a:p>
          <a:p>
            <a:pPr marL="0" lvl="0" indent="0" algn="l" rtl="0">
              <a:spcBef>
                <a:spcPts val="0"/>
              </a:spcBef>
              <a:spcAft>
                <a:spcPts val="0"/>
              </a:spcAft>
              <a:buNone/>
            </a:pPr>
            <a:r>
              <a:rPr lang="en-US"/>
              <a:t> </a:t>
            </a:r>
            <a:endParaRPr/>
          </a:p>
        </p:txBody>
      </p:sp>
      <p:sp>
        <p:nvSpPr>
          <p:cNvPr id="137" name="Google Shape;137;p7: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8</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2"/>
        <p:cNvGrpSpPr/>
        <p:nvPr/>
      </p:nvGrpSpPr>
      <p:grpSpPr>
        <a:xfrm>
          <a:off x="0" y="0"/>
          <a:ext cx="0" cy="0"/>
          <a:chOff x="0" y="0"/>
          <a:chExt cx="0" cy="0"/>
        </a:xfrm>
      </p:grpSpPr>
      <p:sp>
        <p:nvSpPr>
          <p:cNvPr id="143" name="Google Shape;143;p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4" name="Google Shape;144;p8: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None/>
            </a:pPr>
            <a:r>
              <a:rPr lang="en-US" sz="1200">
                <a:solidFill>
                  <a:schemeClr val="dk1"/>
                </a:solidFill>
                <a:latin typeface="Calibri"/>
                <a:ea typeface="Calibri"/>
                <a:cs typeface="Calibri"/>
                <a:sym typeface="Calibri"/>
              </a:rPr>
              <a:t>These are the approaches and practices that have been an integral part for the elderly people. It has been observed that these practices will find them to find themselves in a new way of interpretation of life as a whole (Geffen </a:t>
            </a:r>
            <a:r>
              <a:rPr lang="en-US" sz="1200" i="1">
                <a:solidFill>
                  <a:schemeClr val="dk1"/>
                </a:solidFill>
                <a:latin typeface="Calibri"/>
                <a:ea typeface="Calibri"/>
                <a:cs typeface="Calibri"/>
                <a:sym typeface="Calibri"/>
              </a:rPr>
              <a:t>et al. </a:t>
            </a:r>
            <a:r>
              <a:rPr lang="en-US" sz="1200">
                <a:solidFill>
                  <a:schemeClr val="dk1"/>
                </a:solidFill>
                <a:latin typeface="Calibri"/>
                <a:ea typeface="Calibri"/>
                <a:cs typeface="Calibri"/>
                <a:sym typeface="Calibri"/>
              </a:rPr>
              <a:t>2019, p. 176). </a:t>
            </a:r>
            <a:endParaRPr/>
          </a:p>
        </p:txBody>
      </p:sp>
      <p:sp>
        <p:nvSpPr>
          <p:cNvPr id="145" name="Google Shape;145;p8: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9</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p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2" name="Google Shape;152;p9: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marR="0" lvl="0" indent="0" algn="l" rtl="0">
              <a:lnSpc>
                <a:spcPct val="100000"/>
              </a:lnSpc>
              <a:spcBef>
                <a:spcPts val="0"/>
              </a:spcBef>
              <a:spcAft>
                <a:spcPts val="0"/>
              </a:spcAft>
              <a:buClr>
                <a:schemeClr val="dk1"/>
              </a:buClr>
              <a:buSzPts val="1200"/>
              <a:buFont typeface="Calibri"/>
              <a:buNone/>
            </a:pPr>
            <a:r>
              <a:rPr lang="en-US" sz="1200">
                <a:solidFill>
                  <a:schemeClr val="dk1"/>
                </a:solidFill>
                <a:latin typeface="Calibri"/>
                <a:ea typeface="Calibri"/>
                <a:cs typeface="Calibri"/>
                <a:sym typeface="Calibri"/>
              </a:rPr>
              <a:t>These practices will not make them alone in this world and they will surely find a meaning of living their lives. </a:t>
            </a:r>
            <a:endParaRPr/>
          </a:p>
          <a:p>
            <a:pPr marL="0" lvl="0" indent="0" algn="l" rtl="0">
              <a:spcBef>
                <a:spcPts val="0"/>
              </a:spcBef>
              <a:spcAft>
                <a:spcPts val="0"/>
              </a:spcAft>
              <a:buNone/>
            </a:pPr>
            <a:endParaRPr/>
          </a:p>
        </p:txBody>
      </p:sp>
      <p:sp>
        <p:nvSpPr>
          <p:cNvPr id="153" name="Google Shape;153;p9: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10</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8"/>
        <p:cNvGrpSpPr/>
        <p:nvPr/>
      </p:nvGrpSpPr>
      <p:grpSpPr>
        <a:xfrm>
          <a:off x="0" y="0"/>
          <a:ext cx="0" cy="0"/>
          <a:chOff x="0" y="0"/>
          <a:chExt cx="0" cy="0"/>
        </a:xfrm>
      </p:grpSpPr>
      <p:sp>
        <p:nvSpPr>
          <p:cNvPr id="159" name="Google Shape;159;p1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0" name="Google Shape;160;p10: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None/>
            </a:pPr>
            <a:r>
              <a:rPr lang="en-US" sz="1200">
                <a:latin typeface="Times New Roman"/>
                <a:ea typeface="Times New Roman"/>
                <a:cs typeface="Times New Roman"/>
                <a:sym typeface="Times New Roman"/>
              </a:rPr>
              <a:t>It can be concluded in this manner that elderly people in this world are living with such traumas which need to be resolved quickly. </a:t>
            </a:r>
            <a:endParaRPr/>
          </a:p>
        </p:txBody>
      </p:sp>
      <p:sp>
        <p:nvSpPr>
          <p:cNvPr id="161" name="Google Shape;161;p10: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11</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6"/>
        <p:cNvGrpSpPr/>
        <p:nvPr/>
      </p:nvGrpSpPr>
      <p:grpSpPr>
        <a:xfrm>
          <a:off x="0" y="0"/>
          <a:ext cx="0" cy="0"/>
          <a:chOff x="0" y="0"/>
          <a:chExt cx="0" cy="0"/>
        </a:xfrm>
      </p:grpSpPr>
      <p:sp>
        <p:nvSpPr>
          <p:cNvPr id="167" name="Google Shape;167;p1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8" name="Google Shape;168;p11: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None/>
            </a:pPr>
            <a:endParaRPr/>
          </a:p>
        </p:txBody>
      </p:sp>
      <p:sp>
        <p:nvSpPr>
          <p:cNvPr id="169" name="Google Shape;169;p11: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12</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
        <p:cNvGrpSpPr/>
        <p:nvPr/>
      </p:nvGrpSpPr>
      <p:grpSpPr>
        <a:xfrm>
          <a:off x="0" y="0"/>
          <a:ext cx="0" cy="0"/>
          <a:chOff x="0" y="0"/>
          <a:chExt cx="0" cy="0"/>
        </a:xfrm>
      </p:grpSpPr>
      <p:sp>
        <p:nvSpPr>
          <p:cNvPr id="174" name="Google Shape;174;p12: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rmAutofit/>
          </a:bodyPr>
          <a:lstStyle/>
          <a:p>
            <a:pPr marL="0" lvl="0" indent="0" algn="l" rtl="0">
              <a:spcBef>
                <a:spcPts val="0"/>
              </a:spcBef>
              <a:spcAft>
                <a:spcPts val="0"/>
              </a:spcAft>
              <a:buNone/>
            </a:pPr>
            <a:endParaRPr/>
          </a:p>
        </p:txBody>
      </p:sp>
      <p:sp>
        <p:nvSpPr>
          <p:cNvPr id="175" name="Google Shape;175;p1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matchingName="Title Slide" type="title">
  <p:cSld name="TITLE">
    <p:bg>
      <p:bgPr>
        <a:gradFill>
          <a:gsLst>
            <a:gs pos="0">
              <a:schemeClr val="lt1"/>
            </a:gs>
            <a:gs pos="100000">
              <a:srgbClr val="9E9E9E"/>
            </a:gs>
          </a:gsLst>
          <a:path path="circle">
            <a:fillToRect l="50000" t="50000" r="50000" b="50000"/>
          </a:path>
          <a:tileRect/>
        </a:gradFill>
        <a:effectLst/>
      </p:bgPr>
    </p:bg>
    <p:spTree>
      <p:nvGrpSpPr>
        <p:cNvPr id="1" name="Shape 16"/>
        <p:cNvGrpSpPr/>
        <p:nvPr/>
      </p:nvGrpSpPr>
      <p:grpSpPr>
        <a:xfrm>
          <a:off x="0" y="0"/>
          <a:ext cx="0" cy="0"/>
          <a:chOff x="0" y="0"/>
          <a:chExt cx="0" cy="0"/>
        </a:xfrm>
      </p:grpSpPr>
      <p:sp>
        <p:nvSpPr>
          <p:cNvPr id="17" name="Google Shape;17;p2"/>
          <p:cNvSpPr/>
          <p:nvPr/>
        </p:nvSpPr>
        <p:spPr>
          <a:xfrm flipH="1">
            <a:off x="2667000" y="0"/>
            <a:ext cx="6477000" cy="6858000"/>
          </a:xfrm>
          <a:prstGeom prst="rect">
            <a:avLst/>
          </a:prstGeom>
          <a:blipFill rotWithShape="1">
            <a:blip r:embed="rId2">
              <a:alphaModFix amt="43000"/>
            </a:blip>
            <a:tile tx="0" ty="0" sx="50000" sy="50000" flip="none" algn="tl"/>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Trebuchet MS"/>
              <a:ea typeface="Trebuchet MS"/>
              <a:cs typeface="Trebuchet MS"/>
              <a:sym typeface="Trebuchet MS"/>
            </a:endParaRPr>
          </a:p>
        </p:txBody>
      </p:sp>
      <p:cxnSp>
        <p:nvCxnSpPr>
          <p:cNvPr id="18" name="Google Shape;18;p2"/>
          <p:cNvCxnSpPr/>
          <p:nvPr/>
        </p:nvCxnSpPr>
        <p:spPr>
          <a:xfrm rot="-5400000">
            <a:off x="-762000" y="3429000"/>
            <a:ext cx="6858000" cy="0"/>
          </a:xfrm>
          <a:prstGeom prst="straightConnector1">
            <a:avLst/>
          </a:prstGeom>
          <a:noFill/>
          <a:ln w="11425" cap="flat" cmpd="sng">
            <a:solidFill>
              <a:srgbClr val="F9F9F9"/>
            </a:solidFill>
            <a:prstDash val="solid"/>
            <a:miter lim="800000"/>
            <a:headEnd type="none" w="sm" len="sm"/>
            <a:tailEnd type="none" w="sm" len="sm"/>
          </a:ln>
        </p:spPr>
      </p:cxnSp>
      <p:sp>
        <p:nvSpPr>
          <p:cNvPr id="19" name="Google Shape;19;p2"/>
          <p:cNvSpPr txBox="1">
            <a:spLocks noGrp="1"/>
          </p:cNvSpPr>
          <p:nvPr>
            <p:ph type="ctrTitle"/>
          </p:nvPr>
        </p:nvSpPr>
        <p:spPr>
          <a:xfrm>
            <a:off x="3366868" y="533400"/>
            <a:ext cx="5105400" cy="2868168"/>
          </a:xfrm>
          <a:prstGeom prst="rect">
            <a:avLst/>
          </a:prstGeom>
          <a:noFill/>
          <a:ln>
            <a:noFill/>
          </a:ln>
        </p:spPr>
        <p:txBody>
          <a:bodyPr spcFirstLastPara="1" wrap="square" lIns="45700" tIns="0" rIns="45700" bIns="0" anchor="b" anchorCtr="0">
            <a:noAutofit/>
          </a:bodyPr>
          <a:lstStyle>
            <a:lvl1pPr lvl="0" algn="r">
              <a:spcBef>
                <a:spcPts val="0"/>
              </a:spcBef>
              <a:spcAft>
                <a:spcPts val="0"/>
              </a:spcAft>
              <a:buClr>
                <a:srgbClr val="FEF7F0"/>
              </a:buClr>
              <a:buSzPts val="4200"/>
              <a:buFont typeface="Trebuchet MS"/>
              <a:buNone/>
              <a:defRPr sz="42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0" name="Google Shape;20;p2"/>
          <p:cNvSpPr txBox="1">
            <a:spLocks noGrp="1"/>
          </p:cNvSpPr>
          <p:nvPr>
            <p:ph type="subTitle" idx="1"/>
          </p:nvPr>
        </p:nvSpPr>
        <p:spPr>
          <a:xfrm>
            <a:off x="3354442" y="3539864"/>
            <a:ext cx="5114778" cy="1101248"/>
          </a:xfrm>
          <a:prstGeom prst="rect">
            <a:avLst/>
          </a:prstGeom>
          <a:noFill/>
          <a:ln>
            <a:noFill/>
          </a:ln>
        </p:spPr>
        <p:txBody>
          <a:bodyPr spcFirstLastPara="1" wrap="square" lIns="45700" tIns="0" rIns="45700" bIns="0" anchor="t" anchorCtr="0">
            <a:normAutofit/>
          </a:bodyPr>
          <a:lstStyle>
            <a:lvl1pPr lvl="0" algn="r">
              <a:spcBef>
                <a:spcPts val="600"/>
              </a:spcBef>
              <a:spcAft>
                <a:spcPts val="0"/>
              </a:spcAft>
              <a:buSzPts val="1606"/>
              <a:buNone/>
              <a:defRPr sz="2200">
                <a:solidFill>
                  <a:srgbClr val="FFFFFF"/>
                </a:solidFill>
              </a:defRPr>
            </a:lvl1pPr>
            <a:lvl2pPr lvl="1" algn="ctr">
              <a:spcBef>
                <a:spcPts val="500"/>
              </a:spcBef>
              <a:spcAft>
                <a:spcPts val="0"/>
              </a:spcAft>
              <a:buSzPts val="1440"/>
              <a:buNone/>
              <a:defRPr/>
            </a:lvl2pPr>
            <a:lvl3pPr lvl="2" algn="ctr">
              <a:spcBef>
                <a:spcPts val="400"/>
              </a:spcBef>
              <a:spcAft>
                <a:spcPts val="0"/>
              </a:spcAft>
              <a:buSzPts val="1080"/>
              <a:buNone/>
              <a:defRPr/>
            </a:lvl3pPr>
            <a:lvl4pPr lvl="3" algn="ctr">
              <a:spcBef>
                <a:spcPts val="360"/>
              </a:spcBef>
              <a:spcAft>
                <a:spcPts val="0"/>
              </a:spcAft>
              <a:buSzPts val="1440"/>
              <a:buNone/>
              <a:defRPr/>
            </a:lvl4pPr>
            <a:lvl5pPr lvl="4" algn="ctr">
              <a:spcBef>
                <a:spcPts val="400"/>
              </a:spcBef>
              <a:spcAft>
                <a:spcPts val="0"/>
              </a:spcAft>
              <a:buSzPts val="1260"/>
              <a:buNone/>
              <a:defRPr/>
            </a:lvl5pPr>
            <a:lvl6pPr lvl="5" algn="ctr">
              <a:spcBef>
                <a:spcPts val="400"/>
              </a:spcBef>
              <a:spcAft>
                <a:spcPts val="0"/>
              </a:spcAft>
              <a:buSzPts val="1440"/>
              <a:buNone/>
              <a:defRPr/>
            </a:lvl6pPr>
            <a:lvl7pPr lvl="6" algn="ctr">
              <a:spcBef>
                <a:spcPts val="360"/>
              </a:spcBef>
              <a:spcAft>
                <a:spcPts val="0"/>
              </a:spcAft>
              <a:buSzPts val="1440"/>
              <a:buNone/>
              <a:defRPr/>
            </a:lvl7pPr>
            <a:lvl8pPr lvl="7" algn="ctr">
              <a:spcBef>
                <a:spcPts val="300"/>
              </a:spcBef>
              <a:spcAft>
                <a:spcPts val="0"/>
              </a:spcAft>
              <a:buSzPts val="1800"/>
              <a:buNone/>
              <a:defRPr/>
            </a:lvl8pPr>
            <a:lvl9pPr lvl="8" algn="ctr">
              <a:spcBef>
                <a:spcPts val="360"/>
              </a:spcBef>
              <a:spcAft>
                <a:spcPts val="0"/>
              </a:spcAft>
              <a:buSzPts val="1800"/>
              <a:buNone/>
              <a:defRPr/>
            </a:lvl9pPr>
          </a:lstStyle>
          <a:p>
            <a:endParaRPr/>
          </a:p>
        </p:txBody>
      </p:sp>
      <p:sp>
        <p:nvSpPr>
          <p:cNvPr id="21" name="Google Shape;21;p2"/>
          <p:cNvSpPr txBox="1">
            <a:spLocks noGrp="1"/>
          </p:cNvSpPr>
          <p:nvPr>
            <p:ph type="dt" idx="10"/>
          </p:nvPr>
        </p:nvSpPr>
        <p:spPr>
          <a:xfrm>
            <a:off x="5871224" y="6557946"/>
            <a:ext cx="2002464" cy="226902"/>
          </a:xfrm>
          <a:prstGeom prst="rect">
            <a:avLst/>
          </a:prstGeom>
          <a:noFill/>
          <a:ln>
            <a:noFill/>
          </a:ln>
        </p:spPr>
        <p:txBody>
          <a:bodyPr spcFirstLastPara="1" wrap="square" lIns="91425" tIns="0" rIns="91425" bIns="0" anchor="b" anchorCtr="0">
            <a:noAutofit/>
          </a:bodyPr>
          <a:lstStyle>
            <a:lvl1pPr lvl="0" algn="l">
              <a:spcBef>
                <a:spcPts val="0"/>
              </a:spcBef>
              <a:spcAft>
                <a:spcPts val="0"/>
              </a:spcAft>
              <a:buSzPts val="1400"/>
              <a:buNone/>
              <a:defRPr>
                <a:solidFill>
                  <a:srgbClr val="FFFFFF"/>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 name="Google Shape;22;p2"/>
          <p:cNvSpPr txBox="1">
            <a:spLocks noGrp="1"/>
          </p:cNvSpPr>
          <p:nvPr>
            <p:ph type="ftr" idx="11"/>
          </p:nvPr>
        </p:nvSpPr>
        <p:spPr>
          <a:xfrm>
            <a:off x="2819400" y="6557946"/>
            <a:ext cx="2927722" cy="228600"/>
          </a:xfrm>
          <a:prstGeom prst="rect">
            <a:avLst/>
          </a:prstGeom>
          <a:noFill/>
          <a:ln>
            <a:noFill/>
          </a:ln>
        </p:spPr>
        <p:txBody>
          <a:bodyPr spcFirstLastPara="1" wrap="square" lIns="91425" tIns="0" rIns="91425" bIns="0" anchor="b" anchorCtr="0">
            <a:noAutofit/>
          </a:bodyPr>
          <a:lstStyle>
            <a:lvl1pPr lvl="0" algn="r">
              <a:spcBef>
                <a:spcPts val="0"/>
              </a:spcBef>
              <a:spcAft>
                <a:spcPts val="0"/>
              </a:spcAft>
              <a:buSzPts val="1400"/>
              <a:buNone/>
              <a:defRPr>
                <a:solidFill>
                  <a:srgbClr val="FFFFFF"/>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3" name="Google Shape;23;p2"/>
          <p:cNvSpPr txBox="1">
            <a:spLocks noGrp="1"/>
          </p:cNvSpPr>
          <p:nvPr>
            <p:ph type="sldNum" idx="12"/>
          </p:nvPr>
        </p:nvSpPr>
        <p:spPr>
          <a:xfrm>
            <a:off x="7880884" y="6556248"/>
            <a:ext cx="588336" cy="228600"/>
          </a:xfrm>
          <a:prstGeom prst="rect">
            <a:avLst/>
          </a:prstGeom>
          <a:noFill/>
          <a:ln>
            <a:noFill/>
          </a:ln>
        </p:spPr>
        <p:txBody>
          <a:bodyPr spcFirstLastPara="1" wrap="square" lIns="0" tIns="0" rIns="0" bIns="0" anchor="b" anchorCtr="0">
            <a:noAutofit/>
          </a:bodyPr>
          <a:lstStyle>
            <a:lvl1pPr marL="0" lvl="0" indent="0" algn="r">
              <a:spcBef>
                <a:spcPts val="0"/>
              </a:spcBef>
              <a:buNone/>
              <a:defRPr sz="1100" b="0" i="0" u="none" strike="noStrike" cap="none">
                <a:solidFill>
                  <a:srgbClr val="FFFFFF"/>
                </a:solidFill>
                <a:latin typeface="Trebuchet MS"/>
                <a:ea typeface="Trebuchet MS"/>
                <a:cs typeface="Trebuchet MS"/>
                <a:sym typeface="Trebuchet MS"/>
              </a:defRPr>
            </a:lvl1pPr>
            <a:lvl2pPr marL="0" lvl="1" indent="0" algn="r">
              <a:spcBef>
                <a:spcPts val="0"/>
              </a:spcBef>
              <a:buNone/>
              <a:defRPr sz="1100" b="0" i="0" u="none" strike="noStrike" cap="none">
                <a:solidFill>
                  <a:srgbClr val="FFFFFF"/>
                </a:solidFill>
                <a:latin typeface="Trebuchet MS"/>
                <a:ea typeface="Trebuchet MS"/>
                <a:cs typeface="Trebuchet MS"/>
                <a:sym typeface="Trebuchet MS"/>
              </a:defRPr>
            </a:lvl2pPr>
            <a:lvl3pPr marL="0" lvl="2" indent="0" algn="r">
              <a:spcBef>
                <a:spcPts val="0"/>
              </a:spcBef>
              <a:buNone/>
              <a:defRPr sz="1100" b="0" i="0" u="none" strike="noStrike" cap="none">
                <a:solidFill>
                  <a:srgbClr val="FFFFFF"/>
                </a:solidFill>
                <a:latin typeface="Trebuchet MS"/>
                <a:ea typeface="Trebuchet MS"/>
                <a:cs typeface="Trebuchet MS"/>
                <a:sym typeface="Trebuchet MS"/>
              </a:defRPr>
            </a:lvl3pPr>
            <a:lvl4pPr marL="0" lvl="3" indent="0" algn="r">
              <a:spcBef>
                <a:spcPts val="0"/>
              </a:spcBef>
              <a:buNone/>
              <a:defRPr sz="1100" b="0" i="0" u="none" strike="noStrike" cap="none">
                <a:solidFill>
                  <a:srgbClr val="FFFFFF"/>
                </a:solidFill>
                <a:latin typeface="Trebuchet MS"/>
                <a:ea typeface="Trebuchet MS"/>
                <a:cs typeface="Trebuchet MS"/>
                <a:sym typeface="Trebuchet MS"/>
              </a:defRPr>
            </a:lvl4pPr>
            <a:lvl5pPr marL="0" lvl="4" indent="0" algn="r">
              <a:spcBef>
                <a:spcPts val="0"/>
              </a:spcBef>
              <a:buNone/>
              <a:defRPr sz="1100" b="0" i="0" u="none" strike="noStrike" cap="none">
                <a:solidFill>
                  <a:srgbClr val="FFFFFF"/>
                </a:solidFill>
                <a:latin typeface="Trebuchet MS"/>
                <a:ea typeface="Trebuchet MS"/>
                <a:cs typeface="Trebuchet MS"/>
                <a:sym typeface="Trebuchet MS"/>
              </a:defRPr>
            </a:lvl5pPr>
            <a:lvl6pPr marL="0" lvl="5" indent="0" algn="r">
              <a:spcBef>
                <a:spcPts val="0"/>
              </a:spcBef>
              <a:buNone/>
              <a:defRPr sz="1100" b="0" i="0" u="none" strike="noStrike" cap="none">
                <a:solidFill>
                  <a:srgbClr val="FFFFFF"/>
                </a:solidFill>
                <a:latin typeface="Trebuchet MS"/>
                <a:ea typeface="Trebuchet MS"/>
                <a:cs typeface="Trebuchet MS"/>
                <a:sym typeface="Trebuchet MS"/>
              </a:defRPr>
            </a:lvl6pPr>
            <a:lvl7pPr marL="0" lvl="6" indent="0" algn="r">
              <a:spcBef>
                <a:spcPts val="0"/>
              </a:spcBef>
              <a:buNone/>
              <a:defRPr sz="1100" b="0" i="0" u="none" strike="noStrike" cap="none">
                <a:solidFill>
                  <a:srgbClr val="FFFFFF"/>
                </a:solidFill>
                <a:latin typeface="Trebuchet MS"/>
                <a:ea typeface="Trebuchet MS"/>
                <a:cs typeface="Trebuchet MS"/>
                <a:sym typeface="Trebuchet MS"/>
              </a:defRPr>
            </a:lvl7pPr>
            <a:lvl8pPr marL="0" lvl="7" indent="0" algn="r">
              <a:spcBef>
                <a:spcPts val="0"/>
              </a:spcBef>
              <a:buNone/>
              <a:defRPr sz="1100" b="0" i="0" u="none" strike="noStrike" cap="none">
                <a:solidFill>
                  <a:srgbClr val="FFFFFF"/>
                </a:solidFill>
                <a:latin typeface="Trebuchet MS"/>
                <a:ea typeface="Trebuchet MS"/>
                <a:cs typeface="Trebuchet MS"/>
                <a:sym typeface="Trebuchet MS"/>
              </a:defRPr>
            </a:lvl8pPr>
            <a:lvl9pPr marL="0" lvl="8" indent="0" algn="r">
              <a:spcBef>
                <a:spcPts val="0"/>
              </a:spcBef>
              <a:buNone/>
              <a:defRPr sz="1100" b="0" i="0" u="none" strike="noStrike" cap="none">
                <a:solidFill>
                  <a:srgbClr val="FFFFFF"/>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4"/>
        <p:cNvGrpSpPr/>
        <p:nvPr/>
      </p:nvGrpSpPr>
      <p:grpSpPr>
        <a:xfrm>
          <a:off x="0" y="0"/>
          <a:ext cx="0" cy="0"/>
          <a:chOff x="0" y="0"/>
          <a:chExt cx="0" cy="0"/>
        </a:xfrm>
      </p:grpSpPr>
      <p:sp>
        <p:nvSpPr>
          <p:cNvPr id="25" name="Google Shape;25;p3"/>
          <p:cNvSpPr txBox="1">
            <a:spLocks noGrp="1"/>
          </p:cNvSpPr>
          <p:nvPr>
            <p:ph type="title"/>
          </p:nvPr>
        </p:nvSpPr>
        <p:spPr>
          <a:xfrm>
            <a:off x="457200" y="320040"/>
            <a:ext cx="7239000" cy="1143000"/>
          </a:xfrm>
          <a:prstGeom prst="rect">
            <a:avLst/>
          </a:prstGeom>
          <a:noFill/>
          <a:ln>
            <a:noFill/>
          </a:ln>
        </p:spPr>
        <p:txBody>
          <a:bodyPr spcFirstLastPara="1" wrap="square" lIns="45700" tIns="0" rIns="45700" bIns="0" anchor="b" anchorCtr="0">
            <a:normAutofit/>
          </a:bodyPr>
          <a:lstStyle>
            <a:lvl1pPr lvl="0" algn="l">
              <a:spcBef>
                <a:spcPts val="0"/>
              </a:spcBef>
              <a:spcAft>
                <a:spcPts val="0"/>
              </a:spcAft>
              <a:buClr>
                <a:srgbClr val="FEF7F0"/>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6" name="Google Shape;26;p3"/>
          <p:cNvSpPr txBox="1">
            <a:spLocks noGrp="1"/>
          </p:cNvSpPr>
          <p:nvPr>
            <p:ph type="body" idx="1"/>
          </p:nvPr>
        </p:nvSpPr>
        <p:spPr>
          <a:xfrm>
            <a:off x="457200" y="1609416"/>
            <a:ext cx="7239000" cy="4846320"/>
          </a:xfrm>
          <a:prstGeom prst="rect">
            <a:avLst/>
          </a:prstGeom>
          <a:noFill/>
          <a:ln>
            <a:noFill/>
          </a:ln>
        </p:spPr>
        <p:txBody>
          <a:bodyPr spcFirstLastPara="1" wrap="square" lIns="91425" tIns="45700" rIns="91425" bIns="45700" anchor="t" anchorCtr="0">
            <a:normAutofit/>
          </a:bodyPr>
          <a:lstStyle>
            <a:lvl1pPr marL="457200" lvl="0" indent="-312039" algn="l">
              <a:spcBef>
                <a:spcPts val="600"/>
              </a:spcBef>
              <a:spcAft>
                <a:spcPts val="0"/>
              </a:spcAft>
              <a:buSzPts val="1314"/>
              <a:buChar char="⦿"/>
              <a:defRPr/>
            </a:lvl1pPr>
            <a:lvl2pPr marL="914400" lvl="1" indent="-320040" algn="l">
              <a:spcBef>
                <a:spcPts val="500"/>
              </a:spcBef>
              <a:spcAft>
                <a:spcPts val="0"/>
              </a:spcAft>
              <a:buSzPts val="1440"/>
              <a:buChar char="◼"/>
              <a:defRPr/>
            </a:lvl2pPr>
            <a:lvl3pPr marL="1371600" lvl="2" indent="-297180" algn="l">
              <a:spcBef>
                <a:spcPts val="400"/>
              </a:spcBef>
              <a:spcAft>
                <a:spcPts val="0"/>
              </a:spcAft>
              <a:buSzPts val="1080"/>
              <a:buChar char="🞆"/>
              <a:defRPr/>
            </a:lvl3pPr>
            <a:lvl4pPr marL="1828800" lvl="3" indent="-320039" algn="l">
              <a:spcBef>
                <a:spcPts val="360"/>
              </a:spcBef>
              <a:spcAft>
                <a:spcPts val="0"/>
              </a:spcAft>
              <a:buSzPts val="1440"/>
              <a:buChar char="⚫"/>
              <a:defRPr/>
            </a:lvl4pPr>
            <a:lvl5pPr marL="2286000" lvl="4" indent="-308610" algn="l">
              <a:spcBef>
                <a:spcPts val="400"/>
              </a:spcBef>
              <a:spcAft>
                <a:spcPts val="0"/>
              </a:spcAft>
              <a:buSzPts val="1260"/>
              <a:buChar char="◉"/>
              <a:defRPr/>
            </a:lvl5pPr>
            <a:lvl6pPr marL="2743200" lvl="5" indent="-320039" algn="l">
              <a:spcBef>
                <a:spcPts val="400"/>
              </a:spcBef>
              <a:spcAft>
                <a:spcPts val="0"/>
              </a:spcAft>
              <a:buSzPts val="1440"/>
              <a:buChar char="⚫"/>
              <a:defRPr/>
            </a:lvl6pPr>
            <a:lvl7pPr marL="3200400" lvl="6" indent="-320039" algn="l">
              <a:spcBef>
                <a:spcPts val="360"/>
              </a:spcBef>
              <a:spcAft>
                <a:spcPts val="0"/>
              </a:spcAft>
              <a:buSzPts val="1440"/>
              <a:buChar char="◼"/>
              <a:defRPr/>
            </a:lvl7pPr>
            <a:lvl8pPr marL="3657600" lvl="7" indent="-342900" algn="l">
              <a:spcBef>
                <a:spcPts val="30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27" name="Google Shape;27;p3"/>
          <p:cNvSpPr txBox="1">
            <a:spLocks noGrp="1"/>
          </p:cNvSpPr>
          <p:nvPr>
            <p:ph type="dt" idx="10"/>
          </p:nvPr>
        </p:nvSpPr>
        <p:spPr>
          <a:xfrm>
            <a:off x="4245936" y="6557946"/>
            <a:ext cx="2002464" cy="226902"/>
          </a:xfrm>
          <a:prstGeom prst="rect">
            <a:avLst/>
          </a:prstGeom>
          <a:noFill/>
          <a:ln>
            <a:noFill/>
          </a:ln>
        </p:spPr>
        <p:txBody>
          <a:bodyPr spcFirstLastPara="1" wrap="square" lIns="91425" tIns="0" rIns="91425" bIns="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8" name="Google Shape;28;p3"/>
          <p:cNvSpPr txBox="1">
            <a:spLocks noGrp="1"/>
          </p:cNvSpPr>
          <p:nvPr>
            <p:ph type="ftr" idx="11"/>
          </p:nvPr>
        </p:nvSpPr>
        <p:spPr>
          <a:xfrm>
            <a:off x="457200" y="6557946"/>
            <a:ext cx="3657600" cy="228600"/>
          </a:xfrm>
          <a:prstGeom prst="rect">
            <a:avLst/>
          </a:prstGeom>
          <a:noFill/>
          <a:ln>
            <a:noFill/>
          </a:ln>
        </p:spPr>
        <p:txBody>
          <a:bodyPr spcFirstLastPara="1" wrap="square" lIns="91425" tIns="0" rIns="91425" bIns="0" anchor="b"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9" name="Google Shape;29;p3"/>
          <p:cNvSpPr txBox="1">
            <a:spLocks noGrp="1"/>
          </p:cNvSpPr>
          <p:nvPr>
            <p:ph type="sldNum" idx="12"/>
          </p:nvPr>
        </p:nvSpPr>
        <p:spPr>
          <a:xfrm>
            <a:off x="6251448" y="6556248"/>
            <a:ext cx="588336" cy="228600"/>
          </a:xfrm>
          <a:prstGeom prst="rect">
            <a:avLst/>
          </a:prstGeom>
          <a:noFill/>
          <a:ln>
            <a:noFill/>
          </a:ln>
        </p:spPr>
        <p:txBody>
          <a:bodyPr spcFirstLastPara="1" wrap="square" lIns="0" tIns="0" rIns="0" bIns="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lt1"/>
        </a:solidFill>
        <a:effectLst/>
      </p:bgPr>
    </p:bg>
    <p:spTree>
      <p:nvGrpSpPr>
        <p:cNvPr id="1" name="Shape 30"/>
        <p:cNvGrpSpPr/>
        <p:nvPr/>
      </p:nvGrpSpPr>
      <p:grpSpPr>
        <a:xfrm>
          <a:off x="0" y="0"/>
          <a:ext cx="0" cy="0"/>
          <a:chOff x="0" y="0"/>
          <a:chExt cx="0" cy="0"/>
        </a:xfrm>
      </p:grpSpPr>
      <p:sp>
        <p:nvSpPr>
          <p:cNvPr id="31" name="Google Shape;31;p4"/>
          <p:cNvSpPr txBox="1">
            <a:spLocks noGrp="1"/>
          </p:cNvSpPr>
          <p:nvPr>
            <p:ph type="title"/>
          </p:nvPr>
        </p:nvSpPr>
        <p:spPr>
          <a:xfrm>
            <a:off x="1066800" y="2821837"/>
            <a:ext cx="6255488" cy="1362075"/>
          </a:xfrm>
          <a:prstGeom prst="rect">
            <a:avLst/>
          </a:prstGeom>
          <a:noFill/>
          <a:ln>
            <a:noFill/>
          </a:ln>
        </p:spPr>
        <p:txBody>
          <a:bodyPr spcFirstLastPara="1" wrap="square" lIns="45700" tIns="0" rIns="45700" bIns="0" anchor="t" anchorCtr="0">
            <a:normAutofit/>
          </a:bodyPr>
          <a:lstStyle>
            <a:lvl1pPr lvl="0" algn="r">
              <a:spcBef>
                <a:spcPts val="0"/>
              </a:spcBef>
              <a:spcAft>
                <a:spcPts val="0"/>
              </a:spcAft>
              <a:buClr>
                <a:srgbClr val="FEF7F0"/>
              </a:buClr>
              <a:buSzPts val="4200"/>
              <a:buFont typeface="Trebuchet MS"/>
              <a:buNone/>
              <a:defRPr sz="42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2" name="Google Shape;32;p4"/>
          <p:cNvSpPr txBox="1">
            <a:spLocks noGrp="1"/>
          </p:cNvSpPr>
          <p:nvPr>
            <p:ph type="body" idx="1"/>
          </p:nvPr>
        </p:nvSpPr>
        <p:spPr>
          <a:xfrm>
            <a:off x="1066800" y="1905000"/>
            <a:ext cx="6255488" cy="743507"/>
          </a:xfrm>
          <a:prstGeom prst="rect">
            <a:avLst/>
          </a:prstGeom>
          <a:noFill/>
          <a:ln>
            <a:noFill/>
          </a:ln>
        </p:spPr>
        <p:txBody>
          <a:bodyPr spcFirstLastPara="1" wrap="square" lIns="91425" tIns="45700" rIns="91425" bIns="45700" anchor="b" anchorCtr="0">
            <a:normAutofit/>
          </a:bodyPr>
          <a:lstStyle>
            <a:lvl1pPr marL="457200" lvl="0" indent="-228600" algn="r">
              <a:spcBef>
                <a:spcPts val="600"/>
              </a:spcBef>
              <a:spcAft>
                <a:spcPts val="0"/>
              </a:spcAft>
              <a:buSzPts val="1460"/>
              <a:buNone/>
              <a:defRPr sz="2000">
                <a:solidFill>
                  <a:schemeClr val="dk1"/>
                </a:solidFill>
              </a:defRPr>
            </a:lvl1pPr>
            <a:lvl2pPr marL="914400" lvl="1" indent="-228600" algn="l">
              <a:spcBef>
                <a:spcPts val="500"/>
              </a:spcBef>
              <a:spcAft>
                <a:spcPts val="0"/>
              </a:spcAft>
              <a:buSzPts val="1440"/>
              <a:buNone/>
              <a:defRPr sz="1800">
                <a:solidFill>
                  <a:srgbClr val="888888"/>
                </a:solidFill>
              </a:defRPr>
            </a:lvl2pPr>
            <a:lvl3pPr marL="1371600" lvl="2" indent="-228600" algn="l">
              <a:spcBef>
                <a:spcPts val="400"/>
              </a:spcBef>
              <a:spcAft>
                <a:spcPts val="0"/>
              </a:spcAft>
              <a:buSzPts val="960"/>
              <a:buNone/>
              <a:defRPr sz="1600">
                <a:solidFill>
                  <a:srgbClr val="888888"/>
                </a:solidFill>
              </a:defRPr>
            </a:lvl3pPr>
            <a:lvl4pPr marL="1828800" lvl="3" indent="-228600" algn="l">
              <a:spcBef>
                <a:spcPts val="280"/>
              </a:spcBef>
              <a:spcAft>
                <a:spcPts val="0"/>
              </a:spcAft>
              <a:buSzPts val="1120"/>
              <a:buNone/>
              <a:defRPr sz="1400">
                <a:solidFill>
                  <a:srgbClr val="888888"/>
                </a:solidFill>
              </a:defRPr>
            </a:lvl4pPr>
            <a:lvl5pPr marL="2286000" lvl="4" indent="-228600" algn="l">
              <a:spcBef>
                <a:spcPts val="400"/>
              </a:spcBef>
              <a:spcAft>
                <a:spcPts val="0"/>
              </a:spcAft>
              <a:buSzPts val="980"/>
              <a:buNone/>
              <a:defRPr sz="1400">
                <a:solidFill>
                  <a:srgbClr val="888888"/>
                </a:solidFill>
              </a:defRPr>
            </a:lvl5pPr>
            <a:lvl6pPr marL="2743200" lvl="5" indent="-320039" algn="l">
              <a:spcBef>
                <a:spcPts val="400"/>
              </a:spcBef>
              <a:spcAft>
                <a:spcPts val="0"/>
              </a:spcAft>
              <a:buSzPts val="1440"/>
              <a:buChar char="⚫"/>
              <a:defRPr/>
            </a:lvl6pPr>
            <a:lvl7pPr marL="3200400" lvl="6" indent="-320039" algn="l">
              <a:spcBef>
                <a:spcPts val="360"/>
              </a:spcBef>
              <a:spcAft>
                <a:spcPts val="0"/>
              </a:spcAft>
              <a:buSzPts val="1440"/>
              <a:buChar char="◼"/>
              <a:defRPr/>
            </a:lvl7pPr>
            <a:lvl8pPr marL="3657600" lvl="7" indent="-342900" algn="l">
              <a:spcBef>
                <a:spcPts val="30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33" name="Google Shape;33;p4"/>
          <p:cNvSpPr txBox="1">
            <a:spLocks noGrp="1"/>
          </p:cNvSpPr>
          <p:nvPr>
            <p:ph type="dt" idx="10"/>
          </p:nvPr>
        </p:nvSpPr>
        <p:spPr>
          <a:xfrm>
            <a:off x="4724238" y="6556810"/>
            <a:ext cx="2002464" cy="226902"/>
          </a:xfrm>
          <a:prstGeom prst="rect">
            <a:avLst/>
          </a:prstGeom>
          <a:noFill/>
          <a:ln>
            <a:noFill/>
          </a:ln>
        </p:spPr>
        <p:txBody>
          <a:bodyPr spcFirstLastPara="1" wrap="square" lIns="91425" tIns="0" rIns="91425" bIns="0" anchor="b" anchorCtr="0">
            <a:noAutofit/>
          </a:bodyPr>
          <a:lstStyle>
            <a:lvl1pPr lvl="0" algn="l">
              <a:spcBef>
                <a:spcPts val="0"/>
              </a:spcBef>
              <a:spcAft>
                <a:spcPts val="0"/>
              </a:spcAft>
              <a:buSzPts val="1400"/>
              <a:buNone/>
              <a:defRPr>
                <a:solidFill>
                  <a:schemeClr val="dk2"/>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4" name="Google Shape;34;p4"/>
          <p:cNvSpPr txBox="1">
            <a:spLocks noGrp="1"/>
          </p:cNvSpPr>
          <p:nvPr>
            <p:ph type="ftr" idx="11"/>
          </p:nvPr>
        </p:nvSpPr>
        <p:spPr>
          <a:xfrm>
            <a:off x="1735358" y="6556810"/>
            <a:ext cx="2895600" cy="228600"/>
          </a:xfrm>
          <a:prstGeom prst="rect">
            <a:avLst/>
          </a:prstGeom>
          <a:noFill/>
          <a:ln>
            <a:noFill/>
          </a:ln>
        </p:spPr>
        <p:txBody>
          <a:bodyPr spcFirstLastPara="1" wrap="square" lIns="91425" tIns="0" rIns="91425" bIns="0" anchor="b" anchorCtr="0">
            <a:noAutofit/>
          </a:bodyPr>
          <a:lstStyle>
            <a:lvl1pPr lvl="0" algn="r">
              <a:spcBef>
                <a:spcPts val="0"/>
              </a:spcBef>
              <a:spcAft>
                <a:spcPts val="0"/>
              </a:spcAft>
              <a:buSzPts val="1400"/>
              <a:buNone/>
              <a:defRPr>
                <a:solidFill>
                  <a:schemeClr val="dk2"/>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4"/>
          <p:cNvSpPr txBox="1">
            <a:spLocks noGrp="1"/>
          </p:cNvSpPr>
          <p:nvPr>
            <p:ph type="sldNum" idx="12"/>
          </p:nvPr>
        </p:nvSpPr>
        <p:spPr>
          <a:xfrm>
            <a:off x="6733952" y="6555112"/>
            <a:ext cx="588336" cy="228600"/>
          </a:xfrm>
          <a:prstGeom prst="rect">
            <a:avLst/>
          </a:prstGeom>
          <a:noFill/>
          <a:ln>
            <a:noFill/>
          </a:ln>
        </p:spPr>
        <p:txBody>
          <a:bodyPr spcFirstLastPara="1" wrap="square" lIns="0" tIns="0" rIns="0" bIns="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6"/>
        <p:cNvGrpSpPr/>
        <p:nvPr/>
      </p:nvGrpSpPr>
      <p:grpSpPr>
        <a:xfrm>
          <a:off x="0" y="0"/>
          <a:ext cx="0" cy="0"/>
          <a:chOff x="0" y="0"/>
          <a:chExt cx="0" cy="0"/>
        </a:xfrm>
      </p:grpSpPr>
      <p:sp>
        <p:nvSpPr>
          <p:cNvPr id="37" name="Google Shape;37;p5"/>
          <p:cNvSpPr txBox="1">
            <a:spLocks noGrp="1"/>
          </p:cNvSpPr>
          <p:nvPr>
            <p:ph type="title"/>
          </p:nvPr>
        </p:nvSpPr>
        <p:spPr>
          <a:xfrm>
            <a:off x="457200" y="320040"/>
            <a:ext cx="7242048" cy="1143000"/>
          </a:xfrm>
          <a:prstGeom prst="rect">
            <a:avLst/>
          </a:prstGeom>
          <a:noFill/>
          <a:ln>
            <a:noFill/>
          </a:ln>
        </p:spPr>
        <p:txBody>
          <a:bodyPr spcFirstLastPara="1" wrap="square" lIns="45700" tIns="0" rIns="45700" bIns="0" anchor="b" anchorCtr="0">
            <a:normAutofit/>
          </a:bodyPr>
          <a:lstStyle>
            <a:lvl1pPr lvl="0" algn="l">
              <a:spcBef>
                <a:spcPts val="0"/>
              </a:spcBef>
              <a:spcAft>
                <a:spcPts val="0"/>
              </a:spcAft>
              <a:buClr>
                <a:srgbClr val="FEF7F0"/>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8" name="Google Shape;38;p5"/>
          <p:cNvSpPr txBox="1">
            <a:spLocks noGrp="1"/>
          </p:cNvSpPr>
          <p:nvPr>
            <p:ph type="body" idx="1"/>
          </p:nvPr>
        </p:nvSpPr>
        <p:spPr>
          <a:xfrm>
            <a:off x="457200" y="1600200"/>
            <a:ext cx="3520440" cy="4525963"/>
          </a:xfrm>
          <a:prstGeom prst="rect">
            <a:avLst/>
          </a:prstGeom>
          <a:noFill/>
          <a:ln>
            <a:noFill/>
          </a:ln>
        </p:spPr>
        <p:txBody>
          <a:bodyPr spcFirstLastPara="1" wrap="square" lIns="91425" tIns="45700" rIns="91425" bIns="45700" anchor="t" anchorCtr="0">
            <a:normAutofit/>
          </a:bodyPr>
          <a:lstStyle>
            <a:lvl1pPr marL="457200" lvl="0" indent="-358394" algn="l">
              <a:spcBef>
                <a:spcPts val="600"/>
              </a:spcBef>
              <a:spcAft>
                <a:spcPts val="0"/>
              </a:spcAft>
              <a:buSzPts val="2044"/>
              <a:buChar char="⦿"/>
              <a:defRPr sz="2800"/>
            </a:lvl1pPr>
            <a:lvl2pPr marL="914400" lvl="1" indent="-350519" algn="l">
              <a:spcBef>
                <a:spcPts val="500"/>
              </a:spcBef>
              <a:spcAft>
                <a:spcPts val="0"/>
              </a:spcAft>
              <a:buSzPts val="1920"/>
              <a:buChar char="◼"/>
              <a:defRPr sz="2400"/>
            </a:lvl2pPr>
            <a:lvl3pPr marL="1371600" lvl="2" indent="-304800" algn="l">
              <a:spcBef>
                <a:spcPts val="400"/>
              </a:spcBef>
              <a:spcAft>
                <a:spcPts val="0"/>
              </a:spcAft>
              <a:buSzPts val="1200"/>
              <a:buChar char="🞆"/>
              <a:defRPr sz="2000"/>
            </a:lvl3pPr>
            <a:lvl4pPr marL="1828800" lvl="3" indent="-320039" algn="l">
              <a:spcBef>
                <a:spcPts val="360"/>
              </a:spcBef>
              <a:spcAft>
                <a:spcPts val="0"/>
              </a:spcAft>
              <a:buSzPts val="1440"/>
              <a:buChar char="⚫"/>
              <a:defRPr sz="1800"/>
            </a:lvl4pPr>
            <a:lvl5pPr marL="2286000" lvl="4" indent="-308610" algn="l">
              <a:spcBef>
                <a:spcPts val="400"/>
              </a:spcBef>
              <a:spcAft>
                <a:spcPts val="0"/>
              </a:spcAft>
              <a:buSzPts val="1260"/>
              <a:buChar char="◉"/>
              <a:defRPr sz="1800"/>
            </a:lvl5pPr>
            <a:lvl6pPr marL="2743200" lvl="5" indent="-320039" algn="l">
              <a:spcBef>
                <a:spcPts val="400"/>
              </a:spcBef>
              <a:spcAft>
                <a:spcPts val="0"/>
              </a:spcAft>
              <a:buSzPts val="1440"/>
              <a:buChar char="⚫"/>
              <a:defRPr/>
            </a:lvl6pPr>
            <a:lvl7pPr marL="3200400" lvl="6" indent="-320039" algn="l">
              <a:spcBef>
                <a:spcPts val="360"/>
              </a:spcBef>
              <a:spcAft>
                <a:spcPts val="0"/>
              </a:spcAft>
              <a:buSzPts val="1440"/>
              <a:buChar char="◼"/>
              <a:defRPr/>
            </a:lvl7pPr>
            <a:lvl8pPr marL="3657600" lvl="7" indent="-342900" algn="l">
              <a:spcBef>
                <a:spcPts val="30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39" name="Google Shape;39;p5"/>
          <p:cNvSpPr txBox="1">
            <a:spLocks noGrp="1"/>
          </p:cNvSpPr>
          <p:nvPr>
            <p:ph type="body" idx="2"/>
          </p:nvPr>
        </p:nvSpPr>
        <p:spPr>
          <a:xfrm>
            <a:off x="4178808" y="1600200"/>
            <a:ext cx="3520440" cy="4525963"/>
          </a:xfrm>
          <a:prstGeom prst="rect">
            <a:avLst/>
          </a:prstGeom>
          <a:noFill/>
          <a:ln>
            <a:noFill/>
          </a:ln>
        </p:spPr>
        <p:txBody>
          <a:bodyPr spcFirstLastPara="1" wrap="square" lIns="91425" tIns="45700" rIns="91425" bIns="45700" anchor="t" anchorCtr="0">
            <a:normAutofit/>
          </a:bodyPr>
          <a:lstStyle>
            <a:lvl1pPr marL="457200" lvl="0" indent="-358394" algn="l">
              <a:spcBef>
                <a:spcPts val="600"/>
              </a:spcBef>
              <a:spcAft>
                <a:spcPts val="0"/>
              </a:spcAft>
              <a:buSzPts val="2044"/>
              <a:buChar char="⦿"/>
              <a:defRPr sz="2800"/>
            </a:lvl1pPr>
            <a:lvl2pPr marL="914400" lvl="1" indent="-350519" algn="l">
              <a:spcBef>
                <a:spcPts val="500"/>
              </a:spcBef>
              <a:spcAft>
                <a:spcPts val="0"/>
              </a:spcAft>
              <a:buSzPts val="1920"/>
              <a:buChar char="◼"/>
              <a:defRPr sz="2400"/>
            </a:lvl2pPr>
            <a:lvl3pPr marL="1371600" lvl="2" indent="-304800" algn="l">
              <a:spcBef>
                <a:spcPts val="400"/>
              </a:spcBef>
              <a:spcAft>
                <a:spcPts val="0"/>
              </a:spcAft>
              <a:buSzPts val="1200"/>
              <a:buChar char="🞆"/>
              <a:defRPr sz="2000"/>
            </a:lvl3pPr>
            <a:lvl4pPr marL="1828800" lvl="3" indent="-320039" algn="l">
              <a:spcBef>
                <a:spcPts val="360"/>
              </a:spcBef>
              <a:spcAft>
                <a:spcPts val="0"/>
              </a:spcAft>
              <a:buSzPts val="1440"/>
              <a:buChar char="⚫"/>
              <a:defRPr sz="1800"/>
            </a:lvl4pPr>
            <a:lvl5pPr marL="2286000" lvl="4" indent="-308610" algn="l">
              <a:spcBef>
                <a:spcPts val="400"/>
              </a:spcBef>
              <a:spcAft>
                <a:spcPts val="0"/>
              </a:spcAft>
              <a:buSzPts val="1260"/>
              <a:buChar char="◉"/>
              <a:defRPr sz="1800"/>
            </a:lvl5pPr>
            <a:lvl6pPr marL="2743200" lvl="5" indent="-320039" algn="l">
              <a:spcBef>
                <a:spcPts val="400"/>
              </a:spcBef>
              <a:spcAft>
                <a:spcPts val="0"/>
              </a:spcAft>
              <a:buSzPts val="1440"/>
              <a:buChar char="⚫"/>
              <a:defRPr/>
            </a:lvl6pPr>
            <a:lvl7pPr marL="3200400" lvl="6" indent="-320039" algn="l">
              <a:spcBef>
                <a:spcPts val="360"/>
              </a:spcBef>
              <a:spcAft>
                <a:spcPts val="0"/>
              </a:spcAft>
              <a:buSzPts val="1440"/>
              <a:buChar char="◼"/>
              <a:defRPr/>
            </a:lvl7pPr>
            <a:lvl8pPr marL="3657600" lvl="7" indent="-342900" algn="l">
              <a:spcBef>
                <a:spcPts val="30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40" name="Google Shape;40;p5"/>
          <p:cNvSpPr txBox="1">
            <a:spLocks noGrp="1"/>
          </p:cNvSpPr>
          <p:nvPr>
            <p:ph type="dt" idx="10"/>
          </p:nvPr>
        </p:nvSpPr>
        <p:spPr>
          <a:xfrm>
            <a:off x="4245936" y="6557946"/>
            <a:ext cx="2002464" cy="226902"/>
          </a:xfrm>
          <a:prstGeom prst="rect">
            <a:avLst/>
          </a:prstGeom>
          <a:noFill/>
          <a:ln>
            <a:noFill/>
          </a:ln>
        </p:spPr>
        <p:txBody>
          <a:bodyPr spcFirstLastPara="1" wrap="square" lIns="91425" tIns="0" rIns="91425" bIns="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1" name="Google Shape;41;p5"/>
          <p:cNvSpPr txBox="1">
            <a:spLocks noGrp="1"/>
          </p:cNvSpPr>
          <p:nvPr>
            <p:ph type="ftr" idx="11"/>
          </p:nvPr>
        </p:nvSpPr>
        <p:spPr>
          <a:xfrm>
            <a:off x="457200" y="6557946"/>
            <a:ext cx="3657600" cy="228600"/>
          </a:xfrm>
          <a:prstGeom prst="rect">
            <a:avLst/>
          </a:prstGeom>
          <a:noFill/>
          <a:ln>
            <a:noFill/>
          </a:ln>
        </p:spPr>
        <p:txBody>
          <a:bodyPr spcFirstLastPara="1" wrap="square" lIns="91425" tIns="0" rIns="91425" bIns="0" anchor="b"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2" name="Google Shape;42;p5"/>
          <p:cNvSpPr txBox="1">
            <a:spLocks noGrp="1"/>
          </p:cNvSpPr>
          <p:nvPr>
            <p:ph type="sldNum" idx="12"/>
          </p:nvPr>
        </p:nvSpPr>
        <p:spPr>
          <a:xfrm>
            <a:off x="6251448" y="6556248"/>
            <a:ext cx="588336" cy="228600"/>
          </a:xfrm>
          <a:prstGeom prst="rect">
            <a:avLst/>
          </a:prstGeom>
          <a:noFill/>
          <a:ln>
            <a:noFill/>
          </a:ln>
        </p:spPr>
        <p:txBody>
          <a:bodyPr spcFirstLastPara="1" wrap="square" lIns="0" tIns="0" rIns="0" bIns="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3"/>
        <p:cNvGrpSpPr/>
        <p:nvPr/>
      </p:nvGrpSpPr>
      <p:grpSpPr>
        <a:xfrm>
          <a:off x="0" y="0"/>
          <a:ext cx="0" cy="0"/>
          <a:chOff x="0" y="0"/>
          <a:chExt cx="0" cy="0"/>
        </a:xfrm>
      </p:grpSpPr>
      <p:sp>
        <p:nvSpPr>
          <p:cNvPr id="44" name="Google Shape;44;p6"/>
          <p:cNvSpPr txBox="1">
            <a:spLocks noGrp="1"/>
          </p:cNvSpPr>
          <p:nvPr>
            <p:ph type="title"/>
          </p:nvPr>
        </p:nvSpPr>
        <p:spPr>
          <a:xfrm>
            <a:off x="457200" y="320040"/>
            <a:ext cx="7242048" cy="1143000"/>
          </a:xfrm>
          <a:prstGeom prst="rect">
            <a:avLst/>
          </a:prstGeom>
          <a:noFill/>
          <a:ln>
            <a:noFill/>
          </a:ln>
        </p:spPr>
        <p:txBody>
          <a:bodyPr spcFirstLastPara="1" wrap="square" lIns="45700" tIns="0" rIns="45700" bIns="0" anchor="b" anchorCtr="0">
            <a:normAutofit/>
          </a:bodyPr>
          <a:lstStyle>
            <a:lvl1pPr lvl="0" algn="l">
              <a:spcBef>
                <a:spcPts val="0"/>
              </a:spcBef>
              <a:spcAft>
                <a:spcPts val="0"/>
              </a:spcAft>
              <a:buClr>
                <a:srgbClr val="FEF7F0"/>
              </a:buClr>
              <a:buSzPts val="3800"/>
              <a:buFont typeface="Trebuchet MS"/>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5" name="Google Shape;45;p6"/>
          <p:cNvSpPr txBox="1">
            <a:spLocks noGrp="1"/>
          </p:cNvSpPr>
          <p:nvPr>
            <p:ph type="body" idx="1"/>
          </p:nvPr>
        </p:nvSpPr>
        <p:spPr>
          <a:xfrm>
            <a:off x="457200" y="5867400"/>
            <a:ext cx="3520440" cy="457200"/>
          </a:xfrm>
          <a:prstGeom prst="rect">
            <a:avLst/>
          </a:prstGeom>
          <a:noFill/>
          <a:ln w="12700" cap="flat" cmpd="sng">
            <a:solidFill>
              <a:schemeClr val="dk2"/>
            </a:solidFill>
            <a:prstDash val="solid"/>
            <a:round/>
            <a:headEnd type="none" w="sm" len="sm"/>
            <a:tailEnd type="none" w="sm" len="sm"/>
          </a:ln>
        </p:spPr>
        <p:txBody>
          <a:bodyPr spcFirstLastPara="1" wrap="square" lIns="91425" tIns="45700" rIns="91425" bIns="45700" anchor="ctr" anchorCtr="0">
            <a:normAutofit/>
          </a:bodyPr>
          <a:lstStyle>
            <a:lvl1pPr marL="457200" lvl="0" indent="-228600" algn="ctr">
              <a:spcBef>
                <a:spcPts val="600"/>
              </a:spcBef>
              <a:spcAft>
                <a:spcPts val="0"/>
              </a:spcAft>
              <a:buSzPts val="1314"/>
              <a:buNone/>
              <a:defRPr sz="1800" b="1">
                <a:solidFill>
                  <a:schemeClr val="dk2"/>
                </a:solidFill>
                <a:latin typeface="Trebuchet MS"/>
                <a:ea typeface="Trebuchet MS"/>
                <a:cs typeface="Trebuchet MS"/>
                <a:sym typeface="Trebuchet MS"/>
              </a:defRPr>
            </a:lvl1pPr>
            <a:lvl2pPr marL="914400" lvl="1" indent="-228600" algn="l">
              <a:spcBef>
                <a:spcPts val="500"/>
              </a:spcBef>
              <a:spcAft>
                <a:spcPts val="0"/>
              </a:spcAft>
              <a:buSzPts val="1600"/>
              <a:buNone/>
              <a:defRPr sz="2000" b="1">
                <a:solidFill>
                  <a:schemeClr val="lt1"/>
                </a:solidFill>
                <a:latin typeface="Trebuchet MS"/>
                <a:ea typeface="Trebuchet MS"/>
                <a:cs typeface="Trebuchet MS"/>
                <a:sym typeface="Trebuchet MS"/>
              </a:defRPr>
            </a:lvl2pPr>
            <a:lvl3pPr marL="1371600" lvl="2" indent="-228600" algn="l">
              <a:spcBef>
                <a:spcPts val="400"/>
              </a:spcBef>
              <a:spcAft>
                <a:spcPts val="0"/>
              </a:spcAft>
              <a:buSzPts val="1080"/>
              <a:buNone/>
              <a:defRPr sz="1800" b="1">
                <a:solidFill>
                  <a:schemeClr val="lt1"/>
                </a:solidFill>
                <a:latin typeface="Trebuchet MS"/>
                <a:ea typeface="Trebuchet MS"/>
                <a:cs typeface="Trebuchet MS"/>
                <a:sym typeface="Trebuchet MS"/>
              </a:defRPr>
            </a:lvl3pPr>
            <a:lvl4pPr marL="1828800" lvl="3" indent="-228600" algn="l">
              <a:spcBef>
                <a:spcPts val="320"/>
              </a:spcBef>
              <a:spcAft>
                <a:spcPts val="0"/>
              </a:spcAft>
              <a:buSzPts val="1280"/>
              <a:buNone/>
              <a:defRPr sz="1600" b="1">
                <a:solidFill>
                  <a:schemeClr val="lt1"/>
                </a:solidFill>
                <a:latin typeface="Trebuchet MS"/>
                <a:ea typeface="Trebuchet MS"/>
                <a:cs typeface="Trebuchet MS"/>
                <a:sym typeface="Trebuchet MS"/>
              </a:defRPr>
            </a:lvl4pPr>
            <a:lvl5pPr marL="2286000" lvl="4" indent="-228600" algn="l">
              <a:spcBef>
                <a:spcPts val="400"/>
              </a:spcBef>
              <a:spcAft>
                <a:spcPts val="0"/>
              </a:spcAft>
              <a:buSzPts val="1120"/>
              <a:buNone/>
              <a:defRPr sz="1600" b="1">
                <a:solidFill>
                  <a:schemeClr val="lt1"/>
                </a:solidFill>
                <a:latin typeface="Trebuchet MS"/>
                <a:ea typeface="Trebuchet MS"/>
                <a:cs typeface="Trebuchet MS"/>
                <a:sym typeface="Trebuchet MS"/>
              </a:defRPr>
            </a:lvl5pPr>
            <a:lvl6pPr marL="2743200" lvl="5" indent="-320039" algn="l">
              <a:spcBef>
                <a:spcPts val="400"/>
              </a:spcBef>
              <a:spcAft>
                <a:spcPts val="0"/>
              </a:spcAft>
              <a:buSzPts val="1440"/>
              <a:buChar char="⚫"/>
              <a:defRPr/>
            </a:lvl6pPr>
            <a:lvl7pPr marL="3200400" lvl="6" indent="-320039" algn="l">
              <a:spcBef>
                <a:spcPts val="360"/>
              </a:spcBef>
              <a:spcAft>
                <a:spcPts val="0"/>
              </a:spcAft>
              <a:buSzPts val="1440"/>
              <a:buChar char="◼"/>
              <a:defRPr/>
            </a:lvl7pPr>
            <a:lvl8pPr marL="3657600" lvl="7" indent="-342900" algn="l">
              <a:spcBef>
                <a:spcPts val="30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46" name="Google Shape;46;p6"/>
          <p:cNvSpPr txBox="1">
            <a:spLocks noGrp="1"/>
          </p:cNvSpPr>
          <p:nvPr>
            <p:ph type="body" idx="2"/>
          </p:nvPr>
        </p:nvSpPr>
        <p:spPr>
          <a:xfrm>
            <a:off x="4178808" y="5867400"/>
            <a:ext cx="3520440" cy="457200"/>
          </a:xfrm>
          <a:prstGeom prst="rect">
            <a:avLst/>
          </a:prstGeom>
          <a:noFill/>
          <a:ln w="12700" cap="flat" cmpd="sng">
            <a:solidFill>
              <a:schemeClr val="dk2"/>
            </a:solidFill>
            <a:prstDash val="solid"/>
            <a:round/>
            <a:headEnd type="none" w="sm" len="sm"/>
            <a:tailEnd type="none" w="sm" len="sm"/>
          </a:ln>
        </p:spPr>
        <p:txBody>
          <a:bodyPr spcFirstLastPara="1" wrap="square" lIns="91425" tIns="45700" rIns="91425" bIns="45700" anchor="ctr" anchorCtr="0">
            <a:normAutofit/>
          </a:bodyPr>
          <a:lstStyle>
            <a:lvl1pPr marL="457200" lvl="0" indent="-228600" algn="ctr">
              <a:spcBef>
                <a:spcPts val="600"/>
              </a:spcBef>
              <a:spcAft>
                <a:spcPts val="0"/>
              </a:spcAft>
              <a:buSzPts val="1314"/>
              <a:buNone/>
              <a:defRPr sz="1800" b="1">
                <a:solidFill>
                  <a:schemeClr val="dk2"/>
                </a:solidFill>
                <a:latin typeface="Trebuchet MS"/>
                <a:ea typeface="Trebuchet MS"/>
                <a:cs typeface="Trebuchet MS"/>
                <a:sym typeface="Trebuchet MS"/>
              </a:defRPr>
            </a:lvl1pPr>
            <a:lvl2pPr marL="914400" lvl="1" indent="-228600" algn="l">
              <a:spcBef>
                <a:spcPts val="500"/>
              </a:spcBef>
              <a:spcAft>
                <a:spcPts val="0"/>
              </a:spcAft>
              <a:buSzPts val="1600"/>
              <a:buNone/>
              <a:defRPr sz="2000" b="1">
                <a:solidFill>
                  <a:schemeClr val="lt1"/>
                </a:solidFill>
                <a:latin typeface="Trebuchet MS"/>
                <a:ea typeface="Trebuchet MS"/>
                <a:cs typeface="Trebuchet MS"/>
                <a:sym typeface="Trebuchet MS"/>
              </a:defRPr>
            </a:lvl2pPr>
            <a:lvl3pPr marL="1371600" lvl="2" indent="-228600" algn="l">
              <a:spcBef>
                <a:spcPts val="400"/>
              </a:spcBef>
              <a:spcAft>
                <a:spcPts val="0"/>
              </a:spcAft>
              <a:buSzPts val="1080"/>
              <a:buNone/>
              <a:defRPr sz="1800" b="1">
                <a:solidFill>
                  <a:schemeClr val="lt1"/>
                </a:solidFill>
                <a:latin typeface="Trebuchet MS"/>
                <a:ea typeface="Trebuchet MS"/>
                <a:cs typeface="Trebuchet MS"/>
                <a:sym typeface="Trebuchet MS"/>
              </a:defRPr>
            </a:lvl3pPr>
            <a:lvl4pPr marL="1828800" lvl="3" indent="-228600" algn="l">
              <a:spcBef>
                <a:spcPts val="320"/>
              </a:spcBef>
              <a:spcAft>
                <a:spcPts val="0"/>
              </a:spcAft>
              <a:buSzPts val="1280"/>
              <a:buNone/>
              <a:defRPr sz="1600" b="1">
                <a:solidFill>
                  <a:schemeClr val="lt1"/>
                </a:solidFill>
                <a:latin typeface="Trebuchet MS"/>
                <a:ea typeface="Trebuchet MS"/>
                <a:cs typeface="Trebuchet MS"/>
                <a:sym typeface="Trebuchet MS"/>
              </a:defRPr>
            </a:lvl4pPr>
            <a:lvl5pPr marL="2286000" lvl="4" indent="-228600" algn="l">
              <a:spcBef>
                <a:spcPts val="400"/>
              </a:spcBef>
              <a:spcAft>
                <a:spcPts val="0"/>
              </a:spcAft>
              <a:buSzPts val="1120"/>
              <a:buNone/>
              <a:defRPr sz="1600" b="1">
                <a:solidFill>
                  <a:schemeClr val="lt1"/>
                </a:solidFill>
                <a:latin typeface="Trebuchet MS"/>
                <a:ea typeface="Trebuchet MS"/>
                <a:cs typeface="Trebuchet MS"/>
                <a:sym typeface="Trebuchet MS"/>
              </a:defRPr>
            </a:lvl5pPr>
            <a:lvl6pPr marL="2743200" lvl="5" indent="-320039" algn="l">
              <a:spcBef>
                <a:spcPts val="400"/>
              </a:spcBef>
              <a:spcAft>
                <a:spcPts val="0"/>
              </a:spcAft>
              <a:buSzPts val="1440"/>
              <a:buChar char="⚫"/>
              <a:defRPr/>
            </a:lvl6pPr>
            <a:lvl7pPr marL="3200400" lvl="6" indent="-320039" algn="l">
              <a:spcBef>
                <a:spcPts val="360"/>
              </a:spcBef>
              <a:spcAft>
                <a:spcPts val="0"/>
              </a:spcAft>
              <a:buSzPts val="1440"/>
              <a:buChar char="◼"/>
              <a:defRPr/>
            </a:lvl7pPr>
            <a:lvl8pPr marL="3657600" lvl="7" indent="-342900" algn="l">
              <a:spcBef>
                <a:spcPts val="30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47" name="Google Shape;47;p6"/>
          <p:cNvSpPr txBox="1">
            <a:spLocks noGrp="1"/>
          </p:cNvSpPr>
          <p:nvPr>
            <p:ph type="body" idx="3"/>
          </p:nvPr>
        </p:nvSpPr>
        <p:spPr>
          <a:xfrm>
            <a:off x="457200" y="1711840"/>
            <a:ext cx="3520440" cy="4114800"/>
          </a:xfrm>
          <a:prstGeom prst="rect">
            <a:avLst/>
          </a:prstGeom>
          <a:noFill/>
          <a:ln>
            <a:noFill/>
          </a:ln>
        </p:spPr>
        <p:txBody>
          <a:bodyPr spcFirstLastPara="1" wrap="square" lIns="91425" tIns="45700" rIns="91425" bIns="45700" anchor="t" anchorCtr="0">
            <a:normAutofit/>
          </a:bodyPr>
          <a:lstStyle>
            <a:lvl1pPr marL="457200" lvl="0" indent="-339852" algn="l">
              <a:spcBef>
                <a:spcPts val="600"/>
              </a:spcBef>
              <a:spcAft>
                <a:spcPts val="0"/>
              </a:spcAft>
              <a:buSzPts val="1752"/>
              <a:buChar char="⦿"/>
              <a:defRPr sz="2400"/>
            </a:lvl1pPr>
            <a:lvl2pPr marL="914400" lvl="1" indent="-330200" algn="l">
              <a:spcBef>
                <a:spcPts val="500"/>
              </a:spcBef>
              <a:spcAft>
                <a:spcPts val="0"/>
              </a:spcAft>
              <a:buSzPts val="1600"/>
              <a:buChar char="◼"/>
              <a:defRPr sz="2000"/>
            </a:lvl2pPr>
            <a:lvl3pPr marL="1371600" lvl="2" indent="-297180" algn="l">
              <a:spcBef>
                <a:spcPts val="400"/>
              </a:spcBef>
              <a:spcAft>
                <a:spcPts val="0"/>
              </a:spcAft>
              <a:buSzPts val="1080"/>
              <a:buChar char="🞆"/>
              <a:defRPr sz="1800"/>
            </a:lvl3pPr>
            <a:lvl4pPr marL="1828800" lvl="3" indent="-309880" algn="l">
              <a:spcBef>
                <a:spcPts val="320"/>
              </a:spcBef>
              <a:spcAft>
                <a:spcPts val="0"/>
              </a:spcAft>
              <a:buSzPts val="1280"/>
              <a:buChar char="⚫"/>
              <a:defRPr sz="1600"/>
            </a:lvl4pPr>
            <a:lvl5pPr marL="2286000" lvl="4" indent="-299720" algn="l">
              <a:spcBef>
                <a:spcPts val="400"/>
              </a:spcBef>
              <a:spcAft>
                <a:spcPts val="0"/>
              </a:spcAft>
              <a:buSzPts val="1120"/>
              <a:buChar char="◉"/>
              <a:defRPr sz="1600"/>
            </a:lvl5pPr>
            <a:lvl6pPr marL="2743200" lvl="5" indent="-320039" algn="l">
              <a:spcBef>
                <a:spcPts val="400"/>
              </a:spcBef>
              <a:spcAft>
                <a:spcPts val="0"/>
              </a:spcAft>
              <a:buSzPts val="1440"/>
              <a:buChar char="⚫"/>
              <a:defRPr/>
            </a:lvl6pPr>
            <a:lvl7pPr marL="3200400" lvl="6" indent="-320039" algn="l">
              <a:spcBef>
                <a:spcPts val="360"/>
              </a:spcBef>
              <a:spcAft>
                <a:spcPts val="0"/>
              </a:spcAft>
              <a:buSzPts val="1440"/>
              <a:buChar char="◼"/>
              <a:defRPr/>
            </a:lvl7pPr>
            <a:lvl8pPr marL="3657600" lvl="7" indent="-342900" algn="l">
              <a:spcBef>
                <a:spcPts val="30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48" name="Google Shape;48;p6"/>
          <p:cNvSpPr txBox="1">
            <a:spLocks noGrp="1"/>
          </p:cNvSpPr>
          <p:nvPr>
            <p:ph type="body" idx="4"/>
          </p:nvPr>
        </p:nvSpPr>
        <p:spPr>
          <a:xfrm>
            <a:off x="4178808" y="1711840"/>
            <a:ext cx="3520440" cy="4114800"/>
          </a:xfrm>
          <a:prstGeom prst="rect">
            <a:avLst/>
          </a:prstGeom>
          <a:noFill/>
          <a:ln>
            <a:noFill/>
          </a:ln>
        </p:spPr>
        <p:txBody>
          <a:bodyPr spcFirstLastPara="1" wrap="square" lIns="91425" tIns="45700" rIns="91425" bIns="45700" anchor="t" anchorCtr="0">
            <a:normAutofit/>
          </a:bodyPr>
          <a:lstStyle>
            <a:lvl1pPr marL="457200" lvl="0" indent="-339852" algn="l">
              <a:spcBef>
                <a:spcPts val="600"/>
              </a:spcBef>
              <a:spcAft>
                <a:spcPts val="0"/>
              </a:spcAft>
              <a:buSzPts val="1752"/>
              <a:buChar char="⦿"/>
              <a:defRPr sz="2400"/>
            </a:lvl1pPr>
            <a:lvl2pPr marL="914400" lvl="1" indent="-330200" algn="l">
              <a:spcBef>
                <a:spcPts val="500"/>
              </a:spcBef>
              <a:spcAft>
                <a:spcPts val="0"/>
              </a:spcAft>
              <a:buSzPts val="1600"/>
              <a:buChar char="◼"/>
              <a:defRPr sz="2000"/>
            </a:lvl2pPr>
            <a:lvl3pPr marL="1371600" lvl="2" indent="-297180" algn="l">
              <a:spcBef>
                <a:spcPts val="400"/>
              </a:spcBef>
              <a:spcAft>
                <a:spcPts val="0"/>
              </a:spcAft>
              <a:buSzPts val="1080"/>
              <a:buChar char="🞆"/>
              <a:defRPr sz="1800"/>
            </a:lvl3pPr>
            <a:lvl4pPr marL="1828800" lvl="3" indent="-309880" algn="l">
              <a:spcBef>
                <a:spcPts val="320"/>
              </a:spcBef>
              <a:spcAft>
                <a:spcPts val="0"/>
              </a:spcAft>
              <a:buSzPts val="1280"/>
              <a:buChar char="⚫"/>
              <a:defRPr sz="1600"/>
            </a:lvl4pPr>
            <a:lvl5pPr marL="2286000" lvl="4" indent="-299720" algn="l">
              <a:spcBef>
                <a:spcPts val="400"/>
              </a:spcBef>
              <a:spcAft>
                <a:spcPts val="0"/>
              </a:spcAft>
              <a:buSzPts val="1120"/>
              <a:buChar char="◉"/>
              <a:defRPr sz="1600"/>
            </a:lvl5pPr>
            <a:lvl6pPr marL="2743200" lvl="5" indent="-320039" algn="l">
              <a:spcBef>
                <a:spcPts val="400"/>
              </a:spcBef>
              <a:spcAft>
                <a:spcPts val="0"/>
              </a:spcAft>
              <a:buSzPts val="1440"/>
              <a:buChar char="⚫"/>
              <a:defRPr/>
            </a:lvl6pPr>
            <a:lvl7pPr marL="3200400" lvl="6" indent="-320039" algn="l">
              <a:spcBef>
                <a:spcPts val="360"/>
              </a:spcBef>
              <a:spcAft>
                <a:spcPts val="0"/>
              </a:spcAft>
              <a:buSzPts val="1440"/>
              <a:buChar char="◼"/>
              <a:defRPr/>
            </a:lvl7pPr>
            <a:lvl8pPr marL="3657600" lvl="7" indent="-342900" algn="l">
              <a:spcBef>
                <a:spcPts val="30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49" name="Google Shape;49;p6"/>
          <p:cNvSpPr txBox="1">
            <a:spLocks noGrp="1"/>
          </p:cNvSpPr>
          <p:nvPr>
            <p:ph type="dt" idx="10"/>
          </p:nvPr>
        </p:nvSpPr>
        <p:spPr>
          <a:xfrm>
            <a:off x="4245936" y="6557946"/>
            <a:ext cx="2002464" cy="226902"/>
          </a:xfrm>
          <a:prstGeom prst="rect">
            <a:avLst/>
          </a:prstGeom>
          <a:noFill/>
          <a:ln>
            <a:noFill/>
          </a:ln>
        </p:spPr>
        <p:txBody>
          <a:bodyPr spcFirstLastPara="1" wrap="square" lIns="91425" tIns="0" rIns="91425" bIns="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0" name="Google Shape;50;p6"/>
          <p:cNvSpPr txBox="1">
            <a:spLocks noGrp="1"/>
          </p:cNvSpPr>
          <p:nvPr>
            <p:ph type="ftr" idx="11"/>
          </p:nvPr>
        </p:nvSpPr>
        <p:spPr>
          <a:xfrm>
            <a:off x="457200" y="6557946"/>
            <a:ext cx="3657600" cy="228600"/>
          </a:xfrm>
          <a:prstGeom prst="rect">
            <a:avLst/>
          </a:prstGeom>
          <a:noFill/>
          <a:ln>
            <a:noFill/>
          </a:ln>
        </p:spPr>
        <p:txBody>
          <a:bodyPr spcFirstLastPara="1" wrap="square" lIns="91425" tIns="0" rIns="91425" bIns="0" anchor="b"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1" name="Google Shape;51;p6"/>
          <p:cNvSpPr txBox="1">
            <a:spLocks noGrp="1"/>
          </p:cNvSpPr>
          <p:nvPr>
            <p:ph type="sldNum" idx="12"/>
          </p:nvPr>
        </p:nvSpPr>
        <p:spPr>
          <a:xfrm>
            <a:off x="6251448" y="6556248"/>
            <a:ext cx="588336" cy="228600"/>
          </a:xfrm>
          <a:prstGeom prst="rect">
            <a:avLst/>
          </a:prstGeom>
          <a:noFill/>
          <a:ln>
            <a:noFill/>
          </a:ln>
        </p:spPr>
        <p:txBody>
          <a:bodyPr spcFirstLastPara="1" wrap="square" lIns="0" tIns="0" rIns="0" bIns="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2"/>
        <p:cNvGrpSpPr/>
        <p:nvPr/>
      </p:nvGrpSpPr>
      <p:grpSpPr>
        <a:xfrm>
          <a:off x="0" y="0"/>
          <a:ext cx="0" cy="0"/>
          <a:chOff x="0" y="0"/>
          <a:chExt cx="0" cy="0"/>
        </a:xfrm>
      </p:grpSpPr>
      <p:sp>
        <p:nvSpPr>
          <p:cNvPr id="53" name="Google Shape;53;p7"/>
          <p:cNvSpPr txBox="1">
            <a:spLocks noGrp="1"/>
          </p:cNvSpPr>
          <p:nvPr>
            <p:ph type="title"/>
          </p:nvPr>
        </p:nvSpPr>
        <p:spPr>
          <a:xfrm>
            <a:off x="457200" y="320040"/>
            <a:ext cx="7242048" cy="1143000"/>
          </a:xfrm>
          <a:prstGeom prst="rect">
            <a:avLst/>
          </a:prstGeom>
          <a:noFill/>
          <a:ln>
            <a:noFill/>
          </a:ln>
        </p:spPr>
        <p:txBody>
          <a:bodyPr spcFirstLastPara="1" wrap="square" lIns="45700" tIns="0" rIns="45700" bIns="0" anchor="b" anchorCtr="0">
            <a:normAutofit/>
          </a:bodyPr>
          <a:lstStyle>
            <a:lvl1pPr lvl="0" algn="l">
              <a:spcBef>
                <a:spcPts val="0"/>
              </a:spcBef>
              <a:spcAft>
                <a:spcPts val="0"/>
              </a:spcAft>
              <a:buClr>
                <a:srgbClr val="FEF7F0"/>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4" name="Google Shape;54;p7"/>
          <p:cNvSpPr txBox="1">
            <a:spLocks noGrp="1"/>
          </p:cNvSpPr>
          <p:nvPr>
            <p:ph type="dt" idx="10"/>
          </p:nvPr>
        </p:nvSpPr>
        <p:spPr>
          <a:xfrm>
            <a:off x="4245936" y="6557946"/>
            <a:ext cx="2002464" cy="226902"/>
          </a:xfrm>
          <a:prstGeom prst="rect">
            <a:avLst/>
          </a:prstGeom>
          <a:noFill/>
          <a:ln>
            <a:noFill/>
          </a:ln>
        </p:spPr>
        <p:txBody>
          <a:bodyPr spcFirstLastPara="1" wrap="square" lIns="91425" tIns="0" rIns="91425" bIns="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5" name="Google Shape;55;p7"/>
          <p:cNvSpPr txBox="1">
            <a:spLocks noGrp="1"/>
          </p:cNvSpPr>
          <p:nvPr>
            <p:ph type="ftr" idx="11"/>
          </p:nvPr>
        </p:nvSpPr>
        <p:spPr>
          <a:xfrm>
            <a:off x="457200" y="6557946"/>
            <a:ext cx="3657600" cy="228600"/>
          </a:xfrm>
          <a:prstGeom prst="rect">
            <a:avLst/>
          </a:prstGeom>
          <a:noFill/>
          <a:ln>
            <a:noFill/>
          </a:ln>
        </p:spPr>
        <p:txBody>
          <a:bodyPr spcFirstLastPara="1" wrap="square" lIns="91425" tIns="0" rIns="91425" bIns="0" anchor="b"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7"/>
          <p:cNvSpPr txBox="1">
            <a:spLocks noGrp="1"/>
          </p:cNvSpPr>
          <p:nvPr>
            <p:ph type="sldNum" idx="12"/>
          </p:nvPr>
        </p:nvSpPr>
        <p:spPr>
          <a:xfrm>
            <a:off x="6251448" y="6556248"/>
            <a:ext cx="588336" cy="228600"/>
          </a:xfrm>
          <a:prstGeom prst="rect">
            <a:avLst/>
          </a:prstGeom>
          <a:noFill/>
          <a:ln>
            <a:noFill/>
          </a:ln>
        </p:spPr>
        <p:txBody>
          <a:bodyPr spcFirstLastPara="1" wrap="square" lIns="0" tIns="0" rIns="0" bIns="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7"/>
        <p:cNvGrpSpPr/>
        <p:nvPr/>
      </p:nvGrpSpPr>
      <p:grpSpPr>
        <a:xfrm>
          <a:off x="0" y="0"/>
          <a:ext cx="0" cy="0"/>
          <a:chOff x="0" y="0"/>
          <a:chExt cx="0" cy="0"/>
        </a:xfrm>
      </p:grpSpPr>
      <p:sp>
        <p:nvSpPr>
          <p:cNvPr id="58" name="Google Shape;58;p8"/>
          <p:cNvSpPr txBox="1">
            <a:spLocks noGrp="1"/>
          </p:cNvSpPr>
          <p:nvPr>
            <p:ph type="dt" idx="10"/>
          </p:nvPr>
        </p:nvSpPr>
        <p:spPr>
          <a:xfrm>
            <a:off x="4245936" y="6557946"/>
            <a:ext cx="2002464" cy="226902"/>
          </a:xfrm>
          <a:prstGeom prst="rect">
            <a:avLst/>
          </a:prstGeom>
          <a:noFill/>
          <a:ln>
            <a:noFill/>
          </a:ln>
        </p:spPr>
        <p:txBody>
          <a:bodyPr spcFirstLastPara="1" wrap="square" lIns="91425" tIns="0" rIns="91425" bIns="0" anchor="b" anchorCtr="0">
            <a:noAutofit/>
          </a:bodyPr>
          <a:lstStyle>
            <a:lvl1pPr lvl="0" algn="l">
              <a:spcBef>
                <a:spcPts val="0"/>
              </a:spcBef>
              <a:spcAft>
                <a:spcPts val="0"/>
              </a:spcAft>
              <a:buSzPts val="1400"/>
              <a:buNone/>
              <a:defRPr>
                <a:solidFill>
                  <a:schemeClr val="dk2"/>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8"/>
          <p:cNvSpPr txBox="1">
            <a:spLocks noGrp="1"/>
          </p:cNvSpPr>
          <p:nvPr>
            <p:ph type="ftr" idx="11"/>
          </p:nvPr>
        </p:nvSpPr>
        <p:spPr>
          <a:xfrm>
            <a:off x="457200" y="6557946"/>
            <a:ext cx="3657600" cy="228600"/>
          </a:xfrm>
          <a:prstGeom prst="rect">
            <a:avLst/>
          </a:prstGeom>
          <a:noFill/>
          <a:ln>
            <a:noFill/>
          </a:ln>
        </p:spPr>
        <p:txBody>
          <a:bodyPr spcFirstLastPara="1" wrap="square" lIns="91425" tIns="0" rIns="91425" bIns="0" anchor="b" anchorCtr="0">
            <a:noAutofit/>
          </a:bodyPr>
          <a:lstStyle>
            <a:lvl1pPr lvl="0" algn="r">
              <a:spcBef>
                <a:spcPts val="0"/>
              </a:spcBef>
              <a:spcAft>
                <a:spcPts val="0"/>
              </a:spcAft>
              <a:buSzPts val="1400"/>
              <a:buNone/>
              <a:defRPr>
                <a:solidFill>
                  <a:schemeClr val="dk2"/>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8"/>
          <p:cNvSpPr txBox="1">
            <a:spLocks noGrp="1"/>
          </p:cNvSpPr>
          <p:nvPr>
            <p:ph type="sldNum" idx="12"/>
          </p:nvPr>
        </p:nvSpPr>
        <p:spPr>
          <a:xfrm>
            <a:off x="6251448" y="6556248"/>
            <a:ext cx="588336" cy="228600"/>
          </a:xfrm>
          <a:prstGeom prst="rect">
            <a:avLst/>
          </a:prstGeom>
          <a:noFill/>
          <a:ln>
            <a:noFill/>
          </a:ln>
        </p:spPr>
        <p:txBody>
          <a:bodyPr spcFirstLastPara="1" wrap="square" lIns="0" tIns="0" rIns="0" bIns="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61"/>
        <p:cNvGrpSpPr/>
        <p:nvPr/>
      </p:nvGrpSpPr>
      <p:grpSpPr>
        <a:xfrm>
          <a:off x="0" y="0"/>
          <a:ext cx="0" cy="0"/>
          <a:chOff x="0" y="0"/>
          <a:chExt cx="0" cy="0"/>
        </a:xfrm>
      </p:grpSpPr>
      <p:sp>
        <p:nvSpPr>
          <p:cNvPr id="62" name="Google Shape;62;p9"/>
          <p:cNvSpPr txBox="1">
            <a:spLocks noGrp="1"/>
          </p:cNvSpPr>
          <p:nvPr>
            <p:ph type="title"/>
          </p:nvPr>
        </p:nvSpPr>
        <p:spPr>
          <a:xfrm>
            <a:off x="457200" y="228600"/>
            <a:ext cx="5897880" cy="1173480"/>
          </a:xfrm>
          <a:prstGeom prst="rect">
            <a:avLst/>
          </a:prstGeom>
          <a:noFill/>
          <a:ln>
            <a:noFill/>
          </a:ln>
        </p:spPr>
        <p:txBody>
          <a:bodyPr spcFirstLastPara="1" wrap="square" lIns="45700" tIns="0" rIns="45700" bIns="0" anchor="b" anchorCtr="0">
            <a:normAutofit/>
          </a:bodyPr>
          <a:lstStyle>
            <a:lvl1pPr lvl="0" algn="l">
              <a:spcBef>
                <a:spcPts val="0"/>
              </a:spcBef>
              <a:spcAft>
                <a:spcPts val="0"/>
              </a:spcAft>
              <a:buClr>
                <a:srgbClr val="FEF7F0"/>
              </a:buClr>
              <a:buSzPts val="2400"/>
              <a:buFont typeface="Trebuchet MS"/>
              <a:buNone/>
              <a:defRPr sz="2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3" name="Google Shape;63;p9"/>
          <p:cNvSpPr txBox="1">
            <a:spLocks noGrp="1"/>
          </p:cNvSpPr>
          <p:nvPr>
            <p:ph type="body" idx="1"/>
          </p:nvPr>
        </p:nvSpPr>
        <p:spPr>
          <a:xfrm>
            <a:off x="457200" y="1497416"/>
            <a:ext cx="5897880" cy="602512"/>
          </a:xfrm>
          <a:prstGeom prst="rect">
            <a:avLst/>
          </a:prstGeom>
          <a:noFill/>
          <a:ln>
            <a:noFill/>
          </a:ln>
        </p:spPr>
        <p:txBody>
          <a:bodyPr spcFirstLastPara="1" wrap="square" lIns="45700" tIns="0" rIns="0" bIns="0" anchor="t" anchorCtr="0">
            <a:normAutofit/>
          </a:bodyPr>
          <a:lstStyle>
            <a:lvl1pPr marL="457200" lvl="0" indent="-228600" algn="l">
              <a:spcBef>
                <a:spcPts val="0"/>
              </a:spcBef>
              <a:spcAft>
                <a:spcPts val="0"/>
              </a:spcAft>
              <a:buSzPts val="1022"/>
              <a:buNone/>
              <a:defRPr sz="1400"/>
            </a:lvl1pPr>
            <a:lvl2pPr marL="914400" lvl="1" indent="-228600" algn="l">
              <a:spcBef>
                <a:spcPts val="500"/>
              </a:spcBef>
              <a:spcAft>
                <a:spcPts val="0"/>
              </a:spcAft>
              <a:buSzPts val="960"/>
              <a:buNone/>
              <a:defRPr sz="1200"/>
            </a:lvl2pPr>
            <a:lvl3pPr marL="1371600" lvl="2" indent="-228600" algn="l">
              <a:spcBef>
                <a:spcPts val="400"/>
              </a:spcBef>
              <a:spcAft>
                <a:spcPts val="0"/>
              </a:spcAft>
              <a:buSzPts val="600"/>
              <a:buNone/>
              <a:defRPr sz="1000"/>
            </a:lvl3pPr>
            <a:lvl4pPr marL="1828800" lvl="3" indent="-228600" algn="l">
              <a:spcBef>
                <a:spcPts val="180"/>
              </a:spcBef>
              <a:spcAft>
                <a:spcPts val="0"/>
              </a:spcAft>
              <a:buSzPts val="720"/>
              <a:buNone/>
              <a:defRPr sz="900"/>
            </a:lvl4pPr>
            <a:lvl5pPr marL="2286000" lvl="4" indent="-228600" algn="l">
              <a:spcBef>
                <a:spcPts val="400"/>
              </a:spcBef>
              <a:spcAft>
                <a:spcPts val="0"/>
              </a:spcAft>
              <a:buSzPts val="630"/>
              <a:buNone/>
              <a:defRPr sz="900"/>
            </a:lvl5pPr>
            <a:lvl6pPr marL="2743200" lvl="5" indent="-320039" algn="l">
              <a:spcBef>
                <a:spcPts val="400"/>
              </a:spcBef>
              <a:spcAft>
                <a:spcPts val="0"/>
              </a:spcAft>
              <a:buSzPts val="1440"/>
              <a:buChar char="⚫"/>
              <a:defRPr/>
            </a:lvl6pPr>
            <a:lvl7pPr marL="3200400" lvl="6" indent="-320039" algn="l">
              <a:spcBef>
                <a:spcPts val="360"/>
              </a:spcBef>
              <a:spcAft>
                <a:spcPts val="0"/>
              </a:spcAft>
              <a:buSzPts val="1440"/>
              <a:buChar char="◼"/>
              <a:defRPr/>
            </a:lvl7pPr>
            <a:lvl8pPr marL="3657600" lvl="7" indent="-342900" algn="l">
              <a:spcBef>
                <a:spcPts val="30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64" name="Google Shape;64;p9"/>
          <p:cNvSpPr txBox="1">
            <a:spLocks noGrp="1"/>
          </p:cNvSpPr>
          <p:nvPr>
            <p:ph type="body" idx="2"/>
          </p:nvPr>
        </p:nvSpPr>
        <p:spPr>
          <a:xfrm>
            <a:off x="457200" y="2133600"/>
            <a:ext cx="7239000" cy="4371752"/>
          </a:xfrm>
          <a:prstGeom prst="rect">
            <a:avLst/>
          </a:prstGeom>
          <a:noFill/>
          <a:ln>
            <a:noFill/>
          </a:ln>
        </p:spPr>
        <p:txBody>
          <a:bodyPr spcFirstLastPara="1" wrap="square" lIns="91425" tIns="45700" rIns="91425" bIns="45700" anchor="t" anchorCtr="0">
            <a:normAutofit/>
          </a:bodyPr>
          <a:lstStyle>
            <a:lvl1pPr marL="457200" lvl="0" indent="-376936" algn="l">
              <a:spcBef>
                <a:spcPts val="600"/>
              </a:spcBef>
              <a:spcAft>
                <a:spcPts val="0"/>
              </a:spcAft>
              <a:buSzPts val="2336"/>
              <a:buChar char="⦿"/>
              <a:defRPr sz="3200"/>
            </a:lvl1pPr>
            <a:lvl2pPr marL="914400" lvl="1" indent="-370840" algn="l">
              <a:spcBef>
                <a:spcPts val="500"/>
              </a:spcBef>
              <a:spcAft>
                <a:spcPts val="0"/>
              </a:spcAft>
              <a:buSzPts val="2240"/>
              <a:buChar char="◼"/>
              <a:defRPr sz="2800"/>
            </a:lvl2pPr>
            <a:lvl3pPr marL="1371600" lvl="2" indent="-320039" algn="l">
              <a:spcBef>
                <a:spcPts val="400"/>
              </a:spcBef>
              <a:spcAft>
                <a:spcPts val="0"/>
              </a:spcAft>
              <a:buSzPts val="1440"/>
              <a:buChar char="🞆"/>
              <a:defRPr sz="2400"/>
            </a:lvl3pPr>
            <a:lvl4pPr marL="1828800" lvl="3" indent="-330200" algn="l">
              <a:spcBef>
                <a:spcPts val="400"/>
              </a:spcBef>
              <a:spcAft>
                <a:spcPts val="0"/>
              </a:spcAft>
              <a:buSzPts val="1600"/>
              <a:buChar char="⚫"/>
              <a:defRPr sz="2000"/>
            </a:lvl4pPr>
            <a:lvl5pPr marL="2286000" lvl="4" indent="-317500" algn="l">
              <a:spcBef>
                <a:spcPts val="400"/>
              </a:spcBef>
              <a:spcAft>
                <a:spcPts val="0"/>
              </a:spcAft>
              <a:buSzPts val="1400"/>
              <a:buChar char="◉"/>
              <a:defRPr sz="2000"/>
            </a:lvl5pPr>
            <a:lvl6pPr marL="2743200" lvl="5" indent="-320039" algn="l">
              <a:spcBef>
                <a:spcPts val="400"/>
              </a:spcBef>
              <a:spcAft>
                <a:spcPts val="0"/>
              </a:spcAft>
              <a:buSzPts val="1440"/>
              <a:buChar char="⚫"/>
              <a:defRPr/>
            </a:lvl6pPr>
            <a:lvl7pPr marL="3200400" lvl="6" indent="-320039" algn="l">
              <a:spcBef>
                <a:spcPts val="360"/>
              </a:spcBef>
              <a:spcAft>
                <a:spcPts val="0"/>
              </a:spcAft>
              <a:buSzPts val="1440"/>
              <a:buChar char="◼"/>
              <a:defRPr/>
            </a:lvl7pPr>
            <a:lvl8pPr marL="3657600" lvl="7" indent="-342900" algn="l">
              <a:spcBef>
                <a:spcPts val="30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65" name="Google Shape;65;p9"/>
          <p:cNvSpPr txBox="1">
            <a:spLocks noGrp="1"/>
          </p:cNvSpPr>
          <p:nvPr>
            <p:ph type="dt" idx="10"/>
          </p:nvPr>
        </p:nvSpPr>
        <p:spPr>
          <a:xfrm>
            <a:off x="4245936" y="6557946"/>
            <a:ext cx="2002464" cy="226902"/>
          </a:xfrm>
          <a:prstGeom prst="rect">
            <a:avLst/>
          </a:prstGeom>
          <a:noFill/>
          <a:ln>
            <a:noFill/>
          </a:ln>
        </p:spPr>
        <p:txBody>
          <a:bodyPr spcFirstLastPara="1" wrap="square" lIns="91425" tIns="0" rIns="91425" bIns="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9"/>
          <p:cNvSpPr txBox="1">
            <a:spLocks noGrp="1"/>
          </p:cNvSpPr>
          <p:nvPr>
            <p:ph type="ftr" idx="11"/>
          </p:nvPr>
        </p:nvSpPr>
        <p:spPr>
          <a:xfrm>
            <a:off x="457200" y="6557946"/>
            <a:ext cx="3657600" cy="228600"/>
          </a:xfrm>
          <a:prstGeom prst="rect">
            <a:avLst/>
          </a:prstGeom>
          <a:noFill/>
          <a:ln>
            <a:noFill/>
          </a:ln>
        </p:spPr>
        <p:txBody>
          <a:bodyPr spcFirstLastPara="1" wrap="square" lIns="91425" tIns="0" rIns="91425" bIns="0" anchor="b"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9"/>
          <p:cNvSpPr txBox="1">
            <a:spLocks noGrp="1"/>
          </p:cNvSpPr>
          <p:nvPr>
            <p:ph type="sldNum" idx="12"/>
          </p:nvPr>
        </p:nvSpPr>
        <p:spPr>
          <a:xfrm>
            <a:off x="6251448" y="6556248"/>
            <a:ext cx="588336" cy="228600"/>
          </a:xfrm>
          <a:prstGeom prst="rect">
            <a:avLst/>
          </a:prstGeom>
          <a:noFill/>
          <a:ln>
            <a:noFill/>
          </a:ln>
        </p:spPr>
        <p:txBody>
          <a:bodyPr spcFirstLastPara="1" wrap="square" lIns="0" tIns="0" rIns="0" bIns="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matchingName="Picture with Caption" type="picTx">
  <p:cSld name="PICTURE_WITH_CAPTION_TEXT">
    <p:bg>
      <p:bgPr>
        <a:gradFill>
          <a:gsLst>
            <a:gs pos="0">
              <a:srgbClr val="E965C8"/>
            </a:gs>
            <a:gs pos="100000">
              <a:srgbClr val="80136A"/>
            </a:gs>
          </a:gsLst>
          <a:path path="circle">
            <a:fillToRect l="50000" t="50000" r="50000" b="50000"/>
          </a:path>
          <a:tileRect/>
        </a:gradFill>
        <a:effectLst/>
      </p:bgPr>
    </p:bg>
    <p:spTree>
      <p:nvGrpSpPr>
        <p:cNvPr id="1" name="Shape 68"/>
        <p:cNvGrpSpPr/>
        <p:nvPr/>
      </p:nvGrpSpPr>
      <p:grpSpPr>
        <a:xfrm>
          <a:off x="0" y="0"/>
          <a:ext cx="0" cy="0"/>
          <a:chOff x="0" y="0"/>
          <a:chExt cx="0" cy="0"/>
        </a:xfrm>
      </p:grpSpPr>
      <p:sp>
        <p:nvSpPr>
          <p:cNvPr id="69" name="Google Shape;69;p10"/>
          <p:cNvSpPr/>
          <p:nvPr/>
        </p:nvSpPr>
        <p:spPr>
          <a:xfrm rot="-360000">
            <a:off x="597968" y="1004668"/>
            <a:ext cx="4319527" cy="4312573"/>
          </a:xfrm>
          <a:prstGeom prst="rect">
            <a:avLst/>
          </a:prstGeom>
          <a:solidFill>
            <a:srgbClr val="FAFAFA"/>
          </a:solidFill>
          <a:ln w="9525" cap="rnd" cmpd="sng">
            <a:solidFill>
              <a:srgbClr val="EAEAEA"/>
            </a:solidFill>
            <a:prstDash val="solid"/>
            <a:round/>
            <a:headEnd type="none" w="sm" len="sm"/>
            <a:tailEnd type="none" w="sm" len="sm"/>
          </a:ln>
          <a:effectLst>
            <a:outerShdw blurRad="25000" dist="12700" dir="5400000" algn="t" rotWithShape="0">
              <a:srgbClr val="000000">
                <a:alpha val="400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Trebuchet MS"/>
              <a:ea typeface="Trebuchet MS"/>
              <a:cs typeface="Trebuchet MS"/>
              <a:sym typeface="Trebuchet MS"/>
            </a:endParaRPr>
          </a:p>
        </p:txBody>
      </p:sp>
      <p:sp>
        <p:nvSpPr>
          <p:cNvPr id="70" name="Google Shape;70;p10"/>
          <p:cNvSpPr/>
          <p:nvPr/>
        </p:nvSpPr>
        <p:spPr>
          <a:xfrm rot="-180000">
            <a:off x="596706" y="998816"/>
            <a:ext cx="4319527" cy="4312573"/>
          </a:xfrm>
          <a:prstGeom prst="rect">
            <a:avLst/>
          </a:prstGeom>
          <a:solidFill>
            <a:srgbClr val="FAFAFA"/>
          </a:solidFill>
          <a:ln w="9525" cap="rnd" cmpd="sng">
            <a:solidFill>
              <a:srgbClr val="EAEAEA"/>
            </a:solidFill>
            <a:prstDash val="solid"/>
            <a:round/>
            <a:headEnd type="none" w="sm" len="sm"/>
            <a:tailEnd type="none" w="sm" len="sm"/>
          </a:ln>
          <a:effectLst>
            <a:outerShdw blurRad="28000" dist="12700" dir="5400000" algn="tl" rotWithShape="0">
              <a:srgbClr val="000000">
                <a:alpha val="400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Trebuchet MS"/>
              <a:ea typeface="Trebuchet MS"/>
              <a:cs typeface="Trebuchet MS"/>
              <a:sym typeface="Trebuchet MS"/>
            </a:endParaRPr>
          </a:p>
        </p:txBody>
      </p:sp>
      <p:sp>
        <p:nvSpPr>
          <p:cNvPr id="71" name="Google Shape;71;p10"/>
          <p:cNvSpPr txBox="1">
            <a:spLocks noGrp="1"/>
          </p:cNvSpPr>
          <p:nvPr>
            <p:ph type="title"/>
          </p:nvPr>
        </p:nvSpPr>
        <p:spPr>
          <a:xfrm>
            <a:off x="5389098" y="1143000"/>
            <a:ext cx="3429000" cy="2057400"/>
          </a:xfrm>
          <a:prstGeom prst="rect">
            <a:avLst/>
          </a:prstGeom>
          <a:noFill/>
          <a:ln>
            <a:noFill/>
          </a:ln>
        </p:spPr>
        <p:txBody>
          <a:bodyPr spcFirstLastPara="1" wrap="square" lIns="45700" tIns="0" rIns="45700" bIns="0" anchor="b" anchorCtr="0">
            <a:normAutofit/>
          </a:bodyPr>
          <a:lstStyle>
            <a:lvl1pPr lvl="0" algn="l">
              <a:spcBef>
                <a:spcPts val="0"/>
              </a:spcBef>
              <a:spcAft>
                <a:spcPts val="0"/>
              </a:spcAft>
              <a:buClr>
                <a:srgbClr val="FEF7F0"/>
              </a:buClr>
              <a:buSzPts val="3000"/>
              <a:buFont typeface="Trebuchet MS"/>
              <a:buNone/>
              <a:defRPr sz="3000" b="1">
                <a:solidFill>
                  <a:srgbClr val="FEF7F0"/>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2" name="Google Shape;72;p10"/>
          <p:cNvSpPr txBox="1">
            <a:spLocks noGrp="1"/>
          </p:cNvSpPr>
          <p:nvPr>
            <p:ph type="body" idx="1"/>
          </p:nvPr>
        </p:nvSpPr>
        <p:spPr>
          <a:xfrm>
            <a:off x="5389098" y="3283634"/>
            <a:ext cx="3429000" cy="1920240"/>
          </a:xfrm>
          <a:prstGeom prst="rect">
            <a:avLst/>
          </a:prstGeom>
          <a:noFill/>
          <a:ln>
            <a:noFill/>
          </a:ln>
        </p:spPr>
        <p:txBody>
          <a:bodyPr spcFirstLastPara="1" wrap="square" lIns="82275" tIns="0" rIns="0" bIns="0" anchor="t" anchorCtr="0">
            <a:normAutofit/>
          </a:bodyPr>
          <a:lstStyle>
            <a:lvl1pPr marL="457200" lvl="0" indent="-228600" algn="l">
              <a:lnSpc>
                <a:spcPct val="100000"/>
              </a:lnSpc>
              <a:spcBef>
                <a:spcPts val="0"/>
              </a:spcBef>
              <a:spcAft>
                <a:spcPts val="0"/>
              </a:spcAft>
              <a:buSzPts val="1022"/>
              <a:buFont typeface="Trebuchet MS"/>
              <a:buNone/>
              <a:defRPr sz="1400">
                <a:solidFill>
                  <a:schemeClr val="lt1"/>
                </a:solidFill>
              </a:defRPr>
            </a:lvl1pPr>
            <a:lvl2pPr marL="914400" lvl="1" indent="-289560" algn="l">
              <a:spcBef>
                <a:spcPts val="500"/>
              </a:spcBef>
              <a:spcAft>
                <a:spcPts val="0"/>
              </a:spcAft>
              <a:buSzPts val="960"/>
              <a:buChar char="◼"/>
              <a:defRPr sz="1200"/>
            </a:lvl2pPr>
            <a:lvl3pPr marL="1371600" lvl="2" indent="-266700" algn="l">
              <a:spcBef>
                <a:spcPts val="400"/>
              </a:spcBef>
              <a:spcAft>
                <a:spcPts val="0"/>
              </a:spcAft>
              <a:buSzPts val="600"/>
              <a:buChar char="🞆"/>
              <a:defRPr sz="1000"/>
            </a:lvl3pPr>
            <a:lvl4pPr marL="1828800" lvl="3" indent="-274319" algn="l">
              <a:spcBef>
                <a:spcPts val="180"/>
              </a:spcBef>
              <a:spcAft>
                <a:spcPts val="0"/>
              </a:spcAft>
              <a:buSzPts val="720"/>
              <a:buChar char="⚫"/>
              <a:defRPr sz="900"/>
            </a:lvl4pPr>
            <a:lvl5pPr marL="2286000" lvl="4" indent="-268604" algn="l">
              <a:spcBef>
                <a:spcPts val="400"/>
              </a:spcBef>
              <a:spcAft>
                <a:spcPts val="0"/>
              </a:spcAft>
              <a:buSzPts val="630"/>
              <a:buChar char="◉"/>
              <a:defRPr sz="900"/>
            </a:lvl5pPr>
            <a:lvl6pPr marL="2743200" lvl="5" indent="-320039" algn="l">
              <a:spcBef>
                <a:spcPts val="400"/>
              </a:spcBef>
              <a:spcAft>
                <a:spcPts val="0"/>
              </a:spcAft>
              <a:buSzPts val="1440"/>
              <a:buChar char="⚫"/>
              <a:defRPr/>
            </a:lvl6pPr>
            <a:lvl7pPr marL="3200400" lvl="6" indent="-320039" algn="l">
              <a:spcBef>
                <a:spcPts val="360"/>
              </a:spcBef>
              <a:spcAft>
                <a:spcPts val="0"/>
              </a:spcAft>
              <a:buSzPts val="1440"/>
              <a:buChar char="◼"/>
              <a:defRPr/>
            </a:lvl7pPr>
            <a:lvl8pPr marL="3657600" lvl="7" indent="-342900" algn="l">
              <a:spcBef>
                <a:spcPts val="30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73" name="Google Shape;73;p10"/>
          <p:cNvSpPr txBox="1">
            <a:spLocks noGrp="1"/>
          </p:cNvSpPr>
          <p:nvPr>
            <p:ph type="dt" idx="10"/>
          </p:nvPr>
        </p:nvSpPr>
        <p:spPr>
          <a:xfrm>
            <a:off x="4245936" y="6557946"/>
            <a:ext cx="2002464" cy="226902"/>
          </a:xfrm>
          <a:prstGeom prst="rect">
            <a:avLst/>
          </a:prstGeom>
          <a:noFill/>
          <a:ln>
            <a:noFill/>
          </a:ln>
        </p:spPr>
        <p:txBody>
          <a:bodyPr spcFirstLastPara="1" wrap="square" lIns="91425" tIns="0" rIns="91425" bIns="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4" name="Google Shape;74;p10"/>
          <p:cNvSpPr txBox="1">
            <a:spLocks noGrp="1"/>
          </p:cNvSpPr>
          <p:nvPr>
            <p:ph type="ftr" idx="11"/>
          </p:nvPr>
        </p:nvSpPr>
        <p:spPr>
          <a:xfrm>
            <a:off x="457200" y="6557946"/>
            <a:ext cx="3657600" cy="228600"/>
          </a:xfrm>
          <a:prstGeom prst="rect">
            <a:avLst/>
          </a:prstGeom>
          <a:noFill/>
          <a:ln>
            <a:noFill/>
          </a:ln>
        </p:spPr>
        <p:txBody>
          <a:bodyPr spcFirstLastPara="1" wrap="square" lIns="91425" tIns="0" rIns="91425" bIns="0" anchor="b"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5" name="Google Shape;75;p10"/>
          <p:cNvSpPr txBox="1">
            <a:spLocks noGrp="1"/>
          </p:cNvSpPr>
          <p:nvPr>
            <p:ph type="sldNum" idx="12"/>
          </p:nvPr>
        </p:nvSpPr>
        <p:spPr>
          <a:xfrm>
            <a:off x="6251448" y="6556248"/>
            <a:ext cx="588336" cy="228600"/>
          </a:xfrm>
          <a:prstGeom prst="rect">
            <a:avLst/>
          </a:prstGeom>
          <a:noFill/>
          <a:ln>
            <a:noFill/>
          </a:ln>
        </p:spPr>
        <p:txBody>
          <a:bodyPr spcFirstLastPara="1" wrap="square" lIns="0" tIns="0" rIns="0" bIns="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
        <p:nvSpPr>
          <p:cNvPr id="76" name="Google Shape;76;p10"/>
          <p:cNvSpPr>
            <a:spLocks noGrp="1"/>
          </p:cNvSpPr>
          <p:nvPr>
            <p:ph type="pic" idx="2"/>
          </p:nvPr>
        </p:nvSpPr>
        <p:spPr>
          <a:xfrm>
            <a:off x="663682" y="1041002"/>
            <a:ext cx="4206240" cy="4206240"/>
          </a:xfrm>
          <a:prstGeom prst="rect">
            <a:avLst/>
          </a:prstGeom>
          <a:solidFill>
            <a:srgbClr val="812D70"/>
          </a:solidFill>
          <a:ln w="107950" cap="flat" cmpd="sng">
            <a:solidFill>
              <a:srgbClr val="FFFFFF"/>
            </a:solidFill>
            <a:prstDash val="solid"/>
            <a:miter lim="800000"/>
            <a:headEnd type="none" w="sm" len="sm"/>
            <a:tailEnd type="none" w="sm" len="sm"/>
          </a:ln>
          <a:effectLst>
            <a:outerShdw blurRad="44450" dist="3810" dir="5400000" algn="tl" rotWithShape="0">
              <a:srgbClr val="000000">
                <a:alpha val="60000"/>
              </a:srgbClr>
            </a:outerShdw>
          </a:effectLst>
        </p:spPr>
        <p:txBody>
          <a:bodyPr spcFirstLastPara="1" wrap="square" lIns="91425" tIns="45700" rIns="91425" bIns="45700" anchor="t" anchorCtr="0">
            <a:noAutofit/>
          </a:bodyPr>
          <a:lstStyle>
            <a:lvl1pPr marR="0" lvl="0" algn="l" rtl="0">
              <a:spcBef>
                <a:spcPts val="600"/>
              </a:spcBef>
              <a:spcAft>
                <a:spcPts val="0"/>
              </a:spcAft>
              <a:buClr>
                <a:schemeClr val="lt2"/>
              </a:buClr>
              <a:buSzPts val="2336"/>
              <a:buFont typeface="Noto Sans Symbols"/>
              <a:buNone/>
              <a:defRPr sz="3200" b="0" i="0" u="none" strike="noStrike" cap="none">
                <a:solidFill>
                  <a:schemeClr val="lt1"/>
                </a:solidFill>
                <a:latin typeface="Trebuchet MS"/>
                <a:ea typeface="Trebuchet MS"/>
                <a:cs typeface="Trebuchet MS"/>
                <a:sym typeface="Trebuchet MS"/>
              </a:defRPr>
            </a:lvl1pPr>
            <a:lvl2pPr marR="0" lvl="1" algn="l" rtl="0">
              <a:spcBef>
                <a:spcPts val="500"/>
              </a:spcBef>
              <a:spcAft>
                <a:spcPts val="0"/>
              </a:spcAft>
              <a:buClr>
                <a:schemeClr val="accent4"/>
              </a:buClr>
              <a:buSzPts val="1840"/>
              <a:buFont typeface="Noto Sans Symbols"/>
              <a:buChar char="◼"/>
              <a:defRPr sz="2300" b="0" i="0" u="none" strike="noStrike" cap="none">
                <a:solidFill>
                  <a:schemeClr val="lt1"/>
                </a:solidFill>
                <a:latin typeface="Trebuchet MS"/>
                <a:ea typeface="Trebuchet MS"/>
                <a:cs typeface="Trebuchet MS"/>
                <a:sym typeface="Trebuchet MS"/>
              </a:defRPr>
            </a:lvl2pPr>
            <a:lvl3pPr marR="0" lvl="2" algn="l" rtl="0">
              <a:spcBef>
                <a:spcPts val="400"/>
              </a:spcBef>
              <a:spcAft>
                <a:spcPts val="0"/>
              </a:spcAft>
              <a:buClr>
                <a:schemeClr val="accent4"/>
              </a:buClr>
              <a:buSzPts val="1200"/>
              <a:buFont typeface="Noto Sans Symbols"/>
              <a:buChar char="🞆"/>
              <a:defRPr sz="2000" b="0" i="0" u="none" strike="noStrike" cap="none">
                <a:solidFill>
                  <a:schemeClr val="lt1"/>
                </a:solidFill>
                <a:latin typeface="Trebuchet MS"/>
                <a:ea typeface="Trebuchet MS"/>
                <a:cs typeface="Trebuchet MS"/>
                <a:sym typeface="Trebuchet MS"/>
              </a:defRPr>
            </a:lvl3pPr>
            <a:lvl4pPr marR="0" lvl="3" algn="l" rtl="0">
              <a:spcBef>
                <a:spcPts val="400"/>
              </a:spcBef>
              <a:spcAft>
                <a:spcPts val="0"/>
              </a:spcAft>
              <a:buClr>
                <a:schemeClr val="accent4"/>
              </a:buClr>
              <a:buSzPts val="1600"/>
              <a:buFont typeface="Noto Sans Symbols"/>
              <a:buChar char="⚫"/>
              <a:defRPr sz="2000" b="0" i="0" u="none" strike="noStrike" cap="none">
                <a:solidFill>
                  <a:schemeClr val="lt1"/>
                </a:solidFill>
                <a:latin typeface="Trebuchet MS"/>
                <a:ea typeface="Trebuchet MS"/>
                <a:cs typeface="Trebuchet MS"/>
                <a:sym typeface="Trebuchet MS"/>
              </a:defRPr>
            </a:lvl4pPr>
            <a:lvl5pPr marR="0" lvl="4" algn="l" rtl="0">
              <a:spcBef>
                <a:spcPts val="400"/>
              </a:spcBef>
              <a:spcAft>
                <a:spcPts val="0"/>
              </a:spcAft>
              <a:buClr>
                <a:schemeClr val="accent4"/>
              </a:buClr>
              <a:buSzPts val="1260"/>
              <a:buFont typeface="Noto Sans Symbols"/>
              <a:buChar char="◉"/>
              <a:defRPr sz="1800" b="0" i="0" u="none" strike="noStrike" cap="none">
                <a:solidFill>
                  <a:schemeClr val="lt1"/>
                </a:solidFill>
                <a:latin typeface="Trebuchet MS"/>
                <a:ea typeface="Trebuchet MS"/>
                <a:cs typeface="Trebuchet MS"/>
                <a:sym typeface="Trebuchet MS"/>
              </a:defRPr>
            </a:lvl5pPr>
            <a:lvl6pPr marR="0" lvl="5" algn="l" rtl="0">
              <a:spcBef>
                <a:spcPts val="400"/>
              </a:spcBef>
              <a:spcAft>
                <a:spcPts val="0"/>
              </a:spcAft>
              <a:buClr>
                <a:schemeClr val="accent4"/>
              </a:buClr>
              <a:buSzPts val="1440"/>
              <a:buFont typeface="Noto Sans Symbols"/>
              <a:buChar char="⚫"/>
              <a:defRPr sz="1800" b="0" i="0" u="none" strike="noStrike" cap="none">
                <a:solidFill>
                  <a:schemeClr val="lt1"/>
                </a:solidFill>
                <a:latin typeface="Trebuchet MS"/>
                <a:ea typeface="Trebuchet MS"/>
                <a:cs typeface="Trebuchet MS"/>
                <a:sym typeface="Trebuchet MS"/>
              </a:defRPr>
            </a:lvl6pPr>
            <a:lvl7pPr marR="0" lvl="6" algn="l" rtl="0">
              <a:spcBef>
                <a:spcPts val="320"/>
              </a:spcBef>
              <a:spcAft>
                <a:spcPts val="0"/>
              </a:spcAft>
              <a:buClr>
                <a:schemeClr val="accent4"/>
              </a:buClr>
              <a:buSzPts val="1280"/>
              <a:buFont typeface="Noto Sans Symbols"/>
              <a:buChar char="◼"/>
              <a:defRPr sz="1600" b="0" i="0" u="none" strike="noStrike" cap="none">
                <a:solidFill>
                  <a:schemeClr val="lt1"/>
                </a:solidFill>
                <a:latin typeface="Trebuchet MS"/>
                <a:ea typeface="Trebuchet MS"/>
                <a:cs typeface="Trebuchet MS"/>
                <a:sym typeface="Trebuchet MS"/>
              </a:defRPr>
            </a:lvl7pPr>
            <a:lvl8pPr marR="0" lvl="7" algn="l" rtl="0">
              <a:spcBef>
                <a:spcPts val="300"/>
              </a:spcBef>
              <a:spcAft>
                <a:spcPts val="0"/>
              </a:spcAft>
              <a:buClr>
                <a:schemeClr val="accent4"/>
              </a:buClr>
              <a:buSzPts val="1600"/>
              <a:buFont typeface="Trebuchet MS"/>
              <a:buChar char="•"/>
              <a:defRPr sz="1600" b="0" i="0" u="none" strike="noStrike" cap="none">
                <a:solidFill>
                  <a:schemeClr val="lt1"/>
                </a:solidFill>
                <a:latin typeface="Trebuchet MS"/>
                <a:ea typeface="Trebuchet MS"/>
                <a:cs typeface="Trebuchet MS"/>
                <a:sym typeface="Trebuchet MS"/>
              </a:defRPr>
            </a:lvl8pPr>
            <a:lvl9pPr marR="0" lvl="8" algn="l" rtl="0">
              <a:spcBef>
                <a:spcPts val="280"/>
              </a:spcBef>
              <a:spcAft>
                <a:spcPts val="0"/>
              </a:spcAft>
              <a:buClr>
                <a:schemeClr val="accent4"/>
              </a:buClr>
              <a:buSzPts val="1400"/>
              <a:buFont typeface="Noto Sans Symbols"/>
              <a:buChar char="▪"/>
              <a:defRPr sz="1400" b="0" i="0" u="none" strike="noStrike" cap="none">
                <a:solidFill>
                  <a:schemeClr val="lt1"/>
                </a:solidFill>
                <a:latin typeface="Trebuchet MS"/>
                <a:ea typeface="Trebuchet MS"/>
                <a:cs typeface="Trebuchet MS"/>
                <a:sym typeface="Trebuchet MS"/>
              </a:defRPr>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7"/>
        <p:cNvGrpSpPr/>
        <p:nvPr/>
      </p:nvGrpSpPr>
      <p:grpSpPr>
        <a:xfrm>
          <a:off x="0" y="0"/>
          <a:ext cx="0" cy="0"/>
          <a:chOff x="0" y="0"/>
          <a:chExt cx="0" cy="0"/>
        </a:xfrm>
      </p:grpSpPr>
      <p:sp>
        <p:nvSpPr>
          <p:cNvPr id="78" name="Google Shape;78;p11"/>
          <p:cNvSpPr txBox="1">
            <a:spLocks noGrp="1"/>
          </p:cNvSpPr>
          <p:nvPr>
            <p:ph type="title"/>
          </p:nvPr>
        </p:nvSpPr>
        <p:spPr>
          <a:xfrm>
            <a:off x="457200" y="320040"/>
            <a:ext cx="7239000" cy="1143000"/>
          </a:xfrm>
          <a:prstGeom prst="rect">
            <a:avLst/>
          </a:prstGeom>
          <a:noFill/>
          <a:ln>
            <a:noFill/>
          </a:ln>
        </p:spPr>
        <p:txBody>
          <a:bodyPr spcFirstLastPara="1" wrap="square" lIns="45700" tIns="0" rIns="45700" bIns="0" anchor="b" anchorCtr="0">
            <a:normAutofit/>
          </a:bodyPr>
          <a:lstStyle>
            <a:lvl1pPr lvl="0" algn="l">
              <a:spcBef>
                <a:spcPts val="0"/>
              </a:spcBef>
              <a:spcAft>
                <a:spcPts val="0"/>
              </a:spcAft>
              <a:buClr>
                <a:srgbClr val="FEF7F0"/>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9" name="Google Shape;79;p11"/>
          <p:cNvSpPr txBox="1">
            <a:spLocks noGrp="1"/>
          </p:cNvSpPr>
          <p:nvPr>
            <p:ph type="body" idx="1"/>
          </p:nvPr>
        </p:nvSpPr>
        <p:spPr>
          <a:xfrm rot="5400000">
            <a:off x="1653540" y="413076"/>
            <a:ext cx="4846320" cy="7239000"/>
          </a:xfrm>
          <a:prstGeom prst="rect">
            <a:avLst/>
          </a:prstGeom>
          <a:noFill/>
          <a:ln>
            <a:noFill/>
          </a:ln>
        </p:spPr>
        <p:txBody>
          <a:bodyPr spcFirstLastPara="1" wrap="square" lIns="91425" tIns="45700" rIns="91425" bIns="45700" anchor="t" anchorCtr="0">
            <a:normAutofit/>
          </a:bodyPr>
          <a:lstStyle>
            <a:lvl1pPr marL="457200" lvl="0" indent="-312039" algn="l">
              <a:spcBef>
                <a:spcPts val="600"/>
              </a:spcBef>
              <a:spcAft>
                <a:spcPts val="0"/>
              </a:spcAft>
              <a:buSzPts val="1314"/>
              <a:buChar char="⦿"/>
              <a:defRPr/>
            </a:lvl1pPr>
            <a:lvl2pPr marL="914400" lvl="1" indent="-320040" algn="l">
              <a:spcBef>
                <a:spcPts val="500"/>
              </a:spcBef>
              <a:spcAft>
                <a:spcPts val="0"/>
              </a:spcAft>
              <a:buSzPts val="1440"/>
              <a:buChar char="◼"/>
              <a:defRPr/>
            </a:lvl2pPr>
            <a:lvl3pPr marL="1371600" lvl="2" indent="-297180" algn="l">
              <a:spcBef>
                <a:spcPts val="400"/>
              </a:spcBef>
              <a:spcAft>
                <a:spcPts val="0"/>
              </a:spcAft>
              <a:buSzPts val="1080"/>
              <a:buChar char="🞆"/>
              <a:defRPr/>
            </a:lvl3pPr>
            <a:lvl4pPr marL="1828800" lvl="3" indent="-320039" algn="l">
              <a:spcBef>
                <a:spcPts val="360"/>
              </a:spcBef>
              <a:spcAft>
                <a:spcPts val="0"/>
              </a:spcAft>
              <a:buSzPts val="1440"/>
              <a:buChar char="⚫"/>
              <a:defRPr/>
            </a:lvl4pPr>
            <a:lvl5pPr marL="2286000" lvl="4" indent="-308610" algn="l">
              <a:spcBef>
                <a:spcPts val="400"/>
              </a:spcBef>
              <a:spcAft>
                <a:spcPts val="0"/>
              </a:spcAft>
              <a:buSzPts val="1260"/>
              <a:buChar char="◉"/>
              <a:defRPr/>
            </a:lvl5pPr>
            <a:lvl6pPr marL="2743200" lvl="5" indent="-320039" algn="l">
              <a:spcBef>
                <a:spcPts val="400"/>
              </a:spcBef>
              <a:spcAft>
                <a:spcPts val="0"/>
              </a:spcAft>
              <a:buSzPts val="1440"/>
              <a:buChar char="⚫"/>
              <a:defRPr/>
            </a:lvl6pPr>
            <a:lvl7pPr marL="3200400" lvl="6" indent="-320039" algn="l">
              <a:spcBef>
                <a:spcPts val="360"/>
              </a:spcBef>
              <a:spcAft>
                <a:spcPts val="0"/>
              </a:spcAft>
              <a:buSzPts val="1440"/>
              <a:buChar char="◼"/>
              <a:defRPr/>
            </a:lvl7pPr>
            <a:lvl8pPr marL="3657600" lvl="7" indent="-342900" algn="l">
              <a:spcBef>
                <a:spcPts val="30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80" name="Google Shape;80;p11"/>
          <p:cNvSpPr txBox="1">
            <a:spLocks noGrp="1"/>
          </p:cNvSpPr>
          <p:nvPr>
            <p:ph type="dt" idx="10"/>
          </p:nvPr>
        </p:nvSpPr>
        <p:spPr>
          <a:xfrm>
            <a:off x="4245936" y="6557946"/>
            <a:ext cx="2002464" cy="226902"/>
          </a:xfrm>
          <a:prstGeom prst="rect">
            <a:avLst/>
          </a:prstGeom>
          <a:noFill/>
          <a:ln>
            <a:noFill/>
          </a:ln>
        </p:spPr>
        <p:txBody>
          <a:bodyPr spcFirstLastPara="1" wrap="square" lIns="91425" tIns="0" rIns="91425" bIns="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1" name="Google Shape;81;p11"/>
          <p:cNvSpPr txBox="1">
            <a:spLocks noGrp="1"/>
          </p:cNvSpPr>
          <p:nvPr>
            <p:ph type="ftr" idx="11"/>
          </p:nvPr>
        </p:nvSpPr>
        <p:spPr>
          <a:xfrm>
            <a:off x="457200" y="6557946"/>
            <a:ext cx="3657600" cy="228600"/>
          </a:xfrm>
          <a:prstGeom prst="rect">
            <a:avLst/>
          </a:prstGeom>
          <a:noFill/>
          <a:ln>
            <a:noFill/>
          </a:ln>
        </p:spPr>
        <p:txBody>
          <a:bodyPr spcFirstLastPara="1" wrap="square" lIns="91425" tIns="0" rIns="91425" bIns="0" anchor="b"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11"/>
          <p:cNvSpPr txBox="1">
            <a:spLocks noGrp="1"/>
          </p:cNvSpPr>
          <p:nvPr>
            <p:ph type="sldNum" idx="12"/>
          </p:nvPr>
        </p:nvSpPr>
        <p:spPr>
          <a:xfrm>
            <a:off x="6251448" y="6556248"/>
            <a:ext cx="588336" cy="228600"/>
          </a:xfrm>
          <a:prstGeom prst="rect">
            <a:avLst/>
          </a:prstGeom>
          <a:noFill/>
          <a:ln>
            <a:noFill/>
          </a:ln>
        </p:spPr>
        <p:txBody>
          <a:bodyPr spcFirstLastPara="1" wrap="square" lIns="0" tIns="0" rIns="0" bIns="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83"/>
        <p:cNvGrpSpPr/>
        <p:nvPr/>
      </p:nvGrpSpPr>
      <p:grpSpPr>
        <a:xfrm>
          <a:off x="0" y="0"/>
          <a:ext cx="0" cy="0"/>
          <a:chOff x="0" y="0"/>
          <a:chExt cx="0" cy="0"/>
        </a:xfrm>
      </p:grpSpPr>
      <p:sp>
        <p:nvSpPr>
          <p:cNvPr id="84" name="Google Shape;84;p12"/>
          <p:cNvSpPr txBox="1">
            <a:spLocks noGrp="1"/>
          </p:cNvSpPr>
          <p:nvPr>
            <p:ph type="title"/>
          </p:nvPr>
        </p:nvSpPr>
        <p:spPr>
          <a:xfrm rot="5400000">
            <a:off x="4389437" y="2438718"/>
            <a:ext cx="5851525" cy="1524000"/>
          </a:xfrm>
          <a:prstGeom prst="rect">
            <a:avLst/>
          </a:prstGeom>
          <a:noFill/>
          <a:ln>
            <a:noFill/>
          </a:ln>
        </p:spPr>
        <p:txBody>
          <a:bodyPr spcFirstLastPara="1" wrap="square" lIns="45700" tIns="0" rIns="45700" bIns="0" anchor="t" anchorCtr="0">
            <a:normAutofit/>
          </a:bodyPr>
          <a:lstStyle>
            <a:lvl1pPr lvl="0" algn="l">
              <a:spcBef>
                <a:spcPts val="0"/>
              </a:spcBef>
              <a:spcAft>
                <a:spcPts val="0"/>
              </a:spcAft>
              <a:buClr>
                <a:srgbClr val="FEF7F0"/>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5" name="Google Shape;85;p12"/>
          <p:cNvSpPr txBox="1">
            <a:spLocks noGrp="1"/>
          </p:cNvSpPr>
          <p:nvPr>
            <p:ph type="body" idx="1"/>
          </p:nvPr>
        </p:nvSpPr>
        <p:spPr>
          <a:xfrm rot="5400000">
            <a:off x="541338" y="190505"/>
            <a:ext cx="5851525" cy="6019800"/>
          </a:xfrm>
          <a:prstGeom prst="rect">
            <a:avLst/>
          </a:prstGeom>
          <a:noFill/>
          <a:ln>
            <a:noFill/>
          </a:ln>
        </p:spPr>
        <p:txBody>
          <a:bodyPr spcFirstLastPara="1" wrap="square" lIns="91425" tIns="45700" rIns="91425" bIns="45700" anchor="t" anchorCtr="0">
            <a:normAutofit/>
          </a:bodyPr>
          <a:lstStyle>
            <a:lvl1pPr marL="457200" lvl="0" indent="-312039" algn="l">
              <a:spcBef>
                <a:spcPts val="600"/>
              </a:spcBef>
              <a:spcAft>
                <a:spcPts val="0"/>
              </a:spcAft>
              <a:buSzPts val="1314"/>
              <a:buChar char="⦿"/>
              <a:defRPr/>
            </a:lvl1pPr>
            <a:lvl2pPr marL="914400" lvl="1" indent="-320040" algn="l">
              <a:spcBef>
                <a:spcPts val="500"/>
              </a:spcBef>
              <a:spcAft>
                <a:spcPts val="0"/>
              </a:spcAft>
              <a:buSzPts val="1440"/>
              <a:buChar char="◼"/>
              <a:defRPr/>
            </a:lvl2pPr>
            <a:lvl3pPr marL="1371600" lvl="2" indent="-297180" algn="l">
              <a:spcBef>
                <a:spcPts val="400"/>
              </a:spcBef>
              <a:spcAft>
                <a:spcPts val="0"/>
              </a:spcAft>
              <a:buSzPts val="1080"/>
              <a:buChar char="🞆"/>
              <a:defRPr/>
            </a:lvl3pPr>
            <a:lvl4pPr marL="1828800" lvl="3" indent="-320039" algn="l">
              <a:spcBef>
                <a:spcPts val="360"/>
              </a:spcBef>
              <a:spcAft>
                <a:spcPts val="0"/>
              </a:spcAft>
              <a:buSzPts val="1440"/>
              <a:buChar char="⚫"/>
              <a:defRPr/>
            </a:lvl4pPr>
            <a:lvl5pPr marL="2286000" lvl="4" indent="-308610" algn="l">
              <a:spcBef>
                <a:spcPts val="400"/>
              </a:spcBef>
              <a:spcAft>
                <a:spcPts val="0"/>
              </a:spcAft>
              <a:buSzPts val="1260"/>
              <a:buChar char="◉"/>
              <a:defRPr/>
            </a:lvl5pPr>
            <a:lvl6pPr marL="2743200" lvl="5" indent="-320039" algn="l">
              <a:spcBef>
                <a:spcPts val="400"/>
              </a:spcBef>
              <a:spcAft>
                <a:spcPts val="0"/>
              </a:spcAft>
              <a:buSzPts val="1440"/>
              <a:buChar char="⚫"/>
              <a:defRPr/>
            </a:lvl6pPr>
            <a:lvl7pPr marL="3200400" lvl="6" indent="-320039" algn="l">
              <a:spcBef>
                <a:spcPts val="360"/>
              </a:spcBef>
              <a:spcAft>
                <a:spcPts val="0"/>
              </a:spcAft>
              <a:buSzPts val="1440"/>
              <a:buChar char="◼"/>
              <a:defRPr/>
            </a:lvl7pPr>
            <a:lvl8pPr marL="3657600" lvl="7" indent="-342900" algn="l">
              <a:spcBef>
                <a:spcPts val="30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86" name="Google Shape;86;p12"/>
          <p:cNvSpPr txBox="1">
            <a:spLocks noGrp="1"/>
          </p:cNvSpPr>
          <p:nvPr>
            <p:ph type="dt" idx="10"/>
          </p:nvPr>
        </p:nvSpPr>
        <p:spPr>
          <a:xfrm>
            <a:off x="4242816" y="6557946"/>
            <a:ext cx="2002464" cy="226902"/>
          </a:xfrm>
          <a:prstGeom prst="rect">
            <a:avLst/>
          </a:prstGeom>
          <a:noFill/>
          <a:ln>
            <a:noFill/>
          </a:ln>
        </p:spPr>
        <p:txBody>
          <a:bodyPr spcFirstLastPara="1" wrap="square" lIns="91425" tIns="0" rIns="91425" bIns="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7" name="Google Shape;87;p12"/>
          <p:cNvSpPr txBox="1">
            <a:spLocks noGrp="1"/>
          </p:cNvSpPr>
          <p:nvPr>
            <p:ph type="ftr" idx="11"/>
          </p:nvPr>
        </p:nvSpPr>
        <p:spPr>
          <a:xfrm>
            <a:off x="457200" y="6556248"/>
            <a:ext cx="3657600" cy="228600"/>
          </a:xfrm>
          <a:prstGeom prst="rect">
            <a:avLst/>
          </a:prstGeom>
          <a:noFill/>
          <a:ln>
            <a:noFill/>
          </a:ln>
        </p:spPr>
        <p:txBody>
          <a:bodyPr spcFirstLastPara="1" wrap="square" lIns="91425" tIns="0" rIns="91425" bIns="0" anchor="b"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8" name="Google Shape;88;p12"/>
          <p:cNvSpPr txBox="1">
            <a:spLocks noGrp="1"/>
          </p:cNvSpPr>
          <p:nvPr>
            <p:ph type="sldNum" idx="12"/>
          </p:nvPr>
        </p:nvSpPr>
        <p:spPr>
          <a:xfrm>
            <a:off x="6254496" y="6553200"/>
            <a:ext cx="588336" cy="228600"/>
          </a:xfrm>
          <a:prstGeom prst="rect">
            <a:avLst/>
          </a:prstGeom>
          <a:noFill/>
          <a:ln>
            <a:noFill/>
          </a:ln>
        </p:spPr>
        <p:txBody>
          <a:bodyPr spcFirstLastPara="1" wrap="square" lIns="0" tIns="0" rIns="0" bIns="0" anchor="b" anchorCtr="0">
            <a:noAutofit/>
          </a:bodyPr>
          <a:lstStyle>
            <a:lvl1pPr marL="0" lvl="0" indent="0" algn="r">
              <a:spcBef>
                <a:spcPts val="0"/>
              </a:spcBef>
              <a:buNone/>
              <a:defRPr sz="1100" b="0" i="0" u="none" strike="noStrike" cap="none">
                <a:solidFill>
                  <a:schemeClr val="dk2"/>
                </a:solidFill>
                <a:latin typeface="Trebuchet MS"/>
                <a:ea typeface="Trebuchet MS"/>
                <a:cs typeface="Trebuchet MS"/>
                <a:sym typeface="Trebuchet MS"/>
              </a:defRPr>
            </a:lvl1pPr>
            <a:lvl2pPr marL="0" lvl="1" indent="0" algn="r">
              <a:spcBef>
                <a:spcPts val="0"/>
              </a:spcBef>
              <a:buNone/>
              <a:defRPr sz="1100" b="0" i="0" u="none" strike="noStrike" cap="none">
                <a:solidFill>
                  <a:schemeClr val="dk2"/>
                </a:solidFill>
                <a:latin typeface="Trebuchet MS"/>
                <a:ea typeface="Trebuchet MS"/>
                <a:cs typeface="Trebuchet MS"/>
                <a:sym typeface="Trebuchet MS"/>
              </a:defRPr>
            </a:lvl2pPr>
            <a:lvl3pPr marL="0" lvl="2" indent="0" algn="r">
              <a:spcBef>
                <a:spcPts val="0"/>
              </a:spcBef>
              <a:buNone/>
              <a:defRPr sz="1100" b="0" i="0" u="none" strike="noStrike" cap="none">
                <a:solidFill>
                  <a:schemeClr val="dk2"/>
                </a:solidFill>
                <a:latin typeface="Trebuchet MS"/>
                <a:ea typeface="Trebuchet MS"/>
                <a:cs typeface="Trebuchet MS"/>
                <a:sym typeface="Trebuchet MS"/>
              </a:defRPr>
            </a:lvl3pPr>
            <a:lvl4pPr marL="0" lvl="3" indent="0" algn="r">
              <a:spcBef>
                <a:spcPts val="0"/>
              </a:spcBef>
              <a:buNone/>
              <a:defRPr sz="1100" b="0" i="0" u="none" strike="noStrike" cap="none">
                <a:solidFill>
                  <a:schemeClr val="dk2"/>
                </a:solidFill>
                <a:latin typeface="Trebuchet MS"/>
                <a:ea typeface="Trebuchet MS"/>
                <a:cs typeface="Trebuchet MS"/>
                <a:sym typeface="Trebuchet MS"/>
              </a:defRPr>
            </a:lvl4pPr>
            <a:lvl5pPr marL="0" lvl="4" indent="0" algn="r">
              <a:spcBef>
                <a:spcPts val="0"/>
              </a:spcBef>
              <a:buNone/>
              <a:defRPr sz="1100" b="0" i="0" u="none" strike="noStrike" cap="none">
                <a:solidFill>
                  <a:schemeClr val="dk2"/>
                </a:solidFill>
                <a:latin typeface="Trebuchet MS"/>
                <a:ea typeface="Trebuchet MS"/>
                <a:cs typeface="Trebuchet MS"/>
                <a:sym typeface="Trebuchet MS"/>
              </a:defRPr>
            </a:lvl5pPr>
            <a:lvl6pPr marL="0" lvl="5" indent="0" algn="r">
              <a:spcBef>
                <a:spcPts val="0"/>
              </a:spcBef>
              <a:buNone/>
              <a:defRPr sz="1100" b="0" i="0" u="none" strike="noStrike" cap="none">
                <a:solidFill>
                  <a:schemeClr val="dk2"/>
                </a:solidFill>
                <a:latin typeface="Trebuchet MS"/>
                <a:ea typeface="Trebuchet MS"/>
                <a:cs typeface="Trebuchet MS"/>
                <a:sym typeface="Trebuchet MS"/>
              </a:defRPr>
            </a:lvl6pPr>
            <a:lvl7pPr marL="0" lvl="6" indent="0" algn="r">
              <a:spcBef>
                <a:spcPts val="0"/>
              </a:spcBef>
              <a:buNone/>
              <a:defRPr sz="1100" b="0" i="0" u="none" strike="noStrike" cap="none">
                <a:solidFill>
                  <a:schemeClr val="dk2"/>
                </a:solidFill>
                <a:latin typeface="Trebuchet MS"/>
                <a:ea typeface="Trebuchet MS"/>
                <a:cs typeface="Trebuchet MS"/>
                <a:sym typeface="Trebuchet MS"/>
              </a:defRPr>
            </a:lvl7pPr>
            <a:lvl8pPr marL="0" lvl="7" indent="0" algn="r">
              <a:spcBef>
                <a:spcPts val="0"/>
              </a:spcBef>
              <a:buNone/>
              <a:defRPr sz="1100" b="0" i="0" u="none" strike="noStrike" cap="none">
                <a:solidFill>
                  <a:schemeClr val="dk2"/>
                </a:solidFill>
                <a:latin typeface="Trebuchet MS"/>
                <a:ea typeface="Trebuchet MS"/>
                <a:cs typeface="Trebuchet MS"/>
                <a:sym typeface="Trebuchet MS"/>
              </a:defRPr>
            </a:lvl8pPr>
            <a:lvl9pPr marL="0" lvl="8" indent="0" algn="r">
              <a:spcBef>
                <a:spcPts val="0"/>
              </a:spcBef>
              <a:buNone/>
              <a:defRPr sz="1100" b="0" i="0" u="none" strike="noStrike" cap="none">
                <a:solidFill>
                  <a:schemeClr val="dk2"/>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1"/>
          <p:cNvSpPr/>
          <p:nvPr/>
        </p:nvSpPr>
        <p:spPr>
          <a:xfrm flipH="1">
            <a:off x="8153400" y="0"/>
            <a:ext cx="990600" cy="6858000"/>
          </a:xfrm>
          <a:prstGeom prst="rect">
            <a:avLst/>
          </a:prstGeom>
          <a:blipFill rotWithShape="1">
            <a:blip r:embed="rId13">
              <a:alphaModFix amt="43000"/>
            </a:blip>
            <a:tile tx="0" ty="0" sx="50000" sy="50000" flip="none" algn="tl"/>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Trebuchet MS"/>
              <a:ea typeface="Trebuchet MS"/>
              <a:cs typeface="Trebuchet MS"/>
              <a:sym typeface="Trebuchet MS"/>
            </a:endParaRPr>
          </a:p>
        </p:txBody>
      </p:sp>
      <p:sp>
        <p:nvSpPr>
          <p:cNvPr id="11" name="Google Shape;11;p1"/>
          <p:cNvSpPr txBox="1">
            <a:spLocks noGrp="1"/>
          </p:cNvSpPr>
          <p:nvPr>
            <p:ph type="title"/>
          </p:nvPr>
        </p:nvSpPr>
        <p:spPr>
          <a:xfrm>
            <a:off x="457200" y="320040"/>
            <a:ext cx="7239000" cy="1143000"/>
          </a:xfrm>
          <a:prstGeom prst="rect">
            <a:avLst/>
          </a:prstGeom>
          <a:noFill/>
          <a:ln>
            <a:noFill/>
          </a:ln>
        </p:spPr>
        <p:txBody>
          <a:bodyPr spcFirstLastPara="1" wrap="square" lIns="45700" tIns="0" rIns="45700" bIns="0" anchor="b" anchorCtr="0">
            <a:normAutofit/>
          </a:bodyPr>
          <a:lstStyle>
            <a:lvl1pPr marR="0" lvl="0" algn="l" rtl="0">
              <a:spcBef>
                <a:spcPts val="0"/>
              </a:spcBef>
              <a:spcAft>
                <a:spcPts val="0"/>
              </a:spcAft>
              <a:buClr>
                <a:srgbClr val="FEF7F0"/>
              </a:buClr>
              <a:buSzPts val="3800"/>
              <a:buFont typeface="Trebuchet MS"/>
              <a:buNone/>
              <a:defRPr sz="3800" b="1" i="0" u="none" strike="noStrike" cap="none">
                <a:solidFill>
                  <a:srgbClr val="FEF7F0"/>
                </a:solidFill>
                <a:latin typeface="Trebuchet MS"/>
                <a:ea typeface="Trebuchet MS"/>
                <a:cs typeface="Trebuchet MS"/>
                <a:sym typeface="Trebuchet MS"/>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2" name="Google Shape;12;p1"/>
          <p:cNvSpPr txBox="1">
            <a:spLocks noGrp="1"/>
          </p:cNvSpPr>
          <p:nvPr>
            <p:ph type="body" idx="1"/>
          </p:nvPr>
        </p:nvSpPr>
        <p:spPr>
          <a:xfrm>
            <a:off x="457200" y="1609416"/>
            <a:ext cx="7239000" cy="4846320"/>
          </a:xfrm>
          <a:prstGeom prst="rect">
            <a:avLst/>
          </a:prstGeom>
          <a:noFill/>
          <a:ln>
            <a:noFill/>
          </a:ln>
        </p:spPr>
        <p:txBody>
          <a:bodyPr spcFirstLastPara="1" wrap="square" lIns="91425" tIns="45700" rIns="91425" bIns="45700" anchor="t" anchorCtr="0">
            <a:normAutofit/>
          </a:bodyPr>
          <a:lstStyle>
            <a:lvl1pPr marL="457200" marR="0" lvl="0" indent="-349123" algn="l" rtl="0">
              <a:spcBef>
                <a:spcPts val="600"/>
              </a:spcBef>
              <a:spcAft>
                <a:spcPts val="0"/>
              </a:spcAft>
              <a:buClr>
                <a:schemeClr val="dk2"/>
              </a:buClr>
              <a:buSzPts val="1898"/>
              <a:buFont typeface="Noto Sans Symbols"/>
              <a:buChar char="⦿"/>
              <a:defRPr sz="2600" b="0" i="0" u="none" strike="noStrike" cap="none">
                <a:solidFill>
                  <a:schemeClr val="dk1"/>
                </a:solidFill>
                <a:latin typeface="Trebuchet MS"/>
                <a:ea typeface="Trebuchet MS"/>
                <a:cs typeface="Trebuchet MS"/>
                <a:sym typeface="Trebuchet MS"/>
              </a:defRPr>
            </a:lvl1pPr>
            <a:lvl2pPr marL="914400" marR="0" lvl="1" indent="-345440" algn="l" rtl="0">
              <a:spcBef>
                <a:spcPts val="500"/>
              </a:spcBef>
              <a:spcAft>
                <a:spcPts val="0"/>
              </a:spcAft>
              <a:buClr>
                <a:schemeClr val="accent4"/>
              </a:buClr>
              <a:buSzPts val="1840"/>
              <a:buFont typeface="Noto Sans Symbols"/>
              <a:buChar char="◼"/>
              <a:defRPr sz="2300" b="0" i="0" u="none" strike="noStrike" cap="none">
                <a:solidFill>
                  <a:srgbClr val="6C6C6C"/>
                </a:solidFill>
                <a:latin typeface="Trebuchet MS"/>
                <a:ea typeface="Trebuchet MS"/>
                <a:cs typeface="Trebuchet MS"/>
                <a:sym typeface="Trebuchet MS"/>
              </a:defRPr>
            </a:lvl2pPr>
            <a:lvl3pPr marL="1371600" marR="0" lvl="2" indent="-304800" algn="l" rtl="0">
              <a:spcBef>
                <a:spcPts val="400"/>
              </a:spcBef>
              <a:spcAft>
                <a:spcPts val="0"/>
              </a:spcAft>
              <a:buClr>
                <a:schemeClr val="accent4"/>
              </a:buClr>
              <a:buSzPts val="1200"/>
              <a:buFont typeface="Noto Sans Symbols"/>
              <a:buChar char="🞆"/>
              <a:defRPr sz="2000" b="0" i="0" u="none" strike="noStrike" cap="none">
                <a:solidFill>
                  <a:schemeClr val="dk1"/>
                </a:solidFill>
                <a:latin typeface="Trebuchet MS"/>
                <a:ea typeface="Trebuchet MS"/>
                <a:cs typeface="Trebuchet MS"/>
                <a:sym typeface="Trebuchet MS"/>
              </a:defRPr>
            </a:lvl3pPr>
            <a:lvl4pPr marL="1828800" marR="0" lvl="3" indent="-330200" algn="l" rtl="0">
              <a:spcBef>
                <a:spcPts val="400"/>
              </a:spcBef>
              <a:spcAft>
                <a:spcPts val="0"/>
              </a:spcAft>
              <a:buClr>
                <a:schemeClr val="accent4"/>
              </a:buClr>
              <a:buSzPts val="1600"/>
              <a:buFont typeface="Noto Sans Symbols"/>
              <a:buChar char="⚫"/>
              <a:defRPr sz="2000" b="0" i="0" u="none" strike="noStrike" cap="none">
                <a:solidFill>
                  <a:srgbClr val="6C6C6C"/>
                </a:solidFill>
                <a:latin typeface="Trebuchet MS"/>
                <a:ea typeface="Trebuchet MS"/>
                <a:cs typeface="Trebuchet MS"/>
                <a:sym typeface="Trebuchet MS"/>
              </a:defRPr>
            </a:lvl4pPr>
            <a:lvl5pPr marL="2286000" marR="0" lvl="4" indent="-308610" algn="l" rtl="0">
              <a:spcBef>
                <a:spcPts val="400"/>
              </a:spcBef>
              <a:spcAft>
                <a:spcPts val="0"/>
              </a:spcAft>
              <a:buClr>
                <a:schemeClr val="accent4"/>
              </a:buClr>
              <a:buSzPts val="1260"/>
              <a:buFont typeface="Noto Sans Symbols"/>
              <a:buChar char="◉"/>
              <a:defRPr sz="1800" b="0" i="0" u="none" strike="noStrike" cap="none">
                <a:solidFill>
                  <a:schemeClr val="dk1"/>
                </a:solidFill>
                <a:latin typeface="Trebuchet MS"/>
                <a:ea typeface="Trebuchet MS"/>
                <a:cs typeface="Trebuchet MS"/>
                <a:sym typeface="Trebuchet MS"/>
              </a:defRPr>
            </a:lvl5pPr>
            <a:lvl6pPr marL="2743200" marR="0" lvl="5" indent="-320039" algn="l" rtl="0">
              <a:spcBef>
                <a:spcPts val="400"/>
              </a:spcBef>
              <a:spcAft>
                <a:spcPts val="0"/>
              </a:spcAft>
              <a:buClr>
                <a:schemeClr val="accent4"/>
              </a:buClr>
              <a:buSzPts val="1440"/>
              <a:buFont typeface="Noto Sans Symbols"/>
              <a:buChar char="⚫"/>
              <a:defRPr sz="1800" b="0" i="0" u="none" strike="noStrike" cap="none">
                <a:solidFill>
                  <a:srgbClr val="6C6C6C"/>
                </a:solidFill>
                <a:latin typeface="Trebuchet MS"/>
                <a:ea typeface="Trebuchet MS"/>
                <a:cs typeface="Trebuchet MS"/>
                <a:sym typeface="Trebuchet MS"/>
              </a:defRPr>
            </a:lvl6pPr>
            <a:lvl7pPr marL="3200400" marR="0" lvl="6" indent="-309879" algn="l" rtl="0">
              <a:spcBef>
                <a:spcPts val="320"/>
              </a:spcBef>
              <a:spcAft>
                <a:spcPts val="0"/>
              </a:spcAft>
              <a:buClr>
                <a:schemeClr val="accent4"/>
              </a:buClr>
              <a:buSzPts val="1280"/>
              <a:buFont typeface="Noto Sans Symbols"/>
              <a:buChar char="◼"/>
              <a:defRPr sz="1600" b="0" i="0" u="none" strike="noStrike" cap="none">
                <a:solidFill>
                  <a:schemeClr val="dk1"/>
                </a:solidFill>
                <a:latin typeface="Trebuchet MS"/>
                <a:ea typeface="Trebuchet MS"/>
                <a:cs typeface="Trebuchet MS"/>
                <a:sym typeface="Trebuchet MS"/>
              </a:defRPr>
            </a:lvl7pPr>
            <a:lvl8pPr marL="3657600" marR="0" lvl="7" indent="-330200" algn="l" rtl="0">
              <a:spcBef>
                <a:spcPts val="300"/>
              </a:spcBef>
              <a:spcAft>
                <a:spcPts val="0"/>
              </a:spcAft>
              <a:buClr>
                <a:schemeClr val="accent4"/>
              </a:buClr>
              <a:buSzPts val="1600"/>
              <a:buFont typeface="Trebuchet MS"/>
              <a:buChar char="•"/>
              <a:defRPr sz="1600" b="0" i="0" u="none" strike="noStrike" cap="none">
                <a:solidFill>
                  <a:srgbClr val="6C6C6C"/>
                </a:solidFill>
                <a:latin typeface="Trebuchet MS"/>
                <a:ea typeface="Trebuchet MS"/>
                <a:cs typeface="Trebuchet MS"/>
                <a:sym typeface="Trebuchet MS"/>
              </a:defRPr>
            </a:lvl8pPr>
            <a:lvl9pPr marL="4114800" marR="0" lvl="8" indent="-317500" algn="l" rtl="0">
              <a:spcBef>
                <a:spcPts val="280"/>
              </a:spcBef>
              <a:spcAft>
                <a:spcPts val="0"/>
              </a:spcAft>
              <a:buClr>
                <a:schemeClr val="accent4"/>
              </a:buClr>
              <a:buSzPts val="1400"/>
              <a:buFont typeface="Noto Sans Symbols"/>
              <a:buChar char="▪"/>
              <a:defRPr sz="1400" b="0" i="0" u="none" strike="noStrike" cap="none">
                <a:solidFill>
                  <a:schemeClr val="dk1"/>
                </a:solidFill>
                <a:latin typeface="Trebuchet MS"/>
                <a:ea typeface="Trebuchet MS"/>
                <a:cs typeface="Trebuchet MS"/>
                <a:sym typeface="Trebuchet MS"/>
              </a:defRPr>
            </a:lvl9pPr>
          </a:lstStyle>
          <a:p>
            <a:endParaRPr/>
          </a:p>
        </p:txBody>
      </p:sp>
      <p:sp>
        <p:nvSpPr>
          <p:cNvPr id="13" name="Google Shape;13;p1"/>
          <p:cNvSpPr txBox="1">
            <a:spLocks noGrp="1"/>
          </p:cNvSpPr>
          <p:nvPr>
            <p:ph type="dt" idx="10"/>
          </p:nvPr>
        </p:nvSpPr>
        <p:spPr>
          <a:xfrm>
            <a:off x="4245936" y="6557946"/>
            <a:ext cx="2002464" cy="226902"/>
          </a:xfrm>
          <a:prstGeom prst="rect">
            <a:avLst/>
          </a:prstGeom>
          <a:noFill/>
          <a:ln>
            <a:noFill/>
          </a:ln>
        </p:spPr>
        <p:txBody>
          <a:bodyPr spcFirstLastPara="1" wrap="square" lIns="91425" tIns="0" rIns="91425" bIns="0" anchor="b" anchorCtr="0">
            <a:noAutofit/>
          </a:bodyPr>
          <a:lstStyle>
            <a:lvl1pPr marR="0" lvl="0" algn="l" rtl="0">
              <a:spcBef>
                <a:spcPts val="0"/>
              </a:spcBef>
              <a:spcAft>
                <a:spcPts val="0"/>
              </a:spcAft>
              <a:buSzPts val="1400"/>
              <a:buNone/>
              <a:defRPr sz="1000" b="0" i="0" u="none" strike="noStrike" cap="none">
                <a:solidFill>
                  <a:schemeClr val="dk2"/>
                </a:solidFill>
                <a:latin typeface="Trebuchet MS"/>
                <a:ea typeface="Trebuchet MS"/>
                <a:cs typeface="Trebuchet MS"/>
                <a:sym typeface="Trebuchet MS"/>
              </a:defRPr>
            </a:lvl1pPr>
            <a:lvl2pPr marR="0" lvl="1"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2pPr>
            <a:lvl3pPr marR="0" lvl="2"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3pPr>
            <a:lvl4pPr marR="0" lvl="3"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4pPr>
            <a:lvl5pPr marR="0" lvl="4"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5pPr>
            <a:lvl6pPr marR="0" lvl="5"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6pPr>
            <a:lvl7pPr marR="0" lvl="6"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7pPr>
            <a:lvl8pPr marR="0" lvl="7"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8pPr>
            <a:lvl9pPr marR="0" lvl="8"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9pPr>
          </a:lstStyle>
          <a:p>
            <a:endParaRPr/>
          </a:p>
        </p:txBody>
      </p:sp>
      <p:sp>
        <p:nvSpPr>
          <p:cNvPr id="14" name="Google Shape;14;p1"/>
          <p:cNvSpPr txBox="1">
            <a:spLocks noGrp="1"/>
          </p:cNvSpPr>
          <p:nvPr>
            <p:ph type="ftr" idx="11"/>
          </p:nvPr>
        </p:nvSpPr>
        <p:spPr>
          <a:xfrm>
            <a:off x="457200" y="6557946"/>
            <a:ext cx="3657600" cy="228600"/>
          </a:xfrm>
          <a:prstGeom prst="rect">
            <a:avLst/>
          </a:prstGeom>
          <a:noFill/>
          <a:ln>
            <a:noFill/>
          </a:ln>
        </p:spPr>
        <p:txBody>
          <a:bodyPr spcFirstLastPara="1" wrap="square" lIns="91425" tIns="0" rIns="91425" bIns="0" anchor="b" anchorCtr="0">
            <a:noAutofit/>
          </a:bodyPr>
          <a:lstStyle>
            <a:lvl1pPr marR="0" lvl="0" algn="r" rtl="0">
              <a:spcBef>
                <a:spcPts val="0"/>
              </a:spcBef>
              <a:spcAft>
                <a:spcPts val="0"/>
              </a:spcAft>
              <a:buSzPts val="1400"/>
              <a:buNone/>
              <a:defRPr sz="1000" b="0" i="0" u="none" strike="noStrike" cap="none">
                <a:solidFill>
                  <a:schemeClr val="dk2"/>
                </a:solidFill>
                <a:latin typeface="Trebuchet MS"/>
                <a:ea typeface="Trebuchet MS"/>
                <a:cs typeface="Trebuchet MS"/>
                <a:sym typeface="Trebuchet MS"/>
              </a:defRPr>
            </a:lvl1pPr>
            <a:lvl2pPr marR="0" lvl="1"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2pPr>
            <a:lvl3pPr marR="0" lvl="2"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3pPr>
            <a:lvl4pPr marR="0" lvl="3"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4pPr>
            <a:lvl5pPr marR="0" lvl="4"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5pPr>
            <a:lvl6pPr marR="0" lvl="5"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6pPr>
            <a:lvl7pPr marR="0" lvl="6"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7pPr>
            <a:lvl8pPr marR="0" lvl="7"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8pPr>
            <a:lvl9pPr marR="0" lvl="8"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9pPr>
          </a:lstStyle>
          <a:p>
            <a:endParaRPr/>
          </a:p>
        </p:txBody>
      </p:sp>
      <p:sp>
        <p:nvSpPr>
          <p:cNvPr id="15" name="Google Shape;15;p1"/>
          <p:cNvSpPr txBox="1">
            <a:spLocks noGrp="1"/>
          </p:cNvSpPr>
          <p:nvPr>
            <p:ph type="sldNum" idx="12"/>
          </p:nvPr>
        </p:nvSpPr>
        <p:spPr>
          <a:xfrm>
            <a:off x="6251448" y="6556248"/>
            <a:ext cx="588336" cy="228600"/>
          </a:xfrm>
          <a:prstGeom prst="rect">
            <a:avLst/>
          </a:prstGeom>
          <a:noFill/>
          <a:ln>
            <a:noFill/>
          </a:ln>
        </p:spPr>
        <p:txBody>
          <a:bodyPr spcFirstLastPara="1" wrap="square" lIns="0" tIns="0" rIns="0" bIns="0" anchor="b" anchorCtr="0">
            <a:noAutofit/>
          </a:bodyPr>
          <a:lstStyle>
            <a:lvl1pPr marL="0" marR="0" lvl="0" indent="0" algn="r" rtl="0">
              <a:spcBef>
                <a:spcPts val="0"/>
              </a:spcBef>
              <a:buNone/>
              <a:defRPr sz="1100" b="0" i="0" u="none" strike="noStrike" cap="none">
                <a:solidFill>
                  <a:schemeClr val="dk2"/>
                </a:solidFill>
                <a:latin typeface="Trebuchet MS"/>
                <a:ea typeface="Trebuchet MS"/>
                <a:cs typeface="Trebuchet MS"/>
                <a:sym typeface="Trebuchet MS"/>
              </a:defRPr>
            </a:lvl1pPr>
            <a:lvl2pPr marL="0" marR="0" lvl="1" indent="0" algn="r" rtl="0">
              <a:spcBef>
                <a:spcPts val="0"/>
              </a:spcBef>
              <a:buNone/>
              <a:defRPr sz="1100" b="0" i="0" u="none" strike="noStrike" cap="none">
                <a:solidFill>
                  <a:schemeClr val="dk2"/>
                </a:solidFill>
                <a:latin typeface="Trebuchet MS"/>
                <a:ea typeface="Trebuchet MS"/>
                <a:cs typeface="Trebuchet MS"/>
                <a:sym typeface="Trebuchet MS"/>
              </a:defRPr>
            </a:lvl2pPr>
            <a:lvl3pPr marL="0" marR="0" lvl="2" indent="0" algn="r" rtl="0">
              <a:spcBef>
                <a:spcPts val="0"/>
              </a:spcBef>
              <a:buNone/>
              <a:defRPr sz="1100" b="0" i="0" u="none" strike="noStrike" cap="none">
                <a:solidFill>
                  <a:schemeClr val="dk2"/>
                </a:solidFill>
                <a:latin typeface="Trebuchet MS"/>
                <a:ea typeface="Trebuchet MS"/>
                <a:cs typeface="Trebuchet MS"/>
                <a:sym typeface="Trebuchet MS"/>
              </a:defRPr>
            </a:lvl3pPr>
            <a:lvl4pPr marL="0" marR="0" lvl="3" indent="0" algn="r" rtl="0">
              <a:spcBef>
                <a:spcPts val="0"/>
              </a:spcBef>
              <a:buNone/>
              <a:defRPr sz="1100" b="0" i="0" u="none" strike="noStrike" cap="none">
                <a:solidFill>
                  <a:schemeClr val="dk2"/>
                </a:solidFill>
                <a:latin typeface="Trebuchet MS"/>
                <a:ea typeface="Trebuchet MS"/>
                <a:cs typeface="Trebuchet MS"/>
                <a:sym typeface="Trebuchet MS"/>
              </a:defRPr>
            </a:lvl4pPr>
            <a:lvl5pPr marL="0" marR="0" lvl="4" indent="0" algn="r" rtl="0">
              <a:spcBef>
                <a:spcPts val="0"/>
              </a:spcBef>
              <a:buNone/>
              <a:defRPr sz="1100" b="0" i="0" u="none" strike="noStrike" cap="none">
                <a:solidFill>
                  <a:schemeClr val="dk2"/>
                </a:solidFill>
                <a:latin typeface="Trebuchet MS"/>
                <a:ea typeface="Trebuchet MS"/>
                <a:cs typeface="Trebuchet MS"/>
                <a:sym typeface="Trebuchet MS"/>
              </a:defRPr>
            </a:lvl5pPr>
            <a:lvl6pPr marL="0" marR="0" lvl="5" indent="0" algn="r" rtl="0">
              <a:spcBef>
                <a:spcPts val="0"/>
              </a:spcBef>
              <a:buNone/>
              <a:defRPr sz="1100" b="0" i="0" u="none" strike="noStrike" cap="none">
                <a:solidFill>
                  <a:schemeClr val="dk2"/>
                </a:solidFill>
                <a:latin typeface="Trebuchet MS"/>
                <a:ea typeface="Trebuchet MS"/>
                <a:cs typeface="Trebuchet MS"/>
                <a:sym typeface="Trebuchet MS"/>
              </a:defRPr>
            </a:lvl6pPr>
            <a:lvl7pPr marL="0" marR="0" lvl="6" indent="0" algn="r" rtl="0">
              <a:spcBef>
                <a:spcPts val="0"/>
              </a:spcBef>
              <a:buNone/>
              <a:defRPr sz="1100" b="0" i="0" u="none" strike="noStrike" cap="none">
                <a:solidFill>
                  <a:schemeClr val="dk2"/>
                </a:solidFill>
                <a:latin typeface="Trebuchet MS"/>
                <a:ea typeface="Trebuchet MS"/>
                <a:cs typeface="Trebuchet MS"/>
                <a:sym typeface="Trebuchet MS"/>
              </a:defRPr>
            </a:lvl7pPr>
            <a:lvl8pPr marL="0" marR="0" lvl="7" indent="0" algn="r" rtl="0">
              <a:spcBef>
                <a:spcPts val="0"/>
              </a:spcBef>
              <a:buNone/>
              <a:defRPr sz="1100" b="0" i="0" u="none" strike="noStrike" cap="none">
                <a:solidFill>
                  <a:schemeClr val="dk2"/>
                </a:solidFill>
                <a:latin typeface="Trebuchet MS"/>
                <a:ea typeface="Trebuchet MS"/>
                <a:cs typeface="Trebuchet MS"/>
                <a:sym typeface="Trebuchet MS"/>
              </a:defRPr>
            </a:lvl8pPr>
            <a:lvl9pPr marL="0" marR="0" lvl="8" indent="0" algn="r" rtl="0">
              <a:spcBef>
                <a:spcPts val="0"/>
              </a:spcBef>
              <a:buNone/>
              <a:defRPr sz="1100" b="0" i="0" u="none" strike="noStrike" cap="none">
                <a:solidFill>
                  <a:schemeClr val="dk2"/>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92"/>
        <p:cNvGrpSpPr/>
        <p:nvPr/>
      </p:nvGrpSpPr>
      <p:grpSpPr>
        <a:xfrm>
          <a:off x="0" y="0"/>
          <a:ext cx="0" cy="0"/>
          <a:chOff x="0" y="0"/>
          <a:chExt cx="0" cy="0"/>
        </a:xfrm>
      </p:grpSpPr>
      <p:sp>
        <p:nvSpPr>
          <p:cNvPr id="93" name="Google Shape;93;p13"/>
          <p:cNvSpPr txBox="1">
            <a:spLocks noGrp="1"/>
          </p:cNvSpPr>
          <p:nvPr>
            <p:ph type="ctrTitle"/>
          </p:nvPr>
        </p:nvSpPr>
        <p:spPr>
          <a:xfrm>
            <a:off x="0" y="357166"/>
            <a:ext cx="2643174" cy="3714776"/>
          </a:xfrm>
          <a:prstGeom prst="rect">
            <a:avLst/>
          </a:prstGeom>
          <a:noFill/>
          <a:ln>
            <a:noFill/>
          </a:ln>
        </p:spPr>
        <p:txBody>
          <a:bodyPr spcFirstLastPara="1" wrap="square" lIns="45700" tIns="0" rIns="45700" bIns="0" anchor="b" anchorCtr="0">
            <a:noAutofit/>
          </a:bodyPr>
          <a:lstStyle/>
          <a:p>
            <a:pPr marL="0" lvl="0" indent="0" algn="r" rtl="0">
              <a:spcBef>
                <a:spcPts val="0"/>
              </a:spcBef>
              <a:spcAft>
                <a:spcPts val="0"/>
              </a:spcAft>
              <a:buClr>
                <a:schemeClr val="dk1"/>
              </a:buClr>
              <a:buSzPts val="3600"/>
              <a:buFont typeface="Times New Roman"/>
              <a:buNone/>
            </a:pPr>
            <a:r>
              <a:rPr lang="en-US" sz="3600" dirty="0">
                <a:solidFill>
                  <a:schemeClr val="dk1"/>
                </a:solidFill>
                <a:latin typeface="Times New Roman"/>
                <a:ea typeface="Times New Roman"/>
                <a:cs typeface="Times New Roman"/>
                <a:sym typeface="Times New Roman"/>
              </a:rPr>
              <a:t>LIVING WITH CARE: THE ELDERLY PERSON</a:t>
            </a:r>
            <a:br>
              <a:rPr lang="en-US" sz="3600" dirty="0">
                <a:solidFill>
                  <a:schemeClr val="dk1"/>
                </a:solidFill>
                <a:latin typeface="Times New Roman"/>
                <a:ea typeface="Times New Roman"/>
                <a:cs typeface="Times New Roman"/>
                <a:sym typeface="Times New Roman"/>
              </a:rPr>
            </a:br>
            <a:r>
              <a:rPr lang="en-US" sz="2000" dirty="0">
                <a:solidFill>
                  <a:schemeClr val="dk1"/>
                </a:solidFill>
                <a:latin typeface="Times New Roman"/>
                <a:ea typeface="Times New Roman"/>
                <a:cs typeface="Times New Roman"/>
                <a:sym typeface="Times New Roman"/>
              </a:rPr>
              <a:t>BMHP6009</a:t>
            </a:r>
            <a:endParaRPr sz="2000" dirty="0">
              <a:solidFill>
                <a:schemeClr val="dk1"/>
              </a:solidFill>
              <a:latin typeface="Times New Roman"/>
              <a:ea typeface="Times New Roman"/>
              <a:cs typeface="Times New Roman"/>
              <a:sym typeface="Times New Roman"/>
            </a:endParaRPr>
          </a:p>
        </p:txBody>
      </p:sp>
      <p:sp>
        <p:nvSpPr>
          <p:cNvPr id="94" name="Google Shape;94;p13"/>
          <p:cNvSpPr txBox="1">
            <a:spLocks noGrp="1"/>
          </p:cNvSpPr>
          <p:nvPr>
            <p:ph type="subTitle" idx="1"/>
          </p:nvPr>
        </p:nvSpPr>
        <p:spPr>
          <a:xfrm>
            <a:off x="3786182" y="2214554"/>
            <a:ext cx="5114778" cy="928694"/>
          </a:xfrm>
          <a:prstGeom prst="rect">
            <a:avLst/>
          </a:prstGeom>
          <a:solidFill>
            <a:schemeClr val="lt1"/>
          </a:solidFill>
          <a:ln w="40000" cap="flat" cmpd="sng">
            <a:solidFill>
              <a:schemeClr val="accent1"/>
            </a:solidFill>
            <a:prstDash val="solid"/>
            <a:round/>
            <a:headEnd type="none" w="sm" len="sm"/>
            <a:tailEnd type="none" w="sm" len="sm"/>
          </a:ln>
        </p:spPr>
        <p:txBody>
          <a:bodyPr spcFirstLastPara="1" wrap="square" lIns="45700" tIns="0" rIns="45700" bIns="0" anchor="t" anchorCtr="0">
            <a:normAutofit fontScale="55000" lnSpcReduction="20000"/>
          </a:bodyPr>
          <a:lstStyle/>
          <a:p>
            <a:pPr marL="0" lvl="0" indent="0" algn="ctr" rtl="0">
              <a:spcBef>
                <a:spcPts val="0"/>
              </a:spcBef>
              <a:spcAft>
                <a:spcPts val="0"/>
              </a:spcAft>
              <a:buSzPts val="3212"/>
              <a:buNone/>
            </a:pPr>
            <a:r>
              <a:rPr lang="en-US" sz="4400" b="1" dirty="0">
                <a:solidFill>
                  <a:schemeClr val="dk1"/>
                </a:solidFill>
                <a:latin typeface="Times New Roman"/>
                <a:ea typeface="Times New Roman"/>
                <a:cs typeface="Times New Roman"/>
                <a:sym typeface="Times New Roman"/>
              </a:rPr>
              <a:t>CARE PLANNING</a:t>
            </a:r>
          </a:p>
          <a:p>
            <a:pPr marL="0" lvl="0" indent="0" algn="ctr" rtl="0">
              <a:spcBef>
                <a:spcPts val="0"/>
              </a:spcBef>
              <a:spcAft>
                <a:spcPts val="0"/>
              </a:spcAft>
              <a:buSzPts val="3212"/>
              <a:buNone/>
            </a:pPr>
            <a:r>
              <a:rPr lang="en-US" sz="4400" b="1" dirty="0" err="1">
                <a:solidFill>
                  <a:schemeClr val="dk1"/>
                </a:solidFill>
                <a:latin typeface="Times New Roman"/>
                <a:ea typeface="Times New Roman"/>
                <a:cs typeface="Times New Roman"/>
                <a:sym typeface="Times New Roman"/>
              </a:rPr>
              <a:t>Musammat</a:t>
            </a:r>
            <a:r>
              <a:rPr lang="en-US" sz="4400" b="1" dirty="0">
                <a:solidFill>
                  <a:schemeClr val="dk1"/>
                </a:solidFill>
                <a:latin typeface="Times New Roman"/>
                <a:ea typeface="Times New Roman"/>
                <a:cs typeface="Times New Roman"/>
                <a:sym typeface="Times New Roman"/>
              </a:rPr>
              <a:t> Khaleda Begum</a:t>
            </a:r>
          </a:p>
          <a:p>
            <a:pPr marL="0" lvl="0" indent="0" algn="ctr" rtl="0">
              <a:spcBef>
                <a:spcPts val="0"/>
              </a:spcBef>
              <a:spcAft>
                <a:spcPts val="0"/>
              </a:spcAft>
              <a:buSzPts val="3212"/>
              <a:buNone/>
            </a:pPr>
            <a:r>
              <a:rPr lang="en-US" sz="4400" b="1" dirty="0">
                <a:solidFill>
                  <a:schemeClr val="dk1"/>
                </a:solidFill>
                <a:latin typeface="Times New Roman"/>
                <a:ea typeface="Times New Roman"/>
                <a:cs typeface="Times New Roman"/>
                <a:sym typeface="Times New Roman"/>
              </a:rPr>
              <a:t>1714938</a:t>
            </a:r>
            <a:endParaRPr sz="4400" b="1" dirty="0">
              <a:solidFill>
                <a:schemeClr val="dk1"/>
              </a:solidFill>
              <a:latin typeface="Times New Roman"/>
              <a:ea typeface="Times New Roman"/>
              <a:cs typeface="Times New Roman"/>
              <a:sym typeface="Times New Roman"/>
            </a:endParaRPr>
          </a:p>
          <a:p>
            <a:pPr marL="0" lvl="0" indent="0" algn="r" rtl="0">
              <a:spcBef>
                <a:spcPts val="600"/>
              </a:spcBef>
              <a:spcAft>
                <a:spcPts val="0"/>
              </a:spcAft>
              <a:buSzPts val="3212"/>
              <a:buNone/>
            </a:pPr>
            <a:endParaRPr sz="4400" dirty="0">
              <a:solidFill>
                <a:schemeClr val="dk1"/>
              </a:solidFill>
              <a:latin typeface="Times New Roman"/>
              <a:ea typeface="Times New Roman"/>
              <a:cs typeface="Times New Roman"/>
              <a:sym typeface="Times New Roman"/>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9"/>
        <p:cNvGrpSpPr/>
        <p:nvPr/>
      </p:nvGrpSpPr>
      <p:grpSpPr>
        <a:xfrm>
          <a:off x="0" y="0"/>
          <a:ext cx="0" cy="0"/>
          <a:chOff x="0" y="0"/>
          <a:chExt cx="0" cy="0"/>
        </a:xfrm>
      </p:grpSpPr>
      <p:sp>
        <p:nvSpPr>
          <p:cNvPr id="100" name="Google Shape;100;p14"/>
          <p:cNvSpPr txBox="1">
            <a:spLocks noGrp="1"/>
          </p:cNvSpPr>
          <p:nvPr>
            <p:ph type="title"/>
          </p:nvPr>
        </p:nvSpPr>
        <p:spPr>
          <a:xfrm>
            <a:off x="457200" y="320040"/>
            <a:ext cx="7239000" cy="1143000"/>
          </a:xfrm>
          <a:prstGeom prst="rect">
            <a:avLst/>
          </a:prstGeom>
          <a:noFill/>
          <a:ln>
            <a:noFill/>
          </a:ln>
        </p:spPr>
        <p:txBody>
          <a:bodyPr spcFirstLastPara="1" wrap="square" lIns="45700" tIns="0" rIns="45700" bIns="0" anchor="b" anchorCtr="0">
            <a:normAutofit/>
          </a:bodyPr>
          <a:lstStyle/>
          <a:p>
            <a:pPr marL="0" lvl="0" indent="0" algn="l" rtl="0">
              <a:spcBef>
                <a:spcPts val="0"/>
              </a:spcBef>
              <a:spcAft>
                <a:spcPts val="0"/>
              </a:spcAft>
              <a:buClr>
                <a:schemeClr val="dk1"/>
              </a:buClr>
              <a:buSzPts val="4000"/>
              <a:buFont typeface="Times New Roman"/>
              <a:buNone/>
            </a:pPr>
            <a:r>
              <a:rPr lang="en-US" sz="4000">
                <a:solidFill>
                  <a:schemeClr val="dk1"/>
                </a:solidFill>
                <a:latin typeface="Times New Roman"/>
                <a:ea typeface="Times New Roman"/>
                <a:cs typeface="Times New Roman"/>
                <a:sym typeface="Times New Roman"/>
              </a:rPr>
              <a:t>INTRODUCTION</a:t>
            </a:r>
            <a:endParaRPr sz="4000">
              <a:solidFill>
                <a:schemeClr val="dk1"/>
              </a:solidFill>
              <a:latin typeface="Times New Roman"/>
              <a:ea typeface="Times New Roman"/>
              <a:cs typeface="Times New Roman"/>
              <a:sym typeface="Times New Roman"/>
            </a:endParaRPr>
          </a:p>
        </p:txBody>
      </p:sp>
      <p:sp>
        <p:nvSpPr>
          <p:cNvPr id="101" name="Google Shape;101;p14"/>
          <p:cNvSpPr txBox="1">
            <a:spLocks noGrp="1"/>
          </p:cNvSpPr>
          <p:nvPr>
            <p:ph type="body" idx="1"/>
          </p:nvPr>
        </p:nvSpPr>
        <p:spPr>
          <a:xfrm>
            <a:off x="457200" y="1609416"/>
            <a:ext cx="5614998" cy="4605666"/>
          </a:xfrm>
          <a:prstGeom prst="rect">
            <a:avLst/>
          </a:prstGeom>
          <a:noFill/>
          <a:ln>
            <a:noFill/>
          </a:ln>
        </p:spPr>
        <p:txBody>
          <a:bodyPr spcFirstLastPara="1" wrap="square" lIns="91425" tIns="45700" rIns="91425" bIns="45700" anchor="t" anchorCtr="0">
            <a:normAutofit fontScale="92500" lnSpcReduction="10000"/>
          </a:bodyPr>
          <a:lstStyle/>
          <a:p>
            <a:pPr marL="274320" lvl="0" indent="-274320" algn="just" rtl="0">
              <a:spcBef>
                <a:spcPts val="0"/>
              </a:spcBef>
              <a:spcAft>
                <a:spcPts val="0"/>
              </a:spcAft>
              <a:buSzPct val="72999"/>
              <a:buNone/>
            </a:pPr>
            <a:r>
              <a:rPr lang="en-US">
                <a:solidFill>
                  <a:schemeClr val="dk1"/>
                </a:solidFill>
                <a:latin typeface="Times New Roman"/>
                <a:ea typeface="Times New Roman"/>
                <a:cs typeface="Times New Roman"/>
                <a:sym typeface="Times New Roman"/>
              </a:rPr>
              <a:t> It is true and universally acknowledged that ageing parsons in today's world however suffered a lot with their own destiny. </a:t>
            </a:r>
            <a:endParaRPr>
              <a:solidFill>
                <a:schemeClr val="dk1"/>
              </a:solidFill>
              <a:latin typeface="Times New Roman"/>
              <a:ea typeface="Times New Roman"/>
              <a:cs typeface="Times New Roman"/>
              <a:sym typeface="Times New Roman"/>
            </a:endParaRPr>
          </a:p>
          <a:p>
            <a:pPr marL="274320" lvl="0" indent="-274320" algn="just" rtl="0">
              <a:spcBef>
                <a:spcPts val="600"/>
              </a:spcBef>
              <a:spcAft>
                <a:spcPts val="0"/>
              </a:spcAft>
              <a:buSzPct val="72999"/>
              <a:buNone/>
            </a:pPr>
            <a:r>
              <a:rPr lang="en-US">
                <a:solidFill>
                  <a:schemeClr val="dk1"/>
                </a:solidFill>
                <a:latin typeface="Times New Roman"/>
                <a:ea typeface="Times New Roman"/>
                <a:cs typeface="Times New Roman"/>
                <a:sym typeface="Times New Roman"/>
              </a:rPr>
              <a:t>The philosophical implication of civil society lost the definition of the word ‘Caring’ as it means a lot for an aged person. </a:t>
            </a:r>
            <a:endParaRPr>
              <a:solidFill>
                <a:schemeClr val="dk1"/>
              </a:solidFill>
              <a:latin typeface="Times New Roman"/>
              <a:ea typeface="Times New Roman"/>
              <a:cs typeface="Times New Roman"/>
              <a:sym typeface="Times New Roman"/>
            </a:endParaRPr>
          </a:p>
          <a:p>
            <a:pPr marL="274320" lvl="0" indent="-274320" algn="just" rtl="0">
              <a:spcBef>
                <a:spcPts val="600"/>
              </a:spcBef>
              <a:spcAft>
                <a:spcPts val="0"/>
              </a:spcAft>
              <a:buSzPct val="72999"/>
              <a:buNone/>
            </a:pPr>
            <a:r>
              <a:rPr lang="en-US">
                <a:solidFill>
                  <a:schemeClr val="dk1"/>
                </a:solidFill>
                <a:latin typeface="Times New Roman"/>
                <a:ea typeface="Times New Roman"/>
                <a:cs typeface="Times New Roman"/>
                <a:sym typeface="Times New Roman"/>
              </a:rPr>
              <a:t>There is a primary requirement of special needs which need to be provided to these individuals to fulfill basic criteria of living in this world (Forsyth </a:t>
            </a:r>
            <a:r>
              <a:rPr lang="en-US" i="1">
                <a:solidFill>
                  <a:schemeClr val="dk1"/>
                </a:solidFill>
                <a:latin typeface="Times New Roman"/>
                <a:ea typeface="Times New Roman"/>
                <a:cs typeface="Times New Roman"/>
                <a:sym typeface="Times New Roman"/>
              </a:rPr>
              <a:t>et al. </a:t>
            </a:r>
            <a:r>
              <a:rPr lang="en-US">
                <a:solidFill>
                  <a:schemeClr val="dk1"/>
                </a:solidFill>
                <a:latin typeface="Times New Roman"/>
                <a:ea typeface="Times New Roman"/>
                <a:cs typeface="Times New Roman"/>
                <a:sym typeface="Times New Roman"/>
              </a:rPr>
              <a:t>2019, p. 171). </a:t>
            </a:r>
            <a:endParaRPr/>
          </a:p>
          <a:p>
            <a:pPr marL="274320" lvl="0" indent="-162836" algn="l" rtl="0">
              <a:spcBef>
                <a:spcPts val="600"/>
              </a:spcBef>
              <a:spcAft>
                <a:spcPts val="0"/>
              </a:spcAft>
              <a:buSzPct val="72999"/>
              <a:buNone/>
            </a:pPr>
            <a:endParaRPr>
              <a:solidFill>
                <a:schemeClr val="dk1"/>
              </a:solidFill>
            </a:endParaRPr>
          </a:p>
        </p:txBody>
      </p:sp>
      <p:pic>
        <p:nvPicPr>
          <p:cNvPr id="102" name="Google Shape;102;p14"/>
          <p:cNvPicPr preferRelativeResize="0"/>
          <p:nvPr/>
        </p:nvPicPr>
        <p:blipFill rotWithShape="1">
          <a:blip r:embed="rId3">
            <a:alphaModFix/>
          </a:blip>
          <a:srcRect/>
          <a:stretch/>
        </p:blipFill>
        <p:spPr>
          <a:xfrm>
            <a:off x="6357950" y="1643050"/>
            <a:ext cx="2390775" cy="464347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sp>
        <p:nvSpPr>
          <p:cNvPr id="108" name="Google Shape;108;p15"/>
          <p:cNvSpPr txBox="1">
            <a:spLocks noGrp="1"/>
          </p:cNvSpPr>
          <p:nvPr>
            <p:ph type="title"/>
          </p:nvPr>
        </p:nvSpPr>
        <p:spPr>
          <a:xfrm>
            <a:off x="457200" y="320040"/>
            <a:ext cx="7239000" cy="751506"/>
          </a:xfrm>
          <a:prstGeom prst="rect">
            <a:avLst/>
          </a:prstGeom>
          <a:noFill/>
          <a:ln>
            <a:noFill/>
          </a:ln>
        </p:spPr>
        <p:txBody>
          <a:bodyPr spcFirstLastPara="1" wrap="square" lIns="45700" tIns="0" rIns="45700" bIns="0" anchor="b" anchorCtr="0">
            <a:normAutofit/>
          </a:bodyPr>
          <a:lstStyle/>
          <a:p>
            <a:pPr marL="0" lvl="0" indent="0" algn="l" rtl="0">
              <a:spcBef>
                <a:spcPts val="0"/>
              </a:spcBef>
              <a:spcAft>
                <a:spcPts val="0"/>
              </a:spcAft>
              <a:buClr>
                <a:schemeClr val="dk1"/>
              </a:buClr>
              <a:buSzPts val="4400"/>
              <a:buFont typeface="Times New Roman"/>
              <a:buNone/>
            </a:pPr>
            <a:r>
              <a:rPr lang="en-GB" sz="2400" dirty="0">
                <a:solidFill>
                  <a:schemeClr val="dk1"/>
                </a:solidFill>
              </a:rPr>
              <a:t>This is a care plan for </a:t>
            </a:r>
            <a:r>
              <a:rPr lang="en-GB" sz="2400" dirty="0" err="1">
                <a:solidFill>
                  <a:schemeClr val="dk1"/>
                </a:solidFill>
              </a:rPr>
              <a:t>Rojina</a:t>
            </a:r>
            <a:r>
              <a:rPr lang="en-GB" sz="2400" dirty="0">
                <a:solidFill>
                  <a:schemeClr val="dk1"/>
                </a:solidFill>
              </a:rPr>
              <a:t> Bibi. Her health issue and list of medication has been included</a:t>
            </a:r>
            <a:endParaRPr sz="2400" dirty="0">
              <a:solidFill>
                <a:schemeClr val="dk1"/>
              </a:solidFill>
            </a:endParaRPr>
          </a:p>
        </p:txBody>
      </p:sp>
      <p:sp>
        <p:nvSpPr>
          <p:cNvPr id="3" name="Text Placeholder 2">
            <a:extLst>
              <a:ext uri="{FF2B5EF4-FFF2-40B4-BE49-F238E27FC236}">
                <a16:creationId xmlns:a16="http://schemas.microsoft.com/office/drawing/2014/main" id="{397CF6DD-E18B-43B7-9D37-B6B89ABAF955}"/>
              </a:ext>
            </a:extLst>
          </p:cNvPr>
          <p:cNvSpPr>
            <a:spLocks noGrp="1"/>
          </p:cNvSpPr>
          <p:nvPr>
            <p:ph type="body" idx="1"/>
          </p:nvPr>
        </p:nvSpPr>
        <p:spPr>
          <a:xfrm>
            <a:off x="457200" y="1071546"/>
            <a:ext cx="7239000" cy="5384190"/>
          </a:xfrm>
        </p:spPr>
        <p:txBody>
          <a:bodyPr/>
          <a:lstStyle/>
          <a:p>
            <a:pPr marL="145161" indent="0">
              <a:buNone/>
            </a:pPr>
            <a:r>
              <a:rPr lang="en-GB" sz="1800" dirty="0" err="1"/>
              <a:t>Rojina</a:t>
            </a:r>
            <a:r>
              <a:rPr lang="en-GB" sz="1800" dirty="0"/>
              <a:t> </a:t>
            </a:r>
            <a:r>
              <a:rPr lang="en-GB" sz="1800" dirty="0" err="1"/>
              <a:t>bibi</a:t>
            </a:r>
            <a:r>
              <a:rPr lang="en-GB" sz="1800" dirty="0"/>
              <a:t>(10/09/1953)</a:t>
            </a:r>
          </a:p>
          <a:p>
            <a:pPr marL="145161" indent="0">
              <a:buNone/>
            </a:pPr>
            <a:r>
              <a:rPr lang="en-GB" sz="1800" dirty="0"/>
              <a:t>24 north road, Handsworth</a:t>
            </a:r>
          </a:p>
          <a:p>
            <a:pPr marL="145161" indent="0">
              <a:buNone/>
            </a:pPr>
            <a:r>
              <a:rPr lang="en-GB" sz="1800" dirty="0"/>
              <a:t>Next to kin: Halima Ahmed(daughter</a:t>
            </a:r>
            <a:r>
              <a:rPr lang="en-GB" sz="1400" dirty="0"/>
              <a:t>)</a:t>
            </a:r>
          </a:p>
          <a:p>
            <a:pPr marL="145161" indent="0">
              <a:buNone/>
            </a:pPr>
            <a:endParaRPr lang="en-GB" dirty="0"/>
          </a:p>
          <a:p>
            <a:pPr marL="145161" indent="0">
              <a:buNone/>
            </a:pPr>
            <a:endParaRPr lang="en-GB" dirty="0"/>
          </a:p>
        </p:txBody>
      </p:sp>
      <p:graphicFrame>
        <p:nvGraphicFramePr>
          <p:cNvPr id="5" name="Table 5">
            <a:extLst>
              <a:ext uri="{FF2B5EF4-FFF2-40B4-BE49-F238E27FC236}">
                <a16:creationId xmlns:a16="http://schemas.microsoft.com/office/drawing/2014/main" id="{1438FB3D-D7A7-4AE4-8FF1-F65612E40593}"/>
              </a:ext>
            </a:extLst>
          </p:cNvPr>
          <p:cNvGraphicFramePr>
            <a:graphicFrameLocks noGrp="1"/>
          </p:cNvGraphicFramePr>
          <p:nvPr>
            <p:extLst>
              <p:ext uri="{D42A27DB-BD31-4B8C-83A1-F6EECF244321}">
                <p14:modId xmlns:p14="http://schemas.microsoft.com/office/powerpoint/2010/main" val="2934743041"/>
              </p:ext>
            </p:extLst>
          </p:nvPr>
        </p:nvGraphicFramePr>
        <p:xfrm>
          <a:off x="92766" y="2279374"/>
          <a:ext cx="8030818" cy="4316830"/>
        </p:xfrm>
        <a:graphic>
          <a:graphicData uri="http://schemas.openxmlformats.org/drawingml/2006/table">
            <a:tbl>
              <a:tblPr firstRow="1" bandRow="1">
                <a:tableStyleId>{5DA37D80-6434-44D0-A028-1B22A696006F}</a:tableStyleId>
              </a:tblPr>
              <a:tblGrid>
                <a:gridCol w="1543009">
                  <a:extLst>
                    <a:ext uri="{9D8B030D-6E8A-4147-A177-3AD203B41FA5}">
                      <a16:colId xmlns:a16="http://schemas.microsoft.com/office/drawing/2014/main" val="1779533040"/>
                    </a:ext>
                  </a:extLst>
                </a:gridCol>
                <a:gridCol w="6487809">
                  <a:extLst>
                    <a:ext uri="{9D8B030D-6E8A-4147-A177-3AD203B41FA5}">
                      <a16:colId xmlns:a16="http://schemas.microsoft.com/office/drawing/2014/main" val="2535713719"/>
                    </a:ext>
                  </a:extLst>
                </a:gridCol>
              </a:tblGrid>
              <a:tr h="598169">
                <a:tc>
                  <a:txBody>
                    <a:bodyPr/>
                    <a:lstStyle/>
                    <a:p>
                      <a:r>
                        <a:rPr lang="en-GB" sz="1600" dirty="0"/>
                        <a:t>Medical History</a:t>
                      </a:r>
                    </a:p>
                  </a:txBody>
                  <a:tcPr/>
                </a:tc>
                <a:tc>
                  <a:txBody>
                    <a:bodyPr/>
                    <a:lstStyle/>
                    <a:p>
                      <a:r>
                        <a:rPr lang="en-GB" sz="1600" dirty="0"/>
                        <a:t>Diabetes, High Cholesterol, Severe Allergy, High Blood Pressure</a:t>
                      </a:r>
                    </a:p>
                  </a:txBody>
                  <a:tcPr/>
                </a:tc>
                <a:extLst>
                  <a:ext uri="{0D108BD9-81ED-4DB2-BD59-A6C34878D82A}">
                    <a16:rowId xmlns:a16="http://schemas.microsoft.com/office/drawing/2014/main" val="966175857"/>
                  </a:ext>
                </a:extLst>
              </a:tr>
              <a:tr h="598169">
                <a:tc>
                  <a:txBody>
                    <a:bodyPr/>
                    <a:lstStyle/>
                    <a:p>
                      <a:r>
                        <a:rPr lang="en-GB" sz="1600" dirty="0"/>
                        <a:t>Current Medication</a:t>
                      </a:r>
                    </a:p>
                  </a:txBody>
                  <a:tcPr/>
                </a:tc>
                <a:tc>
                  <a:txBody>
                    <a:bodyPr/>
                    <a:lstStyle/>
                    <a:p>
                      <a:r>
                        <a:rPr lang="en-GB" sz="1600" dirty="0"/>
                        <a:t>Metformin, Fexofenadine, Gliclazide, Lisinopril, Jardiance</a:t>
                      </a:r>
                    </a:p>
                    <a:p>
                      <a:r>
                        <a:rPr lang="en-GB" sz="1600" dirty="0"/>
                        <a:t>(Assistance needed with the time table of taking medication)</a:t>
                      </a:r>
                    </a:p>
                  </a:txBody>
                  <a:tcPr/>
                </a:tc>
                <a:extLst>
                  <a:ext uri="{0D108BD9-81ED-4DB2-BD59-A6C34878D82A}">
                    <a16:rowId xmlns:a16="http://schemas.microsoft.com/office/drawing/2014/main" val="4080730485"/>
                  </a:ext>
                </a:extLst>
              </a:tr>
              <a:tr h="484624">
                <a:tc>
                  <a:txBody>
                    <a:bodyPr/>
                    <a:lstStyle/>
                    <a:p>
                      <a:r>
                        <a:rPr lang="en-GB" sz="1800" dirty="0"/>
                        <a:t>Allergies</a:t>
                      </a:r>
                    </a:p>
                  </a:txBody>
                  <a:tcPr/>
                </a:tc>
                <a:tc>
                  <a:txBody>
                    <a:bodyPr/>
                    <a:lstStyle/>
                    <a:p>
                      <a:r>
                        <a:rPr lang="en-GB" sz="1800" dirty="0"/>
                        <a:t>Wheat, whey</a:t>
                      </a:r>
                    </a:p>
                  </a:txBody>
                  <a:tcPr/>
                </a:tc>
                <a:extLst>
                  <a:ext uri="{0D108BD9-81ED-4DB2-BD59-A6C34878D82A}">
                    <a16:rowId xmlns:a16="http://schemas.microsoft.com/office/drawing/2014/main" val="3642438937"/>
                  </a:ext>
                </a:extLst>
              </a:tr>
              <a:tr h="1511164">
                <a:tc>
                  <a:txBody>
                    <a:bodyPr/>
                    <a:lstStyle/>
                    <a:p>
                      <a:r>
                        <a:rPr lang="en-GB" sz="1800" dirty="0"/>
                        <a:t>Environment</a:t>
                      </a:r>
                    </a:p>
                  </a:txBody>
                  <a:tcPr/>
                </a:tc>
                <a:tc>
                  <a:txBody>
                    <a:bodyPr/>
                    <a:lstStyle/>
                    <a:p>
                      <a:pPr marL="285750" indent="-285750">
                        <a:buFont typeface="Arial" panose="020B0604020202020204" pitchFamily="34" charset="0"/>
                        <a:buChar char="•"/>
                      </a:pPr>
                      <a:r>
                        <a:rPr lang="en-GB" sz="1800" dirty="0"/>
                        <a:t>House near railway</a:t>
                      </a:r>
                    </a:p>
                    <a:p>
                      <a:pPr marL="285750" indent="-285750">
                        <a:buFont typeface="Arial" panose="020B0604020202020204" pitchFamily="34" charset="0"/>
                        <a:buChar char="•"/>
                      </a:pPr>
                      <a:r>
                        <a:rPr lang="en-GB" sz="1800" dirty="0"/>
                        <a:t>Dump walls around the whole house</a:t>
                      </a:r>
                    </a:p>
                    <a:p>
                      <a:pPr marL="285750" indent="-285750">
                        <a:buFont typeface="Arial" panose="020B0604020202020204" pitchFamily="34" charset="0"/>
                        <a:buChar char="•"/>
                      </a:pPr>
                      <a:r>
                        <a:rPr lang="en-GB" sz="1800" dirty="0"/>
                        <a:t>Not friendly neighbour which effects the elderly mentally</a:t>
                      </a:r>
                    </a:p>
                    <a:p>
                      <a:endParaRPr lang="en-GB" sz="1800" dirty="0"/>
                    </a:p>
                  </a:txBody>
                  <a:tcPr/>
                </a:tc>
                <a:extLst>
                  <a:ext uri="{0D108BD9-81ED-4DB2-BD59-A6C34878D82A}">
                    <a16:rowId xmlns:a16="http://schemas.microsoft.com/office/drawing/2014/main" val="654299221"/>
                  </a:ext>
                </a:extLst>
              </a:tr>
              <a:tr h="484624">
                <a:tc>
                  <a:txBody>
                    <a:bodyPr/>
                    <a:lstStyle/>
                    <a:p>
                      <a:r>
                        <a:rPr lang="en-GB" sz="1800" dirty="0"/>
                        <a:t>Mobility</a:t>
                      </a:r>
                    </a:p>
                  </a:txBody>
                  <a:tcPr/>
                </a:tc>
                <a:tc>
                  <a:txBody>
                    <a:bodyPr/>
                    <a:lstStyle/>
                    <a:p>
                      <a:r>
                        <a:rPr lang="en-GB" sz="1800" dirty="0"/>
                        <a:t>Needs wheelchair occasionally, always needs someone for help</a:t>
                      </a:r>
                    </a:p>
                  </a:txBody>
                  <a:tcPr/>
                </a:tc>
                <a:extLst>
                  <a:ext uri="{0D108BD9-81ED-4DB2-BD59-A6C34878D82A}">
                    <a16:rowId xmlns:a16="http://schemas.microsoft.com/office/drawing/2014/main" val="3142394945"/>
                  </a:ext>
                </a:extLst>
              </a:tr>
              <a:tr h="484624">
                <a:tc>
                  <a:txBody>
                    <a:bodyPr/>
                    <a:lstStyle/>
                    <a:p>
                      <a:r>
                        <a:rPr lang="en-GB" sz="1800" dirty="0"/>
                        <a:t>Sensory</a:t>
                      </a:r>
                    </a:p>
                  </a:txBody>
                  <a:tcPr/>
                </a:tc>
                <a:tc>
                  <a:txBody>
                    <a:bodyPr/>
                    <a:lstStyle/>
                    <a:p>
                      <a:r>
                        <a:rPr lang="en-GB" sz="1800" dirty="0"/>
                        <a:t>Wears Glasses</a:t>
                      </a:r>
                    </a:p>
                  </a:txBody>
                  <a:tcPr/>
                </a:tc>
                <a:extLst>
                  <a:ext uri="{0D108BD9-81ED-4DB2-BD59-A6C34878D82A}">
                    <a16:rowId xmlns:a16="http://schemas.microsoft.com/office/drawing/2014/main" val="3897401542"/>
                  </a:ext>
                </a:extLst>
              </a:tr>
            </a:tbl>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5">
            <a:extLst>
              <a:ext uri="{FF2B5EF4-FFF2-40B4-BE49-F238E27FC236}">
                <a16:creationId xmlns:a16="http://schemas.microsoft.com/office/drawing/2014/main" id="{52C4B979-D047-4972-B44C-8578D71A5BD3}"/>
              </a:ext>
            </a:extLst>
          </p:cNvPr>
          <p:cNvGraphicFramePr>
            <a:graphicFrameLocks noGrp="1"/>
          </p:cNvGraphicFramePr>
          <p:nvPr>
            <p:extLst>
              <p:ext uri="{D42A27DB-BD31-4B8C-83A1-F6EECF244321}">
                <p14:modId xmlns:p14="http://schemas.microsoft.com/office/powerpoint/2010/main" val="394361225"/>
              </p:ext>
            </p:extLst>
          </p:nvPr>
        </p:nvGraphicFramePr>
        <p:xfrm>
          <a:off x="0" y="0"/>
          <a:ext cx="8136836" cy="6945630"/>
        </p:xfrm>
        <a:graphic>
          <a:graphicData uri="http://schemas.openxmlformats.org/drawingml/2006/table">
            <a:tbl>
              <a:tblPr firstRow="1" bandRow="1">
                <a:tableStyleId>{5DA37D80-6434-44D0-A028-1B22A696006F}</a:tableStyleId>
              </a:tblPr>
              <a:tblGrid>
                <a:gridCol w="1895061">
                  <a:extLst>
                    <a:ext uri="{9D8B030D-6E8A-4147-A177-3AD203B41FA5}">
                      <a16:colId xmlns:a16="http://schemas.microsoft.com/office/drawing/2014/main" val="1876726384"/>
                    </a:ext>
                  </a:extLst>
                </a:gridCol>
                <a:gridCol w="6241775">
                  <a:extLst>
                    <a:ext uri="{9D8B030D-6E8A-4147-A177-3AD203B41FA5}">
                      <a16:colId xmlns:a16="http://schemas.microsoft.com/office/drawing/2014/main" val="4067764855"/>
                    </a:ext>
                  </a:extLst>
                </a:gridCol>
              </a:tblGrid>
              <a:tr h="857250">
                <a:tc>
                  <a:txBody>
                    <a:bodyPr/>
                    <a:lstStyle/>
                    <a:p>
                      <a:r>
                        <a:rPr lang="en-GB" sz="1800" dirty="0">
                          <a:latin typeface="+mn-lt"/>
                        </a:rPr>
                        <a:t>Cognitive</a:t>
                      </a:r>
                    </a:p>
                  </a:txBody>
                  <a:tcPr/>
                </a:tc>
                <a:tc>
                  <a:txBody>
                    <a:bodyPr/>
                    <a:lstStyle/>
                    <a:p>
                      <a:r>
                        <a:rPr lang="en-GB" sz="1800" b="0" dirty="0">
                          <a:latin typeface="Arial" panose="020B0604020202020204" pitchFamily="34" charset="0"/>
                          <a:cs typeface="Arial" panose="020B0604020202020204" pitchFamily="34" charset="0"/>
                        </a:rPr>
                        <a:t>She forgets easily also her mood changes very easily and gets angry on small things.</a:t>
                      </a:r>
                    </a:p>
                  </a:txBody>
                  <a:tcPr/>
                </a:tc>
                <a:extLst>
                  <a:ext uri="{0D108BD9-81ED-4DB2-BD59-A6C34878D82A}">
                    <a16:rowId xmlns:a16="http://schemas.microsoft.com/office/drawing/2014/main" val="3905792150"/>
                  </a:ext>
                </a:extLst>
              </a:tr>
              <a:tr h="857250">
                <a:tc>
                  <a:txBody>
                    <a:bodyPr/>
                    <a:lstStyle/>
                    <a:p>
                      <a:r>
                        <a:rPr lang="en-GB" sz="1800" dirty="0">
                          <a:latin typeface="Arial" panose="020B0604020202020204" pitchFamily="34" charset="0"/>
                          <a:cs typeface="Arial" panose="020B0604020202020204" pitchFamily="34" charset="0"/>
                        </a:rPr>
                        <a:t>Diet</a:t>
                      </a:r>
                    </a:p>
                  </a:txBody>
                  <a:tcPr/>
                </a:tc>
                <a:tc>
                  <a:txBody>
                    <a:bodyPr/>
                    <a:lstStyle/>
                    <a:p>
                      <a:pPr marL="285750" indent="-285750" algn="l">
                        <a:buFont typeface="Arial" panose="020B0604020202020204" pitchFamily="34" charset="0"/>
                        <a:buChar char="•"/>
                      </a:pPr>
                      <a:r>
                        <a:rPr lang="en-GB" dirty="0"/>
                        <a:t>Halal Food                                     </a:t>
                      </a:r>
                    </a:p>
                    <a:p>
                      <a:pPr marL="285750" indent="-285750" algn="l">
                        <a:buFont typeface="Arial" panose="020B0604020202020204" pitchFamily="34" charset="0"/>
                        <a:buChar char="•"/>
                      </a:pPr>
                      <a:r>
                        <a:rPr lang="en-GB" dirty="0"/>
                        <a:t>No wheat and whey</a:t>
                      </a:r>
                    </a:p>
                    <a:p>
                      <a:pPr marL="285750" indent="-285750" algn="l">
                        <a:buFont typeface="Arial" panose="020B0604020202020204" pitchFamily="34" charset="0"/>
                        <a:buChar char="•"/>
                      </a:pPr>
                      <a:r>
                        <a:rPr lang="en-GB" dirty="0"/>
                        <a:t>No sugar</a:t>
                      </a:r>
                    </a:p>
                  </a:txBody>
                  <a:tcPr/>
                </a:tc>
                <a:extLst>
                  <a:ext uri="{0D108BD9-81ED-4DB2-BD59-A6C34878D82A}">
                    <a16:rowId xmlns:a16="http://schemas.microsoft.com/office/drawing/2014/main" val="2499989101"/>
                  </a:ext>
                </a:extLst>
              </a:tr>
              <a:tr h="857250">
                <a:tc>
                  <a:txBody>
                    <a:bodyPr/>
                    <a:lstStyle/>
                    <a:p>
                      <a:r>
                        <a:rPr lang="en-GB" sz="1800" dirty="0">
                          <a:latin typeface="Arial" panose="020B0604020202020204" pitchFamily="34" charset="0"/>
                          <a:cs typeface="Arial" panose="020B0604020202020204" pitchFamily="34" charset="0"/>
                        </a:rPr>
                        <a:t>Personal care</a:t>
                      </a:r>
                    </a:p>
                  </a:txBody>
                  <a:tcPr/>
                </a:tc>
                <a:tc>
                  <a:txBody>
                    <a:bodyPr/>
                    <a:lstStyle/>
                    <a:p>
                      <a:pPr marL="285750" indent="-285750">
                        <a:buFont typeface="Arial" panose="020B0604020202020204" pitchFamily="34" charset="0"/>
                        <a:buChar char="•"/>
                      </a:pPr>
                      <a:r>
                        <a:rPr lang="en-GB" dirty="0"/>
                        <a:t>She likes female nurse to dress her and washing her.</a:t>
                      </a:r>
                    </a:p>
                    <a:p>
                      <a:pPr marL="285750" indent="-285750">
                        <a:buFont typeface="Arial" panose="020B0604020202020204" pitchFamily="34" charset="0"/>
                        <a:buChar char="•"/>
                      </a:pPr>
                      <a:r>
                        <a:rPr lang="en-GB" dirty="0"/>
                        <a:t>She likes her garments to be clean and fresh</a:t>
                      </a:r>
                    </a:p>
                    <a:p>
                      <a:pPr marL="285750" indent="-285750">
                        <a:buFont typeface="Arial" panose="020B0604020202020204" pitchFamily="34" charset="0"/>
                        <a:buChar char="•"/>
                      </a:pPr>
                      <a:r>
                        <a:rPr lang="en-GB" dirty="0"/>
                        <a:t>Medical check ups every morning and evening</a:t>
                      </a:r>
                    </a:p>
                  </a:txBody>
                  <a:tcPr/>
                </a:tc>
                <a:extLst>
                  <a:ext uri="{0D108BD9-81ED-4DB2-BD59-A6C34878D82A}">
                    <a16:rowId xmlns:a16="http://schemas.microsoft.com/office/drawing/2014/main" val="2654689478"/>
                  </a:ext>
                </a:extLst>
              </a:tr>
              <a:tr h="857250">
                <a:tc>
                  <a:txBody>
                    <a:bodyPr/>
                    <a:lstStyle/>
                    <a:p>
                      <a:r>
                        <a:rPr lang="en-GB" sz="1800" dirty="0">
                          <a:latin typeface="Arial" panose="020B0604020202020204" pitchFamily="34" charset="0"/>
                          <a:cs typeface="Arial" panose="020B0604020202020204" pitchFamily="34" charset="0"/>
                        </a:rPr>
                        <a:t>ICT</a:t>
                      </a:r>
                    </a:p>
                  </a:txBody>
                  <a:tcPr/>
                </a:tc>
                <a:tc>
                  <a:txBody>
                    <a:bodyPr/>
                    <a:lstStyle/>
                    <a:p>
                      <a:pPr marL="285750" indent="-285750">
                        <a:buFont typeface="Arial" panose="020B0604020202020204" pitchFamily="34" charset="0"/>
                        <a:buChar char="•"/>
                      </a:pPr>
                      <a:r>
                        <a:rPr lang="en-GB" dirty="0"/>
                        <a:t>Door bell with special security is required</a:t>
                      </a:r>
                    </a:p>
                    <a:p>
                      <a:pPr marL="285750" indent="-285750">
                        <a:buFont typeface="Arial" panose="020B0604020202020204" pitchFamily="34" charset="0"/>
                        <a:buChar char="•"/>
                      </a:pPr>
                      <a:r>
                        <a:rPr lang="en-GB" dirty="0"/>
                        <a:t>Security camera as she likes to see who is coming and </a:t>
                      </a:r>
                      <a:r>
                        <a:rPr lang="en-GB" dirty="0" err="1"/>
                        <a:t>whats</a:t>
                      </a:r>
                      <a:r>
                        <a:rPr lang="en-GB" dirty="0"/>
                        <a:t> happening around the house</a:t>
                      </a:r>
                    </a:p>
                    <a:p>
                      <a:pPr marL="285750" indent="-285750">
                        <a:buFont typeface="Arial" panose="020B0604020202020204" pitchFamily="34" charset="0"/>
                        <a:buChar char="•"/>
                      </a:pPr>
                      <a:r>
                        <a:rPr lang="en-GB" dirty="0"/>
                        <a:t>Bed sensor is required to be on at all time </a:t>
                      </a:r>
                    </a:p>
                  </a:txBody>
                  <a:tcPr/>
                </a:tc>
                <a:extLst>
                  <a:ext uri="{0D108BD9-81ED-4DB2-BD59-A6C34878D82A}">
                    <a16:rowId xmlns:a16="http://schemas.microsoft.com/office/drawing/2014/main" val="1117445410"/>
                  </a:ext>
                </a:extLst>
              </a:tr>
              <a:tr h="857250">
                <a:tc>
                  <a:txBody>
                    <a:bodyPr/>
                    <a:lstStyle/>
                    <a:p>
                      <a:r>
                        <a:rPr lang="en-GB" sz="1800" dirty="0">
                          <a:latin typeface="Arial" panose="020B0604020202020204" pitchFamily="34" charset="0"/>
                          <a:cs typeface="Arial" panose="020B0604020202020204" pitchFamily="34" charset="0"/>
                        </a:rPr>
                        <a:t>Likes and Dislikes</a:t>
                      </a:r>
                    </a:p>
                  </a:txBody>
                  <a:tcPr/>
                </a:tc>
                <a:tc>
                  <a:txBody>
                    <a:bodyPr/>
                    <a:lstStyle/>
                    <a:p>
                      <a:pPr marL="285750" indent="-285750">
                        <a:buFont typeface="Arial" panose="020B0604020202020204" pitchFamily="34" charset="0"/>
                        <a:buChar char="•"/>
                      </a:pPr>
                      <a:r>
                        <a:rPr lang="en-GB" dirty="0"/>
                        <a:t>Likes authentic Bangladeshi food, family around more often, listening to recitation.</a:t>
                      </a:r>
                    </a:p>
                    <a:p>
                      <a:pPr marL="285750" indent="-285750">
                        <a:buFont typeface="Arial" panose="020B0604020202020204" pitchFamily="34" charset="0"/>
                        <a:buChar char="•"/>
                      </a:pPr>
                      <a:r>
                        <a:rPr lang="en-GB" dirty="0"/>
                        <a:t>Dislikes taking medicine, too much noise, going to doctors</a:t>
                      </a:r>
                    </a:p>
                  </a:txBody>
                  <a:tcPr/>
                </a:tc>
                <a:extLst>
                  <a:ext uri="{0D108BD9-81ED-4DB2-BD59-A6C34878D82A}">
                    <a16:rowId xmlns:a16="http://schemas.microsoft.com/office/drawing/2014/main" val="1018237322"/>
                  </a:ext>
                </a:extLst>
              </a:tr>
              <a:tr h="857250">
                <a:tc>
                  <a:txBody>
                    <a:bodyPr/>
                    <a:lstStyle/>
                    <a:p>
                      <a:r>
                        <a:rPr lang="en-GB" sz="1800" dirty="0">
                          <a:latin typeface="Arial" panose="020B0604020202020204" pitchFamily="34" charset="0"/>
                          <a:cs typeface="Arial" panose="020B0604020202020204" pitchFamily="34" charset="0"/>
                        </a:rPr>
                        <a:t>Risk </a:t>
                      </a:r>
                      <a:r>
                        <a:rPr lang="en-GB" sz="1800" dirty="0" err="1">
                          <a:latin typeface="Arial" panose="020B0604020202020204" pitchFamily="34" charset="0"/>
                          <a:cs typeface="Arial" panose="020B0604020202020204" pitchFamily="34" charset="0"/>
                        </a:rPr>
                        <a:t>assesments</a:t>
                      </a:r>
                      <a:endParaRPr lang="en-GB" sz="1800" dirty="0">
                        <a:latin typeface="Arial" panose="020B0604020202020204" pitchFamily="34" charset="0"/>
                        <a:cs typeface="Arial" panose="020B0604020202020204" pitchFamily="34" charset="0"/>
                      </a:endParaRPr>
                    </a:p>
                  </a:txBody>
                  <a:tcPr/>
                </a:tc>
                <a:tc>
                  <a:txBody>
                    <a:bodyPr/>
                    <a:lstStyle/>
                    <a:p>
                      <a:r>
                        <a:rPr lang="en-GB" dirty="0"/>
                        <a:t>Her allergic reaction comes unpredictably where it gets really bad in a short  amount of time.</a:t>
                      </a:r>
                    </a:p>
                  </a:txBody>
                  <a:tcPr/>
                </a:tc>
                <a:extLst>
                  <a:ext uri="{0D108BD9-81ED-4DB2-BD59-A6C34878D82A}">
                    <a16:rowId xmlns:a16="http://schemas.microsoft.com/office/drawing/2014/main" val="3140724550"/>
                  </a:ext>
                </a:extLst>
              </a:tr>
              <a:tr h="857250">
                <a:tc>
                  <a:txBody>
                    <a:bodyPr/>
                    <a:lstStyle/>
                    <a:p>
                      <a:r>
                        <a:rPr lang="en-GB" sz="1800" dirty="0">
                          <a:latin typeface="Arial" panose="020B0604020202020204" pitchFamily="34" charset="0"/>
                          <a:cs typeface="Arial" panose="020B0604020202020204" pitchFamily="34" charset="0"/>
                        </a:rPr>
                        <a:t>Daily habits</a:t>
                      </a:r>
                    </a:p>
                  </a:txBody>
                  <a:tcPr/>
                </a:tc>
                <a:tc>
                  <a:txBody>
                    <a:bodyPr/>
                    <a:lstStyle/>
                    <a:p>
                      <a:pPr marL="285750" indent="-285750">
                        <a:buFont typeface="Arial" panose="020B0604020202020204" pitchFamily="34" charset="0"/>
                        <a:buChar char="•"/>
                      </a:pPr>
                      <a:r>
                        <a:rPr lang="en-GB" dirty="0"/>
                        <a:t>Praying</a:t>
                      </a:r>
                    </a:p>
                    <a:p>
                      <a:pPr marL="285750" indent="-285750">
                        <a:buFont typeface="Arial" panose="020B0604020202020204" pitchFamily="34" charset="0"/>
                        <a:buChar char="•"/>
                      </a:pPr>
                      <a:r>
                        <a:rPr lang="en-GB" dirty="0"/>
                        <a:t>A walk in the garden</a:t>
                      </a:r>
                    </a:p>
                    <a:p>
                      <a:pPr marL="285750" indent="-285750">
                        <a:buFont typeface="Arial" panose="020B0604020202020204" pitchFamily="34" charset="0"/>
                        <a:buChar char="•"/>
                      </a:pPr>
                      <a:r>
                        <a:rPr lang="en-GB" dirty="0"/>
                        <a:t>Reciting when she can</a:t>
                      </a:r>
                    </a:p>
                  </a:txBody>
                  <a:tcPr/>
                </a:tc>
                <a:extLst>
                  <a:ext uri="{0D108BD9-81ED-4DB2-BD59-A6C34878D82A}">
                    <a16:rowId xmlns:a16="http://schemas.microsoft.com/office/drawing/2014/main" val="316932223"/>
                  </a:ext>
                </a:extLst>
              </a:tr>
              <a:tr h="857250">
                <a:tc>
                  <a:txBody>
                    <a:bodyPr/>
                    <a:lstStyle/>
                    <a:p>
                      <a:r>
                        <a:rPr lang="en-GB" sz="1800">
                          <a:latin typeface="Arial" panose="020B0604020202020204" pitchFamily="34" charset="0"/>
                          <a:cs typeface="Arial" panose="020B0604020202020204" pitchFamily="34" charset="0"/>
                        </a:rPr>
                        <a:t>Hobbies</a:t>
                      </a:r>
                    </a:p>
                  </a:txBody>
                  <a:tcPr/>
                </a:tc>
                <a:tc>
                  <a:txBody>
                    <a:bodyPr/>
                    <a:lstStyle/>
                    <a:p>
                      <a:pPr marL="285750" indent="-285750">
                        <a:buFont typeface="Arial" panose="020B0604020202020204" pitchFamily="34" charset="0"/>
                        <a:buChar char="•"/>
                      </a:pPr>
                      <a:r>
                        <a:rPr lang="en-GB" dirty="0"/>
                        <a:t>Gardening</a:t>
                      </a:r>
                    </a:p>
                    <a:p>
                      <a:pPr marL="285750" indent="-285750">
                        <a:buFont typeface="Arial" panose="020B0604020202020204" pitchFamily="34" charset="0"/>
                        <a:buChar char="•"/>
                      </a:pPr>
                      <a:r>
                        <a:rPr lang="en-GB" dirty="0"/>
                        <a:t>Cooking (only when she feels good)</a:t>
                      </a:r>
                    </a:p>
                  </a:txBody>
                  <a:tcPr/>
                </a:tc>
                <a:extLst>
                  <a:ext uri="{0D108BD9-81ED-4DB2-BD59-A6C34878D82A}">
                    <a16:rowId xmlns:a16="http://schemas.microsoft.com/office/drawing/2014/main" val="2444852034"/>
                  </a:ext>
                </a:extLst>
              </a:tr>
            </a:tbl>
          </a:graphicData>
        </a:graphic>
      </p:graphicFrame>
    </p:spTree>
    <p:extLst>
      <p:ext uri="{BB962C8B-B14F-4D97-AF65-F5344CB8AC3E}">
        <p14:creationId xmlns:p14="http://schemas.microsoft.com/office/powerpoint/2010/main" val="15044123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098CFB8F-6002-4CD3-A3AA-9017BE6B2689}"/>
              </a:ext>
            </a:extLst>
          </p:cNvPr>
          <p:cNvGraphicFramePr>
            <a:graphicFrameLocks noGrp="1"/>
          </p:cNvGraphicFramePr>
          <p:nvPr>
            <p:extLst>
              <p:ext uri="{D42A27DB-BD31-4B8C-83A1-F6EECF244321}">
                <p14:modId xmlns:p14="http://schemas.microsoft.com/office/powerpoint/2010/main" val="2000183107"/>
              </p:ext>
            </p:extLst>
          </p:nvPr>
        </p:nvGraphicFramePr>
        <p:xfrm>
          <a:off x="0" y="609599"/>
          <a:ext cx="8044070" cy="2955236"/>
        </p:xfrm>
        <a:graphic>
          <a:graphicData uri="http://schemas.openxmlformats.org/drawingml/2006/table">
            <a:tbl>
              <a:tblPr firstRow="1" bandRow="1">
                <a:tableStyleId>{5DA37D80-6434-44D0-A028-1B22A696006F}</a:tableStyleId>
              </a:tblPr>
              <a:tblGrid>
                <a:gridCol w="1957491">
                  <a:extLst>
                    <a:ext uri="{9D8B030D-6E8A-4147-A177-3AD203B41FA5}">
                      <a16:colId xmlns:a16="http://schemas.microsoft.com/office/drawing/2014/main" val="4250514302"/>
                    </a:ext>
                  </a:extLst>
                </a:gridCol>
                <a:gridCol w="6086579">
                  <a:extLst>
                    <a:ext uri="{9D8B030D-6E8A-4147-A177-3AD203B41FA5}">
                      <a16:colId xmlns:a16="http://schemas.microsoft.com/office/drawing/2014/main" val="4219910982"/>
                    </a:ext>
                  </a:extLst>
                </a:gridCol>
              </a:tblGrid>
              <a:tr h="1477618">
                <a:tc>
                  <a:txBody>
                    <a:bodyPr/>
                    <a:lstStyle/>
                    <a:p>
                      <a:r>
                        <a:rPr lang="en-GB" sz="1800" b="0" dirty="0">
                          <a:latin typeface="Arial" panose="020B0604020202020204" pitchFamily="34" charset="0"/>
                          <a:cs typeface="Arial" panose="020B0604020202020204" pitchFamily="34" charset="0"/>
                        </a:rPr>
                        <a:t>What is important to her</a:t>
                      </a:r>
                    </a:p>
                  </a:txBody>
                  <a:tcPr/>
                </a:tc>
                <a:tc>
                  <a:txBody>
                    <a:bodyPr/>
                    <a:lstStyle/>
                    <a:p>
                      <a:pPr marL="285750" indent="-285750">
                        <a:buFont typeface="Arial" panose="020B0604020202020204" pitchFamily="34" charset="0"/>
                        <a:buChar char="•"/>
                      </a:pPr>
                      <a:r>
                        <a:rPr lang="en-GB" sz="1800" b="0" dirty="0">
                          <a:latin typeface="Arial" panose="020B0604020202020204" pitchFamily="34" charset="0"/>
                          <a:cs typeface="Arial" panose="020B0604020202020204" pitchFamily="34" charset="0"/>
                        </a:rPr>
                        <a:t>Meeting her sister is something very important to her</a:t>
                      </a:r>
                    </a:p>
                    <a:p>
                      <a:pPr marL="285750" indent="-285750">
                        <a:buFont typeface="Arial" panose="020B0604020202020204" pitchFamily="34" charset="0"/>
                        <a:buChar char="•"/>
                      </a:pPr>
                      <a:r>
                        <a:rPr lang="en-GB" sz="1800" b="0" dirty="0">
                          <a:latin typeface="Arial" panose="020B0604020202020204" pitchFamily="34" charset="0"/>
                          <a:cs typeface="Arial" panose="020B0604020202020204" pitchFamily="34" charset="0"/>
                        </a:rPr>
                        <a:t>Meeting daughters and grandchildren</a:t>
                      </a:r>
                    </a:p>
                  </a:txBody>
                  <a:tcPr/>
                </a:tc>
                <a:extLst>
                  <a:ext uri="{0D108BD9-81ED-4DB2-BD59-A6C34878D82A}">
                    <a16:rowId xmlns:a16="http://schemas.microsoft.com/office/drawing/2014/main" val="2096868545"/>
                  </a:ext>
                </a:extLst>
              </a:tr>
              <a:tr h="1477618">
                <a:tc>
                  <a:txBody>
                    <a:bodyPr/>
                    <a:lstStyle/>
                    <a:p>
                      <a:r>
                        <a:rPr lang="en-GB" sz="1800" dirty="0">
                          <a:latin typeface="Arial" panose="020B0604020202020204" pitchFamily="34" charset="0"/>
                          <a:cs typeface="Arial" panose="020B0604020202020204" pitchFamily="34" charset="0"/>
                        </a:rPr>
                        <a:t>Important dates </a:t>
                      </a:r>
                    </a:p>
                  </a:txBody>
                  <a:tcPr/>
                </a:tc>
                <a:tc>
                  <a:txBody>
                    <a:bodyPr/>
                    <a:lstStyle/>
                    <a:p>
                      <a:pPr marL="285750" indent="-285750">
                        <a:buFont typeface="Arial" panose="020B0604020202020204" pitchFamily="34" charset="0"/>
                        <a:buChar char="•"/>
                      </a:pPr>
                      <a:r>
                        <a:rPr lang="en-GB" sz="1800" dirty="0">
                          <a:latin typeface="Arial" panose="020B0604020202020204" pitchFamily="34" charset="0"/>
                          <a:cs typeface="Arial" panose="020B0604020202020204" pitchFamily="34" charset="0"/>
                        </a:rPr>
                        <a:t>Daughters birthdays</a:t>
                      </a:r>
                    </a:p>
                    <a:p>
                      <a:pPr marL="285750" indent="-285750">
                        <a:buFont typeface="Arial" panose="020B0604020202020204" pitchFamily="34" charset="0"/>
                        <a:buChar char="•"/>
                      </a:pPr>
                      <a:r>
                        <a:rPr lang="en-GB" sz="1800" dirty="0">
                          <a:latin typeface="Arial" panose="020B0604020202020204" pitchFamily="34" charset="0"/>
                          <a:cs typeface="Arial" panose="020B0604020202020204" pitchFamily="34" charset="0"/>
                        </a:rPr>
                        <a:t>Doctor appointments</a:t>
                      </a:r>
                    </a:p>
                    <a:p>
                      <a:pPr marL="285750" indent="-285750">
                        <a:buFont typeface="Arial" panose="020B0604020202020204" pitchFamily="34" charset="0"/>
                        <a:buChar char="•"/>
                      </a:pPr>
                      <a:r>
                        <a:rPr lang="en-GB" sz="1800" dirty="0">
                          <a:latin typeface="Arial" panose="020B0604020202020204" pitchFamily="34" charset="0"/>
                          <a:cs typeface="Arial" panose="020B0604020202020204" pitchFamily="34" charset="0"/>
                        </a:rPr>
                        <a:t>Eye </a:t>
                      </a:r>
                      <a:r>
                        <a:rPr lang="en-GB" sz="1800">
                          <a:latin typeface="Arial" panose="020B0604020202020204" pitchFamily="34" charset="0"/>
                          <a:cs typeface="Arial" panose="020B0604020202020204" pitchFamily="34" charset="0"/>
                        </a:rPr>
                        <a:t>checkup</a:t>
                      </a:r>
                      <a:endParaRPr lang="en-GB" sz="18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855481012"/>
                  </a:ext>
                </a:extLst>
              </a:tr>
            </a:tbl>
          </a:graphicData>
        </a:graphic>
      </p:graphicFrame>
    </p:spTree>
    <p:extLst>
      <p:ext uri="{BB962C8B-B14F-4D97-AF65-F5344CB8AC3E}">
        <p14:creationId xmlns:p14="http://schemas.microsoft.com/office/powerpoint/2010/main" val="5121529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22"/>
        <p:cNvGrpSpPr/>
        <p:nvPr/>
      </p:nvGrpSpPr>
      <p:grpSpPr>
        <a:xfrm>
          <a:off x="0" y="0"/>
          <a:ext cx="0" cy="0"/>
          <a:chOff x="0" y="0"/>
          <a:chExt cx="0" cy="0"/>
        </a:xfrm>
      </p:grpSpPr>
      <p:sp>
        <p:nvSpPr>
          <p:cNvPr id="123" name="Google Shape;123;p17"/>
          <p:cNvSpPr txBox="1">
            <a:spLocks noGrp="1"/>
          </p:cNvSpPr>
          <p:nvPr>
            <p:ph type="title"/>
          </p:nvPr>
        </p:nvSpPr>
        <p:spPr>
          <a:xfrm>
            <a:off x="457200" y="320040"/>
            <a:ext cx="7239000" cy="1143000"/>
          </a:xfrm>
          <a:prstGeom prst="rect">
            <a:avLst/>
          </a:prstGeom>
          <a:noFill/>
          <a:ln>
            <a:noFill/>
          </a:ln>
        </p:spPr>
        <p:txBody>
          <a:bodyPr spcFirstLastPara="1" wrap="square" lIns="45700" tIns="0" rIns="45700" bIns="0" anchor="b" anchorCtr="0">
            <a:noAutofit/>
          </a:bodyPr>
          <a:lstStyle/>
          <a:p>
            <a:pPr marL="0" lvl="0" indent="0" algn="l" rtl="0">
              <a:spcBef>
                <a:spcPts val="0"/>
              </a:spcBef>
              <a:spcAft>
                <a:spcPts val="0"/>
              </a:spcAft>
              <a:buClr>
                <a:schemeClr val="dk1"/>
              </a:buClr>
              <a:buSzPts val="4000"/>
              <a:buFont typeface="Times New Roman"/>
              <a:buNone/>
            </a:pPr>
            <a:r>
              <a:rPr lang="en-US" sz="4000">
                <a:solidFill>
                  <a:schemeClr val="dk1"/>
                </a:solidFill>
                <a:latin typeface="Times New Roman"/>
                <a:ea typeface="Times New Roman"/>
                <a:cs typeface="Times New Roman"/>
                <a:sym typeface="Times New Roman"/>
              </a:rPr>
              <a:t>POTENTIAL NEED AND REQUIREMENTS</a:t>
            </a:r>
            <a:endParaRPr sz="4000">
              <a:solidFill>
                <a:schemeClr val="dk1"/>
              </a:solidFill>
              <a:latin typeface="Times New Roman"/>
              <a:ea typeface="Times New Roman"/>
              <a:cs typeface="Times New Roman"/>
              <a:sym typeface="Times New Roman"/>
            </a:endParaRPr>
          </a:p>
        </p:txBody>
      </p:sp>
      <p:sp>
        <p:nvSpPr>
          <p:cNvPr id="124" name="Google Shape;124;p17"/>
          <p:cNvSpPr txBox="1">
            <a:spLocks noGrp="1"/>
          </p:cNvSpPr>
          <p:nvPr>
            <p:ph type="body" idx="1"/>
          </p:nvPr>
        </p:nvSpPr>
        <p:spPr>
          <a:xfrm>
            <a:off x="428596" y="1571612"/>
            <a:ext cx="5715040" cy="5072098"/>
          </a:xfrm>
          <a:prstGeom prst="rect">
            <a:avLst/>
          </a:prstGeom>
          <a:noFill/>
          <a:ln>
            <a:noFill/>
          </a:ln>
        </p:spPr>
        <p:txBody>
          <a:bodyPr spcFirstLastPara="1" wrap="square" lIns="91425" tIns="45700" rIns="91425" bIns="45700" anchor="t" anchorCtr="0">
            <a:noAutofit/>
          </a:bodyPr>
          <a:lstStyle/>
          <a:p>
            <a:pPr marL="274320" lvl="0" indent="-274320" algn="just" rtl="0">
              <a:spcBef>
                <a:spcPts val="0"/>
              </a:spcBef>
              <a:spcAft>
                <a:spcPts val="0"/>
              </a:spcAft>
              <a:buSzPts val="1752"/>
              <a:buChar char="⦿"/>
            </a:pPr>
            <a:r>
              <a:rPr lang="en-US" sz="2400" dirty="0">
                <a:solidFill>
                  <a:schemeClr val="dk1"/>
                </a:solidFill>
                <a:latin typeface="Times New Roman"/>
                <a:ea typeface="Times New Roman"/>
                <a:cs typeface="Times New Roman"/>
                <a:sym typeface="Times New Roman"/>
              </a:rPr>
              <a:t>There are some specific needs in which the elderly persons find their own peace and which will provide them a platform to be flourished with new ideas (Feng </a:t>
            </a:r>
            <a:r>
              <a:rPr lang="en-US" sz="2400" i="1" dirty="0">
                <a:solidFill>
                  <a:schemeClr val="dk1"/>
                </a:solidFill>
                <a:latin typeface="Times New Roman"/>
                <a:ea typeface="Times New Roman"/>
                <a:cs typeface="Times New Roman"/>
                <a:sym typeface="Times New Roman"/>
              </a:rPr>
              <a:t>et al.</a:t>
            </a:r>
            <a:r>
              <a:rPr lang="en-US" sz="2400" dirty="0">
                <a:solidFill>
                  <a:schemeClr val="dk1"/>
                </a:solidFill>
                <a:latin typeface="Times New Roman"/>
                <a:ea typeface="Times New Roman"/>
                <a:cs typeface="Times New Roman"/>
                <a:sym typeface="Times New Roman"/>
              </a:rPr>
              <a:t> 2019, p. 6061). </a:t>
            </a:r>
            <a:endParaRPr dirty="0"/>
          </a:p>
          <a:p>
            <a:pPr marL="274320" lvl="0" indent="-274320" algn="just" rtl="0">
              <a:spcBef>
                <a:spcPts val="600"/>
              </a:spcBef>
              <a:spcAft>
                <a:spcPts val="0"/>
              </a:spcAft>
              <a:buSzPts val="1752"/>
              <a:buChar char="⦿"/>
            </a:pPr>
            <a:r>
              <a:rPr lang="en-US" sz="2400" dirty="0">
                <a:solidFill>
                  <a:schemeClr val="dk1"/>
                </a:solidFill>
                <a:latin typeface="Times New Roman"/>
                <a:ea typeface="Times New Roman"/>
                <a:cs typeface="Times New Roman"/>
                <a:sym typeface="Times New Roman"/>
              </a:rPr>
              <a:t>In this process the potential needs include safety and security of </a:t>
            </a:r>
            <a:r>
              <a:rPr lang="en-US" sz="2400" dirty="0">
                <a:latin typeface="Times New Roman"/>
                <a:ea typeface="Times New Roman"/>
                <a:cs typeface="Times New Roman"/>
                <a:sym typeface="Times New Roman"/>
              </a:rPr>
              <a:t>her</a:t>
            </a:r>
            <a:r>
              <a:rPr lang="en-US" sz="2400" dirty="0">
                <a:solidFill>
                  <a:schemeClr val="dk1"/>
                </a:solidFill>
                <a:latin typeface="Times New Roman"/>
                <a:ea typeface="Times New Roman"/>
                <a:cs typeface="Times New Roman"/>
                <a:sym typeface="Times New Roman"/>
              </a:rPr>
              <a:t> life, psychological news and support, affection and adoration from closed ones (Garcia-</a:t>
            </a:r>
            <a:r>
              <a:rPr lang="en-US" sz="2400" dirty="0" err="1">
                <a:solidFill>
                  <a:schemeClr val="dk1"/>
                </a:solidFill>
                <a:latin typeface="Times New Roman"/>
                <a:ea typeface="Times New Roman"/>
                <a:cs typeface="Times New Roman"/>
                <a:sym typeface="Times New Roman"/>
              </a:rPr>
              <a:t>Sanjuan</a:t>
            </a:r>
            <a:r>
              <a:rPr lang="en-US" sz="2400" dirty="0">
                <a:solidFill>
                  <a:schemeClr val="dk1"/>
                </a:solidFill>
                <a:latin typeface="Times New Roman"/>
                <a:ea typeface="Times New Roman"/>
                <a:cs typeface="Times New Roman"/>
                <a:sym typeface="Times New Roman"/>
              </a:rPr>
              <a:t> </a:t>
            </a:r>
            <a:r>
              <a:rPr lang="en-US" sz="2400" i="1" dirty="0">
                <a:solidFill>
                  <a:schemeClr val="dk1"/>
                </a:solidFill>
                <a:latin typeface="Times New Roman"/>
                <a:ea typeface="Times New Roman"/>
                <a:cs typeface="Times New Roman"/>
                <a:sym typeface="Times New Roman"/>
              </a:rPr>
              <a:t>et al.</a:t>
            </a:r>
            <a:r>
              <a:rPr lang="en-US" sz="2400" dirty="0">
                <a:solidFill>
                  <a:schemeClr val="dk1"/>
                </a:solidFill>
                <a:latin typeface="Times New Roman"/>
                <a:ea typeface="Times New Roman"/>
                <a:cs typeface="Times New Roman"/>
                <a:sym typeface="Times New Roman"/>
              </a:rPr>
              <a:t> 2017, p. 92). </a:t>
            </a:r>
            <a:endParaRPr dirty="0"/>
          </a:p>
          <a:p>
            <a:pPr marL="274320" lvl="0" indent="-274320" algn="just" rtl="0">
              <a:spcBef>
                <a:spcPts val="600"/>
              </a:spcBef>
              <a:spcAft>
                <a:spcPts val="0"/>
              </a:spcAft>
              <a:buSzPts val="1752"/>
              <a:buChar char="⦿"/>
            </a:pPr>
            <a:r>
              <a:rPr lang="en-US" sz="2400" dirty="0">
                <a:solidFill>
                  <a:schemeClr val="dk1"/>
                </a:solidFill>
                <a:latin typeface="Times New Roman"/>
                <a:ea typeface="Times New Roman"/>
                <a:cs typeface="Times New Roman"/>
                <a:sym typeface="Times New Roman"/>
              </a:rPr>
              <a:t>Need of esteemed values and self actualization is also a part of this potential needs and requirements.</a:t>
            </a:r>
            <a:endParaRPr dirty="0"/>
          </a:p>
          <a:p>
            <a:pPr marL="274320" lvl="0" indent="-144526" algn="l" rtl="0">
              <a:spcBef>
                <a:spcPts val="600"/>
              </a:spcBef>
              <a:spcAft>
                <a:spcPts val="0"/>
              </a:spcAft>
              <a:buSzPts val="2044"/>
              <a:buNone/>
            </a:pPr>
            <a:endParaRPr sz="2800" dirty="0">
              <a:solidFill>
                <a:schemeClr val="dk1"/>
              </a:solidFill>
            </a:endParaRPr>
          </a:p>
        </p:txBody>
      </p:sp>
      <p:pic>
        <p:nvPicPr>
          <p:cNvPr id="125" name="Google Shape;125;p17"/>
          <p:cNvPicPr preferRelativeResize="0"/>
          <p:nvPr/>
        </p:nvPicPr>
        <p:blipFill rotWithShape="1">
          <a:blip r:embed="rId3">
            <a:alphaModFix/>
          </a:blip>
          <a:srcRect/>
          <a:stretch/>
        </p:blipFill>
        <p:spPr>
          <a:xfrm>
            <a:off x="6286512" y="1571612"/>
            <a:ext cx="2276475" cy="4429156"/>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30"/>
        <p:cNvGrpSpPr/>
        <p:nvPr/>
      </p:nvGrpSpPr>
      <p:grpSpPr>
        <a:xfrm>
          <a:off x="0" y="0"/>
          <a:ext cx="0" cy="0"/>
          <a:chOff x="0" y="0"/>
          <a:chExt cx="0" cy="0"/>
        </a:xfrm>
      </p:grpSpPr>
      <p:sp>
        <p:nvSpPr>
          <p:cNvPr id="131" name="Google Shape;131;p18"/>
          <p:cNvSpPr txBox="1">
            <a:spLocks noGrp="1"/>
          </p:cNvSpPr>
          <p:nvPr>
            <p:ph type="title"/>
          </p:nvPr>
        </p:nvSpPr>
        <p:spPr>
          <a:xfrm>
            <a:off x="457200" y="320040"/>
            <a:ext cx="7239000" cy="1143000"/>
          </a:xfrm>
          <a:prstGeom prst="rect">
            <a:avLst/>
          </a:prstGeom>
          <a:noFill/>
          <a:ln>
            <a:noFill/>
          </a:ln>
        </p:spPr>
        <p:txBody>
          <a:bodyPr spcFirstLastPara="1" wrap="square" lIns="45700" tIns="0" rIns="45700" bIns="0" anchor="b" anchorCtr="0">
            <a:normAutofit/>
          </a:bodyPr>
          <a:lstStyle/>
          <a:p>
            <a:pPr marL="0" lvl="0" indent="0" algn="l" rtl="0">
              <a:spcBef>
                <a:spcPts val="0"/>
              </a:spcBef>
              <a:spcAft>
                <a:spcPts val="0"/>
              </a:spcAft>
              <a:buClr>
                <a:schemeClr val="dk1"/>
              </a:buClr>
              <a:buSzPts val="4000"/>
              <a:buFont typeface="Times New Roman"/>
              <a:buNone/>
            </a:pPr>
            <a:r>
              <a:rPr lang="en-US" sz="4000">
                <a:solidFill>
                  <a:schemeClr val="dk1"/>
                </a:solidFill>
                <a:latin typeface="Times New Roman"/>
                <a:ea typeface="Times New Roman"/>
                <a:cs typeface="Times New Roman"/>
                <a:sym typeface="Times New Roman"/>
              </a:rPr>
              <a:t>CONTD.</a:t>
            </a:r>
            <a:endParaRPr sz="4000">
              <a:solidFill>
                <a:schemeClr val="dk1"/>
              </a:solidFill>
            </a:endParaRPr>
          </a:p>
        </p:txBody>
      </p:sp>
      <p:sp>
        <p:nvSpPr>
          <p:cNvPr id="132" name="Google Shape;132;p18"/>
          <p:cNvSpPr txBox="1">
            <a:spLocks noGrp="1"/>
          </p:cNvSpPr>
          <p:nvPr>
            <p:ph type="body" idx="1"/>
          </p:nvPr>
        </p:nvSpPr>
        <p:spPr>
          <a:xfrm>
            <a:off x="457200" y="1609416"/>
            <a:ext cx="5400684" cy="4846320"/>
          </a:xfrm>
          <a:prstGeom prst="rect">
            <a:avLst/>
          </a:prstGeom>
          <a:noFill/>
          <a:ln>
            <a:noFill/>
          </a:ln>
        </p:spPr>
        <p:txBody>
          <a:bodyPr spcFirstLastPara="1" wrap="square" lIns="91425" tIns="45700" rIns="91425" bIns="45700" anchor="t" anchorCtr="0">
            <a:normAutofit/>
          </a:bodyPr>
          <a:lstStyle/>
          <a:p>
            <a:pPr marL="274320" lvl="0" indent="-274320" algn="just" rtl="0">
              <a:spcBef>
                <a:spcPts val="0"/>
              </a:spcBef>
              <a:spcAft>
                <a:spcPts val="0"/>
              </a:spcAft>
              <a:buSzPts val="1752"/>
              <a:buChar char="⦿"/>
            </a:pPr>
            <a:r>
              <a:rPr lang="en-US" sz="2400" dirty="0">
                <a:solidFill>
                  <a:schemeClr val="dk1"/>
                </a:solidFill>
                <a:latin typeface="Times New Roman"/>
                <a:ea typeface="Times New Roman"/>
                <a:cs typeface="Times New Roman"/>
                <a:sym typeface="Times New Roman"/>
              </a:rPr>
              <a:t>Medical care and assistance like housekeeping need to be provided.</a:t>
            </a:r>
          </a:p>
          <a:p>
            <a:pPr marL="274320" lvl="0" indent="-274320" algn="just" rtl="0">
              <a:spcBef>
                <a:spcPts val="0"/>
              </a:spcBef>
              <a:spcAft>
                <a:spcPts val="0"/>
              </a:spcAft>
              <a:buSzPts val="1752"/>
              <a:buChar char="⦿"/>
            </a:pPr>
            <a:r>
              <a:rPr lang="en-US" sz="2400" dirty="0">
                <a:latin typeface="Times New Roman"/>
                <a:cs typeface="Times New Roman"/>
                <a:sym typeface="Times New Roman"/>
              </a:rPr>
              <a:t>Keep her medication up to date and maintain time table of the medication.</a:t>
            </a:r>
            <a:endParaRPr dirty="0"/>
          </a:p>
          <a:p>
            <a:pPr marL="274320" lvl="0" indent="-274320" algn="just" rtl="0">
              <a:spcBef>
                <a:spcPts val="600"/>
              </a:spcBef>
              <a:spcAft>
                <a:spcPts val="0"/>
              </a:spcAft>
              <a:buSzPts val="1752"/>
              <a:buChar char="⦿"/>
            </a:pPr>
            <a:r>
              <a:rPr lang="en-US" sz="2400" dirty="0">
                <a:solidFill>
                  <a:schemeClr val="dk1"/>
                </a:solidFill>
                <a:latin typeface="Times New Roman"/>
                <a:ea typeface="Times New Roman"/>
                <a:cs typeface="Times New Roman"/>
                <a:sym typeface="Times New Roman"/>
              </a:rPr>
              <a:t>It is mandatory to focus on the personal hygiene factors which can resolve many possible factors </a:t>
            </a:r>
            <a:r>
              <a:rPr lang="en-US" sz="2200" dirty="0">
                <a:solidFill>
                  <a:schemeClr val="dk1"/>
                </a:solidFill>
                <a:latin typeface="Times New Roman"/>
                <a:ea typeface="Times New Roman"/>
                <a:cs typeface="Times New Roman"/>
                <a:sym typeface="Times New Roman"/>
              </a:rPr>
              <a:t>underlined</a:t>
            </a:r>
            <a:r>
              <a:rPr lang="en-US" sz="2400" dirty="0">
                <a:solidFill>
                  <a:schemeClr val="dk1"/>
                </a:solidFill>
                <a:latin typeface="Times New Roman"/>
                <a:ea typeface="Times New Roman"/>
                <a:cs typeface="Times New Roman"/>
                <a:sym typeface="Times New Roman"/>
              </a:rPr>
              <a:t> with this concept of caring and adoration (Gorman </a:t>
            </a:r>
            <a:r>
              <a:rPr lang="en-US" sz="2400" i="1" dirty="0">
                <a:solidFill>
                  <a:schemeClr val="dk1"/>
                </a:solidFill>
                <a:latin typeface="Times New Roman"/>
                <a:ea typeface="Times New Roman"/>
                <a:cs typeface="Times New Roman"/>
                <a:sym typeface="Times New Roman"/>
              </a:rPr>
              <a:t>et al</a:t>
            </a:r>
            <a:r>
              <a:rPr lang="en-US" sz="2400" dirty="0">
                <a:solidFill>
                  <a:schemeClr val="dk1"/>
                </a:solidFill>
                <a:latin typeface="Times New Roman"/>
                <a:ea typeface="Times New Roman"/>
                <a:cs typeface="Times New Roman"/>
                <a:sym typeface="Times New Roman"/>
              </a:rPr>
              <a:t>. 2019, p. 6157). </a:t>
            </a:r>
            <a:endParaRPr dirty="0"/>
          </a:p>
          <a:p>
            <a:pPr marL="274320" lvl="0" indent="-274320" algn="just" rtl="0">
              <a:spcBef>
                <a:spcPts val="600"/>
              </a:spcBef>
              <a:spcAft>
                <a:spcPts val="0"/>
              </a:spcAft>
              <a:buSzPts val="1752"/>
              <a:buChar char="⦿"/>
            </a:pPr>
            <a:r>
              <a:rPr lang="en-US" sz="2400" dirty="0">
                <a:latin typeface="Times New Roman"/>
                <a:ea typeface="Times New Roman"/>
                <a:cs typeface="Times New Roman"/>
                <a:sym typeface="Times New Roman"/>
              </a:rPr>
              <a:t>Taking her</a:t>
            </a:r>
            <a:r>
              <a:rPr lang="en-US" sz="2400" dirty="0">
                <a:solidFill>
                  <a:schemeClr val="dk1"/>
                </a:solidFill>
                <a:latin typeface="Times New Roman"/>
                <a:ea typeface="Times New Roman"/>
                <a:cs typeface="Times New Roman"/>
                <a:sym typeface="Times New Roman"/>
              </a:rPr>
              <a:t> to outside especially in shopping and other places for refreshments. </a:t>
            </a:r>
            <a:endParaRPr dirty="0"/>
          </a:p>
          <a:p>
            <a:pPr marL="274320" lvl="0" indent="-153797" algn="l" rtl="0">
              <a:spcBef>
                <a:spcPts val="600"/>
              </a:spcBef>
              <a:spcAft>
                <a:spcPts val="0"/>
              </a:spcAft>
              <a:buSzPts val="1898"/>
              <a:buNone/>
            </a:pPr>
            <a:endParaRPr dirty="0">
              <a:solidFill>
                <a:schemeClr val="dk1"/>
              </a:solidFill>
            </a:endParaRPr>
          </a:p>
        </p:txBody>
      </p:sp>
      <p:pic>
        <p:nvPicPr>
          <p:cNvPr id="133" name="Google Shape;133;p18"/>
          <p:cNvPicPr preferRelativeResize="0"/>
          <p:nvPr/>
        </p:nvPicPr>
        <p:blipFill rotWithShape="1">
          <a:blip r:embed="rId3">
            <a:alphaModFix/>
          </a:blip>
          <a:srcRect/>
          <a:stretch/>
        </p:blipFill>
        <p:spPr>
          <a:xfrm>
            <a:off x="6072198" y="1857364"/>
            <a:ext cx="2033585" cy="321471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38"/>
        <p:cNvGrpSpPr/>
        <p:nvPr/>
      </p:nvGrpSpPr>
      <p:grpSpPr>
        <a:xfrm>
          <a:off x="0" y="0"/>
          <a:ext cx="0" cy="0"/>
          <a:chOff x="0" y="0"/>
          <a:chExt cx="0" cy="0"/>
        </a:xfrm>
      </p:grpSpPr>
      <p:sp>
        <p:nvSpPr>
          <p:cNvPr id="139" name="Google Shape;139;p19"/>
          <p:cNvSpPr txBox="1">
            <a:spLocks noGrp="1"/>
          </p:cNvSpPr>
          <p:nvPr>
            <p:ph type="title"/>
          </p:nvPr>
        </p:nvSpPr>
        <p:spPr>
          <a:xfrm>
            <a:off x="457200" y="320040"/>
            <a:ext cx="7239000" cy="1143000"/>
          </a:xfrm>
          <a:prstGeom prst="rect">
            <a:avLst/>
          </a:prstGeom>
          <a:noFill/>
          <a:ln>
            <a:noFill/>
          </a:ln>
        </p:spPr>
        <p:txBody>
          <a:bodyPr spcFirstLastPara="1" wrap="square" lIns="45700" tIns="0" rIns="45700" bIns="0" anchor="b" anchorCtr="0">
            <a:normAutofit/>
          </a:bodyPr>
          <a:lstStyle/>
          <a:p>
            <a:pPr marL="0" lvl="0" indent="0" algn="l" rtl="0">
              <a:spcBef>
                <a:spcPts val="0"/>
              </a:spcBef>
              <a:spcAft>
                <a:spcPts val="0"/>
              </a:spcAft>
              <a:buClr>
                <a:schemeClr val="dk1"/>
              </a:buClr>
              <a:buSzPts val="4000"/>
              <a:buFont typeface="Times New Roman"/>
              <a:buNone/>
            </a:pPr>
            <a:r>
              <a:rPr lang="en-US" sz="4000">
                <a:solidFill>
                  <a:schemeClr val="dk1"/>
                </a:solidFill>
                <a:latin typeface="Times New Roman"/>
                <a:ea typeface="Times New Roman"/>
                <a:cs typeface="Times New Roman"/>
                <a:sym typeface="Times New Roman"/>
              </a:rPr>
              <a:t>CONTD.</a:t>
            </a:r>
            <a:endParaRPr sz="4000">
              <a:solidFill>
                <a:schemeClr val="dk1"/>
              </a:solidFill>
            </a:endParaRPr>
          </a:p>
        </p:txBody>
      </p:sp>
      <p:sp>
        <p:nvSpPr>
          <p:cNvPr id="140" name="Google Shape;140;p19"/>
          <p:cNvSpPr txBox="1">
            <a:spLocks noGrp="1"/>
          </p:cNvSpPr>
          <p:nvPr>
            <p:ph type="body" idx="1"/>
          </p:nvPr>
        </p:nvSpPr>
        <p:spPr>
          <a:xfrm>
            <a:off x="457200" y="1609416"/>
            <a:ext cx="5257808" cy="4846320"/>
          </a:xfrm>
          <a:prstGeom prst="rect">
            <a:avLst/>
          </a:prstGeom>
          <a:noFill/>
          <a:ln>
            <a:noFill/>
          </a:ln>
        </p:spPr>
        <p:txBody>
          <a:bodyPr spcFirstLastPara="1" wrap="square" lIns="91425" tIns="45700" rIns="91425" bIns="45700" anchor="t" anchorCtr="0">
            <a:normAutofit/>
          </a:bodyPr>
          <a:lstStyle/>
          <a:p>
            <a:pPr marL="274320" lvl="0" indent="-274320" algn="just" rtl="0">
              <a:spcBef>
                <a:spcPts val="0"/>
              </a:spcBef>
              <a:spcAft>
                <a:spcPts val="0"/>
              </a:spcAft>
              <a:buSzPts val="1752"/>
              <a:buChar char="⦿"/>
            </a:pPr>
            <a:r>
              <a:rPr lang="en-US" sz="2400" dirty="0">
                <a:solidFill>
                  <a:schemeClr val="dk1"/>
                </a:solidFill>
                <a:latin typeface="Times New Roman"/>
                <a:ea typeface="Times New Roman"/>
                <a:cs typeface="Times New Roman"/>
                <a:sym typeface="Times New Roman"/>
              </a:rPr>
              <a:t>Proper supervision is mandatory to make </a:t>
            </a:r>
            <a:r>
              <a:rPr lang="en-US" sz="2400" dirty="0">
                <a:latin typeface="Times New Roman"/>
                <a:ea typeface="Times New Roman"/>
                <a:cs typeface="Times New Roman"/>
                <a:sym typeface="Times New Roman"/>
              </a:rPr>
              <a:t>her</a:t>
            </a:r>
            <a:r>
              <a:rPr lang="en-US" sz="2400" dirty="0">
                <a:solidFill>
                  <a:schemeClr val="dk1"/>
                </a:solidFill>
                <a:latin typeface="Times New Roman"/>
                <a:ea typeface="Times New Roman"/>
                <a:cs typeface="Times New Roman"/>
                <a:sym typeface="Times New Roman"/>
              </a:rPr>
              <a:t> feel that </a:t>
            </a:r>
            <a:r>
              <a:rPr lang="en-US" sz="2400" dirty="0">
                <a:latin typeface="Times New Roman"/>
                <a:ea typeface="Times New Roman"/>
                <a:cs typeface="Times New Roman"/>
                <a:sym typeface="Times New Roman"/>
              </a:rPr>
              <a:t>she is</a:t>
            </a:r>
            <a:r>
              <a:rPr lang="en-US" sz="2400" dirty="0">
                <a:solidFill>
                  <a:schemeClr val="dk1"/>
                </a:solidFill>
                <a:latin typeface="Times New Roman"/>
                <a:ea typeface="Times New Roman"/>
                <a:cs typeface="Times New Roman"/>
                <a:sym typeface="Times New Roman"/>
              </a:rPr>
              <a:t> being surrounded with other persons (Dempsey </a:t>
            </a:r>
            <a:r>
              <a:rPr lang="en-US" sz="2400" i="1" dirty="0">
                <a:solidFill>
                  <a:schemeClr val="dk1"/>
                </a:solidFill>
                <a:latin typeface="Times New Roman"/>
                <a:ea typeface="Times New Roman"/>
                <a:cs typeface="Times New Roman"/>
                <a:sym typeface="Times New Roman"/>
              </a:rPr>
              <a:t>et al</a:t>
            </a:r>
            <a:r>
              <a:rPr lang="en-US" sz="2400" dirty="0">
                <a:solidFill>
                  <a:schemeClr val="dk1"/>
                </a:solidFill>
                <a:latin typeface="Times New Roman"/>
                <a:ea typeface="Times New Roman"/>
                <a:cs typeface="Times New Roman"/>
                <a:sym typeface="Times New Roman"/>
              </a:rPr>
              <a:t>. 2020, p. 77).</a:t>
            </a:r>
            <a:endParaRPr sz="2400" dirty="0">
              <a:solidFill>
                <a:schemeClr val="dk1"/>
              </a:solidFill>
              <a:latin typeface="Times New Roman"/>
              <a:ea typeface="Times New Roman"/>
              <a:cs typeface="Times New Roman"/>
              <a:sym typeface="Times New Roman"/>
            </a:endParaRPr>
          </a:p>
          <a:p>
            <a:pPr marL="274320" lvl="0" indent="-274320" algn="just" rtl="0">
              <a:spcBef>
                <a:spcPts val="600"/>
              </a:spcBef>
              <a:spcAft>
                <a:spcPts val="0"/>
              </a:spcAft>
              <a:buSzPts val="1752"/>
              <a:buChar char="⦿"/>
            </a:pPr>
            <a:r>
              <a:rPr lang="en-US" sz="2400" dirty="0">
                <a:solidFill>
                  <a:schemeClr val="dk1"/>
                </a:solidFill>
                <a:latin typeface="Times New Roman"/>
                <a:ea typeface="Times New Roman"/>
                <a:cs typeface="Times New Roman"/>
                <a:sym typeface="Times New Roman"/>
              </a:rPr>
              <a:t>It is also needed to mention in this case that never </a:t>
            </a:r>
            <a:r>
              <a:rPr lang="en-US" sz="2400" dirty="0">
                <a:latin typeface="Times New Roman"/>
                <a:ea typeface="Times New Roman"/>
                <a:cs typeface="Times New Roman"/>
                <a:sym typeface="Times New Roman"/>
              </a:rPr>
              <a:t>make</a:t>
            </a:r>
            <a:r>
              <a:rPr lang="en-US" sz="2400" dirty="0">
                <a:solidFill>
                  <a:schemeClr val="dk1"/>
                </a:solidFill>
                <a:latin typeface="Times New Roman"/>
                <a:ea typeface="Times New Roman"/>
                <a:cs typeface="Times New Roman"/>
                <a:sym typeface="Times New Roman"/>
              </a:rPr>
              <a:t> </a:t>
            </a:r>
            <a:r>
              <a:rPr lang="en-US" sz="2400" dirty="0">
                <a:latin typeface="Times New Roman"/>
                <a:ea typeface="Times New Roman"/>
                <a:cs typeface="Times New Roman"/>
                <a:sym typeface="Times New Roman"/>
              </a:rPr>
              <a:t>her</a:t>
            </a:r>
            <a:r>
              <a:rPr lang="en-US" sz="2400" dirty="0">
                <a:solidFill>
                  <a:schemeClr val="dk1"/>
                </a:solidFill>
                <a:latin typeface="Times New Roman"/>
                <a:ea typeface="Times New Roman"/>
                <a:cs typeface="Times New Roman"/>
                <a:sym typeface="Times New Roman"/>
              </a:rPr>
              <a:t> realize that </a:t>
            </a:r>
            <a:r>
              <a:rPr lang="en-US" sz="2400" dirty="0">
                <a:latin typeface="Times New Roman"/>
                <a:ea typeface="Times New Roman"/>
                <a:cs typeface="Times New Roman"/>
                <a:sym typeface="Times New Roman"/>
              </a:rPr>
              <a:t>she</a:t>
            </a:r>
            <a:r>
              <a:rPr lang="en-US" sz="2400" dirty="0">
                <a:solidFill>
                  <a:schemeClr val="dk1"/>
                </a:solidFill>
                <a:latin typeface="Times New Roman"/>
                <a:ea typeface="Times New Roman"/>
                <a:cs typeface="Times New Roman"/>
                <a:sym typeface="Times New Roman"/>
              </a:rPr>
              <a:t> is alone in this world and for that necessary steps need to be taken. </a:t>
            </a:r>
            <a:endParaRPr dirty="0"/>
          </a:p>
          <a:p>
            <a:pPr marL="274320" lvl="0" indent="-274320" algn="just" rtl="0">
              <a:spcBef>
                <a:spcPts val="600"/>
              </a:spcBef>
              <a:spcAft>
                <a:spcPts val="0"/>
              </a:spcAft>
              <a:buSzPts val="1752"/>
              <a:buChar char="⦿"/>
            </a:pPr>
            <a:r>
              <a:rPr lang="en-US" sz="2400" dirty="0">
                <a:solidFill>
                  <a:schemeClr val="dk1"/>
                </a:solidFill>
                <a:latin typeface="Times New Roman"/>
                <a:ea typeface="Times New Roman"/>
                <a:cs typeface="Times New Roman"/>
                <a:sym typeface="Times New Roman"/>
              </a:rPr>
              <a:t>Old homage needs to provide amenity which will make these age group people resurrected from shallow paths (Briggs </a:t>
            </a:r>
            <a:r>
              <a:rPr lang="en-US" sz="2400" i="1" dirty="0">
                <a:solidFill>
                  <a:schemeClr val="dk1"/>
                </a:solidFill>
                <a:latin typeface="Times New Roman"/>
                <a:ea typeface="Times New Roman"/>
                <a:cs typeface="Times New Roman"/>
                <a:sym typeface="Times New Roman"/>
              </a:rPr>
              <a:t>et al.</a:t>
            </a:r>
            <a:r>
              <a:rPr lang="en-US" sz="2400" dirty="0">
                <a:solidFill>
                  <a:schemeClr val="dk1"/>
                </a:solidFill>
                <a:latin typeface="Times New Roman"/>
                <a:ea typeface="Times New Roman"/>
                <a:cs typeface="Times New Roman"/>
                <a:sym typeface="Times New Roman"/>
              </a:rPr>
              <a:t> 2018, p. 21194)</a:t>
            </a:r>
            <a:endParaRPr dirty="0"/>
          </a:p>
          <a:p>
            <a:pPr marL="274320" lvl="0" indent="-153797" algn="l" rtl="0">
              <a:spcBef>
                <a:spcPts val="600"/>
              </a:spcBef>
              <a:spcAft>
                <a:spcPts val="0"/>
              </a:spcAft>
              <a:buSzPts val="1898"/>
              <a:buNone/>
            </a:pPr>
            <a:endParaRPr dirty="0">
              <a:solidFill>
                <a:schemeClr val="dk1"/>
              </a:solidFill>
            </a:endParaRPr>
          </a:p>
        </p:txBody>
      </p:sp>
      <p:pic>
        <p:nvPicPr>
          <p:cNvPr id="141" name="Google Shape;141;p19"/>
          <p:cNvPicPr preferRelativeResize="0"/>
          <p:nvPr/>
        </p:nvPicPr>
        <p:blipFill rotWithShape="1">
          <a:blip r:embed="rId3">
            <a:alphaModFix/>
          </a:blip>
          <a:srcRect/>
          <a:stretch/>
        </p:blipFill>
        <p:spPr>
          <a:xfrm>
            <a:off x="5929323" y="2000240"/>
            <a:ext cx="2071702" cy="3286148"/>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46"/>
        <p:cNvGrpSpPr/>
        <p:nvPr/>
      </p:nvGrpSpPr>
      <p:grpSpPr>
        <a:xfrm>
          <a:off x="0" y="0"/>
          <a:ext cx="0" cy="0"/>
          <a:chOff x="0" y="0"/>
          <a:chExt cx="0" cy="0"/>
        </a:xfrm>
      </p:grpSpPr>
      <p:sp>
        <p:nvSpPr>
          <p:cNvPr id="147" name="Google Shape;147;p20"/>
          <p:cNvSpPr txBox="1">
            <a:spLocks noGrp="1"/>
          </p:cNvSpPr>
          <p:nvPr>
            <p:ph type="title"/>
          </p:nvPr>
        </p:nvSpPr>
        <p:spPr>
          <a:xfrm>
            <a:off x="457200" y="320040"/>
            <a:ext cx="7239000" cy="1143000"/>
          </a:xfrm>
          <a:prstGeom prst="rect">
            <a:avLst/>
          </a:prstGeom>
          <a:noFill/>
          <a:ln>
            <a:noFill/>
          </a:ln>
        </p:spPr>
        <p:txBody>
          <a:bodyPr spcFirstLastPara="1" wrap="square" lIns="45700" tIns="0" rIns="45700" bIns="0" anchor="b" anchorCtr="0">
            <a:noAutofit/>
          </a:bodyPr>
          <a:lstStyle/>
          <a:p>
            <a:pPr marL="0" lvl="0" indent="0" algn="l" rtl="0">
              <a:spcBef>
                <a:spcPts val="0"/>
              </a:spcBef>
              <a:spcAft>
                <a:spcPts val="0"/>
              </a:spcAft>
              <a:buClr>
                <a:schemeClr val="dk1"/>
              </a:buClr>
              <a:buSzPts val="4000"/>
              <a:buFont typeface="Times New Roman"/>
              <a:buNone/>
            </a:pPr>
            <a:r>
              <a:rPr lang="en-US" sz="4000">
                <a:solidFill>
                  <a:schemeClr val="dk1"/>
                </a:solidFill>
                <a:latin typeface="Times New Roman"/>
                <a:ea typeface="Times New Roman"/>
                <a:cs typeface="Times New Roman"/>
                <a:sym typeface="Times New Roman"/>
              </a:rPr>
              <a:t>APPROACHES AND PRACTICES</a:t>
            </a:r>
            <a:endParaRPr sz="4000">
              <a:solidFill>
                <a:schemeClr val="dk1"/>
              </a:solidFill>
              <a:latin typeface="Times New Roman"/>
              <a:ea typeface="Times New Roman"/>
              <a:cs typeface="Times New Roman"/>
              <a:sym typeface="Times New Roman"/>
            </a:endParaRPr>
          </a:p>
        </p:txBody>
      </p:sp>
      <p:sp>
        <p:nvSpPr>
          <p:cNvPr id="148" name="Google Shape;148;p20"/>
          <p:cNvSpPr txBox="1">
            <a:spLocks noGrp="1"/>
          </p:cNvSpPr>
          <p:nvPr>
            <p:ph type="body" idx="1"/>
          </p:nvPr>
        </p:nvSpPr>
        <p:spPr>
          <a:xfrm>
            <a:off x="457200" y="1609416"/>
            <a:ext cx="6329378" cy="4846320"/>
          </a:xfrm>
          <a:prstGeom prst="rect">
            <a:avLst/>
          </a:prstGeom>
          <a:noFill/>
          <a:ln>
            <a:noFill/>
          </a:ln>
        </p:spPr>
        <p:txBody>
          <a:bodyPr spcFirstLastPara="1" wrap="square" lIns="91425" tIns="45700" rIns="91425" bIns="45700" anchor="t" anchorCtr="0">
            <a:normAutofit/>
          </a:bodyPr>
          <a:lstStyle/>
          <a:p>
            <a:pPr marL="274320" lvl="0" indent="-274320" algn="just" rtl="0">
              <a:spcBef>
                <a:spcPts val="0"/>
              </a:spcBef>
              <a:spcAft>
                <a:spcPts val="0"/>
              </a:spcAft>
              <a:buSzPts val="1752"/>
              <a:buChar char="⦿"/>
            </a:pPr>
            <a:r>
              <a:rPr lang="en-US" sz="2400" dirty="0">
                <a:solidFill>
                  <a:schemeClr val="dk1"/>
                </a:solidFill>
                <a:latin typeface="Times New Roman"/>
                <a:ea typeface="Times New Roman"/>
                <a:cs typeface="Times New Roman"/>
                <a:sym typeface="Times New Roman"/>
              </a:rPr>
              <a:t>Spiritual practices may be the best option to find the ray of hope back (</a:t>
            </a:r>
            <a:r>
              <a:rPr lang="en-US" sz="2400" dirty="0" err="1">
                <a:solidFill>
                  <a:schemeClr val="dk1"/>
                </a:solidFill>
                <a:latin typeface="Times New Roman"/>
                <a:ea typeface="Times New Roman"/>
                <a:cs typeface="Times New Roman"/>
                <a:sym typeface="Times New Roman"/>
              </a:rPr>
              <a:t>Kalache</a:t>
            </a:r>
            <a:r>
              <a:rPr lang="en-US" sz="2400" dirty="0">
                <a:solidFill>
                  <a:schemeClr val="dk1"/>
                </a:solidFill>
                <a:latin typeface="Times New Roman"/>
                <a:ea typeface="Times New Roman"/>
                <a:cs typeface="Times New Roman"/>
                <a:sym typeface="Times New Roman"/>
              </a:rPr>
              <a:t> </a:t>
            </a:r>
            <a:r>
              <a:rPr lang="en-US" sz="2400" i="1" dirty="0">
                <a:solidFill>
                  <a:schemeClr val="dk1"/>
                </a:solidFill>
                <a:latin typeface="Times New Roman"/>
                <a:ea typeface="Times New Roman"/>
                <a:cs typeface="Times New Roman"/>
                <a:sym typeface="Times New Roman"/>
              </a:rPr>
              <a:t>et al. </a:t>
            </a:r>
            <a:r>
              <a:rPr lang="en-US" sz="2400" dirty="0">
                <a:solidFill>
                  <a:schemeClr val="dk1"/>
                </a:solidFill>
                <a:latin typeface="Times New Roman"/>
                <a:ea typeface="Times New Roman"/>
                <a:cs typeface="Times New Roman"/>
                <a:sym typeface="Times New Roman"/>
              </a:rPr>
              <a:t>2019, p. 10). </a:t>
            </a:r>
            <a:endParaRPr dirty="0"/>
          </a:p>
          <a:p>
            <a:pPr marL="274320" lvl="0" indent="-274320" algn="just" rtl="0">
              <a:spcBef>
                <a:spcPts val="600"/>
              </a:spcBef>
              <a:spcAft>
                <a:spcPts val="0"/>
              </a:spcAft>
              <a:buSzPts val="1752"/>
              <a:buChar char="⦿"/>
            </a:pPr>
            <a:r>
              <a:rPr lang="en-US" sz="2400" dirty="0">
                <a:solidFill>
                  <a:schemeClr val="dk1"/>
                </a:solidFill>
                <a:latin typeface="Times New Roman"/>
                <a:ea typeface="Times New Roman"/>
                <a:cs typeface="Times New Roman"/>
                <a:sym typeface="Times New Roman"/>
              </a:rPr>
              <a:t>This will surely provide </a:t>
            </a:r>
            <a:r>
              <a:rPr lang="en-US" sz="2400" dirty="0">
                <a:latin typeface="Times New Roman"/>
                <a:ea typeface="Times New Roman"/>
                <a:cs typeface="Times New Roman"/>
                <a:sym typeface="Times New Roman"/>
              </a:rPr>
              <a:t>her</a:t>
            </a:r>
            <a:r>
              <a:rPr lang="en-US" sz="2400" dirty="0">
                <a:solidFill>
                  <a:schemeClr val="dk1"/>
                </a:solidFill>
                <a:latin typeface="Times New Roman"/>
                <a:ea typeface="Times New Roman"/>
                <a:cs typeface="Times New Roman"/>
                <a:sym typeface="Times New Roman"/>
              </a:rPr>
              <a:t> an understanding of living in this world.</a:t>
            </a:r>
            <a:endParaRPr dirty="0"/>
          </a:p>
          <a:p>
            <a:pPr marL="274320" lvl="0" indent="-274320" algn="just" rtl="0">
              <a:spcBef>
                <a:spcPts val="600"/>
              </a:spcBef>
              <a:spcAft>
                <a:spcPts val="0"/>
              </a:spcAft>
              <a:buSzPts val="1752"/>
              <a:buChar char="⦿"/>
            </a:pPr>
            <a:r>
              <a:rPr lang="en-US" sz="2400" dirty="0">
                <a:solidFill>
                  <a:schemeClr val="dk1"/>
                </a:solidFill>
                <a:latin typeface="Times New Roman"/>
                <a:ea typeface="Times New Roman"/>
                <a:cs typeface="Times New Roman"/>
                <a:sym typeface="Times New Roman"/>
              </a:rPr>
              <a:t> Approaches need to be modified and family ones need to take part in the well-being of elderly personnel (Beard </a:t>
            </a:r>
            <a:r>
              <a:rPr lang="en-US" sz="2400" i="1" dirty="0">
                <a:solidFill>
                  <a:schemeClr val="dk1"/>
                </a:solidFill>
                <a:latin typeface="Times New Roman"/>
                <a:ea typeface="Times New Roman"/>
                <a:cs typeface="Times New Roman"/>
                <a:sym typeface="Times New Roman"/>
              </a:rPr>
              <a:t>et al</a:t>
            </a:r>
            <a:r>
              <a:rPr lang="en-US" sz="2400" dirty="0">
                <a:solidFill>
                  <a:schemeClr val="dk1"/>
                </a:solidFill>
                <a:latin typeface="Times New Roman"/>
                <a:ea typeface="Times New Roman"/>
                <a:cs typeface="Times New Roman"/>
                <a:sym typeface="Times New Roman"/>
              </a:rPr>
              <a:t>. 2017, 530).</a:t>
            </a:r>
            <a:endParaRPr dirty="0"/>
          </a:p>
          <a:p>
            <a:pPr marL="274320" lvl="0" indent="-274320" algn="just" rtl="0">
              <a:spcBef>
                <a:spcPts val="600"/>
              </a:spcBef>
              <a:spcAft>
                <a:spcPts val="0"/>
              </a:spcAft>
              <a:buSzPts val="1752"/>
              <a:buChar char="⦿"/>
            </a:pPr>
            <a:r>
              <a:rPr lang="en-US" sz="2400" dirty="0">
                <a:solidFill>
                  <a:schemeClr val="dk1"/>
                </a:solidFill>
                <a:latin typeface="Times New Roman"/>
                <a:ea typeface="Times New Roman"/>
                <a:cs typeface="Times New Roman"/>
                <a:sym typeface="Times New Roman"/>
              </a:rPr>
              <a:t>A childish care will transform </a:t>
            </a:r>
            <a:r>
              <a:rPr lang="en-US" sz="2400" dirty="0">
                <a:latin typeface="Times New Roman"/>
                <a:ea typeface="Times New Roman"/>
                <a:cs typeface="Times New Roman"/>
                <a:sym typeface="Times New Roman"/>
              </a:rPr>
              <a:t>her</a:t>
            </a:r>
            <a:r>
              <a:rPr lang="en-US" sz="2400" dirty="0">
                <a:solidFill>
                  <a:schemeClr val="dk1"/>
                </a:solidFill>
                <a:latin typeface="Times New Roman"/>
                <a:ea typeface="Times New Roman"/>
                <a:cs typeface="Times New Roman"/>
                <a:sym typeface="Times New Roman"/>
              </a:rPr>
              <a:t> mentality of giving up everything of what </a:t>
            </a:r>
            <a:r>
              <a:rPr lang="en-US" sz="2400" dirty="0">
                <a:latin typeface="Times New Roman"/>
                <a:ea typeface="Times New Roman"/>
                <a:cs typeface="Times New Roman"/>
                <a:sym typeface="Times New Roman"/>
              </a:rPr>
              <a:t>her </a:t>
            </a:r>
            <a:r>
              <a:rPr lang="en-US" sz="2400" dirty="0">
                <a:solidFill>
                  <a:schemeClr val="dk1"/>
                </a:solidFill>
                <a:latin typeface="Times New Roman"/>
                <a:ea typeface="Times New Roman"/>
                <a:cs typeface="Times New Roman"/>
                <a:sym typeface="Times New Roman"/>
              </a:rPr>
              <a:t>closed ones did to </a:t>
            </a:r>
            <a:r>
              <a:rPr lang="en-US" sz="2400" dirty="0">
                <a:latin typeface="Times New Roman"/>
                <a:ea typeface="Times New Roman"/>
                <a:cs typeface="Times New Roman"/>
                <a:sym typeface="Times New Roman"/>
              </a:rPr>
              <a:t>her</a:t>
            </a:r>
            <a:r>
              <a:rPr lang="en-US" sz="2400" dirty="0">
                <a:solidFill>
                  <a:schemeClr val="dk1"/>
                </a:solidFill>
                <a:latin typeface="Times New Roman"/>
                <a:ea typeface="Times New Roman"/>
                <a:cs typeface="Times New Roman"/>
                <a:sym typeface="Times New Roman"/>
              </a:rPr>
              <a:t>.</a:t>
            </a:r>
            <a:endParaRPr sz="2400" dirty="0">
              <a:solidFill>
                <a:schemeClr val="dk1"/>
              </a:solidFill>
              <a:latin typeface="Times New Roman"/>
              <a:ea typeface="Times New Roman"/>
              <a:cs typeface="Times New Roman"/>
              <a:sym typeface="Times New Roman"/>
            </a:endParaRPr>
          </a:p>
        </p:txBody>
      </p:sp>
      <p:pic>
        <p:nvPicPr>
          <p:cNvPr id="149" name="Google Shape;149;p20"/>
          <p:cNvPicPr preferRelativeResize="0"/>
          <p:nvPr/>
        </p:nvPicPr>
        <p:blipFill rotWithShape="1">
          <a:blip r:embed="rId3">
            <a:alphaModFix/>
          </a:blip>
          <a:srcRect/>
          <a:stretch/>
        </p:blipFill>
        <p:spPr>
          <a:xfrm>
            <a:off x="6929454" y="1500174"/>
            <a:ext cx="1838325" cy="4714908"/>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5" name="Google Shape;155;p21"/>
          <p:cNvSpPr txBox="1">
            <a:spLocks noGrp="1"/>
          </p:cNvSpPr>
          <p:nvPr>
            <p:ph type="title"/>
          </p:nvPr>
        </p:nvSpPr>
        <p:spPr>
          <a:xfrm>
            <a:off x="571472" y="357166"/>
            <a:ext cx="7239000" cy="605808"/>
          </a:xfrm>
          <a:prstGeom prst="rect">
            <a:avLst/>
          </a:prstGeom>
          <a:noFill/>
          <a:ln>
            <a:noFill/>
          </a:ln>
        </p:spPr>
        <p:txBody>
          <a:bodyPr spcFirstLastPara="1" wrap="square" lIns="45700" tIns="0" rIns="45700" bIns="0" anchor="b" anchorCtr="0">
            <a:normAutofit/>
          </a:bodyPr>
          <a:lstStyle/>
          <a:p>
            <a:pPr marL="0" lvl="0" indent="0" algn="l" rtl="0">
              <a:spcBef>
                <a:spcPts val="0"/>
              </a:spcBef>
              <a:spcAft>
                <a:spcPts val="0"/>
              </a:spcAft>
              <a:buClr>
                <a:schemeClr val="dk1"/>
              </a:buClr>
              <a:buSzPts val="3600"/>
              <a:buFont typeface="Times New Roman"/>
              <a:buNone/>
            </a:pPr>
            <a:r>
              <a:rPr lang="en-US" sz="3600">
                <a:solidFill>
                  <a:schemeClr val="dk1"/>
                </a:solidFill>
                <a:latin typeface="Times New Roman"/>
                <a:ea typeface="Times New Roman"/>
                <a:cs typeface="Times New Roman"/>
                <a:sym typeface="Times New Roman"/>
              </a:rPr>
              <a:t>CONTD.</a:t>
            </a:r>
            <a:endParaRPr>
              <a:solidFill>
                <a:schemeClr val="dk1"/>
              </a:solidFill>
            </a:endParaRPr>
          </a:p>
        </p:txBody>
      </p:sp>
      <p:sp>
        <p:nvSpPr>
          <p:cNvPr id="156" name="Google Shape;156;p21"/>
          <p:cNvSpPr txBox="1">
            <a:spLocks noGrp="1"/>
          </p:cNvSpPr>
          <p:nvPr>
            <p:ph type="body" idx="1"/>
          </p:nvPr>
        </p:nvSpPr>
        <p:spPr>
          <a:xfrm>
            <a:off x="500034" y="1285860"/>
            <a:ext cx="6472254" cy="5034294"/>
          </a:xfrm>
          <a:prstGeom prst="rect">
            <a:avLst/>
          </a:prstGeom>
          <a:noFill/>
          <a:ln>
            <a:noFill/>
          </a:ln>
        </p:spPr>
        <p:txBody>
          <a:bodyPr spcFirstLastPara="1" wrap="square" lIns="91425" tIns="45700" rIns="91425" bIns="45700" anchor="t" anchorCtr="0">
            <a:noAutofit/>
          </a:bodyPr>
          <a:lstStyle/>
          <a:p>
            <a:pPr marL="274320" lvl="0" indent="-274320" algn="just" rtl="0">
              <a:spcBef>
                <a:spcPts val="0"/>
              </a:spcBef>
              <a:spcAft>
                <a:spcPts val="0"/>
              </a:spcAft>
              <a:buSzPts val="1752"/>
              <a:buChar char="⦿"/>
            </a:pPr>
            <a:r>
              <a:rPr lang="en-US" sz="2400" dirty="0">
                <a:solidFill>
                  <a:schemeClr val="dk1"/>
                </a:solidFill>
                <a:latin typeface="Times New Roman"/>
                <a:ea typeface="Times New Roman"/>
                <a:cs typeface="Times New Roman"/>
                <a:sym typeface="Times New Roman"/>
              </a:rPr>
              <a:t>There are various aspects which need to be provided with affection from </a:t>
            </a:r>
            <a:r>
              <a:rPr lang="en-US" sz="2400" dirty="0">
                <a:latin typeface="Times New Roman"/>
                <a:ea typeface="Times New Roman"/>
                <a:cs typeface="Times New Roman"/>
                <a:sym typeface="Times New Roman"/>
              </a:rPr>
              <a:t>her</a:t>
            </a:r>
            <a:r>
              <a:rPr lang="en-US" sz="2400" dirty="0">
                <a:solidFill>
                  <a:schemeClr val="dk1"/>
                </a:solidFill>
                <a:latin typeface="Times New Roman"/>
                <a:ea typeface="Times New Roman"/>
                <a:cs typeface="Times New Roman"/>
                <a:sym typeface="Times New Roman"/>
              </a:rPr>
              <a:t> daughters which will make </a:t>
            </a:r>
            <a:r>
              <a:rPr lang="en-US" sz="2400" dirty="0">
                <a:latin typeface="Times New Roman"/>
                <a:ea typeface="Times New Roman"/>
                <a:cs typeface="Times New Roman"/>
                <a:sym typeface="Times New Roman"/>
              </a:rPr>
              <a:t>her</a:t>
            </a:r>
            <a:r>
              <a:rPr lang="en-US" sz="2400" dirty="0">
                <a:solidFill>
                  <a:schemeClr val="dk1"/>
                </a:solidFill>
                <a:latin typeface="Times New Roman"/>
                <a:ea typeface="Times New Roman"/>
                <a:cs typeface="Times New Roman"/>
                <a:sym typeface="Times New Roman"/>
              </a:rPr>
              <a:t> feel an emerging concept of universal assistantship (</a:t>
            </a:r>
            <a:r>
              <a:rPr lang="en-US" sz="2400" dirty="0" err="1">
                <a:solidFill>
                  <a:schemeClr val="dk1"/>
                </a:solidFill>
                <a:latin typeface="Times New Roman"/>
                <a:ea typeface="Times New Roman"/>
                <a:cs typeface="Times New Roman"/>
                <a:sym typeface="Times New Roman"/>
              </a:rPr>
              <a:t>Alcedo</a:t>
            </a:r>
            <a:r>
              <a:rPr lang="en-US" sz="2400" i="1" dirty="0" err="1">
                <a:solidFill>
                  <a:schemeClr val="dk1"/>
                </a:solidFill>
                <a:latin typeface="Times New Roman"/>
                <a:ea typeface="Times New Roman"/>
                <a:cs typeface="Times New Roman"/>
                <a:sym typeface="Times New Roman"/>
              </a:rPr>
              <a:t>et</a:t>
            </a:r>
            <a:r>
              <a:rPr lang="en-US" sz="2400" i="1" dirty="0">
                <a:solidFill>
                  <a:schemeClr val="dk1"/>
                </a:solidFill>
                <a:latin typeface="Times New Roman"/>
                <a:ea typeface="Times New Roman"/>
                <a:cs typeface="Times New Roman"/>
                <a:sym typeface="Times New Roman"/>
              </a:rPr>
              <a:t> al.</a:t>
            </a:r>
            <a:r>
              <a:rPr lang="en-US" sz="2400" dirty="0">
                <a:solidFill>
                  <a:schemeClr val="dk1"/>
                </a:solidFill>
                <a:latin typeface="Times New Roman"/>
                <a:ea typeface="Times New Roman"/>
                <a:cs typeface="Times New Roman"/>
                <a:sym typeface="Times New Roman"/>
              </a:rPr>
              <a:t> 2017, p. 39). </a:t>
            </a:r>
            <a:endParaRPr dirty="0"/>
          </a:p>
          <a:p>
            <a:pPr marL="274320" lvl="0" indent="-274320" algn="just" rtl="0">
              <a:spcBef>
                <a:spcPts val="600"/>
              </a:spcBef>
              <a:spcAft>
                <a:spcPts val="0"/>
              </a:spcAft>
              <a:buSzPts val="1752"/>
              <a:buChar char="⦿"/>
            </a:pPr>
            <a:r>
              <a:rPr lang="en-US" sz="2400" dirty="0">
                <a:solidFill>
                  <a:schemeClr val="dk1"/>
                </a:solidFill>
                <a:latin typeface="Times New Roman"/>
                <a:ea typeface="Times New Roman"/>
                <a:cs typeface="Times New Roman"/>
                <a:sym typeface="Times New Roman"/>
              </a:rPr>
              <a:t>Practices in the amusement process must be provided to </a:t>
            </a:r>
            <a:r>
              <a:rPr lang="en-US" sz="2400" dirty="0">
                <a:latin typeface="Times New Roman"/>
                <a:ea typeface="Times New Roman"/>
                <a:cs typeface="Times New Roman"/>
                <a:sym typeface="Times New Roman"/>
              </a:rPr>
              <a:t>her</a:t>
            </a:r>
            <a:r>
              <a:rPr lang="en-US" sz="2400" dirty="0">
                <a:solidFill>
                  <a:schemeClr val="dk1"/>
                </a:solidFill>
                <a:latin typeface="Times New Roman"/>
                <a:ea typeface="Times New Roman"/>
                <a:cs typeface="Times New Roman"/>
                <a:sym typeface="Times New Roman"/>
              </a:rPr>
              <a:t> which will make her to engage in different kinds of activities </a:t>
            </a:r>
            <a:endParaRPr dirty="0"/>
          </a:p>
          <a:p>
            <a:pPr marL="274320" lvl="0" indent="-274320" algn="just" rtl="0">
              <a:spcBef>
                <a:spcPts val="600"/>
              </a:spcBef>
              <a:spcAft>
                <a:spcPts val="0"/>
              </a:spcAft>
              <a:buSzPts val="1752"/>
              <a:buChar char="⦿"/>
            </a:pPr>
            <a:r>
              <a:rPr lang="en-US" sz="2400" dirty="0">
                <a:solidFill>
                  <a:schemeClr val="dk1"/>
                </a:solidFill>
                <a:latin typeface="Times New Roman"/>
                <a:ea typeface="Times New Roman"/>
                <a:cs typeface="Times New Roman"/>
                <a:sym typeface="Times New Roman"/>
              </a:rPr>
              <a:t>It will be better to engage </a:t>
            </a:r>
            <a:r>
              <a:rPr lang="en-US" sz="2400" dirty="0">
                <a:latin typeface="Times New Roman"/>
                <a:ea typeface="Times New Roman"/>
                <a:cs typeface="Times New Roman"/>
                <a:sym typeface="Times New Roman"/>
              </a:rPr>
              <a:t>her</a:t>
            </a:r>
            <a:r>
              <a:rPr lang="en-US" sz="2400" dirty="0">
                <a:solidFill>
                  <a:schemeClr val="dk1"/>
                </a:solidFill>
                <a:latin typeface="Times New Roman"/>
                <a:ea typeface="Times New Roman"/>
                <a:cs typeface="Times New Roman"/>
                <a:sym typeface="Times New Roman"/>
              </a:rPr>
              <a:t> in rehabilitation processes which will reshape </a:t>
            </a:r>
            <a:r>
              <a:rPr lang="en-US" sz="2400" dirty="0">
                <a:latin typeface="Times New Roman"/>
                <a:ea typeface="Times New Roman"/>
                <a:cs typeface="Times New Roman"/>
                <a:sym typeface="Times New Roman"/>
              </a:rPr>
              <a:t>her</a:t>
            </a:r>
            <a:r>
              <a:rPr lang="en-US" sz="2400" dirty="0">
                <a:solidFill>
                  <a:schemeClr val="dk1"/>
                </a:solidFill>
                <a:latin typeface="Times New Roman"/>
                <a:ea typeface="Times New Roman"/>
                <a:cs typeface="Times New Roman"/>
                <a:sym typeface="Times New Roman"/>
              </a:rPr>
              <a:t> thinking process better and efficiently in accepting all types of traumas (</a:t>
            </a:r>
            <a:r>
              <a:rPr lang="en-US" sz="2400" dirty="0" err="1">
                <a:solidFill>
                  <a:schemeClr val="dk1"/>
                </a:solidFill>
                <a:latin typeface="Times New Roman"/>
                <a:ea typeface="Times New Roman"/>
                <a:cs typeface="Times New Roman"/>
                <a:sym typeface="Times New Roman"/>
              </a:rPr>
              <a:t>Kendig</a:t>
            </a:r>
            <a:r>
              <a:rPr lang="en-US" sz="2400" dirty="0">
                <a:solidFill>
                  <a:schemeClr val="dk1"/>
                </a:solidFill>
                <a:latin typeface="Times New Roman"/>
                <a:ea typeface="Times New Roman"/>
                <a:cs typeface="Times New Roman"/>
                <a:sym typeface="Times New Roman"/>
              </a:rPr>
              <a:t>, 2017, p. 264). </a:t>
            </a:r>
            <a:endParaRPr sz="2400" dirty="0">
              <a:solidFill>
                <a:schemeClr val="dk1"/>
              </a:solidFill>
            </a:endParaRPr>
          </a:p>
        </p:txBody>
      </p:sp>
      <p:pic>
        <p:nvPicPr>
          <p:cNvPr id="157" name="Google Shape;157;p21"/>
          <p:cNvPicPr preferRelativeResize="0"/>
          <p:nvPr/>
        </p:nvPicPr>
        <p:blipFill rotWithShape="1">
          <a:blip r:embed="rId3">
            <a:alphaModFix/>
          </a:blip>
          <a:srcRect/>
          <a:stretch/>
        </p:blipFill>
        <p:spPr>
          <a:xfrm>
            <a:off x="7215206" y="1428736"/>
            <a:ext cx="1714512" cy="3371874"/>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62"/>
        <p:cNvGrpSpPr/>
        <p:nvPr/>
      </p:nvGrpSpPr>
      <p:grpSpPr>
        <a:xfrm>
          <a:off x="0" y="0"/>
          <a:ext cx="0" cy="0"/>
          <a:chOff x="0" y="0"/>
          <a:chExt cx="0" cy="0"/>
        </a:xfrm>
      </p:grpSpPr>
      <p:sp>
        <p:nvSpPr>
          <p:cNvPr id="163" name="Google Shape;163;p22"/>
          <p:cNvSpPr txBox="1">
            <a:spLocks noGrp="1"/>
          </p:cNvSpPr>
          <p:nvPr>
            <p:ph type="title"/>
          </p:nvPr>
        </p:nvSpPr>
        <p:spPr>
          <a:xfrm>
            <a:off x="457200" y="320040"/>
            <a:ext cx="7239000" cy="1143000"/>
          </a:xfrm>
          <a:prstGeom prst="rect">
            <a:avLst/>
          </a:prstGeom>
          <a:noFill/>
          <a:ln>
            <a:noFill/>
          </a:ln>
        </p:spPr>
        <p:txBody>
          <a:bodyPr spcFirstLastPara="1" wrap="square" lIns="45700" tIns="0" rIns="45700" bIns="0" anchor="b" anchorCtr="0">
            <a:normAutofit/>
          </a:bodyPr>
          <a:lstStyle/>
          <a:p>
            <a:pPr marL="0" lvl="0" indent="0" algn="l" rtl="0">
              <a:spcBef>
                <a:spcPts val="0"/>
              </a:spcBef>
              <a:spcAft>
                <a:spcPts val="0"/>
              </a:spcAft>
              <a:buClr>
                <a:schemeClr val="dk1"/>
              </a:buClr>
              <a:buSzPts val="4400"/>
              <a:buFont typeface="Times New Roman"/>
              <a:buNone/>
            </a:pPr>
            <a:r>
              <a:rPr lang="en-US" sz="4400">
                <a:solidFill>
                  <a:schemeClr val="dk1"/>
                </a:solidFill>
                <a:latin typeface="Times New Roman"/>
                <a:ea typeface="Times New Roman"/>
                <a:cs typeface="Times New Roman"/>
                <a:sym typeface="Times New Roman"/>
              </a:rPr>
              <a:t>CONCLUSION</a:t>
            </a:r>
            <a:endParaRPr>
              <a:solidFill>
                <a:schemeClr val="dk1"/>
              </a:solidFill>
            </a:endParaRPr>
          </a:p>
        </p:txBody>
      </p:sp>
      <p:sp>
        <p:nvSpPr>
          <p:cNvPr id="164" name="Google Shape;164;p22"/>
          <p:cNvSpPr txBox="1">
            <a:spLocks noGrp="1"/>
          </p:cNvSpPr>
          <p:nvPr>
            <p:ph type="body" idx="1"/>
          </p:nvPr>
        </p:nvSpPr>
        <p:spPr>
          <a:xfrm>
            <a:off x="457200" y="2000240"/>
            <a:ext cx="3971924" cy="4455496"/>
          </a:xfrm>
          <a:prstGeom prst="rect">
            <a:avLst/>
          </a:prstGeom>
          <a:noFill/>
          <a:ln>
            <a:noFill/>
          </a:ln>
        </p:spPr>
        <p:txBody>
          <a:bodyPr spcFirstLastPara="1" wrap="square" lIns="91425" tIns="45700" rIns="91425" bIns="45700" anchor="t" anchorCtr="0">
            <a:normAutofit/>
          </a:bodyPr>
          <a:lstStyle/>
          <a:p>
            <a:pPr marL="274320" lvl="0" indent="-274320" algn="just" rtl="0">
              <a:spcBef>
                <a:spcPts val="0"/>
              </a:spcBef>
              <a:spcAft>
                <a:spcPts val="0"/>
              </a:spcAft>
              <a:buSzPts val="1752"/>
              <a:buNone/>
            </a:pPr>
            <a:r>
              <a:rPr lang="en-US" sz="2400">
                <a:solidFill>
                  <a:schemeClr val="dk1"/>
                </a:solidFill>
                <a:latin typeface="Times New Roman"/>
                <a:ea typeface="Times New Roman"/>
                <a:cs typeface="Times New Roman"/>
                <a:sym typeface="Times New Roman"/>
              </a:rPr>
              <a:t>   Elder people have thus needed to be provided with proper care and assistance. It will surely foster their health condition better in order to take any kind of pressure in life. </a:t>
            </a:r>
            <a:endParaRPr/>
          </a:p>
          <a:p>
            <a:pPr marL="274320" lvl="0" indent="-153797" algn="l" rtl="0">
              <a:spcBef>
                <a:spcPts val="600"/>
              </a:spcBef>
              <a:spcAft>
                <a:spcPts val="0"/>
              </a:spcAft>
              <a:buSzPts val="1898"/>
              <a:buNone/>
            </a:pPr>
            <a:endParaRPr>
              <a:solidFill>
                <a:schemeClr val="dk1"/>
              </a:solidFill>
            </a:endParaRPr>
          </a:p>
        </p:txBody>
      </p:sp>
      <p:pic>
        <p:nvPicPr>
          <p:cNvPr id="165" name="Google Shape;165;p22"/>
          <p:cNvPicPr preferRelativeResize="0"/>
          <p:nvPr/>
        </p:nvPicPr>
        <p:blipFill rotWithShape="1">
          <a:blip r:embed="rId3">
            <a:alphaModFix/>
          </a:blip>
          <a:srcRect/>
          <a:stretch/>
        </p:blipFill>
        <p:spPr>
          <a:xfrm>
            <a:off x="4929190" y="1500174"/>
            <a:ext cx="3429024" cy="4500594"/>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70"/>
        <p:cNvGrpSpPr/>
        <p:nvPr/>
      </p:nvGrpSpPr>
      <p:grpSpPr>
        <a:xfrm>
          <a:off x="0" y="0"/>
          <a:ext cx="0" cy="0"/>
          <a:chOff x="0" y="0"/>
          <a:chExt cx="0" cy="0"/>
        </a:xfrm>
      </p:grpSpPr>
      <p:sp>
        <p:nvSpPr>
          <p:cNvPr id="171" name="Google Shape;171;p23"/>
          <p:cNvSpPr txBox="1">
            <a:spLocks noGrp="1"/>
          </p:cNvSpPr>
          <p:nvPr>
            <p:ph type="title"/>
          </p:nvPr>
        </p:nvSpPr>
        <p:spPr>
          <a:xfrm>
            <a:off x="500034" y="428604"/>
            <a:ext cx="7239000" cy="748684"/>
          </a:xfrm>
          <a:prstGeom prst="rect">
            <a:avLst/>
          </a:prstGeom>
          <a:noFill/>
          <a:ln>
            <a:noFill/>
          </a:ln>
        </p:spPr>
        <p:txBody>
          <a:bodyPr spcFirstLastPara="1" wrap="square" lIns="45700" tIns="0" rIns="45700" bIns="0" anchor="b" anchorCtr="0">
            <a:normAutofit/>
          </a:bodyPr>
          <a:lstStyle/>
          <a:p>
            <a:pPr marL="0" lvl="0" indent="0" algn="l" rtl="0">
              <a:spcBef>
                <a:spcPts val="0"/>
              </a:spcBef>
              <a:spcAft>
                <a:spcPts val="0"/>
              </a:spcAft>
              <a:buClr>
                <a:schemeClr val="dk1"/>
              </a:buClr>
              <a:buSzPts val="4000"/>
              <a:buFont typeface="Times New Roman"/>
              <a:buNone/>
            </a:pPr>
            <a:r>
              <a:rPr lang="en-US" sz="4000">
                <a:solidFill>
                  <a:schemeClr val="dk1"/>
                </a:solidFill>
                <a:latin typeface="Times New Roman"/>
                <a:ea typeface="Times New Roman"/>
                <a:cs typeface="Times New Roman"/>
                <a:sym typeface="Times New Roman"/>
              </a:rPr>
              <a:t>REFERENCES</a:t>
            </a:r>
            <a:endParaRPr sz="4000">
              <a:solidFill>
                <a:schemeClr val="dk1"/>
              </a:solidFill>
              <a:latin typeface="Times New Roman"/>
              <a:ea typeface="Times New Roman"/>
              <a:cs typeface="Times New Roman"/>
              <a:sym typeface="Times New Roman"/>
            </a:endParaRPr>
          </a:p>
        </p:txBody>
      </p:sp>
      <p:sp>
        <p:nvSpPr>
          <p:cNvPr id="172" name="Google Shape;172;p23"/>
          <p:cNvSpPr txBox="1">
            <a:spLocks noGrp="1"/>
          </p:cNvSpPr>
          <p:nvPr>
            <p:ph type="body" idx="1"/>
          </p:nvPr>
        </p:nvSpPr>
        <p:spPr>
          <a:xfrm>
            <a:off x="457200" y="1609416"/>
            <a:ext cx="7239000" cy="4846320"/>
          </a:xfrm>
          <a:prstGeom prst="rect">
            <a:avLst/>
          </a:prstGeom>
          <a:noFill/>
          <a:ln>
            <a:noFill/>
          </a:ln>
        </p:spPr>
        <p:txBody>
          <a:bodyPr spcFirstLastPara="1" wrap="square" lIns="91425" tIns="45700" rIns="91425" bIns="45700" anchor="t" anchorCtr="0">
            <a:normAutofit fontScale="25000" lnSpcReduction="20000"/>
          </a:bodyPr>
          <a:lstStyle/>
          <a:p>
            <a:pPr marL="0" lvl="0" indent="0" algn="just" rtl="0">
              <a:spcBef>
                <a:spcPts val="0"/>
              </a:spcBef>
              <a:spcAft>
                <a:spcPts val="0"/>
              </a:spcAft>
              <a:buSzPct val="73000"/>
              <a:buNone/>
            </a:pPr>
            <a:r>
              <a:rPr lang="en-US" sz="4000">
                <a:solidFill>
                  <a:schemeClr val="dk1"/>
                </a:solidFill>
                <a:latin typeface="Times New Roman"/>
                <a:ea typeface="Times New Roman"/>
                <a:cs typeface="Times New Roman"/>
                <a:sym typeface="Times New Roman"/>
              </a:rPr>
              <a:t>Alcedo, M.Á., Fontanil, Y., Solís, P., Pedrosa, I. and Aguado, A.L., 2017. People with intellectual disability who are ageing: Perceived needs assessment. </a:t>
            </a:r>
            <a:r>
              <a:rPr lang="en-US" sz="4000" i="1">
                <a:solidFill>
                  <a:schemeClr val="dk1"/>
                </a:solidFill>
                <a:latin typeface="Times New Roman"/>
                <a:ea typeface="Times New Roman"/>
                <a:cs typeface="Times New Roman"/>
                <a:sym typeface="Times New Roman"/>
              </a:rPr>
              <a:t>International Journal of Clinical and Health Psychology</a:t>
            </a:r>
            <a:r>
              <a:rPr lang="en-US" sz="4000">
                <a:solidFill>
                  <a:schemeClr val="dk1"/>
                </a:solidFill>
                <a:latin typeface="Times New Roman"/>
                <a:ea typeface="Times New Roman"/>
                <a:cs typeface="Times New Roman"/>
                <a:sym typeface="Times New Roman"/>
              </a:rPr>
              <a:t>, </a:t>
            </a:r>
            <a:r>
              <a:rPr lang="en-US" sz="4000" i="1">
                <a:solidFill>
                  <a:schemeClr val="dk1"/>
                </a:solidFill>
                <a:latin typeface="Times New Roman"/>
                <a:ea typeface="Times New Roman"/>
                <a:cs typeface="Times New Roman"/>
                <a:sym typeface="Times New Roman"/>
              </a:rPr>
              <a:t>17</a:t>
            </a:r>
            <a:r>
              <a:rPr lang="en-US" sz="4000">
                <a:solidFill>
                  <a:schemeClr val="dk1"/>
                </a:solidFill>
                <a:latin typeface="Times New Roman"/>
                <a:ea typeface="Times New Roman"/>
                <a:cs typeface="Times New Roman"/>
                <a:sym typeface="Times New Roman"/>
              </a:rPr>
              <a:t>(1), pp.38-45.</a:t>
            </a:r>
            <a:endParaRPr/>
          </a:p>
          <a:p>
            <a:pPr marL="0" lvl="0" indent="0" algn="just" rtl="0">
              <a:spcBef>
                <a:spcPts val="600"/>
              </a:spcBef>
              <a:spcAft>
                <a:spcPts val="0"/>
              </a:spcAft>
              <a:buSzPct val="73000"/>
              <a:buNone/>
            </a:pPr>
            <a:r>
              <a:rPr lang="en-US" sz="4000">
                <a:solidFill>
                  <a:schemeClr val="dk1"/>
                </a:solidFill>
                <a:latin typeface="Times New Roman"/>
                <a:ea typeface="Times New Roman"/>
                <a:cs typeface="Times New Roman"/>
                <a:sym typeface="Times New Roman"/>
              </a:rPr>
              <a:t>Beard, J.R., de Carvalho, I.A., Sumi, Y., Officer, A. and Thiyagarajan, J.A., 2017. Healthy ageing: moving forward. </a:t>
            </a:r>
            <a:r>
              <a:rPr lang="en-US" sz="4000" i="1">
                <a:solidFill>
                  <a:schemeClr val="dk1"/>
                </a:solidFill>
                <a:latin typeface="Times New Roman"/>
                <a:ea typeface="Times New Roman"/>
                <a:cs typeface="Times New Roman"/>
                <a:sym typeface="Times New Roman"/>
              </a:rPr>
              <a:t>Bulletin of the World Health Organization</a:t>
            </a:r>
            <a:r>
              <a:rPr lang="en-US" sz="4000">
                <a:solidFill>
                  <a:schemeClr val="dk1"/>
                </a:solidFill>
                <a:latin typeface="Times New Roman"/>
                <a:ea typeface="Times New Roman"/>
                <a:cs typeface="Times New Roman"/>
                <a:sym typeface="Times New Roman"/>
              </a:rPr>
              <a:t>, </a:t>
            </a:r>
            <a:r>
              <a:rPr lang="en-US" sz="4000" i="1">
                <a:solidFill>
                  <a:schemeClr val="dk1"/>
                </a:solidFill>
                <a:latin typeface="Times New Roman"/>
                <a:ea typeface="Times New Roman"/>
                <a:cs typeface="Times New Roman"/>
                <a:sym typeface="Times New Roman"/>
              </a:rPr>
              <a:t>95</a:t>
            </a:r>
            <a:r>
              <a:rPr lang="en-US" sz="4000">
                <a:solidFill>
                  <a:schemeClr val="dk1"/>
                </a:solidFill>
                <a:latin typeface="Times New Roman"/>
                <a:ea typeface="Times New Roman"/>
                <a:cs typeface="Times New Roman"/>
                <a:sym typeface="Times New Roman"/>
              </a:rPr>
              <a:t>(11), p.730.</a:t>
            </a:r>
            <a:endParaRPr/>
          </a:p>
          <a:p>
            <a:pPr marL="0" lvl="0" indent="0" algn="just" rtl="0">
              <a:spcBef>
                <a:spcPts val="600"/>
              </a:spcBef>
              <a:spcAft>
                <a:spcPts val="0"/>
              </a:spcAft>
              <a:buSzPct val="73000"/>
              <a:buNone/>
            </a:pPr>
            <a:r>
              <a:rPr lang="en-US" sz="4000">
                <a:solidFill>
                  <a:schemeClr val="dk1"/>
                </a:solidFill>
                <a:latin typeface="Times New Roman"/>
                <a:ea typeface="Times New Roman"/>
                <a:cs typeface="Times New Roman"/>
                <a:sym typeface="Times New Roman"/>
              </a:rPr>
              <a:t>Brennan-Olsen, S.L., Cook, S., Leech, M.T., Bowe, S.J., Kowal, P., Naidoo, N., Ackerman, I.N., Page, R.S., Hosking, S.M., Pasco, J.A. and Mohebbi, M., 2017. Prevalence of arthritis according to age, sex and socioeconomic status in six low and middle income countries: analysis of data from the World Health Organization study on global AGEing and adult health (SAGE) Wave 1. </a:t>
            </a:r>
            <a:r>
              <a:rPr lang="en-US" sz="4000" i="1">
                <a:solidFill>
                  <a:schemeClr val="dk1"/>
                </a:solidFill>
                <a:latin typeface="Times New Roman"/>
                <a:ea typeface="Times New Roman"/>
                <a:cs typeface="Times New Roman"/>
                <a:sym typeface="Times New Roman"/>
              </a:rPr>
              <a:t>BMC musculoskeletal disorders</a:t>
            </a:r>
            <a:r>
              <a:rPr lang="en-US" sz="4000">
                <a:solidFill>
                  <a:schemeClr val="dk1"/>
                </a:solidFill>
                <a:latin typeface="Times New Roman"/>
                <a:ea typeface="Times New Roman"/>
                <a:cs typeface="Times New Roman"/>
                <a:sym typeface="Times New Roman"/>
              </a:rPr>
              <a:t>, </a:t>
            </a:r>
            <a:r>
              <a:rPr lang="en-US" sz="4000" i="1">
                <a:solidFill>
                  <a:schemeClr val="dk1"/>
                </a:solidFill>
                <a:latin typeface="Times New Roman"/>
                <a:ea typeface="Times New Roman"/>
                <a:cs typeface="Times New Roman"/>
                <a:sym typeface="Times New Roman"/>
              </a:rPr>
              <a:t>18</a:t>
            </a:r>
            <a:r>
              <a:rPr lang="en-US" sz="4000">
                <a:solidFill>
                  <a:schemeClr val="dk1"/>
                </a:solidFill>
                <a:latin typeface="Times New Roman"/>
                <a:ea typeface="Times New Roman"/>
                <a:cs typeface="Times New Roman"/>
                <a:sym typeface="Times New Roman"/>
              </a:rPr>
              <a:t>(1), pp.1-12.</a:t>
            </a:r>
            <a:endParaRPr/>
          </a:p>
          <a:p>
            <a:pPr marL="0" lvl="0" indent="0" algn="just" rtl="0">
              <a:spcBef>
                <a:spcPts val="600"/>
              </a:spcBef>
              <a:spcAft>
                <a:spcPts val="0"/>
              </a:spcAft>
              <a:buSzPct val="73000"/>
              <a:buNone/>
            </a:pPr>
            <a:r>
              <a:rPr lang="en-US" sz="4000">
                <a:solidFill>
                  <a:schemeClr val="dk1"/>
                </a:solidFill>
                <a:latin typeface="Times New Roman"/>
                <a:ea typeface="Times New Roman"/>
                <a:cs typeface="Times New Roman"/>
                <a:sym typeface="Times New Roman"/>
              </a:rPr>
              <a:t>Briggs, A.M., Valentijn, P.P., Thiyagarajan, J.A. and de Carvalho, I.A., 2018. Elements of integrated care approaches for older people: a review of reviews. </a:t>
            </a:r>
            <a:r>
              <a:rPr lang="en-US" sz="4000" i="1">
                <a:solidFill>
                  <a:schemeClr val="dk1"/>
                </a:solidFill>
                <a:latin typeface="Times New Roman"/>
                <a:ea typeface="Times New Roman"/>
                <a:cs typeface="Times New Roman"/>
                <a:sym typeface="Times New Roman"/>
              </a:rPr>
              <a:t>BMJ open</a:t>
            </a:r>
            <a:r>
              <a:rPr lang="en-US" sz="4000">
                <a:solidFill>
                  <a:schemeClr val="dk1"/>
                </a:solidFill>
                <a:latin typeface="Times New Roman"/>
                <a:ea typeface="Times New Roman"/>
                <a:cs typeface="Times New Roman"/>
                <a:sym typeface="Times New Roman"/>
              </a:rPr>
              <a:t>, </a:t>
            </a:r>
            <a:r>
              <a:rPr lang="en-US" sz="4000" i="1">
                <a:solidFill>
                  <a:schemeClr val="dk1"/>
                </a:solidFill>
                <a:latin typeface="Times New Roman"/>
                <a:ea typeface="Times New Roman"/>
                <a:cs typeface="Times New Roman"/>
                <a:sym typeface="Times New Roman"/>
              </a:rPr>
              <a:t>8</a:t>
            </a:r>
            <a:r>
              <a:rPr lang="en-US" sz="4000">
                <a:solidFill>
                  <a:schemeClr val="dk1"/>
                </a:solidFill>
                <a:latin typeface="Times New Roman"/>
                <a:ea typeface="Times New Roman"/>
                <a:cs typeface="Times New Roman"/>
                <a:sym typeface="Times New Roman"/>
              </a:rPr>
              <a:t>(4), p.e021194.</a:t>
            </a:r>
            <a:endParaRPr/>
          </a:p>
          <a:p>
            <a:pPr marL="0" lvl="0" indent="0" algn="just" rtl="0">
              <a:spcBef>
                <a:spcPts val="600"/>
              </a:spcBef>
              <a:spcAft>
                <a:spcPts val="0"/>
              </a:spcAft>
              <a:buSzPct val="73000"/>
              <a:buNone/>
            </a:pPr>
            <a:r>
              <a:rPr lang="en-US" sz="4000">
                <a:solidFill>
                  <a:schemeClr val="dk1"/>
                </a:solidFill>
                <a:latin typeface="Times New Roman"/>
                <a:ea typeface="Times New Roman"/>
                <a:cs typeface="Times New Roman"/>
                <a:sym typeface="Times New Roman"/>
              </a:rPr>
              <a:t>Dempsey, P.C., Friedenreich, C.M., Leitzmann, M.F., Buman, M.P., Lambert, E., Willumsen, J. and Bull, F., 2020. Global Public Health Guidelines on Physical Activity and Sedentary Behavior for People Living With Chronic Conditions: A Call to Action. </a:t>
            </a:r>
            <a:r>
              <a:rPr lang="en-US" sz="4000" i="1">
                <a:solidFill>
                  <a:schemeClr val="dk1"/>
                </a:solidFill>
                <a:latin typeface="Times New Roman"/>
                <a:ea typeface="Times New Roman"/>
                <a:cs typeface="Times New Roman"/>
                <a:sym typeface="Times New Roman"/>
              </a:rPr>
              <a:t>Journal of Physical Activity and Health</a:t>
            </a:r>
            <a:r>
              <a:rPr lang="en-US" sz="4000">
                <a:solidFill>
                  <a:schemeClr val="dk1"/>
                </a:solidFill>
                <a:latin typeface="Times New Roman"/>
                <a:ea typeface="Times New Roman"/>
                <a:cs typeface="Times New Roman"/>
                <a:sym typeface="Times New Roman"/>
              </a:rPr>
              <a:t>, </a:t>
            </a:r>
            <a:r>
              <a:rPr lang="en-US" sz="4000" i="1">
                <a:solidFill>
                  <a:schemeClr val="dk1"/>
                </a:solidFill>
                <a:latin typeface="Times New Roman"/>
                <a:ea typeface="Times New Roman"/>
                <a:cs typeface="Times New Roman"/>
                <a:sym typeface="Times New Roman"/>
              </a:rPr>
              <a:t>18</a:t>
            </a:r>
            <a:r>
              <a:rPr lang="en-US" sz="4000">
                <a:solidFill>
                  <a:schemeClr val="dk1"/>
                </a:solidFill>
                <a:latin typeface="Times New Roman"/>
                <a:ea typeface="Times New Roman"/>
                <a:cs typeface="Times New Roman"/>
                <a:sym typeface="Times New Roman"/>
              </a:rPr>
              <a:t>(1), pp.76-85.</a:t>
            </a:r>
            <a:endParaRPr/>
          </a:p>
          <a:p>
            <a:pPr marL="0" lvl="0" indent="0" algn="just" rtl="0">
              <a:spcBef>
                <a:spcPts val="600"/>
              </a:spcBef>
              <a:spcAft>
                <a:spcPts val="0"/>
              </a:spcAft>
              <a:buSzPct val="73000"/>
              <a:buNone/>
            </a:pPr>
            <a:r>
              <a:rPr lang="en-US" sz="4000">
                <a:solidFill>
                  <a:schemeClr val="dk1"/>
                </a:solidFill>
                <a:latin typeface="Times New Roman"/>
                <a:ea typeface="Times New Roman"/>
                <a:cs typeface="Times New Roman"/>
                <a:sym typeface="Times New Roman"/>
              </a:rPr>
              <a:t>Dwolatzky, T., Brodsky, J., Azaiza, F., Clarfield, A.M., Jacobs, J.M. and Litwin, H., 2017. Coming of age: health-care challenges of an ageing population in Israel. </a:t>
            </a:r>
            <a:r>
              <a:rPr lang="en-US" sz="4000" i="1">
                <a:solidFill>
                  <a:schemeClr val="dk1"/>
                </a:solidFill>
                <a:latin typeface="Times New Roman"/>
                <a:ea typeface="Times New Roman"/>
                <a:cs typeface="Times New Roman"/>
                <a:sym typeface="Times New Roman"/>
              </a:rPr>
              <a:t>The Lancet</a:t>
            </a:r>
            <a:r>
              <a:rPr lang="en-US" sz="4000">
                <a:solidFill>
                  <a:schemeClr val="dk1"/>
                </a:solidFill>
                <a:latin typeface="Times New Roman"/>
                <a:ea typeface="Times New Roman"/>
                <a:cs typeface="Times New Roman"/>
                <a:sym typeface="Times New Roman"/>
              </a:rPr>
              <a:t>, </a:t>
            </a:r>
            <a:r>
              <a:rPr lang="en-US" sz="4000" i="1">
                <a:solidFill>
                  <a:schemeClr val="dk1"/>
                </a:solidFill>
                <a:latin typeface="Times New Roman"/>
                <a:ea typeface="Times New Roman"/>
                <a:cs typeface="Times New Roman"/>
                <a:sym typeface="Times New Roman"/>
              </a:rPr>
              <a:t>389</a:t>
            </a:r>
            <a:r>
              <a:rPr lang="en-US" sz="4000">
                <a:solidFill>
                  <a:schemeClr val="dk1"/>
                </a:solidFill>
                <a:latin typeface="Times New Roman"/>
                <a:ea typeface="Times New Roman"/>
                <a:cs typeface="Times New Roman"/>
                <a:sym typeface="Times New Roman"/>
              </a:rPr>
              <a:t>(10088), pp.2542-2550.</a:t>
            </a:r>
            <a:endParaRPr/>
          </a:p>
          <a:p>
            <a:pPr marL="0" lvl="0" indent="0" algn="just" rtl="0">
              <a:spcBef>
                <a:spcPts val="600"/>
              </a:spcBef>
              <a:spcAft>
                <a:spcPts val="0"/>
              </a:spcAft>
              <a:buSzPct val="73000"/>
              <a:buNone/>
            </a:pPr>
            <a:r>
              <a:rPr lang="en-US" sz="4000">
                <a:solidFill>
                  <a:schemeClr val="dk1"/>
                </a:solidFill>
                <a:latin typeface="Times New Roman"/>
                <a:ea typeface="Times New Roman"/>
                <a:cs typeface="Times New Roman"/>
                <a:sym typeface="Times New Roman"/>
              </a:rPr>
              <a:t>Feng, Z., Cramm, J.M. and Nieboer, A.P., 2019. A healthy diet and physical activity are important to promote healthy ageing among older Chinese people. </a:t>
            </a:r>
            <a:r>
              <a:rPr lang="en-US" sz="4000" i="1">
                <a:solidFill>
                  <a:schemeClr val="dk1"/>
                </a:solidFill>
                <a:latin typeface="Times New Roman"/>
                <a:ea typeface="Times New Roman"/>
                <a:cs typeface="Times New Roman"/>
                <a:sym typeface="Times New Roman"/>
              </a:rPr>
              <a:t>Journal of International Medical Research</a:t>
            </a:r>
            <a:r>
              <a:rPr lang="en-US" sz="4000">
                <a:solidFill>
                  <a:schemeClr val="dk1"/>
                </a:solidFill>
                <a:latin typeface="Times New Roman"/>
                <a:ea typeface="Times New Roman"/>
                <a:cs typeface="Times New Roman"/>
                <a:sym typeface="Times New Roman"/>
              </a:rPr>
              <a:t>, </a:t>
            </a:r>
            <a:r>
              <a:rPr lang="en-US" sz="4000" i="1">
                <a:solidFill>
                  <a:schemeClr val="dk1"/>
                </a:solidFill>
                <a:latin typeface="Times New Roman"/>
                <a:ea typeface="Times New Roman"/>
                <a:cs typeface="Times New Roman"/>
                <a:sym typeface="Times New Roman"/>
              </a:rPr>
              <a:t>47</a:t>
            </a:r>
            <a:r>
              <a:rPr lang="en-US" sz="4000">
                <a:solidFill>
                  <a:schemeClr val="dk1"/>
                </a:solidFill>
                <a:latin typeface="Times New Roman"/>
                <a:ea typeface="Times New Roman"/>
                <a:cs typeface="Times New Roman"/>
                <a:sym typeface="Times New Roman"/>
              </a:rPr>
              <a:t>(12), pp.6061-6081.</a:t>
            </a:r>
            <a:endParaRPr/>
          </a:p>
          <a:p>
            <a:pPr marL="0" lvl="0" indent="0" algn="just" rtl="0">
              <a:spcBef>
                <a:spcPts val="600"/>
              </a:spcBef>
              <a:spcAft>
                <a:spcPts val="0"/>
              </a:spcAft>
              <a:buSzPct val="73000"/>
              <a:buNone/>
            </a:pPr>
            <a:r>
              <a:rPr lang="en-US" sz="4000">
                <a:solidFill>
                  <a:schemeClr val="dk1"/>
                </a:solidFill>
                <a:latin typeface="Times New Roman"/>
                <a:ea typeface="Times New Roman"/>
                <a:cs typeface="Times New Roman"/>
                <a:sym typeface="Times New Roman"/>
              </a:rPr>
              <a:t>Forsyth, A., Molinsky, J. and Kan, H.Y., 2019. Improving housing and neighborhoods for the vulnerable: Older people, small households, urban design, and planning. </a:t>
            </a:r>
            <a:r>
              <a:rPr lang="en-US" sz="4000" i="1">
                <a:solidFill>
                  <a:schemeClr val="dk1"/>
                </a:solidFill>
                <a:latin typeface="Times New Roman"/>
                <a:ea typeface="Times New Roman"/>
                <a:cs typeface="Times New Roman"/>
                <a:sym typeface="Times New Roman"/>
              </a:rPr>
              <a:t>Urban Design International</a:t>
            </a:r>
            <a:r>
              <a:rPr lang="en-US" sz="4000">
                <a:solidFill>
                  <a:schemeClr val="dk1"/>
                </a:solidFill>
                <a:latin typeface="Times New Roman"/>
                <a:ea typeface="Times New Roman"/>
                <a:cs typeface="Times New Roman"/>
                <a:sym typeface="Times New Roman"/>
              </a:rPr>
              <a:t>, </a:t>
            </a:r>
            <a:r>
              <a:rPr lang="en-US" sz="4000" i="1">
                <a:solidFill>
                  <a:schemeClr val="dk1"/>
                </a:solidFill>
                <a:latin typeface="Times New Roman"/>
                <a:ea typeface="Times New Roman"/>
                <a:cs typeface="Times New Roman"/>
                <a:sym typeface="Times New Roman"/>
              </a:rPr>
              <a:t>24</a:t>
            </a:r>
            <a:r>
              <a:rPr lang="en-US" sz="4000">
                <a:solidFill>
                  <a:schemeClr val="dk1"/>
                </a:solidFill>
                <a:latin typeface="Times New Roman"/>
                <a:ea typeface="Times New Roman"/>
                <a:cs typeface="Times New Roman"/>
                <a:sym typeface="Times New Roman"/>
              </a:rPr>
              <a:t>(3), pp.171-186.</a:t>
            </a:r>
            <a:endParaRPr/>
          </a:p>
          <a:p>
            <a:pPr marL="0" lvl="0" indent="0" algn="just" rtl="0">
              <a:spcBef>
                <a:spcPts val="600"/>
              </a:spcBef>
              <a:spcAft>
                <a:spcPts val="0"/>
              </a:spcAft>
              <a:buSzPct val="73000"/>
              <a:buNone/>
            </a:pPr>
            <a:r>
              <a:rPr lang="en-US" sz="4000">
                <a:solidFill>
                  <a:schemeClr val="dk1"/>
                </a:solidFill>
                <a:latin typeface="Times New Roman"/>
                <a:ea typeface="Times New Roman"/>
                <a:cs typeface="Times New Roman"/>
                <a:sym typeface="Times New Roman"/>
              </a:rPr>
              <a:t>Garcia-Sanjuan, F., Jaen, J. and Nacher, V., 2017. Tangibot: A tangible-mediated robot to support cognitive games for ageing people—A usability study. </a:t>
            </a:r>
            <a:r>
              <a:rPr lang="en-US" sz="4000" i="1">
                <a:solidFill>
                  <a:schemeClr val="dk1"/>
                </a:solidFill>
                <a:latin typeface="Times New Roman"/>
                <a:ea typeface="Times New Roman"/>
                <a:cs typeface="Times New Roman"/>
                <a:sym typeface="Times New Roman"/>
              </a:rPr>
              <a:t>Pervasive and Mobile Computing</a:t>
            </a:r>
            <a:r>
              <a:rPr lang="en-US" sz="4000">
                <a:solidFill>
                  <a:schemeClr val="dk1"/>
                </a:solidFill>
                <a:latin typeface="Times New Roman"/>
                <a:ea typeface="Times New Roman"/>
                <a:cs typeface="Times New Roman"/>
                <a:sym typeface="Times New Roman"/>
              </a:rPr>
              <a:t>, </a:t>
            </a:r>
            <a:r>
              <a:rPr lang="en-US" sz="4000" i="1">
                <a:solidFill>
                  <a:schemeClr val="dk1"/>
                </a:solidFill>
                <a:latin typeface="Times New Roman"/>
                <a:ea typeface="Times New Roman"/>
                <a:cs typeface="Times New Roman"/>
                <a:sym typeface="Times New Roman"/>
              </a:rPr>
              <a:t>34</a:t>
            </a:r>
            <a:r>
              <a:rPr lang="en-US" sz="4000">
                <a:solidFill>
                  <a:schemeClr val="dk1"/>
                </a:solidFill>
                <a:latin typeface="Times New Roman"/>
                <a:ea typeface="Times New Roman"/>
                <a:cs typeface="Times New Roman"/>
                <a:sym typeface="Times New Roman"/>
              </a:rPr>
              <a:t>, pp.91-105.</a:t>
            </a:r>
            <a:endParaRPr/>
          </a:p>
          <a:p>
            <a:pPr marL="0" lvl="0" indent="0" algn="just" rtl="0">
              <a:spcBef>
                <a:spcPts val="600"/>
              </a:spcBef>
              <a:spcAft>
                <a:spcPts val="0"/>
              </a:spcAft>
              <a:buSzPct val="73000"/>
              <a:buNone/>
            </a:pPr>
            <a:r>
              <a:rPr lang="en-US" sz="4000">
                <a:solidFill>
                  <a:schemeClr val="dk1"/>
                </a:solidFill>
                <a:latin typeface="Times New Roman"/>
                <a:ea typeface="Times New Roman"/>
                <a:cs typeface="Times New Roman"/>
                <a:sym typeface="Times New Roman"/>
              </a:rPr>
              <a:t>Geffen, L., Daviaud, E., Cornell, J., Kelly, G. and Solanki, G., 2019. Population ageing in South Africa: trends, impact, and challenges for the health sector. </a:t>
            </a:r>
            <a:r>
              <a:rPr lang="en-US" sz="4000" i="1">
                <a:solidFill>
                  <a:schemeClr val="dk1"/>
                </a:solidFill>
                <a:latin typeface="Times New Roman"/>
                <a:ea typeface="Times New Roman"/>
                <a:cs typeface="Times New Roman"/>
                <a:sym typeface="Times New Roman"/>
              </a:rPr>
              <a:t>South African Health Review</a:t>
            </a:r>
            <a:r>
              <a:rPr lang="en-US" sz="4000">
                <a:solidFill>
                  <a:schemeClr val="dk1"/>
                </a:solidFill>
                <a:latin typeface="Times New Roman"/>
                <a:ea typeface="Times New Roman"/>
                <a:cs typeface="Times New Roman"/>
                <a:sym typeface="Times New Roman"/>
              </a:rPr>
              <a:t>, </a:t>
            </a:r>
            <a:r>
              <a:rPr lang="en-US" sz="4000" i="1">
                <a:solidFill>
                  <a:schemeClr val="dk1"/>
                </a:solidFill>
                <a:latin typeface="Times New Roman"/>
                <a:ea typeface="Times New Roman"/>
                <a:cs typeface="Times New Roman"/>
                <a:sym typeface="Times New Roman"/>
              </a:rPr>
              <a:t>2019</a:t>
            </a:r>
            <a:r>
              <a:rPr lang="en-US" sz="4000">
                <a:solidFill>
                  <a:schemeClr val="dk1"/>
                </a:solidFill>
                <a:latin typeface="Times New Roman"/>
                <a:ea typeface="Times New Roman"/>
                <a:cs typeface="Times New Roman"/>
                <a:sym typeface="Times New Roman"/>
              </a:rPr>
              <a:t>(1), pp.175-182.</a:t>
            </a:r>
            <a:endParaRPr/>
          </a:p>
          <a:p>
            <a:pPr marL="0" lvl="0" indent="0" algn="just" rtl="0">
              <a:spcBef>
                <a:spcPts val="600"/>
              </a:spcBef>
              <a:spcAft>
                <a:spcPts val="0"/>
              </a:spcAft>
              <a:buSzPct val="73000"/>
              <a:buNone/>
            </a:pPr>
            <a:r>
              <a:rPr lang="en-US" sz="4000">
                <a:solidFill>
                  <a:schemeClr val="dk1"/>
                </a:solidFill>
                <a:latin typeface="Times New Roman"/>
                <a:ea typeface="Times New Roman"/>
                <a:cs typeface="Times New Roman"/>
                <a:sym typeface="Times New Roman"/>
              </a:rPr>
              <a:t>Gimigliano, F. and Negrini, S., 2017. The World Health Organization" rehabilitation 2030: a call for action". </a:t>
            </a:r>
            <a:r>
              <a:rPr lang="en-US" sz="4000" i="1">
                <a:solidFill>
                  <a:schemeClr val="dk1"/>
                </a:solidFill>
                <a:latin typeface="Times New Roman"/>
                <a:ea typeface="Times New Roman"/>
                <a:cs typeface="Times New Roman"/>
                <a:sym typeface="Times New Roman"/>
              </a:rPr>
              <a:t>Eur J PhysRehabil Med</a:t>
            </a:r>
            <a:r>
              <a:rPr lang="en-US" sz="4000">
                <a:solidFill>
                  <a:schemeClr val="dk1"/>
                </a:solidFill>
                <a:latin typeface="Times New Roman"/>
                <a:ea typeface="Times New Roman"/>
                <a:cs typeface="Times New Roman"/>
                <a:sym typeface="Times New Roman"/>
              </a:rPr>
              <a:t>, </a:t>
            </a:r>
            <a:r>
              <a:rPr lang="en-US" sz="4000" i="1">
                <a:solidFill>
                  <a:schemeClr val="dk1"/>
                </a:solidFill>
                <a:latin typeface="Times New Roman"/>
                <a:ea typeface="Times New Roman"/>
                <a:cs typeface="Times New Roman"/>
                <a:sym typeface="Times New Roman"/>
              </a:rPr>
              <a:t>53</a:t>
            </a:r>
            <a:r>
              <a:rPr lang="en-US" sz="4000">
                <a:solidFill>
                  <a:schemeClr val="dk1"/>
                </a:solidFill>
                <a:latin typeface="Times New Roman"/>
                <a:ea typeface="Times New Roman"/>
                <a:cs typeface="Times New Roman"/>
                <a:sym typeface="Times New Roman"/>
              </a:rPr>
              <a:t>(2), pp.155-168.</a:t>
            </a:r>
            <a:endParaRPr/>
          </a:p>
          <a:p>
            <a:pPr marL="0" lvl="0" indent="0" algn="just" rtl="0">
              <a:spcBef>
                <a:spcPts val="600"/>
              </a:spcBef>
              <a:spcAft>
                <a:spcPts val="0"/>
              </a:spcAft>
              <a:buSzPct val="73000"/>
              <a:buNone/>
            </a:pPr>
            <a:r>
              <a:rPr lang="en-US" sz="4000">
                <a:solidFill>
                  <a:schemeClr val="dk1"/>
                </a:solidFill>
                <a:latin typeface="Times New Roman"/>
                <a:ea typeface="Times New Roman"/>
                <a:cs typeface="Times New Roman"/>
                <a:sym typeface="Times New Roman"/>
              </a:rPr>
              <a:t>Gorman, M., Jones, S. and Turner, J., 2019. Older people, mobility and transport in low-and middle-income countries: A review of the research. </a:t>
            </a:r>
            <a:r>
              <a:rPr lang="en-US" sz="4000" i="1">
                <a:solidFill>
                  <a:schemeClr val="dk1"/>
                </a:solidFill>
                <a:latin typeface="Times New Roman"/>
                <a:ea typeface="Times New Roman"/>
                <a:cs typeface="Times New Roman"/>
                <a:sym typeface="Times New Roman"/>
              </a:rPr>
              <a:t>Sustainability</a:t>
            </a:r>
            <a:r>
              <a:rPr lang="en-US" sz="4000">
                <a:solidFill>
                  <a:schemeClr val="dk1"/>
                </a:solidFill>
                <a:latin typeface="Times New Roman"/>
                <a:ea typeface="Times New Roman"/>
                <a:cs typeface="Times New Roman"/>
                <a:sym typeface="Times New Roman"/>
              </a:rPr>
              <a:t>, </a:t>
            </a:r>
            <a:r>
              <a:rPr lang="en-US" sz="4000" i="1">
                <a:solidFill>
                  <a:schemeClr val="dk1"/>
                </a:solidFill>
                <a:latin typeface="Times New Roman"/>
                <a:ea typeface="Times New Roman"/>
                <a:cs typeface="Times New Roman"/>
                <a:sym typeface="Times New Roman"/>
              </a:rPr>
              <a:t>11</a:t>
            </a:r>
            <a:r>
              <a:rPr lang="en-US" sz="4000">
                <a:solidFill>
                  <a:schemeClr val="dk1"/>
                </a:solidFill>
                <a:latin typeface="Times New Roman"/>
                <a:ea typeface="Times New Roman"/>
                <a:cs typeface="Times New Roman"/>
                <a:sym typeface="Times New Roman"/>
              </a:rPr>
              <a:t>(21), p.6157.</a:t>
            </a:r>
            <a:endParaRPr/>
          </a:p>
          <a:p>
            <a:pPr marL="0" lvl="0" indent="0" algn="just" rtl="0">
              <a:spcBef>
                <a:spcPts val="600"/>
              </a:spcBef>
              <a:spcAft>
                <a:spcPts val="0"/>
              </a:spcAft>
              <a:buSzPct val="73000"/>
              <a:buNone/>
            </a:pPr>
            <a:r>
              <a:rPr lang="en-US" sz="4000">
                <a:solidFill>
                  <a:schemeClr val="dk1"/>
                </a:solidFill>
                <a:latin typeface="Times New Roman"/>
                <a:ea typeface="Times New Roman"/>
                <a:cs typeface="Times New Roman"/>
                <a:sym typeface="Times New Roman"/>
              </a:rPr>
              <a:t>Kalache, A., de Hoogh, A.I., Howlett, S.E., Kennedy, B., Eggersdorfer, M., Marsman, D.S., Shao, A. and Griffiths, J.C., 2019. Nutrition interventions for healthy ageing across the lifespan: a conference report. </a:t>
            </a:r>
            <a:r>
              <a:rPr lang="en-US" sz="4000" i="1">
                <a:solidFill>
                  <a:schemeClr val="dk1"/>
                </a:solidFill>
                <a:latin typeface="Times New Roman"/>
                <a:ea typeface="Times New Roman"/>
                <a:cs typeface="Times New Roman"/>
                <a:sym typeface="Times New Roman"/>
              </a:rPr>
              <a:t>European journal of nutrition</a:t>
            </a:r>
            <a:r>
              <a:rPr lang="en-US" sz="4000">
                <a:solidFill>
                  <a:schemeClr val="dk1"/>
                </a:solidFill>
                <a:latin typeface="Times New Roman"/>
                <a:ea typeface="Times New Roman"/>
                <a:cs typeface="Times New Roman"/>
                <a:sym typeface="Times New Roman"/>
              </a:rPr>
              <a:t>, </a:t>
            </a:r>
            <a:r>
              <a:rPr lang="en-US" sz="4000" i="1">
                <a:solidFill>
                  <a:schemeClr val="dk1"/>
                </a:solidFill>
                <a:latin typeface="Times New Roman"/>
                <a:ea typeface="Times New Roman"/>
                <a:cs typeface="Times New Roman"/>
                <a:sym typeface="Times New Roman"/>
              </a:rPr>
              <a:t>58</a:t>
            </a:r>
            <a:r>
              <a:rPr lang="en-US" sz="4000">
                <a:solidFill>
                  <a:schemeClr val="dk1"/>
                </a:solidFill>
                <a:latin typeface="Times New Roman"/>
                <a:ea typeface="Times New Roman"/>
                <a:cs typeface="Times New Roman"/>
                <a:sym typeface="Times New Roman"/>
              </a:rPr>
              <a:t>(1), pp.1-11.</a:t>
            </a:r>
            <a:endParaRPr/>
          </a:p>
          <a:p>
            <a:pPr marL="0" lvl="0" indent="0" algn="just" rtl="0">
              <a:spcBef>
                <a:spcPts val="600"/>
              </a:spcBef>
              <a:spcAft>
                <a:spcPts val="0"/>
              </a:spcAft>
              <a:buSzPct val="73000"/>
              <a:buNone/>
            </a:pPr>
            <a:r>
              <a:rPr lang="en-US" sz="4000">
                <a:solidFill>
                  <a:schemeClr val="dk1"/>
                </a:solidFill>
                <a:latin typeface="Times New Roman"/>
                <a:ea typeface="Times New Roman"/>
                <a:cs typeface="Times New Roman"/>
                <a:sym typeface="Times New Roman"/>
              </a:rPr>
              <a:t>Kendig, H., 2017. Directions and choices on ageing for the future. In </a:t>
            </a:r>
            <a:r>
              <a:rPr lang="en-US" sz="4000" i="1">
                <a:solidFill>
                  <a:schemeClr val="dk1"/>
                </a:solidFill>
                <a:latin typeface="Times New Roman"/>
                <a:ea typeface="Times New Roman"/>
                <a:cs typeface="Times New Roman"/>
                <a:sym typeface="Times New Roman"/>
              </a:rPr>
              <a:t>Ageing in Australia</a:t>
            </a:r>
            <a:r>
              <a:rPr lang="en-US" sz="4000">
                <a:solidFill>
                  <a:schemeClr val="dk1"/>
                </a:solidFill>
                <a:latin typeface="Times New Roman"/>
                <a:ea typeface="Times New Roman"/>
                <a:cs typeface="Times New Roman"/>
                <a:sym typeface="Times New Roman"/>
              </a:rPr>
              <a:t> (pp. 263-279). Springer, New York, NY.</a:t>
            </a:r>
            <a:endParaRPr/>
          </a:p>
          <a:p>
            <a:pPr marL="0" lvl="0" indent="0" algn="just" rtl="0">
              <a:spcBef>
                <a:spcPts val="600"/>
              </a:spcBef>
              <a:spcAft>
                <a:spcPts val="0"/>
              </a:spcAft>
              <a:buSzPct val="73000"/>
              <a:buNone/>
            </a:pPr>
            <a:r>
              <a:rPr lang="en-US" sz="4000">
                <a:solidFill>
                  <a:schemeClr val="dk1"/>
                </a:solidFill>
                <a:latin typeface="Times New Roman"/>
                <a:ea typeface="Times New Roman"/>
                <a:cs typeface="Times New Roman"/>
                <a:sym typeface="Times New Roman"/>
              </a:rPr>
              <a:t> </a:t>
            </a:r>
            <a:endParaRPr/>
          </a:p>
          <a:p>
            <a:pPr marL="0" lvl="0" indent="0" algn="l" rtl="0">
              <a:spcBef>
                <a:spcPts val="600"/>
              </a:spcBef>
              <a:spcAft>
                <a:spcPts val="0"/>
              </a:spcAft>
              <a:buSzPct val="72999"/>
              <a:buNone/>
            </a:pPr>
            <a:endParaRPr>
              <a:solidFill>
                <a:schemeClr val="dk1"/>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76"/>
        <p:cNvGrpSpPr/>
        <p:nvPr/>
      </p:nvGrpSpPr>
      <p:grpSpPr>
        <a:xfrm>
          <a:off x="0" y="0"/>
          <a:ext cx="0" cy="0"/>
          <a:chOff x="0" y="0"/>
          <a:chExt cx="0" cy="0"/>
        </a:xfrm>
      </p:grpSpPr>
      <p:sp>
        <p:nvSpPr>
          <p:cNvPr id="177" name="Google Shape;177;p24"/>
          <p:cNvSpPr txBox="1">
            <a:spLocks noGrp="1"/>
          </p:cNvSpPr>
          <p:nvPr>
            <p:ph type="title"/>
          </p:nvPr>
        </p:nvSpPr>
        <p:spPr>
          <a:xfrm>
            <a:off x="457200" y="320040"/>
            <a:ext cx="7239000" cy="1143000"/>
          </a:xfrm>
          <a:prstGeom prst="rect">
            <a:avLst/>
          </a:prstGeom>
          <a:noFill/>
          <a:ln>
            <a:noFill/>
          </a:ln>
        </p:spPr>
        <p:txBody>
          <a:bodyPr spcFirstLastPara="1" wrap="square" lIns="45700" tIns="0" rIns="45700" bIns="0" anchor="b" anchorCtr="0">
            <a:normAutofit/>
          </a:bodyPr>
          <a:lstStyle/>
          <a:p>
            <a:pPr marL="0" lvl="0" indent="0" algn="l" rtl="0">
              <a:spcBef>
                <a:spcPts val="0"/>
              </a:spcBef>
              <a:spcAft>
                <a:spcPts val="0"/>
              </a:spcAft>
              <a:buClr>
                <a:schemeClr val="dk1"/>
              </a:buClr>
              <a:buSzPts val="3800"/>
              <a:buFont typeface="Trebuchet MS"/>
              <a:buNone/>
            </a:pPr>
            <a:r>
              <a:rPr lang="en-US">
                <a:solidFill>
                  <a:schemeClr val="dk1"/>
                </a:solidFill>
              </a:rPr>
              <a:t> </a:t>
            </a:r>
            <a:endParaRPr>
              <a:solidFill>
                <a:schemeClr val="dk1"/>
              </a:solidFill>
            </a:endParaRPr>
          </a:p>
        </p:txBody>
      </p:sp>
      <p:pic>
        <p:nvPicPr>
          <p:cNvPr id="178" name="Google Shape;178;p24"/>
          <p:cNvPicPr preferRelativeResize="0">
            <a:picLocks noGrp="1"/>
          </p:cNvPicPr>
          <p:nvPr>
            <p:ph type="body" idx="1"/>
          </p:nvPr>
        </p:nvPicPr>
        <p:blipFill rotWithShape="1">
          <a:blip r:embed="rId3">
            <a:alphaModFix/>
          </a:blip>
          <a:srcRect/>
          <a:stretch/>
        </p:blipFill>
        <p:spPr>
          <a:xfrm>
            <a:off x="1714480" y="1857364"/>
            <a:ext cx="4357718" cy="2699555"/>
          </a:xfrm>
          <a:prstGeom prst="rect">
            <a:avLst/>
          </a:prstGeom>
          <a:noFill/>
          <a:ln>
            <a:noFill/>
          </a:ln>
        </p:spPr>
      </p:pic>
    </p:spTree>
  </p:cSld>
  <p:clrMapOvr>
    <a:masterClrMapping/>
  </p:clrMapOvr>
</p:sld>
</file>

<file path=ppt/theme/theme1.xml><?xml version="1.0" encoding="utf-8"?>
<a:theme xmlns:a="http://schemas.openxmlformats.org/drawingml/2006/main" name="Opulent">
  <a:themeElements>
    <a:clrScheme name="Opulent">
      <a:dk1>
        <a:srgbClr val="000000"/>
      </a:dk1>
      <a:lt1>
        <a:srgbClr val="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1868</Words>
  <Application>Microsoft Office PowerPoint</Application>
  <PresentationFormat>On-screen Show (4:3)</PresentationFormat>
  <Paragraphs>119</Paragraphs>
  <Slides>13</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Noto Sans Symbols</vt:lpstr>
      <vt:lpstr>Times New Roman</vt:lpstr>
      <vt:lpstr>Trebuchet MS</vt:lpstr>
      <vt:lpstr>Opulent</vt:lpstr>
      <vt:lpstr>LIVING WITH CARE: THE ELDERLY PERSON BMHP6009</vt:lpstr>
      <vt:lpstr>INTRODUCTION</vt:lpstr>
      <vt:lpstr>This is a care plan for Rojina Bibi. Her health issue and list of medication has been included</vt:lpstr>
      <vt:lpstr>PowerPoint Presentation</vt:lpstr>
      <vt:lpstr>PowerPoint Presentation</vt:lpstr>
      <vt:lpstr>POTENTIAL NEED AND REQUIREMENTS</vt:lpstr>
      <vt:lpstr>CONTD.</vt:lpstr>
      <vt:lpstr>CONTD.</vt:lpstr>
      <vt:lpstr>APPROACHES AND PRACTICES</vt:lpstr>
      <vt:lpstr>CONTD.</vt:lpstr>
      <vt:lpstr>CONCLUSION</vt:lpstr>
      <vt:lpstr>REFERENCES</vt:lpstr>
      <vt:lpstr>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LIVING WITH THE ELDERLY PERSON BMHP6009</dc:title>
  <cp:lastModifiedBy>khaleda begum</cp:lastModifiedBy>
  <cp:revision>10</cp:revision>
  <dcterms:modified xsi:type="dcterms:W3CDTF">2021-02-25T17:54:05Z</dcterms:modified>
</cp:coreProperties>
</file>