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66" r:id="rId2"/>
    <p:sldId id="276" r:id="rId3"/>
    <p:sldId id="257" r:id="rId4"/>
    <p:sldId id="258" r:id="rId5"/>
    <p:sldId id="259" r:id="rId6"/>
    <p:sldId id="260" r:id="rId7"/>
    <p:sldId id="267" r:id="rId8"/>
    <p:sldId id="269" r:id="rId9"/>
    <p:sldId id="279" r:id="rId10"/>
    <p:sldId id="271" r:id="rId11"/>
    <p:sldId id="288" r:id="rId12"/>
    <p:sldId id="289" r:id="rId13"/>
    <p:sldId id="272" r:id="rId14"/>
    <p:sldId id="273" r:id="rId15"/>
    <p:sldId id="274" r:id="rId16"/>
    <p:sldId id="275" r:id="rId17"/>
    <p:sldId id="261" r:id="rId18"/>
    <p:sldId id="280" r:id="rId19"/>
    <p:sldId id="262" r:id="rId20"/>
    <p:sldId id="264" r:id="rId21"/>
    <p:sldId id="284" r:id="rId22"/>
    <p:sldId id="285" r:id="rId23"/>
    <p:sldId id="286" r:id="rId24"/>
    <p:sldId id="277" r:id="rId25"/>
    <p:sldId id="283" r:id="rId26"/>
    <p:sldId id="287" r:id="rId27"/>
    <p:sldId id="268" r:id="rId28"/>
    <p:sldId id="282" r:id="rId29"/>
    <p:sldId id="281" r:id="rId30"/>
    <p:sldId id="26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C6C2D6-F755-4DB9-8E3C-A1A456E5A872}" v="51" dt="2026-02-20T11:31:55.1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86" autoAdjust="0"/>
    <p:restoredTop sz="66753" autoAdjust="0"/>
  </p:normalViewPr>
  <p:slideViewPr>
    <p:cSldViewPr snapToGrid="0">
      <p:cViewPr varScale="1">
        <p:scale>
          <a:sx n="69" d="100"/>
          <a:sy n="69" d="100"/>
        </p:scale>
        <p:origin x="7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undo custSel addSld delSld modSld sldOrd">
      <pc:chgData name="Ellie Brown" userId="fb51a185-9f8a-4b58-9e86-92b6e2c1185d" providerId="ADAL" clId="{20265939-53F3-4730-BE9D-07BAABE94B46}" dt="2026-02-20T11:32:17.783" v="3405" actId="27636"/>
      <pc:docMkLst>
        <pc:docMk/>
      </pc:docMkLst>
      <pc:sldChg chg="addSp delSp modSp mod setBg">
        <pc:chgData name="Ellie Brown" userId="fb51a185-9f8a-4b58-9e86-92b6e2c1185d" providerId="ADAL" clId="{20265939-53F3-4730-BE9D-07BAABE94B46}" dt="2026-02-19T09:26:55.902" v="678" actId="20577"/>
        <pc:sldMkLst>
          <pc:docMk/>
          <pc:sldMk cId="710375228" sldId="257"/>
        </pc:sldMkLst>
        <pc:spChg chg="mod">
          <ac:chgData name="Ellie Brown" userId="fb51a185-9f8a-4b58-9e86-92b6e2c1185d" providerId="ADAL" clId="{20265939-53F3-4730-BE9D-07BAABE94B46}" dt="2026-02-19T09:26:55.902" v="678" actId="20577"/>
          <ac:spMkLst>
            <pc:docMk/>
            <pc:sldMk cId="710375228" sldId="257"/>
            <ac:spMk id="2" creationId="{6FCA8766-5411-7AB8-7829-8149F59AA22C}"/>
          </ac:spMkLst>
        </pc:spChg>
        <pc:spChg chg="add">
          <ac:chgData name="Ellie Brown" userId="fb51a185-9f8a-4b58-9e86-92b6e2c1185d" providerId="ADAL" clId="{20265939-53F3-4730-BE9D-07BAABE94B46}" dt="2026-02-16T15:44:02.723" v="2" actId="26606"/>
          <ac:spMkLst>
            <pc:docMk/>
            <pc:sldMk cId="710375228" sldId="257"/>
            <ac:spMk id="13" creationId="{AE2B703B-46F9-481A-A605-82E2A828C4FA}"/>
          </ac:spMkLst>
        </pc:spChg>
        <pc:spChg chg="add">
          <ac:chgData name="Ellie Brown" userId="fb51a185-9f8a-4b58-9e86-92b6e2c1185d" providerId="ADAL" clId="{20265939-53F3-4730-BE9D-07BAABE94B46}" dt="2026-02-16T15:44:02.723" v="2" actId="26606"/>
          <ac:spMkLst>
            <pc:docMk/>
            <pc:sldMk cId="710375228" sldId="257"/>
            <ac:spMk id="14" creationId="{F13BE4D7-0C3D-4906-B230-A1C5B4665CCF}"/>
          </ac:spMkLst>
        </pc:spChg>
        <pc:graphicFrameChg chg="add mod modGraphic">
          <ac:chgData name="Ellie Brown" userId="fb51a185-9f8a-4b58-9e86-92b6e2c1185d" providerId="ADAL" clId="{20265939-53F3-4730-BE9D-07BAABE94B46}" dt="2026-02-19T09:26:01.977" v="643" actId="403"/>
          <ac:graphicFrameMkLst>
            <pc:docMk/>
            <pc:sldMk cId="710375228" sldId="257"/>
            <ac:graphicFrameMk id="15" creationId="{10670EC3-8C6D-59C3-6F34-5BCC107C16DE}"/>
          </ac:graphicFrameMkLst>
        </pc:graphicFrameChg>
      </pc:sldChg>
      <pc:sldChg chg="addSp delSp modSp mod addAnim">
        <pc:chgData name="Ellie Brown" userId="fb51a185-9f8a-4b58-9e86-92b6e2c1185d" providerId="ADAL" clId="{20265939-53F3-4730-BE9D-07BAABE94B46}" dt="2026-02-16T15:44:08.698" v="4"/>
        <pc:sldMkLst>
          <pc:docMk/>
          <pc:sldMk cId="3919316580" sldId="258"/>
        </pc:sldMkLst>
        <pc:spChg chg="mod">
          <ac:chgData name="Ellie Brown" userId="fb51a185-9f8a-4b58-9e86-92b6e2c1185d" providerId="ADAL" clId="{20265939-53F3-4730-BE9D-07BAABE94B46}" dt="2026-02-16T15:44:08.696" v="3" actId="26606"/>
          <ac:spMkLst>
            <pc:docMk/>
            <pc:sldMk cId="3919316580" sldId="258"/>
            <ac:spMk id="2" creationId="{75981062-3077-49EA-406F-9DF40A6795D5}"/>
          </ac:spMkLst>
        </pc:spChg>
        <pc:spChg chg="mod">
          <ac:chgData name="Ellie Brown" userId="fb51a185-9f8a-4b58-9e86-92b6e2c1185d" providerId="ADAL" clId="{20265939-53F3-4730-BE9D-07BAABE94B46}" dt="2026-02-16T15:44:08.696" v="3" actId="26606"/>
          <ac:spMkLst>
            <pc:docMk/>
            <pc:sldMk cId="3919316580" sldId="258"/>
            <ac:spMk id="3" creationId="{B1E58263-4879-9D7F-DA64-93DE021A6B47}"/>
          </ac:spMkLst>
        </pc:spChg>
        <pc:spChg chg="add">
          <ac:chgData name="Ellie Brown" userId="fb51a185-9f8a-4b58-9e86-92b6e2c1185d" providerId="ADAL" clId="{20265939-53F3-4730-BE9D-07BAABE94B46}" dt="2026-02-16T15:44:08.696" v="3" actId="26606"/>
          <ac:spMkLst>
            <pc:docMk/>
            <pc:sldMk cId="3919316580" sldId="258"/>
            <ac:spMk id="17" creationId="{4E1BEB12-92AF-4445-98AD-4C7756E7C93B}"/>
          </ac:spMkLst>
        </pc:spChg>
        <pc:spChg chg="add">
          <ac:chgData name="Ellie Brown" userId="fb51a185-9f8a-4b58-9e86-92b6e2c1185d" providerId="ADAL" clId="{20265939-53F3-4730-BE9D-07BAABE94B46}" dt="2026-02-16T15:44:08.696" v="3" actId="26606"/>
          <ac:spMkLst>
            <pc:docMk/>
            <pc:sldMk cId="3919316580" sldId="258"/>
            <ac:spMk id="19" creationId="{D0522C2C-7B5C-48A7-A969-03941E5D2E76}"/>
          </ac:spMkLst>
        </pc:spChg>
        <pc:spChg chg="add">
          <ac:chgData name="Ellie Brown" userId="fb51a185-9f8a-4b58-9e86-92b6e2c1185d" providerId="ADAL" clId="{20265939-53F3-4730-BE9D-07BAABE94B46}" dt="2026-02-16T15:44:08.696" v="3" actId="26606"/>
          <ac:spMkLst>
            <pc:docMk/>
            <pc:sldMk cId="3919316580" sldId="258"/>
            <ac:spMk id="21" creationId="{9C682A1A-5B2D-4111-BBD6-620165633E5B}"/>
          </ac:spMkLst>
        </pc:spChg>
        <pc:spChg chg="add">
          <ac:chgData name="Ellie Brown" userId="fb51a185-9f8a-4b58-9e86-92b6e2c1185d" providerId="ADAL" clId="{20265939-53F3-4730-BE9D-07BAABE94B46}" dt="2026-02-16T15:44:08.696" v="3" actId="26606"/>
          <ac:spMkLst>
            <pc:docMk/>
            <pc:sldMk cId="3919316580" sldId="258"/>
            <ac:spMk id="23" creationId="{D6EE29F2-D77F-4BD0-A20B-334D316A1C9D}"/>
          </ac:spMkLst>
        </pc:spChg>
        <pc:spChg chg="add">
          <ac:chgData name="Ellie Brown" userId="fb51a185-9f8a-4b58-9e86-92b6e2c1185d" providerId="ADAL" clId="{20265939-53F3-4730-BE9D-07BAABE94B46}" dt="2026-02-16T15:44:08.696" v="3" actId="26606"/>
          <ac:spMkLst>
            <pc:docMk/>
            <pc:sldMk cId="3919316580" sldId="258"/>
            <ac:spMk id="25" creationId="{22D09ED2-868F-42C6-866E-F92E0CEF314F}"/>
          </ac:spMkLst>
        </pc:spChg>
      </pc:sldChg>
      <pc:sldChg chg="modSp mod">
        <pc:chgData name="Ellie Brown" userId="fb51a185-9f8a-4b58-9e86-92b6e2c1185d" providerId="ADAL" clId="{20265939-53F3-4730-BE9D-07BAABE94B46}" dt="2026-02-16T15:45:29.113" v="89" actId="114"/>
        <pc:sldMkLst>
          <pc:docMk/>
          <pc:sldMk cId="549755168" sldId="259"/>
        </pc:sldMkLst>
        <pc:spChg chg="mod">
          <ac:chgData name="Ellie Brown" userId="fb51a185-9f8a-4b58-9e86-92b6e2c1185d" providerId="ADAL" clId="{20265939-53F3-4730-BE9D-07BAABE94B46}" dt="2026-02-16T15:45:29.113" v="89" actId="114"/>
          <ac:spMkLst>
            <pc:docMk/>
            <pc:sldMk cId="549755168" sldId="259"/>
            <ac:spMk id="3" creationId="{37810D71-C401-B89D-16EA-974E188FCBED}"/>
          </ac:spMkLst>
        </pc:spChg>
      </pc:sldChg>
      <pc:sldChg chg="addSp delSp modSp mod setBg modNotesTx">
        <pc:chgData name="Ellie Brown" userId="fb51a185-9f8a-4b58-9e86-92b6e2c1185d" providerId="ADAL" clId="{20265939-53F3-4730-BE9D-07BAABE94B46}" dt="2026-02-19T09:17:01.916" v="621" actId="403"/>
        <pc:sldMkLst>
          <pc:docMk/>
          <pc:sldMk cId="2057320295" sldId="261"/>
        </pc:sldMkLst>
        <pc:spChg chg="mod">
          <ac:chgData name="Ellie Brown" userId="fb51a185-9f8a-4b58-9e86-92b6e2c1185d" providerId="ADAL" clId="{20265939-53F3-4730-BE9D-07BAABE94B46}" dt="2026-02-19T09:10:52.092" v="483" actId="26606"/>
          <ac:spMkLst>
            <pc:docMk/>
            <pc:sldMk cId="2057320295" sldId="261"/>
            <ac:spMk id="2" creationId="{F3759C8E-B4B7-6511-0319-F668DC5D45CE}"/>
          </ac:spMkLst>
        </pc:spChg>
        <pc:spChg chg="mod">
          <ac:chgData name="Ellie Brown" userId="fb51a185-9f8a-4b58-9e86-92b6e2c1185d" providerId="ADAL" clId="{20265939-53F3-4730-BE9D-07BAABE94B46}" dt="2026-02-19T09:17:01.916" v="621" actId="403"/>
          <ac:spMkLst>
            <pc:docMk/>
            <pc:sldMk cId="2057320295" sldId="261"/>
            <ac:spMk id="3" creationId="{6A5B02EF-073F-D2FA-59D0-446C8C1BAD2B}"/>
          </ac:spMkLst>
        </pc:spChg>
        <pc:spChg chg="add del">
          <ac:chgData name="Ellie Brown" userId="fb51a185-9f8a-4b58-9e86-92b6e2c1185d" providerId="ADAL" clId="{20265939-53F3-4730-BE9D-07BAABE94B46}" dt="2026-02-19T09:10:52.092" v="483" actId="26606"/>
          <ac:spMkLst>
            <pc:docMk/>
            <pc:sldMk cId="2057320295" sldId="261"/>
            <ac:spMk id="8" creationId="{100EDD19-6802-4EC3-95CE-CFFAB042CFD6}"/>
          </ac:spMkLst>
        </pc:spChg>
        <pc:spChg chg="add del">
          <ac:chgData name="Ellie Brown" userId="fb51a185-9f8a-4b58-9e86-92b6e2c1185d" providerId="ADAL" clId="{20265939-53F3-4730-BE9D-07BAABE94B46}" dt="2026-02-19T09:10:52.092" v="483" actId="26606"/>
          <ac:spMkLst>
            <pc:docMk/>
            <pc:sldMk cId="2057320295" sldId="261"/>
            <ac:spMk id="10" creationId="{DB17E863-922E-4C26-BD64-E8FD41D28661}"/>
          </ac:spMkLst>
        </pc:spChg>
        <pc:spChg chg="add">
          <ac:chgData name="Ellie Brown" userId="fb51a185-9f8a-4b58-9e86-92b6e2c1185d" providerId="ADAL" clId="{20265939-53F3-4730-BE9D-07BAABE94B46}" dt="2026-02-19T09:10:52.092" v="483" actId="26606"/>
          <ac:spMkLst>
            <pc:docMk/>
            <pc:sldMk cId="2057320295" sldId="261"/>
            <ac:spMk id="15" creationId="{907EF6B7-1338-4443-8C46-6A318D952DFD}"/>
          </ac:spMkLst>
        </pc:spChg>
        <pc:spChg chg="add">
          <ac:chgData name="Ellie Brown" userId="fb51a185-9f8a-4b58-9e86-92b6e2c1185d" providerId="ADAL" clId="{20265939-53F3-4730-BE9D-07BAABE94B46}" dt="2026-02-19T09:10:52.092" v="483" actId="26606"/>
          <ac:spMkLst>
            <pc:docMk/>
            <pc:sldMk cId="2057320295" sldId="261"/>
            <ac:spMk id="17" creationId="{DAAE4CDD-124C-4DCF-9584-B6033B545DD5}"/>
          </ac:spMkLst>
        </pc:spChg>
        <pc:spChg chg="add">
          <ac:chgData name="Ellie Brown" userId="fb51a185-9f8a-4b58-9e86-92b6e2c1185d" providerId="ADAL" clId="{20265939-53F3-4730-BE9D-07BAABE94B46}" dt="2026-02-19T09:10:52.092" v="483" actId="26606"/>
          <ac:spMkLst>
            <pc:docMk/>
            <pc:sldMk cId="2057320295" sldId="261"/>
            <ac:spMk id="19" creationId="{081E4A58-353D-44AE-B2FC-2A74E2E400F7}"/>
          </ac:spMkLst>
        </pc:spChg>
      </pc:sldChg>
      <pc:sldChg chg="addSp delSp modSp mod">
        <pc:chgData name="Ellie Brown" userId="fb51a185-9f8a-4b58-9e86-92b6e2c1185d" providerId="ADAL" clId="{20265939-53F3-4730-BE9D-07BAABE94B46}" dt="2026-02-19T09:17:25.062" v="639" actId="26606"/>
        <pc:sldMkLst>
          <pc:docMk/>
          <pc:sldMk cId="304918557" sldId="262"/>
        </pc:sldMkLst>
        <pc:spChg chg="mod">
          <ac:chgData name="Ellie Brown" userId="fb51a185-9f8a-4b58-9e86-92b6e2c1185d" providerId="ADAL" clId="{20265939-53F3-4730-BE9D-07BAABE94B46}" dt="2026-02-19T09:17:25.062" v="639" actId="26606"/>
          <ac:spMkLst>
            <pc:docMk/>
            <pc:sldMk cId="304918557" sldId="262"/>
            <ac:spMk id="2" creationId="{3B21500F-ACE7-A9AC-9ED9-073EBDCC03F8}"/>
          </ac:spMkLst>
        </pc:spChg>
        <pc:spChg chg="mod">
          <ac:chgData name="Ellie Brown" userId="fb51a185-9f8a-4b58-9e86-92b6e2c1185d" providerId="ADAL" clId="{20265939-53F3-4730-BE9D-07BAABE94B46}" dt="2026-02-19T09:17:25.062" v="639" actId="26606"/>
          <ac:spMkLst>
            <pc:docMk/>
            <pc:sldMk cId="304918557" sldId="262"/>
            <ac:spMk id="3" creationId="{8F82EC43-C2B4-6447-0FA0-86D2781A74A6}"/>
          </ac:spMkLst>
        </pc:spChg>
        <pc:spChg chg="del">
          <ac:chgData name="Ellie Brown" userId="fb51a185-9f8a-4b58-9e86-92b6e2c1185d" providerId="ADAL" clId="{20265939-53F3-4730-BE9D-07BAABE94B46}" dt="2026-02-19T09:11:15.379" v="491" actId="26606"/>
          <ac:spMkLst>
            <pc:docMk/>
            <pc:sldMk cId="304918557" sldId="262"/>
            <ac:spMk id="25" creationId="{45D37F4E-DDB4-456B-97E0-9937730A039F}"/>
          </ac:spMkLst>
        </pc:spChg>
        <pc:spChg chg="del">
          <ac:chgData name="Ellie Brown" userId="fb51a185-9f8a-4b58-9e86-92b6e2c1185d" providerId="ADAL" clId="{20265939-53F3-4730-BE9D-07BAABE94B46}" dt="2026-02-19T09:11:15.379" v="491" actId="26606"/>
          <ac:spMkLst>
            <pc:docMk/>
            <pc:sldMk cId="304918557" sldId="262"/>
            <ac:spMk id="27" creationId="{B2DD41CD-8F47-4F56-AD12-4E2FF7696987}"/>
          </ac:spMkLst>
        </pc:spChg>
        <pc:spChg chg="add del">
          <ac:chgData name="Ellie Brown" userId="fb51a185-9f8a-4b58-9e86-92b6e2c1185d" providerId="ADAL" clId="{20265939-53F3-4730-BE9D-07BAABE94B46}" dt="2026-02-19T09:17:25.062" v="639" actId="26606"/>
          <ac:spMkLst>
            <pc:docMk/>
            <pc:sldMk cId="304918557" sldId="262"/>
            <ac:spMk id="32" creationId="{389575E1-3389-451A-A5F7-27854C25C599}"/>
          </ac:spMkLst>
        </pc:spChg>
        <pc:spChg chg="add del">
          <ac:chgData name="Ellie Brown" userId="fb51a185-9f8a-4b58-9e86-92b6e2c1185d" providerId="ADAL" clId="{20265939-53F3-4730-BE9D-07BAABE94B46}" dt="2026-02-19T09:17:25.062" v="639" actId="26606"/>
          <ac:spMkLst>
            <pc:docMk/>
            <pc:sldMk cId="304918557" sldId="262"/>
            <ac:spMk id="34" creationId="{A53CCC5C-D88E-40FB-B30B-23DCDBD01D37}"/>
          </ac:spMkLst>
        </pc:spChg>
        <pc:spChg chg="add del">
          <ac:chgData name="Ellie Brown" userId="fb51a185-9f8a-4b58-9e86-92b6e2c1185d" providerId="ADAL" clId="{20265939-53F3-4730-BE9D-07BAABE94B46}" dt="2026-02-19T09:17:25.062" v="639" actId="26606"/>
          <ac:spMkLst>
            <pc:docMk/>
            <pc:sldMk cId="304918557" sldId="262"/>
            <ac:spMk id="36" creationId="{081E4A58-353D-44AE-B2FC-2A74E2E400F7}"/>
          </ac:spMkLst>
        </pc:spChg>
        <pc:spChg chg="add">
          <ac:chgData name="Ellie Brown" userId="fb51a185-9f8a-4b58-9e86-92b6e2c1185d" providerId="ADAL" clId="{20265939-53F3-4730-BE9D-07BAABE94B46}" dt="2026-02-19T09:17:25.062" v="639" actId="26606"/>
          <ac:spMkLst>
            <pc:docMk/>
            <pc:sldMk cId="304918557" sldId="262"/>
            <ac:spMk id="41" creationId="{C2554CA6-288E-4202-BC52-2E5A8F0C0AED}"/>
          </ac:spMkLst>
        </pc:spChg>
        <pc:spChg chg="add">
          <ac:chgData name="Ellie Brown" userId="fb51a185-9f8a-4b58-9e86-92b6e2c1185d" providerId="ADAL" clId="{20265939-53F3-4730-BE9D-07BAABE94B46}" dt="2026-02-19T09:17:25.062" v="639" actId="26606"/>
          <ac:spMkLst>
            <pc:docMk/>
            <pc:sldMk cId="304918557" sldId="262"/>
            <ac:spMk id="43" creationId="{B10BB131-AC8E-4A8E-A5D1-36260F720C3B}"/>
          </ac:spMkLst>
        </pc:spChg>
        <pc:spChg chg="add">
          <ac:chgData name="Ellie Brown" userId="fb51a185-9f8a-4b58-9e86-92b6e2c1185d" providerId="ADAL" clId="{20265939-53F3-4730-BE9D-07BAABE94B46}" dt="2026-02-19T09:17:25.062" v="639" actId="26606"/>
          <ac:spMkLst>
            <pc:docMk/>
            <pc:sldMk cId="304918557" sldId="262"/>
            <ac:spMk id="45" creationId="{5B7778FC-632E-4DCA-A7CB-0D7731CCF970}"/>
          </ac:spMkLst>
        </pc:spChg>
        <pc:spChg chg="add">
          <ac:chgData name="Ellie Brown" userId="fb51a185-9f8a-4b58-9e86-92b6e2c1185d" providerId="ADAL" clId="{20265939-53F3-4730-BE9D-07BAABE94B46}" dt="2026-02-19T09:17:25.062" v="639" actId="26606"/>
          <ac:spMkLst>
            <pc:docMk/>
            <pc:sldMk cId="304918557" sldId="262"/>
            <ac:spMk id="47" creationId="{FA23A907-97FB-4A8F-880A-DD77401C4296}"/>
          </ac:spMkLst>
        </pc:spChg>
        <pc:picChg chg="del">
          <ac:chgData name="Ellie Brown" userId="fb51a185-9f8a-4b58-9e86-92b6e2c1185d" providerId="ADAL" clId="{20265939-53F3-4730-BE9D-07BAABE94B46}" dt="2026-02-19T09:11:12.611" v="490" actId="478"/>
          <ac:picMkLst>
            <pc:docMk/>
            <pc:sldMk cId="304918557" sldId="262"/>
            <ac:picMk id="5" creationId="{3F77AC39-85ED-ADF2-3CC4-E70543D1EC72}"/>
          </ac:picMkLst>
        </pc:picChg>
      </pc:sldChg>
      <pc:sldChg chg="modSp mod">
        <pc:chgData name="Ellie Brown" userId="fb51a185-9f8a-4b58-9e86-92b6e2c1185d" providerId="ADAL" clId="{20265939-53F3-4730-BE9D-07BAABE94B46}" dt="2026-02-17T08:32:55.373" v="476" actId="20577"/>
        <pc:sldMkLst>
          <pc:docMk/>
          <pc:sldMk cId="576436522" sldId="264"/>
        </pc:sldMkLst>
        <pc:graphicFrameChg chg="modGraphic">
          <ac:chgData name="Ellie Brown" userId="fb51a185-9f8a-4b58-9e86-92b6e2c1185d" providerId="ADAL" clId="{20265939-53F3-4730-BE9D-07BAABE94B46}" dt="2026-02-17T08:32:55.373" v="476" actId="20577"/>
          <ac:graphicFrameMkLst>
            <pc:docMk/>
            <pc:sldMk cId="576436522" sldId="264"/>
            <ac:graphicFrameMk id="12" creationId="{39778EE0-D96F-1699-029E-224B8D3D4280}"/>
          </ac:graphicFrameMkLst>
        </pc:graphicFrameChg>
      </pc:sldChg>
      <pc:sldChg chg="addSp delSp mod">
        <pc:chgData name="Ellie Brown" userId="fb51a185-9f8a-4b58-9e86-92b6e2c1185d" providerId="ADAL" clId="{20265939-53F3-4730-BE9D-07BAABE94B46}" dt="2026-02-17T13:55:56.759" v="480" actId="22"/>
        <pc:sldMkLst>
          <pc:docMk/>
          <pc:sldMk cId="3595765602" sldId="265"/>
        </pc:sldMkLst>
      </pc:sldChg>
      <pc:sldChg chg="addSp delSp modSp mod modNotesTx">
        <pc:chgData name="Ellie Brown" userId="fb51a185-9f8a-4b58-9e86-92b6e2c1185d" providerId="ADAL" clId="{20265939-53F3-4730-BE9D-07BAABE94B46}" dt="2026-02-16T15:45:54.753" v="91" actId="20577"/>
        <pc:sldMkLst>
          <pc:docMk/>
          <pc:sldMk cId="3244757416" sldId="267"/>
        </pc:sldMkLst>
        <pc:spChg chg="mod">
          <ac:chgData name="Ellie Brown" userId="fb51a185-9f8a-4b58-9e86-92b6e2c1185d" providerId="ADAL" clId="{20265939-53F3-4730-BE9D-07BAABE94B46}" dt="2026-02-16T15:45:47.828" v="90" actId="26606"/>
          <ac:spMkLst>
            <pc:docMk/>
            <pc:sldMk cId="3244757416" sldId="267"/>
            <ac:spMk id="2" creationId="{03CE8C4B-0710-4210-AB32-4BB792D3B267}"/>
          </ac:spMkLst>
        </pc:spChg>
        <pc:spChg chg="mod">
          <ac:chgData name="Ellie Brown" userId="fb51a185-9f8a-4b58-9e86-92b6e2c1185d" providerId="ADAL" clId="{20265939-53F3-4730-BE9D-07BAABE94B46}" dt="2026-02-16T15:45:47.828" v="90" actId="26606"/>
          <ac:spMkLst>
            <pc:docMk/>
            <pc:sldMk cId="3244757416" sldId="267"/>
            <ac:spMk id="3" creationId="{8E33B742-A28B-860E-6775-531659D5F59B}"/>
          </ac:spMkLst>
        </pc:spChg>
        <pc:spChg chg="add">
          <ac:chgData name="Ellie Brown" userId="fb51a185-9f8a-4b58-9e86-92b6e2c1185d" providerId="ADAL" clId="{20265939-53F3-4730-BE9D-07BAABE94B46}" dt="2026-02-16T15:45:47.828" v="90" actId="26606"/>
          <ac:spMkLst>
            <pc:docMk/>
            <pc:sldMk cId="3244757416" sldId="267"/>
            <ac:spMk id="17" creationId="{4F7EBAE4-9945-4473-9E34-B2C66EA0F03D}"/>
          </ac:spMkLst>
        </pc:spChg>
        <pc:spChg chg="add">
          <ac:chgData name="Ellie Brown" userId="fb51a185-9f8a-4b58-9e86-92b6e2c1185d" providerId="ADAL" clId="{20265939-53F3-4730-BE9D-07BAABE94B46}" dt="2026-02-16T15:45:47.828" v="90" actId="26606"/>
          <ac:spMkLst>
            <pc:docMk/>
            <pc:sldMk cId="3244757416" sldId="267"/>
            <ac:spMk id="19" creationId="{70BEB1E7-2F88-40BC-B73D-42E5B6F80BFC}"/>
          </ac:spMkLst>
        </pc:spChg>
        <pc:spChg chg="add">
          <ac:chgData name="Ellie Brown" userId="fb51a185-9f8a-4b58-9e86-92b6e2c1185d" providerId="ADAL" clId="{20265939-53F3-4730-BE9D-07BAABE94B46}" dt="2026-02-16T15:45:47.828" v="90" actId="26606"/>
          <ac:spMkLst>
            <pc:docMk/>
            <pc:sldMk cId="3244757416" sldId="267"/>
            <ac:spMk id="21" creationId="{A7B99495-F43F-4D80-A44F-2CB4764EB90B}"/>
          </ac:spMkLst>
        </pc:spChg>
        <pc:picChg chg="mod ord">
          <ac:chgData name="Ellie Brown" userId="fb51a185-9f8a-4b58-9e86-92b6e2c1185d" providerId="ADAL" clId="{20265939-53F3-4730-BE9D-07BAABE94B46}" dt="2026-02-16T15:45:47.828" v="90" actId="26606"/>
          <ac:picMkLst>
            <pc:docMk/>
            <pc:sldMk cId="3244757416" sldId="267"/>
            <ac:picMk id="5" creationId="{57D388CB-A0E9-1DEA-DE38-73B98E06259A}"/>
          </ac:picMkLst>
        </pc:picChg>
      </pc:sldChg>
      <pc:sldChg chg="modSp mod modNotesTx">
        <pc:chgData name="Ellie Brown" userId="fb51a185-9f8a-4b58-9e86-92b6e2c1185d" providerId="ADAL" clId="{20265939-53F3-4730-BE9D-07BAABE94B46}" dt="2026-02-19T09:13:43.495" v="557" actId="6549"/>
        <pc:sldMkLst>
          <pc:docMk/>
          <pc:sldMk cId="2942194546" sldId="269"/>
        </pc:sldMkLst>
        <pc:graphicFrameChg chg="modGraphic">
          <ac:chgData name="Ellie Brown" userId="fb51a185-9f8a-4b58-9e86-92b6e2c1185d" providerId="ADAL" clId="{20265939-53F3-4730-BE9D-07BAABE94B46}" dt="2026-02-16T15:46:30.112" v="93" actId="20577"/>
          <ac:graphicFrameMkLst>
            <pc:docMk/>
            <pc:sldMk cId="2942194546" sldId="269"/>
            <ac:graphicFrameMk id="5" creationId="{44560ADB-D71B-6C6B-9F74-A3C94A7BBC6F}"/>
          </ac:graphicFrameMkLst>
        </pc:graphicFrameChg>
      </pc:sldChg>
      <pc:sldChg chg="modSp mod modNotesTx">
        <pc:chgData name="Ellie Brown" userId="fb51a185-9f8a-4b58-9e86-92b6e2c1185d" providerId="ADAL" clId="{20265939-53F3-4730-BE9D-07BAABE94B46}" dt="2026-02-20T11:32:05.210" v="3377" actId="6549"/>
        <pc:sldMkLst>
          <pc:docMk/>
          <pc:sldMk cId="805068933" sldId="271"/>
        </pc:sldMkLst>
        <pc:spChg chg="mod">
          <ac:chgData name="Ellie Brown" userId="fb51a185-9f8a-4b58-9e86-92b6e2c1185d" providerId="ADAL" clId="{20265939-53F3-4730-BE9D-07BAABE94B46}" dt="2026-02-16T15:47:12.968" v="95" actId="12"/>
          <ac:spMkLst>
            <pc:docMk/>
            <pc:sldMk cId="805068933" sldId="271"/>
            <ac:spMk id="3" creationId="{F546CA5E-988C-E025-9043-9859E86522B4}"/>
          </ac:spMkLst>
        </pc:spChg>
      </pc:sldChg>
      <pc:sldChg chg="modSp mod">
        <pc:chgData name="Ellie Brown" userId="fb51a185-9f8a-4b58-9e86-92b6e2c1185d" providerId="ADAL" clId="{20265939-53F3-4730-BE9D-07BAABE94B46}" dt="2026-02-16T15:47:37.179" v="96" actId="12"/>
        <pc:sldMkLst>
          <pc:docMk/>
          <pc:sldMk cId="1002671818" sldId="272"/>
        </pc:sldMkLst>
        <pc:spChg chg="mod">
          <ac:chgData name="Ellie Brown" userId="fb51a185-9f8a-4b58-9e86-92b6e2c1185d" providerId="ADAL" clId="{20265939-53F3-4730-BE9D-07BAABE94B46}" dt="2026-02-16T15:47:37.179" v="96" actId="12"/>
          <ac:spMkLst>
            <pc:docMk/>
            <pc:sldMk cId="1002671818" sldId="272"/>
            <ac:spMk id="3" creationId="{6C7E1DE6-BDD0-C782-DCF8-90D79AD40506}"/>
          </ac:spMkLst>
        </pc:spChg>
      </pc:sldChg>
      <pc:sldChg chg="addSp delSp modSp mod">
        <pc:chgData name="Ellie Brown" userId="fb51a185-9f8a-4b58-9e86-92b6e2c1185d" providerId="ADAL" clId="{20265939-53F3-4730-BE9D-07BAABE94B46}" dt="2026-02-16T15:47:59.928" v="97" actId="26606"/>
        <pc:sldMkLst>
          <pc:docMk/>
          <pc:sldMk cId="2242789904" sldId="274"/>
        </pc:sldMkLst>
        <pc:spChg chg="mod">
          <ac:chgData name="Ellie Brown" userId="fb51a185-9f8a-4b58-9e86-92b6e2c1185d" providerId="ADAL" clId="{20265939-53F3-4730-BE9D-07BAABE94B46}" dt="2026-02-16T15:47:59.928" v="97" actId="26606"/>
          <ac:spMkLst>
            <pc:docMk/>
            <pc:sldMk cId="2242789904" sldId="274"/>
            <ac:spMk id="2" creationId="{4E7F6B07-7A50-13A1-E5C8-2A76678522DA}"/>
          </ac:spMkLst>
        </pc:spChg>
        <pc:spChg chg="mod">
          <ac:chgData name="Ellie Brown" userId="fb51a185-9f8a-4b58-9e86-92b6e2c1185d" providerId="ADAL" clId="{20265939-53F3-4730-BE9D-07BAABE94B46}" dt="2026-02-16T15:47:59.928" v="97" actId="26606"/>
          <ac:spMkLst>
            <pc:docMk/>
            <pc:sldMk cId="2242789904" sldId="274"/>
            <ac:spMk id="3" creationId="{E9F57FDD-8BBD-5D63-751D-C0559CD7FBE0}"/>
          </ac:spMkLst>
        </pc:spChg>
        <pc:spChg chg="add">
          <ac:chgData name="Ellie Brown" userId="fb51a185-9f8a-4b58-9e86-92b6e2c1185d" providerId="ADAL" clId="{20265939-53F3-4730-BE9D-07BAABE94B46}" dt="2026-02-16T15:47:59.928" v="97" actId="26606"/>
          <ac:spMkLst>
            <pc:docMk/>
            <pc:sldMk cId="2242789904" sldId="274"/>
            <ac:spMk id="15" creationId="{2B97F24A-32CE-4C1C-A50D-3016B394DCFB}"/>
          </ac:spMkLst>
        </pc:spChg>
        <pc:spChg chg="add">
          <ac:chgData name="Ellie Brown" userId="fb51a185-9f8a-4b58-9e86-92b6e2c1185d" providerId="ADAL" clId="{20265939-53F3-4730-BE9D-07BAABE94B46}" dt="2026-02-16T15:47:59.928" v="97" actId="26606"/>
          <ac:spMkLst>
            <pc:docMk/>
            <pc:sldMk cId="2242789904" sldId="274"/>
            <ac:spMk id="17" creationId="{CD8B4F24-440B-49E9-B85D-733523DC064B}"/>
          </ac:spMkLst>
        </pc:spChg>
        <pc:picChg chg="mod">
          <ac:chgData name="Ellie Brown" userId="fb51a185-9f8a-4b58-9e86-92b6e2c1185d" providerId="ADAL" clId="{20265939-53F3-4730-BE9D-07BAABE94B46}" dt="2026-02-16T15:47:59.928" v="97" actId="26606"/>
          <ac:picMkLst>
            <pc:docMk/>
            <pc:sldMk cId="2242789904" sldId="274"/>
            <ac:picMk id="5" creationId="{51500A32-2B10-53C0-BBF8-B0DD37105793}"/>
          </ac:picMkLst>
        </pc:picChg>
      </pc:sldChg>
      <pc:sldChg chg="addSp delSp modSp mod modNotesTx">
        <pc:chgData name="Ellie Brown" userId="fb51a185-9f8a-4b58-9e86-92b6e2c1185d" providerId="ADAL" clId="{20265939-53F3-4730-BE9D-07BAABE94B46}" dt="2026-02-16T15:49:07.697" v="99" actId="20577"/>
        <pc:sldMkLst>
          <pc:docMk/>
          <pc:sldMk cId="3991077203" sldId="275"/>
        </pc:sldMkLst>
        <pc:spChg chg="mod">
          <ac:chgData name="Ellie Brown" userId="fb51a185-9f8a-4b58-9e86-92b6e2c1185d" providerId="ADAL" clId="{20265939-53F3-4730-BE9D-07BAABE94B46}" dt="2026-02-16T15:48:05.200" v="98" actId="26606"/>
          <ac:spMkLst>
            <pc:docMk/>
            <pc:sldMk cId="3991077203" sldId="275"/>
            <ac:spMk id="2" creationId="{802B978F-2DCE-91C5-1353-25DD181A2059}"/>
          </ac:spMkLst>
        </pc:spChg>
        <pc:spChg chg="mod">
          <ac:chgData name="Ellie Brown" userId="fb51a185-9f8a-4b58-9e86-92b6e2c1185d" providerId="ADAL" clId="{20265939-53F3-4730-BE9D-07BAABE94B46}" dt="2026-02-16T15:48:05.200" v="98" actId="26606"/>
          <ac:spMkLst>
            <pc:docMk/>
            <pc:sldMk cId="3991077203" sldId="275"/>
            <ac:spMk id="3" creationId="{343D1644-D6C9-7E3D-A335-5CBA0C10D8C2}"/>
          </ac:spMkLst>
        </pc:spChg>
        <pc:spChg chg="add">
          <ac:chgData name="Ellie Brown" userId="fb51a185-9f8a-4b58-9e86-92b6e2c1185d" providerId="ADAL" clId="{20265939-53F3-4730-BE9D-07BAABE94B46}" dt="2026-02-16T15:48:05.200" v="98" actId="26606"/>
          <ac:spMkLst>
            <pc:docMk/>
            <pc:sldMk cId="3991077203" sldId="275"/>
            <ac:spMk id="61" creationId="{45D37F4E-DDB4-456B-97E0-9937730A039F}"/>
          </ac:spMkLst>
        </pc:spChg>
        <pc:spChg chg="add">
          <ac:chgData name="Ellie Brown" userId="fb51a185-9f8a-4b58-9e86-92b6e2c1185d" providerId="ADAL" clId="{20265939-53F3-4730-BE9D-07BAABE94B46}" dt="2026-02-16T15:48:05.200" v="98" actId="26606"/>
          <ac:spMkLst>
            <pc:docMk/>
            <pc:sldMk cId="3991077203" sldId="275"/>
            <ac:spMk id="63" creationId="{B2DD41CD-8F47-4F56-AD12-4E2FF7696987}"/>
          </ac:spMkLst>
        </pc:spChg>
        <pc:picChg chg="mod ord">
          <ac:chgData name="Ellie Brown" userId="fb51a185-9f8a-4b58-9e86-92b6e2c1185d" providerId="ADAL" clId="{20265939-53F3-4730-BE9D-07BAABE94B46}" dt="2026-02-16T15:48:05.200" v="98" actId="26606"/>
          <ac:picMkLst>
            <pc:docMk/>
            <pc:sldMk cId="3991077203" sldId="275"/>
            <ac:picMk id="5" creationId="{E55CC02A-B169-2344-A044-9E5F49FD054B}"/>
          </ac:picMkLst>
        </pc:picChg>
      </pc:sldChg>
      <pc:sldChg chg="modSp mod ord">
        <pc:chgData name="Ellie Brown" userId="fb51a185-9f8a-4b58-9e86-92b6e2c1185d" providerId="ADAL" clId="{20265939-53F3-4730-BE9D-07BAABE94B46}" dt="2026-02-19T09:42:32.040" v="2655" actId="20577"/>
        <pc:sldMkLst>
          <pc:docMk/>
          <pc:sldMk cId="1139834988" sldId="277"/>
        </pc:sldMkLst>
        <pc:spChg chg="mod">
          <ac:chgData name="Ellie Brown" userId="fb51a185-9f8a-4b58-9e86-92b6e2c1185d" providerId="ADAL" clId="{20265939-53F3-4730-BE9D-07BAABE94B46}" dt="2026-02-19T09:42:32.040" v="2655" actId="20577"/>
          <ac:spMkLst>
            <pc:docMk/>
            <pc:sldMk cId="1139834988" sldId="277"/>
            <ac:spMk id="3" creationId="{33CD11A1-C28B-E695-9A45-71080DFB309A}"/>
          </ac:spMkLst>
        </pc:spChg>
      </pc:sldChg>
      <pc:sldChg chg="addSp delSp modSp add del mod setBg delDesignElem">
        <pc:chgData name="Ellie Brown" userId="fb51a185-9f8a-4b58-9e86-92b6e2c1185d" providerId="ADAL" clId="{20265939-53F3-4730-BE9D-07BAABE94B46}" dt="2026-02-19T09:26:39.605" v="644" actId="47"/>
        <pc:sldMkLst>
          <pc:docMk/>
          <pc:sldMk cId="272381491" sldId="278"/>
        </pc:sldMkLst>
        <pc:spChg chg="mod">
          <ac:chgData name="Ellie Brown" userId="fb51a185-9f8a-4b58-9e86-92b6e2c1185d" providerId="ADAL" clId="{20265939-53F3-4730-BE9D-07BAABE94B46}" dt="2026-02-19T09:12:06.511" v="553" actId="26606"/>
          <ac:spMkLst>
            <pc:docMk/>
            <pc:sldMk cId="272381491" sldId="278"/>
            <ac:spMk id="2" creationId="{59F07323-A8CE-1624-E315-BF426D20FDCC}"/>
          </ac:spMkLst>
        </pc:spChg>
        <pc:spChg chg="add mod">
          <ac:chgData name="Ellie Brown" userId="fb51a185-9f8a-4b58-9e86-92b6e2c1185d" providerId="ADAL" clId="{20265939-53F3-4730-BE9D-07BAABE94B46}" dt="2026-02-19T09:11:46.369" v="496" actId="20577"/>
          <ac:spMkLst>
            <pc:docMk/>
            <pc:sldMk cId="272381491" sldId="278"/>
            <ac:spMk id="3" creationId="{8A8FC304-0A0F-A75D-6E3F-94BD3CF65B9C}"/>
          </ac:spMkLst>
        </pc:spChg>
        <pc:spChg chg="del">
          <ac:chgData name="Ellie Brown" userId="fb51a185-9f8a-4b58-9e86-92b6e2c1185d" providerId="ADAL" clId="{20265939-53F3-4730-BE9D-07BAABE94B46}" dt="2026-02-19T09:09:40.521" v="482"/>
          <ac:spMkLst>
            <pc:docMk/>
            <pc:sldMk cId="272381491" sldId="278"/>
            <ac:spMk id="13" creationId="{5D50BFD6-00E2-4466-E127-4366341126DC}"/>
          </ac:spMkLst>
        </pc:spChg>
        <pc:spChg chg="del">
          <ac:chgData name="Ellie Brown" userId="fb51a185-9f8a-4b58-9e86-92b6e2c1185d" providerId="ADAL" clId="{20265939-53F3-4730-BE9D-07BAABE94B46}" dt="2026-02-19T09:09:40.521" v="482"/>
          <ac:spMkLst>
            <pc:docMk/>
            <pc:sldMk cId="272381491" sldId="278"/>
            <ac:spMk id="14" creationId="{354E4EAF-36F6-7503-08AD-94159E507FFC}"/>
          </ac:spMkLst>
        </pc:spChg>
        <pc:spChg chg="add del">
          <ac:chgData name="Ellie Brown" userId="fb51a185-9f8a-4b58-9e86-92b6e2c1185d" providerId="ADAL" clId="{20265939-53F3-4730-BE9D-07BAABE94B46}" dt="2026-02-19T09:11:41.692" v="495" actId="26606"/>
          <ac:spMkLst>
            <pc:docMk/>
            <pc:sldMk cId="272381491" sldId="278"/>
            <ac:spMk id="21" creationId="{D93394DA-E684-47C2-9020-13225823F40A}"/>
          </ac:spMkLst>
        </pc:spChg>
        <pc:spChg chg="add del">
          <ac:chgData name="Ellie Brown" userId="fb51a185-9f8a-4b58-9e86-92b6e2c1185d" providerId="ADAL" clId="{20265939-53F3-4730-BE9D-07BAABE94B46}" dt="2026-02-19T09:12:06.511" v="553" actId="26606"/>
          <ac:spMkLst>
            <pc:docMk/>
            <pc:sldMk cId="272381491" sldId="278"/>
            <ac:spMk id="27" creationId="{257363FD-7E77-4145-9483-331A807ADF0E}"/>
          </ac:spMkLst>
        </pc:spChg>
        <pc:spChg chg="add del">
          <ac:chgData name="Ellie Brown" userId="fb51a185-9f8a-4b58-9e86-92b6e2c1185d" providerId="ADAL" clId="{20265939-53F3-4730-BE9D-07BAABE94B46}" dt="2026-02-19T09:12:02.165" v="548" actId="26606"/>
          <ac:spMkLst>
            <pc:docMk/>
            <pc:sldMk cId="272381491" sldId="278"/>
            <ac:spMk id="32" creationId="{257363FD-7E77-4145-9483-331A807ADF0E}"/>
          </ac:spMkLst>
        </pc:spChg>
        <pc:spChg chg="add del">
          <ac:chgData name="Ellie Brown" userId="fb51a185-9f8a-4b58-9e86-92b6e2c1185d" providerId="ADAL" clId="{20265939-53F3-4730-BE9D-07BAABE94B46}" dt="2026-02-19T09:12:03.560" v="550" actId="26606"/>
          <ac:spMkLst>
            <pc:docMk/>
            <pc:sldMk cId="272381491" sldId="278"/>
            <ac:spMk id="34" creationId="{B50AB553-2A96-4A92-96F2-93548E096954}"/>
          </ac:spMkLst>
        </pc:spChg>
        <pc:spChg chg="add del">
          <ac:chgData name="Ellie Brown" userId="fb51a185-9f8a-4b58-9e86-92b6e2c1185d" providerId="ADAL" clId="{20265939-53F3-4730-BE9D-07BAABE94B46}" dt="2026-02-19T09:12:06.469" v="552" actId="26606"/>
          <ac:spMkLst>
            <pc:docMk/>
            <pc:sldMk cId="272381491" sldId="278"/>
            <ac:spMk id="36" creationId="{257363FD-7E77-4145-9483-331A807ADF0E}"/>
          </ac:spMkLst>
        </pc:spChg>
        <pc:spChg chg="add">
          <ac:chgData name="Ellie Brown" userId="fb51a185-9f8a-4b58-9e86-92b6e2c1185d" providerId="ADAL" clId="{20265939-53F3-4730-BE9D-07BAABE94B46}" dt="2026-02-19T09:12:06.511" v="553" actId="26606"/>
          <ac:spMkLst>
            <pc:docMk/>
            <pc:sldMk cId="272381491" sldId="278"/>
            <ac:spMk id="38" creationId="{B50AB553-2A96-4A92-96F2-93548E096954}"/>
          </ac:spMkLst>
        </pc:spChg>
        <pc:graphicFrameChg chg="mod ord modGraphic">
          <ac:chgData name="Ellie Brown" userId="fb51a185-9f8a-4b58-9e86-92b6e2c1185d" providerId="ADAL" clId="{20265939-53F3-4730-BE9D-07BAABE94B46}" dt="2026-02-19T09:12:06.511" v="553" actId="26606"/>
          <ac:graphicFrameMkLst>
            <pc:docMk/>
            <pc:sldMk cId="272381491" sldId="278"/>
            <ac:graphicFrameMk id="15" creationId="{F691CDF4-343B-F3C5-BD91-2499F4E798DA}"/>
          </ac:graphicFrameMkLst>
        </pc:graphicFrameChg>
        <pc:picChg chg="add del">
          <ac:chgData name="Ellie Brown" userId="fb51a185-9f8a-4b58-9e86-92b6e2c1185d" providerId="ADAL" clId="{20265939-53F3-4730-BE9D-07BAABE94B46}" dt="2026-02-19T09:11:37.969" v="494" actId="478"/>
          <ac:picMkLst>
            <pc:docMk/>
            <pc:sldMk cId="272381491" sldId="278"/>
            <ac:picMk id="17" creationId="{B7FD3670-FB59-79EC-1B6F-2DF8E8527795}"/>
          </ac:picMkLst>
        </pc:picChg>
        <pc:picChg chg="add mod">
          <ac:chgData name="Ellie Brown" userId="fb51a185-9f8a-4b58-9e86-92b6e2c1185d" providerId="ADAL" clId="{20265939-53F3-4730-BE9D-07BAABE94B46}" dt="2026-02-19T09:12:06.511" v="553" actId="26606"/>
          <ac:picMkLst>
            <pc:docMk/>
            <pc:sldMk cId="272381491" sldId="278"/>
            <ac:picMk id="23" creationId="{704D67F9-85AF-C3B4-5F30-80C4BE09F9DE}"/>
          </ac:picMkLst>
        </pc:picChg>
      </pc:sldChg>
      <pc:sldChg chg="addSp delSp modSp new mod setBg">
        <pc:chgData name="Ellie Brown" userId="fb51a185-9f8a-4b58-9e86-92b6e2c1185d" providerId="ADAL" clId="{20265939-53F3-4730-BE9D-07BAABE94B46}" dt="2026-02-20T11:16:55.092" v="2660" actId="403"/>
        <pc:sldMkLst>
          <pc:docMk/>
          <pc:sldMk cId="3452918090" sldId="279"/>
        </pc:sldMkLst>
        <pc:spChg chg="mod">
          <ac:chgData name="Ellie Brown" userId="fb51a185-9f8a-4b58-9e86-92b6e2c1185d" providerId="ADAL" clId="{20265939-53F3-4730-BE9D-07BAABE94B46}" dt="2026-02-19T09:14:55.202" v="606" actId="26606"/>
          <ac:spMkLst>
            <pc:docMk/>
            <pc:sldMk cId="3452918090" sldId="279"/>
            <ac:spMk id="2" creationId="{584E57B1-D0C4-26A3-6CAF-C8245EF0A7E0}"/>
          </ac:spMkLst>
        </pc:spChg>
        <pc:spChg chg="mod ord">
          <ac:chgData name="Ellie Brown" userId="fb51a185-9f8a-4b58-9e86-92b6e2c1185d" providerId="ADAL" clId="{20265939-53F3-4730-BE9D-07BAABE94B46}" dt="2026-02-20T11:16:55.092" v="2660" actId="403"/>
          <ac:spMkLst>
            <pc:docMk/>
            <pc:sldMk cId="3452918090" sldId="279"/>
            <ac:spMk id="3" creationId="{D06943D2-2977-41C7-0E2C-AF9F484E73AA}"/>
          </ac:spMkLst>
        </pc:spChg>
        <pc:spChg chg="add del">
          <ac:chgData name="Ellie Brown" userId="fb51a185-9f8a-4b58-9e86-92b6e2c1185d" providerId="ADAL" clId="{20265939-53F3-4730-BE9D-07BAABE94B46}" dt="2026-02-19T09:14:32.265" v="592" actId="26606"/>
          <ac:spMkLst>
            <pc:docMk/>
            <pc:sldMk cId="3452918090" sldId="279"/>
            <ac:spMk id="8" creationId="{A2679492-7988-4050-9056-542444452411}"/>
          </ac:spMkLst>
        </pc:spChg>
        <pc:spChg chg="add del">
          <ac:chgData name="Ellie Brown" userId="fb51a185-9f8a-4b58-9e86-92b6e2c1185d" providerId="ADAL" clId="{20265939-53F3-4730-BE9D-07BAABE94B46}" dt="2026-02-19T09:14:32.265" v="592" actId="26606"/>
          <ac:spMkLst>
            <pc:docMk/>
            <pc:sldMk cId="3452918090" sldId="279"/>
            <ac:spMk id="10" creationId="{B091B163-7D61-4891-ABCF-5C13D9C418D0}"/>
          </ac:spMkLst>
        </pc:spChg>
        <pc:spChg chg="add del">
          <ac:chgData name="Ellie Brown" userId="fb51a185-9f8a-4b58-9e86-92b6e2c1185d" providerId="ADAL" clId="{20265939-53F3-4730-BE9D-07BAABE94B46}" dt="2026-02-19T09:14:36.164" v="594" actId="26606"/>
          <ac:spMkLst>
            <pc:docMk/>
            <pc:sldMk cId="3452918090" sldId="279"/>
            <ac:spMk id="19" creationId="{B14C2221-2B8C-494D-9442-F812DF4E8794}"/>
          </ac:spMkLst>
        </pc:spChg>
        <pc:spChg chg="add del">
          <ac:chgData name="Ellie Brown" userId="fb51a185-9f8a-4b58-9e86-92b6e2c1185d" providerId="ADAL" clId="{20265939-53F3-4730-BE9D-07BAABE94B46}" dt="2026-02-19T09:14:55.202" v="606" actId="26606"/>
          <ac:spMkLst>
            <pc:docMk/>
            <pc:sldMk cId="3452918090" sldId="279"/>
            <ac:spMk id="21" creationId="{EDDBB197-D710-4A4F-A9CA-FD2177498BE8}"/>
          </ac:spMkLst>
        </pc:spChg>
        <pc:spChg chg="add del">
          <ac:chgData name="Ellie Brown" userId="fb51a185-9f8a-4b58-9e86-92b6e2c1185d" providerId="ADAL" clId="{20265939-53F3-4730-BE9D-07BAABE94B46}" dt="2026-02-19T09:14:55.202" v="606" actId="26606"/>
          <ac:spMkLst>
            <pc:docMk/>
            <pc:sldMk cId="3452918090" sldId="279"/>
            <ac:spMk id="22" creationId="{975D1CFA-2CDB-4B64-BD9F-85744E8DA12F}"/>
          </ac:spMkLst>
        </pc:spChg>
        <pc:spChg chg="add">
          <ac:chgData name="Ellie Brown" userId="fb51a185-9f8a-4b58-9e86-92b6e2c1185d" providerId="ADAL" clId="{20265939-53F3-4730-BE9D-07BAABE94B46}" dt="2026-02-19T09:14:55.202" v="606" actId="26606"/>
          <ac:spMkLst>
            <pc:docMk/>
            <pc:sldMk cId="3452918090" sldId="279"/>
            <ac:spMk id="29" creationId="{2EB492CD-616E-47F8-933B-5E2D952A0593}"/>
          </ac:spMkLst>
        </pc:spChg>
        <pc:spChg chg="add">
          <ac:chgData name="Ellie Brown" userId="fb51a185-9f8a-4b58-9e86-92b6e2c1185d" providerId="ADAL" clId="{20265939-53F3-4730-BE9D-07BAABE94B46}" dt="2026-02-19T09:14:55.202" v="606" actId="26606"/>
          <ac:spMkLst>
            <pc:docMk/>
            <pc:sldMk cId="3452918090" sldId="279"/>
            <ac:spMk id="31" creationId="{59383CF9-23B5-4335-9B21-1791C4CF1C75}"/>
          </ac:spMkLst>
        </pc:spChg>
        <pc:spChg chg="add">
          <ac:chgData name="Ellie Brown" userId="fb51a185-9f8a-4b58-9e86-92b6e2c1185d" providerId="ADAL" clId="{20265939-53F3-4730-BE9D-07BAABE94B46}" dt="2026-02-19T09:14:55.202" v="606" actId="26606"/>
          <ac:spMkLst>
            <pc:docMk/>
            <pc:sldMk cId="3452918090" sldId="279"/>
            <ac:spMk id="33" creationId="{0007FE00-9498-4706-B255-6437B0252C02}"/>
          </ac:spMkLst>
        </pc:spChg>
        <pc:grpChg chg="add del">
          <ac:chgData name="Ellie Brown" userId="fb51a185-9f8a-4b58-9e86-92b6e2c1185d" providerId="ADAL" clId="{20265939-53F3-4730-BE9D-07BAABE94B46}" dt="2026-02-19T09:14:32.265" v="592" actId="26606"/>
          <ac:grpSpMkLst>
            <pc:docMk/>
            <pc:sldMk cId="3452918090" sldId="279"/>
            <ac:grpSpMk id="12" creationId="{0474DF76-993E-44DE-AFB0-C416182ACECF}"/>
          </ac:grpSpMkLst>
        </pc:grpChg>
        <pc:grpChg chg="add del">
          <ac:chgData name="Ellie Brown" userId="fb51a185-9f8a-4b58-9e86-92b6e2c1185d" providerId="ADAL" clId="{20265939-53F3-4730-BE9D-07BAABE94B46}" dt="2026-02-19T09:14:55.202" v="606" actId="26606"/>
          <ac:grpSpMkLst>
            <pc:docMk/>
            <pc:sldMk cId="3452918090" sldId="279"/>
            <ac:grpSpMk id="14" creationId="{25EE5136-01F1-466C-962D-BA9B4C6757AA}"/>
          </ac:grpSpMkLst>
        </pc:grpChg>
        <pc:picChg chg="add del">
          <ac:chgData name="Ellie Brown" userId="fb51a185-9f8a-4b58-9e86-92b6e2c1185d" providerId="ADAL" clId="{20265939-53F3-4730-BE9D-07BAABE94B46}" dt="2026-02-19T09:14:36.164" v="594" actId="26606"/>
          <ac:picMkLst>
            <pc:docMk/>
            <pc:sldMk cId="3452918090" sldId="279"/>
            <ac:picMk id="7" creationId="{1467CB69-EECC-DB5B-AF6E-BD1E2B976738}"/>
          </ac:picMkLst>
        </pc:picChg>
        <pc:picChg chg="add mod">
          <ac:chgData name="Ellie Brown" userId="fb51a185-9f8a-4b58-9e86-92b6e2c1185d" providerId="ADAL" clId="{20265939-53F3-4730-BE9D-07BAABE94B46}" dt="2026-02-19T09:14:55.202" v="606" actId="26606"/>
          <ac:picMkLst>
            <pc:docMk/>
            <pc:sldMk cId="3452918090" sldId="279"/>
            <ac:picMk id="24" creationId="{FE75D04C-59EE-C690-5A8D-1F7EB90524BF}"/>
          </ac:picMkLst>
        </pc:picChg>
        <pc:cxnChg chg="add del">
          <ac:chgData name="Ellie Brown" userId="fb51a185-9f8a-4b58-9e86-92b6e2c1185d" providerId="ADAL" clId="{20265939-53F3-4730-BE9D-07BAABE94B46}" dt="2026-02-19T09:14:32.265" v="592" actId="26606"/>
          <ac:cxnSpMkLst>
            <pc:docMk/>
            <pc:sldMk cId="3452918090" sldId="279"/>
            <ac:cxnSpMk id="17" creationId="{C49DA8F6-BCC1-4447-B54C-57856834B94B}"/>
          </ac:cxnSpMkLst>
        </pc:cxnChg>
      </pc:sldChg>
      <pc:sldChg chg="addSp delSp modSp new mod setBg">
        <pc:chgData name="Ellie Brown" userId="fb51a185-9f8a-4b58-9e86-92b6e2c1185d" providerId="ADAL" clId="{20265939-53F3-4730-BE9D-07BAABE94B46}" dt="2026-02-19T09:17:21.114" v="638" actId="26606"/>
        <pc:sldMkLst>
          <pc:docMk/>
          <pc:sldMk cId="3548877168" sldId="280"/>
        </pc:sldMkLst>
        <pc:spChg chg="mod">
          <ac:chgData name="Ellie Brown" userId="fb51a185-9f8a-4b58-9e86-92b6e2c1185d" providerId="ADAL" clId="{20265939-53F3-4730-BE9D-07BAABE94B46}" dt="2026-02-19T09:17:21.114" v="638" actId="26606"/>
          <ac:spMkLst>
            <pc:docMk/>
            <pc:sldMk cId="3548877168" sldId="280"/>
            <ac:spMk id="2" creationId="{976EA42A-4113-8436-0256-360F5E472ABB}"/>
          </ac:spMkLst>
        </pc:spChg>
        <pc:spChg chg="mod">
          <ac:chgData name="Ellie Brown" userId="fb51a185-9f8a-4b58-9e86-92b6e2c1185d" providerId="ADAL" clId="{20265939-53F3-4730-BE9D-07BAABE94B46}" dt="2026-02-19T09:17:21.114" v="638" actId="26606"/>
          <ac:spMkLst>
            <pc:docMk/>
            <pc:sldMk cId="3548877168" sldId="280"/>
            <ac:spMk id="3" creationId="{28249EFF-5C18-1719-D541-C2185CB2BD09}"/>
          </ac:spMkLst>
        </pc:spChg>
        <pc:spChg chg="add del">
          <ac:chgData name="Ellie Brown" userId="fb51a185-9f8a-4b58-9e86-92b6e2c1185d" providerId="ADAL" clId="{20265939-53F3-4730-BE9D-07BAABE94B46}" dt="2026-02-19T09:17:21.091" v="637" actId="26606"/>
          <ac:spMkLst>
            <pc:docMk/>
            <pc:sldMk cId="3548877168" sldId="280"/>
            <ac:spMk id="8" creationId="{1BB867FF-FC45-48F7-8104-F89BE54909F1}"/>
          </ac:spMkLst>
        </pc:spChg>
        <pc:spChg chg="add del">
          <ac:chgData name="Ellie Brown" userId="fb51a185-9f8a-4b58-9e86-92b6e2c1185d" providerId="ADAL" clId="{20265939-53F3-4730-BE9D-07BAABE94B46}" dt="2026-02-19T09:17:21.091" v="637" actId="26606"/>
          <ac:spMkLst>
            <pc:docMk/>
            <pc:sldMk cId="3548877168" sldId="280"/>
            <ac:spMk id="10" creationId="{8BB56887-D0D5-4F0C-9E19-7247EB83C8B7}"/>
          </ac:spMkLst>
        </pc:spChg>
        <pc:spChg chg="add del">
          <ac:chgData name="Ellie Brown" userId="fb51a185-9f8a-4b58-9e86-92b6e2c1185d" providerId="ADAL" clId="{20265939-53F3-4730-BE9D-07BAABE94B46}" dt="2026-02-19T09:17:21.091" v="637" actId="26606"/>
          <ac:spMkLst>
            <pc:docMk/>
            <pc:sldMk cId="3548877168" sldId="280"/>
            <ac:spMk id="12" creationId="{081E4A58-353D-44AE-B2FC-2A74E2E400F7}"/>
          </ac:spMkLst>
        </pc:spChg>
        <pc:spChg chg="add">
          <ac:chgData name="Ellie Brown" userId="fb51a185-9f8a-4b58-9e86-92b6e2c1185d" providerId="ADAL" clId="{20265939-53F3-4730-BE9D-07BAABE94B46}" dt="2026-02-19T09:17:21.114" v="638" actId="26606"/>
          <ac:spMkLst>
            <pc:docMk/>
            <pc:sldMk cId="3548877168" sldId="280"/>
            <ac:spMk id="14" creationId="{907EF6B7-1338-4443-8C46-6A318D952DFD}"/>
          </ac:spMkLst>
        </pc:spChg>
        <pc:spChg chg="add">
          <ac:chgData name="Ellie Brown" userId="fb51a185-9f8a-4b58-9e86-92b6e2c1185d" providerId="ADAL" clId="{20265939-53F3-4730-BE9D-07BAABE94B46}" dt="2026-02-19T09:17:21.114" v="638" actId="26606"/>
          <ac:spMkLst>
            <pc:docMk/>
            <pc:sldMk cId="3548877168" sldId="280"/>
            <ac:spMk id="15" creationId="{DAAE4CDD-124C-4DCF-9584-B6033B545DD5}"/>
          </ac:spMkLst>
        </pc:spChg>
        <pc:spChg chg="add">
          <ac:chgData name="Ellie Brown" userId="fb51a185-9f8a-4b58-9e86-92b6e2c1185d" providerId="ADAL" clId="{20265939-53F3-4730-BE9D-07BAABE94B46}" dt="2026-02-19T09:17:21.114" v="638" actId="26606"/>
          <ac:spMkLst>
            <pc:docMk/>
            <pc:sldMk cId="3548877168" sldId="280"/>
            <ac:spMk id="16" creationId="{081E4A58-353D-44AE-B2FC-2A74E2E400F7}"/>
          </ac:spMkLst>
        </pc:spChg>
      </pc:sldChg>
      <pc:sldChg chg="addSp delSp modSp add mod setBg delDesignElem">
        <pc:chgData name="Ellie Brown" userId="fb51a185-9f8a-4b58-9e86-92b6e2c1185d" providerId="ADAL" clId="{20265939-53F3-4730-BE9D-07BAABE94B46}" dt="2026-02-19T09:26:50.531" v="671" actId="20577"/>
        <pc:sldMkLst>
          <pc:docMk/>
          <pc:sldMk cId="930273966" sldId="281"/>
        </pc:sldMkLst>
        <pc:spChg chg="mod">
          <ac:chgData name="Ellie Brown" userId="fb51a185-9f8a-4b58-9e86-92b6e2c1185d" providerId="ADAL" clId="{20265939-53F3-4730-BE9D-07BAABE94B46}" dt="2026-02-19T09:26:50.531" v="671" actId="20577"/>
          <ac:spMkLst>
            <pc:docMk/>
            <pc:sldMk cId="930273966" sldId="281"/>
            <ac:spMk id="2" creationId="{F068A525-DC5F-F566-2513-81F01115C160}"/>
          </ac:spMkLst>
        </pc:spChg>
        <pc:spChg chg="del">
          <ac:chgData name="Ellie Brown" userId="fb51a185-9f8a-4b58-9e86-92b6e2c1185d" providerId="ADAL" clId="{20265939-53F3-4730-BE9D-07BAABE94B46}" dt="2026-02-19T09:26:42.100" v="646"/>
          <ac:spMkLst>
            <pc:docMk/>
            <pc:sldMk cId="930273966" sldId="281"/>
            <ac:spMk id="13" creationId="{46783F15-2B56-4C75-7D30-1EED99A99DD6}"/>
          </ac:spMkLst>
        </pc:spChg>
        <pc:spChg chg="del">
          <ac:chgData name="Ellie Brown" userId="fb51a185-9f8a-4b58-9e86-92b6e2c1185d" providerId="ADAL" clId="{20265939-53F3-4730-BE9D-07BAABE94B46}" dt="2026-02-19T09:26:42.100" v="646"/>
          <ac:spMkLst>
            <pc:docMk/>
            <pc:sldMk cId="930273966" sldId="281"/>
            <ac:spMk id="14" creationId="{E384CFAB-0561-FDE1-9FBF-F7C43FCFA1F3}"/>
          </ac:spMkLst>
        </pc:spChg>
        <pc:spChg chg="add">
          <ac:chgData name="Ellie Brown" userId="fb51a185-9f8a-4b58-9e86-92b6e2c1185d" providerId="ADAL" clId="{20265939-53F3-4730-BE9D-07BAABE94B46}" dt="2026-02-19T09:26:45.813" v="647" actId="26606"/>
          <ac:spMkLst>
            <pc:docMk/>
            <pc:sldMk cId="930273966" sldId="281"/>
            <ac:spMk id="21" creationId="{B50AB553-2A96-4A92-96F2-93548E096954}"/>
          </ac:spMkLst>
        </pc:spChg>
        <pc:graphicFrameChg chg="mod modGraphic">
          <ac:chgData name="Ellie Brown" userId="fb51a185-9f8a-4b58-9e86-92b6e2c1185d" providerId="ADAL" clId="{20265939-53F3-4730-BE9D-07BAABE94B46}" dt="2026-02-19T09:26:45.813" v="647" actId="26606"/>
          <ac:graphicFrameMkLst>
            <pc:docMk/>
            <pc:sldMk cId="930273966" sldId="281"/>
            <ac:graphicFrameMk id="15" creationId="{506FC42F-9409-0EB0-2922-2CAC7A052160}"/>
          </ac:graphicFrameMkLst>
        </pc:graphicFrameChg>
        <pc:picChg chg="add">
          <ac:chgData name="Ellie Brown" userId="fb51a185-9f8a-4b58-9e86-92b6e2c1185d" providerId="ADAL" clId="{20265939-53F3-4730-BE9D-07BAABE94B46}" dt="2026-02-19T09:26:45.813" v="647" actId="26606"/>
          <ac:picMkLst>
            <pc:docMk/>
            <pc:sldMk cId="930273966" sldId="281"/>
            <ac:picMk id="17" creationId="{839177D3-C1A2-1DDA-3E69-D91EF26BF18D}"/>
          </ac:picMkLst>
        </pc:picChg>
      </pc:sldChg>
      <pc:sldChg chg="addSp delSp modSp new mod setBg">
        <pc:chgData name="Ellie Brown" userId="fb51a185-9f8a-4b58-9e86-92b6e2c1185d" providerId="ADAL" clId="{20265939-53F3-4730-BE9D-07BAABE94B46}" dt="2026-02-19T09:30:04.163" v="694" actId="26606"/>
        <pc:sldMkLst>
          <pc:docMk/>
          <pc:sldMk cId="305814323" sldId="282"/>
        </pc:sldMkLst>
        <pc:spChg chg="mod">
          <ac:chgData name="Ellie Brown" userId="fb51a185-9f8a-4b58-9e86-92b6e2c1185d" providerId="ADAL" clId="{20265939-53F3-4730-BE9D-07BAABE94B46}" dt="2026-02-19T09:30:04.163" v="694" actId="26606"/>
          <ac:spMkLst>
            <pc:docMk/>
            <pc:sldMk cId="305814323" sldId="282"/>
            <ac:spMk id="2" creationId="{4FBEB634-B0CA-FF15-6A5C-35893770F8A6}"/>
          </ac:spMkLst>
        </pc:spChg>
        <pc:spChg chg="del mod">
          <ac:chgData name="Ellie Brown" userId="fb51a185-9f8a-4b58-9e86-92b6e2c1185d" providerId="ADAL" clId="{20265939-53F3-4730-BE9D-07BAABE94B46}" dt="2026-02-19T09:30:04.163" v="694" actId="26606"/>
          <ac:spMkLst>
            <pc:docMk/>
            <pc:sldMk cId="305814323" sldId="282"/>
            <ac:spMk id="3" creationId="{8A054097-A331-335F-6B6A-F88458700A3F}"/>
          </ac:spMkLst>
        </pc:spChg>
        <pc:spChg chg="add">
          <ac:chgData name="Ellie Brown" userId="fb51a185-9f8a-4b58-9e86-92b6e2c1185d" providerId="ADAL" clId="{20265939-53F3-4730-BE9D-07BAABE94B46}" dt="2026-02-19T09:30:04.163" v="694" actId="26606"/>
          <ac:spMkLst>
            <pc:docMk/>
            <pc:sldMk cId="305814323" sldId="282"/>
            <ac:spMk id="10" creationId="{B50AB553-2A96-4A92-96F2-93548E096954}"/>
          </ac:spMkLst>
        </pc:spChg>
        <pc:graphicFrameChg chg="add">
          <ac:chgData name="Ellie Brown" userId="fb51a185-9f8a-4b58-9e86-92b6e2c1185d" providerId="ADAL" clId="{20265939-53F3-4730-BE9D-07BAABE94B46}" dt="2026-02-19T09:30:04.163" v="694" actId="26606"/>
          <ac:graphicFrameMkLst>
            <pc:docMk/>
            <pc:sldMk cId="305814323" sldId="282"/>
            <ac:graphicFrameMk id="5" creationId="{FE09F933-C1B8-C8D6-3977-172BF1804D6E}"/>
          </ac:graphicFrameMkLst>
        </pc:graphicFrameChg>
        <pc:picChg chg="add">
          <ac:chgData name="Ellie Brown" userId="fb51a185-9f8a-4b58-9e86-92b6e2c1185d" providerId="ADAL" clId="{20265939-53F3-4730-BE9D-07BAABE94B46}" dt="2026-02-19T09:30:04.163" v="694" actId="26606"/>
          <ac:picMkLst>
            <pc:docMk/>
            <pc:sldMk cId="305814323" sldId="282"/>
            <ac:picMk id="6" creationId="{B3914AAD-51EF-FA10-9528-0B1C7E6B280B}"/>
          </ac:picMkLst>
        </pc:picChg>
      </pc:sldChg>
      <pc:sldChg chg="addSp delSp modSp new mod setBg modAnim">
        <pc:chgData name="Ellie Brown" userId="fb51a185-9f8a-4b58-9e86-92b6e2c1185d" providerId="ADAL" clId="{20265939-53F3-4730-BE9D-07BAABE94B46}" dt="2026-02-19T09:32:27.594" v="697" actId="26606"/>
        <pc:sldMkLst>
          <pc:docMk/>
          <pc:sldMk cId="4036037158" sldId="283"/>
        </pc:sldMkLst>
        <pc:spChg chg="del">
          <ac:chgData name="Ellie Brown" userId="fb51a185-9f8a-4b58-9e86-92b6e2c1185d" providerId="ADAL" clId="{20265939-53F3-4730-BE9D-07BAABE94B46}" dt="2026-02-19T09:32:27.594" v="697" actId="26606"/>
          <ac:spMkLst>
            <pc:docMk/>
            <pc:sldMk cId="4036037158" sldId="283"/>
            <ac:spMk id="2" creationId="{B72F28E5-B3A0-22DD-EACC-21AC952C6AF8}"/>
          </ac:spMkLst>
        </pc:spChg>
        <pc:spChg chg="del">
          <ac:chgData name="Ellie Brown" userId="fb51a185-9f8a-4b58-9e86-92b6e2c1185d" providerId="ADAL" clId="{20265939-53F3-4730-BE9D-07BAABE94B46}" dt="2026-02-19T09:32:24.524" v="696"/>
          <ac:spMkLst>
            <pc:docMk/>
            <pc:sldMk cId="4036037158" sldId="283"/>
            <ac:spMk id="3" creationId="{7D61395D-C140-35B6-38F5-05CB954EDFA7}"/>
          </ac:spMkLst>
        </pc:spChg>
        <pc:spChg chg="add">
          <ac:chgData name="Ellie Brown" userId="fb51a185-9f8a-4b58-9e86-92b6e2c1185d" providerId="ADAL" clId="{20265939-53F3-4730-BE9D-07BAABE94B46}" dt="2026-02-19T09:32:27.594" v="697" actId="26606"/>
          <ac:spMkLst>
            <pc:docMk/>
            <pc:sldMk cId="4036037158" sldId="283"/>
            <ac:spMk id="9" creationId="{AB8C311F-7253-4AED-9701-7FC0708C41C7}"/>
          </ac:spMkLst>
        </pc:spChg>
        <pc:spChg chg="add">
          <ac:chgData name="Ellie Brown" userId="fb51a185-9f8a-4b58-9e86-92b6e2c1185d" providerId="ADAL" clId="{20265939-53F3-4730-BE9D-07BAABE94B46}" dt="2026-02-19T09:32:27.594" v="697" actId="26606"/>
          <ac:spMkLst>
            <pc:docMk/>
            <pc:sldMk cId="4036037158" sldId="283"/>
            <ac:spMk id="11" creationId="{E2384209-CB15-4CDF-9D31-C44FD9A3F20D}"/>
          </ac:spMkLst>
        </pc:spChg>
        <pc:spChg chg="add">
          <ac:chgData name="Ellie Brown" userId="fb51a185-9f8a-4b58-9e86-92b6e2c1185d" providerId="ADAL" clId="{20265939-53F3-4730-BE9D-07BAABE94B46}" dt="2026-02-19T09:32:27.594" v="697" actId="26606"/>
          <ac:spMkLst>
            <pc:docMk/>
            <pc:sldMk cId="4036037158" sldId="283"/>
            <ac:spMk id="13" creationId="{2633B3B5-CC90-43F0-8714-D31D1F3F0209}"/>
          </ac:spMkLst>
        </pc:spChg>
        <pc:spChg chg="add">
          <ac:chgData name="Ellie Brown" userId="fb51a185-9f8a-4b58-9e86-92b6e2c1185d" providerId="ADAL" clId="{20265939-53F3-4730-BE9D-07BAABE94B46}" dt="2026-02-19T09:32:27.594" v="697" actId="26606"/>
          <ac:spMkLst>
            <pc:docMk/>
            <pc:sldMk cId="4036037158" sldId="283"/>
            <ac:spMk id="15" creationId="{A8D57A06-A426-446D-B02C-A2DC6B62E45E}"/>
          </ac:spMkLst>
        </pc:spChg>
        <pc:picChg chg="add mod">
          <ac:chgData name="Ellie Brown" userId="fb51a185-9f8a-4b58-9e86-92b6e2c1185d" providerId="ADAL" clId="{20265939-53F3-4730-BE9D-07BAABE94B46}" dt="2026-02-19T09:32:27.594" v="697" actId="26606"/>
          <ac:picMkLst>
            <pc:docMk/>
            <pc:sldMk cId="4036037158" sldId="283"/>
            <ac:picMk id="4" creationId="{0E3E2F09-7542-860A-FD69-6662F65A45A1}"/>
          </ac:picMkLst>
        </pc:picChg>
      </pc:sldChg>
      <pc:sldChg chg="addSp modSp new mod setBg">
        <pc:chgData name="Ellie Brown" userId="fb51a185-9f8a-4b58-9e86-92b6e2c1185d" providerId="ADAL" clId="{20265939-53F3-4730-BE9D-07BAABE94B46}" dt="2026-02-19T09:41:49.418" v="2579" actId="403"/>
        <pc:sldMkLst>
          <pc:docMk/>
          <pc:sldMk cId="4190726989" sldId="284"/>
        </pc:sldMkLst>
        <pc:spChg chg="mod">
          <ac:chgData name="Ellie Brown" userId="fb51a185-9f8a-4b58-9e86-92b6e2c1185d" providerId="ADAL" clId="{20265939-53F3-4730-BE9D-07BAABE94B46}" dt="2026-02-19T09:41:40.061" v="2578" actId="26606"/>
          <ac:spMkLst>
            <pc:docMk/>
            <pc:sldMk cId="4190726989" sldId="284"/>
            <ac:spMk id="2" creationId="{11DBF192-6B36-28AD-A5D9-756C3FA82ABB}"/>
          </ac:spMkLst>
        </pc:spChg>
        <pc:spChg chg="mod">
          <ac:chgData name="Ellie Brown" userId="fb51a185-9f8a-4b58-9e86-92b6e2c1185d" providerId="ADAL" clId="{20265939-53F3-4730-BE9D-07BAABE94B46}" dt="2026-02-19T09:41:49.418" v="2579" actId="403"/>
          <ac:spMkLst>
            <pc:docMk/>
            <pc:sldMk cId="4190726989" sldId="284"/>
            <ac:spMk id="3" creationId="{8DC69F4B-DA7F-169A-B4D2-8737C37C0ABC}"/>
          </ac:spMkLst>
        </pc:spChg>
        <pc:spChg chg="add">
          <ac:chgData name="Ellie Brown" userId="fb51a185-9f8a-4b58-9e86-92b6e2c1185d" providerId="ADAL" clId="{20265939-53F3-4730-BE9D-07BAABE94B46}" dt="2026-02-19T09:41:40.061" v="2578" actId="26606"/>
          <ac:spMkLst>
            <pc:docMk/>
            <pc:sldMk cId="4190726989" sldId="284"/>
            <ac:spMk id="8" creationId="{7C32DF3D-3F59-481D-A237-77C31AD492C1}"/>
          </ac:spMkLst>
        </pc:spChg>
        <pc:spChg chg="add">
          <ac:chgData name="Ellie Brown" userId="fb51a185-9f8a-4b58-9e86-92b6e2c1185d" providerId="ADAL" clId="{20265939-53F3-4730-BE9D-07BAABE94B46}" dt="2026-02-19T09:41:40.061" v="2578" actId="26606"/>
          <ac:spMkLst>
            <pc:docMk/>
            <pc:sldMk cId="4190726989" sldId="284"/>
            <ac:spMk id="10" creationId="{32F02326-30C4-4095-988F-932A425AE2DA}"/>
          </ac:spMkLst>
        </pc:spChg>
      </pc:sldChg>
      <pc:sldChg chg="addSp modSp new mod setBg">
        <pc:chgData name="Ellie Brown" userId="fb51a185-9f8a-4b58-9e86-92b6e2c1185d" providerId="ADAL" clId="{20265939-53F3-4730-BE9D-07BAABE94B46}" dt="2026-02-19T09:41:59.036" v="2584" actId="27636"/>
        <pc:sldMkLst>
          <pc:docMk/>
          <pc:sldMk cId="3719073651" sldId="285"/>
        </pc:sldMkLst>
        <pc:spChg chg="mod">
          <ac:chgData name="Ellie Brown" userId="fb51a185-9f8a-4b58-9e86-92b6e2c1185d" providerId="ADAL" clId="{20265939-53F3-4730-BE9D-07BAABE94B46}" dt="2026-02-19T09:41:53.311" v="2580" actId="26606"/>
          <ac:spMkLst>
            <pc:docMk/>
            <pc:sldMk cId="3719073651" sldId="285"/>
            <ac:spMk id="2" creationId="{B1576BE2-7C16-D745-642D-A5018CA70A5C}"/>
          </ac:spMkLst>
        </pc:spChg>
        <pc:spChg chg="mod">
          <ac:chgData name="Ellie Brown" userId="fb51a185-9f8a-4b58-9e86-92b6e2c1185d" providerId="ADAL" clId="{20265939-53F3-4730-BE9D-07BAABE94B46}" dt="2026-02-19T09:41:59.036" v="2584" actId="27636"/>
          <ac:spMkLst>
            <pc:docMk/>
            <pc:sldMk cId="3719073651" sldId="285"/>
            <ac:spMk id="3" creationId="{054CCA26-247B-2ECB-00BF-71B32DC1384F}"/>
          </ac:spMkLst>
        </pc:spChg>
        <pc:spChg chg="add">
          <ac:chgData name="Ellie Brown" userId="fb51a185-9f8a-4b58-9e86-92b6e2c1185d" providerId="ADAL" clId="{20265939-53F3-4730-BE9D-07BAABE94B46}" dt="2026-02-19T09:41:53.311" v="2580" actId="26606"/>
          <ac:spMkLst>
            <pc:docMk/>
            <pc:sldMk cId="3719073651" sldId="285"/>
            <ac:spMk id="8" creationId="{7C32DF3D-3F59-481D-A237-77C31AD492C1}"/>
          </ac:spMkLst>
        </pc:spChg>
        <pc:spChg chg="add">
          <ac:chgData name="Ellie Brown" userId="fb51a185-9f8a-4b58-9e86-92b6e2c1185d" providerId="ADAL" clId="{20265939-53F3-4730-BE9D-07BAABE94B46}" dt="2026-02-19T09:41:53.311" v="2580" actId="26606"/>
          <ac:spMkLst>
            <pc:docMk/>
            <pc:sldMk cId="3719073651" sldId="285"/>
            <ac:spMk id="10" creationId="{32F02326-30C4-4095-988F-932A425AE2DA}"/>
          </ac:spMkLst>
        </pc:spChg>
      </pc:sldChg>
      <pc:sldChg chg="addSp modSp new mod setBg">
        <pc:chgData name="Ellie Brown" userId="fb51a185-9f8a-4b58-9e86-92b6e2c1185d" providerId="ADAL" clId="{20265939-53F3-4730-BE9D-07BAABE94B46}" dt="2026-02-19T09:42:08.836" v="2587" actId="27636"/>
        <pc:sldMkLst>
          <pc:docMk/>
          <pc:sldMk cId="3259086650" sldId="286"/>
        </pc:sldMkLst>
        <pc:spChg chg="mod">
          <ac:chgData name="Ellie Brown" userId="fb51a185-9f8a-4b58-9e86-92b6e2c1185d" providerId="ADAL" clId="{20265939-53F3-4730-BE9D-07BAABE94B46}" dt="2026-02-19T09:42:05.631" v="2585" actId="26606"/>
          <ac:spMkLst>
            <pc:docMk/>
            <pc:sldMk cId="3259086650" sldId="286"/>
            <ac:spMk id="2" creationId="{A571EBBF-AD0C-2542-EF6C-593BF3BD9DAB}"/>
          </ac:spMkLst>
        </pc:spChg>
        <pc:spChg chg="mod">
          <ac:chgData name="Ellie Brown" userId="fb51a185-9f8a-4b58-9e86-92b6e2c1185d" providerId="ADAL" clId="{20265939-53F3-4730-BE9D-07BAABE94B46}" dt="2026-02-19T09:42:08.836" v="2587" actId="27636"/>
          <ac:spMkLst>
            <pc:docMk/>
            <pc:sldMk cId="3259086650" sldId="286"/>
            <ac:spMk id="3" creationId="{A10A9FB3-951C-F2A5-0771-6AB8E361BC98}"/>
          </ac:spMkLst>
        </pc:spChg>
        <pc:spChg chg="add">
          <ac:chgData name="Ellie Brown" userId="fb51a185-9f8a-4b58-9e86-92b6e2c1185d" providerId="ADAL" clId="{20265939-53F3-4730-BE9D-07BAABE94B46}" dt="2026-02-19T09:42:05.631" v="2585" actId="26606"/>
          <ac:spMkLst>
            <pc:docMk/>
            <pc:sldMk cId="3259086650" sldId="286"/>
            <ac:spMk id="8" creationId="{907EF6B7-1338-4443-8C46-6A318D952DFD}"/>
          </ac:spMkLst>
        </pc:spChg>
        <pc:spChg chg="add">
          <ac:chgData name="Ellie Brown" userId="fb51a185-9f8a-4b58-9e86-92b6e2c1185d" providerId="ADAL" clId="{20265939-53F3-4730-BE9D-07BAABE94B46}" dt="2026-02-19T09:42:05.631" v="2585" actId="26606"/>
          <ac:spMkLst>
            <pc:docMk/>
            <pc:sldMk cId="3259086650" sldId="286"/>
            <ac:spMk id="10" creationId="{DAAE4CDD-124C-4DCF-9584-B6033B545DD5}"/>
          </ac:spMkLst>
        </pc:spChg>
        <pc:spChg chg="add">
          <ac:chgData name="Ellie Brown" userId="fb51a185-9f8a-4b58-9e86-92b6e2c1185d" providerId="ADAL" clId="{20265939-53F3-4730-BE9D-07BAABE94B46}" dt="2026-02-19T09:42:05.631" v="2585" actId="26606"/>
          <ac:spMkLst>
            <pc:docMk/>
            <pc:sldMk cId="3259086650" sldId="286"/>
            <ac:spMk id="12" creationId="{081E4A58-353D-44AE-B2FC-2A74E2E400F7}"/>
          </ac:spMkLst>
        </pc:spChg>
      </pc:sldChg>
      <pc:sldChg chg="delSp add setBg delDesignElem">
        <pc:chgData name="Ellie Brown" userId="fb51a185-9f8a-4b58-9e86-92b6e2c1185d" providerId="ADAL" clId="{20265939-53F3-4730-BE9D-07BAABE94B46}" dt="2026-02-19T09:42:19.666" v="2591"/>
        <pc:sldMkLst>
          <pc:docMk/>
          <pc:sldMk cId="1344781130" sldId="287"/>
        </pc:sldMkLst>
        <pc:spChg chg="del">
          <ac:chgData name="Ellie Brown" userId="fb51a185-9f8a-4b58-9e86-92b6e2c1185d" providerId="ADAL" clId="{20265939-53F3-4730-BE9D-07BAABE94B46}" dt="2026-02-19T09:42:19.666" v="2591"/>
          <ac:spMkLst>
            <pc:docMk/>
            <pc:sldMk cId="1344781130" sldId="287"/>
            <ac:spMk id="10" creationId="{F349FD70-AF29-A476-6F79-2F361C5CD190}"/>
          </ac:spMkLst>
        </pc:spChg>
        <pc:spChg chg="del">
          <ac:chgData name="Ellie Brown" userId="fb51a185-9f8a-4b58-9e86-92b6e2c1185d" providerId="ADAL" clId="{20265939-53F3-4730-BE9D-07BAABE94B46}" dt="2026-02-19T09:42:19.666" v="2591"/>
          <ac:spMkLst>
            <pc:docMk/>
            <pc:sldMk cId="1344781130" sldId="287"/>
            <ac:spMk id="12" creationId="{CFF35722-DDA8-B748-4D0D-664A6A626955}"/>
          </ac:spMkLst>
        </pc:spChg>
      </pc:sldChg>
      <pc:sldChg chg="modSp new mod">
        <pc:chgData name="Ellie Brown" userId="fb51a185-9f8a-4b58-9e86-92b6e2c1185d" providerId="ADAL" clId="{20265939-53F3-4730-BE9D-07BAABE94B46}" dt="2026-02-20T11:32:17.783" v="3405" actId="27636"/>
        <pc:sldMkLst>
          <pc:docMk/>
          <pc:sldMk cId="1797355603" sldId="288"/>
        </pc:sldMkLst>
        <pc:spChg chg="mod">
          <ac:chgData name="Ellie Brown" userId="fb51a185-9f8a-4b58-9e86-92b6e2c1185d" providerId="ADAL" clId="{20265939-53F3-4730-BE9D-07BAABE94B46}" dt="2026-02-20T11:32:11.137" v="3403" actId="20577"/>
          <ac:spMkLst>
            <pc:docMk/>
            <pc:sldMk cId="1797355603" sldId="288"/>
            <ac:spMk id="2" creationId="{22ADE932-1C95-AA70-24BE-7E0F1ADD0D1C}"/>
          </ac:spMkLst>
        </pc:spChg>
        <pc:spChg chg="mod">
          <ac:chgData name="Ellie Brown" userId="fb51a185-9f8a-4b58-9e86-92b6e2c1185d" providerId="ADAL" clId="{20265939-53F3-4730-BE9D-07BAABE94B46}" dt="2026-02-20T11:32:17.783" v="3405" actId="27636"/>
          <ac:spMkLst>
            <pc:docMk/>
            <pc:sldMk cId="1797355603" sldId="288"/>
            <ac:spMk id="3" creationId="{09BA5487-E923-AF59-D8E2-53B646168B71}"/>
          </ac:spMkLst>
        </pc:spChg>
      </pc:sldChg>
      <pc:sldChg chg="addSp delSp modSp new mod modAnim modNotesTx">
        <pc:chgData name="Ellie Brown" userId="fb51a185-9f8a-4b58-9e86-92b6e2c1185d" providerId="ADAL" clId="{20265939-53F3-4730-BE9D-07BAABE94B46}" dt="2026-02-20T11:31:56.751" v="3376" actId="20577"/>
        <pc:sldMkLst>
          <pc:docMk/>
          <pc:sldMk cId="1854521050" sldId="289"/>
        </pc:sldMkLst>
        <pc:spChg chg="mod">
          <ac:chgData name="Ellie Brown" userId="fb51a185-9f8a-4b58-9e86-92b6e2c1185d" providerId="ADAL" clId="{20265939-53F3-4730-BE9D-07BAABE94B46}" dt="2026-02-20T11:18:53.109" v="2782" actId="1076"/>
          <ac:spMkLst>
            <pc:docMk/>
            <pc:sldMk cId="1854521050" sldId="289"/>
            <ac:spMk id="2" creationId="{3342DC9C-CB1B-276A-1B93-DFFB78AB3C6E}"/>
          </ac:spMkLst>
        </pc:spChg>
        <pc:spChg chg="del">
          <ac:chgData name="Ellie Brown" userId="fb51a185-9f8a-4b58-9e86-92b6e2c1185d" providerId="ADAL" clId="{20265939-53F3-4730-BE9D-07BAABE94B46}" dt="2026-02-20T11:18:06.269" v="2712" actId="478"/>
          <ac:spMkLst>
            <pc:docMk/>
            <pc:sldMk cId="1854521050" sldId="289"/>
            <ac:spMk id="3" creationId="{BCA1A608-2974-F7C7-8F72-F234F3996A89}"/>
          </ac:spMkLst>
        </pc:spChg>
        <pc:spChg chg="add mod">
          <ac:chgData name="Ellie Brown" userId="fb51a185-9f8a-4b58-9e86-92b6e2c1185d" providerId="ADAL" clId="{20265939-53F3-4730-BE9D-07BAABE94B46}" dt="2026-02-20T11:31:54.738" v="3372" actId="1076"/>
          <ac:spMkLst>
            <pc:docMk/>
            <pc:sldMk cId="1854521050" sldId="289"/>
            <ac:spMk id="4" creationId="{0C1C9758-C9E0-22B0-534A-521676AB536E}"/>
          </ac:spMkLst>
        </pc:spChg>
        <pc:spChg chg="add mod">
          <ac:chgData name="Ellie Brown" userId="fb51a185-9f8a-4b58-9e86-92b6e2c1185d" providerId="ADAL" clId="{20265939-53F3-4730-BE9D-07BAABE94B46}" dt="2026-02-20T11:18:38.332" v="2756" actId="20577"/>
          <ac:spMkLst>
            <pc:docMk/>
            <pc:sldMk cId="1854521050" sldId="289"/>
            <ac:spMk id="5" creationId="{DB86AE70-82D4-AA96-4DE9-FF2DC7AA16F8}"/>
          </ac:spMkLst>
        </pc:spChg>
        <pc:spChg chg="add mod">
          <ac:chgData name="Ellie Brown" userId="fb51a185-9f8a-4b58-9e86-92b6e2c1185d" providerId="ADAL" clId="{20265939-53F3-4730-BE9D-07BAABE94B46}" dt="2026-02-20T11:31:54.037" v="3369" actId="1076"/>
          <ac:spMkLst>
            <pc:docMk/>
            <pc:sldMk cId="1854521050" sldId="289"/>
            <ac:spMk id="6" creationId="{4D9CE3B8-667E-78C5-4BBF-1BED6D030ACC}"/>
          </ac:spMkLst>
        </pc:spChg>
        <pc:spChg chg="add mod">
          <ac:chgData name="Ellie Brown" userId="fb51a185-9f8a-4b58-9e86-92b6e2c1185d" providerId="ADAL" clId="{20265939-53F3-4730-BE9D-07BAABE94B46}" dt="2026-02-20T11:19:25.319" v="2832" actId="1076"/>
          <ac:spMkLst>
            <pc:docMk/>
            <pc:sldMk cId="1854521050" sldId="289"/>
            <ac:spMk id="7" creationId="{2FD953EF-6BF0-4740-C4F2-55056725AC51}"/>
          </ac:spMkLst>
        </pc:spChg>
        <pc:spChg chg="add mod">
          <ac:chgData name="Ellie Brown" userId="fb51a185-9f8a-4b58-9e86-92b6e2c1185d" providerId="ADAL" clId="{20265939-53F3-4730-BE9D-07BAABE94B46}" dt="2026-02-20T11:19:20.783" v="2830"/>
          <ac:spMkLst>
            <pc:docMk/>
            <pc:sldMk cId="1854521050" sldId="289"/>
            <ac:spMk id="8" creationId="{A37B83A2-6161-9020-504C-80CE282792D2}"/>
          </ac:spMkLst>
        </pc:spChg>
        <pc:spChg chg="add mod">
          <ac:chgData name="Ellie Brown" userId="fb51a185-9f8a-4b58-9e86-92b6e2c1185d" providerId="ADAL" clId="{20265939-53F3-4730-BE9D-07BAABE94B46}" dt="2026-02-20T11:19:20.783" v="2830"/>
          <ac:spMkLst>
            <pc:docMk/>
            <pc:sldMk cId="1854521050" sldId="289"/>
            <ac:spMk id="9" creationId="{FD1EE46D-4C18-EA23-386E-ACEAE484466E}"/>
          </ac:spMkLst>
        </pc:spChg>
        <pc:spChg chg="add del mod">
          <ac:chgData name="Ellie Brown" userId="fb51a185-9f8a-4b58-9e86-92b6e2c1185d" providerId="ADAL" clId="{20265939-53F3-4730-BE9D-07BAABE94B46}" dt="2026-02-20T11:20:08.178" v="2839" actId="478"/>
          <ac:spMkLst>
            <pc:docMk/>
            <pc:sldMk cId="1854521050" sldId="289"/>
            <ac:spMk id="10" creationId="{6B709FC7-04BD-863E-D02E-5855E4001A2C}"/>
          </ac:spMkLst>
        </pc:spChg>
        <pc:spChg chg="add del mod">
          <ac:chgData name="Ellie Brown" userId="fb51a185-9f8a-4b58-9e86-92b6e2c1185d" providerId="ADAL" clId="{20265939-53F3-4730-BE9D-07BAABE94B46}" dt="2026-02-20T11:20:05.199" v="2838"/>
          <ac:spMkLst>
            <pc:docMk/>
            <pc:sldMk cId="1854521050" sldId="289"/>
            <ac:spMk id="11" creationId="{6C2A503D-ED2E-AF3E-BC04-9872CDA2E79A}"/>
          </ac:spMkLst>
        </pc:spChg>
        <pc:spChg chg="add mod">
          <ac:chgData name="Ellie Brown" userId="fb51a185-9f8a-4b58-9e86-92b6e2c1185d" providerId="ADAL" clId="{20265939-53F3-4730-BE9D-07BAABE94B46}" dt="2026-02-20T11:20:14.576" v="2841" actId="1076"/>
          <ac:spMkLst>
            <pc:docMk/>
            <pc:sldMk cId="1854521050" sldId="289"/>
            <ac:spMk id="12" creationId="{9AE21649-F1D9-9804-5D95-845EF3151E8C}"/>
          </ac:spMkLst>
        </pc:spChg>
        <pc:spChg chg="add mod">
          <ac:chgData name="Ellie Brown" userId="fb51a185-9f8a-4b58-9e86-92b6e2c1185d" providerId="ADAL" clId="{20265939-53F3-4730-BE9D-07BAABE94B46}" dt="2026-02-20T11:20:24.596" v="2878" actId="20577"/>
          <ac:spMkLst>
            <pc:docMk/>
            <pc:sldMk cId="1854521050" sldId="289"/>
            <ac:spMk id="13" creationId="{C599CE5E-5D68-109D-A07C-B657DFE8A81A}"/>
          </ac:spMkLst>
        </pc:spChg>
        <pc:spChg chg="add">
          <ac:chgData name="Ellie Brown" userId="fb51a185-9f8a-4b58-9e86-92b6e2c1185d" providerId="ADAL" clId="{20265939-53F3-4730-BE9D-07BAABE94B46}" dt="2026-02-20T11:21:02.245" v="2879"/>
          <ac:spMkLst>
            <pc:docMk/>
            <pc:sldMk cId="1854521050" sldId="289"/>
            <ac:spMk id="14" creationId="{8BFB3298-725F-F9B3-4E62-5BC112ECB8FF}"/>
          </ac:spMkLst>
        </pc:spChg>
        <pc:spChg chg="add mod">
          <ac:chgData name="Ellie Brown" userId="fb51a185-9f8a-4b58-9e86-92b6e2c1185d" providerId="ADAL" clId="{20265939-53F3-4730-BE9D-07BAABE94B46}" dt="2026-02-20T11:23:03.224" v="2881" actId="1076"/>
          <ac:spMkLst>
            <pc:docMk/>
            <pc:sldMk cId="1854521050" sldId="289"/>
            <ac:spMk id="15" creationId="{B8352769-FCC5-584D-BED0-076532D7C176}"/>
          </ac:spMkLst>
        </pc:spChg>
        <pc:spChg chg="add del mod">
          <ac:chgData name="Ellie Brown" userId="fb51a185-9f8a-4b58-9e86-92b6e2c1185d" providerId="ADAL" clId="{20265939-53F3-4730-BE9D-07BAABE94B46}" dt="2026-02-20T11:23:10.609" v="2884" actId="478"/>
          <ac:spMkLst>
            <pc:docMk/>
            <pc:sldMk cId="1854521050" sldId="289"/>
            <ac:spMk id="17" creationId="{AB8B6324-B939-1E77-31A7-1582C985468B}"/>
          </ac:spMkLst>
        </pc:spChg>
        <pc:spChg chg="add mod">
          <ac:chgData name="Ellie Brown" userId="fb51a185-9f8a-4b58-9e86-92b6e2c1185d" providerId="ADAL" clId="{20265939-53F3-4730-BE9D-07BAABE94B46}" dt="2026-02-20T11:23:36.229" v="2959" actId="404"/>
          <ac:spMkLst>
            <pc:docMk/>
            <pc:sldMk cId="1854521050" sldId="289"/>
            <ac:spMk id="18" creationId="{AA59F0E7-3406-CB35-114F-A68A7DB4361B}"/>
          </ac:spMkLst>
        </pc:spChg>
        <pc:spChg chg="add mod">
          <ac:chgData name="Ellie Brown" userId="fb51a185-9f8a-4b58-9e86-92b6e2c1185d" providerId="ADAL" clId="{20265939-53F3-4730-BE9D-07BAABE94B46}" dt="2026-02-20T11:23:45.415" v="2961" actId="1076"/>
          <ac:spMkLst>
            <pc:docMk/>
            <pc:sldMk cId="1854521050" sldId="289"/>
            <ac:spMk id="19" creationId="{B5C3E9EF-9B48-2944-3CCA-E5E2D512DE3C}"/>
          </ac:spMkLst>
        </pc:spChg>
        <pc:spChg chg="add mod">
          <ac:chgData name="Ellie Brown" userId="fb51a185-9f8a-4b58-9e86-92b6e2c1185d" providerId="ADAL" clId="{20265939-53F3-4730-BE9D-07BAABE94B46}" dt="2026-02-20T11:24:04.833" v="3024" actId="20577"/>
          <ac:spMkLst>
            <pc:docMk/>
            <pc:sldMk cId="1854521050" sldId="289"/>
            <ac:spMk id="20" creationId="{B8359B4D-BFC1-5959-F268-3E14BE6215E7}"/>
          </ac:spMkLst>
        </pc:spChg>
        <pc:spChg chg="add mod">
          <ac:chgData name="Ellie Brown" userId="fb51a185-9f8a-4b58-9e86-92b6e2c1185d" providerId="ADAL" clId="{20265939-53F3-4730-BE9D-07BAABE94B46}" dt="2026-02-20T11:24:14.939" v="3026" actId="1076"/>
          <ac:spMkLst>
            <pc:docMk/>
            <pc:sldMk cId="1854521050" sldId="289"/>
            <ac:spMk id="21" creationId="{9BBBB02E-275E-0E41-3D00-4654AEB43589}"/>
          </ac:spMkLst>
        </pc:spChg>
        <pc:spChg chg="add del mod">
          <ac:chgData name="Ellie Brown" userId="fb51a185-9f8a-4b58-9e86-92b6e2c1185d" providerId="ADAL" clId="{20265939-53F3-4730-BE9D-07BAABE94B46}" dt="2026-02-20T11:24:41.975" v="3030"/>
          <ac:spMkLst>
            <pc:docMk/>
            <pc:sldMk cId="1854521050" sldId="289"/>
            <ac:spMk id="22" creationId="{C842E651-9220-6C28-A7A2-5BFA84F16C9F}"/>
          </ac:spMkLst>
        </pc:spChg>
        <pc:spChg chg="add mod">
          <ac:chgData name="Ellie Brown" userId="fb51a185-9f8a-4b58-9e86-92b6e2c1185d" providerId="ADAL" clId="{20265939-53F3-4730-BE9D-07BAABE94B46}" dt="2026-02-20T11:25:02.726" v="3103" actId="404"/>
          <ac:spMkLst>
            <pc:docMk/>
            <pc:sldMk cId="1854521050" sldId="289"/>
            <ac:spMk id="23" creationId="{F924C262-8117-B5BA-EF16-D723F49F1BD1}"/>
          </ac:spMkLst>
        </pc:spChg>
        <pc:spChg chg="add mod">
          <ac:chgData name="Ellie Brown" userId="fb51a185-9f8a-4b58-9e86-92b6e2c1185d" providerId="ADAL" clId="{20265939-53F3-4730-BE9D-07BAABE94B46}" dt="2026-02-20T11:25:26.600" v="3150" actId="20577"/>
          <ac:spMkLst>
            <pc:docMk/>
            <pc:sldMk cId="1854521050" sldId="289"/>
            <ac:spMk id="24" creationId="{9D3040D6-BCD0-3737-418C-8C2424203964}"/>
          </ac:spMkLst>
        </pc:spChg>
        <pc:spChg chg="add mod">
          <ac:chgData name="Ellie Brown" userId="fb51a185-9f8a-4b58-9e86-92b6e2c1185d" providerId="ADAL" clId="{20265939-53F3-4730-BE9D-07BAABE94B46}" dt="2026-02-20T11:25:15.509" v="3107" actId="1076"/>
          <ac:spMkLst>
            <pc:docMk/>
            <pc:sldMk cId="1854521050" sldId="289"/>
            <ac:spMk id="25" creationId="{BF596AD3-7340-0DDB-3BA8-10120438EF03}"/>
          </ac:spMkLst>
        </pc:spChg>
        <pc:spChg chg="add mod">
          <ac:chgData name="Ellie Brown" userId="fb51a185-9f8a-4b58-9e86-92b6e2c1185d" providerId="ADAL" clId="{20265939-53F3-4730-BE9D-07BAABE94B46}" dt="2026-02-20T11:26:27.777" v="3209" actId="6549"/>
          <ac:spMkLst>
            <pc:docMk/>
            <pc:sldMk cId="1854521050" sldId="289"/>
            <ac:spMk id="26" creationId="{2092315A-A663-C266-4A1F-43DB4E42D58A}"/>
          </ac:spMkLst>
        </pc:spChg>
        <pc:spChg chg="add mod">
          <ac:chgData name="Ellie Brown" userId="fb51a185-9f8a-4b58-9e86-92b6e2c1185d" providerId="ADAL" clId="{20265939-53F3-4730-BE9D-07BAABE94B46}" dt="2026-02-20T11:25:33.500" v="3152" actId="1076"/>
          <ac:spMkLst>
            <pc:docMk/>
            <pc:sldMk cId="1854521050" sldId="289"/>
            <ac:spMk id="27" creationId="{4F818B82-C5A3-8244-E5AA-27A69BD840F9}"/>
          </ac:spMkLst>
        </pc:spChg>
        <pc:spChg chg="add mod">
          <ac:chgData name="Ellie Brown" userId="fb51a185-9f8a-4b58-9e86-92b6e2c1185d" providerId="ADAL" clId="{20265939-53F3-4730-BE9D-07BAABE94B46}" dt="2026-02-20T11:26:41.409" v="3211" actId="1076"/>
          <ac:spMkLst>
            <pc:docMk/>
            <pc:sldMk cId="1854521050" sldId="289"/>
            <ac:spMk id="28" creationId="{FA9D7E6C-6B42-0D6E-53AC-0386738A27C4}"/>
          </ac:spMkLst>
        </pc:spChg>
        <pc:spChg chg="add mod">
          <ac:chgData name="Ellie Brown" userId="fb51a185-9f8a-4b58-9e86-92b6e2c1185d" providerId="ADAL" clId="{20265939-53F3-4730-BE9D-07BAABE94B46}" dt="2026-02-20T11:27:52.798" v="3266" actId="20577"/>
          <ac:spMkLst>
            <pc:docMk/>
            <pc:sldMk cId="1854521050" sldId="289"/>
            <ac:spMk id="29" creationId="{CE66B82B-7F6E-5BAC-0649-34C56088CB87}"/>
          </ac:spMkLst>
        </pc:spChg>
        <pc:spChg chg="add mod">
          <ac:chgData name="Ellie Brown" userId="fb51a185-9f8a-4b58-9e86-92b6e2c1185d" providerId="ADAL" clId="{20265939-53F3-4730-BE9D-07BAABE94B46}" dt="2026-02-20T11:28:14.553" v="3271" actId="1076"/>
          <ac:spMkLst>
            <pc:docMk/>
            <pc:sldMk cId="1854521050" sldId="289"/>
            <ac:spMk id="30" creationId="{F0EED8FF-8DF3-6036-BDF5-6723D011671E}"/>
          </ac:spMkLst>
        </pc:spChg>
        <pc:spChg chg="add mod">
          <ac:chgData name="Ellie Brown" userId="fb51a185-9f8a-4b58-9e86-92b6e2c1185d" providerId="ADAL" clId="{20265939-53F3-4730-BE9D-07BAABE94B46}" dt="2026-02-20T11:28:45.009" v="3356" actId="20577"/>
          <ac:spMkLst>
            <pc:docMk/>
            <pc:sldMk cId="1854521050" sldId="289"/>
            <ac:spMk id="31" creationId="{7BBF03A4-73FD-BD1D-87D3-474897931DF2}"/>
          </ac:spMkLst>
        </pc:spChg>
        <pc:picChg chg="add">
          <ac:chgData name="Ellie Brown" userId="fb51a185-9f8a-4b58-9e86-92b6e2c1185d" providerId="ADAL" clId="{20265939-53F3-4730-BE9D-07BAABE94B46}" dt="2026-02-20T11:21:02.245" v="2879"/>
          <ac:picMkLst>
            <pc:docMk/>
            <pc:sldMk cId="1854521050" sldId="289"/>
            <ac:picMk id="1026" creationId="{B8E19D20-D193-56E4-A733-E3848084747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37B263-5B61-4D02-B101-371EF58ADDE0}" type="doc">
      <dgm:prSet loTypeId="urn:microsoft.com/office/officeart/2016/7/layout/LinearArrowProcessNumbered" loCatId="process" qsTypeId="urn:microsoft.com/office/officeart/2005/8/quickstyle/simple1" qsCatId="simple" csTypeId="urn:microsoft.com/office/officeart/2005/8/colors/colorful1" csCatId="colorful"/>
      <dgm:spPr/>
      <dgm:t>
        <a:bodyPr/>
        <a:lstStyle/>
        <a:p>
          <a:endParaRPr lang="en-US"/>
        </a:p>
      </dgm:t>
    </dgm:pt>
    <dgm:pt modelId="{3D667FD2-C0D7-4154-9263-6A332CB5D822}">
      <dgm:prSet custT="1"/>
      <dgm:spPr/>
      <dgm:t>
        <a:bodyPr/>
        <a:lstStyle/>
        <a:p>
          <a:r>
            <a:rPr lang="en-GB" sz="1800" dirty="0"/>
            <a:t>State the definition of coercive control as stipulated in S76 of the Serious Crime Act 2015 including statutory defences. </a:t>
          </a:r>
          <a:endParaRPr lang="en-US" sz="1800" dirty="0"/>
        </a:p>
      </dgm:t>
    </dgm:pt>
    <dgm:pt modelId="{41DE18DE-19CE-4C77-A392-A66C323083F5}" type="parTrans" cxnId="{21345BB6-0340-435F-B5A4-5B0A4D8E2C0D}">
      <dgm:prSet/>
      <dgm:spPr/>
      <dgm:t>
        <a:bodyPr/>
        <a:lstStyle/>
        <a:p>
          <a:endParaRPr lang="en-US"/>
        </a:p>
      </dgm:t>
    </dgm:pt>
    <dgm:pt modelId="{78C94B2C-D4C2-4893-B068-372C194F5615}" type="sibTrans" cxnId="{21345BB6-0340-435F-B5A4-5B0A4D8E2C0D}">
      <dgm:prSet phldrT="1" phldr="0"/>
      <dgm:spPr/>
      <dgm:t>
        <a:bodyPr/>
        <a:lstStyle/>
        <a:p>
          <a:r>
            <a:rPr lang="en-US"/>
            <a:t>1</a:t>
          </a:r>
        </a:p>
      </dgm:t>
    </dgm:pt>
    <dgm:pt modelId="{710BC337-6847-46D1-89DC-7FB738EDD326}">
      <dgm:prSet/>
      <dgm:spPr/>
      <dgm:t>
        <a:bodyPr/>
        <a:lstStyle/>
        <a:p>
          <a:r>
            <a:rPr lang="en-GB"/>
            <a:t>Explain the behaviours and major tactics of coercive control.</a:t>
          </a:r>
          <a:endParaRPr lang="en-US" dirty="0"/>
        </a:p>
      </dgm:t>
    </dgm:pt>
    <dgm:pt modelId="{C1BD42D9-8330-4387-B1B8-0D0262535D79}" type="parTrans" cxnId="{102977BB-3C76-411E-9909-8C4AAF328A68}">
      <dgm:prSet/>
      <dgm:spPr/>
      <dgm:t>
        <a:bodyPr/>
        <a:lstStyle/>
        <a:p>
          <a:endParaRPr lang="en-US"/>
        </a:p>
      </dgm:t>
    </dgm:pt>
    <dgm:pt modelId="{485FC21F-E698-4FFC-87A8-70BB292044BC}" type="sibTrans" cxnId="{102977BB-3C76-411E-9909-8C4AAF328A68}">
      <dgm:prSet phldrT="2" phldr="0"/>
      <dgm:spPr/>
      <dgm:t>
        <a:bodyPr/>
        <a:lstStyle/>
        <a:p>
          <a:r>
            <a:rPr lang="en-US"/>
            <a:t>2</a:t>
          </a:r>
        </a:p>
      </dgm:t>
    </dgm:pt>
    <dgm:pt modelId="{08C64C65-2761-492F-A692-6D2A66C326E9}">
      <dgm:prSet/>
      <dgm:spPr/>
      <dgm:t>
        <a:bodyPr/>
        <a:lstStyle/>
        <a:p>
          <a:r>
            <a:rPr lang="en-GB"/>
            <a:t>Describe the impact of coercive control on the victim.</a:t>
          </a:r>
          <a:endParaRPr lang="en-US"/>
        </a:p>
      </dgm:t>
    </dgm:pt>
    <dgm:pt modelId="{D7F62FCC-F81B-4945-99CA-094FADB77986}" type="parTrans" cxnId="{62AA951D-39E5-4611-B503-C6E05FC4F021}">
      <dgm:prSet/>
      <dgm:spPr/>
      <dgm:t>
        <a:bodyPr/>
        <a:lstStyle/>
        <a:p>
          <a:endParaRPr lang="en-US"/>
        </a:p>
      </dgm:t>
    </dgm:pt>
    <dgm:pt modelId="{DDE507C2-4767-4935-BB05-A9473ACC2463}" type="sibTrans" cxnId="{62AA951D-39E5-4611-B503-C6E05FC4F021}">
      <dgm:prSet phldrT="3" phldr="0"/>
      <dgm:spPr/>
      <dgm:t>
        <a:bodyPr/>
        <a:lstStyle/>
        <a:p>
          <a:r>
            <a:rPr lang="en-US"/>
            <a:t>3</a:t>
          </a:r>
        </a:p>
      </dgm:t>
    </dgm:pt>
    <dgm:pt modelId="{E441B99A-03A1-42B3-8326-B9E609E242F9}" type="pres">
      <dgm:prSet presAssocID="{9037B263-5B61-4D02-B101-371EF58ADDE0}" presName="linearFlow" presStyleCnt="0">
        <dgm:presLayoutVars>
          <dgm:dir/>
          <dgm:animLvl val="lvl"/>
          <dgm:resizeHandles val="exact"/>
        </dgm:presLayoutVars>
      </dgm:prSet>
      <dgm:spPr/>
    </dgm:pt>
    <dgm:pt modelId="{0BA0738E-4EDD-4A67-8B5C-D882DCD77A58}" type="pres">
      <dgm:prSet presAssocID="{3D667FD2-C0D7-4154-9263-6A332CB5D822}" presName="compositeNode" presStyleCnt="0"/>
      <dgm:spPr/>
    </dgm:pt>
    <dgm:pt modelId="{BE354E3A-8C9A-4850-B93F-3E9CE88D7B6F}" type="pres">
      <dgm:prSet presAssocID="{3D667FD2-C0D7-4154-9263-6A332CB5D822}" presName="parTx" presStyleLbl="node1" presStyleIdx="0" presStyleCnt="0">
        <dgm:presLayoutVars>
          <dgm:chMax val="0"/>
          <dgm:chPref val="0"/>
          <dgm:bulletEnabled val="1"/>
        </dgm:presLayoutVars>
      </dgm:prSet>
      <dgm:spPr/>
    </dgm:pt>
    <dgm:pt modelId="{66332191-6BD8-441C-88FD-19DD59EBB02E}" type="pres">
      <dgm:prSet presAssocID="{3D667FD2-C0D7-4154-9263-6A332CB5D822}" presName="parSh" presStyleCnt="0"/>
      <dgm:spPr/>
    </dgm:pt>
    <dgm:pt modelId="{CBEB9B92-042C-4B80-A220-7242821A4303}" type="pres">
      <dgm:prSet presAssocID="{3D667FD2-C0D7-4154-9263-6A332CB5D822}" presName="lineNode" presStyleLbl="alignAccFollowNode1" presStyleIdx="0" presStyleCnt="9"/>
      <dgm:spPr/>
    </dgm:pt>
    <dgm:pt modelId="{03A6E7E2-54E9-4CF6-B632-E6766187DAD2}" type="pres">
      <dgm:prSet presAssocID="{3D667FD2-C0D7-4154-9263-6A332CB5D822}" presName="lineArrowNode" presStyleLbl="alignAccFollowNode1" presStyleIdx="1" presStyleCnt="9"/>
      <dgm:spPr/>
    </dgm:pt>
    <dgm:pt modelId="{514B6B50-BA1A-44CD-8F48-C4A2E93D1ABD}" type="pres">
      <dgm:prSet presAssocID="{78C94B2C-D4C2-4893-B068-372C194F5615}" presName="sibTransNodeCircle" presStyleLbl="alignNode1" presStyleIdx="0" presStyleCnt="3">
        <dgm:presLayoutVars>
          <dgm:chMax val="0"/>
          <dgm:bulletEnabled/>
        </dgm:presLayoutVars>
      </dgm:prSet>
      <dgm:spPr/>
    </dgm:pt>
    <dgm:pt modelId="{B8D8CB39-73B8-44EE-9E18-756000844CA9}" type="pres">
      <dgm:prSet presAssocID="{78C94B2C-D4C2-4893-B068-372C194F5615}" presName="spacerBetweenCircleAndCallout" presStyleCnt="0">
        <dgm:presLayoutVars/>
      </dgm:prSet>
      <dgm:spPr/>
    </dgm:pt>
    <dgm:pt modelId="{7C14D2BF-9A7D-4D98-9640-FCDF5B91A78C}" type="pres">
      <dgm:prSet presAssocID="{3D667FD2-C0D7-4154-9263-6A332CB5D822}" presName="nodeText" presStyleLbl="alignAccFollowNode1" presStyleIdx="2" presStyleCnt="9">
        <dgm:presLayoutVars>
          <dgm:bulletEnabled val="1"/>
        </dgm:presLayoutVars>
      </dgm:prSet>
      <dgm:spPr/>
    </dgm:pt>
    <dgm:pt modelId="{7E61A1B1-B7A3-4082-BFA3-14146DF01813}" type="pres">
      <dgm:prSet presAssocID="{78C94B2C-D4C2-4893-B068-372C194F5615}" presName="sibTransComposite" presStyleCnt="0"/>
      <dgm:spPr/>
    </dgm:pt>
    <dgm:pt modelId="{9E8F3B38-0145-4A99-BD7A-51698D6E9C4F}" type="pres">
      <dgm:prSet presAssocID="{710BC337-6847-46D1-89DC-7FB738EDD326}" presName="compositeNode" presStyleCnt="0"/>
      <dgm:spPr/>
    </dgm:pt>
    <dgm:pt modelId="{8C8D1950-C6B2-4649-9CF7-2B80E87F789C}" type="pres">
      <dgm:prSet presAssocID="{710BC337-6847-46D1-89DC-7FB738EDD326}" presName="parTx" presStyleLbl="node1" presStyleIdx="0" presStyleCnt="0">
        <dgm:presLayoutVars>
          <dgm:chMax val="0"/>
          <dgm:chPref val="0"/>
          <dgm:bulletEnabled val="1"/>
        </dgm:presLayoutVars>
      </dgm:prSet>
      <dgm:spPr/>
    </dgm:pt>
    <dgm:pt modelId="{D091FADC-2B37-4093-BBEF-00FB10F1BF2D}" type="pres">
      <dgm:prSet presAssocID="{710BC337-6847-46D1-89DC-7FB738EDD326}" presName="parSh" presStyleCnt="0"/>
      <dgm:spPr/>
    </dgm:pt>
    <dgm:pt modelId="{F60EA9E6-BC7F-4EED-B4CD-FCA76BE49017}" type="pres">
      <dgm:prSet presAssocID="{710BC337-6847-46D1-89DC-7FB738EDD326}" presName="lineNode" presStyleLbl="alignAccFollowNode1" presStyleIdx="3" presStyleCnt="9"/>
      <dgm:spPr/>
    </dgm:pt>
    <dgm:pt modelId="{0B9EF956-EAA4-427C-82F1-4359EB0F71D2}" type="pres">
      <dgm:prSet presAssocID="{710BC337-6847-46D1-89DC-7FB738EDD326}" presName="lineArrowNode" presStyleLbl="alignAccFollowNode1" presStyleIdx="4" presStyleCnt="9"/>
      <dgm:spPr/>
    </dgm:pt>
    <dgm:pt modelId="{F98FEF61-5292-4AB0-805B-B45C801FF8A1}" type="pres">
      <dgm:prSet presAssocID="{485FC21F-E698-4FFC-87A8-70BB292044BC}" presName="sibTransNodeCircle" presStyleLbl="alignNode1" presStyleIdx="1" presStyleCnt="3">
        <dgm:presLayoutVars>
          <dgm:chMax val="0"/>
          <dgm:bulletEnabled/>
        </dgm:presLayoutVars>
      </dgm:prSet>
      <dgm:spPr/>
    </dgm:pt>
    <dgm:pt modelId="{F400F615-84BF-4EDF-8E0E-1C3A7F8A8136}" type="pres">
      <dgm:prSet presAssocID="{485FC21F-E698-4FFC-87A8-70BB292044BC}" presName="spacerBetweenCircleAndCallout" presStyleCnt="0">
        <dgm:presLayoutVars/>
      </dgm:prSet>
      <dgm:spPr/>
    </dgm:pt>
    <dgm:pt modelId="{0DDE3DB6-4AE1-45CA-839B-31B3397C52F9}" type="pres">
      <dgm:prSet presAssocID="{710BC337-6847-46D1-89DC-7FB738EDD326}" presName="nodeText" presStyleLbl="alignAccFollowNode1" presStyleIdx="5" presStyleCnt="9">
        <dgm:presLayoutVars>
          <dgm:bulletEnabled val="1"/>
        </dgm:presLayoutVars>
      </dgm:prSet>
      <dgm:spPr/>
    </dgm:pt>
    <dgm:pt modelId="{156AAF14-3C62-4ED0-91D1-63426AB529C7}" type="pres">
      <dgm:prSet presAssocID="{485FC21F-E698-4FFC-87A8-70BB292044BC}" presName="sibTransComposite" presStyleCnt="0"/>
      <dgm:spPr/>
    </dgm:pt>
    <dgm:pt modelId="{CA867117-1FE3-4E08-8BB6-F04BCEB1C102}" type="pres">
      <dgm:prSet presAssocID="{08C64C65-2761-492F-A692-6D2A66C326E9}" presName="compositeNode" presStyleCnt="0"/>
      <dgm:spPr/>
    </dgm:pt>
    <dgm:pt modelId="{4496316B-F6D6-4796-B8BD-D7AA1E11E53C}" type="pres">
      <dgm:prSet presAssocID="{08C64C65-2761-492F-A692-6D2A66C326E9}" presName="parTx" presStyleLbl="node1" presStyleIdx="0" presStyleCnt="0">
        <dgm:presLayoutVars>
          <dgm:chMax val="0"/>
          <dgm:chPref val="0"/>
          <dgm:bulletEnabled val="1"/>
        </dgm:presLayoutVars>
      </dgm:prSet>
      <dgm:spPr/>
    </dgm:pt>
    <dgm:pt modelId="{CE0FCB83-CA7D-4370-BCAC-7ABCC9378464}" type="pres">
      <dgm:prSet presAssocID="{08C64C65-2761-492F-A692-6D2A66C326E9}" presName="parSh" presStyleCnt="0"/>
      <dgm:spPr/>
    </dgm:pt>
    <dgm:pt modelId="{55B68FBA-0436-447B-B4A9-01F3E8301BFA}" type="pres">
      <dgm:prSet presAssocID="{08C64C65-2761-492F-A692-6D2A66C326E9}" presName="lineNode" presStyleLbl="alignAccFollowNode1" presStyleIdx="6" presStyleCnt="9"/>
      <dgm:spPr/>
    </dgm:pt>
    <dgm:pt modelId="{64DEAD3B-7E2A-4DD0-A127-FB5236BE6416}" type="pres">
      <dgm:prSet presAssocID="{08C64C65-2761-492F-A692-6D2A66C326E9}" presName="lineArrowNode" presStyleLbl="alignAccFollowNode1" presStyleIdx="7" presStyleCnt="9"/>
      <dgm:spPr/>
    </dgm:pt>
    <dgm:pt modelId="{AB014C88-6521-416F-B1A2-39F5ADBC7BC1}" type="pres">
      <dgm:prSet presAssocID="{DDE507C2-4767-4935-BB05-A9473ACC2463}" presName="sibTransNodeCircle" presStyleLbl="alignNode1" presStyleIdx="2" presStyleCnt="3">
        <dgm:presLayoutVars>
          <dgm:chMax val="0"/>
          <dgm:bulletEnabled/>
        </dgm:presLayoutVars>
      </dgm:prSet>
      <dgm:spPr/>
    </dgm:pt>
    <dgm:pt modelId="{668E8B8E-2DAA-4E9D-A3EC-B5E83982E536}" type="pres">
      <dgm:prSet presAssocID="{DDE507C2-4767-4935-BB05-A9473ACC2463}" presName="spacerBetweenCircleAndCallout" presStyleCnt="0">
        <dgm:presLayoutVars/>
      </dgm:prSet>
      <dgm:spPr/>
    </dgm:pt>
    <dgm:pt modelId="{DAC7FE1B-7125-4024-847B-6CEB793FB62D}" type="pres">
      <dgm:prSet presAssocID="{08C64C65-2761-492F-A692-6D2A66C326E9}" presName="nodeText" presStyleLbl="alignAccFollowNode1" presStyleIdx="8" presStyleCnt="9">
        <dgm:presLayoutVars>
          <dgm:bulletEnabled val="1"/>
        </dgm:presLayoutVars>
      </dgm:prSet>
      <dgm:spPr/>
    </dgm:pt>
  </dgm:ptLst>
  <dgm:cxnLst>
    <dgm:cxn modelId="{2AB0941D-CF29-4614-B603-15AAC6CD7ACD}" type="presOf" srcId="{485FC21F-E698-4FFC-87A8-70BB292044BC}" destId="{F98FEF61-5292-4AB0-805B-B45C801FF8A1}" srcOrd="0" destOrd="0" presId="urn:microsoft.com/office/officeart/2016/7/layout/LinearArrowProcessNumbered"/>
    <dgm:cxn modelId="{62AA951D-39E5-4611-B503-C6E05FC4F021}" srcId="{9037B263-5B61-4D02-B101-371EF58ADDE0}" destId="{08C64C65-2761-492F-A692-6D2A66C326E9}" srcOrd="2" destOrd="0" parTransId="{D7F62FCC-F81B-4945-99CA-094FADB77986}" sibTransId="{DDE507C2-4767-4935-BB05-A9473ACC2463}"/>
    <dgm:cxn modelId="{DC3F147A-59E7-4EFD-9A7C-06288E3537FD}" type="presOf" srcId="{08C64C65-2761-492F-A692-6D2A66C326E9}" destId="{DAC7FE1B-7125-4024-847B-6CEB793FB62D}" srcOrd="0" destOrd="0" presId="urn:microsoft.com/office/officeart/2016/7/layout/LinearArrowProcessNumbered"/>
    <dgm:cxn modelId="{4026EC98-759C-4425-B6D0-6AE94B6D0CDA}" type="presOf" srcId="{710BC337-6847-46D1-89DC-7FB738EDD326}" destId="{0DDE3DB6-4AE1-45CA-839B-31B3397C52F9}" srcOrd="0" destOrd="0" presId="urn:microsoft.com/office/officeart/2016/7/layout/LinearArrowProcessNumbered"/>
    <dgm:cxn modelId="{D48448B4-200D-40F0-B174-AA8E4FCA175D}" type="presOf" srcId="{3D667FD2-C0D7-4154-9263-6A332CB5D822}" destId="{7C14D2BF-9A7D-4D98-9640-FCDF5B91A78C}" srcOrd="0" destOrd="0" presId="urn:microsoft.com/office/officeart/2016/7/layout/LinearArrowProcessNumbered"/>
    <dgm:cxn modelId="{4DC36FB5-7978-4BEF-8F56-340AD0BA346B}" type="presOf" srcId="{DDE507C2-4767-4935-BB05-A9473ACC2463}" destId="{AB014C88-6521-416F-B1A2-39F5ADBC7BC1}" srcOrd="0" destOrd="0" presId="urn:microsoft.com/office/officeart/2016/7/layout/LinearArrowProcessNumbered"/>
    <dgm:cxn modelId="{21345BB6-0340-435F-B5A4-5B0A4D8E2C0D}" srcId="{9037B263-5B61-4D02-B101-371EF58ADDE0}" destId="{3D667FD2-C0D7-4154-9263-6A332CB5D822}" srcOrd="0" destOrd="0" parTransId="{41DE18DE-19CE-4C77-A392-A66C323083F5}" sibTransId="{78C94B2C-D4C2-4893-B068-372C194F5615}"/>
    <dgm:cxn modelId="{102977BB-3C76-411E-9909-8C4AAF328A68}" srcId="{9037B263-5B61-4D02-B101-371EF58ADDE0}" destId="{710BC337-6847-46D1-89DC-7FB738EDD326}" srcOrd="1" destOrd="0" parTransId="{C1BD42D9-8330-4387-B1B8-0D0262535D79}" sibTransId="{485FC21F-E698-4FFC-87A8-70BB292044BC}"/>
    <dgm:cxn modelId="{BCE09CF5-F5D4-455A-994B-E45FDA5DD463}" type="presOf" srcId="{9037B263-5B61-4D02-B101-371EF58ADDE0}" destId="{E441B99A-03A1-42B3-8326-B9E609E242F9}" srcOrd="0" destOrd="0" presId="urn:microsoft.com/office/officeart/2016/7/layout/LinearArrowProcessNumbered"/>
    <dgm:cxn modelId="{ED0582FD-4FE3-4799-9C97-4F5B9A0A9FAB}" type="presOf" srcId="{78C94B2C-D4C2-4893-B068-372C194F5615}" destId="{514B6B50-BA1A-44CD-8F48-C4A2E93D1ABD}" srcOrd="0" destOrd="0" presId="urn:microsoft.com/office/officeart/2016/7/layout/LinearArrowProcessNumbered"/>
    <dgm:cxn modelId="{C2B29684-A9B2-4A40-964E-DDAD17A9E7A8}" type="presParOf" srcId="{E441B99A-03A1-42B3-8326-B9E609E242F9}" destId="{0BA0738E-4EDD-4A67-8B5C-D882DCD77A58}" srcOrd="0" destOrd="0" presId="urn:microsoft.com/office/officeart/2016/7/layout/LinearArrowProcessNumbered"/>
    <dgm:cxn modelId="{5835C04C-1934-47EF-A4CF-EB4E0A9D9CEA}" type="presParOf" srcId="{0BA0738E-4EDD-4A67-8B5C-D882DCD77A58}" destId="{BE354E3A-8C9A-4850-B93F-3E9CE88D7B6F}" srcOrd="0" destOrd="0" presId="urn:microsoft.com/office/officeart/2016/7/layout/LinearArrowProcessNumbered"/>
    <dgm:cxn modelId="{305FD28E-CC05-4CA1-AFBD-2B7C38134AA0}" type="presParOf" srcId="{0BA0738E-4EDD-4A67-8B5C-D882DCD77A58}" destId="{66332191-6BD8-441C-88FD-19DD59EBB02E}" srcOrd="1" destOrd="0" presId="urn:microsoft.com/office/officeart/2016/7/layout/LinearArrowProcessNumbered"/>
    <dgm:cxn modelId="{7039E386-6D5A-4562-A48D-C028A4CE0DB3}" type="presParOf" srcId="{66332191-6BD8-441C-88FD-19DD59EBB02E}" destId="{CBEB9B92-042C-4B80-A220-7242821A4303}" srcOrd="0" destOrd="0" presId="urn:microsoft.com/office/officeart/2016/7/layout/LinearArrowProcessNumbered"/>
    <dgm:cxn modelId="{75C3B3A3-7372-45E8-AA42-FB268633E915}" type="presParOf" srcId="{66332191-6BD8-441C-88FD-19DD59EBB02E}" destId="{03A6E7E2-54E9-4CF6-B632-E6766187DAD2}" srcOrd="1" destOrd="0" presId="urn:microsoft.com/office/officeart/2016/7/layout/LinearArrowProcessNumbered"/>
    <dgm:cxn modelId="{64D7686E-38A1-4F53-BE8E-E1391DA905DE}" type="presParOf" srcId="{66332191-6BD8-441C-88FD-19DD59EBB02E}" destId="{514B6B50-BA1A-44CD-8F48-C4A2E93D1ABD}" srcOrd="2" destOrd="0" presId="urn:microsoft.com/office/officeart/2016/7/layout/LinearArrowProcessNumbered"/>
    <dgm:cxn modelId="{36629636-3391-43A1-9C27-CD895B58FB08}" type="presParOf" srcId="{66332191-6BD8-441C-88FD-19DD59EBB02E}" destId="{B8D8CB39-73B8-44EE-9E18-756000844CA9}" srcOrd="3" destOrd="0" presId="urn:microsoft.com/office/officeart/2016/7/layout/LinearArrowProcessNumbered"/>
    <dgm:cxn modelId="{CA7A0143-5B73-4F87-9E67-0C17D385E91C}" type="presParOf" srcId="{0BA0738E-4EDD-4A67-8B5C-D882DCD77A58}" destId="{7C14D2BF-9A7D-4D98-9640-FCDF5B91A78C}" srcOrd="2" destOrd="0" presId="urn:microsoft.com/office/officeart/2016/7/layout/LinearArrowProcessNumbered"/>
    <dgm:cxn modelId="{C2922525-BA1B-40D8-B455-950AA8AD3487}" type="presParOf" srcId="{E441B99A-03A1-42B3-8326-B9E609E242F9}" destId="{7E61A1B1-B7A3-4082-BFA3-14146DF01813}" srcOrd="1" destOrd="0" presId="urn:microsoft.com/office/officeart/2016/7/layout/LinearArrowProcessNumbered"/>
    <dgm:cxn modelId="{B7131169-7CBC-47E4-9E72-8FFC25DF53D4}" type="presParOf" srcId="{E441B99A-03A1-42B3-8326-B9E609E242F9}" destId="{9E8F3B38-0145-4A99-BD7A-51698D6E9C4F}" srcOrd="2" destOrd="0" presId="urn:microsoft.com/office/officeart/2016/7/layout/LinearArrowProcessNumbered"/>
    <dgm:cxn modelId="{A6B87931-A2DB-4199-BE5C-41634C68686B}" type="presParOf" srcId="{9E8F3B38-0145-4A99-BD7A-51698D6E9C4F}" destId="{8C8D1950-C6B2-4649-9CF7-2B80E87F789C}" srcOrd="0" destOrd="0" presId="urn:microsoft.com/office/officeart/2016/7/layout/LinearArrowProcessNumbered"/>
    <dgm:cxn modelId="{5AE19BD1-6310-45B3-B105-3A05717D0152}" type="presParOf" srcId="{9E8F3B38-0145-4A99-BD7A-51698D6E9C4F}" destId="{D091FADC-2B37-4093-BBEF-00FB10F1BF2D}" srcOrd="1" destOrd="0" presId="urn:microsoft.com/office/officeart/2016/7/layout/LinearArrowProcessNumbered"/>
    <dgm:cxn modelId="{4F9F57EA-4718-4FD1-96A7-EFCEA7A30377}" type="presParOf" srcId="{D091FADC-2B37-4093-BBEF-00FB10F1BF2D}" destId="{F60EA9E6-BC7F-4EED-B4CD-FCA76BE49017}" srcOrd="0" destOrd="0" presId="urn:microsoft.com/office/officeart/2016/7/layout/LinearArrowProcessNumbered"/>
    <dgm:cxn modelId="{353F6F04-B241-448E-B012-9B268C3F4932}" type="presParOf" srcId="{D091FADC-2B37-4093-BBEF-00FB10F1BF2D}" destId="{0B9EF956-EAA4-427C-82F1-4359EB0F71D2}" srcOrd="1" destOrd="0" presId="urn:microsoft.com/office/officeart/2016/7/layout/LinearArrowProcessNumbered"/>
    <dgm:cxn modelId="{3413A1E6-561C-48E3-9A9C-76101D2842B5}" type="presParOf" srcId="{D091FADC-2B37-4093-BBEF-00FB10F1BF2D}" destId="{F98FEF61-5292-4AB0-805B-B45C801FF8A1}" srcOrd="2" destOrd="0" presId="urn:microsoft.com/office/officeart/2016/7/layout/LinearArrowProcessNumbered"/>
    <dgm:cxn modelId="{F07E87CA-2A15-4C6F-8781-578555DCEC1F}" type="presParOf" srcId="{D091FADC-2B37-4093-BBEF-00FB10F1BF2D}" destId="{F400F615-84BF-4EDF-8E0E-1C3A7F8A8136}" srcOrd="3" destOrd="0" presId="urn:microsoft.com/office/officeart/2016/7/layout/LinearArrowProcessNumbered"/>
    <dgm:cxn modelId="{6963285A-CA84-4260-8878-F67881E49D39}" type="presParOf" srcId="{9E8F3B38-0145-4A99-BD7A-51698D6E9C4F}" destId="{0DDE3DB6-4AE1-45CA-839B-31B3397C52F9}" srcOrd="2" destOrd="0" presId="urn:microsoft.com/office/officeart/2016/7/layout/LinearArrowProcessNumbered"/>
    <dgm:cxn modelId="{DD4B65DD-554F-4BE3-BD1D-0A72ACD25116}" type="presParOf" srcId="{E441B99A-03A1-42B3-8326-B9E609E242F9}" destId="{156AAF14-3C62-4ED0-91D1-63426AB529C7}" srcOrd="3" destOrd="0" presId="urn:microsoft.com/office/officeart/2016/7/layout/LinearArrowProcessNumbered"/>
    <dgm:cxn modelId="{99B3A7E5-46C1-4267-8A70-D61651935D17}" type="presParOf" srcId="{E441B99A-03A1-42B3-8326-B9E609E242F9}" destId="{CA867117-1FE3-4E08-8BB6-F04BCEB1C102}" srcOrd="4" destOrd="0" presId="urn:microsoft.com/office/officeart/2016/7/layout/LinearArrowProcessNumbered"/>
    <dgm:cxn modelId="{7B90E235-3563-4076-883D-3831D1C7B543}" type="presParOf" srcId="{CA867117-1FE3-4E08-8BB6-F04BCEB1C102}" destId="{4496316B-F6D6-4796-B8BD-D7AA1E11E53C}" srcOrd="0" destOrd="0" presId="urn:microsoft.com/office/officeart/2016/7/layout/LinearArrowProcessNumbered"/>
    <dgm:cxn modelId="{EE32777C-04BB-4540-A924-3A27C1FE86BC}" type="presParOf" srcId="{CA867117-1FE3-4E08-8BB6-F04BCEB1C102}" destId="{CE0FCB83-CA7D-4370-BCAC-7ABCC9378464}" srcOrd="1" destOrd="0" presId="urn:microsoft.com/office/officeart/2016/7/layout/LinearArrowProcessNumbered"/>
    <dgm:cxn modelId="{81A93518-6B4C-4909-ADEA-2AA506FBD397}" type="presParOf" srcId="{CE0FCB83-CA7D-4370-BCAC-7ABCC9378464}" destId="{55B68FBA-0436-447B-B4A9-01F3E8301BFA}" srcOrd="0" destOrd="0" presId="urn:microsoft.com/office/officeart/2016/7/layout/LinearArrowProcessNumbered"/>
    <dgm:cxn modelId="{6311538E-A513-4F5B-B086-C3452A05E9BE}" type="presParOf" srcId="{CE0FCB83-CA7D-4370-BCAC-7ABCC9378464}" destId="{64DEAD3B-7E2A-4DD0-A127-FB5236BE6416}" srcOrd="1" destOrd="0" presId="urn:microsoft.com/office/officeart/2016/7/layout/LinearArrowProcessNumbered"/>
    <dgm:cxn modelId="{2C654513-4917-47E7-9506-0806514CA531}" type="presParOf" srcId="{CE0FCB83-CA7D-4370-BCAC-7ABCC9378464}" destId="{AB014C88-6521-416F-B1A2-39F5ADBC7BC1}" srcOrd="2" destOrd="0" presId="urn:microsoft.com/office/officeart/2016/7/layout/LinearArrowProcessNumbered"/>
    <dgm:cxn modelId="{90C8E201-357A-4F47-9296-02FF455ACD6F}" type="presParOf" srcId="{CE0FCB83-CA7D-4370-BCAC-7ABCC9378464}" destId="{668E8B8E-2DAA-4E9D-A3EC-B5E83982E536}" srcOrd="3" destOrd="0" presId="urn:microsoft.com/office/officeart/2016/7/layout/LinearArrowProcessNumbered"/>
    <dgm:cxn modelId="{2C5082C6-630F-48E0-8F8D-84325B51A2C2}" type="presParOf" srcId="{CA867117-1FE3-4E08-8BB6-F04BCEB1C102}" destId="{DAC7FE1B-7125-4024-847B-6CEB793FB62D}"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02E3D0-0DF8-4AE6-80C2-A3DB5837165C}"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418DC56B-B084-4831-87F5-9631C2684B26}">
      <dgm:prSet/>
      <dgm:spPr/>
      <dgm:t>
        <a:bodyPr/>
        <a:lstStyle/>
        <a:p>
          <a:r>
            <a:rPr lang="en-GB" dirty="0"/>
            <a:t>A person (A) commits an offence if:</a:t>
          </a:r>
          <a:endParaRPr lang="en-US" dirty="0"/>
        </a:p>
      </dgm:t>
    </dgm:pt>
    <dgm:pt modelId="{A92E3894-2BD8-44E3-BBDB-FA086A9D8FDA}" type="parTrans" cxnId="{0BA49606-E1A2-418F-BADA-FB415A557CF5}">
      <dgm:prSet/>
      <dgm:spPr/>
      <dgm:t>
        <a:bodyPr/>
        <a:lstStyle/>
        <a:p>
          <a:endParaRPr lang="en-US"/>
        </a:p>
      </dgm:t>
    </dgm:pt>
    <dgm:pt modelId="{18B80380-60CD-4255-83F7-D89497D7BE76}" type="sibTrans" cxnId="{0BA49606-E1A2-418F-BADA-FB415A557CF5}">
      <dgm:prSet/>
      <dgm:spPr/>
      <dgm:t>
        <a:bodyPr/>
        <a:lstStyle/>
        <a:p>
          <a:endParaRPr lang="en-US"/>
        </a:p>
      </dgm:t>
    </dgm:pt>
    <dgm:pt modelId="{FCF95388-100F-4DE6-BDB5-67F490673A8E}">
      <dgm:prSet/>
      <dgm:spPr/>
      <dgm:t>
        <a:bodyPr/>
        <a:lstStyle/>
        <a:p>
          <a:r>
            <a:rPr lang="en-GB"/>
            <a:t>repeatedly or continuously engages in behaviour towards another person (B) that is coercive or controlling and</a:t>
          </a:r>
          <a:endParaRPr lang="en-US"/>
        </a:p>
      </dgm:t>
    </dgm:pt>
    <dgm:pt modelId="{F37E6888-1AB4-4ABB-BBA0-E847622770A6}" type="parTrans" cxnId="{7B0B27BB-3987-4E43-BD31-64E07B505813}">
      <dgm:prSet/>
      <dgm:spPr/>
      <dgm:t>
        <a:bodyPr/>
        <a:lstStyle/>
        <a:p>
          <a:endParaRPr lang="en-US"/>
        </a:p>
      </dgm:t>
    </dgm:pt>
    <dgm:pt modelId="{01CFB41D-3181-4825-AB67-629417B36D43}" type="sibTrans" cxnId="{7B0B27BB-3987-4E43-BD31-64E07B505813}">
      <dgm:prSet/>
      <dgm:spPr/>
      <dgm:t>
        <a:bodyPr/>
        <a:lstStyle/>
        <a:p>
          <a:endParaRPr lang="en-US"/>
        </a:p>
      </dgm:t>
    </dgm:pt>
    <dgm:pt modelId="{EB104C0F-195B-4D74-A723-311E2BAE2649}">
      <dgm:prSet/>
      <dgm:spPr/>
      <dgm:t>
        <a:bodyPr/>
        <a:lstStyle/>
        <a:p>
          <a:r>
            <a:rPr lang="en-GB"/>
            <a:t>At the time of the behaviour, (A) and (B) are personally connected, </a:t>
          </a:r>
          <a:endParaRPr lang="en-US"/>
        </a:p>
      </dgm:t>
    </dgm:pt>
    <dgm:pt modelId="{AF98ED39-C4EB-48F8-9FC3-3A165EE5F8B5}" type="parTrans" cxnId="{440DFA36-0B49-4816-9BDB-356FA671AB98}">
      <dgm:prSet/>
      <dgm:spPr/>
      <dgm:t>
        <a:bodyPr/>
        <a:lstStyle/>
        <a:p>
          <a:endParaRPr lang="en-US"/>
        </a:p>
      </dgm:t>
    </dgm:pt>
    <dgm:pt modelId="{38A6646C-C6F6-4614-BA7D-69AEEF0A2279}" type="sibTrans" cxnId="{440DFA36-0B49-4816-9BDB-356FA671AB98}">
      <dgm:prSet/>
      <dgm:spPr/>
      <dgm:t>
        <a:bodyPr/>
        <a:lstStyle/>
        <a:p>
          <a:endParaRPr lang="en-US"/>
        </a:p>
      </dgm:t>
    </dgm:pt>
    <dgm:pt modelId="{FB03E9C8-2CC4-4D31-B4D7-89F3CA6DE67E}">
      <dgm:prSet/>
      <dgm:spPr/>
      <dgm:t>
        <a:bodyPr/>
        <a:lstStyle/>
        <a:p>
          <a:r>
            <a:rPr lang="en-GB"/>
            <a:t>The behaviour has a serious effect on (B), and </a:t>
          </a:r>
          <a:endParaRPr lang="en-US"/>
        </a:p>
      </dgm:t>
    </dgm:pt>
    <dgm:pt modelId="{ED240CCA-416E-434E-A31B-AE7848C912F5}" type="parTrans" cxnId="{F6CA0F31-9942-4807-8A1E-33A3BCC78B14}">
      <dgm:prSet/>
      <dgm:spPr/>
      <dgm:t>
        <a:bodyPr/>
        <a:lstStyle/>
        <a:p>
          <a:endParaRPr lang="en-US"/>
        </a:p>
      </dgm:t>
    </dgm:pt>
    <dgm:pt modelId="{31FFFF7D-079F-4329-BF90-C311B4A73B81}" type="sibTrans" cxnId="{F6CA0F31-9942-4807-8A1E-33A3BCC78B14}">
      <dgm:prSet/>
      <dgm:spPr/>
      <dgm:t>
        <a:bodyPr/>
        <a:lstStyle/>
        <a:p>
          <a:endParaRPr lang="en-US"/>
        </a:p>
      </dgm:t>
    </dgm:pt>
    <dgm:pt modelId="{59AE8AF9-6890-4B10-A7B2-906C78E987B1}">
      <dgm:prSet/>
      <dgm:spPr/>
      <dgm:t>
        <a:bodyPr/>
        <a:lstStyle/>
        <a:p>
          <a:r>
            <a:rPr lang="en-GB" dirty="0"/>
            <a:t>(A) knows or ought to know that the behaviour will have a serious effect on (B)</a:t>
          </a:r>
          <a:endParaRPr lang="en-US" dirty="0"/>
        </a:p>
      </dgm:t>
    </dgm:pt>
    <dgm:pt modelId="{EA88348A-278D-400F-9059-A7A74EE75A49}" type="parTrans" cxnId="{9A509FA3-5629-41DE-B27C-E81C8D828528}">
      <dgm:prSet/>
      <dgm:spPr/>
      <dgm:t>
        <a:bodyPr/>
        <a:lstStyle/>
        <a:p>
          <a:endParaRPr lang="en-US"/>
        </a:p>
      </dgm:t>
    </dgm:pt>
    <dgm:pt modelId="{96E36308-76F7-4656-B69E-854181FF666D}" type="sibTrans" cxnId="{9A509FA3-5629-41DE-B27C-E81C8D828528}">
      <dgm:prSet/>
      <dgm:spPr/>
      <dgm:t>
        <a:bodyPr/>
        <a:lstStyle/>
        <a:p>
          <a:endParaRPr lang="en-US"/>
        </a:p>
      </dgm:t>
    </dgm:pt>
    <dgm:pt modelId="{479EC302-E87D-49C3-A5B4-202B1D2B8D57}" type="pres">
      <dgm:prSet presAssocID="{0D02E3D0-0DF8-4AE6-80C2-A3DB5837165C}" presName="Name0" presStyleCnt="0">
        <dgm:presLayoutVars>
          <dgm:dir/>
          <dgm:resizeHandles val="exact"/>
        </dgm:presLayoutVars>
      </dgm:prSet>
      <dgm:spPr/>
    </dgm:pt>
    <dgm:pt modelId="{765AEA8E-140D-4818-8144-B995C6EBC293}" type="pres">
      <dgm:prSet presAssocID="{418DC56B-B084-4831-87F5-9631C2684B26}" presName="node" presStyleLbl="node1" presStyleIdx="0" presStyleCnt="1">
        <dgm:presLayoutVars>
          <dgm:bulletEnabled val="1"/>
        </dgm:presLayoutVars>
      </dgm:prSet>
      <dgm:spPr/>
    </dgm:pt>
  </dgm:ptLst>
  <dgm:cxnLst>
    <dgm:cxn modelId="{0BA49606-E1A2-418F-BADA-FB415A557CF5}" srcId="{0D02E3D0-0DF8-4AE6-80C2-A3DB5837165C}" destId="{418DC56B-B084-4831-87F5-9631C2684B26}" srcOrd="0" destOrd="0" parTransId="{A92E3894-2BD8-44E3-BBDB-FA086A9D8FDA}" sibTransId="{18B80380-60CD-4255-83F7-D89497D7BE76}"/>
    <dgm:cxn modelId="{0C176F0A-CA3B-4887-AFB8-8B6C68F9BE61}" type="presOf" srcId="{418DC56B-B084-4831-87F5-9631C2684B26}" destId="{765AEA8E-140D-4818-8144-B995C6EBC293}" srcOrd="0" destOrd="0" presId="urn:microsoft.com/office/officeart/2016/7/layout/RepeatingBendingProcessNew"/>
    <dgm:cxn modelId="{AF24971E-5CC0-422E-BC5F-3F7A6BF11099}" type="presOf" srcId="{0D02E3D0-0DF8-4AE6-80C2-A3DB5837165C}" destId="{479EC302-E87D-49C3-A5B4-202B1D2B8D57}" srcOrd="0" destOrd="0" presId="urn:microsoft.com/office/officeart/2016/7/layout/RepeatingBendingProcessNew"/>
    <dgm:cxn modelId="{F6CA0F31-9942-4807-8A1E-33A3BCC78B14}" srcId="{418DC56B-B084-4831-87F5-9631C2684B26}" destId="{FB03E9C8-2CC4-4D31-B4D7-89F3CA6DE67E}" srcOrd="2" destOrd="0" parTransId="{ED240CCA-416E-434E-A31B-AE7848C912F5}" sibTransId="{31FFFF7D-079F-4329-BF90-C311B4A73B81}"/>
    <dgm:cxn modelId="{440DFA36-0B49-4816-9BDB-356FA671AB98}" srcId="{418DC56B-B084-4831-87F5-9631C2684B26}" destId="{EB104C0F-195B-4D74-A723-311E2BAE2649}" srcOrd="1" destOrd="0" parTransId="{AF98ED39-C4EB-48F8-9FC3-3A165EE5F8B5}" sibTransId="{38A6646C-C6F6-4614-BA7D-69AEEF0A2279}"/>
    <dgm:cxn modelId="{7E5B586D-5166-4948-9C55-3C94BB39F160}" type="presOf" srcId="{FB03E9C8-2CC4-4D31-B4D7-89F3CA6DE67E}" destId="{765AEA8E-140D-4818-8144-B995C6EBC293}" srcOrd="0" destOrd="3" presId="urn:microsoft.com/office/officeart/2016/7/layout/RepeatingBendingProcessNew"/>
    <dgm:cxn modelId="{33216497-5465-4D98-BFB3-6B894425FC9A}" type="presOf" srcId="{EB104C0F-195B-4D74-A723-311E2BAE2649}" destId="{765AEA8E-140D-4818-8144-B995C6EBC293}" srcOrd="0" destOrd="2" presId="urn:microsoft.com/office/officeart/2016/7/layout/RepeatingBendingProcessNew"/>
    <dgm:cxn modelId="{9A509FA3-5629-41DE-B27C-E81C8D828528}" srcId="{418DC56B-B084-4831-87F5-9631C2684B26}" destId="{59AE8AF9-6890-4B10-A7B2-906C78E987B1}" srcOrd="3" destOrd="0" parTransId="{EA88348A-278D-400F-9059-A7A74EE75A49}" sibTransId="{96E36308-76F7-4656-B69E-854181FF666D}"/>
    <dgm:cxn modelId="{7B0B27BB-3987-4E43-BD31-64E07B505813}" srcId="{418DC56B-B084-4831-87F5-9631C2684B26}" destId="{FCF95388-100F-4DE6-BDB5-67F490673A8E}" srcOrd="0" destOrd="0" parTransId="{F37E6888-1AB4-4ABB-BBA0-E847622770A6}" sibTransId="{01CFB41D-3181-4825-AB67-629417B36D43}"/>
    <dgm:cxn modelId="{85D6C0CE-1B4A-47BE-AC1A-592FE966C0AF}" type="presOf" srcId="{FCF95388-100F-4DE6-BDB5-67F490673A8E}" destId="{765AEA8E-140D-4818-8144-B995C6EBC293}" srcOrd="0" destOrd="1" presId="urn:microsoft.com/office/officeart/2016/7/layout/RepeatingBendingProcessNew"/>
    <dgm:cxn modelId="{A5CCFBD5-6E66-4935-AD77-FA9117356664}" type="presOf" srcId="{59AE8AF9-6890-4B10-A7B2-906C78E987B1}" destId="{765AEA8E-140D-4818-8144-B995C6EBC293}" srcOrd="0" destOrd="4" presId="urn:microsoft.com/office/officeart/2016/7/layout/RepeatingBendingProcessNew"/>
    <dgm:cxn modelId="{F95E897B-DCB5-4834-B832-C8B26F752953}" type="presParOf" srcId="{479EC302-E87D-49C3-A5B4-202B1D2B8D57}" destId="{765AEA8E-140D-4818-8144-B995C6EBC293}" srcOrd="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6CFF5D-14CB-4202-B089-3C9013C2672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B3F9D02-A2CD-4E4C-80DD-67C4656C12B6}">
      <dgm:prSet/>
      <dgm:spPr/>
      <dgm:t>
        <a:bodyPr/>
        <a:lstStyle/>
        <a:p>
          <a:r>
            <a:rPr lang="en-GB"/>
            <a:t>To prove ‘serious effect’</a:t>
          </a:r>
          <a:endParaRPr lang="en-US"/>
        </a:p>
      </dgm:t>
    </dgm:pt>
    <dgm:pt modelId="{F9EFC6E0-EE80-4910-A0B3-6429164CB7CA}" type="parTrans" cxnId="{2A0DB2D0-F541-4D0F-B989-F02F7DCA4960}">
      <dgm:prSet/>
      <dgm:spPr/>
      <dgm:t>
        <a:bodyPr/>
        <a:lstStyle/>
        <a:p>
          <a:endParaRPr lang="en-US"/>
        </a:p>
      </dgm:t>
    </dgm:pt>
    <dgm:pt modelId="{D60DE1B0-DC08-4E00-84D3-0D6168EE2A50}" type="sibTrans" cxnId="{2A0DB2D0-F541-4D0F-B989-F02F7DCA4960}">
      <dgm:prSet/>
      <dgm:spPr/>
      <dgm:t>
        <a:bodyPr/>
        <a:lstStyle/>
        <a:p>
          <a:endParaRPr lang="en-US"/>
        </a:p>
      </dgm:t>
    </dgm:pt>
    <dgm:pt modelId="{6BE7A7A6-E5B0-4199-8674-8E082392076F}">
      <dgm:prSet/>
      <dgm:spPr/>
      <dgm:t>
        <a:bodyPr/>
        <a:lstStyle/>
        <a:p>
          <a:r>
            <a:rPr lang="en-GB"/>
            <a:t>Causes the victim to fear on at least 2 occasions that violence will be used against them S76(4)(a)</a:t>
          </a:r>
          <a:endParaRPr lang="en-US"/>
        </a:p>
      </dgm:t>
    </dgm:pt>
    <dgm:pt modelId="{330DE3FE-1A4E-48E0-B960-F8FC1414528D}" type="parTrans" cxnId="{C0A5FBC2-714F-46BD-9E0A-35CA2C31897B}">
      <dgm:prSet/>
      <dgm:spPr/>
      <dgm:t>
        <a:bodyPr/>
        <a:lstStyle/>
        <a:p>
          <a:endParaRPr lang="en-US"/>
        </a:p>
      </dgm:t>
    </dgm:pt>
    <dgm:pt modelId="{9183CC71-66A7-45D5-A745-C91475DEF00E}" type="sibTrans" cxnId="{C0A5FBC2-714F-46BD-9E0A-35CA2C31897B}">
      <dgm:prSet/>
      <dgm:spPr/>
      <dgm:t>
        <a:bodyPr/>
        <a:lstStyle/>
        <a:p>
          <a:endParaRPr lang="en-US"/>
        </a:p>
      </dgm:t>
    </dgm:pt>
    <dgm:pt modelId="{45C8FDB8-72D0-4407-B83A-FC9A91855670}">
      <dgm:prSet/>
      <dgm:spPr/>
      <dgm:t>
        <a:bodyPr/>
        <a:lstStyle/>
        <a:p>
          <a:r>
            <a:rPr lang="en-GB"/>
            <a:t>Causes the victim serious alarm or distress which has a substantial adverse effect on their day-to-day activities S76(4)(b) </a:t>
          </a:r>
          <a:endParaRPr lang="en-US"/>
        </a:p>
      </dgm:t>
    </dgm:pt>
    <dgm:pt modelId="{FA83B45D-00D2-4CD6-BF67-A55020256711}" type="parTrans" cxnId="{FBEAAF14-BC8D-42DE-8907-435438852A03}">
      <dgm:prSet/>
      <dgm:spPr/>
      <dgm:t>
        <a:bodyPr/>
        <a:lstStyle/>
        <a:p>
          <a:endParaRPr lang="en-US"/>
        </a:p>
      </dgm:t>
    </dgm:pt>
    <dgm:pt modelId="{61226BBE-01E3-4DE5-BC7E-A81F6A26A790}" type="sibTrans" cxnId="{FBEAAF14-BC8D-42DE-8907-435438852A03}">
      <dgm:prSet/>
      <dgm:spPr/>
      <dgm:t>
        <a:bodyPr/>
        <a:lstStyle/>
        <a:p>
          <a:endParaRPr lang="en-US"/>
        </a:p>
      </dgm:t>
    </dgm:pt>
    <dgm:pt modelId="{E1396C36-658B-4A7A-8517-741EA363DFAC}" type="pres">
      <dgm:prSet presAssocID="{496CFF5D-14CB-4202-B089-3C9013C26725}" presName="linear" presStyleCnt="0">
        <dgm:presLayoutVars>
          <dgm:animLvl val="lvl"/>
          <dgm:resizeHandles val="exact"/>
        </dgm:presLayoutVars>
      </dgm:prSet>
      <dgm:spPr/>
    </dgm:pt>
    <dgm:pt modelId="{003F303A-9C8E-46C5-8D72-34B0989AFD23}" type="pres">
      <dgm:prSet presAssocID="{1B3F9D02-A2CD-4E4C-80DD-67C4656C12B6}" presName="parentText" presStyleLbl="node1" presStyleIdx="0" presStyleCnt="3">
        <dgm:presLayoutVars>
          <dgm:chMax val="0"/>
          <dgm:bulletEnabled val="1"/>
        </dgm:presLayoutVars>
      </dgm:prSet>
      <dgm:spPr/>
    </dgm:pt>
    <dgm:pt modelId="{354C9BD4-E047-4EC3-82E7-050403301AE9}" type="pres">
      <dgm:prSet presAssocID="{D60DE1B0-DC08-4E00-84D3-0D6168EE2A50}" presName="spacer" presStyleCnt="0"/>
      <dgm:spPr/>
    </dgm:pt>
    <dgm:pt modelId="{BE6C9708-2CA5-42BF-AE46-1D7A18E6D653}" type="pres">
      <dgm:prSet presAssocID="{6BE7A7A6-E5B0-4199-8674-8E082392076F}" presName="parentText" presStyleLbl="node1" presStyleIdx="1" presStyleCnt="3">
        <dgm:presLayoutVars>
          <dgm:chMax val="0"/>
          <dgm:bulletEnabled val="1"/>
        </dgm:presLayoutVars>
      </dgm:prSet>
      <dgm:spPr/>
    </dgm:pt>
    <dgm:pt modelId="{20852EB2-5064-4546-986D-312883D30F8F}" type="pres">
      <dgm:prSet presAssocID="{9183CC71-66A7-45D5-A745-C91475DEF00E}" presName="spacer" presStyleCnt="0"/>
      <dgm:spPr/>
    </dgm:pt>
    <dgm:pt modelId="{15C94CD7-B9E1-422F-AFD2-C7DC6F5C463D}" type="pres">
      <dgm:prSet presAssocID="{45C8FDB8-72D0-4407-B83A-FC9A91855670}" presName="parentText" presStyleLbl="node1" presStyleIdx="2" presStyleCnt="3">
        <dgm:presLayoutVars>
          <dgm:chMax val="0"/>
          <dgm:bulletEnabled val="1"/>
        </dgm:presLayoutVars>
      </dgm:prSet>
      <dgm:spPr/>
    </dgm:pt>
  </dgm:ptLst>
  <dgm:cxnLst>
    <dgm:cxn modelId="{FBEAAF14-BC8D-42DE-8907-435438852A03}" srcId="{496CFF5D-14CB-4202-B089-3C9013C26725}" destId="{45C8FDB8-72D0-4407-B83A-FC9A91855670}" srcOrd="2" destOrd="0" parTransId="{FA83B45D-00D2-4CD6-BF67-A55020256711}" sibTransId="{61226BBE-01E3-4DE5-BC7E-A81F6A26A790}"/>
    <dgm:cxn modelId="{BEB21048-0A8C-44C7-B11A-EDB27CAE01B5}" type="presOf" srcId="{6BE7A7A6-E5B0-4199-8674-8E082392076F}" destId="{BE6C9708-2CA5-42BF-AE46-1D7A18E6D653}" srcOrd="0" destOrd="0" presId="urn:microsoft.com/office/officeart/2005/8/layout/vList2"/>
    <dgm:cxn modelId="{F0EB38AF-FDB8-4881-AE3F-9E81696BD4D3}" type="presOf" srcId="{45C8FDB8-72D0-4407-B83A-FC9A91855670}" destId="{15C94CD7-B9E1-422F-AFD2-C7DC6F5C463D}" srcOrd="0" destOrd="0" presId="urn:microsoft.com/office/officeart/2005/8/layout/vList2"/>
    <dgm:cxn modelId="{F1DEEFC1-B9C1-48C7-95D9-592472BEF54D}" type="presOf" srcId="{1B3F9D02-A2CD-4E4C-80DD-67C4656C12B6}" destId="{003F303A-9C8E-46C5-8D72-34B0989AFD23}" srcOrd="0" destOrd="0" presId="urn:microsoft.com/office/officeart/2005/8/layout/vList2"/>
    <dgm:cxn modelId="{C0A5FBC2-714F-46BD-9E0A-35CA2C31897B}" srcId="{496CFF5D-14CB-4202-B089-3C9013C26725}" destId="{6BE7A7A6-E5B0-4199-8674-8E082392076F}" srcOrd="1" destOrd="0" parTransId="{330DE3FE-1A4E-48E0-B960-F8FC1414528D}" sibTransId="{9183CC71-66A7-45D5-A745-C91475DEF00E}"/>
    <dgm:cxn modelId="{2A0DB2D0-F541-4D0F-B989-F02F7DCA4960}" srcId="{496CFF5D-14CB-4202-B089-3C9013C26725}" destId="{1B3F9D02-A2CD-4E4C-80DD-67C4656C12B6}" srcOrd="0" destOrd="0" parTransId="{F9EFC6E0-EE80-4910-A0B3-6429164CB7CA}" sibTransId="{D60DE1B0-DC08-4E00-84D3-0D6168EE2A50}"/>
    <dgm:cxn modelId="{1C012FF5-B5E7-4AE9-9D76-3E147DB09ADD}" type="presOf" srcId="{496CFF5D-14CB-4202-B089-3C9013C26725}" destId="{E1396C36-658B-4A7A-8517-741EA363DFAC}" srcOrd="0" destOrd="0" presId="urn:microsoft.com/office/officeart/2005/8/layout/vList2"/>
    <dgm:cxn modelId="{D8E2CFB2-8C11-44C7-96EF-22F665422031}" type="presParOf" srcId="{E1396C36-658B-4A7A-8517-741EA363DFAC}" destId="{003F303A-9C8E-46C5-8D72-34B0989AFD23}" srcOrd="0" destOrd="0" presId="urn:microsoft.com/office/officeart/2005/8/layout/vList2"/>
    <dgm:cxn modelId="{F6E95845-7DF4-4D01-8E8D-148F0470AD56}" type="presParOf" srcId="{E1396C36-658B-4A7A-8517-741EA363DFAC}" destId="{354C9BD4-E047-4EC3-82E7-050403301AE9}" srcOrd="1" destOrd="0" presId="urn:microsoft.com/office/officeart/2005/8/layout/vList2"/>
    <dgm:cxn modelId="{2C411161-E0D4-45E8-A5FE-DD164D4C8C14}" type="presParOf" srcId="{E1396C36-658B-4A7A-8517-741EA363DFAC}" destId="{BE6C9708-2CA5-42BF-AE46-1D7A18E6D653}" srcOrd="2" destOrd="0" presId="urn:microsoft.com/office/officeart/2005/8/layout/vList2"/>
    <dgm:cxn modelId="{E026CFE5-4113-4351-90B9-53740BD9F682}" type="presParOf" srcId="{E1396C36-658B-4A7A-8517-741EA363DFAC}" destId="{20852EB2-5064-4546-986D-312883D30F8F}" srcOrd="3" destOrd="0" presId="urn:microsoft.com/office/officeart/2005/8/layout/vList2"/>
    <dgm:cxn modelId="{E6CF342E-B5CC-4D80-AE67-6E2B50A50263}" type="presParOf" srcId="{E1396C36-658B-4A7A-8517-741EA363DFAC}" destId="{15C94CD7-B9E1-422F-AFD2-C7DC6F5C46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5C28DE-3834-40F2-AE21-3DC5D502D75D}"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F8F055DC-12BF-4375-B604-89498B1B5AFA}">
      <dgm:prSet/>
      <dgm:spPr/>
      <dgm:t>
        <a:bodyPr/>
        <a:lstStyle/>
        <a:p>
          <a:r>
            <a:rPr lang="en-GB"/>
            <a:t>Stage 1 – Grooming/Conditioning</a:t>
          </a:r>
          <a:endParaRPr lang="en-US"/>
        </a:p>
      </dgm:t>
    </dgm:pt>
    <dgm:pt modelId="{BD509A17-074B-42E1-B36C-B023A4F609ED}" type="parTrans" cxnId="{5B502C90-B18D-4FA4-AD98-29F7BCD20E50}">
      <dgm:prSet/>
      <dgm:spPr/>
      <dgm:t>
        <a:bodyPr/>
        <a:lstStyle/>
        <a:p>
          <a:endParaRPr lang="en-US"/>
        </a:p>
      </dgm:t>
    </dgm:pt>
    <dgm:pt modelId="{72C13736-2BB6-428F-9D9A-26BBAFB99C63}" type="sibTrans" cxnId="{5B502C90-B18D-4FA4-AD98-29F7BCD20E50}">
      <dgm:prSet phldrT="1" phldr="0"/>
      <dgm:spPr/>
      <dgm:t>
        <a:bodyPr/>
        <a:lstStyle/>
        <a:p>
          <a:r>
            <a:rPr lang="en-US"/>
            <a:t>1</a:t>
          </a:r>
        </a:p>
      </dgm:t>
    </dgm:pt>
    <dgm:pt modelId="{65DAE244-7B44-4AD1-A52B-6DE995E257C1}">
      <dgm:prSet/>
      <dgm:spPr/>
      <dgm:t>
        <a:bodyPr/>
        <a:lstStyle/>
        <a:p>
          <a:r>
            <a:rPr lang="en-GB"/>
            <a:t>Stage 2 – Normalisation</a:t>
          </a:r>
          <a:endParaRPr lang="en-US"/>
        </a:p>
      </dgm:t>
    </dgm:pt>
    <dgm:pt modelId="{EBC2E736-797B-468B-A9FD-7D97BBE6AE27}" type="parTrans" cxnId="{31BDC6D4-9026-4CF7-9B60-182DBE58E1C4}">
      <dgm:prSet/>
      <dgm:spPr/>
      <dgm:t>
        <a:bodyPr/>
        <a:lstStyle/>
        <a:p>
          <a:endParaRPr lang="en-US"/>
        </a:p>
      </dgm:t>
    </dgm:pt>
    <dgm:pt modelId="{D3B71729-BDEF-4E41-BC9B-5AA4B57BC18E}" type="sibTrans" cxnId="{31BDC6D4-9026-4CF7-9B60-182DBE58E1C4}">
      <dgm:prSet phldrT="2" phldr="0"/>
      <dgm:spPr/>
      <dgm:t>
        <a:bodyPr/>
        <a:lstStyle/>
        <a:p>
          <a:r>
            <a:rPr lang="en-US"/>
            <a:t>2</a:t>
          </a:r>
        </a:p>
      </dgm:t>
    </dgm:pt>
    <dgm:pt modelId="{1F72B650-592E-42B5-9B6A-0895A78E3BA1}">
      <dgm:prSet/>
      <dgm:spPr/>
      <dgm:t>
        <a:bodyPr/>
        <a:lstStyle/>
        <a:p>
          <a:r>
            <a:rPr lang="en-GB" dirty="0"/>
            <a:t>Stage 3 - Entrapment</a:t>
          </a:r>
          <a:endParaRPr lang="en-US" dirty="0"/>
        </a:p>
      </dgm:t>
    </dgm:pt>
    <dgm:pt modelId="{BD3B32B6-65F8-4EE8-A73D-3E232D7E357A}" type="parTrans" cxnId="{6F5768E0-F7C3-4C32-9432-BF8E60FE9F4D}">
      <dgm:prSet/>
      <dgm:spPr/>
      <dgm:t>
        <a:bodyPr/>
        <a:lstStyle/>
        <a:p>
          <a:endParaRPr lang="en-US"/>
        </a:p>
      </dgm:t>
    </dgm:pt>
    <dgm:pt modelId="{D3B5AA1B-1E71-4762-B386-EE4F49F33A34}" type="sibTrans" cxnId="{6F5768E0-F7C3-4C32-9432-BF8E60FE9F4D}">
      <dgm:prSet phldrT="3" phldr="0"/>
      <dgm:spPr/>
      <dgm:t>
        <a:bodyPr/>
        <a:lstStyle/>
        <a:p>
          <a:r>
            <a:rPr lang="en-US"/>
            <a:t>3</a:t>
          </a:r>
        </a:p>
      </dgm:t>
    </dgm:pt>
    <dgm:pt modelId="{D2EFA3FC-CEF7-4186-B2E4-23EF2A6F281F}" type="pres">
      <dgm:prSet presAssocID="{765C28DE-3834-40F2-AE21-3DC5D502D75D}" presName="Name0" presStyleCnt="0">
        <dgm:presLayoutVars>
          <dgm:animLvl val="lvl"/>
          <dgm:resizeHandles val="exact"/>
        </dgm:presLayoutVars>
      </dgm:prSet>
      <dgm:spPr/>
    </dgm:pt>
    <dgm:pt modelId="{31F44469-B398-4C4A-8C45-800A5EE40D0E}" type="pres">
      <dgm:prSet presAssocID="{F8F055DC-12BF-4375-B604-89498B1B5AFA}" presName="compositeNode" presStyleCnt="0">
        <dgm:presLayoutVars>
          <dgm:bulletEnabled val="1"/>
        </dgm:presLayoutVars>
      </dgm:prSet>
      <dgm:spPr/>
    </dgm:pt>
    <dgm:pt modelId="{04A4F50F-CEE2-4A11-8AEE-844388C3EC48}" type="pres">
      <dgm:prSet presAssocID="{F8F055DC-12BF-4375-B604-89498B1B5AFA}" presName="bgRect" presStyleLbl="bgAccFollowNode1" presStyleIdx="0" presStyleCnt="3"/>
      <dgm:spPr/>
    </dgm:pt>
    <dgm:pt modelId="{1537A5A2-002D-4A55-BDD3-434CB9849D1B}" type="pres">
      <dgm:prSet presAssocID="{72C13736-2BB6-428F-9D9A-26BBAFB99C63}" presName="sibTransNodeCircle" presStyleLbl="alignNode1" presStyleIdx="0" presStyleCnt="6">
        <dgm:presLayoutVars>
          <dgm:chMax val="0"/>
          <dgm:bulletEnabled/>
        </dgm:presLayoutVars>
      </dgm:prSet>
      <dgm:spPr/>
    </dgm:pt>
    <dgm:pt modelId="{0CC91217-034F-4295-B043-9E606A340B61}" type="pres">
      <dgm:prSet presAssocID="{F8F055DC-12BF-4375-B604-89498B1B5AFA}" presName="bottomLine" presStyleLbl="alignNode1" presStyleIdx="1" presStyleCnt="6">
        <dgm:presLayoutVars/>
      </dgm:prSet>
      <dgm:spPr/>
    </dgm:pt>
    <dgm:pt modelId="{7E59046C-446F-405D-8E59-C6DB31F6D4C7}" type="pres">
      <dgm:prSet presAssocID="{F8F055DC-12BF-4375-B604-89498B1B5AFA}" presName="nodeText" presStyleLbl="bgAccFollowNode1" presStyleIdx="0" presStyleCnt="3">
        <dgm:presLayoutVars>
          <dgm:bulletEnabled val="1"/>
        </dgm:presLayoutVars>
      </dgm:prSet>
      <dgm:spPr/>
    </dgm:pt>
    <dgm:pt modelId="{4F12B566-40FE-4060-B359-3680E7D14587}" type="pres">
      <dgm:prSet presAssocID="{72C13736-2BB6-428F-9D9A-26BBAFB99C63}" presName="sibTrans" presStyleCnt="0"/>
      <dgm:spPr/>
    </dgm:pt>
    <dgm:pt modelId="{832E3BC4-CC6C-483B-855C-9D4A69674B1F}" type="pres">
      <dgm:prSet presAssocID="{65DAE244-7B44-4AD1-A52B-6DE995E257C1}" presName="compositeNode" presStyleCnt="0">
        <dgm:presLayoutVars>
          <dgm:bulletEnabled val="1"/>
        </dgm:presLayoutVars>
      </dgm:prSet>
      <dgm:spPr/>
    </dgm:pt>
    <dgm:pt modelId="{8C07CF20-9629-4EFD-AAC9-1DA34EB1AD2F}" type="pres">
      <dgm:prSet presAssocID="{65DAE244-7B44-4AD1-A52B-6DE995E257C1}" presName="bgRect" presStyleLbl="bgAccFollowNode1" presStyleIdx="1" presStyleCnt="3"/>
      <dgm:spPr/>
    </dgm:pt>
    <dgm:pt modelId="{C85CC78C-184B-4661-BB12-879ED9EC045D}" type="pres">
      <dgm:prSet presAssocID="{D3B71729-BDEF-4E41-BC9B-5AA4B57BC18E}" presName="sibTransNodeCircle" presStyleLbl="alignNode1" presStyleIdx="2" presStyleCnt="6">
        <dgm:presLayoutVars>
          <dgm:chMax val="0"/>
          <dgm:bulletEnabled/>
        </dgm:presLayoutVars>
      </dgm:prSet>
      <dgm:spPr/>
    </dgm:pt>
    <dgm:pt modelId="{AACA69D1-DA10-4095-B6D1-21DCA217063F}" type="pres">
      <dgm:prSet presAssocID="{65DAE244-7B44-4AD1-A52B-6DE995E257C1}" presName="bottomLine" presStyleLbl="alignNode1" presStyleIdx="3" presStyleCnt="6">
        <dgm:presLayoutVars/>
      </dgm:prSet>
      <dgm:spPr/>
    </dgm:pt>
    <dgm:pt modelId="{07A12AAF-9E15-4BE7-A51B-26D6E5133A23}" type="pres">
      <dgm:prSet presAssocID="{65DAE244-7B44-4AD1-A52B-6DE995E257C1}" presName="nodeText" presStyleLbl="bgAccFollowNode1" presStyleIdx="1" presStyleCnt="3">
        <dgm:presLayoutVars>
          <dgm:bulletEnabled val="1"/>
        </dgm:presLayoutVars>
      </dgm:prSet>
      <dgm:spPr/>
    </dgm:pt>
    <dgm:pt modelId="{120F9FBD-A647-43FF-8B0A-A123CC5E8222}" type="pres">
      <dgm:prSet presAssocID="{D3B71729-BDEF-4E41-BC9B-5AA4B57BC18E}" presName="sibTrans" presStyleCnt="0"/>
      <dgm:spPr/>
    </dgm:pt>
    <dgm:pt modelId="{ED8503D7-D06A-4336-96D8-381241906938}" type="pres">
      <dgm:prSet presAssocID="{1F72B650-592E-42B5-9B6A-0895A78E3BA1}" presName="compositeNode" presStyleCnt="0">
        <dgm:presLayoutVars>
          <dgm:bulletEnabled val="1"/>
        </dgm:presLayoutVars>
      </dgm:prSet>
      <dgm:spPr/>
    </dgm:pt>
    <dgm:pt modelId="{CF0BCB29-C541-4D54-86D6-BD2A75A947CD}" type="pres">
      <dgm:prSet presAssocID="{1F72B650-592E-42B5-9B6A-0895A78E3BA1}" presName="bgRect" presStyleLbl="bgAccFollowNode1" presStyleIdx="2" presStyleCnt="3"/>
      <dgm:spPr/>
    </dgm:pt>
    <dgm:pt modelId="{B866A0BD-F770-4F58-B8B0-31C2FC08C731}" type="pres">
      <dgm:prSet presAssocID="{D3B5AA1B-1E71-4762-B386-EE4F49F33A34}" presName="sibTransNodeCircle" presStyleLbl="alignNode1" presStyleIdx="4" presStyleCnt="6">
        <dgm:presLayoutVars>
          <dgm:chMax val="0"/>
          <dgm:bulletEnabled/>
        </dgm:presLayoutVars>
      </dgm:prSet>
      <dgm:spPr/>
    </dgm:pt>
    <dgm:pt modelId="{3253458B-C2A8-4000-AA8E-B9D75F920D40}" type="pres">
      <dgm:prSet presAssocID="{1F72B650-592E-42B5-9B6A-0895A78E3BA1}" presName="bottomLine" presStyleLbl="alignNode1" presStyleIdx="5" presStyleCnt="6">
        <dgm:presLayoutVars/>
      </dgm:prSet>
      <dgm:spPr/>
    </dgm:pt>
    <dgm:pt modelId="{5A3AEB8A-4A94-42DA-BD49-5ED4263061DD}" type="pres">
      <dgm:prSet presAssocID="{1F72B650-592E-42B5-9B6A-0895A78E3BA1}" presName="nodeText" presStyleLbl="bgAccFollowNode1" presStyleIdx="2" presStyleCnt="3">
        <dgm:presLayoutVars>
          <dgm:bulletEnabled val="1"/>
        </dgm:presLayoutVars>
      </dgm:prSet>
      <dgm:spPr/>
    </dgm:pt>
  </dgm:ptLst>
  <dgm:cxnLst>
    <dgm:cxn modelId="{6C9A8F05-4323-4057-BD18-C15411CEA278}" type="presOf" srcId="{1F72B650-592E-42B5-9B6A-0895A78E3BA1}" destId="{CF0BCB29-C541-4D54-86D6-BD2A75A947CD}" srcOrd="0" destOrd="0" presId="urn:microsoft.com/office/officeart/2016/7/layout/BasicLinearProcessNumbered"/>
    <dgm:cxn modelId="{AFAF6E17-4A75-46C7-B8C3-FAB1B9EBF623}" type="presOf" srcId="{765C28DE-3834-40F2-AE21-3DC5D502D75D}" destId="{D2EFA3FC-CEF7-4186-B2E4-23EF2A6F281F}" srcOrd="0" destOrd="0" presId="urn:microsoft.com/office/officeart/2016/7/layout/BasicLinearProcessNumbered"/>
    <dgm:cxn modelId="{B376B919-C9DE-4C6C-8A48-1B62A7F9027C}" type="presOf" srcId="{F8F055DC-12BF-4375-B604-89498B1B5AFA}" destId="{04A4F50F-CEE2-4A11-8AEE-844388C3EC48}" srcOrd="0" destOrd="0" presId="urn:microsoft.com/office/officeart/2016/7/layout/BasicLinearProcessNumbered"/>
    <dgm:cxn modelId="{98EB881F-859A-4E6C-AF53-F908D7F96CEE}" type="presOf" srcId="{65DAE244-7B44-4AD1-A52B-6DE995E257C1}" destId="{07A12AAF-9E15-4BE7-A51B-26D6E5133A23}" srcOrd="1" destOrd="0" presId="urn:microsoft.com/office/officeart/2016/7/layout/BasicLinearProcessNumbered"/>
    <dgm:cxn modelId="{5C1F2F7C-FC76-4551-9873-EE2C8DFCEEAC}" type="presOf" srcId="{65DAE244-7B44-4AD1-A52B-6DE995E257C1}" destId="{8C07CF20-9629-4EFD-AAC9-1DA34EB1AD2F}" srcOrd="0" destOrd="0" presId="urn:microsoft.com/office/officeart/2016/7/layout/BasicLinearProcessNumbered"/>
    <dgm:cxn modelId="{5B502C90-B18D-4FA4-AD98-29F7BCD20E50}" srcId="{765C28DE-3834-40F2-AE21-3DC5D502D75D}" destId="{F8F055DC-12BF-4375-B604-89498B1B5AFA}" srcOrd="0" destOrd="0" parTransId="{BD509A17-074B-42E1-B36C-B023A4F609ED}" sibTransId="{72C13736-2BB6-428F-9D9A-26BBAFB99C63}"/>
    <dgm:cxn modelId="{56BE3AC1-B3B7-48B7-8977-D1A79666E172}" type="presOf" srcId="{72C13736-2BB6-428F-9D9A-26BBAFB99C63}" destId="{1537A5A2-002D-4A55-BDD3-434CB9849D1B}" srcOrd="0" destOrd="0" presId="urn:microsoft.com/office/officeart/2016/7/layout/BasicLinearProcessNumbered"/>
    <dgm:cxn modelId="{2B5735C2-1B7D-486C-93CA-C2895B7BF2F7}" type="presOf" srcId="{D3B71729-BDEF-4E41-BC9B-5AA4B57BC18E}" destId="{C85CC78C-184B-4661-BB12-879ED9EC045D}" srcOrd="0" destOrd="0" presId="urn:microsoft.com/office/officeart/2016/7/layout/BasicLinearProcessNumbered"/>
    <dgm:cxn modelId="{917F50C2-F98A-49C8-A869-17B74B5C6915}" type="presOf" srcId="{F8F055DC-12BF-4375-B604-89498B1B5AFA}" destId="{7E59046C-446F-405D-8E59-C6DB31F6D4C7}" srcOrd="1" destOrd="0" presId="urn:microsoft.com/office/officeart/2016/7/layout/BasicLinearProcessNumbered"/>
    <dgm:cxn modelId="{AC025CD1-6617-4519-A892-F8970388DD6F}" type="presOf" srcId="{1F72B650-592E-42B5-9B6A-0895A78E3BA1}" destId="{5A3AEB8A-4A94-42DA-BD49-5ED4263061DD}" srcOrd="1" destOrd="0" presId="urn:microsoft.com/office/officeart/2016/7/layout/BasicLinearProcessNumbered"/>
    <dgm:cxn modelId="{31BDC6D4-9026-4CF7-9B60-182DBE58E1C4}" srcId="{765C28DE-3834-40F2-AE21-3DC5D502D75D}" destId="{65DAE244-7B44-4AD1-A52B-6DE995E257C1}" srcOrd="1" destOrd="0" parTransId="{EBC2E736-797B-468B-A9FD-7D97BBE6AE27}" sibTransId="{D3B71729-BDEF-4E41-BC9B-5AA4B57BC18E}"/>
    <dgm:cxn modelId="{6F5768E0-F7C3-4C32-9432-BF8E60FE9F4D}" srcId="{765C28DE-3834-40F2-AE21-3DC5D502D75D}" destId="{1F72B650-592E-42B5-9B6A-0895A78E3BA1}" srcOrd="2" destOrd="0" parTransId="{BD3B32B6-65F8-4EE8-A73D-3E232D7E357A}" sibTransId="{D3B5AA1B-1E71-4762-B386-EE4F49F33A34}"/>
    <dgm:cxn modelId="{6AA577FA-87AF-4A66-9D8E-A452203880A5}" type="presOf" srcId="{D3B5AA1B-1E71-4762-B386-EE4F49F33A34}" destId="{B866A0BD-F770-4F58-B8B0-31C2FC08C731}" srcOrd="0" destOrd="0" presId="urn:microsoft.com/office/officeart/2016/7/layout/BasicLinearProcessNumbered"/>
    <dgm:cxn modelId="{0AD7592A-344D-41A0-AB48-8D6B240FCF03}" type="presParOf" srcId="{D2EFA3FC-CEF7-4186-B2E4-23EF2A6F281F}" destId="{31F44469-B398-4C4A-8C45-800A5EE40D0E}" srcOrd="0" destOrd="0" presId="urn:microsoft.com/office/officeart/2016/7/layout/BasicLinearProcessNumbered"/>
    <dgm:cxn modelId="{B1925E16-8247-423B-9187-FD9685E8435A}" type="presParOf" srcId="{31F44469-B398-4C4A-8C45-800A5EE40D0E}" destId="{04A4F50F-CEE2-4A11-8AEE-844388C3EC48}" srcOrd="0" destOrd="0" presId="urn:microsoft.com/office/officeart/2016/7/layout/BasicLinearProcessNumbered"/>
    <dgm:cxn modelId="{8E6CF804-95B9-4B12-B3B4-1DE4477129D7}" type="presParOf" srcId="{31F44469-B398-4C4A-8C45-800A5EE40D0E}" destId="{1537A5A2-002D-4A55-BDD3-434CB9849D1B}" srcOrd="1" destOrd="0" presId="urn:microsoft.com/office/officeart/2016/7/layout/BasicLinearProcessNumbered"/>
    <dgm:cxn modelId="{90EE2704-CB44-4EE5-A1CF-4FB1125539B9}" type="presParOf" srcId="{31F44469-B398-4C4A-8C45-800A5EE40D0E}" destId="{0CC91217-034F-4295-B043-9E606A340B61}" srcOrd="2" destOrd="0" presId="urn:microsoft.com/office/officeart/2016/7/layout/BasicLinearProcessNumbered"/>
    <dgm:cxn modelId="{E061AD7F-EE0C-4CF6-AD1F-EBEC48215CFA}" type="presParOf" srcId="{31F44469-B398-4C4A-8C45-800A5EE40D0E}" destId="{7E59046C-446F-405D-8E59-C6DB31F6D4C7}" srcOrd="3" destOrd="0" presId="urn:microsoft.com/office/officeart/2016/7/layout/BasicLinearProcessNumbered"/>
    <dgm:cxn modelId="{06E45C0F-B34B-4A77-A2B7-91652E032A4F}" type="presParOf" srcId="{D2EFA3FC-CEF7-4186-B2E4-23EF2A6F281F}" destId="{4F12B566-40FE-4060-B359-3680E7D14587}" srcOrd="1" destOrd="0" presId="urn:microsoft.com/office/officeart/2016/7/layout/BasicLinearProcessNumbered"/>
    <dgm:cxn modelId="{4679D888-EEAF-4169-AAC3-B9DA5ED10E2D}" type="presParOf" srcId="{D2EFA3FC-CEF7-4186-B2E4-23EF2A6F281F}" destId="{832E3BC4-CC6C-483B-855C-9D4A69674B1F}" srcOrd="2" destOrd="0" presId="urn:microsoft.com/office/officeart/2016/7/layout/BasicLinearProcessNumbered"/>
    <dgm:cxn modelId="{D88F5CEF-E0A3-427A-AFFF-17BC0E98F1CD}" type="presParOf" srcId="{832E3BC4-CC6C-483B-855C-9D4A69674B1F}" destId="{8C07CF20-9629-4EFD-AAC9-1DA34EB1AD2F}" srcOrd="0" destOrd="0" presId="urn:microsoft.com/office/officeart/2016/7/layout/BasicLinearProcessNumbered"/>
    <dgm:cxn modelId="{7740253C-9B53-4D60-B32B-D0D36446AE04}" type="presParOf" srcId="{832E3BC4-CC6C-483B-855C-9D4A69674B1F}" destId="{C85CC78C-184B-4661-BB12-879ED9EC045D}" srcOrd="1" destOrd="0" presId="urn:microsoft.com/office/officeart/2016/7/layout/BasicLinearProcessNumbered"/>
    <dgm:cxn modelId="{8A1E65B3-B666-4776-B508-8455C4CE9337}" type="presParOf" srcId="{832E3BC4-CC6C-483B-855C-9D4A69674B1F}" destId="{AACA69D1-DA10-4095-B6D1-21DCA217063F}" srcOrd="2" destOrd="0" presId="urn:microsoft.com/office/officeart/2016/7/layout/BasicLinearProcessNumbered"/>
    <dgm:cxn modelId="{DC619BDF-6CEF-4389-B95B-31C9A3C121B7}" type="presParOf" srcId="{832E3BC4-CC6C-483B-855C-9D4A69674B1F}" destId="{07A12AAF-9E15-4BE7-A51B-26D6E5133A23}" srcOrd="3" destOrd="0" presId="urn:microsoft.com/office/officeart/2016/7/layout/BasicLinearProcessNumbered"/>
    <dgm:cxn modelId="{B85A2259-B465-4535-860C-4EAC26834C1F}" type="presParOf" srcId="{D2EFA3FC-CEF7-4186-B2E4-23EF2A6F281F}" destId="{120F9FBD-A647-43FF-8B0A-A123CC5E8222}" srcOrd="3" destOrd="0" presId="urn:microsoft.com/office/officeart/2016/7/layout/BasicLinearProcessNumbered"/>
    <dgm:cxn modelId="{3EFCE458-EAC2-471E-9E34-82E3F99620EB}" type="presParOf" srcId="{D2EFA3FC-CEF7-4186-B2E4-23EF2A6F281F}" destId="{ED8503D7-D06A-4336-96D8-381241906938}" srcOrd="4" destOrd="0" presId="urn:microsoft.com/office/officeart/2016/7/layout/BasicLinearProcessNumbered"/>
    <dgm:cxn modelId="{172C9BAF-4920-41AA-AC54-07E3EF8AF129}" type="presParOf" srcId="{ED8503D7-D06A-4336-96D8-381241906938}" destId="{CF0BCB29-C541-4D54-86D6-BD2A75A947CD}" srcOrd="0" destOrd="0" presId="urn:microsoft.com/office/officeart/2016/7/layout/BasicLinearProcessNumbered"/>
    <dgm:cxn modelId="{397959E3-ED35-423B-94CB-BA78C8A2FEDE}" type="presParOf" srcId="{ED8503D7-D06A-4336-96D8-381241906938}" destId="{B866A0BD-F770-4F58-B8B0-31C2FC08C731}" srcOrd="1" destOrd="0" presId="urn:microsoft.com/office/officeart/2016/7/layout/BasicLinearProcessNumbered"/>
    <dgm:cxn modelId="{C10B0FDD-B920-4092-A8E0-91CF475CAC7B}" type="presParOf" srcId="{ED8503D7-D06A-4336-96D8-381241906938}" destId="{3253458B-C2A8-4000-AA8E-B9D75F920D40}" srcOrd="2" destOrd="0" presId="urn:microsoft.com/office/officeart/2016/7/layout/BasicLinearProcessNumbered"/>
    <dgm:cxn modelId="{4A1B251B-C509-40EF-90F9-C59B4C310A45}" type="presParOf" srcId="{ED8503D7-D06A-4336-96D8-381241906938}" destId="{5A3AEB8A-4A94-42DA-BD49-5ED4263061DD}"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0459B67-0535-40B4-8806-68D66A42970E}"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61542F1B-ECB1-4C8B-9E34-968A257B339B}">
      <dgm:prSet/>
      <dgm:spPr/>
      <dgm:t>
        <a:bodyPr/>
        <a:lstStyle/>
        <a:p>
          <a:r>
            <a:rPr lang="en-GB"/>
            <a:t>There were 49,557 offences of coercive control recorded by the police in England and Wales in the year ending March 2025. This is an increase from 45,310 in the year ending March 2024 (ONS, 2025a).  </a:t>
          </a:r>
          <a:endParaRPr lang="en-US"/>
        </a:p>
      </dgm:t>
    </dgm:pt>
    <dgm:pt modelId="{9157AEF9-45ED-4A24-8C32-71EA4D14E9DC}" type="parTrans" cxnId="{571FEE0C-D7A4-41A9-8001-4DFDDB28D3B8}">
      <dgm:prSet/>
      <dgm:spPr/>
      <dgm:t>
        <a:bodyPr/>
        <a:lstStyle/>
        <a:p>
          <a:endParaRPr lang="en-US"/>
        </a:p>
      </dgm:t>
    </dgm:pt>
    <dgm:pt modelId="{350FEA1A-1DB1-491E-ABEF-FA9AEEAA812C}" type="sibTrans" cxnId="{571FEE0C-D7A4-41A9-8001-4DFDDB28D3B8}">
      <dgm:prSet/>
      <dgm:spPr/>
      <dgm:t>
        <a:bodyPr/>
        <a:lstStyle/>
        <a:p>
          <a:endParaRPr lang="en-US"/>
        </a:p>
      </dgm:t>
    </dgm:pt>
    <dgm:pt modelId="{1C451B17-81A4-4F93-B4E3-BC91F066F5D8}">
      <dgm:prSet/>
      <dgm:spPr/>
      <dgm:t>
        <a:bodyPr/>
        <a:lstStyle/>
        <a:p>
          <a:r>
            <a:rPr lang="en-GB"/>
            <a:t>There were 1,299 defendant proceedings and 853 offenders convicted of controlling or coercive behaviour in the year ending December 2024 in England and Wales (ONS, 2025b).  </a:t>
          </a:r>
          <a:endParaRPr lang="en-US"/>
        </a:p>
      </dgm:t>
    </dgm:pt>
    <dgm:pt modelId="{22772E7C-68F7-41F0-8C9F-EC71A529B880}" type="parTrans" cxnId="{CB0D01D9-4B3B-43FA-BFE7-493CCBC934DD}">
      <dgm:prSet/>
      <dgm:spPr/>
      <dgm:t>
        <a:bodyPr/>
        <a:lstStyle/>
        <a:p>
          <a:endParaRPr lang="en-US"/>
        </a:p>
      </dgm:t>
    </dgm:pt>
    <dgm:pt modelId="{CCD62CBD-784F-4692-B3CB-2AAF5F4864AB}" type="sibTrans" cxnId="{CB0D01D9-4B3B-43FA-BFE7-493CCBC934DD}">
      <dgm:prSet/>
      <dgm:spPr/>
      <dgm:t>
        <a:bodyPr/>
        <a:lstStyle/>
        <a:p>
          <a:endParaRPr lang="en-US"/>
        </a:p>
      </dgm:t>
    </dgm:pt>
    <dgm:pt modelId="{250A415C-0930-4606-A68A-8DACB8D84CBD}">
      <dgm:prSet/>
      <dgm:spPr/>
      <dgm:t>
        <a:bodyPr/>
        <a:lstStyle/>
        <a:p>
          <a:r>
            <a:rPr lang="en-GB"/>
            <a:t>Almost all those convicted for controlling or coercive behaviour in England and Wales in the year ending December 2024 were male – 832 out of 853. Although the ONS publication does not give the sex of the victims, we know from other research (as below) that the majority of victims are likely to be women (ONS, 2025b).    </a:t>
          </a:r>
          <a:endParaRPr lang="en-US"/>
        </a:p>
      </dgm:t>
    </dgm:pt>
    <dgm:pt modelId="{B1B810FF-B862-4B4B-8D67-4B2FC74D53A9}" type="parTrans" cxnId="{EFA2C73C-CA10-49CE-8AB0-864CA7D0EBFC}">
      <dgm:prSet/>
      <dgm:spPr/>
      <dgm:t>
        <a:bodyPr/>
        <a:lstStyle/>
        <a:p>
          <a:endParaRPr lang="en-US"/>
        </a:p>
      </dgm:t>
    </dgm:pt>
    <dgm:pt modelId="{7EF420EA-5E6F-4E76-8E16-580DC46456A3}" type="sibTrans" cxnId="{EFA2C73C-CA10-49CE-8AB0-864CA7D0EBFC}">
      <dgm:prSet/>
      <dgm:spPr/>
      <dgm:t>
        <a:bodyPr/>
        <a:lstStyle/>
        <a:p>
          <a:endParaRPr lang="en-US"/>
        </a:p>
      </dgm:t>
    </dgm:pt>
    <dgm:pt modelId="{CF75EB29-27AB-42D8-B10B-D6A83512E295}" type="pres">
      <dgm:prSet presAssocID="{90459B67-0535-40B4-8806-68D66A42970E}" presName="vert0" presStyleCnt="0">
        <dgm:presLayoutVars>
          <dgm:dir/>
          <dgm:animOne val="branch"/>
          <dgm:animLvl val="lvl"/>
        </dgm:presLayoutVars>
      </dgm:prSet>
      <dgm:spPr/>
    </dgm:pt>
    <dgm:pt modelId="{C206DC72-DB4F-4FF7-B86F-147C3376D269}" type="pres">
      <dgm:prSet presAssocID="{61542F1B-ECB1-4C8B-9E34-968A257B339B}" presName="thickLine" presStyleLbl="alignNode1" presStyleIdx="0" presStyleCnt="3"/>
      <dgm:spPr/>
    </dgm:pt>
    <dgm:pt modelId="{36D3AEE5-D3BD-4F43-AC8F-6A7E6B0B165A}" type="pres">
      <dgm:prSet presAssocID="{61542F1B-ECB1-4C8B-9E34-968A257B339B}" presName="horz1" presStyleCnt="0"/>
      <dgm:spPr/>
    </dgm:pt>
    <dgm:pt modelId="{FDDBE092-583C-4A03-906E-71336B5F4E28}" type="pres">
      <dgm:prSet presAssocID="{61542F1B-ECB1-4C8B-9E34-968A257B339B}" presName="tx1" presStyleLbl="revTx" presStyleIdx="0" presStyleCnt="3"/>
      <dgm:spPr/>
    </dgm:pt>
    <dgm:pt modelId="{3ED72E68-7B45-4723-9986-A74BA03BBA8E}" type="pres">
      <dgm:prSet presAssocID="{61542F1B-ECB1-4C8B-9E34-968A257B339B}" presName="vert1" presStyleCnt="0"/>
      <dgm:spPr/>
    </dgm:pt>
    <dgm:pt modelId="{499B8ACD-ABE3-45DE-A653-65912CC807C0}" type="pres">
      <dgm:prSet presAssocID="{1C451B17-81A4-4F93-B4E3-BC91F066F5D8}" presName="thickLine" presStyleLbl="alignNode1" presStyleIdx="1" presStyleCnt="3"/>
      <dgm:spPr/>
    </dgm:pt>
    <dgm:pt modelId="{1BE1DB9C-F50D-45D2-8F97-B0F4136F5C5D}" type="pres">
      <dgm:prSet presAssocID="{1C451B17-81A4-4F93-B4E3-BC91F066F5D8}" presName="horz1" presStyleCnt="0"/>
      <dgm:spPr/>
    </dgm:pt>
    <dgm:pt modelId="{7FD388CF-CE57-4B02-B8BE-5B6DE8AFD6EB}" type="pres">
      <dgm:prSet presAssocID="{1C451B17-81A4-4F93-B4E3-BC91F066F5D8}" presName="tx1" presStyleLbl="revTx" presStyleIdx="1" presStyleCnt="3"/>
      <dgm:spPr/>
    </dgm:pt>
    <dgm:pt modelId="{670C5DB7-58D5-41B1-8AD2-BFC869643E66}" type="pres">
      <dgm:prSet presAssocID="{1C451B17-81A4-4F93-B4E3-BC91F066F5D8}" presName="vert1" presStyleCnt="0"/>
      <dgm:spPr/>
    </dgm:pt>
    <dgm:pt modelId="{6831F120-FEBB-444B-B224-10C95E54731E}" type="pres">
      <dgm:prSet presAssocID="{250A415C-0930-4606-A68A-8DACB8D84CBD}" presName="thickLine" presStyleLbl="alignNode1" presStyleIdx="2" presStyleCnt="3"/>
      <dgm:spPr/>
    </dgm:pt>
    <dgm:pt modelId="{3E8A4F78-5B3B-4FC7-B51F-D1AC274B859A}" type="pres">
      <dgm:prSet presAssocID="{250A415C-0930-4606-A68A-8DACB8D84CBD}" presName="horz1" presStyleCnt="0"/>
      <dgm:spPr/>
    </dgm:pt>
    <dgm:pt modelId="{77564896-2702-4980-980C-CA9F098A0125}" type="pres">
      <dgm:prSet presAssocID="{250A415C-0930-4606-A68A-8DACB8D84CBD}" presName="tx1" presStyleLbl="revTx" presStyleIdx="2" presStyleCnt="3"/>
      <dgm:spPr/>
    </dgm:pt>
    <dgm:pt modelId="{58830495-BE98-4B1E-9739-91E36C61CCFF}" type="pres">
      <dgm:prSet presAssocID="{250A415C-0930-4606-A68A-8DACB8D84CBD}" presName="vert1" presStyleCnt="0"/>
      <dgm:spPr/>
    </dgm:pt>
  </dgm:ptLst>
  <dgm:cxnLst>
    <dgm:cxn modelId="{571FEE0C-D7A4-41A9-8001-4DFDDB28D3B8}" srcId="{90459B67-0535-40B4-8806-68D66A42970E}" destId="{61542F1B-ECB1-4C8B-9E34-968A257B339B}" srcOrd="0" destOrd="0" parTransId="{9157AEF9-45ED-4A24-8C32-71EA4D14E9DC}" sibTransId="{350FEA1A-1DB1-491E-ABEF-FA9AEEAA812C}"/>
    <dgm:cxn modelId="{EFA2C73C-CA10-49CE-8AB0-864CA7D0EBFC}" srcId="{90459B67-0535-40B4-8806-68D66A42970E}" destId="{250A415C-0930-4606-A68A-8DACB8D84CBD}" srcOrd="2" destOrd="0" parTransId="{B1B810FF-B862-4B4B-8D67-4B2FC74D53A9}" sibTransId="{7EF420EA-5E6F-4E76-8E16-580DC46456A3}"/>
    <dgm:cxn modelId="{7C5E684B-D7D2-4533-B731-6C567CBDAB22}" type="presOf" srcId="{250A415C-0930-4606-A68A-8DACB8D84CBD}" destId="{77564896-2702-4980-980C-CA9F098A0125}" srcOrd="0" destOrd="0" presId="urn:microsoft.com/office/officeart/2008/layout/LinedList"/>
    <dgm:cxn modelId="{FEFAAA6E-EE50-406F-B08A-64CE0F8B1806}" type="presOf" srcId="{90459B67-0535-40B4-8806-68D66A42970E}" destId="{CF75EB29-27AB-42D8-B10B-D6A83512E295}" srcOrd="0" destOrd="0" presId="urn:microsoft.com/office/officeart/2008/layout/LinedList"/>
    <dgm:cxn modelId="{011DFCC7-9551-44A6-8A06-9022274FC2C2}" type="presOf" srcId="{1C451B17-81A4-4F93-B4E3-BC91F066F5D8}" destId="{7FD388CF-CE57-4B02-B8BE-5B6DE8AFD6EB}" srcOrd="0" destOrd="0" presId="urn:microsoft.com/office/officeart/2008/layout/LinedList"/>
    <dgm:cxn modelId="{CB0D01D9-4B3B-43FA-BFE7-493CCBC934DD}" srcId="{90459B67-0535-40B4-8806-68D66A42970E}" destId="{1C451B17-81A4-4F93-B4E3-BC91F066F5D8}" srcOrd="1" destOrd="0" parTransId="{22772E7C-68F7-41F0-8C9F-EC71A529B880}" sibTransId="{CCD62CBD-784F-4692-B3CB-2AAF5F4864AB}"/>
    <dgm:cxn modelId="{B7C9A4EB-DFA4-4E02-8C03-D5C02A401938}" type="presOf" srcId="{61542F1B-ECB1-4C8B-9E34-968A257B339B}" destId="{FDDBE092-583C-4A03-906E-71336B5F4E28}" srcOrd="0" destOrd="0" presId="urn:microsoft.com/office/officeart/2008/layout/LinedList"/>
    <dgm:cxn modelId="{D42D4A98-F36F-4264-8D31-170439E0D129}" type="presParOf" srcId="{CF75EB29-27AB-42D8-B10B-D6A83512E295}" destId="{C206DC72-DB4F-4FF7-B86F-147C3376D269}" srcOrd="0" destOrd="0" presId="urn:microsoft.com/office/officeart/2008/layout/LinedList"/>
    <dgm:cxn modelId="{D2C32220-0D7F-40A7-895A-CDEA964EB44E}" type="presParOf" srcId="{CF75EB29-27AB-42D8-B10B-D6A83512E295}" destId="{36D3AEE5-D3BD-4F43-AC8F-6A7E6B0B165A}" srcOrd="1" destOrd="0" presId="urn:microsoft.com/office/officeart/2008/layout/LinedList"/>
    <dgm:cxn modelId="{B2F4CF63-7FDA-4C61-A1A8-8078612BDEC8}" type="presParOf" srcId="{36D3AEE5-D3BD-4F43-AC8F-6A7E6B0B165A}" destId="{FDDBE092-583C-4A03-906E-71336B5F4E28}" srcOrd="0" destOrd="0" presId="urn:microsoft.com/office/officeart/2008/layout/LinedList"/>
    <dgm:cxn modelId="{305817EB-08EF-41EC-A51E-FA671AA37EEA}" type="presParOf" srcId="{36D3AEE5-D3BD-4F43-AC8F-6A7E6B0B165A}" destId="{3ED72E68-7B45-4723-9986-A74BA03BBA8E}" srcOrd="1" destOrd="0" presId="urn:microsoft.com/office/officeart/2008/layout/LinedList"/>
    <dgm:cxn modelId="{865C1E8B-4963-41D7-BFBB-4F9FB10137E8}" type="presParOf" srcId="{CF75EB29-27AB-42D8-B10B-D6A83512E295}" destId="{499B8ACD-ABE3-45DE-A653-65912CC807C0}" srcOrd="2" destOrd="0" presId="urn:microsoft.com/office/officeart/2008/layout/LinedList"/>
    <dgm:cxn modelId="{138AC768-2122-46D7-8145-623C4AC14FF8}" type="presParOf" srcId="{CF75EB29-27AB-42D8-B10B-D6A83512E295}" destId="{1BE1DB9C-F50D-45D2-8F97-B0F4136F5C5D}" srcOrd="3" destOrd="0" presId="urn:microsoft.com/office/officeart/2008/layout/LinedList"/>
    <dgm:cxn modelId="{11B735B7-FA1A-45EC-BD0C-C1BFAF887DC3}" type="presParOf" srcId="{1BE1DB9C-F50D-45D2-8F97-B0F4136F5C5D}" destId="{7FD388CF-CE57-4B02-B8BE-5B6DE8AFD6EB}" srcOrd="0" destOrd="0" presId="urn:microsoft.com/office/officeart/2008/layout/LinedList"/>
    <dgm:cxn modelId="{951F87E9-11F4-47A3-A907-DDA75C1AC4BC}" type="presParOf" srcId="{1BE1DB9C-F50D-45D2-8F97-B0F4136F5C5D}" destId="{670C5DB7-58D5-41B1-8AD2-BFC869643E66}" srcOrd="1" destOrd="0" presId="urn:microsoft.com/office/officeart/2008/layout/LinedList"/>
    <dgm:cxn modelId="{67CEF645-7D40-45A7-A61E-483EDA193F34}" type="presParOf" srcId="{CF75EB29-27AB-42D8-B10B-D6A83512E295}" destId="{6831F120-FEBB-444B-B224-10C95E54731E}" srcOrd="4" destOrd="0" presId="urn:microsoft.com/office/officeart/2008/layout/LinedList"/>
    <dgm:cxn modelId="{C72EEF5C-E0FA-4C66-9EA8-05DEC3404351}" type="presParOf" srcId="{CF75EB29-27AB-42D8-B10B-D6A83512E295}" destId="{3E8A4F78-5B3B-4FC7-B51F-D1AC274B859A}" srcOrd="5" destOrd="0" presId="urn:microsoft.com/office/officeart/2008/layout/LinedList"/>
    <dgm:cxn modelId="{322D4386-89D1-4027-8273-B0613AC50D1E}" type="presParOf" srcId="{3E8A4F78-5B3B-4FC7-B51F-D1AC274B859A}" destId="{77564896-2702-4980-980C-CA9F098A0125}" srcOrd="0" destOrd="0" presId="urn:microsoft.com/office/officeart/2008/layout/LinedList"/>
    <dgm:cxn modelId="{A2012910-6759-4146-9C2B-890FCF4257A6}" type="presParOf" srcId="{3E8A4F78-5B3B-4FC7-B51F-D1AC274B859A}" destId="{58830495-BE98-4B1E-9739-91E36C61CCF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037B263-5B61-4D02-B101-371EF58ADDE0}"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3D667FD2-C0D7-4154-9263-6A332CB5D822}">
      <dgm:prSet/>
      <dgm:spPr/>
      <dgm:t>
        <a:bodyPr/>
        <a:lstStyle/>
        <a:p>
          <a:r>
            <a:rPr lang="en-GB"/>
            <a:t>State the definition of coercive control as stipulated in S76 of the Serious Crime Act 2015 including statutory defences. </a:t>
          </a:r>
          <a:endParaRPr lang="en-US"/>
        </a:p>
      </dgm:t>
    </dgm:pt>
    <dgm:pt modelId="{41DE18DE-19CE-4C77-A392-A66C323083F5}" type="parTrans" cxnId="{21345BB6-0340-435F-B5A4-5B0A4D8E2C0D}">
      <dgm:prSet/>
      <dgm:spPr/>
      <dgm:t>
        <a:bodyPr/>
        <a:lstStyle/>
        <a:p>
          <a:endParaRPr lang="en-US"/>
        </a:p>
      </dgm:t>
    </dgm:pt>
    <dgm:pt modelId="{78C94B2C-D4C2-4893-B068-372C194F5615}" type="sibTrans" cxnId="{21345BB6-0340-435F-B5A4-5B0A4D8E2C0D}">
      <dgm:prSet phldrT="01" phldr="0"/>
      <dgm:spPr/>
      <dgm:t>
        <a:bodyPr/>
        <a:lstStyle/>
        <a:p>
          <a:r>
            <a:rPr lang="en-US"/>
            <a:t>01</a:t>
          </a:r>
        </a:p>
      </dgm:t>
    </dgm:pt>
    <dgm:pt modelId="{710BC337-6847-46D1-89DC-7FB738EDD326}">
      <dgm:prSet/>
      <dgm:spPr/>
      <dgm:t>
        <a:bodyPr/>
        <a:lstStyle/>
        <a:p>
          <a:r>
            <a:rPr lang="en-GB"/>
            <a:t>Explain the behaviours and major tactics of coercive control.</a:t>
          </a:r>
          <a:endParaRPr lang="en-US" dirty="0"/>
        </a:p>
      </dgm:t>
    </dgm:pt>
    <dgm:pt modelId="{C1BD42D9-8330-4387-B1B8-0D0262535D79}" type="parTrans" cxnId="{102977BB-3C76-411E-9909-8C4AAF328A68}">
      <dgm:prSet/>
      <dgm:spPr/>
      <dgm:t>
        <a:bodyPr/>
        <a:lstStyle/>
        <a:p>
          <a:endParaRPr lang="en-US"/>
        </a:p>
      </dgm:t>
    </dgm:pt>
    <dgm:pt modelId="{485FC21F-E698-4FFC-87A8-70BB292044BC}" type="sibTrans" cxnId="{102977BB-3C76-411E-9909-8C4AAF328A68}">
      <dgm:prSet phldrT="02" phldr="0"/>
      <dgm:spPr/>
      <dgm:t>
        <a:bodyPr/>
        <a:lstStyle/>
        <a:p>
          <a:r>
            <a:rPr lang="en-US"/>
            <a:t>02</a:t>
          </a:r>
        </a:p>
      </dgm:t>
    </dgm:pt>
    <dgm:pt modelId="{08C64C65-2761-492F-A692-6D2A66C326E9}">
      <dgm:prSet/>
      <dgm:spPr/>
      <dgm:t>
        <a:bodyPr/>
        <a:lstStyle/>
        <a:p>
          <a:r>
            <a:rPr lang="en-GB"/>
            <a:t>Describe the impact of coercive control on the victim.</a:t>
          </a:r>
          <a:endParaRPr lang="en-US"/>
        </a:p>
      </dgm:t>
    </dgm:pt>
    <dgm:pt modelId="{D7F62FCC-F81B-4945-99CA-094FADB77986}" type="parTrans" cxnId="{62AA951D-39E5-4611-B503-C6E05FC4F021}">
      <dgm:prSet/>
      <dgm:spPr/>
      <dgm:t>
        <a:bodyPr/>
        <a:lstStyle/>
        <a:p>
          <a:endParaRPr lang="en-US"/>
        </a:p>
      </dgm:t>
    </dgm:pt>
    <dgm:pt modelId="{DDE507C2-4767-4935-BB05-A9473ACC2463}" type="sibTrans" cxnId="{62AA951D-39E5-4611-B503-C6E05FC4F021}">
      <dgm:prSet phldrT="03" phldr="0"/>
      <dgm:spPr/>
      <dgm:t>
        <a:bodyPr/>
        <a:lstStyle/>
        <a:p>
          <a:r>
            <a:rPr lang="en-US"/>
            <a:t>03</a:t>
          </a:r>
        </a:p>
      </dgm:t>
    </dgm:pt>
    <dgm:pt modelId="{42893E56-633B-4537-A150-9ECEC965241E}" type="pres">
      <dgm:prSet presAssocID="{9037B263-5B61-4D02-B101-371EF58ADDE0}" presName="Name0" presStyleCnt="0">
        <dgm:presLayoutVars>
          <dgm:animLvl val="lvl"/>
          <dgm:resizeHandles val="exact"/>
        </dgm:presLayoutVars>
      </dgm:prSet>
      <dgm:spPr/>
    </dgm:pt>
    <dgm:pt modelId="{25F540F6-1547-4537-8B70-3EB2E296FCBE}" type="pres">
      <dgm:prSet presAssocID="{3D667FD2-C0D7-4154-9263-6A332CB5D822}" presName="compositeNode" presStyleCnt="0">
        <dgm:presLayoutVars>
          <dgm:bulletEnabled val="1"/>
        </dgm:presLayoutVars>
      </dgm:prSet>
      <dgm:spPr/>
    </dgm:pt>
    <dgm:pt modelId="{8C559A38-8E13-4057-AF82-2276726219D1}" type="pres">
      <dgm:prSet presAssocID="{3D667FD2-C0D7-4154-9263-6A332CB5D822}" presName="bgRect" presStyleLbl="alignNode1" presStyleIdx="0" presStyleCnt="3"/>
      <dgm:spPr/>
    </dgm:pt>
    <dgm:pt modelId="{AA559639-002B-4B7A-ABFA-20AFF46E30D6}" type="pres">
      <dgm:prSet presAssocID="{78C94B2C-D4C2-4893-B068-372C194F5615}" presName="sibTransNodeRect" presStyleLbl="alignNode1" presStyleIdx="0" presStyleCnt="3">
        <dgm:presLayoutVars>
          <dgm:chMax val="0"/>
          <dgm:bulletEnabled val="1"/>
        </dgm:presLayoutVars>
      </dgm:prSet>
      <dgm:spPr/>
    </dgm:pt>
    <dgm:pt modelId="{B871FBD6-598A-41E3-AD35-A202BDFE41BD}" type="pres">
      <dgm:prSet presAssocID="{3D667FD2-C0D7-4154-9263-6A332CB5D822}" presName="nodeRect" presStyleLbl="alignNode1" presStyleIdx="0" presStyleCnt="3">
        <dgm:presLayoutVars>
          <dgm:bulletEnabled val="1"/>
        </dgm:presLayoutVars>
      </dgm:prSet>
      <dgm:spPr/>
    </dgm:pt>
    <dgm:pt modelId="{CBF895B3-0ACD-4EAF-A1AB-9C526F53474E}" type="pres">
      <dgm:prSet presAssocID="{78C94B2C-D4C2-4893-B068-372C194F5615}" presName="sibTrans" presStyleCnt="0"/>
      <dgm:spPr/>
    </dgm:pt>
    <dgm:pt modelId="{B765A994-A968-4691-858E-570A8A9F0239}" type="pres">
      <dgm:prSet presAssocID="{710BC337-6847-46D1-89DC-7FB738EDD326}" presName="compositeNode" presStyleCnt="0">
        <dgm:presLayoutVars>
          <dgm:bulletEnabled val="1"/>
        </dgm:presLayoutVars>
      </dgm:prSet>
      <dgm:spPr/>
    </dgm:pt>
    <dgm:pt modelId="{68EAA6DE-9975-494F-9F92-8EED8B5893E8}" type="pres">
      <dgm:prSet presAssocID="{710BC337-6847-46D1-89DC-7FB738EDD326}" presName="bgRect" presStyleLbl="alignNode1" presStyleIdx="1" presStyleCnt="3"/>
      <dgm:spPr/>
    </dgm:pt>
    <dgm:pt modelId="{C5CF0593-012C-4AC1-8678-BADE2CF9B0B2}" type="pres">
      <dgm:prSet presAssocID="{485FC21F-E698-4FFC-87A8-70BB292044BC}" presName="sibTransNodeRect" presStyleLbl="alignNode1" presStyleIdx="1" presStyleCnt="3">
        <dgm:presLayoutVars>
          <dgm:chMax val="0"/>
          <dgm:bulletEnabled val="1"/>
        </dgm:presLayoutVars>
      </dgm:prSet>
      <dgm:spPr/>
    </dgm:pt>
    <dgm:pt modelId="{B144627E-BBEE-4CCA-9E19-377DA1F0DE15}" type="pres">
      <dgm:prSet presAssocID="{710BC337-6847-46D1-89DC-7FB738EDD326}" presName="nodeRect" presStyleLbl="alignNode1" presStyleIdx="1" presStyleCnt="3">
        <dgm:presLayoutVars>
          <dgm:bulletEnabled val="1"/>
        </dgm:presLayoutVars>
      </dgm:prSet>
      <dgm:spPr/>
    </dgm:pt>
    <dgm:pt modelId="{4EBDD20B-B2FC-476C-B2B6-5B873DD5E00A}" type="pres">
      <dgm:prSet presAssocID="{485FC21F-E698-4FFC-87A8-70BB292044BC}" presName="sibTrans" presStyleCnt="0"/>
      <dgm:spPr/>
    </dgm:pt>
    <dgm:pt modelId="{B0EB143A-C349-411F-9BA4-5B587883A517}" type="pres">
      <dgm:prSet presAssocID="{08C64C65-2761-492F-A692-6D2A66C326E9}" presName="compositeNode" presStyleCnt="0">
        <dgm:presLayoutVars>
          <dgm:bulletEnabled val="1"/>
        </dgm:presLayoutVars>
      </dgm:prSet>
      <dgm:spPr/>
    </dgm:pt>
    <dgm:pt modelId="{767522D1-C188-4F9C-B0C4-25B3E047598C}" type="pres">
      <dgm:prSet presAssocID="{08C64C65-2761-492F-A692-6D2A66C326E9}" presName="bgRect" presStyleLbl="alignNode1" presStyleIdx="2" presStyleCnt="3"/>
      <dgm:spPr/>
    </dgm:pt>
    <dgm:pt modelId="{E87BA132-0B1E-4C85-AE91-0624DE62945A}" type="pres">
      <dgm:prSet presAssocID="{DDE507C2-4767-4935-BB05-A9473ACC2463}" presName="sibTransNodeRect" presStyleLbl="alignNode1" presStyleIdx="2" presStyleCnt="3">
        <dgm:presLayoutVars>
          <dgm:chMax val="0"/>
          <dgm:bulletEnabled val="1"/>
        </dgm:presLayoutVars>
      </dgm:prSet>
      <dgm:spPr/>
    </dgm:pt>
    <dgm:pt modelId="{FFB7D9F1-F71E-4C3C-81AC-F913F94CD3F2}" type="pres">
      <dgm:prSet presAssocID="{08C64C65-2761-492F-A692-6D2A66C326E9}" presName="nodeRect" presStyleLbl="alignNode1" presStyleIdx="2" presStyleCnt="3">
        <dgm:presLayoutVars>
          <dgm:bulletEnabled val="1"/>
        </dgm:presLayoutVars>
      </dgm:prSet>
      <dgm:spPr/>
    </dgm:pt>
  </dgm:ptLst>
  <dgm:cxnLst>
    <dgm:cxn modelId="{62AA951D-39E5-4611-B503-C6E05FC4F021}" srcId="{9037B263-5B61-4D02-B101-371EF58ADDE0}" destId="{08C64C65-2761-492F-A692-6D2A66C326E9}" srcOrd="2" destOrd="0" parTransId="{D7F62FCC-F81B-4945-99CA-094FADB77986}" sibTransId="{DDE507C2-4767-4935-BB05-A9473ACC2463}"/>
    <dgm:cxn modelId="{90D1243E-88AA-4CC5-AE66-33B50B980974}" type="presOf" srcId="{710BC337-6847-46D1-89DC-7FB738EDD326}" destId="{B144627E-BBEE-4CCA-9E19-377DA1F0DE15}" srcOrd="1" destOrd="0" presId="urn:microsoft.com/office/officeart/2016/7/layout/LinearBlockProcessNumbered"/>
    <dgm:cxn modelId="{125A5A51-B896-431F-91A2-0F3DC835D5BA}" type="presOf" srcId="{DDE507C2-4767-4935-BB05-A9473ACC2463}" destId="{E87BA132-0B1E-4C85-AE91-0624DE62945A}" srcOrd="0" destOrd="0" presId="urn:microsoft.com/office/officeart/2016/7/layout/LinearBlockProcessNumbered"/>
    <dgm:cxn modelId="{04E82B7B-03D0-483A-A6FC-59C988ED8FEF}" type="presOf" srcId="{485FC21F-E698-4FFC-87A8-70BB292044BC}" destId="{C5CF0593-012C-4AC1-8678-BADE2CF9B0B2}" srcOrd="0" destOrd="0" presId="urn:microsoft.com/office/officeart/2016/7/layout/LinearBlockProcessNumbered"/>
    <dgm:cxn modelId="{12550B7C-4732-41F2-AA55-EEA13C448CDF}" type="presOf" srcId="{08C64C65-2761-492F-A692-6D2A66C326E9}" destId="{FFB7D9F1-F71E-4C3C-81AC-F913F94CD3F2}" srcOrd="1" destOrd="0" presId="urn:microsoft.com/office/officeart/2016/7/layout/LinearBlockProcessNumbered"/>
    <dgm:cxn modelId="{70571794-D7EF-4383-AC90-06DFB23D5A39}" type="presOf" srcId="{3D667FD2-C0D7-4154-9263-6A332CB5D822}" destId="{8C559A38-8E13-4057-AF82-2276726219D1}" srcOrd="0" destOrd="0" presId="urn:microsoft.com/office/officeart/2016/7/layout/LinearBlockProcessNumbered"/>
    <dgm:cxn modelId="{4FCC66AA-3C6C-409A-8C68-DF5542247B18}" type="presOf" srcId="{78C94B2C-D4C2-4893-B068-372C194F5615}" destId="{AA559639-002B-4B7A-ABFA-20AFF46E30D6}" srcOrd="0" destOrd="0" presId="urn:microsoft.com/office/officeart/2016/7/layout/LinearBlockProcessNumbered"/>
    <dgm:cxn modelId="{2FF02FB6-B629-4358-9F79-6B0A55E0374B}" type="presOf" srcId="{710BC337-6847-46D1-89DC-7FB738EDD326}" destId="{68EAA6DE-9975-494F-9F92-8EED8B5893E8}" srcOrd="0" destOrd="0" presId="urn:microsoft.com/office/officeart/2016/7/layout/LinearBlockProcessNumbered"/>
    <dgm:cxn modelId="{21345BB6-0340-435F-B5A4-5B0A4D8E2C0D}" srcId="{9037B263-5B61-4D02-B101-371EF58ADDE0}" destId="{3D667FD2-C0D7-4154-9263-6A332CB5D822}" srcOrd="0" destOrd="0" parTransId="{41DE18DE-19CE-4C77-A392-A66C323083F5}" sibTransId="{78C94B2C-D4C2-4893-B068-372C194F5615}"/>
    <dgm:cxn modelId="{D403F0BA-86AF-4F7C-A541-D870ED3970D2}" type="presOf" srcId="{08C64C65-2761-492F-A692-6D2A66C326E9}" destId="{767522D1-C188-4F9C-B0C4-25B3E047598C}" srcOrd="0" destOrd="0" presId="urn:microsoft.com/office/officeart/2016/7/layout/LinearBlockProcessNumbered"/>
    <dgm:cxn modelId="{102977BB-3C76-411E-9909-8C4AAF328A68}" srcId="{9037B263-5B61-4D02-B101-371EF58ADDE0}" destId="{710BC337-6847-46D1-89DC-7FB738EDD326}" srcOrd="1" destOrd="0" parTransId="{C1BD42D9-8330-4387-B1B8-0D0262535D79}" sibTransId="{485FC21F-E698-4FFC-87A8-70BB292044BC}"/>
    <dgm:cxn modelId="{4F260FC8-CBDE-49CB-B1CB-F754E1B334BB}" type="presOf" srcId="{3D667FD2-C0D7-4154-9263-6A332CB5D822}" destId="{B871FBD6-598A-41E3-AD35-A202BDFE41BD}" srcOrd="1" destOrd="0" presId="urn:microsoft.com/office/officeart/2016/7/layout/LinearBlockProcessNumbered"/>
    <dgm:cxn modelId="{E47F8DFB-A34A-49F8-A2B9-2F0A3F08E47C}" type="presOf" srcId="{9037B263-5B61-4D02-B101-371EF58ADDE0}" destId="{42893E56-633B-4537-A150-9ECEC965241E}" srcOrd="0" destOrd="0" presId="urn:microsoft.com/office/officeart/2016/7/layout/LinearBlockProcessNumbered"/>
    <dgm:cxn modelId="{65E78A23-FE05-492C-A4AA-C8989C8299E7}" type="presParOf" srcId="{42893E56-633B-4537-A150-9ECEC965241E}" destId="{25F540F6-1547-4537-8B70-3EB2E296FCBE}" srcOrd="0" destOrd="0" presId="urn:microsoft.com/office/officeart/2016/7/layout/LinearBlockProcessNumbered"/>
    <dgm:cxn modelId="{1514D6AF-F6C3-4BCE-AC2A-F799F5A15A1F}" type="presParOf" srcId="{25F540F6-1547-4537-8B70-3EB2E296FCBE}" destId="{8C559A38-8E13-4057-AF82-2276726219D1}" srcOrd="0" destOrd="0" presId="urn:microsoft.com/office/officeart/2016/7/layout/LinearBlockProcessNumbered"/>
    <dgm:cxn modelId="{F8462E5B-FEB7-4BF6-A1CE-A1C0D29F031B}" type="presParOf" srcId="{25F540F6-1547-4537-8B70-3EB2E296FCBE}" destId="{AA559639-002B-4B7A-ABFA-20AFF46E30D6}" srcOrd="1" destOrd="0" presId="urn:microsoft.com/office/officeart/2016/7/layout/LinearBlockProcessNumbered"/>
    <dgm:cxn modelId="{595103C9-5F57-4175-BCBB-DE2F3908C221}" type="presParOf" srcId="{25F540F6-1547-4537-8B70-3EB2E296FCBE}" destId="{B871FBD6-598A-41E3-AD35-A202BDFE41BD}" srcOrd="2" destOrd="0" presId="urn:microsoft.com/office/officeart/2016/7/layout/LinearBlockProcessNumbered"/>
    <dgm:cxn modelId="{767A6488-E1C2-4F52-A557-811BD6828078}" type="presParOf" srcId="{42893E56-633B-4537-A150-9ECEC965241E}" destId="{CBF895B3-0ACD-4EAF-A1AB-9C526F53474E}" srcOrd="1" destOrd="0" presId="urn:microsoft.com/office/officeart/2016/7/layout/LinearBlockProcessNumbered"/>
    <dgm:cxn modelId="{2715C984-6F60-43A5-9E47-B81511EFAC65}" type="presParOf" srcId="{42893E56-633B-4537-A150-9ECEC965241E}" destId="{B765A994-A968-4691-858E-570A8A9F0239}" srcOrd="2" destOrd="0" presId="urn:microsoft.com/office/officeart/2016/7/layout/LinearBlockProcessNumbered"/>
    <dgm:cxn modelId="{F339736F-1138-42D8-AB45-1509F97855B9}" type="presParOf" srcId="{B765A994-A968-4691-858E-570A8A9F0239}" destId="{68EAA6DE-9975-494F-9F92-8EED8B5893E8}" srcOrd="0" destOrd="0" presId="urn:microsoft.com/office/officeart/2016/7/layout/LinearBlockProcessNumbered"/>
    <dgm:cxn modelId="{E9A125AC-FE03-4AC5-9DA1-EDA6A8CA9BAC}" type="presParOf" srcId="{B765A994-A968-4691-858E-570A8A9F0239}" destId="{C5CF0593-012C-4AC1-8678-BADE2CF9B0B2}" srcOrd="1" destOrd="0" presId="urn:microsoft.com/office/officeart/2016/7/layout/LinearBlockProcessNumbered"/>
    <dgm:cxn modelId="{FDDFE91B-63BE-47FE-B605-40AD6496AEB3}" type="presParOf" srcId="{B765A994-A968-4691-858E-570A8A9F0239}" destId="{B144627E-BBEE-4CCA-9E19-377DA1F0DE15}" srcOrd="2" destOrd="0" presId="urn:microsoft.com/office/officeart/2016/7/layout/LinearBlockProcessNumbered"/>
    <dgm:cxn modelId="{17FA4B33-8D9F-41D4-97BE-58D030C9067A}" type="presParOf" srcId="{42893E56-633B-4537-A150-9ECEC965241E}" destId="{4EBDD20B-B2FC-476C-B2B6-5B873DD5E00A}" srcOrd="3" destOrd="0" presId="urn:microsoft.com/office/officeart/2016/7/layout/LinearBlockProcessNumbered"/>
    <dgm:cxn modelId="{961F785D-88C3-4169-A919-D4474C636AE3}" type="presParOf" srcId="{42893E56-633B-4537-A150-9ECEC965241E}" destId="{B0EB143A-C349-411F-9BA4-5B587883A517}" srcOrd="4" destOrd="0" presId="urn:microsoft.com/office/officeart/2016/7/layout/LinearBlockProcessNumbered"/>
    <dgm:cxn modelId="{43876247-C7B0-432C-A877-F08DC8B0A06B}" type="presParOf" srcId="{B0EB143A-C349-411F-9BA4-5B587883A517}" destId="{767522D1-C188-4F9C-B0C4-25B3E047598C}" srcOrd="0" destOrd="0" presId="urn:microsoft.com/office/officeart/2016/7/layout/LinearBlockProcessNumbered"/>
    <dgm:cxn modelId="{9CEFCD14-0731-4E05-86DB-1D787E78F4D9}" type="presParOf" srcId="{B0EB143A-C349-411F-9BA4-5B587883A517}" destId="{E87BA132-0B1E-4C85-AE91-0624DE62945A}" srcOrd="1" destOrd="0" presId="urn:microsoft.com/office/officeart/2016/7/layout/LinearBlockProcessNumbered"/>
    <dgm:cxn modelId="{92337649-8746-4234-BBCA-55E7CB4F65A1}" type="presParOf" srcId="{B0EB143A-C349-411F-9BA4-5B587883A517}" destId="{FFB7D9F1-F71E-4C3C-81AC-F913F94CD3F2}"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EB9B92-042C-4B80-A220-7242821A4303}">
      <dsp:nvSpPr>
        <dsp:cNvPr id="0" name=""/>
        <dsp:cNvSpPr/>
      </dsp:nvSpPr>
      <dsp:spPr>
        <a:xfrm>
          <a:off x="1756023" y="925200"/>
          <a:ext cx="1400710" cy="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3A6E7E2-54E9-4CF6-B632-E6766187DAD2}">
      <dsp:nvSpPr>
        <dsp:cNvPr id="0" name=""/>
        <dsp:cNvSpPr/>
      </dsp:nvSpPr>
      <dsp:spPr>
        <a:xfrm>
          <a:off x="3240776" y="807576"/>
          <a:ext cx="161081" cy="302330"/>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4B6B50-BA1A-44CD-8F48-C4A2E93D1ABD}">
      <dsp:nvSpPr>
        <dsp:cNvPr id="0" name=""/>
        <dsp:cNvSpPr/>
      </dsp:nvSpPr>
      <dsp:spPr>
        <a:xfrm>
          <a:off x="824550" y="168852"/>
          <a:ext cx="1512767" cy="1512767"/>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704" tIns="58704" rIns="58704" bIns="58704" numCol="1" spcCol="1270" anchor="ctr" anchorCtr="0">
          <a:noAutofit/>
        </a:bodyPr>
        <a:lstStyle/>
        <a:p>
          <a:pPr marL="0" lvl="0" indent="0" algn="ctr" defTabSz="2667000">
            <a:lnSpc>
              <a:spcPct val="90000"/>
            </a:lnSpc>
            <a:spcBef>
              <a:spcPct val="0"/>
            </a:spcBef>
            <a:spcAft>
              <a:spcPct val="35000"/>
            </a:spcAft>
            <a:buNone/>
          </a:pPr>
          <a:r>
            <a:rPr lang="en-US" sz="6000" kern="1200"/>
            <a:t>1</a:t>
          </a:r>
        </a:p>
      </dsp:txBody>
      <dsp:txXfrm>
        <a:off x="1046090" y="390392"/>
        <a:ext cx="1069687" cy="1069687"/>
      </dsp:txXfrm>
    </dsp:sp>
    <dsp:sp modelId="{7C14D2BF-9A7D-4D98-9640-FCDF5B91A78C}">
      <dsp:nvSpPr>
        <dsp:cNvPr id="0" name=""/>
        <dsp:cNvSpPr/>
      </dsp:nvSpPr>
      <dsp:spPr>
        <a:xfrm>
          <a:off x="5134" y="1848401"/>
          <a:ext cx="3151599" cy="2334149"/>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602" tIns="165100" rIns="248602" bIns="165100" numCol="1" spcCol="1270" anchor="t" anchorCtr="0">
          <a:noAutofit/>
        </a:bodyPr>
        <a:lstStyle/>
        <a:p>
          <a:pPr marL="0" lvl="0" indent="0" algn="l" defTabSz="800100">
            <a:lnSpc>
              <a:spcPct val="90000"/>
            </a:lnSpc>
            <a:spcBef>
              <a:spcPct val="0"/>
            </a:spcBef>
            <a:spcAft>
              <a:spcPct val="35000"/>
            </a:spcAft>
            <a:buNone/>
          </a:pPr>
          <a:r>
            <a:rPr lang="en-GB" sz="1800" kern="1200" dirty="0"/>
            <a:t>State the definition of coercive control as stipulated in S76 of the Serious Crime Act 2015 including statutory defences. </a:t>
          </a:r>
          <a:endParaRPr lang="en-US" sz="1800" kern="1200" dirty="0"/>
        </a:p>
      </dsp:txBody>
      <dsp:txXfrm>
        <a:off x="5134" y="2315231"/>
        <a:ext cx="3151599" cy="1867319"/>
      </dsp:txXfrm>
    </dsp:sp>
    <dsp:sp modelId="{F60EA9E6-BC7F-4EED-B4CD-FCA76BE49017}">
      <dsp:nvSpPr>
        <dsp:cNvPr id="0" name=""/>
        <dsp:cNvSpPr/>
      </dsp:nvSpPr>
      <dsp:spPr>
        <a:xfrm>
          <a:off x="3506911" y="925758"/>
          <a:ext cx="3151599" cy="7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9EF956-EAA4-427C-82F1-4359EB0F71D2}">
      <dsp:nvSpPr>
        <dsp:cNvPr id="0" name=""/>
        <dsp:cNvSpPr/>
      </dsp:nvSpPr>
      <dsp:spPr>
        <a:xfrm>
          <a:off x="6742553" y="808047"/>
          <a:ext cx="161081" cy="302776"/>
        </a:xfrm>
        <a:prstGeom prst="chevron">
          <a:avLst>
            <a:gd name="adj" fmla="val 9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8FEF61-5292-4AB0-805B-B45C801FF8A1}">
      <dsp:nvSpPr>
        <dsp:cNvPr id="0" name=""/>
        <dsp:cNvSpPr/>
      </dsp:nvSpPr>
      <dsp:spPr>
        <a:xfrm>
          <a:off x="4325770" y="168853"/>
          <a:ext cx="1513881" cy="1513881"/>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747" tIns="58747" rIns="58747" bIns="58747" numCol="1" spcCol="1270" anchor="ctr" anchorCtr="0">
          <a:noAutofit/>
        </a:bodyPr>
        <a:lstStyle/>
        <a:p>
          <a:pPr marL="0" lvl="0" indent="0" algn="ctr" defTabSz="2667000">
            <a:lnSpc>
              <a:spcPct val="90000"/>
            </a:lnSpc>
            <a:spcBef>
              <a:spcPct val="0"/>
            </a:spcBef>
            <a:spcAft>
              <a:spcPct val="35000"/>
            </a:spcAft>
            <a:buNone/>
          </a:pPr>
          <a:r>
            <a:rPr lang="en-US" sz="6000" kern="1200"/>
            <a:t>2</a:t>
          </a:r>
        </a:p>
      </dsp:txBody>
      <dsp:txXfrm>
        <a:off x="4547473" y="390556"/>
        <a:ext cx="1070475" cy="1070475"/>
      </dsp:txXfrm>
    </dsp:sp>
    <dsp:sp modelId="{0DDE3DB6-4AE1-45CA-839B-31B3397C52F9}">
      <dsp:nvSpPr>
        <dsp:cNvPr id="0" name=""/>
        <dsp:cNvSpPr/>
      </dsp:nvSpPr>
      <dsp:spPr>
        <a:xfrm>
          <a:off x="3506911" y="1849639"/>
          <a:ext cx="3151599" cy="2334149"/>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602" tIns="165100" rIns="248602" bIns="165100" numCol="1" spcCol="1270" anchor="t" anchorCtr="0">
          <a:noAutofit/>
        </a:bodyPr>
        <a:lstStyle/>
        <a:p>
          <a:pPr marL="0" lvl="0" indent="0" algn="l" defTabSz="1155700">
            <a:lnSpc>
              <a:spcPct val="90000"/>
            </a:lnSpc>
            <a:spcBef>
              <a:spcPct val="0"/>
            </a:spcBef>
            <a:spcAft>
              <a:spcPct val="35000"/>
            </a:spcAft>
            <a:buNone/>
          </a:pPr>
          <a:r>
            <a:rPr lang="en-GB" sz="2600" kern="1200"/>
            <a:t>Explain the behaviours and major tactics of coercive control.</a:t>
          </a:r>
          <a:endParaRPr lang="en-US" sz="2600" kern="1200" dirty="0"/>
        </a:p>
      </dsp:txBody>
      <dsp:txXfrm>
        <a:off x="3506911" y="2316469"/>
        <a:ext cx="3151599" cy="1867319"/>
      </dsp:txXfrm>
    </dsp:sp>
    <dsp:sp modelId="{55B68FBA-0436-447B-B4A9-01F3E8301BFA}">
      <dsp:nvSpPr>
        <dsp:cNvPr id="0" name=""/>
        <dsp:cNvSpPr/>
      </dsp:nvSpPr>
      <dsp:spPr>
        <a:xfrm>
          <a:off x="7008688" y="925758"/>
          <a:ext cx="1575799" cy="7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014C88-6521-416F-B1A2-39F5ADBC7BC1}">
      <dsp:nvSpPr>
        <dsp:cNvPr id="0" name=""/>
        <dsp:cNvSpPr/>
      </dsp:nvSpPr>
      <dsp:spPr>
        <a:xfrm>
          <a:off x="7826800" y="168106"/>
          <a:ext cx="1515374" cy="1515374"/>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805" tIns="58805" rIns="58805" bIns="58805" numCol="1" spcCol="1270" anchor="ctr" anchorCtr="0">
          <a:noAutofit/>
        </a:bodyPr>
        <a:lstStyle/>
        <a:p>
          <a:pPr marL="0" lvl="0" indent="0" algn="ctr" defTabSz="2667000">
            <a:lnSpc>
              <a:spcPct val="90000"/>
            </a:lnSpc>
            <a:spcBef>
              <a:spcPct val="0"/>
            </a:spcBef>
            <a:spcAft>
              <a:spcPct val="35000"/>
            </a:spcAft>
            <a:buNone/>
          </a:pPr>
          <a:r>
            <a:rPr lang="en-US" sz="6000" kern="1200"/>
            <a:t>3</a:t>
          </a:r>
        </a:p>
      </dsp:txBody>
      <dsp:txXfrm>
        <a:off x="8048721" y="390027"/>
        <a:ext cx="1071532" cy="1071532"/>
      </dsp:txXfrm>
    </dsp:sp>
    <dsp:sp modelId="{DAC7FE1B-7125-4024-847B-6CEB793FB62D}">
      <dsp:nvSpPr>
        <dsp:cNvPr id="0" name=""/>
        <dsp:cNvSpPr/>
      </dsp:nvSpPr>
      <dsp:spPr>
        <a:xfrm>
          <a:off x="7008688" y="1849639"/>
          <a:ext cx="3151599" cy="2334149"/>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602" tIns="165100" rIns="248602" bIns="165100" numCol="1" spcCol="1270" anchor="t" anchorCtr="0">
          <a:noAutofit/>
        </a:bodyPr>
        <a:lstStyle/>
        <a:p>
          <a:pPr marL="0" lvl="0" indent="0" algn="l" defTabSz="1155700">
            <a:lnSpc>
              <a:spcPct val="90000"/>
            </a:lnSpc>
            <a:spcBef>
              <a:spcPct val="0"/>
            </a:spcBef>
            <a:spcAft>
              <a:spcPct val="35000"/>
            </a:spcAft>
            <a:buNone/>
          </a:pPr>
          <a:r>
            <a:rPr lang="en-GB" sz="2600" kern="1200"/>
            <a:t>Describe the impact of coercive control on the victim.</a:t>
          </a:r>
          <a:endParaRPr lang="en-US" sz="2600" kern="1200"/>
        </a:p>
      </dsp:txBody>
      <dsp:txXfrm>
        <a:off x="7008688" y="2316469"/>
        <a:ext cx="3151599" cy="18673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5AEA8E-140D-4818-8144-B995C6EBC293}">
      <dsp:nvSpPr>
        <dsp:cNvPr id="0" name=""/>
        <dsp:cNvSpPr/>
      </dsp:nvSpPr>
      <dsp:spPr>
        <a:xfrm>
          <a:off x="1632793" y="665"/>
          <a:ext cx="7250013" cy="43500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257" tIns="372904" rIns="355257" bIns="372904" numCol="1" spcCol="1270" anchor="t" anchorCtr="0">
          <a:noAutofit/>
        </a:bodyPr>
        <a:lstStyle/>
        <a:p>
          <a:pPr marL="0" lvl="0" indent="0" algn="l" defTabSz="1422400">
            <a:lnSpc>
              <a:spcPct val="90000"/>
            </a:lnSpc>
            <a:spcBef>
              <a:spcPct val="0"/>
            </a:spcBef>
            <a:spcAft>
              <a:spcPct val="35000"/>
            </a:spcAft>
            <a:buNone/>
          </a:pPr>
          <a:r>
            <a:rPr lang="en-GB" sz="3200" kern="1200" dirty="0"/>
            <a:t>A person (A) commits an offence if:</a:t>
          </a:r>
          <a:endParaRPr lang="en-US" sz="3200" kern="1200" dirty="0"/>
        </a:p>
        <a:p>
          <a:pPr marL="228600" lvl="1" indent="-228600" algn="l" defTabSz="1111250">
            <a:lnSpc>
              <a:spcPct val="90000"/>
            </a:lnSpc>
            <a:spcBef>
              <a:spcPct val="0"/>
            </a:spcBef>
            <a:spcAft>
              <a:spcPct val="15000"/>
            </a:spcAft>
            <a:buChar char="•"/>
          </a:pPr>
          <a:r>
            <a:rPr lang="en-GB" sz="2500" kern="1200"/>
            <a:t>repeatedly or continuously engages in behaviour towards another person (B) that is coercive or controlling and</a:t>
          </a:r>
          <a:endParaRPr lang="en-US" sz="2500" kern="1200"/>
        </a:p>
        <a:p>
          <a:pPr marL="228600" lvl="1" indent="-228600" algn="l" defTabSz="1111250">
            <a:lnSpc>
              <a:spcPct val="90000"/>
            </a:lnSpc>
            <a:spcBef>
              <a:spcPct val="0"/>
            </a:spcBef>
            <a:spcAft>
              <a:spcPct val="15000"/>
            </a:spcAft>
            <a:buChar char="•"/>
          </a:pPr>
          <a:r>
            <a:rPr lang="en-GB" sz="2500" kern="1200"/>
            <a:t>At the time of the behaviour, (A) and (B) are personally connected, </a:t>
          </a:r>
          <a:endParaRPr lang="en-US" sz="2500" kern="1200"/>
        </a:p>
        <a:p>
          <a:pPr marL="228600" lvl="1" indent="-228600" algn="l" defTabSz="1111250">
            <a:lnSpc>
              <a:spcPct val="90000"/>
            </a:lnSpc>
            <a:spcBef>
              <a:spcPct val="0"/>
            </a:spcBef>
            <a:spcAft>
              <a:spcPct val="15000"/>
            </a:spcAft>
            <a:buChar char="•"/>
          </a:pPr>
          <a:r>
            <a:rPr lang="en-GB" sz="2500" kern="1200"/>
            <a:t>The behaviour has a serious effect on (B), and </a:t>
          </a:r>
          <a:endParaRPr lang="en-US" sz="2500" kern="1200"/>
        </a:p>
        <a:p>
          <a:pPr marL="228600" lvl="1" indent="-228600" algn="l" defTabSz="1111250">
            <a:lnSpc>
              <a:spcPct val="90000"/>
            </a:lnSpc>
            <a:spcBef>
              <a:spcPct val="0"/>
            </a:spcBef>
            <a:spcAft>
              <a:spcPct val="15000"/>
            </a:spcAft>
            <a:buChar char="•"/>
          </a:pPr>
          <a:r>
            <a:rPr lang="en-GB" sz="2500" kern="1200" dirty="0"/>
            <a:t>(A) knows or ought to know that the behaviour will have a serious effect on (B)</a:t>
          </a:r>
          <a:endParaRPr lang="en-US" sz="2500" kern="1200" dirty="0"/>
        </a:p>
      </dsp:txBody>
      <dsp:txXfrm>
        <a:off x="1632793" y="665"/>
        <a:ext cx="7250013" cy="43500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F303A-9C8E-46C5-8D72-34B0989AFD23}">
      <dsp:nvSpPr>
        <dsp:cNvPr id="0" name=""/>
        <dsp:cNvSpPr/>
      </dsp:nvSpPr>
      <dsp:spPr>
        <a:xfrm>
          <a:off x="0" y="301636"/>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To prove ‘serious effect’</a:t>
          </a:r>
          <a:endParaRPr lang="en-US" sz="3000" kern="1200"/>
        </a:p>
      </dsp:txBody>
      <dsp:txXfrm>
        <a:off x="58177" y="359813"/>
        <a:ext cx="10399246" cy="1075400"/>
      </dsp:txXfrm>
    </dsp:sp>
    <dsp:sp modelId="{BE6C9708-2CA5-42BF-AE46-1D7A18E6D653}">
      <dsp:nvSpPr>
        <dsp:cNvPr id="0" name=""/>
        <dsp:cNvSpPr/>
      </dsp:nvSpPr>
      <dsp:spPr>
        <a:xfrm>
          <a:off x="0" y="1579791"/>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Causes the victim to fear on at least 2 occasions that violence will be used against them S76(4)(a)</a:t>
          </a:r>
          <a:endParaRPr lang="en-US" sz="3000" kern="1200"/>
        </a:p>
      </dsp:txBody>
      <dsp:txXfrm>
        <a:off x="58177" y="1637968"/>
        <a:ext cx="10399246" cy="1075400"/>
      </dsp:txXfrm>
    </dsp:sp>
    <dsp:sp modelId="{15C94CD7-B9E1-422F-AFD2-C7DC6F5C463D}">
      <dsp:nvSpPr>
        <dsp:cNvPr id="0" name=""/>
        <dsp:cNvSpPr/>
      </dsp:nvSpPr>
      <dsp:spPr>
        <a:xfrm>
          <a:off x="0" y="2857946"/>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Causes the victim serious alarm or distress which has a substantial adverse effect on their day-to-day activities S76(4)(b) </a:t>
          </a:r>
          <a:endParaRPr lang="en-US" sz="3000" kern="1200"/>
        </a:p>
      </dsp:txBody>
      <dsp:txXfrm>
        <a:off x="58177" y="2916123"/>
        <a:ext cx="10399246" cy="10754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4F50F-CEE2-4A11-8AEE-844388C3EC48}">
      <dsp:nvSpPr>
        <dsp:cNvPr id="0" name=""/>
        <dsp:cNvSpPr/>
      </dsp:nvSpPr>
      <dsp:spPr>
        <a:xfrm>
          <a:off x="0" y="0"/>
          <a:ext cx="3286125" cy="394887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77900">
            <a:lnSpc>
              <a:spcPct val="90000"/>
            </a:lnSpc>
            <a:spcBef>
              <a:spcPct val="0"/>
            </a:spcBef>
            <a:spcAft>
              <a:spcPct val="35000"/>
            </a:spcAft>
            <a:buNone/>
          </a:pPr>
          <a:r>
            <a:rPr lang="en-GB" sz="2200" kern="1200"/>
            <a:t>Stage 1 – Grooming/Conditioning</a:t>
          </a:r>
          <a:endParaRPr lang="en-US" sz="2200" kern="1200"/>
        </a:p>
      </dsp:txBody>
      <dsp:txXfrm>
        <a:off x="0" y="1500572"/>
        <a:ext cx="3286125" cy="2369325"/>
      </dsp:txXfrm>
    </dsp:sp>
    <dsp:sp modelId="{1537A5A2-002D-4A55-BDD3-434CB9849D1B}">
      <dsp:nvSpPr>
        <dsp:cNvPr id="0" name=""/>
        <dsp:cNvSpPr/>
      </dsp:nvSpPr>
      <dsp:spPr>
        <a:xfrm>
          <a:off x="1050731" y="394887"/>
          <a:ext cx="1184662" cy="118466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24221" y="568377"/>
        <a:ext cx="837682" cy="837682"/>
      </dsp:txXfrm>
    </dsp:sp>
    <dsp:sp modelId="{0CC91217-034F-4295-B043-9E606A340B61}">
      <dsp:nvSpPr>
        <dsp:cNvPr id="0" name=""/>
        <dsp:cNvSpPr/>
      </dsp:nvSpPr>
      <dsp:spPr>
        <a:xfrm>
          <a:off x="0" y="3948804"/>
          <a:ext cx="3286125"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07CF20-9629-4EFD-AAC9-1DA34EB1AD2F}">
      <dsp:nvSpPr>
        <dsp:cNvPr id="0" name=""/>
        <dsp:cNvSpPr/>
      </dsp:nvSpPr>
      <dsp:spPr>
        <a:xfrm>
          <a:off x="3614737" y="0"/>
          <a:ext cx="3286125" cy="3948876"/>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77900">
            <a:lnSpc>
              <a:spcPct val="90000"/>
            </a:lnSpc>
            <a:spcBef>
              <a:spcPct val="0"/>
            </a:spcBef>
            <a:spcAft>
              <a:spcPct val="35000"/>
            </a:spcAft>
            <a:buNone/>
          </a:pPr>
          <a:r>
            <a:rPr lang="en-GB" sz="2200" kern="1200"/>
            <a:t>Stage 2 – Normalisation</a:t>
          </a:r>
          <a:endParaRPr lang="en-US" sz="2200" kern="1200"/>
        </a:p>
      </dsp:txBody>
      <dsp:txXfrm>
        <a:off x="3614737" y="1500572"/>
        <a:ext cx="3286125" cy="2369325"/>
      </dsp:txXfrm>
    </dsp:sp>
    <dsp:sp modelId="{C85CC78C-184B-4661-BB12-879ED9EC045D}">
      <dsp:nvSpPr>
        <dsp:cNvPr id="0" name=""/>
        <dsp:cNvSpPr/>
      </dsp:nvSpPr>
      <dsp:spPr>
        <a:xfrm>
          <a:off x="4665468" y="394887"/>
          <a:ext cx="1184662" cy="1184662"/>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38958" y="568377"/>
        <a:ext cx="837682" cy="837682"/>
      </dsp:txXfrm>
    </dsp:sp>
    <dsp:sp modelId="{AACA69D1-DA10-4095-B6D1-21DCA217063F}">
      <dsp:nvSpPr>
        <dsp:cNvPr id="0" name=""/>
        <dsp:cNvSpPr/>
      </dsp:nvSpPr>
      <dsp:spPr>
        <a:xfrm>
          <a:off x="3614737" y="3948804"/>
          <a:ext cx="3286125"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BCB29-C541-4D54-86D6-BD2A75A947CD}">
      <dsp:nvSpPr>
        <dsp:cNvPr id="0" name=""/>
        <dsp:cNvSpPr/>
      </dsp:nvSpPr>
      <dsp:spPr>
        <a:xfrm>
          <a:off x="7229475" y="0"/>
          <a:ext cx="3286125" cy="3948876"/>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77900">
            <a:lnSpc>
              <a:spcPct val="90000"/>
            </a:lnSpc>
            <a:spcBef>
              <a:spcPct val="0"/>
            </a:spcBef>
            <a:spcAft>
              <a:spcPct val="35000"/>
            </a:spcAft>
            <a:buNone/>
          </a:pPr>
          <a:r>
            <a:rPr lang="en-GB" sz="2200" kern="1200" dirty="0"/>
            <a:t>Stage 3 - Entrapment</a:t>
          </a:r>
          <a:endParaRPr lang="en-US" sz="2200" kern="1200" dirty="0"/>
        </a:p>
      </dsp:txBody>
      <dsp:txXfrm>
        <a:off x="7229475" y="1500572"/>
        <a:ext cx="3286125" cy="2369325"/>
      </dsp:txXfrm>
    </dsp:sp>
    <dsp:sp modelId="{B866A0BD-F770-4F58-B8B0-31C2FC08C731}">
      <dsp:nvSpPr>
        <dsp:cNvPr id="0" name=""/>
        <dsp:cNvSpPr/>
      </dsp:nvSpPr>
      <dsp:spPr>
        <a:xfrm>
          <a:off x="8280206" y="394887"/>
          <a:ext cx="1184662" cy="1184662"/>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53696" y="568377"/>
        <a:ext cx="837682" cy="837682"/>
      </dsp:txXfrm>
    </dsp:sp>
    <dsp:sp modelId="{3253458B-C2A8-4000-AA8E-B9D75F920D40}">
      <dsp:nvSpPr>
        <dsp:cNvPr id="0" name=""/>
        <dsp:cNvSpPr/>
      </dsp:nvSpPr>
      <dsp:spPr>
        <a:xfrm>
          <a:off x="7229475" y="3948804"/>
          <a:ext cx="328612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6DC72-DB4F-4FF7-B86F-147C3376D269}">
      <dsp:nvSpPr>
        <dsp:cNvPr id="0" name=""/>
        <dsp:cNvSpPr/>
      </dsp:nvSpPr>
      <dsp:spPr>
        <a:xfrm>
          <a:off x="0" y="212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DBE092-583C-4A03-906E-71336B5F4E28}">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There were 49,557 offences of coercive control recorded by the police in England and Wales in the year ending March 2025. This is an increase from 45,310 in the year ending March 2024 (ONS, 2025a).  </a:t>
          </a:r>
          <a:endParaRPr lang="en-US" sz="2200" kern="1200"/>
        </a:p>
      </dsp:txBody>
      <dsp:txXfrm>
        <a:off x="0" y="2124"/>
        <a:ext cx="10515600" cy="1449029"/>
      </dsp:txXfrm>
    </dsp:sp>
    <dsp:sp modelId="{499B8ACD-ABE3-45DE-A653-65912CC807C0}">
      <dsp:nvSpPr>
        <dsp:cNvPr id="0" name=""/>
        <dsp:cNvSpPr/>
      </dsp:nvSpPr>
      <dsp:spPr>
        <a:xfrm>
          <a:off x="0" y="145115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D388CF-CE57-4B02-B8BE-5B6DE8AFD6EB}">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There were 1,299 defendant proceedings and 853 offenders convicted of controlling or coercive behaviour in the year ending December 2024 in England and Wales (ONS, 2025b).  </a:t>
          </a:r>
          <a:endParaRPr lang="en-US" sz="2200" kern="1200"/>
        </a:p>
      </dsp:txBody>
      <dsp:txXfrm>
        <a:off x="0" y="1451154"/>
        <a:ext cx="10515600" cy="1449029"/>
      </dsp:txXfrm>
    </dsp:sp>
    <dsp:sp modelId="{6831F120-FEBB-444B-B224-10C95E54731E}">
      <dsp:nvSpPr>
        <dsp:cNvPr id="0" name=""/>
        <dsp:cNvSpPr/>
      </dsp:nvSpPr>
      <dsp:spPr>
        <a:xfrm>
          <a:off x="0" y="2900183"/>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564896-2702-4980-980C-CA9F098A0125}">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Almost all those convicted for controlling or coercive behaviour in England and Wales in the year ending December 2024 were male – 832 out of 853. Although the ONS publication does not give the sex of the victims, we know from other research (as below) that the majority of victims are likely to be women (ONS, 2025b).    </a:t>
          </a:r>
          <a:endParaRPr lang="en-US" sz="2200" kern="1200"/>
        </a:p>
      </dsp:txBody>
      <dsp:txXfrm>
        <a:off x="0" y="2900183"/>
        <a:ext cx="10515600" cy="14490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559A38-8E13-4057-AF82-2276726219D1}">
      <dsp:nvSpPr>
        <dsp:cNvPr id="0" name=""/>
        <dsp:cNvSpPr/>
      </dsp:nvSpPr>
      <dsp:spPr>
        <a:xfrm>
          <a:off x="821" y="179348"/>
          <a:ext cx="3327201" cy="399264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066800">
            <a:lnSpc>
              <a:spcPct val="90000"/>
            </a:lnSpc>
            <a:spcBef>
              <a:spcPct val="0"/>
            </a:spcBef>
            <a:spcAft>
              <a:spcPct val="35000"/>
            </a:spcAft>
            <a:buNone/>
          </a:pPr>
          <a:r>
            <a:rPr lang="en-GB" sz="2400" kern="1200"/>
            <a:t>State the definition of coercive control as stipulated in S76 of the Serious Crime Act 2015 including statutory defences. </a:t>
          </a:r>
          <a:endParaRPr lang="en-US" sz="2400" kern="1200"/>
        </a:p>
      </dsp:txBody>
      <dsp:txXfrm>
        <a:off x="821" y="1776404"/>
        <a:ext cx="3327201" cy="2395585"/>
      </dsp:txXfrm>
    </dsp:sp>
    <dsp:sp modelId="{AA559639-002B-4B7A-ABFA-20AFF46E30D6}">
      <dsp:nvSpPr>
        <dsp:cNvPr id="0" name=""/>
        <dsp:cNvSpPr/>
      </dsp:nvSpPr>
      <dsp:spPr>
        <a:xfrm>
          <a:off x="821"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179348"/>
        <a:ext cx="3327201" cy="1597056"/>
      </dsp:txXfrm>
    </dsp:sp>
    <dsp:sp modelId="{68EAA6DE-9975-494F-9F92-8EED8B5893E8}">
      <dsp:nvSpPr>
        <dsp:cNvPr id="0" name=""/>
        <dsp:cNvSpPr/>
      </dsp:nvSpPr>
      <dsp:spPr>
        <a:xfrm>
          <a:off x="3594199" y="179348"/>
          <a:ext cx="3327201" cy="3992641"/>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066800">
            <a:lnSpc>
              <a:spcPct val="90000"/>
            </a:lnSpc>
            <a:spcBef>
              <a:spcPct val="0"/>
            </a:spcBef>
            <a:spcAft>
              <a:spcPct val="35000"/>
            </a:spcAft>
            <a:buNone/>
          </a:pPr>
          <a:r>
            <a:rPr lang="en-GB" sz="2400" kern="1200"/>
            <a:t>Explain the behaviours and major tactics of coercive control.</a:t>
          </a:r>
          <a:endParaRPr lang="en-US" sz="2400" kern="1200" dirty="0"/>
        </a:p>
      </dsp:txBody>
      <dsp:txXfrm>
        <a:off x="3594199" y="1776404"/>
        <a:ext cx="3327201" cy="2395585"/>
      </dsp:txXfrm>
    </dsp:sp>
    <dsp:sp modelId="{C5CF0593-012C-4AC1-8678-BADE2CF9B0B2}">
      <dsp:nvSpPr>
        <dsp:cNvPr id="0" name=""/>
        <dsp:cNvSpPr/>
      </dsp:nvSpPr>
      <dsp:spPr>
        <a:xfrm>
          <a:off x="3594199"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179348"/>
        <a:ext cx="3327201" cy="1597056"/>
      </dsp:txXfrm>
    </dsp:sp>
    <dsp:sp modelId="{767522D1-C188-4F9C-B0C4-25B3E047598C}">
      <dsp:nvSpPr>
        <dsp:cNvPr id="0" name=""/>
        <dsp:cNvSpPr/>
      </dsp:nvSpPr>
      <dsp:spPr>
        <a:xfrm>
          <a:off x="7187576" y="179348"/>
          <a:ext cx="3327201" cy="3992641"/>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066800">
            <a:lnSpc>
              <a:spcPct val="90000"/>
            </a:lnSpc>
            <a:spcBef>
              <a:spcPct val="0"/>
            </a:spcBef>
            <a:spcAft>
              <a:spcPct val="35000"/>
            </a:spcAft>
            <a:buNone/>
          </a:pPr>
          <a:r>
            <a:rPr lang="en-GB" sz="2400" kern="1200"/>
            <a:t>Describe the impact of coercive control on the victim.</a:t>
          </a:r>
          <a:endParaRPr lang="en-US" sz="2400" kern="1200"/>
        </a:p>
      </dsp:txBody>
      <dsp:txXfrm>
        <a:off x="7187576" y="1776404"/>
        <a:ext cx="3327201" cy="2395585"/>
      </dsp:txXfrm>
    </dsp:sp>
    <dsp:sp modelId="{E87BA132-0B1E-4C85-AE91-0624DE62945A}">
      <dsp:nvSpPr>
        <dsp:cNvPr id="0" name=""/>
        <dsp:cNvSpPr/>
      </dsp:nvSpPr>
      <dsp:spPr>
        <a:xfrm>
          <a:off x="7187576"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179348"/>
        <a:ext cx="3327201" cy="1597056"/>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C05F57-D44A-4188-9421-64131008E658}" type="datetimeFigureOut">
              <a:rPr lang="en-GB" smtClean="0"/>
              <a:t>20/02/2026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ADC70C-5E41-40C4-81C2-7D3435A6CDB8}" type="slidenum">
              <a:rPr lang="en-GB" smtClean="0"/>
              <a:t>‹#›</a:t>
            </a:fld>
            <a:endParaRPr lang="en-GB"/>
          </a:p>
        </p:txBody>
      </p:sp>
    </p:spTree>
    <p:extLst>
      <p:ext uri="{BB962C8B-B14F-4D97-AF65-F5344CB8AC3E}">
        <p14:creationId xmlns:p14="http://schemas.microsoft.com/office/powerpoint/2010/main" val="4022886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omensaid.org.uk/information-support/what-is-domestic-abuse/coercive-control/#:~:text=What%20is%20coercive%20control?,online%20communication%20tools%20or%20spyware"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2</a:t>
            </a:fld>
            <a:endParaRPr lang="en-GB"/>
          </a:p>
        </p:txBody>
      </p:sp>
    </p:spTree>
    <p:extLst>
      <p:ext uri="{BB962C8B-B14F-4D97-AF65-F5344CB8AC3E}">
        <p14:creationId xmlns:p14="http://schemas.microsoft.com/office/powerpoint/2010/main" val="280628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3</a:t>
            </a:fld>
            <a:endParaRPr lang="en-GB"/>
          </a:p>
        </p:txBody>
      </p:sp>
    </p:spTree>
    <p:extLst>
      <p:ext uri="{BB962C8B-B14F-4D97-AF65-F5344CB8AC3E}">
        <p14:creationId xmlns:p14="http://schemas.microsoft.com/office/powerpoint/2010/main" val="1963456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Evan Stark (2007) Coercive Control. How Men Entrap Women in Personal Life. New York: Oxford University Press. </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5</a:t>
            </a:fld>
            <a:endParaRPr lang="en-GB"/>
          </a:p>
        </p:txBody>
      </p:sp>
    </p:spTree>
    <p:extLst>
      <p:ext uri="{BB962C8B-B14F-4D97-AF65-F5344CB8AC3E}">
        <p14:creationId xmlns:p14="http://schemas.microsoft.com/office/powerpoint/2010/main" val="1265477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Incidents before the commencement of legislation on controlling or coercive behaviour: The offence of controlling or coercive behaviour came into force on 29 December 2015. Any incident which forms part of a repeated or continuous behaviour that took place prior to this date cannot be included in a charge. Where appropriate, consideration should be given to the introduction of controlling or coercive behaviour prior to 29 December 2015 as Bad Character Evidence</a:t>
            </a:r>
          </a:p>
          <a:p>
            <a:endParaRPr lang="en-GB" dirty="0"/>
          </a:p>
          <a:p>
            <a:r>
              <a:rPr lang="en-GB" dirty="0"/>
              <a:t>Incidents after the commencement of legislation on controlling or coercive behaviour: If an incident is charged under other legislation and then a subsequent incident occurs which establishes repeated or continuous behaviour which has a serious effect on someone (causing fear on at least two occasions that violence will be used against them; or serious, alarm or distress which has a substantial effect on their day to-day activities) then it may be advisable to withdraw the earlier charge and to substitute with an updated charge covering both incidents.</a:t>
            </a:r>
          </a:p>
          <a:p>
            <a:endParaRPr lang="en-GB" dirty="0"/>
          </a:p>
          <a:p>
            <a:r>
              <a:rPr lang="en-GB" dirty="0"/>
              <a:t>Difficulties will arise if an earlier incident has resulted in a conviction. It is unlikely that the courts will allow incidents that have already been dealt with to form part of a subsequent offence, given the doctrines of autrefois acquit and convict. However, these incidents can be made the subject of a bad character application; for instance based on propensity or explanatory evidence.</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7</a:t>
            </a:fld>
            <a:endParaRPr lang="en-GB"/>
          </a:p>
        </p:txBody>
      </p:sp>
    </p:spTree>
    <p:extLst>
      <p:ext uri="{BB962C8B-B14F-4D97-AF65-F5344CB8AC3E}">
        <p14:creationId xmlns:p14="http://schemas.microsoft.com/office/powerpoint/2010/main" val="7462223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8</a:t>
            </a:fld>
            <a:endParaRPr lang="en-GB"/>
          </a:p>
        </p:txBody>
      </p:sp>
    </p:spTree>
    <p:extLst>
      <p:ext uri="{BB962C8B-B14F-4D97-AF65-F5344CB8AC3E}">
        <p14:creationId xmlns:p14="http://schemas.microsoft.com/office/powerpoint/2010/main" val="136396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9</a:t>
            </a:fld>
            <a:endParaRPr lang="en-GB"/>
          </a:p>
        </p:txBody>
      </p:sp>
    </p:spTree>
    <p:extLst>
      <p:ext uri="{BB962C8B-B14F-4D97-AF65-F5344CB8AC3E}">
        <p14:creationId xmlns:p14="http://schemas.microsoft.com/office/powerpoint/2010/main" val="1553500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10</a:t>
            </a:fld>
            <a:endParaRPr lang="en-GB"/>
          </a:p>
        </p:txBody>
      </p:sp>
    </p:spTree>
    <p:extLst>
      <p:ext uri="{BB962C8B-B14F-4D97-AF65-F5344CB8AC3E}">
        <p14:creationId xmlns:p14="http://schemas.microsoft.com/office/powerpoint/2010/main" val="39773947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11</a:t>
            </a:fld>
            <a:endParaRPr lang="en-GB"/>
          </a:p>
        </p:txBody>
      </p:sp>
    </p:spTree>
    <p:extLst>
      <p:ext uri="{BB962C8B-B14F-4D97-AF65-F5344CB8AC3E}">
        <p14:creationId xmlns:p14="http://schemas.microsoft.com/office/powerpoint/2010/main" val="35408194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12</a:t>
            </a:fld>
            <a:endParaRPr lang="en-GB"/>
          </a:p>
        </p:txBody>
      </p:sp>
    </p:spTree>
    <p:extLst>
      <p:ext uri="{BB962C8B-B14F-4D97-AF65-F5344CB8AC3E}">
        <p14:creationId xmlns:p14="http://schemas.microsoft.com/office/powerpoint/2010/main" val="504849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13</a:t>
            </a:fld>
            <a:endParaRPr lang="en-GB"/>
          </a:p>
        </p:txBody>
      </p:sp>
    </p:spTree>
    <p:extLst>
      <p:ext uri="{BB962C8B-B14F-4D97-AF65-F5344CB8AC3E}">
        <p14:creationId xmlns:p14="http://schemas.microsoft.com/office/powerpoint/2010/main" val="20946771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phrase 'substantial adverse effect on Bs usual day-to-day activities' may include, but is not limited to: Stopping or changing the way someone socialises </a:t>
            </a:r>
          </a:p>
          <a:p>
            <a:endParaRPr lang="en-GB" dirty="0"/>
          </a:p>
          <a:p>
            <a:r>
              <a:rPr lang="en-GB" dirty="0"/>
              <a:t>Physical or mental health deterioration A change in routine at home including those associated with mealtimes or household chores Attendance record at school Putting in place measures at home to safeguard themselves or their children Changes to work patterns, employment status or routes to work This means that the survivor does not necessarily need to be/feel threatened, as is alluded to in the current slide, but placed in a position where their day-to-day activities are severely affected – e.g. not able to contact friends/family; no access to money etc.</a:t>
            </a:r>
          </a:p>
        </p:txBody>
      </p:sp>
      <p:sp>
        <p:nvSpPr>
          <p:cNvPr id="4" name="Slide Number Placeholder 3"/>
          <p:cNvSpPr>
            <a:spLocks noGrp="1"/>
          </p:cNvSpPr>
          <p:nvPr>
            <p:ph type="sldNum" sz="quarter" idx="5"/>
          </p:nvPr>
        </p:nvSpPr>
        <p:spPr/>
        <p:txBody>
          <a:bodyPr/>
          <a:lstStyle/>
          <a:p>
            <a:fld id="{D1ADC70C-5E41-40C4-81C2-7D3435A6CDB8}" type="slidenum">
              <a:rPr lang="en-GB" smtClean="0"/>
              <a:t>14</a:t>
            </a:fld>
            <a:endParaRPr lang="en-GB"/>
          </a:p>
        </p:txBody>
      </p:sp>
    </p:spTree>
    <p:extLst>
      <p:ext uri="{BB962C8B-B14F-4D97-AF65-F5344CB8AC3E}">
        <p14:creationId xmlns:p14="http://schemas.microsoft.com/office/powerpoint/2010/main" val="629116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relation to subsection 4(b) (behaviour causing Serious alarm or distress which has a substantial adverse effect on their day-to-day activities) it is a defence to show: That in engaging in the behaviour in question, A believed that he or she was acting in B's best interest (EG, caring for someone who has Mental Health issues) ; and The behaviour in all the circumstances was reasonable. (However, if the jury doesn’t deem it reasonable, you cannot rely on this defence) A is to be taken to have shown this if: A has raised sufficient evidence of the facts adduced to raise an issue with respect to them; and The contrary is not proved beyond reasonable doubt.</a:t>
            </a:r>
          </a:p>
          <a:p>
            <a:endParaRPr lang="en-GB" dirty="0"/>
          </a:p>
          <a:p>
            <a:endParaRPr lang="en-GB" dirty="0"/>
          </a:p>
          <a:p>
            <a:r>
              <a:rPr lang="en-GB" dirty="0"/>
              <a:t>In determining whether A ought to know that their behaviour would have a serious effect on B, the question to be considered is whether a reasonable person in possession of the same information would know that the behaviour would have a serious effect on someone. </a:t>
            </a:r>
          </a:p>
        </p:txBody>
      </p:sp>
      <p:sp>
        <p:nvSpPr>
          <p:cNvPr id="4" name="Slide Number Placeholder 3"/>
          <p:cNvSpPr>
            <a:spLocks noGrp="1"/>
          </p:cNvSpPr>
          <p:nvPr>
            <p:ph type="sldNum" sz="quarter" idx="5"/>
          </p:nvPr>
        </p:nvSpPr>
        <p:spPr/>
        <p:txBody>
          <a:bodyPr/>
          <a:lstStyle/>
          <a:p>
            <a:fld id="{D1ADC70C-5E41-40C4-81C2-7D3435A6CDB8}" type="slidenum">
              <a:rPr lang="en-GB" smtClean="0"/>
              <a:t>16</a:t>
            </a:fld>
            <a:endParaRPr lang="en-GB"/>
          </a:p>
        </p:txBody>
      </p:sp>
    </p:spTree>
    <p:extLst>
      <p:ext uri="{BB962C8B-B14F-4D97-AF65-F5344CB8AC3E}">
        <p14:creationId xmlns:p14="http://schemas.microsoft.com/office/powerpoint/2010/main" val="15556037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17</a:t>
            </a:fld>
            <a:endParaRPr lang="en-GB"/>
          </a:p>
        </p:txBody>
      </p:sp>
    </p:spTree>
    <p:extLst>
      <p:ext uri="{BB962C8B-B14F-4D97-AF65-F5344CB8AC3E}">
        <p14:creationId xmlns:p14="http://schemas.microsoft.com/office/powerpoint/2010/main" val="23330338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18</a:t>
            </a:fld>
            <a:endParaRPr lang="en-GB"/>
          </a:p>
        </p:txBody>
      </p:sp>
    </p:spTree>
    <p:extLst>
      <p:ext uri="{BB962C8B-B14F-4D97-AF65-F5344CB8AC3E}">
        <p14:creationId xmlns:p14="http://schemas.microsoft.com/office/powerpoint/2010/main" val="32552224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20</a:t>
            </a:fld>
            <a:endParaRPr lang="en-GB"/>
          </a:p>
        </p:txBody>
      </p:sp>
    </p:spTree>
    <p:extLst>
      <p:ext uri="{BB962C8B-B14F-4D97-AF65-F5344CB8AC3E}">
        <p14:creationId xmlns:p14="http://schemas.microsoft.com/office/powerpoint/2010/main" val="32847534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22</a:t>
            </a:fld>
            <a:endParaRPr lang="en-GB"/>
          </a:p>
        </p:txBody>
      </p:sp>
    </p:spTree>
    <p:extLst>
      <p:ext uri="{BB962C8B-B14F-4D97-AF65-F5344CB8AC3E}">
        <p14:creationId xmlns:p14="http://schemas.microsoft.com/office/powerpoint/2010/main" val="17672494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24</a:t>
            </a:fld>
            <a:endParaRPr lang="en-GB"/>
          </a:p>
        </p:txBody>
      </p:sp>
    </p:spTree>
    <p:extLst>
      <p:ext uri="{BB962C8B-B14F-4D97-AF65-F5344CB8AC3E}">
        <p14:creationId xmlns:p14="http://schemas.microsoft.com/office/powerpoint/2010/main" val="19061379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Coercive control - Women’s Aid</a:t>
            </a:r>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28</a:t>
            </a:fld>
            <a:endParaRPr lang="en-GB"/>
          </a:p>
        </p:txBody>
      </p:sp>
    </p:spTree>
    <p:extLst>
      <p:ext uri="{BB962C8B-B14F-4D97-AF65-F5344CB8AC3E}">
        <p14:creationId xmlns:p14="http://schemas.microsoft.com/office/powerpoint/2010/main" val="4646911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A97393-3B0B-0F3C-D3F2-8315D8F650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0AB9F9-2D77-2B90-50E1-D388F1F3C2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C7B847-28AF-95C2-C696-8795B02EB9B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52EC8B8-1EA7-0A61-C353-9C0DED8CB0F5}"/>
              </a:ext>
            </a:extLst>
          </p:cNvPr>
          <p:cNvSpPr>
            <a:spLocks noGrp="1"/>
          </p:cNvSpPr>
          <p:nvPr>
            <p:ph type="sldNum" sz="quarter" idx="5"/>
          </p:nvPr>
        </p:nvSpPr>
        <p:spPr/>
        <p:txBody>
          <a:bodyPr/>
          <a:lstStyle/>
          <a:p>
            <a:fld id="{D1ADC70C-5E41-40C4-81C2-7D3435A6CDB8}" type="slidenum">
              <a:rPr lang="en-GB" smtClean="0"/>
              <a:t>29</a:t>
            </a:fld>
            <a:endParaRPr lang="en-GB"/>
          </a:p>
        </p:txBody>
      </p:sp>
    </p:spTree>
    <p:extLst>
      <p:ext uri="{BB962C8B-B14F-4D97-AF65-F5344CB8AC3E}">
        <p14:creationId xmlns:p14="http://schemas.microsoft.com/office/powerpoint/2010/main" val="21325742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1158A-C9FC-7E7E-3AE7-1A036209FC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A2AD5B-41C5-3C75-65DF-65AAF1D088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4CF3CB-3681-9FD5-A7C2-A2C728BF7C46}"/>
              </a:ext>
            </a:extLst>
          </p:cNvPr>
          <p:cNvSpPr>
            <a:spLocks noGrp="1"/>
          </p:cNvSpPr>
          <p:nvPr>
            <p:ph type="dt" sz="half" idx="10"/>
          </p:nvPr>
        </p:nvSpPr>
        <p:spPr/>
        <p:txBody>
          <a:bodyPr/>
          <a:lstStyle/>
          <a:p>
            <a:fld id="{B7A56B62-4C44-4AA8-81A8-819DF65C3010}" type="datetimeFigureOut">
              <a:rPr lang="en-GB" smtClean="0"/>
              <a:t>20/02/2026</a:t>
            </a:fld>
            <a:endParaRPr lang="en-GB"/>
          </a:p>
        </p:txBody>
      </p:sp>
      <p:sp>
        <p:nvSpPr>
          <p:cNvPr id="5" name="Footer Placeholder 4">
            <a:extLst>
              <a:ext uri="{FF2B5EF4-FFF2-40B4-BE49-F238E27FC236}">
                <a16:creationId xmlns:a16="http://schemas.microsoft.com/office/drawing/2014/main" id="{E0C64F2A-359F-C229-D76E-56575BCD6C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4FC3F-EEA8-3C85-B089-3AFBCBD87642}"/>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538847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EF69D-8A16-8720-8947-8D6C5CD467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DC75CE-07A3-7611-D3C9-E9DE61F30D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0316CD-EB0A-3117-085B-77D57102D7CD}"/>
              </a:ext>
            </a:extLst>
          </p:cNvPr>
          <p:cNvSpPr>
            <a:spLocks noGrp="1"/>
          </p:cNvSpPr>
          <p:nvPr>
            <p:ph type="dt" sz="half" idx="10"/>
          </p:nvPr>
        </p:nvSpPr>
        <p:spPr/>
        <p:txBody>
          <a:bodyPr/>
          <a:lstStyle/>
          <a:p>
            <a:fld id="{B7A56B62-4C44-4AA8-81A8-819DF65C3010}" type="datetimeFigureOut">
              <a:rPr lang="en-GB" smtClean="0"/>
              <a:t>20/02/2026</a:t>
            </a:fld>
            <a:endParaRPr lang="en-GB"/>
          </a:p>
        </p:txBody>
      </p:sp>
      <p:sp>
        <p:nvSpPr>
          <p:cNvPr id="5" name="Footer Placeholder 4">
            <a:extLst>
              <a:ext uri="{FF2B5EF4-FFF2-40B4-BE49-F238E27FC236}">
                <a16:creationId xmlns:a16="http://schemas.microsoft.com/office/drawing/2014/main" id="{BB36F7F6-27A6-50BA-7997-A172D6BF1C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CF889-A162-22C8-02F4-3E3ABAD2B15D}"/>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82393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F966-A38D-4833-4F32-15FDE1F9DD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2B4561-85FC-5542-E9DA-DBCC561A62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431F2E-B6EA-C561-BBDB-A7E2F29B8E63}"/>
              </a:ext>
            </a:extLst>
          </p:cNvPr>
          <p:cNvSpPr>
            <a:spLocks noGrp="1"/>
          </p:cNvSpPr>
          <p:nvPr>
            <p:ph type="dt" sz="half" idx="10"/>
          </p:nvPr>
        </p:nvSpPr>
        <p:spPr/>
        <p:txBody>
          <a:bodyPr/>
          <a:lstStyle/>
          <a:p>
            <a:fld id="{B7A56B62-4C44-4AA8-81A8-819DF65C3010}" type="datetimeFigureOut">
              <a:rPr lang="en-GB" smtClean="0"/>
              <a:t>20/02/2026</a:t>
            </a:fld>
            <a:endParaRPr lang="en-GB"/>
          </a:p>
        </p:txBody>
      </p:sp>
      <p:sp>
        <p:nvSpPr>
          <p:cNvPr id="5" name="Footer Placeholder 4">
            <a:extLst>
              <a:ext uri="{FF2B5EF4-FFF2-40B4-BE49-F238E27FC236}">
                <a16:creationId xmlns:a16="http://schemas.microsoft.com/office/drawing/2014/main" id="{6C126D90-DD5E-7373-7F65-5DCD90AE94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AB366E-6195-00DB-6C82-6D3B70CA36A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797464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D5420-CF83-B266-841B-FF5EBEBF52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EE08F1-F679-F722-B94D-12CD7171D6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1BDB6A-7987-60D3-BED5-959DD3FE84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BB8B1F-9D24-2B45-6CED-26AE5A3B7BEA}"/>
              </a:ext>
            </a:extLst>
          </p:cNvPr>
          <p:cNvSpPr>
            <a:spLocks noGrp="1"/>
          </p:cNvSpPr>
          <p:nvPr>
            <p:ph type="dt" sz="half" idx="10"/>
          </p:nvPr>
        </p:nvSpPr>
        <p:spPr/>
        <p:txBody>
          <a:bodyPr/>
          <a:lstStyle/>
          <a:p>
            <a:fld id="{B7A56B62-4C44-4AA8-81A8-819DF65C3010}" type="datetimeFigureOut">
              <a:rPr lang="en-GB" smtClean="0"/>
              <a:t>20/02/2026</a:t>
            </a:fld>
            <a:endParaRPr lang="en-GB"/>
          </a:p>
        </p:txBody>
      </p:sp>
      <p:sp>
        <p:nvSpPr>
          <p:cNvPr id="6" name="Footer Placeholder 5">
            <a:extLst>
              <a:ext uri="{FF2B5EF4-FFF2-40B4-BE49-F238E27FC236}">
                <a16:creationId xmlns:a16="http://schemas.microsoft.com/office/drawing/2014/main" id="{957A2F1F-132F-266D-9243-5D181DFA9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1D2F1E-BFF9-9F50-50C6-72D95ECAF853}"/>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04922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8E9FE-F239-4AFF-FBDD-C8DE7727B0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16E4AC-AECC-2D89-F6A4-57AEDC2C6C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E81A65-BF7E-121F-A759-44EB4DE82C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E37E13-5F6E-7398-9C97-811B8BDCFC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029497-E529-698E-A969-6FFD5B0BD5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3DAE06-43AE-F7D6-8C24-6E4B1949E573}"/>
              </a:ext>
            </a:extLst>
          </p:cNvPr>
          <p:cNvSpPr>
            <a:spLocks noGrp="1"/>
          </p:cNvSpPr>
          <p:nvPr>
            <p:ph type="dt" sz="half" idx="10"/>
          </p:nvPr>
        </p:nvSpPr>
        <p:spPr/>
        <p:txBody>
          <a:bodyPr/>
          <a:lstStyle/>
          <a:p>
            <a:fld id="{B7A56B62-4C44-4AA8-81A8-819DF65C3010}" type="datetimeFigureOut">
              <a:rPr lang="en-GB" smtClean="0"/>
              <a:t>20/02/2026</a:t>
            </a:fld>
            <a:endParaRPr lang="en-GB"/>
          </a:p>
        </p:txBody>
      </p:sp>
      <p:sp>
        <p:nvSpPr>
          <p:cNvPr id="8" name="Footer Placeholder 7">
            <a:extLst>
              <a:ext uri="{FF2B5EF4-FFF2-40B4-BE49-F238E27FC236}">
                <a16:creationId xmlns:a16="http://schemas.microsoft.com/office/drawing/2014/main" id="{47E73BBC-83E1-E924-3F1F-360A11E734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1E4B44-DFD3-A542-3148-D3A98BAA0B7B}"/>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83841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A9D9C-273E-C6AD-EBEA-49AAE5ADE7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235301-AA1A-AC3A-EFBC-7E5F9E5B4FDF}"/>
              </a:ext>
            </a:extLst>
          </p:cNvPr>
          <p:cNvSpPr>
            <a:spLocks noGrp="1"/>
          </p:cNvSpPr>
          <p:nvPr>
            <p:ph type="dt" sz="half" idx="10"/>
          </p:nvPr>
        </p:nvSpPr>
        <p:spPr/>
        <p:txBody>
          <a:bodyPr/>
          <a:lstStyle/>
          <a:p>
            <a:fld id="{B7A56B62-4C44-4AA8-81A8-819DF65C3010}" type="datetimeFigureOut">
              <a:rPr lang="en-GB" smtClean="0"/>
              <a:t>20/02/2026</a:t>
            </a:fld>
            <a:endParaRPr lang="en-GB"/>
          </a:p>
        </p:txBody>
      </p:sp>
      <p:sp>
        <p:nvSpPr>
          <p:cNvPr id="4" name="Footer Placeholder 3">
            <a:extLst>
              <a:ext uri="{FF2B5EF4-FFF2-40B4-BE49-F238E27FC236}">
                <a16:creationId xmlns:a16="http://schemas.microsoft.com/office/drawing/2014/main" id="{6CEC107F-809E-C3B6-45C4-BAF07EF173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624729-E660-B53E-9407-4244AEEB7481}"/>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41685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DBA35A-487F-8B2E-890C-525F3C1478A6}"/>
              </a:ext>
            </a:extLst>
          </p:cNvPr>
          <p:cNvSpPr>
            <a:spLocks noGrp="1"/>
          </p:cNvSpPr>
          <p:nvPr>
            <p:ph type="dt" sz="half" idx="10"/>
          </p:nvPr>
        </p:nvSpPr>
        <p:spPr/>
        <p:txBody>
          <a:bodyPr/>
          <a:lstStyle/>
          <a:p>
            <a:fld id="{B7A56B62-4C44-4AA8-81A8-819DF65C3010}" type="datetimeFigureOut">
              <a:rPr lang="en-GB" smtClean="0"/>
              <a:t>20/02/2026</a:t>
            </a:fld>
            <a:endParaRPr lang="en-GB"/>
          </a:p>
        </p:txBody>
      </p:sp>
      <p:sp>
        <p:nvSpPr>
          <p:cNvPr id="3" name="Footer Placeholder 2">
            <a:extLst>
              <a:ext uri="{FF2B5EF4-FFF2-40B4-BE49-F238E27FC236}">
                <a16:creationId xmlns:a16="http://schemas.microsoft.com/office/drawing/2014/main" id="{8A6616F6-46FA-EB74-F1DA-FFD34BD639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0770EB-9E19-9E43-6A30-9438CE8A71C3}"/>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21589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E8339-A966-61DF-245C-74A8BCE509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1A2201-C090-8D55-06E0-7A4A362444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C9ABC1-7FD0-CD01-BBC7-0C4C2D1BE3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F57772-DBE0-2D64-6BCE-5FFC89B38A33}"/>
              </a:ext>
            </a:extLst>
          </p:cNvPr>
          <p:cNvSpPr>
            <a:spLocks noGrp="1"/>
          </p:cNvSpPr>
          <p:nvPr>
            <p:ph type="dt" sz="half" idx="10"/>
          </p:nvPr>
        </p:nvSpPr>
        <p:spPr/>
        <p:txBody>
          <a:bodyPr/>
          <a:lstStyle/>
          <a:p>
            <a:fld id="{B7A56B62-4C44-4AA8-81A8-819DF65C3010}" type="datetimeFigureOut">
              <a:rPr lang="en-GB" smtClean="0"/>
              <a:t>20/02/2026</a:t>
            </a:fld>
            <a:endParaRPr lang="en-GB"/>
          </a:p>
        </p:txBody>
      </p:sp>
      <p:sp>
        <p:nvSpPr>
          <p:cNvPr id="6" name="Footer Placeholder 5">
            <a:extLst>
              <a:ext uri="{FF2B5EF4-FFF2-40B4-BE49-F238E27FC236}">
                <a16:creationId xmlns:a16="http://schemas.microsoft.com/office/drawing/2014/main" id="{5FE024F7-70C9-36FF-F655-9B14425B83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269F42-E896-4399-7E07-37813E35D1F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861053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1947-D2E3-D795-C0D0-6B116974FA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ED74D0-6E1F-B658-3D34-512C8C711F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1A2714-3BC2-F5FE-8A6D-9A343A3D2B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74D52C-DB42-4A8D-43D8-8093410BD67E}"/>
              </a:ext>
            </a:extLst>
          </p:cNvPr>
          <p:cNvSpPr>
            <a:spLocks noGrp="1"/>
          </p:cNvSpPr>
          <p:nvPr>
            <p:ph type="dt" sz="half" idx="10"/>
          </p:nvPr>
        </p:nvSpPr>
        <p:spPr/>
        <p:txBody>
          <a:bodyPr/>
          <a:lstStyle/>
          <a:p>
            <a:fld id="{B7A56B62-4C44-4AA8-81A8-819DF65C3010}" type="datetimeFigureOut">
              <a:rPr lang="en-GB" smtClean="0"/>
              <a:t>20/02/2026</a:t>
            </a:fld>
            <a:endParaRPr lang="en-GB"/>
          </a:p>
        </p:txBody>
      </p:sp>
      <p:sp>
        <p:nvSpPr>
          <p:cNvPr id="6" name="Footer Placeholder 5">
            <a:extLst>
              <a:ext uri="{FF2B5EF4-FFF2-40B4-BE49-F238E27FC236}">
                <a16:creationId xmlns:a16="http://schemas.microsoft.com/office/drawing/2014/main" id="{585E0736-058A-9FF6-08E2-768FBF914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C5B30A-FB73-7E67-BD9D-1088AFB162FB}"/>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374541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1D633-7D54-A658-95FA-9CA2C1BE17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828E99-6C60-D36E-CFA0-5D34674FCB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BF543F-09EE-0002-D34A-90BEE9EA344F}"/>
              </a:ext>
            </a:extLst>
          </p:cNvPr>
          <p:cNvSpPr>
            <a:spLocks noGrp="1"/>
          </p:cNvSpPr>
          <p:nvPr>
            <p:ph type="dt" sz="half" idx="10"/>
          </p:nvPr>
        </p:nvSpPr>
        <p:spPr/>
        <p:txBody>
          <a:bodyPr/>
          <a:lstStyle/>
          <a:p>
            <a:fld id="{B7A56B62-4C44-4AA8-81A8-819DF65C3010}" type="datetimeFigureOut">
              <a:rPr lang="en-GB" smtClean="0"/>
              <a:t>20/02/2026</a:t>
            </a:fld>
            <a:endParaRPr lang="en-GB"/>
          </a:p>
        </p:txBody>
      </p:sp>
      <p:sp>
        <p:nvSpPr>
          <p:cNvPr id="5" name="Footer Placeholder 4">
            <a:extLst>
              <a:ext uri="{FF2B5EF4-FFF2-40B4-BE49-F238E27FC236}">
                <a16:creationId xmlns:a16="http://schemas.microsoft.com/office/drawing/2014/main" id="{F3A8D8F8-3AF0-43BA-1E71-36D5FDE812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BC823B-3234-3D06-D61D-E904F7566B85}"/>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3858601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5758A6-79AE-652E-AD14-255877498F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DEB29B-0026-46E7-0EF5-8CED38D864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A8762-E5EF-3531-B159-619251575BD5}"/>
              </a:ext>
            </a:extLst>
          </p:cNvPr>
          <p:cNvSpPr>
            <a:spLocks noGrp="1"/>
          </p:cNvSpPr>
          <p:nvPr>
            <p:ph type="dt" sz="half" idx="10"/>
          </p:nvPr>
        </p:nvSpPr>
        <p:spPr/>
        <p:txBody>
          <a:bodyPr/>
          <a:lstStyle/>
          <a:p>
            <a:fld id="{B7A56B62-4C44-4AA8-81A8-819DF65C3010}" type="datetimeFigureOut">
              <a:rPr lang="en-GB" smtClean="0"/>
              <a:t>20/02/2026</a:t>
            </a:fld>
            <a:endParaRPr lang="en-GB"/>
          </a:p>
        </p:txBody>
      </p:sp>
      <p:sp>
        <p:nvSpPr>
          <p:cNvPr id="5" name="Footer Placeholder 4">
            <a:extLst>
              <a:ext uri="{FF2B5EF4-FFF2-40B4-BE49-F238E27FC236}">
                <a16:creationId xmlns:a16="http://schemas.microsoft.com/office/drawing/2014/main" id="{2BFE55DB-1CAD-3479-22C6-6FAD9D7877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DA3A69-F90D-6D71-6994-172E9C7E303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63486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44FCD5-569E-2B30-7BF6-D55D5FC43B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922473-42D7-8BE7-3545-61920B2EBC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7665EE-7C99-CD91-B4FC-CB09671CC7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A56B62-4C44-4AA8-81A8-819DF65C3010}" type="datetimeFigureOut">
              <a:rPr lang="en-GB" smtClean="0"/>
              <a:t>20/02/2026</a:t>
            </a:fld>
            <a:endParaRPr lang="en-GB"/>
          </a:p>
        </p:txBody>
      </p:sp>
      <p:sp>
        <p:nvSpPr>
          <p:cNvPr id="5" name="Footer Placeholder 4">
            <a:extLst>
              <a:ext uri="{FF2B5EF4-FFF2-40B4-BE49-F238E27FC236}">
                <a16:creationId xmlns:a16="http://schemas.microsoft.com/office/drawing/2014/main" id="{D1C03060-1E6E-D8EE-7734-82B3D75187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3FB7301-FB49-CAFC-0998-6587ED6FAF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5EEDAA-A6E9-4D24-BEA9-4E8EACE3C3CC}" type="slidenum">
              <a:rPr lang="en-GB" smtClean="0"/>
              <a:t>‹#›</a:t>
            </a:fld>
            <a:endParaRPr lang="en-GB"/>
          </a:p>
        </p:txBody>
      </p:sp>
    </p:spTree>
    <p:extLst>
      <p:ext uri="{BB962C8B-B14F-4D97-AF65-F5344CB8AC3E}">
        <p14:creationId xmlns:p14="http://schemas.microsoft.com/office/powerpoint/2010/main" val="42671128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eSSTSiGon1s?feature=oembed"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Zu4rP9wureY?feature=oembed" TargetMode="External"/></Relationships>
</file>

<file path=ppt/slides/_rels/slide2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4.jpeg"/><Relationship Id="rId7" Type="http://schemas.openxmlformats.org/officeDocument/2006/relationships/diagramColors" Target="../diagrams/colors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5.jpeg"/><Relationship Id="rId7" Type="http://schemas.openxmlformats.org/officeDocument/2006/relationships/diagramColors" Target="../diagrams/colors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10311-AC99-8664-6CCA-F7B3140FACEA}"/>
              </a:ext>
            </a:extLst>
          </p:cNvPr>
          <p:cNvSpPr>
            <a:spLocks noGrp="1"/>
          </p:cNvSpPr>
          <p:nvPr>
            <p:ph type="title"/>
          </p:nvPr>
        </p:nvSpPr>
        <p:spPr>
          <a:xfrm>
            <a:off x="5232400" y="1641752"/>
            <a:ext cx="6140449" cy="1323439"/>
          </a:xfrm>
        </p:spPr>
        <p:txBody>
          <a:bodyPr anchor="t">
            <a:normAutofit/>
          </a:bodyPr>
          <a:lstStyle/>
          <a:p>
            <a:r>
              <a:rPr lang="en-GB" sz="4000">
                <a:solidFill>
                  <a:schemeClr val="bg1"/>
                </a:solidFill>
              </a:rPr>
              <a:t>Coercive Control</a:t>
            </a:r>
          </a:p>
        </p:txBody>
      </p:sp>
      <p:pic>
        <p:nvPicPr>
          <p:cNvPr id="5" name="Content Placeholder 4" descr="A hand holding a puppet&#10;&#10;Description automatically generated">
            <a:extLst>
              <a:ext uri="{FF2B5EF4-FFF2-40B4-BE49-F238E27FC236}">
                <a16:creationId xmlns:a16="http://schemas.microsoft.com/office/drawing/2014/main" id="{DFED8EE1-AA21-6F23-F245-933A645F24DD}"/>
              </a:ext>
            </a:extLst>
          </p:cNvPr>
          <p:cNvPicPr>
            <a:picLocks noChangeAspect="1"/>
          </p:cNvPicPr>
          <p:nvPr/>
        </p:nvPicPr>
        <p:blipFill rotWithShape="1">
          <a:blip r:embed="rId2"/>
          <a:srcRect l="1522" r="2025" b="1"/>
          <a:stretch/>
        </p:blipFill>
        <p:spPr>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14" name="Group 13">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5" name="Freeform: Shape 14">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83936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F2F49-19A4-37CD-5BA0-172D7BB1F44F}"/>
              </a:ext>
            </a:extLst>
          </p:cNvPr>
          <p:cNvSpPr>
            <a:spLocks noGrp="1"/>
          </p:cNvSpPr>
          <p:nvPr>
            <p:ph type="title"/>
          </p:nvPr>
        </p:nvSpPr>
        <p:spPr>
          <a:xfrm>
            <a:off x="630936" y="639520"/>
            <a:ext cx="3429000" cy="1719072"/>
          </a:xfrm>
        </p:spPr>
        <p:txBody>
          <a:bodyPr anchor="b">
            <a:normAutofit/>
          </a:bodyPr>
          <a:lstStyle/>
          <a:p>
            <a:r>
              <a:rPr lang="en-GB" sz="5400"/>
              <a:t>Health Warning</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E2485E-2FBA-09F7-3104-D88F060EF0EE}"/>
              </a:ext>
            </a:extLst>
          </p:cNvPr>
          <p:cNvSpPr>
            <a:spLocks noGrp="1"/>
          </p:cNvSpPr>
          <p:nvPr>
            <p:ph idx="1"/>
          </p:nvPr>
        </p:nvSpPr>
        <p:spPr>
          <a:xfrm>
            <a:off x="630936" y="2807208"/>
            <a:ext cx="3429000" cy="3410712"/>
          </a:xfrm>
        </p:spPr>
        <p:txBody>
          <a:bodyPr anchor="t">
            <a:normAutofit/>
          </a:bodyPr>
          <a:lstStyle/>
          <a:p>
            <a:r>
              <a:rPr lang="en-GB" sz="2200"/>
              <a:t>This is an emotive subject. Please be mindful of your wellbeing and speak to the tutor should you have any issues. </a:t>
            </a:r>
          </a:p>
        </p:txBody>
      </p:sp>
      <p:pic>
        <p:nvPicPr>
          <p:cNvPr id="5" name="Picture 4">
            <a:extLst>
              <a:ext uri="{FF2B5EF4-FFF2-40B4-BE49-F238E27FC236}">
                <a16:creationId xmlns:a16="http://schemas.microsoft.com/office/drawing/2014/main" id="{F93B97E8-6508-915B-59D3-31BB5E8B90EA}"/>
              </a:ext>
            </a:extLst>
          </p:cNvPr>
          <p:cNvPicPr>
            <a:picLocks noChangeAspect="1"/>
          </p:cNvPicPr>
          <p:nvPr/>
        </p:nvPicPr>
        <p:blipFill>
          <a:blip r:embed="rId3"/>
          <a:stretch>
            <a:fillRect/>
          </a:stretch>
        </p:blipFill>
        <p:spPr>
          <a:xfrm>
            <a:off x="4865954" y="640080"/>
            <a:ext cx="6480403" cy="5577840"/>
          </a:xfrm>
          <a:prstGeom prst="rect">
            <a:avLst/>
          </a:prstGeom>
        </p:spPr>
      </p:pic>
    </p:spTree>
    <p:extLst>
      <p:ext uri="{BB962C8B-B14F-4D97-AF65-F5344CB8AC3E}">
        <p14:creationId xmlns:p14="http://schemas.microsoft.com/office/powerpoint/2010/main" val="3621320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A8766-5411-7AB8-7829-8149F59AA22C}"/>
              </a:ext>
            </a:extLst>
          </p:cNvPr>
          <p:cNvSpPr>
            <a:spLocks noGrp="1"/>
          </p:cNvSpPr>
          <p:nvPr>
            <p:ph type="title"/>
          </p:nvPr>
        </p:nvSpPr>
        <p:spPr>
          <a:xfrm>
            <a:off x="838200" y="459863"/>
            <a:ext cx="10515600" cy="1004594"/>
          </a:xfrm>
        </p:spPr>
        <p:txBody>
          <a:bodyPr>
            <a:normAutofit/>
          </a:bodyPr>
          <a:lstStyle/>
          <a:p>
            <a:pPr algn="ctr"/>
            <a:r>
              <a:rPr lang="en-GB" dirty="0">
                <a:solidFill>
                  <a:srgbClr val="FFFFFF"/>
                </a:solidFill>
              </a:rPr>
              <a:t>Aims &amp; Objectives</a:t>
            </a:r>
          </a:p>
        </p:txBody>
      </p:sp>
      <p:sp>
        <p:nvSpPr>
          <p:cNvPr id="14" name="Rectangle: Rounded Corners 13">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10670EC3-8C6D-59C3-6F34-5BCC107C16DE}"/>
              </a:ext>
            </a:extLst>
          </p:cNvPr>
          <p:cNvGraphicFramePr>
            <a:graphicFrameLocks noGrp="1"/>
          </p:cNvGraphicFramePr>
          <p:nvPr>
            <p:ph idx="1"/>
            <p:extLst>
              <p:ext uri="{D42A27DB-BD31-4B8C-83A1-F6EECF244321}">
                <p14:modId xmlns:p14="http://schemas.microsoft.com/office/powerpoint/2010/main" val="2231076676"/>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0375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5" name="Arc 2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5981062-3077-49EA-406F-9DF40A6795D5}"/>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Board Blast</a:t>
            </a:r>
          </a:p>
        </p:txBody>
      </p:sp>
      <p:sp>
        <p:nvSpPr>
          <p:cNvPr id="3" name="Content Placeholder 2">
            <a:extLst>
              <a:ext uri="{FF2B5EF4-FFF2-40B4-BE49-F238E27FC236}">
                <a16:creationId xmlns:a16="http://schemas.microsoft.com/office/drawing/2014/main" id="{B1E58263-4879-9D7F-DA64-93DE021A6B47}"/>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a:solidFill>
                  <a:schemeClr val="tx1"/>
                </a:solidFill>
                <a:latin typeface="+mn-lt"/>
                <a:ea typeface="+mn-ea"/>
                <a:cs typeface="+mn-cs"/>
              </a:rPr>
              <a:t>What is Coercive Control?</a:t>
            </a:r>
          </a:p>
        </p:txBody>
      </p:sp>
    </p:spTree>
    <p:extLst>
      <p:ext uri="{BB962C8B-B14F-4D97-AF65-F5344CB8AC3E}">
        <p14:creationId xmlns:p14="http://schemas.microsoft.com/office/powerpoint/2010/main" val="3919316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C96C8-ACB2-9E2F-AA1E-009CF12E9959}"/>
              </a:ext>
            </a:extLst>
          </p:cNvPr>
          <p:cNvSpPr>
            <a:spLocks noGrp="1"/>
          </p:cNvSpPr>
          <p:nvPr>
            <p:ph type="title"/>
          </p:nvPr>
        </p:nvSpPr>
        <p:spPr>
          <a:xfrm>
            <a:off x="589560" y="856180"/>
            <a:ext cx="4560584" cy="1128068"/>
          </a:xfrm>
        </p:spPr>
        <p:txBody>
          <a:bodyPr anchor="ctr">
            <a:normAutofit/>
          </a:bodyPr>
          <a:lstStyle/>
          <a:p>
            <a:r>
              <a:rPr lang="en-GB" sz="3700"/>
              <a:t>Defining Coercive Control</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810D71-C401-B89D-16EA-974E188FCBED}"/>
              </a:ext>
            </a:extLst>
          </p:cNvPr>
          <p:cNvSpPr>
            <a:spLocks noGrp="1"/>
          </p:cNvSpPr>
          <p:nvPr>
            <p:ph idx="1"/>
          </p:nvPr>
        </p:nvSpPr>
        <p:spPr>
          <a:xfrm>
            <a:off x="590719" y="2330505"/>
            <a:ext cx="4559425" cy="3979585"/>
          </a:xfrm>
        </p:spPr>
        <p:txBody>
          <a:bodyPr anchor="ctr">
            <a:normAutofit lnSpcReduction="10000"/>
          </a:bodyPr>
          <a:lstStyle/>
          <a:p>
            <a:r>
              <a:rPr lang="en-GB" sz="2000" dirty="0"/>
              <a:t>Coercive control is a term developed by Evan STARK to help us understand domestic abuse as more than a “fight.”</a:t>
            </a:r>
          </a:p>
          <a:p>
            <a:r>
              <a:rPr lang="en-GB" sz="2000" dirty="0"/>
              <a:t> It is a pattern of behaviour which seeks to take away the victim’s liberty or freedom, to strip away their sense of self.</a:t>
            </a:r>
          </a:p>
          <a:p>
            <a:r>
              <a:rPr lang="en-GB" sz="2000" dirty="0"/>
              <a:t>Stark - “Not only is coercive control the most common context in which women are abused, it is also the most dangerous”</a:t>
            </a:r>
          </a:p>
          <a:p>
            <a:r>
              <a:rPr lang="en-GB" sz="2000" i="1" dirty="0"/>
              <a:t>What do you make of Stark’s above statement?</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F9451B9-86F6-FEDE-8F31-6DF6246C71BC}"/>
              </a:ext>
            </a:extLst>
          </p:cNvPr>
          <p:cNvPicPr>
            <a:picLocks noChangeAspect="1"/>
          </p:cNvPicPr>
          <p:nvPr/>
        </p:nvPicPr>
        <p:blipFill rotWithShape="1">
          <a:blip r:embed="rId3"/>
          <a:srcRect l="3056" r="6164" b="-1"/>
          <a:stretch/>
        </p:blipFill>
        <p:spPr>
          <a:xfrm>
            <a:off x="5977788" y="799352"/>
            <a:ext cx="5425410" cy="5259296"/>
          </a:xfrm>
          <a:prstGeom prst="rect">
            <a:avLst/>
          </a:prstGeom>
        </p:spPr>
      </p:pic>
    </p:spTree>
    <p:extLst>
      <p:ext uri="{BB962C8B-B14F-4D97-AF65-F5344CB8AC3E}">
        <p14:creationId xmlns:p14="http://schemas.microsoft.com/office/powerpoint/2010/main" val="549755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E66B42-A389-FC90-9175-B37FC025126B}"/>
              </a:ext>
            </a:extLst>
          </p:cNvPr>
          <p:cNvSpPr>
            <a:spLocks noGrp="1"/>
          </p:cNvSpPr>
          <p:nvPr>
            <p:ph type="title"/>
          </p:nvPr>
        </p:nvSpPr>
        <p:spPr>
          <a:xfrm>
            <a:off x="686834" y="1153572"/>
            <a:ext cx="3200400" cy="4461163"/>
          </a:xfrm>
        </p:spPr>
        <p:txBody>
          <a:bodyPr>
            <a:normAutofit/>
          </a:bodyPr>
          <a:lstStyle/>
          <a:p>
            <a:r>
              <a:rPr lang="en-GB">
                <a:solidFill>
                  <a:srgbClr val="FFFFFF"/>
                </a:solidFill>
              </a:rPr>
              <a:t>Section 76 Serious Crime Act 2015</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EBEDE10-3BC5-C9F4-8EA3-C81BEE2D5A5A}"/>
              </a:ext>
            </a:extLst>
          </p:cNvPr>
          <p:cNvSpPr>
            <a:spLocks noGrp="1"/>
          </p:cNvSpPr>
          <p:nvPr>
            <p:ph idx="1"/>
          </p:nvPr>
        </p:nvSpPr>
        <p:spPr>
          <a:xfrm>
            <a:off x="4447308" y="591344"/>
            <a:ext cx="6906491" cy="5585619"/>
          </a:xfrm>
        </p:spPr>
        <p:txBody>
          <a:bodyPr anchor="ctr">
            <a:normAutofit/>
          </a:bodyPr>
          <a:lstStyle/>
          <a:p>
            <a:r>
              <a:rPr lang="en-GB" dirty="0"/>
              <a:t>A range of acts designed to make a person subordinate &amp;/or dependent by isolating them from sources of support, exploiting their resources &amp; capacities for personal gain, depriving them of the means needed for independence, resistance &amp; escape &amp; regulating their everyday behaviour.</a:t>
            </a:r>
          </a:p>
          <a:p>
            <a:endParaRPr lang="en-GB" dirty="0"/>
          </a:p>
        </p:txBody>
      </p:sp>
    </p:spTree>
    <p:extLst>
      <p:ext uri="{BB962C8B-B14F-4D97-AF65-F5344CB8AC3E}">
        <p14:creationId xmlns:p14="http://schemas.microsoft.com/office/powerpoint/2010/main" val="746880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3CE8C4B-0710-4210-AB32-4BB792D3B267}"/>
              </a:ext>
            </a:extLst>
          </p:cNvPr>
          <p:cNvSpPr>
            <a:spLocks noGrp="1"/>
          </p:cNvSpPr>
          <p:nvPr>
            <p:ph type="title"/>
          </p:nvPr>
        </p:nvSpPr>
        <p:spPr>
          <a:xfrm>
            <a:off x="838200" y="365125"/>
            <a:ext cx="5393361" cy="1325563"/>
          </a:xfrm>
        </p:spPr>
        <p:txBody>
          <a:bodyPr>
            <a:normAutofit/>
          </a:bodyPr>
          <a:lstStyle/>
          <a:p>
            <a:r>
              <a:rPr lang="en-GB" sz="2800"/>
              <a:t>“Controlling or Coercive Behaviour in an Intimate or Family Relationship”</a:t>
            </a:r>
          </a:p>
        </p:txBody>
      </p:sp>
      <p:sp>
        <p:nvSpPr>
          <p:cNvPr id="3" name="Content Placeholder 2">
            <a:extLst>
              <a:ext uri="{FF2B5EF4-FFF2-40B4-BE49-F238E27FC236}">
                <a16:creationId xmlns:a16="http://schemas.microsoft.com/office/drawing/2014/main" id="{8E33B742-A28B-860E-6775-531659D5F59B}"/>
              </a:ext>
            </a:extLst>
          </p:cNvPr>
          <p:cNvSpPr>
            <a:spLocks noGrp="1"/>
          </p:cNvSpPr>
          <p:nvPr>
            <p:ph idx="1"/>
          </p:nvPr>
        </p:nvSpPr>
        <p:spPr>
          <a:xfrm>
            <a:off x="838200" y="1825625"/>
            <a:ext cx="5393361" cy="4351338"/>
          </a:xfrm>
        </p:spPr>
        <p:txBody>
          <a:bodyPr>
            <a:normAutofit/>
          </a:bodyPr>
          <a:lstStyle/>
          <a:p>
            <a:r>
              <a:rPr lang="en-GB" dirty="0"/>
              <a:t>Came into force on 29th December 2015</a:t>
            </a:r>
          </a:p>
          <a:p>
            <a:r>
              <a:rPr lang="en-GB" dirty="0"/>
              <a:t>Amended by the Domestic Abuse Act 2021</a:t>
            </a:r>
          </a:p>
          <a:p>
            <a:r>
              <a:rPr lang="en-GB" dirty="0"/>
              <a:t>Not retrospective</a:t>
            </a:r>
          </a:p>
          <a:p>
            <a:r>
              <a:rPr lang="en-GB" dirty="0"/>
              <a:t>Antecedent can be included in statement as historical evidence </a:t>
            </a:r>
          </a:p>
          <a:p>
            <a:r>
              <a:rPr lang="en-GB" dirty="0"/>
              <a:t>CPS advise Bad Character Evidence</a:t>
            </a:r>
          </a:p>
        </p:txBody>
      </p:sp>
      <p:pic>
        <p:nvPicPr>
          <p:cNvPr id="5" name="Picture 4">
            <a:extLst>
              <a:ext uri="{FF2B5EF4-FFF2-40B4-BE49-F238E27FC236}">
                <a16:creationId xmlns:a16="http://schemas.microsoft.com/office/drawing/2014/main" id="{57D388CB-A0E9-1DEA-DE38-73B98E06259A}"/>
              </a:ext>
            </a:extLst>
          </p:cNvPr>
          <p:cNvPicPr>
            <a:picLocks noChangeAspect="1"/>
          </p:cNvPicPr>
          <p:nvPr/>
        </p:nvPicPr>
        <p:blipFill rotWithShape="1">
          <a:blip r:embed="rId3"/>
          <a:srcRect l="15934" r="-2"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4757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5634B-1C40-454F-801B-AEA3D5D30884}"/>
              </a:ext>
            </a:extLst>
          </p:cNvPr>
          <p:cNvSpPr>
            <a:spLocks noGrp="1"/>
          </p:cNvSpPr>
          <p:nvPr>
            <p:ph type="title"/>
          </p:nvPr>
        </p:nvSpPr>
        <p:spPr/>
        <p:txBody>
          <a:bodyPr/>
          <a:lstStyle/>
          <a:p>
            <a:r>
              <a:rPr lang="en-GB" dirty="0"/>
              <a:t>Coercive Control</a:t>
            </a:r>
          </a:p>
        </p:txBody>
      </p:sp>
      <p:graphicFrame>
        <p:nvGraphicFramePr>
          <p:cNvPr id="5" name="Content Placeholder 2">
            <a:extLst>
              <a:ext uri="{FF2B5EF4-FFF2-40B4-BE49-F238E27FC236}">
                <a16:creationId xmlns:a16="http://schemas.microsoft.com/office/drawing/2014/main" id="{44560ADB-D71B-6C6B-9F74-A3C94A7BBC6F}"/>
              </a:ext>
            </a:extLst>
          </p:cNvPr>
          <p:cNvGraphicFramePr>
            <a:graphicFrameLocks noGrp="1"/>
          </p:cNvGraphicFramePr>
          <p:nvPr>
            <p:ph idx="1"/>
            <p:extLst>
              <p:ext uri="{D42A27DB-BD31-4B8C-83A1-F6EECF244321}">
                <p14:modId xmlns:p14="http://schemas.microsoft.com/office/powerpoint/2010/main" val="163260004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2194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Arc 3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4E57B1-D0C4-26A3-6CAF-C8245EF0A7E0}"/>
              </a:ext>
            </a:extLst>
          </p:cNvPr>
          <p:cNvSpPr>
            <a:spLocks noGrp="1"/>
          </p:cNvSpPr>
          <p:nvPr>
            <p:ph type="title"/>
          </p:nvPr>
        </p:nvSpPr>
        <p:spPr>
          <a:xfrm>
            <a:off x="5894962" y="479493"/>
            <a:ext cx="5458838" cy="1325563"/>
          </a:xfrm>
        </p:spPr>
        <p:txBody>
          <a:bodyPr>
            <a:normAutofit/>
          </a:bodyPr>
          <a:lstStyle/>
          <a:p>
            <a:r>
              <a:rPr lang="en-GB"/>
              <a:t>Coercive Control</a:t>
            </a:r>
          </a:p>
        </p:txBody>
      </p:sp>
      <p:sp>
        <p:nvSpPr>
          <p:cNvPr id="33" name="Freeform: Shape 3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4" name="Graphic 23" descr="Confused Person">
            <a:extLst>
              <a:ext uri="{FF2B5EF4-FFF2-40B4-BE49-F238E27FC236}">
                <a16:creationId xmlns:a16="http://schemas.microsoft.com/office/drawing/2014/main" id="{FE75D04C-59EE-C690-5A8D-1F7EB90524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D06943D2-2977-41C7-0E2C-AF9F484E73AA}"/>
              </a:ext>
            </a:extLst>
          </p:cNvPr>
          <p:cNvSpPr>
            <a:spLocks noGrp="1"/>
          </p:cNvSpPr>
          <p:nvPr>
            <p:ph idx="1"/>
          </p:nvPr>
        </p:nvSpPr>
        <p:spPr>
          <a:xfrm>
            <a:off x="5346752" y="1666568"/>
            <a:ext cx="6007048" cy="4510395"/>
          </a:xfrm>
        </p:spPr>
        <p:txBody>
          <a:bodyPr>
            <a:normAutofit fontScale="92500" lnSpcReduction="10000"/>
          </a:bodyPr>
          <a:lstStyle/>
          <a:p>
            <a:r>
              <a:rPr lang="en-GB" sz="1600" dirty="0"/>
              <a:t>Coercive or controlling behaviour does not relate to a single incident, it is a purposeful pattern of behaviour which takes place over time in order for one individual to exert power, control or coercion over another. </a:t>
            </a:r>
          </a:p>
          <a:p>
            <a:r>
              <a:rPr lang="en-GB" sz="1600" dirty="0"/>
              <a:t>This does not apply to under 16s as this becomes a child protection issue </a:t>
            </a:r>
          </a:p>
          <a:p>
            <a:r>
              <a:rPr lang="en-GB" sz="1600" dirty="0"/>
              <a:t>‘Repeatedly’ – not defined in the act</a:t>
            </a:r>
          </a:p>
          <a:p>
            <a:r>
              <a:rPr lang="en-GB" sz="1600" dirty="0"/>
              <a:t>‘Continuously’ – on an ongoing basis which can cause the victim to change their ways of living. </a:t>
            </a:r>
          </a:p>
          <a:p>
            <a:r>
              <a:rPr lang="en-GB" sz="1600" dirty="0"/>
              <a:t>There are two ways in which it can be proved that A's behaviour has a 'serious effect' on B: </a:t>
            </a:r>
          </a:p>
          <a:p>
            <a:r>
              <a:rPr lang="en-GB" sz="1600" dirty="0"/>
              <a:t>If it causes B to fear, on at least two occasions, that violence will be used against them - s.76 (4)(a); or If it causes B serious alarm or distress which has a substantial adverse effect on their day-to-day activities - s.76 (4) (b). </a:t>
            </a:r>
          </a:p>
          <a:p>
            <a:r>
              <a:rPr lang="en-GB" sz="1600" dirty="0"/>
              <a:t>For the purposes of the offence A 'ought to know' that which a reasonable person in possession of the same information would know - s.76 (5). </a:t>
            </a:r>
          </a:p>
          <a:p>
            <a:endParaRPr lang="en-GB" sz="1600" dirty="0"/>
          </a:p>
          <a:p>
            <a:endParaRPr lang="en-GB" sz="1600" dirty="0"/>
          </a:p>
        </p:txBody>
      </p:sp>
    </p:spTree>
    <p:extLst>
      <p:ext uri="{BB962C8B-B14F-4D97-AF65-F5344CB8AC3E}">
        <p14:creationId xmlns:p14="http://schemas.microsoft.com/office/powerpoint/2010/main" val="3452918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9C1D48B-04CD-5163-4B8D-E85262D11684}"/>
              </a:ext>
            </a:extLst>
          </p:cNvPr>
          <p:cNvPicPr>
            <a:picLocks noChangeAspect="1"/>
          </p:cNvPicPr>
          <p:nvPr/>
        </p:nvPicPr>
        <p:blipFill rotWithShape="1">
          <a:blip r:embed="rId3"/>
          <a:srcRect l="15792" r="36875"/>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BDDCDB-9FF7-47AE-BBC8-57AA56079C60}"/>
              </a:ext>
            </a:extLst>
          </p:cNvPr>
          <p:cNvSpPr>
            <a:spLocks noGrp="1"/>
          </p:cNvSpPr>
          <p:nvPr>
            <p:ph type="title"/>
          </p:nvPr>
        </p:nvSpPr>
        <p:spPr>
          <a:xfrm>
            <a:off x="6115317" y="405685"/>
            <a:ext cx="5464968" cy="1559301"/>
          </a:xfrm>
        </p:spPr>
        <p:txBody>
          <a:bodyPr>
            <a:normAutofit/>
          </a:bodyPr>
          <a:lstStyle/>
          <a:p>
            <a:r>
              <a:rPr lang="en-GB" sz="4000"/>
              <a:t>Coercive Control Behaviour</a:t>
            </a:r>
          </a:p>
        </p:txBody>
      </p:sp>
      <p:sp>
        <p:nvSpPr>
          <p:cNvPr id="3" name="Content Placeholder 2">
            <a:extLst>
              <a:ext uri="{FF2B5EF4-FFF2-40B4-BE49-F238E27FC236}">
                <a16:creationId xmlns:a16="http://schemas.microsoft.com/office/drawing/2014/main" id="{F546CA5E-988C-E025-9043-9859E86522B4}"/>
              </a:ext>
            </a:extLst>
          </p:cNvPr>
          <p:cNvSpPr>
            <a:spLocks noGrp="1"/>
          </p:cNvSpPr>
          <p:nvPr>
            <p:ph idx="1"/>
          </p:nvPr>
        </p:nvSpPr>
        <p:spPr>
          <a:xfrm>
            <a:off x="6115317" y="2743200"/>
            <a:ext cx="5247340" cy="3496878"/>
          </a:xfrm>
        </p:spPr>
        <p:txBody>
          <a:bodyPr anchor="ctr">
            <a:normAutofit/>
          </a:bodyPr>
          <a:lstStyle/>
          <a:p>
            <a:r>
              <a:rPr lang="en-GB" sz="2000" dirty="0"/>
              <a:t>Dependent/ Subordinate </a:t>
            </a:r>
          </a:p>
          <a:p>
            <a:r>
              <a:rPr lang="en-GB" sz="2000" dirty="0"/>
              <a:t>Isolating</a:t>
            </a:r>
          </a:p>
          <a:p>
            <a:r>
              <a:rPr lang="en-GB" sz="2000" dirty="0"/>
              <a:t>Fear of/ or actual violence</a:t>
            </a:r>
          </a:p>
          <a:p>
            <a:r>
              <a:rPr lang="en-GB" sz="2000" dirty="0"/>
              <a:t>Fear consequences of Victim’s behaviour</a:t>
            </a:r>
          </a:p>
          <a:p>
            <a:r>
              <a:rPr lang="en-GB" sz="2000" dirty="0"/>
              <a:t>Humiliate, harm, punish, frighten</a:t>
            </a:r>
          </a:p>
          <a:p>
            <a:pPr marL="0" indent="0">
              <a:buNone/>
            </a:pPr>
            <a:endParaRPr lang="en-GB" sz="2000" dirty="0"/>
          </a:p>
          <a:p>
            <a:pPr marL="0" indent="0">
              <a:buNone/>
            </a:pPr>
            <a:r>
              <a:rPr lang="en-GB" sz="2000" dirty="0"/>
              <a:t>Incidents may seem innocent in isolation, but it is the cumulative impact on the victim.</a:t>
            </a:r>
          </a:p>
        </p:txBody>
      </p:sp>
    </p:spTree>
    <p:extLst>
      <p:ext uri="{BB962C8B-B14F-4D97-AF65-F5344CB8AC3E}">
        <p14:creationId xmlns:p14="http://schemas.microsoft.com/office/powerpoint/2010/main" val="805068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DE932-1C95-AA70-24BE-7E0F1ADD0D1C}"/>
              </a:ext>
            </a:extLst>
          </p:cNvPr>
          <p:cNvSpPr>
            <a:spLocks noGrp="1"/>
          </p:cNvSpPr>
          <p:nvPr>
            <p:ph type="title"/>
          </p:nvPr>
        </p:nvSpPr>
        <p:spPr/>
        <p:txBody>
          <a:bodyPr/>
          <a:lstStyle/>
          <a:p>
            <a:r>
              <a:rPr lang="en-GB" dirty="0"/>
              <a:t>Coercive Control Behaviour</a:t>
            </a:r>
          </a:p>
        </p:txBody>
      </p:sp>
      <p:sp>
        <p:nvSpPr>
          <p:cNvPr id="3" name="Content Placeholder 2">
            <a:extLst>
              <a:ext uri="{FF2B5EF4-FFF2-40B4-BE49-F238E27FC236}">
                <a16:creationId xmlns:a16="http://schemas.microsoft.com/office/drawing/2014/main" id="{09BA5487-E923-AF59-D8E2-53B646168B71}"/>
              </a:ext>
            </a:extLst>
          </p:cNvPr>
          <p:cNvSpPr>
            <a:spLocks noGrp="1"/>
          </p:cNvSpPr>
          <p:nvPr>
            <p:ph idx="1"/>
          </p:nvPr>
        </p:nvSpPr>
        <p:spPr/>
        <p:txBody>
          <a:bodyPr>
            <a:normAutofit fontScale="92500"/>
          </a:bodyPr>
          <a:lstStyle/>
          <a:p>
            <a:r>
              <a:rPr lang="en-GB" dirty="0"/>
              <a:t>A pattern of controlling or coercive behaviour can be well established before a single incident is reported. </a:t>
            </a:r>
          </a:p>
          <a:p>
            <a:r>
              <a:rPr lang="en-GB" dirty="0"/>
              <a:t>In many cases the conduct might seem innocent - especially if considered in isolation of other incidents - and the victim may not be aware of, or be ready to acknowledge, abusive behaviour. The consideration of the cumulative impact of controlling or coercive behaviour and the pattern of behaviour within the context of the relationship is crucial</a:t>
            </a:r>
            <a:r>
              <a:rPr lang="en-GB"/>
              <a:t>. </a:t>
            </a:r>
          </a:p>
          <a:p>
            <a:r>
              <a:rPr lang="en-GB"/>
              <a:t>This </a:t>
            </a:r>
            <a:r>
              <a:rPr lang="en-GB" dirty="0"/>
              <a:t>approach will support the prosecutor to effectively assess whether a pattern of behaviour amounts to fear that violence will be carried out; or serious alarm or distress leading to a substantial adverse effect on usual day-to-day activities. </a:t>
            </a:r>
          </a:p>
          <a:p>
            <a:endParaRPr lang="en-GB" dirty="0"/>
          </a:p>
        </p:txBody>
      </p:sp>
    </p:spTree>
    <p:extLst>
      <p:ext uri="{BB962C8B-B14F-4D97-AF65-F5344CB8AC3E}">
        <p14:creationId xmlns:p14="http://schemas.microsoft.com/office/powerpoint/2010/main" val="1797355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2DC9C-CB1B-276A-1B93-DFFB78AB3C6E}"/>
              </a:ext>
            </a:extLst>
          </p:cNvPr>
          <p:cNvSpPr>
            <a:spLocks noGrp="1"/>
          </p:cNvSpPr>
          <p:nvPr>
            <p:ph type="title"/>
          </p:nvPr>
        </p:nvSpPr>
        <p:spPr>
          <a:xfrm>
            <a:off x="331764" y="299735"/>
            <a:ext cx="10515600" cy="1325563"/>
          </a:xfrm>
        </p:spPr>
        <p:txBody>
          <a:bodyPr/>
          <a:lstStyle/>
          <a:p>
            <a:r>
              <a:rPr lang="en-GB" dirty="0"/>
              <a:t>Relevant Behaviour can include:</a:t>
            </a:r>
          </a:p>
        </p:txBody>
      </p:sp>
      <p:sp>
        <p:nvSpPr>
          <p:cNvPr id="4" name="Oval 3">
            <a:extLst>
              <a:ext uri="{FF2B5EF4-FFF2-40B4-BE49-F238E27FC236}">
                <a16:creationId xmlns:a16="http://schemas.microsoft.com/office/drawing/2014/main" id="{0C1C9758-C9E0-22B0-534A-521676AB536E}"/>
              </a:ext>
            </a:extLst>
          </p:cNvPr>
          <p:cNvSpPr/>
          <p:nvPr/>
        </p:nvSpPr>
        <p:spPr>
          <a:xfrm>
            <a:off x="542779" y="1718823"/>
            <a:ext cx="2439572" cy="1325563"/>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B86AE70-82D4-AA96-4DE9-FF2DC7AA16F8}"/>
              </a:ext>
            </a:extLst>
          </p:cNvPr>
          <p:cNvSpPr txBox="1"/>
          <p:nvPr/>
        </p:nvSpPr>
        <p:spPr>
          <a:xfrm>
            <a:off x="1192823" y="1905872"/>
            <a:ext cx="1730326" cy="923330"/>
          </a:xfrm>
          <a:prstGeom prst="rect">
            <a:avLst/>
          </a:prstGeom>
          <a:noFill/>
        </p:spPr>
        <p:txBody>
          <a:bodyPr wrap="square" rtlCol="0">
            <a:spAutoFit/>
          </a:bodyPr>
          <a:lstStyle/>
          <a:p>
            <a:r>
              <a:rPr lang="en-GB" dirty="0"/>
              <a:t>Isolation from friends and family</a:t>
            </a:r>
          </a:p>
        </p:txBody>
      </p:sp>
      <p:sp>
        <p:nvSpPr>
          <p:cNvPr id="6" name="Oval 5">
            <a:extLst>
              <a:ext uri="{FF2B5EF4-FFF2-40B4-BE49-F238E27FC236}">
                <a16:creationId xmlns:a16="http://schemas.microsoft.com/office/drawing/2014/main" id="{4D9CE3B8-667E-78C5-4BBF-1BED6D030ACC}"/>
              </a:ext>
            </a:extLst>
          </p:cNvPr>
          <p:cNvSpPr/>
          <p:nvPr/>
        </p:nvSpPr>
        <p:spPr>
          <a:xfrm>
            <a:off x="542779" y="3799547"/>
            <a:ext cx="2439572" cy="1325563"/>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FD953EF-6BF0-4740-C4F2-55056725AC51}"/>
              </a:ext>
            </a:extLst>
          </p:cNvPr>
          <p:cNvSpPr txBox="1"/>
          <p:nvPr/>
        </p:nvSpPr>
        <p:spPr>
          <a:xfrm>
            <a:off x="1133621" y="4000664"/>
            <a:ext cx="1730326" cy="923330"/>
          </a:xfrm>
          <a:prstGeom prst="rect">
            <a:avLst/>
          </a:prstGeom>
          <a:noFill/>
        </p:spPr>
        <p:txBody>
          <a:bodyPr wrap="square" rtlCol="0">
            <a:spAutoFit/>
          </a:bodyPr>
          <a:lstStyle/>
          <a:p>
            <a:r>
              <a:rPr lang="en-GB" dirty="0"/>
              <a:t>Depriving a victim of basic needs</a:t>
            </a:r>
          </a:p>
        </p:txBody>
      </p:sp>
      <p:sp>
        <p:nvSpPr>
          <p:cNvPr id="12" name="Oval 11">
            <a:extLst>
              <a:ext uri="{FF2B5EF4-FFF2-40B4-BE49-F238E27FC236}">
                <a16:creationId xmlns:a16="http://schemas.microsoft.com/office/drawing/2014/main" id="{9AE21649-F1D9-9804-5D95-845EF3151E8C}"/>
              </a:ext>
            </a:extLst>
          </p:cNvPr>
          <p:cNvSpPr/>
          <p:nvPr/>
        </p:nvSpPr>
        <p:spPr>
          <a:xfrm>
            <a:off x="2580250" y="2827501"/>
            <a:ext cx="2439572" cy="1325563"/>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C599CE5E-5D68-109D-A07C-B657DFE8A81A}"/>
              </a:ext>
            </a:extLst>
          </p:cNvPr>
          <p:cNvSpPr txBox="1"/>
          <p:nvPr/>
        </p:nvSpPr>
        <p:spPr>
          <a:xfrm>
            <a:off x="3135923" y="3059847"/>
            <a:ext cx="1730326" cy="923330"/>
          </a:xfrm>
          <a:prstGeom prst="rect">
            <a:avLst/>
          </a:prstGeom>
          <a:noFill/>
        </p:spPr>
        <p:txBody>
          <a:bodyPr wrap="square" rtlCol="0">
            <a:spAutoFit/>
          </a:bodyPr>
          <a:lstStyle/>
          <a:p>
            <a:r>
              <a:rPr lang="en-GB" dirty="0"/>
              <a:t>Monitoring them online and in person</a:t>
            </a:r>
          </a:p>
        </p:txBody>
      </p:sp>
      <p:sp>
        <p:nvSpPr>
          <p:cNvPr id="15" name="Oval 14">
            <a:extLst>
              <a:ext uri="{FF2B5EF4-FFF2-40B4-BE49-F238E27FC236}">
                <a16:creationId xmlns:a16="http://schemas.microsoft.com/office/drawing/2014/main" id="{B8352769-FCC5-584D-BED0-076532D7C176}"/>
              </a:ext>
            </a:extLst>
          </p:cNvPr>
          <p:cNvSpPr/>
          <p:nvPr/>
        </p:nvSpPr>
        <p:spPr>
          <a:xfrm>
            <a:off x="4657580" y="1734284"/>
            <a:ext cx="2439572" cy="1325563"/>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AA59F0E7-3406-CB35-114F-A68A7DB4361B}"/>
              </a:ext>
            </a:extLst>
          </p:cNvPr>
          <p:cNvSpPr txBox="1"/>
          <p:nvPr/>
        </p:nvSpPr>
        <p:spPr>
          <a:xfrm>
            <a:off x="5193324" y="1935400"/>
            <a:ext cx="1730326" cy="1077218"/>
          </a:xfrm>
          <a:prstGeom prst="rect">
            <a:avLst/>
          </a:prstGeom>
          <a:noFill/>
        </p:spPr>
        <p:txBody>
          <a:bodyPr wrap="square" rtlCol="0">
            <a:spAutoFit/>
          </a:bodyPr>
          <a:lstStyle/>
          <a:p>
            <a:r>
              <a:rPr lang="en-GB" sz="1600" dirty="0"/>
              <a:t>Controlling who they see, what they do, what they wear, eat</a:t>
            </a:r>
          </a:p>
        </p:txBody>
      </p:sp>
      <p:sp>
        <p:nvSpPr>
          <p:cNvPr id="19" name="Oval 18">
            <a:extLst>
              <a:ext uri="{FF2B5EF4-FFF2-40B4-BE49-F238E27FC236}">
                <a16:creationId xmlns:a16="http://schemas.microsoft.com/office/drawing/2014/main" id="{B5C3E9EF-9B48-2944-3CCA-E5E2D512DE3C}"/>
              </a:ext>
            </a:extLst>
          </p:cNvPr>
          <p:cNvSpPr/>
          <p:nvPr/>
        </p:nvSpPr>
        <p:spPr>
          <a:xfrm>
            <a:off x="4657580" y="3799547"/>
            <a:ext cx="2439572" cy="1325563"/>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B8359B4D-BFC1-5959-F268-3E14BE6215E7}"/>
              </a:ext>
            </a:extLst>
          </p:cNvPr>
          <p:cNvSpPr txBox="1"/>
          <p:nvPr/>
        </p:nvSpPr>
        <p:spPr>
          <a:xfrm>
            <a:off x="5173394" y="3981476"/>
            <a:ext cx="1730326" cy="1077218"/>
          </a:xfrm>
          <a:prstGeom prst="rect">
            <a:avLst/>
          </a:prstGeom>
          <a:noFill/>
        </p:spPr>
        <p:txBody>
          <a:bodyPr wrap="square" rtlCol="0">
            <a:spAutoFit/>
          </a:bodyPr>
          <a:lstStyle/>
          <a:p>
            <a:r>
              <a:rPr lang="en-GB" sz="1600" dirty="0"/>
              <a:t>Depriving them of support services, medical assistance etc</a:t>
            </a:r>
          </a:p>
        </p:txBody>
      </p:sp>
      <p:sp>
        <p:nvSpPr>
          <p:cNvPr id="21" name="Oval 20">
            <a:extLst>
              <a:ext uri="{FF2B5EF4-FFF2-40B4-BE49-F238E27FC236}">
                <a16:creationId xmlns:a16="http://schemas.microsoft.com/office/drawing/2014/main" id="{9BBBB02E-275E-0E41-3D00-4654AEB43589}"/>
              </a:ext>
            </a:extLst>
          </p:cNvPr>
          <p:cNvSpPr/>
          <p:nvPr/>
        </p:nvSpPr>
        <p:spPr>
          <a:xfrm>
            <a:off x="6734910" y="2766916"/>
            <a:ext cx="2439572" cy="1325563"/>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F924C262-8117-B5BA-EF16-D723F49F1BD1}"/>
              </a:ext>
            </a:extLst>
          </p:cNvPr>
          <p:cNvSpPr txBox="1"/>
          <p:nvPr/>
        </p:nvSpPr>
        <p:spPr>
          <a:xfrm>
            <a:off x="7097152" y="2891088"/>
            <a:ext cx="1730326" cy="954107"/>
          </a:xfrm>
          <a:prstGeom prst="rect">
            <a:avLst/>
          </a:prstGeom>
          <a:noFill/>
        </p:spPr>
        <p:txBody>
          <a:bodyPr wrap="square" rtlCol="0">
            <a:spAutoFit/>
          </a:bodyPr>
          <a:lstStyle/>
          <a:p>
            <a:r>
              <a:rPr lang="en-GB" sz="1400" dirty="0"/>
              <a:t>Repeatedly putting the victim down, telling them they are worthless</a:t>
            </a:r>
          </a:p>
        </p:txBody>
      </p:sp>
      <p:sp>
        <p:nvSpPr>
          <p:cNvPr id="24" name="TextBox 23">
            <a:extLst>
              <a:ext uri="{FF2B5EF4-FFF2-40B4-BE49-F238E27FC236}">
                <a16:creationId xmlns:a16="http://schemas.microsoft.com/office/drawing/2014/main" id="{9D3040D6-BCD0-3737-418C-8C2424203964}"/>
              </a:ext>
            </a:extLst>
          </p:cNvPr>
          <p:cNvSpPr txBox="1"/>
          <p:nvPr/>
        </p:nvSpPr>
        <p:spPr>
          <a:xfrm>
            <a:off x="2863947" y="5264837"/>
            <a:ext cx="1730326" cy="830997"/>
          </a:xfrm>
          <a:prstGeom prst="rect">
            <a:avLst/>
          </a:prstGeom>
          <a:noFill/>
        </p:spPr>
        <p:txBody>
          <a:bodyPr wrap="square" rtlCol="0">
            <a:spAutoFit/>
          </a:bodyPr>
          <a:lstStyle/>
          <a:p>
            <a:r>
              <a:rPr lang="en-GB" sz="1600" dirty="0"/>
              <a:t>Humiliation, degrade and dehumanise them</a:t>
            </a:r>
          </a:p>
        </p:txBody>
      </p:sp>
      <p:sp>
        <p:nvSpPr>
          <p:cNvPr id="25" name="Oval 24">
            <a:extLst>
              <a:ext uri="{FF2B5EF4-FFF2-40B4-BE49-F238E27FC236}">
                <a16:creationId xmlns:a16="http://schemas.microsoft.com/office/drawing/2014/main" id="{BF596AD3-7340-0DDB-3BA8-10120438EF03}"/>
              </a:ext>
            </a:extLst>
          </p:cNvPr>
          <p:cNvSpPr/>
          <p:nvPr/>
        </p:nvSpPr>
        <p:spPr>
          <a:xfrm>
            <a:off x="2509324" y="5074895"/>
            <a:ext cx="2439572" cy="1325563"/>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2092315A-A663-C266-4A1F-43DB4E42D58A}"/>
              </a:ext>
            </a:extLst>
          </p:cNvPr>
          <p:cNvSpPr txBox="1"/>
          <p:nvPr/>
        </p:nvSpPr>
        <p:spPr>
          <a:xfrm>
            <a:off x="7202075" y="5264837"/>
            <a:ext cx="1730326" cy="830997"/>
          </a:xfrm>
          <a:prstGeom prst="rect">
            <a:avLst/>
          </a:prstGeom>
          <a:noFill/>
        </p:spPr>
        <p:txBody>
          <a:bodyPr wrap="square" rtlCol="0">
            <a:spAutoFit/>
          </a:bodyPr>
          <a:lstStyle/>
          <a:p>
            <a:r>
              <a:rPr lang="en-GB" sz="1600" dirty="0"/>
              <a:t>Forcing the victim to partake in criminal activity</a:t>
            </a:r>
          </a:p>
        </p:txBody>
      </p:sp>
      <p:sp>
        <p:nvSpPr>
          <p:cNvPr id="27" name="Oval 26">
            <a:extLst>
              <a:ext uri="{FF2B5EF4-FFF2-40B4-BE49-F238E27FC236}">
                <a16:creationId xmlns:a16="http://schemas.microsoft.com/office/drawing/2014/main" id="{4F818B82-C5A3-8244-E5AA-27A69BD840F9}"/>
              </a:ext>
            </a:extLst>
          </p:cNvPr>
          <p:cNvSpPr/>
          <p:nvPr/>
        </p:nvSpPr>
        <p:spPr>
          <a:xfrm>
            <a:off x="6847452" y="5074895"/>
            <a:ext cx="2439572" cy="1325563"/>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a:extLst>
              <a:ext uri="{FF2B5EF4-FFF2-40B4-BE49-F238E27FC236}">
                <a16:creationId xmlns:a16="http://schemas.microsoft.com/office/drawing/2014/main" id="{FA9D7E6C-6B42-0D6E-53AC-0386738A27C4}"/>
              </a:ext>
            </a:extLst>
          </p:cNvPr>
          <p:cNvSpPr/>
          <p:nvPr/>
        </p:nvSpPr>
        <p:spPr>
          <a:xfrm>
            <a:off x="8827478" y="1718823"/>
            <a:ext cx="2439572" cy="1325563"/>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CE66B82B-7F6E-5BAC-0649-34C56088CB87}"/>
              </a:ext>
            </a:extLst>
          </p:cNvPr>
          <p:cNvSpPr txBox="1"/>
          <p:nvPr/>
        </p:nvSpPr>
        <p:spPr>
          <a:xfrm>
            <a:off x="9268851" y="2015762"/>
            <a:ext cx="1730326" cy="738664"/>
          </a:xfrm>
          <a:prstGeom prst="rect">
            <a:avLst/>
          </a:prstGeom>
          <a:noFill/>
        </p:spPr>
        <p:txBody>
          <a:bodyPr wrap="square" rtlCol="0">
            <a:spAutoFit/>
          </a:bodyPr>
          <a:lstStyle/>
          <a:p>
            <a:r>
              <a:rPr lang="en-GB" sz="1400" dirty="0"/>
              <a:t>Financial abuse, taking wages, limiting money</a:t>
            </a:r>
          </a:p>
        </p:txBody>
      </p:sp>
      <p:sp>
        <p:nvSpPr>
          <p:cNvPr id="30" name="Oval 29">
            <a:extLst>
              <a:ext uri="{FF2B5EF4-FFF2-40B4-BE49-F238E27FC236}">
                <a16:creationId xmlns:a16="http://schemas.microsoft.com/office/drawing/2014/main" id="{F0EED8FF-8DF3-6036-BDF5-6723D011671E}"/>
              </a:ext>
            </a:extLst>
          </p:cNvPr>
          <p:cNvSpPr/>
          <p:nvPr/>
        </p:nvSpPr>
        <p:spPr>
          <a:xfrm>
            <a:off x="8932401" y="3798269"/>
            <a:ext cx="2439572" cy="1325563"/>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a:extLst>
              <a:ext uri="{FF2B5EF4-FFF2-40B4-BE49-F238E27FC236}">
                <a16:creationId xmlns:a16="http://schemas.microsoft.com/office/drawing/2014/main" id="{7BBF03A4-73FD-BD1D-87D3-474897931DF2}"/>
              </a:ext>
            </a:extLst>
          </p:cNvPr>
          <p:cNvSpPr txBox="1"/>
          <p:nvPr/>
        </p:nvSpPr>
        <p:spPr>
          <a:xfrm>
            <a:off x="9328053" y="4058672"/>
            <a:ext cx="1730326" cy="954107"/>
          </a:xfrm>
          <a:prstGeom prst="rect">
            <a:avLst/>
          </a:prstGeom>
          <a:noFill/>
        </p:spPr>
        <p:txBody>
          <a:bodyPr wrap="square" rtlCol="0">
            <a:spAutoFit/>
          </a:bodyPr>
          <a:lstStyle/>
          <a:p>
            <a:r>
              <a:rPr lang="en-GB" sz="1400" dirty="0"/>
              <a:t>Threats to kill/harm the victim, their family, friends, children, pets</a:t>
            </a:r>
          </a:p>
        </p:txBody>
      </p:sp>
    </p:spTree>
    <p:extLst>
      <p:ext uri="{BB962C8B-B14F-4D97-AF65-F5344CB8AC3E}">
        <p14:creationId xmlns:p14="http://schemas.microsoft.com/office/powerpoint/2010/main" val="1854521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E7E55-1E56-70F0-457A-D0BBB4831AF3}"/>
              </a:ext>
            </a:extLst>
          </p:cNvPr>
          <p:cNvSpPr>
            <a:spLocks noGrp="1"/>
          </p:cNvSpPr>
          <p:nvPr>
            <p:ph type="title"/>
          </p:nvPr>
        </p:nvSpPr>
        <p:spPr>
          <a:xfrm>
            <a:off x="6803409" y="90311"/>
            <a:ext cx="4156512" cy="1557867"/>
          </a:xfrm>
        </p:spPr>
        <p:txBody>
          <a:bodyPr anchor="ctr">
            <a:normAutofit/>
          </a:bodyPr>
          <a:lstStyle/>
          <a:p>
            <a:r>
              <a:rPr lang="en-GB" sz="3200" dirty="0"/>
              <a:t>Coercive Control ‘Personally Connected’</a:t>
            </a:r>
          </a:p>
        </p:txBody>
      </p:sp>
      <p:pic>
        <p:nvPicPr>
          <p:cNvPr id="5" name="Picture 4">
            <a:extLst>
              <a:ext uri="{FF2B5EF4-FFF2-40B4-BE49-F238E27FC236}">
                <a16:creationId xmlns:a16="http://schemas.microsoft.com/office/drawing/2014/main" id="{7315BBA7-BDC9-0EA8-7260-BD157219027E}"/>
              </a:ext>
            </a:extLst>
          </p:cNvPr>
          <p:cNvPicPr>
            <a:picLocks noChangeAspect="1"/>
          </p:cNvPicPr>
          <p:nvPr/>
        </p:nvPicPr>
        <p:blipFill rotWithShape="1">
          <a:blip r:embed="rId3"/>
          <a:srcRect l="2297" r="40592" b="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6C7E1DE6-BDD0-C782-DCF8-90D79AD40506}"/>
              </a:ext>
            </a:extLst>
          </p:cNvPr>
          <p:cNvSpPr>
            <a:spLocks noGrp="1"/>
          </p:cNvSpPr>
          <p:nvPr>
            <p:ph idx="1"/>
          </p:nvPr>
        </p:nvSpPr>
        <p:spPr>
          <a:xfrm>
            <a:off x="6803409" y="1828801"/>
            <a:ext cx="4156512" cy="4411280"/>
          </a:xfrm>
        </p:spPr>
        <p:txBody>
          <a:bodyPr anchor="ctr">
            <a:noAutofit/>
          </a:bodyPr>
          <a:lstStyle/>
          <a:p>
            <a:r>
              <a:rPr lang="en-GB" sz="2400" dirty="0"/>
              <a:t>They are, or have been married to or have been civil partners of each other</a:t>
            </a:r>
          </a:p>
          <a:p>
            <a:r>
              <a:rPr lang="en-GB" sz="2400" dirty="0"/>
              <a:t>They have agreed to marry each other or enter into a civil partnership agreement </a:t>
            </a:r>
          </a:p>
          <a:p>
            <a:r>
              <a:rPr lang="en-GB" sz="2400" dirty="0"/>
              <a:t>They are, or have been in an intimate personal relationship with each other</a:t>
            </a:r>
          </a:p>
          <a:p>
            <a:r>
              <a:rPr lang="en-GB" sz="2400" dirty="0"/>
              <a:t>They have, or there has been a time when they each have had, a parental relationship in relation to the same child</a:t>
            </a:r>
          </a:p>
          <a:p>
            <a:r>
              <a:rPr lang="en-GB" sz="2400" dirty="0"/>
              <a:t>They are relatives</a:t>
            </a:r>
          </a:p>
        </p:txBody>
      </p:sp>
    </p:spTree>
    <p:extLst>
      <p:ext uri="{BB962C8B-B14F-4D97-AF65-F5344CB8AC3E}">
        <p14:creationId xmlns:p14="http://schemas.microsoft.com/office/powerpoint/2010/main" val="10026718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2E3C1-DA47-313A-4F8A-6394882B6F3B}"/>
              </a:ext>
            </a:extLst>
          </p:cNvPr>
          <p:cNvSpPr>
            <a:spLocks noGrp="1"/>
          </p:cNvSpPr>
          <p:nvPr>
            <p:ph type="title"/>
          </p:nvPr>
        </p:nvSpPr>
        <p:spPr/>
        <p:txBody>
          <a:bodyPr/>
          <a:lstStyle/>
          <a:p>
            <a:r>
              <a:rPr lang="en-GB" dirty="0"/>
              <a:t>Coercive Control ‘Serious Effect’ </a:t>
            </a:r>
          </a:p>
        </p:txBody>
      </p:sp>
      <p:graphicFrame>
        <p:nvGraphicFramePr>
          <p:cNvPr id="5" name="Content Placeholder 2">
            <a:extLst>
              <a:ext uri="{FF2B5EF4-FFF2-40B4-BE49-F238E27FC236}">
                <a16:creationId xmlns:a16="http://schemas.microsoft.com/office/drawing/2014/main" id="{F4330549-BA3C-6DD3-89AA-24078D8857AC}"/>
              </a:ext>
            </a:extLst>
          </p:cNvPr>
          <p:cNvGraphicFramePr>
            <a:graphicFrameLocks noGrp="1"/>
          </p:cNvGraphicFramePr>
          <p:nvPr>
            <p:ph idx="1"/>
            <p:extLst>
              <p:ext uri="{D42A27DB-BD31-4B8C-83A1-F6EECF244321}">
                <p14:modId xmlns:p14="http://schemas.microsoft.com/office/powerpoint/2010/main" val="2622399909"/>
              </p:ext>
            </p:extLst>
          </p:nvPr>
        </p:nvGraphicFramePr>
        <p:xfrm>
          <a:off x="677214" y="1857822"/>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86441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F6B07-7A50-13A1-E5C8-2A76678522DA}"/>
              </a:ext>
            </a:extLst>
          </p:cNvPr>
          <p:cNvSpPr>
            <a:spLocks noGrp="1"/>
          </p:cNvSpPr>
          <p:nvPr>
            <p:ph type="title"/>
          </p:nvPr>
        </p:nvSpPr>
        <p:spPr>
          <a:xfrm>
            <a:off x="630936" y="639520"/>
            <a:ext cx="3429000" cy="1719072"/>
          </a:xfrm>
        </p:spPr>
        <p:txBody>
          <a:bodyPr anchor="b">
            <a:normAutofit/>
          </a:bodyPr>
          <a:lstStyle/>
          <a:p>
            <a:r>
              <a:rPr lang="en-GB" sz="5400"/>
              <a:t>Sentencing</a:t>
            </a:r>
          </a:p>
        </p:txBody>
      </p:sp>
      <p:sp>
        <p:nvSpPr>
          <p:cNvPr id="1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F57FDD-8BBD-5D63-751D-C0559CD7FBE0}"/>
              </a:ext>
            </a:extLst>
          </p:cNvPr>
          <p:cNvSpPr>
            <a:spLocks noGrp="1"/>
          </p:cNvSpPr>
          <p:nvPr>
            <p:ph idx="1"/>
          </p:nvPr>
        </p:nvSpPr>
        <p:spPr>
          <a:xfrm>
            <a:off x="630936" y="2807208"/>
            <a:ext cx="3429000" cy="3410712"/>
          </a:xfrm>
        </p:spPr>
        <p:txBody>
          <a:bodyPr anchor="t">
            <a:normAutofit/>
          </a:bodyPr>
          <a:lstStyle/>
          <a:p>
            <a:r>
              <a:rPr lang="en-GB" sz="2200"/>
              <a:t>Offending within a domestic abuse context is an aggravating factor because of the abuse of trust involved;</a:t>
            </a:r>
          </a:p>
          <a:p>
            <a:endParaRPr lang="en-GB" sz="2200"/>
          </a:p>
        </p:txBody>
      </p:sp>
      <p:pic>
        <p:nvPicPr>
          <p:cNvPr id="5" name="Picture 4" descr="A diagram of a criminal trial&#10;&#10;Description automatically generated">
            <a:extLst>
              <a:ext uri="{FF2B5EF4-FFF2-40B4-BE49-F238E27FC236}">
                <a16:creationId xmlns:a16="http://schemas.microsoft.com/office/drawing/2014/main" id="{51500A32-2B10-53C0-BBF8-B0DD37105793}"/>
              </a:ext>
            </a:extLst>
          </p:cNvPr>
          <p:cNvPicPr>
            <a:picLocks noChangeAspect="1"/>
          </p:cNvPicPr>
          <p:nvPr/>
        </p:nvPicPr>
        <p:blipFill rotWithShape="1">
          <a:blip r:embed="rId2"/>
          <a:srcRect l="3134" r="-1" b="-1"/>
          <a:stretch/>
        </p:blipFill>
        <p:spPr>
          <a:xfrm>
            <a:off x="4654296" y="1065522"/>
            <a:ext cx="6903720" cy="4726956"/>
          </a:xfrm>
          <a:prstGeom prst="rect">
            <a:avLst/>
          </a:prstGeom>
        </p:spPr>
      </p:pic>
    </p:spTree>
    <p:extLst>
      <p:ext uri="{BB962C8B-B14F-4D97-AF65-F5344CB8AC3E}">
        <p14:creationId xmlns:p14="http://schemas.microsoft.com/office/powerpoint/2010/main" val="2242789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2B978F-2DCE-91C5-1353-25DD181A2059}"/>
              </a:ext>
            </a:extLst>
          </p:cNvPr>
          <p:cNvSpPr>
            <a:spLocks noGrp="1"/>
          </p:cNvSpPr>
          <p:nvPr>
            <p:ph type="title"/>
          </p:nvPr>
        </p:nvSpPr>
        <p:spPr>
          <a:xfrm>
            <a:off x="572493" y="238539"/>
            <a:ext cx="11018520" cy="1434415"/>
          </a:xfrm>
        </p:spPr>
        <p:txBody>
          <a:bodyPr anchor="b">
            <a:normAutofit/>
          </a:bodyPr>
          <a:lstStyle/>
          <a:p>
            <a:r>
              <a:rPr lang="en-GB" sz="5400"/>
              <a:t>Defences</a:t>
            </a:r>
          </a:p>
        </p:txBody>
      </p:sp>
      <p:sp>
        <p:nvSpPr>
          <p:cNvPr id="6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3D1644-D6C9-7E3D-A335-5CBA0C10D8C2}"/>
              </a:ext>
            </a:extLst>
          </p:cNvPr>
          <p:cNvSpPr>
            <a:spLocks noGrp="1"/>
          </p:cNvSpPr>
          <p:nvPr>
            <p:ph idx="1"/>
          </p:nvPr>
        </p:nvSpPr>
        <p:spPr>
          <a:xfrm>
            <a:off x="572493" y="2071316"/>
            <a:ext cx="6713552" cy="4119172"/>
          </a:xfrm>
        </p:spPr>
        <p:txBody>
          <a:bodyPr anchor="t">
            <a:normAutofit/>
          </a:bodyPr>
          <a:lstStyle/>
          <a:p>
            <a:r>
              <a:rPr lang="en-GB" sz="2200"/>
              <a:t>A believed to be acting in the best interests of B</a:t>
            </a:r>
          </a:p>
          <a:p>
            <a:r>
              <a:rPr lang="en-GB" sz="2200"/>
              <a:t>The behaviour in all the circumstances was reasonable</a:t>
            </a:r>
          </a:p>
          <a:p>
            <a:endParaRPr lang="en-GB" sz="2200"/>
          </a:p>
          <a:p>
            <a:r>
              <a:rPr lang="en-GB" sz="2200"/>
              <a:t>Remember!</a:t>
            </a:r>
          </a:p>
          <a:p>
            <a:endParaRPr lang="en-GB" sz="2200"/>
          </a:p>
          <a:p>
            <a:r>
              <a:rPr lang="en-GB" sz="2200"/>
              <a:t>Offenders can be highly manipulative, taking steps to disrupt or mislead the investigation and prosecution. This can include making counter-allegations of abuse or arguing that actions were taken in self-defence, thereby making it difficult to distinguish between the primary victim and the primary aggressor. </a:t>
            </a:r>
          </a:p>
          <a:p>
            <a:endParaRPr lang="en-GB" sz="2200"/>
          </a:p>
          <a:p>
            <a:endParaRPr lang="en-GB" sz="2200"/>
          </a:p>
          <a:p>
            <a:endParaRPr lang="en-GB" sz="2200"/>
          </a:p>
        </p:txBody>
      </p:sp>
      <p:pic>
        <p:nvPicPr>
          <p:cNvPr id="5" name="Picture 4">
            <a:extLst>
              <a:ext uri="{FF2B5EF4-FFF2-40B4-BE49-F238E27FC236}">
                <a16:creationId xmlns:a16="http://schemas.microsoft.com/office/drawing/2014/main" id="{E55CC02A-B169-2344-A044-9E5F49FD054B}"/>
              </a:ext>
            </a:extLst>
          </p:cNvPr>
          <p:cNvPicPr>
            <a:picLocks noChangeAspect="1"/>
          </p:cNvPicPr>
          <p:nvPr/>
        </p:nvPicPr>
        <p:blipFill rotWithShape="1">
          <a:blip r:embed="rId3"/>
          <a:srcRect l="34200" r="4951"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9910772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759C8E-B4B7-6511-0319-F668DC5D45CE}"/>
              </a:ext>
            </a:extLst>
          </p:cNvPr>
          <p:cNvSpPr>
            <a:spLocks noGrp="1"/>
          </p:cNvSpPr>
          <p:nvPr>
            <p:ph type="title"/>
          </p:nvPr>
        </p:nvSpPr>
        <p:spPr>
          <a:xfrm>
            <a:off x="686834" y="1153572"/>
            <a:ext cx="3200400" cy="4461163"/>
          </a:xfrm>
        </p:spPr>
        <p:txBody>
          <a:bodyPr>
            <a:normAutofit/>
          </a:bodyPr>
          <a:lstStyle/>
          <a:p>
            <a:r>
              <a:rPr lang="en-GB">
                <a:solidFill>
                  <a:srgbClr val="FFFFFF"/>
                </a:solidFill>
              </a:rPr>
              <a:t>Perpetrator Tactics</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A5B02EF-073F-D2FA-59D0-446C8C1BAD2B}"/>
              </a:ext>
            </a:extLst>
          </p:cNvPr>
          <p:cNvSpPr>
            <a:spLocks noGrp="1"/>
          </p:cNvSpPr>
          <p:nvPr>
            <p:ph idx="1"/>
          </p:nvPr>
        </p:nvSpPr>
        <p:spPr>
          <a:xfrm>
            <a:off x="4417811" y="500062"/>
            <a:ext cx="6906491" cy="5857875"/>
          </a:xfrm>
        </p:spPr>
        <p:txBody>
          <a:bodyPr anchor="ctr">
            <a:normAutofit/>
          </a:bodyPr>
          <a:lstStyle/>
          <a:p>
            <a:r>
              <a:rPr lang="en-GB" dirty="0"/>
              <a:t>CC tactics are similar to those used by kidnappers, terrorists and as torture and in the UN definition of DA and torture are almost identical. </a:t>
            </a:r>
          </a:p>
          <a:p>
            <a:r>
              <a:rPr lang="en-GB" dirty="0"/>
              <a:t>Many victims and survivors will suffer with PTSD (both diagnosed and undiagnosed). </a:t>
            </a:r>
          </a:p>
          <a:p>
            <a:r>
              <a:rPr lang="en-GB" dirty="0"/>
              <a:t>Most victims of abuse experience coercive control rather than isolated physical assaults alone. Victims often state that the coercive control is far more devastating than physical assaults. Instils fear, dependence, compliance and shame.</a:t>
            </a:r>
          </a:p>
          <a:p>
            <a:endParaRPr lang="en-GB" dirty="0"/>
          </a:p>
        </p:txBody>
      </p:sp>
    </p:spTree>
    <p:extLst>
      <p:ext uri="{BB962C8B-B14F-4D97-AF65-F5344CB8AC3E}">
        <p14:creationId xmlns:p14="http://schemas.microsoft.com/office/powerpoint/2010/main" val="20573202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6EA42A-4113-8436-0256-360F5E472ABB}"/>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Tactics</a:t>
            </a: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8249EFF-5C18-1719-D541-C2185CB2BD09}"/>
              </a:ext>
            </a:extLst>
          </p:cNvPr>
          <p:cNvSpPr>
            <a:spLocks noGrp="1"/>
          </p:cNvSpPr>
          <p:nvPr>
            <p:ph idx="1"/>
          </p:nvPr>
        </p:nvSpPr>
        <p:spPr>
          <a:xfrm>
            <a:off x="4447308" y="591344"/>
            <a:ext cx="6906491" cy="5585619"/>
          </a:xfrm>
        </p:spPr>
        <p:txBody>
          <a:bodyPr anchor="ctr">
            <a:normAutofit/>
          </a:bodyPr>
          <a:lstStyle/>
          <a:p>
            <a:r>
              <a:rPr lang="en-GB" sz="2600" b="1"/>
              <a:t>Intimidation</a:t>
            </a:r>
            <a:r>
              <a:rPr lang="en-GB" sz="2600"/>
              <a:t> Often involves very subtle warnings that are obvious to the victim, but invisible to outsiders. Physical violence towards others, animals, and objects. Sub-tactics of Intimidation: Threats, Surveillance, Degradation.</a:t>
            </a:r>
          </a:p>
          <a:p>
            <a:r>
              <a:rPr lang="en-GB" sz="2600" b="1"/>
              <a:t>Degradation &amp; Humiliation- </a:t>
            </a:r>
            <a:r>
              <a:rPr lang="en-GB" sz="2600"/>
              <a:t>Insults in coercive control often target areas of gender identity from which the woman draws her self-esteem Shaming - inhibits reporting because victims fear humiliation. Marking / Ownership. </a:t>
            </a:r>
          </a:p>
          <a:p>
            <a:r>
              <a:rPr lang="en-GB" sz="2600" b="1"/>
              <a:t>Surveillance</a:t>
            </a:r>
            <a:r>
              <a:rPr lang="en-GB" sz="2600"/>
              <a:t> Stalking Surveillance Technology - Victim feels perpetrator is ‘always there’.</a:t>
            </a:r>
          </a:p>
          <a:p>
            <a:endParaRPr lang="en-GB" sz="2600"/>
          </a:p>
        </p:txBody>
      </p:sp>
    </p:spTree>
    <p:extLst>
      <p:ext uri="{BB962C8B-B14F-4D97-AF65-F5344CB8AC3E}">
        <p14:creationId xmlns:p14="http://schemas.microsoft.com/office/powerpoint/2010/main" val="3548877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21500F-ACE7-A9AC-9ED9-073EBDCC03F8}"/>
              </a:ext>
            </a:extLst>
          </p:cNvPr>
          <p:cNvSpPr>
            <a:spLocks noGrp="1"/>
          </p:cNvSpPr>
          <p:nvPr>
            <p:ph type="title"/>
          </p:nvPr>
        </p:nvSpPr>
        <p:spPr>
          <a:xfrm>
            <a:off x="1171074" y="1396686"/>
            <a:ext cx="3240506" cy="4064628"/>
          </a:xfrm>
        </p:spPr>
        <p:txBody>
          <a:bodyPr>
            <a:normAutofit/>
          </a:bodyPr>
          <a:lstStyle/>
          <a:p>
            <a:r>
              <a:rPr lang="en-GB">
                <a:solidFill>
                  <a:srgbClr val="FFFFFF"/>
                </a:solidFill>
              </a:rPr>
              <a:t>Continued…</a:t>
            </a:r>
          </a:p>
        </p:txBody>
      </p:sp>
      <p:sp>
        <p:nvSpPr>
          <p:cNvPr id="45" name="Arc 4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7" name="Oval 4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F82EC43-C2B4-6447-0FA0-86D2781A74A6}"/>
              </a:ext>
            </a:extLst>
          </p:cNvPr>
          <p:cNvSpPr>
            <a:spLocks noGrp="1"/>
          </p:cNvSpPr>
          <p:nvPr>
            <p:ph idx="1"/>
          </p:nvPr>
        </p:nvSpPr>
        <p:spPr>
          <a:xfrm>
            <a:off x="5370153" y="1526033"/>
            <a:ext cx="5536397" cy="3935281"/>
          </a:xfrm>
        </p:spPr>
        <p:txBody>
          <a:bodyPr>
            <a:normAutofit/>
          </a:bodyPr>
          <a:lstStyle/>
          <a:p>
            <a:r>
              <a:rPr lang="en-GB" sz="2400" b="1"/>
              <a:t>Violence</a:t>
            </a:r>
            <a:r>
              <a:rPr lang="en-GB" sz="2400"/>
              <a:t> - Frequent low level physical and sexual violence and / or occasional serious injury assaults become so normal that the victim often no longer registers them as physical assaults.</a:t>
            </a:r>
          </a:p>
          <a:p>
            <a:r>
              <a:rPr lang="en-GB" sz="2400" b="1"/>
              <a:t>Threats -</a:t>
            </a:r>
            <a:r>
              <a:rPr lang="en-GB" sz="2400"/>
              <a:t>Threats to hurt the victim, others and/or property, with-holding or rationing resources, passive-aggressive threats, anonymous acts – makes the victim feel that they are going ‘crazy.’ </a:t>
            </a:r>
          </a:p>
          <a:p>
            <a:endParaRPr lang="en-GB" sz="2400"/>
          </a:p>
        </p:txBody>
      </p:sp>
    </p:spTree>
    <p:extLst>
      <p:ext uri="{BB962C8B-B14F-4D97-AF65-F5344CB8AC3E}">
        <p14:creationId xmlns:p14="http://schemas.microsoft.com/office/powerpoint/2010/main" val="3049185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46E36D-A00E-E84A-5673-2DC3185BE496}"/>
              </a:ext>
            </a:extLst>
          </p:cNvPr>
          <p:cNvSpPr>
            <a:spLocks noGrp="1"/>
          </p:cNvSpPr>
          <p:nvPr>
            <p:ph type="title"/>
          </p:nvPr>
        </p:nvSpPr>
        <p:spPr>
          <a:xfrm>
            <a:off x="838200" y="365125"/>
            <a:ext cx="10515600" cy="1325563"/>
          </a:xfrm>
        </p:spPr>
        <p:txBody>
          <a:bodyPr>
            <a:normAutofit/>
          </a:bodyPr>
          <a:lstStyle/>
          <a:p>
            <a:r>
              <a:rPr lang="en-GB" sz="5400"/>
              <a:t>The Entrapment Process</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39778EE0-D96F-1699-029E-224B8D3D4280}"/>
              </a:ext>
            </a:extLst>
          </p:cNvPr>
          <p:cNvGraphicFramePr>
            <a:graphicFrameLocks noGrp="1"/>
          </p:cNvGraphicFramePr>
          <p:nvPr>
            <p:ph idx="1"/>
            <p:extLst>
              <p:ext uri="{D42A27DB-BD31-4B8C-83A1-F6EECF244321}">
                <p14:modId xmlns:p14="http://schemas.microsoft.com/office/powerpoint/2010/main" val="197892972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64365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DBF192-6B36-28AD-A5D9-756C3FA82ABB}"/>
              </a:ext>
            </a:extLst>
          </p:cNvPr>
          <p:cNvSpPr>
            <a:spLocks noGrp="1"/>
          </p:cNvSpPr>
          <p:nvPr>
            <p:ph type="title"/>
          </p:nvPr>
        </p:nvSpPr>
        <p:spPr>
          <a:xfrm>
            <a:off x="841248" y="643467"/>
            <a:ext cx="3840480" cy="5571066"/>
          </a:xfrm>
        </p:spPr>
        <p:txBody>
          <a:bodyPr anchor="ctr">
            <a:normAutofit/>
          </a:bodyPr>
          <a:lstStyle/>
          <a:p>
            <a:r>
              <a:rPr lang="en-GB" sz="5400" dirty="0"/>
              <a:t>Breakdown of the 3 stages of entrapment</a:t>
            </a:r>
          </a:p>
        </p:txBody>
      </p:sp>
      <p:sp>
        <p:nvSpPr>
          <p:cNvPr id="10" name="Freeform: Shape 9">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686" y="0"/>
            <a:ext cx="7152315"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DC69F4B-DA7F-169A-B4D2-8737C37C0ABC}"/>
              </a:ext>
            </a:extLst>
          </p:cNvPr>
          <p:cNvSpPr>
            <a:spLocks noGrp="1"/>
          </p:cNvSpPr>
          <p:nvPr>
            <p:ph idx="1"/>
          </p:nvPr>
        </p:nvSpPr>
        <p:spPr>
          <a:xfrm>
            <a:off x="5568696" y="643467"/>
            <a:ext cx="5788152" cy="5571066"/>
          </a:xfrm>
        </p:spPr>
        <p:txBody>
          <a:bodyPr anchor="ctr">
            <a:normAutofit/>
          </a:bodyPr>
          <a:lstStyle/>
          <a:p>
            <a:r>
              <a:rPr lang="en-GB" sz="1800" dirty="0">
                <a:solidFill>
                  <a:srgbClr val="FFFFFF"/>
                </a:solidFill>
              </a:rPr>
              <a:t>Stage 1</a:t>
            </a:r>
          </a:p>
          <a:p>
            <a:pPr marL="0" indent="0">
              <a:buNone/>
            </a:pPr>
            <a:r>
              <a:rPr lang="en-GB" sz="1800" b="1" dirty="0">
                <a:solidFill>
                  <a:srgbClr val="FFFFFF"/>
                </a:solidFill>
              </a:rPr>
              <a:t>Grooming / Conditioning</a:t>
            </a:r>
          </a:p>
          <a:p>
            <a:r>
              <a:rPr lang="en-GB" sz="1800" dirty="0">
                <a:solidFill>
                  <a:srgbClr val="FFFFFF"/>
                </a:solidFill>
              </a:rPr>
              <a:t>The initial phase where the perpetrator will identify the victim and begins to condition them </a:t>
            </a:r>
          </a:p>
          <a:p>
            <a:pPr marL="0" indent="0">
              <a:buNone/>
            </a:pPr>
            <a:r>
              <a:rPr lang="en-GB" sz="1800" b="1" dirty="0">
                <a:solidFill>
                  <a:srgbClr val="FFFFFF"/>
                </a:solidFill>
              </a:rPr>
              <a:t>Key features may include:</a:t>
            </a:r>
          </a:p>
          <a:p>
            <a:r>
              <a:rPr lang="en-GB" sz="1800" dirty="0">
                <a:solidFill>
                  <a:srgbClr val="FFFFFF"/>
                </a:solidFill>
              </a:rPr>
              <a:t>Appearing charming, ‘love-bombing’, protective, loving</a:t>
            </a:r>
          </a:p>
          <a:p>
            <a:r>
              <a:rPr lang="en-GB" sz="1800" dirty="0">
                <a:solidFill>
                  <a:srgbClr val="FFFFFF"/>
                </a:solidFill>
              </a:rPr>
              <a:t>There may be small violations or ‘red flags’ to see how the victim will react</a:t>
            </a:r>
          </a:p>
          <a:p>
            <a:r>
              <a:rPr lang="en-GB" sz="1800" dirty="0">
                <a:solidFill>
                  <a:srgbClr val="FFFFFF"/>
                </a:solidFill>
              </a:rPr>
              <a:t>A dependency starts to form where the perpetrator positions themselves as indispensable i.e. emotionally, financially</a:t>
            </a:r>
          </a:p>
          <a:p>
            <a:r>
              <a:rPr lang="en-GB" sz="1800" dirty="0">
                <a:solidFill>
                  <a:srgbClr val="FFFFFF"/>
                </a:solidFill>
              </a:rPr>
              <a:t>The perpetrator may start to discourage other relationships i.e. friends/family</a:t>
            </a:r>
          </a:p>
          <a:p>
            <a:pPr marL="0" indent="0">
              <a:buNone/>
            </a:pPr>
            <a:r>
              <a:rPr lang="en-GB" sz="1800" b="1" dirty="0">
                <a:solidFill>
                  <a:srgbClr val="FFFFFF"/>
                </a:solidFill>
              </a:rPr>
              <a:t>Aim</a:t>
            </a:r>
          </a:p>
          <a:p>
            <a:r>
              <a:rPr lang="en-GB" sz="1800" dirty="0">
                <a:solidFill>
                  <a:srgbClr val="FFFFFF"/>
                </a:solidFill>
              </a:rPr>
              <a:t>To ensure that there is a reliance on the perpetrator, the victim trusts them and control is easier</a:t>
            </a:r>
          </a:p>
          <a:p>
            <a:endParaRPr lang="en-GB" sz="1800" dirty="0">
              <a:solidFill>
                <a:srgbClr val="FFFFFF"/>
              </a:solidFill>
            </a:endParaRPr>
          </a:p>
        </p:txBody>
      </p:sp>
    </p:spTree>
    <p:extLst>
      <p:ext uri="{BB962C8B-B14F-4D97-AF65-F5344CB8AC3E}">
        <p14:creationId xmlns:p14="http://schemas.microsoft.com/office/powerpoint/2010/main" val="41907269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576BE2-7C16-D745-642D-A5018CA70A5C}"/>
              </a:ext>
            </a:extLst>
          </p:cNvPr>
          <p:cNvSpPr>
            <a:spLocks noGrp="1"/>
          </p:cNvSpPr>
          <p:nvPr>
            <p:ph type="title"/>
          </p:nvPr>
        </p:nvSpPr>
        <p:spPr>
          <a:xfrm>
            <a:off x="841248" y="643467"/>
            <a:ext cx="3840480" cy="5571066"/>
          </a:xfrm>
        </p:spPr>
        <p:txBody>
          <a:bodyPr anchor="ctr">
            <a:normAutofit/>
          </a:bodyPr>
          <a:lstStyle/>
          <a:p>
            <a:r>
              <a:rPr lang="en-GB" sz="5400"/>
              <a:t>Continued</a:t>
            </a:r>
          </a:p>
        </p:txBody>
      </p:sp>
      <p:sp>
        <p:nvSpPr>
          <p:cNvPr id="10" name="Freeform: Shape 9">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686" y="0"/>
            <a:ext cx="7152315"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54CCA26-247B-2ECB-00BF-71B32DC1384F}"/>
              </a:ext>
            </a:extLst>
          </p:cNvPr>
          <p:cNvSpPr>
            <a:spLocks noGrp="1"/>
          </p:cNvSpPr>
          <p:nvPr>
            <p:ph idx="1"/>
          </p:nvPr>
        </p:nvSpPr>
        <p:spPr>
          <a:xfrm>
            <a:off x="5568696" y="643467"/>
            <a:ext cx="5788152" cy="5571066"/>
          </a:xfrm>
        </p:spPr>
        <p:txBody>
          <a:bodyPr anchor="ctr">
            <a:normAutofit fontScale="92500" lnSpcReduction="20000"/>
          </a:bodyPr>
          <a:lstStyle/>
          <a:p>
            <a:r>
              <a:rPr lang="en-GB" sz="2000" dirty="0">
                <a:solidFill>
                  <a:srgbClr val="FFFFFF"/>
                </a:solidFill>
              </a:rPr>
              <a:t>Stage 2</a:t>
            </a:r>
          </a:p>
          <a:p>
            <a:pPr marL="0" indent="0">
              <a:buNone/>
            </a:pPr>
            <a:r>
              <a:rPr lang="en-GB" sz="2000" b="1" dirty="0">
                <a:solidFill>
                  <a:srgbClr val="FFFFFF"/>
                </a:solidFill>
              </a:rPr>
              <a:t>Normalisation</a:t>
            </a:r>
          </a:p>
          <a:p>
            <a:r>
              <a:rPr lang="en-GB" sz="2000" dirty="0">
                <a:solidFill>
                  <a:srgbClr val="FFFFFF"/>
                </a:solidFill>
              </a:rPr>
              <a:t>Coercive control will become fully operational</a:t>
            </a:r>
          </a:p>
          <a:p>
            <a:pPr marL="0" indent="0">
              <a:buNone/>
            </a:pPr>
            <a:r>
              <a:rPr lang="en-GB" sz="2000" b="1" dirty="0">
                <a:solidFill>
                  <a:srgbClr val="FFFFFF"/>
                </a:solidFill>
              </a:rPr>
              <a:t>Key features may include:</a:t>
            </a:r>
          </a:p>
          <a:p>
            <a:r>
              <a:rPr lang="en-GB" sz="2000" dirty="0">
                <a:solidFill>
                  <a:srgbClr val="FFFFFF"/>
                </a:solidFill>
              </a:rPr>
              <a:t>Monitoring of the victim i.e. checking phones, social media, questioning where they are going, following them</a:t>
            </a:r>
          </a:p>
          <a:p>
            <a:r>
              <a:rPr lang="en-GB" sz="2000" dirty="0">
                <a:solidFill>
                  <a:srgbClr val="FFFFFF"/>
                </a:solidFill>
              </a:rPr>
              <a:t>Isolation from others</a:t>
            </a:r>
          </a:p>
          <a:p>
            <a:r>
              <a:rPr lang="en-GB" sz="2000" dirty="0">
                <a:solidFill>
                  <a:srgbClr val="FFFFFF"/>
                </a:solidFill>
              </a:rPr>
              <a:t>Regulation of what the victim may wear, who they socialise with, impact on their daily routine</a:t>
            </a:r>
          </a:p>
          <a:p>
            <a:r>
              <a:rPr lang="en-GB" sz="2000" dirty="0">
                <a:solidFill>
                  <a:srgbClr val="FFFFFF"/>
                </a:solidFill>
              </a:rPr>
              <a:t>Insulting the victim, humiliating them, gaslighting them</a:t>
            </a:r>
          </a:p>
          <a:p>
            <a:r>
              <a:rPr lang="en-GB" sz="2000" dirty="0">
                <a:solidFill>
                  <a:srgbClr val="FFFFFF"/>
                </a:solidFill>
              </a:rPr>
              <a:t>Threats to harm the victim or others</a:t>
            </a:r>
          </a:p>
          <a:p>
            <a:pPr marL="0" indent="0">
              <a:buNone/>
            </a:pPr>
            <a:r>
              <a:rPr lang="en-GB" sz="2000" b="1" dirty="0">
                <a:solidFill>
                  <a:srgbClr val="FFFFFF"/>
                </a:solidFill>
              </a:rPr>
              <a:t>Aim</a:t>
            </a:r>
          </a:p>
          <a:p>
            <a:r>
              <a:rPr lang="en-GB" sz="2000" dirty="0">
                <a:solidFill>
                  <a:srgbClr val="FFFFFF"/>
                </a:solidFill>
              </a:rPr>
              <a:t>To normalise this behaviour and reduce the victim’s autonomy</a:t>
            </a:r>
          </a:p>
          <a:p>
            <a:r>
              <a:rPr lang="en-GB" sz="2000" dirty="0">
                <a:solidFill>
                  <a:srgbClr val="FFFFFF"/>
                </a:solidFill>
              </a:rPr>
              <a:t>Evan Stark famously compares this to </a:t>
            </a:r>
            <a:r>
              <a:rPr lang="en-GB" sz="2000" b="1" dirty="0">
                <a:solidFill>
                  <a:srgbClr val="FFFFFF"/>
                </a:solidFill>
              </a:rPr>
              <a:t>hostage‑taking</a:t>
            </a:r>
            <a:r>
              <a:rPr lang="en-GB" sz="2000" dirty="0">
                <a:solidFill>
                  <a:srgbClr val="FFFFFF"/>
                </a:solidFill>
              </a:rPr>
              <a:t>, where the victim becomes trapped in an “unreal world” created by the abuser</a:t>
            </a:r>
          </a:p>
          <a:p>
            <a:endParaRPr lang="en-GB" sz="2000" b="1" dirty="0">
              <a:solidFill>
                <a:srgbClr val="FFFFFF"/>
              </a:solidFill>
            </a:endParaRPr>
          </a:p>
        </p:txBody>
      </p:sp>
    </p:spTree>
    <p:extLst>
      <p:ext uri="{BB962C8B-B14F-4D97-AF65-F5344CB8AC3E}">
        <p14:creationId xmlns:p14="http://schemas.microsoft.com/office/powerpoint/2010/main" val="37190736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71EBBF-AD0C-2542-EF6C-593BF3BD9DAB}"/>
              </a:ext>
            </a:extLst>
          </p:cNvPr>
          <p:cNvSpPr>
            <a:spLocks noGrp="1"/>
          </p:cNvSpPr>
          <p:nvPr>
            <p:ph type="title"/>
          </p:nvPr>
        </p:nvSpPr>
        <p:spPr>
          <a:xfrm>
            <a:off x="686834" y="1153572"/>
            <a:ext cx="3200400" cy="4461163"/>
          </a:xfrm>
        </p:spPr>
        <p:txBody>
          <a:bodyPr>
            <a:normAutofit/>
          </a:bodyPr>
          <a:lstStyle/>
          <a:p>
            <a:r>
              <a:rPr lang="en-GB">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10A9FB3-951C-F2A5-0771-6AB8E361BC98}"/>
              </a:ext>
            </a:extLst>
          </p:cNvPr>
          <p:cNvSpPr>
            <a:spLocks noGrp="1"/>
          </p:cNvSpPr>
          <p:nvPr>
            <p:ph idx="1"/>
          </p:nvPr>
        </p:nvSpPr>
        <p:spPr>
          <a:xfrm>
            <a:off x="4447308" y="591344"/>
            <a:ext cx="6906491" cy="5585619"/>
          </a:xfrm>
        </p:spPr>
        <p:txBody>
          <a:bodyPr anchor="ctr">
            <a:normAutofit lnSpcReduction="10000"/>
          </a:bodyPr>
          <a:lstStyle/>
          <a:p>
            <a:r>
              <a:rPr lang="en-GB" sz="2400" dirty="0"/>
              <a:t>Stage 3</a:t>
            </a:r>
          </a:p>
          <a:p>
            <a:pPr marL="0" indent="0">
              <a:buNone/>
            </a:pPr>
            <a:r>
              <a:rPr lang="en-GB" sz="2400" b="1" dirty="0"/>
              <a:t>Entrapment</a:t>
            </a:r>
          </a:p>
          <a:p>
            <a:r>
              <a:rPr lang="en-GB" sz="2400" dirty="0"/>
              <a:t>By this time, the victim’s world has been reshaped around the perpetrator</a:t>
            </a:r>
          </a:p>
          <a:p>
            <a:pPr marL="0" indent="0">
              <a:buNone/>
            </a:pPr>
            <a:r>
              <a:rPr lang="en-GB" sz="2400" b="1" dirty="0"/>
              <a:t>Key features may include:</a:t>
            </a:r>
          </a:p>
          <a:p>
            <a:r>
              <a:rPr lang="en-GB" sz="2400" dirty="0"/>
              <a:t>The victim has lost their self-identity and their freedom is restricted</a:t>
            </a:r>
          </a:p>
          <a:p>
            <a:r>
              <a:rPr lang="en-GB" sz="2400" dirty="0"/>
              <a:t>The victim may be financially dependent, isolated, they are frightened to leave</a:t>
            </a:r>
          </a:p>
          <a:p>
            <a:r>
              <a:rPr lang="en-GB" sz="2400" dirty="0"/>
              <a:t>The victim may make decisions based off fear to avoid punishment or matters escalating</a:t>
            </a:r>
          </a:p>
          <a:p>
            <a:pPr marL="0" indent="0">
              <a:buNone/>
            </a:pPr>
            <a:r>
              <a:rPr lang="en-GB" sz="2400" b="1" dirty="0"/>
              <a:t>Aim</a:t>
            </a:r>
          </a:p>
          <a:p>
            <a:pPr marL="0" indent="0">
              <a:buNone/>
            </a:pPr>
            <a:r>
              <a:rPr lang="en-GB" sz="2400" dirty="0"/>
              <a:t>To maintain full control and trap the victim from leaving.</a:t>
            </a:r>
          </a:p>
          <a:p>
            <a:endParaRPr lang="en-GB" sz="2400" dirty="0"/>
          </a:p>
        </p:txBody>
      </p:sp>
    </p:spTree>
    <p:extLst>
      <p:ext uri="{BB962C8B-B14F-4D97-AF65-F5344CB8AC3E}">
        <p14:creationId xmlns:p14="http://schemas.microsoft.com/office/powerpoint/2010/main" val="32590866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ECF9F7-74FC-2A25-A6E5-E4CCFCDFC164}"/>
              </a:ext>
            </a:extLst>
          </p:cNvPr>
          <p:cNvSpPr>
            <a:spLocks noGrp="1"/>
          </p:cNvSpPr>
          <p:nvPr>
            <p:ph type="title"/>
          </p:nvPr>
        </p:nvSpPr>
        <p:spPr>
          <a:xfrm>
            <a:off x="630936" y="639520"/>
            <a:ext cx="3429000" cy="1719072"/>
          </a:xfrm>
        </p:spPr>
        <p:txBody>
          <a:bodyPr anchor="b">
            <a:normAutofit/>
          </a:bodyPr>
          <a:lstStyle/>
          <a:p>
            <a:r>
              <a:rPr lang="en-GB" sz="5400"/>
              <a:t>Warning</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CD11A1-C28B-E695-9A45-71080DFB309A}"/>
              </a:ext>
            </a:extLst>
          </p:cNvPr>
          <p:cNvSpPr>
            <a:spLocks noGrp="1"/>
          </p:cNvSpPr>
          <p:nvPr>
            <p:ph idx="1"/>
          </p:nvPr>
        </p:nvSpPr>
        <p:spPr>
          <a:xfrm>
            <a:off x="630936" y="2807208"/>
            <a:ext cx="3429000" cy="3410712"/>
          </a:xfrm>
        </p:spPr>
        <p:txBody>
          <a:bodyPr anchor="t">
            <a:normAutofit/>
          </a:bodyPr>
          <a:lstStyle/>
          <a:p>
            <a:r>
              <a:rPr lang="en-GB" sz="2200" dirty="0"/>
              <a:t>The next slide contains a video explaining coercive control and a real-life example.</a:t>
            </a:r>
          </a:p>
          <a:p>
            <a:endParaRPr lang="en-GB" sz="2200" dirty="0"/>
          </a:p>
        </p:txBody>
      </p:sp>
      <p:pic>
        <p:nvPicPr>
          <p:cNvPr id="5" name="Picture 4">
            <a:extLst>
              <a:ext uri="{FF2B5EF4-FFF2-40B4-BE49-F238E27FC236}">
                <a16:creationId xmlns:a16="http://schemas.microsoft.com/office/drawing/2014/main" id="{960628E3-70CE-ADD3-2347-02DFBB9FD971}"/>
              </a:ext>
            </a:extLst>
          </p:cNvPr>
          <p:cNvPicPr>
            <a:picLocks noChangeAspect="1"/>
          </p:cNvPicPr>
          <p:nvPr/>
        </p:nvPicPr>
        <p:blipFill>
          <a:blip r:embed="rId3"/>
          <a:stretch>
            <a:fillRect/>
          </a:stretch>
        </p:blipFill>
        <p:spPr>
          <a:xfrm>
            <a:off x="4865954" y="640080"/>
            <a:ext cx="6480403" cy="5577840"/>
          </a:xfrm>
          <a:prstGeom prst="rect">
            <a:avLst/>
          </a:prstGeom>
        </p:spPr>
      </p:pic>
    </p:spTree>
    <p:extLst>
      <p:ext uri="{BB962C8B-B14F-4D97-AF65-F5344CB8AC3E}">
        <p14:creationId xmlns:p14="http://schemas.microsoft.com/office/powerpoint/2010/main" val="11398349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What does coercive control mean?">
            <a:hlinkClick r:id="" action="ppaction://media"/>
            <a:extLst>
              <a:ext uri="{FF2B5EF4-FFF2-40B4-BE49-F238E27FC236}">
                <a16:creationId xmlns:a16="http://schemas.microsoft.com/office/drawing/2014/main" id="{0E3E2F09-7542-860A-FD69-6662F65A45A1}"/>
              </a:ext>
            </a:extLst>
          </p:cNvPr>
          <p:cNvPicPr>
            <a:picLocks noGrp="1" noRot="1" noChangeAspect="1"/>
          </p:cNvPicPr>
          <p:nvPr>
            <p:ph idx="1"/>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4036037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C72771-4DCC-80FC-9B1D-E614E48DCD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8F28D9-065E-552C-B06A-2B6E4720E2BE}"/>
              </a:ext>
            </a:extLst>
          </p:cNvPr>
          <p:cNvSpPr>
            <a:spLocks noGrp="1"/>
          </p:cNvSpPr>
          <p:nvPr>
            <p:ph type="title"/>
          </p:nvPr>
        </p:nvSpPr>
        <p:spPr>
          <a:xfrm>
            <a:off x="630936" y="639520"/>
            <a:ext cx="3429000" cy="1719072"/>
          </a:xfrm>
        </p:spPr>
        <p:txBody>
          <a:bodyPr anchor="b">
            <a:normAutofit/>
          </a:bodyPr>
          <a:lstStyle/>
          <a:p>
            <a:r>
              <a:rPr lang="en-GB" sz="5400"/>
              <a:t>Warning</a:t>
            </a:r>
          </a:p>
        </p:txBody>
      </p:sp>
      <p:sp>
        <p:nvSpPr>
          <p:cNvPr id="3" name="Content Placeholder 2">
            <a:extLst>
              <a:ext uri="{FF2B5EF4-FFF2-40B4-BE49-F238E27FC236}">
                <a16:creationId xmlns:a16="http://schemas.microsoft.com/office/drawing/2014/main" id="{58A6217D-878C-9CA2-6C63-BC9B825C23D2}"/>
              </a:ext>
            </a:extLst>
          </p:cNvPr>
          <p:cNvSpPr>
            <a:spLocks noGrp="1"/>
          </p:cNvSpPr>
          <p:nvPr>
            <p:ph idx="1"/>
          </p:nvPr>
        </p:nvSpPr>
        <p:spPr>
          <a:xfrm>
            <a:off x="630936" y="2807208"/>
            <a:ext cx="3429000" cy="3410712"/>
          </a:xfrm>
        </p:spPr>
        <p:txBody>
          <a:bodyPr anchor="t">
            <a:normAutofit/>
          </a:bodyPr>
          <a:lstStyle/>
          <a:p>
            <a:r>
              <a:rPr lang="en-GB" sz="2200"/>
              <a:t>The next slide contains a video showing graphic injuries on a female following a domestic assault. </a:t>
            </a:r>
          </a:p>
          <a:p>
            <a:endParaRPr lang="en-GB" sz="2200"/>
          </a:p>
        </p:txBody>
      </p:sp>
      <p:pic>
        <p:nvPicPr>
          <p:cNvPr id="5" name="Picture 4">
            <a:extLst>
              <a:ext uri="{FF2B5EF4-FFF2-40B4-BE49-F238E27FC236}">
                <a16:creationId xmlns:a16="http://schemas.microsoft.com/office/drawing/2014/main" id="{9147C973-6EDC-9BAE-5511-C26D1B9FDFFD}"/>
              </a:ext>
            </a:extLst>
          </p:cNvPr>
          <p:cNvPicPr>
            <a:picLocks noChangeAspect="1"/>
          </p:cNvPicPr>
          <p:nvPr/>
        </p:nvPicPr>
        <p:blipFill>
          <a:blip r:embed="rId2"/>
          <a:stretch>
            <a:fillRect/>
          </a:stretch>
        </p:blipFill>
        <p:spPr>
          <a:xfrm>
            <a:off x="4865954" y="640080"/>
            <a:ext cx="6480403" cy="5577840"/>
          </a:xfrm>
          <a:prstGeom prst="rect">
            <a:avLst/>
          </a:prstGeom>
        </p:spPr>
      </p:pic>
    </p:spTree>
    <p:extLst>
      <p:ext uri="{BB962C8B-B14F-4D97-AF65-F5344CB8AC3E}">
        <p14:creationId xmlns:p14="http://schemas.microsoft.com/office/powerpoint/2010/main" val="13447811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53FA1-931D-A60A-4963-BF308889D47C}"/>
              </a:ext>
            </a:extLst>
          </p:cNvPr>
          <p:cNvSpPr>
            <a:spLocks noGrp="1"/>
          </p:cNvSpPr>
          <p:nvPr>
            <p:ph type="title"/>
          </p:nvPr>
        </p:nvSpPr>
        <p:spPr/>
        <p:txBody>
          <a:bodyPr/>
          <a:lstStyle/>
          <a:p>
            <a:r>
              <a:rPr lang="en-GB" dirty="0"/>
              <a:t>Caught on Camera</a:t>
            </a:r>
          </a:p>
        </p:txBody>
      </p:sp>
      <p:pic>
        <p:nvPicPr>
          <p:cNvPr id="4" name="Online Media 3" title="Domestic Abuse: Caught on Camera: Panorama">
            <a:hlinkClick r:id="" action="ppaction://media"/>
            <a:extLst>
              <a:ext uri="{FF2B5EF4-FFF2-40B4-BE49-F238E27FC236}">
                <a16:creationId xmlns:a16="http://schemas.microsoft.com/office/drawing/2014/main" id="{268939F7-DA0C-EF39-7773-49E5D14F36D1}"/>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38276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3914AAD-51EF-FA10-9528-0B1C7E6B280B}"/>
              </a:ext>
            </a:extLst>
          </p:cNvPr>
          <p:cNvPicPr>
            <a:picLocks noChangeAspect="1"/>
          </p:cNvPicPr>
          <p:nvPr/>
        </p:nvPicPr>
        <p:blipFill>
          <a:blip r:embed="rId3">
            <a:duotone>
              <a:schemeClr val="bg2">
                <a:shade val="45000"/>
                <a:satMod val="135000"/>
              </a:schemeClr>
              <a:prstClr val="white"/>
            </a:duotone>
          </a:blip>
          <a:srcRect b="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EB634-B0CA-FF15-6A5C-35893770F8A6}"/>
              </a:ext>
            </a:extLst>
          </p:cNvPr>
          <p:cNvSpPr>
            <a:spLocks noGrp="1"/>
          </p:cNvSpPr>
          <p:nvPr>
            <p:ph type="title"/>
          </p:nvPr>
        </p:nvSpPr>
        <p:spPr>
          <a:xfrm>
            <a:off x="838200" y="365125"/>
            <a:ext cx="10515600" cy="1325563"/>
          </a:xfrm>
        </p:spPr>
        <p:txBody>
          <a:bodyPr>
            <a:normAutofit/>
          </a:bodyPr>
          <a:lstStyle/>
          <a:p>
            <a:r>
              <a:rPr lang="en-GB" dirty="0"/>
              <a:t>Statistics</a:t>
            </a:r>
          </a:p>
        </p:txBody>
      </p:sp>
      <p:graphicFrame>
        <p:nvGraphicFramePr>
          <p:cNvPr id="5" name="Content Placeholder 2">
            <a:extLst>
              <a:ext uri="{FF2B5EF4-FFF2-40B4-BE49-F238E27FC236}">
                <a16:creationId xmlns:a16="http://schemas.microsoft.com/office/drawing/2014/main" id="{FE09F933-C1B8-C8D6-3977-172BF1804D6E}"/>
              </a:ext>
            </a:extLst>
          </p:cNvPr>
          <p:cNvGraphicFramePr>
            <a:graphicFrameLocks noGrp="1"/>
          </p:cNvGraphicFramePr>
          <p:nvPr>
            <p:ph idx="1"/>
            <p:extLst>
              <p:ext uri="{D42A27DB-BD31-4B8C-83A1-F6EECF244321}">
                <p14:modId xmlns:p14="http://schemas.microsoft.com/office/powerpoint/2010/main" val="208941136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58143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F77A3D-B535-D27A-3F4A-2FD66BEE2A55}"/>
            </a:ext>
          </a:extLst>
        </p:cNvPr>
        <p:cNvGrpSpPr/>
        <p:nvPr/>
      </p:nvGrpSpPr>
      <p:grpSpPr>
        <a:xfrm>
          <a:off x="0" y="0"/>
          <a:ext cx="0" cy="0"/>
          <a:chOff x="0" y="0"/>
          <a:chExt cx="0" cy="0"/>
        </a:xfrm>
      </p:grpSpPr>
      <p:pic>
        <p:nvPicPr>
          <p:cNvPr id="17" name="Picture 16">
            <a:extLst>
              <a:ext uri="{FF2B5EF4-FFF2-40B4-BE49-F238E27FC236}">
                <a16:creationId xmlns:a16="http://schemas.microsoft.com/office/drawing/2014/main" id="{839177D3-C1A2-1DDA-3E69-D91EF26BF18D}"/>
              </a:ext>
            </a:extLst>
          </p:cNvPr>
          <p:cNvPicPr>
            <a:picLocks noChangeAspect="1"/>
          </p:cNvPicPr>
          <p:nvPr/>
        </p:nvPicPr>
        <p:blipFill>
          <a:blip r:embed="rId3">
            <a:duotone>
              <a:schemeClr val="bg2">
                <a:shade val="45000"/>
                <a:satMod val="135000"/>
              </a:schemeClr>
              <a:prstClr val="white"/>
            </a:duotone>
          </a:blip>
          <a:srcRect t="12256" b="3157"/>
          <a:stretch>
            <a:fill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68A525-DC5F-F566-2513-81F01115C160}"/>
              </a:ext>
            </a:extLst>
          </p:cNvPr>
          <p:cNvSpPr>
            <a:spLocks noGrp="1"/>
          </p:cNvSpPr>
          <p:nvPr>
            <p:ph type="title"/>
          </p:nvPr>
        </p:nvSpPr>
        <p:spPr>
          <a:xfrm>
            <a:off x="838200" y="365125"/>
            <a:ext cx="10515600" cy="1325563"/>
          </a:xfrm>
        </p:spPr>
        <p:txBody>
          <a:bodyPr>
            <a:normAutofit/>
          </a:bodyPr>
          <a:lstStyle/>
          <a:p>
            <a:r>
              <a:rPr lang="en-GB" dirty="0"/>
              <a:t>RECAP – Aims &amp; Objectives</a:t>
            </a:r>
          </a:p>
        </p:txBody>
      </p:sp>
      <p:graphicFrame>
        <p:nvGraphicFramePr>
          <p:cNvPr id="15" name="Content Placeholder 2">
            <a:extLst>
              <a:ext uri="{FF2B5EF4-FFF2-40B4-BE49-F238E27FC236}">
                <a16:creationId xmlns:a16="http://schemas.microsoft.com/office/drawing/2014/main" id="{506FC42F-9409-0EB0-2922-2CAC7A052160}"/>
              </a:ext>
            </a:extLst>
          </p:cNvPr>
          <p:cNvGraphicFramePr>
            <a:graphicFrameLocks noGrp="1"/>
          </p:cNvGraphicFramePr>
          <p:nvPr>
            <p:ph idx="1"/>
            <p:extLst>
              <p:ext uri="{D42A27DB-BD31-4B8C-83A1-F6EECF244321}">
                <p14:modId xmlns:p14="http://schemas.microsoft.com/office/powerpoint/2010/main" val="9830915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302739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ack question marks with one yellow question mark">
            <a:extLst>
              <a:ext uri="{FF2B5EF4-FFF2-40B4-BE49-F238E27FC236}">
                <a16:creationId xmlns:a16="http://schemas.microsoft.com/office/drawing/2014/main" id="{3E931C99-21B3-067D-DF7A-5F6B64B07EAA}"/>
              </a:ext>
            </a:extLst>
          </p:cNvPr>
          <p:cNvPicPr>
            <a:picLocks noChangeAspect="1"/>
          </p:cNvPicPr>
          <p:nvPr/>
        </p:nvPicPr>
        <p:blipFill rotWithShape="1">
          <a:blip r:embed="rId2"/>
          <a:srcRect l="28089" r="7022" b="1"/>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BBD23E-5D0B-F683-451C-8F3F71918668}"/>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solidFill>
                  <a:schemeClr val="bg1"/>
                </a:solidFill>
              </a:rPr>
              <a:t>Any Questions?</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57656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2368</Words>
  <Application>Microsoft Office PowerPoint</Application>
  <PresentationFormat>Widescreen</PresentationFormat>
  <Paragraphs>176</Paragraphs>
  <Slides>30</Slides>
  <Notes>19</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Coercive Control</vt:lpstr>
      <vt:lpstr>Health Warning</vt:lpstr>
      <vt:lpstr>Aims &amp; Objectives</vt:lpstr>
      <vt:lpstr>Board Blast</vt:lpstr>
      <vt:lpstr>Defining Coercive Control</vt:lpstr>
      <vt:lpstr>Section 76 Serious Crime Act 2015</vt:lpstr>
      <vt:lpstr>“Controlling or Coercive Behaviour in an Intimate or Family Relationship”</vt:lpstr>
      <vt:lpstr>Coercive Control</vt:lpstr>
      <vt:lpstr>Coercive Control</vt:lpstr>
      <vt:lpstr>Coercive Control Behaviour</vt:lpstr>
      <vt:lpstr>Coercive Control Behaviour</vt:lpstr>
      <vt:lpstr>Relevant Behaviour can include:</vt:lpstr>
      <vt:lpstr>Coercive Control ‘Personally Connected’</vt:lpstr>
      <vt:lpstr>Coercive Control ‘Serious Effect’ </vt:lpstr>
      <vt:lpstr>Sentencing</vt:lpstr>
      <vt:lpstr>Defences</vt:lpstr>
      <vt:lpstr>Perpetrator Tactics</vt:lpstr>
      <vt:lpstr>Tactics</vt:lpstr>
      <vt:lpstr>Continued…</vt:lpstr>
      <vt:lpstr>The Entrapment Process</vt:lpstr>
      <vt:lpstr>Breakdown of the 3 stages of entrapment</vt:lpstr>
      <vt:lpstr>Continued</vt:lpstr>
      <vt:lpstr>Continued</vt:lpstr>
      <vt:lpstr>Warning</vt:lpstr>
      <vt:lpstr>PowerPoint Presentation</vt:lpstr>
      <vt:lpstr>Warning</vt:lpstr>
      <vt:lpstr>Caught on Camera</vt:lpstr>
      <vt:lpstr>Statistics</vt:lpstr>
      <vt:lpstr>RECAP – Aims &amp; Objectives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Coercive Control</dc:title>
  <dc:creator>Kelly Andrews</dc:creator>
  <cp:lastModifiedBy>Ellie Brown</cp:lastModifiedBy>
  <cp:revision>4</cp:revision>
  <dcterms:created xsi:type="dcterms:W3CDTF">2023-09-20T12:38:08Z</dcterms:created>
  <dcterms:modified xsi:type="dcterms:W3CDTF">2026-02-20T11:32:18Z</dcterms:modified>
</cp:coreProperties>
</file>