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notesMasterIdLst>
    <p:notesMasterId r:id="rId7"/>
  </p:notesMasterIdLst>
  <p:handoutMasterIdLst>
    <p:handoutMasterId r:id="rId8"/>
  </p:handoutMasterIdLst>
  <p:sldIdLst>
    <p:sldId id="256" r:id="rId2"/>
    <p:sldId id="314" r:id="rId3"/>
    <p:sldId id="287" r:id="rId4"/>
    <p:sldId id="281" r:id="rId5"/>
    <p:sldId id="288" r:id="rId6"/>
  </p:sldIdLst>
  <p:sldSz cx="12192000" cy="6858000"/>
  <p:notesSz cx="6669088" cy="97536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1DDB0D-0DF5-4391-9D2D-5D3A134CC0BD}" v="3" dt="2023-10-26T10:35:19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68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a Holmes" userId="6b6db50b-dc44-48df-bfed-0aa86fd86d37" providerId="ADAL" clId="{851DDB0D-0DF5-4391-9D2D-5D3A134CC0BD}"/>
    <pc:docChg chg="undo custSel delSld modSld">
      <pc:chgData name="Joanna Holmes" userId="6b6db50b-dc44-48df-bfed-0aa86fd86d37" providerId="ADAL" clId="{851DDB0D-0DF5-4391-9D2D-5D3A134CC0BD}" dt="2023-10-27T12:29:19.629" v="422" actId="313"/>
      <pc:docMkLst>
        <pc:docMk/>
      </pc:docMkLst>
      <pc:sldChg chg="modSp mod">
        <pc:chgData name="Joanna Holmes" userId="6b6db50b-dc44-48df-bfed-0aa86fd86d37" providerId="ADAL" clId="{851DDB0D-0DF5-4391-9D2D-5D3A134CC0BD}" dt="2023-10-26T10:10:04.962" v="377" actId="2711"/>
        <pc:sldMkLst>
          <pc:docMk/>
          <pc:sldMk cId="109857222" sldId="256"/>
        </pc:sldMkLst>
        <pc:spChg chg="mod">
          <ac:chgData name="Joanna Holmes" userId="6b6db50b-dc44-48df-bfed-0aa86fd86d37" providerId="ADAL" clId="{851DDB0D-0DF5-4391-9D2D-5D3A134CC0BD}" dt="2023-10-26T10:10:00.226" v="376" actId="271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anna Holmes" userId="6b6db50b-dc44-48df-bfed-0aa86fd86d37" providerId="ADAL" clId="{851DDB0D-0DF5-4391-9D2D-5D3A134CC0BD}" dt="2023-10-26T10:10:04.962" v="377" actId="2711"/>
          <ac:spMkLst>
            <pc:docMk/>
            <pc:sldMk cId="109857222" sldId="256"/>
            <ac:spMk id="3" creationId="{00000000-0000-0000-0000-000000000000}"/>
          </ac:spMkLst>
        </pc:spChg>
      </pc:sldChg>
      <pc:sldChg chg="del">
        <pc:chgData name="Joanna Holmes" userId="6b6db50b-dc44-48df-bfed-0aa86fd86d37" providerId="ADAL" clId="{851DDB0D-0DF5-4391-9D2D-5D3A134CC0BD}" dt="2023-10-26T10:06:05.203" v="34" actId="47"/>
        <pc:sldMkLst>
          <pc:docMk/>
          <pc:sldMk cId="1310538965" sldId="273"/>
        </pc:sldMkLst>
      </pc:sldChg>
      <pc:sldChg chg="modSp mod">
        <pc:chgData name="Joanna Holmes" userId="6b6db50b-dc44-48df-bfed-0aa86fd86d37" providerId="ADAL" clId="{851DDB0D-0DF5-4391-9D2D-5D3A134CC0BD}" dt="2023-10-26T11:55:12.347" v="420" actId="2711"/>
        <pc:sldMkLst>
          <pc:docMk/>
          <pc:sldMk cId="3001955269" sldId="281"/>
        </pc:sldMkLst>
        <pc:spChg chg="mod">
          <ac:chgData name="Joanna Holmes" userId="6b6db50b-dc44-48df-bfed-0aa86fd86d37" providerId="ADAL" clId="{851DDB0D-0DF5-4391-9D2D-5D3A134CC0BD}" dt="2023-10-26T10:35:19.863" v="418" actId="1076"/>
          <ac:spMkLst>
            <pc:docMk/>
            <pc:sldMk cId="3001955269" sldId="281"/>
            <ac:spMk id="26625" creationId="{00000000-0000-0000-0000-000000000000}"/>
          </ac:spMkLst>
        </pc:spChg>
        <pc:graphicFrameChg chg="mod modGraphic">
          <ac:chgData name="Joanna Holmes" userId="6b6db50b-dc44-48df-bfed-0aa86fd86d37" providerId="ADAL" clId="{851DDB0D-0DF5-4391-9D2D-5D3A134CC0BD}" dt="2023-10-26T11:55:12.347" v="420" actId="2711"/>
          <ac:graphicFrameMkLst>
            <pc:docMk/>
            <pc:sldMk cId="3001955269" sldId="281"/>
            <ac:graphicFrameMk id="3" creationId="{00000000-0000-0000-0000-000000000000}"/>
          </ac:graphicFrameMkLst>
        </pc:graphicFrameChg>
      </pc:sldChg>
      <pc:sldChg chg="del">
        <pc:chgData name="Joanna Holmes" userId="6b6db50b-dc44-48df-bfed-0aa86fd86d37" providerId="ADAL" clId="{851DDB0D-0DF5-4391-9D2D-5D3A134CC0BD}" dt="2023-10-26T10:06:06.768" v="35" actId="47"/>
        <pc:sldMkLst>
          <pc:docMk/>
          <pc:sldMk cId="1630284657" sldId="283"/>
        </pc:sldMkLst>
      </pc:sldChg>
      <pc:sldChg chg="del">
        <pc:chgData name="Joanna Holmes" userId="6b6db50b-dc44-48df-bfed-0aa86fd86d37" providerId="ADAL" clId="{851DDB0D-0DF5-4391-9D2D-5D3A134CC0BD}" dt="2023-10-26T10:09:41.389" v="361" actId="47"/>
        <pc:sldMkLst>
          <pc:docMk/>
          <pc:sldMk cId="3043070791" sldId="285"/>
        </pc:sldMkLst>
      </pc:sldChg>
      <pc:sldChg chg="del">
        <pc:chgData name="Joanna Holmes" userId="6b6db50b-dc44-48df-bfed-0aa86fd86d37" providerId="ADAL" clId="{851DDB0D-0DF5-4391-9D2D-5D3A134CC0BD}" dt="2023-10-26T10:09:43.393" v="364" actId="47"/>
        <pc:sldMkLst>
          <pc:docMk/>
          <pc:sldMk cId="3471272987" sldId="286"/>
        </pc:sldMkLst>
      </pc:sldChg>
      <pc:sldChg chg="modSp mod">
        <pc:chgData name="Joanna Holmes" userId="6b6db50b-dc44-48df-bfed-0aa86fd86d37" providerId="ADAL" clId="{851DDB0D-0DF5-4391-9D2D-5D3A134CC0BD}" dt="2023-10-26T10:10:23.357" v="394" actId="20577"/>
        <pc:sldMkLst>
          <pc:docMk/>
          <pc:sldMk cId="2634774506" sldId="287"/>
        </pc:sldMkLst>
        <pc:spChg chg="mod">
          <ac:chgData name="Joanna Holmes" userId="6b6db50b-dc44-48df-bfed-0aa86fd86d37" providerId="ADAL" clId="{851DDB0D-0DF5-4391-9D2D-5D3A134CC0BD}" dt="2023-10-26T10:10:17.176" v="380" actId="20577"/>
          <ac:spMkLst>
            <pc:docMk/>
            <pc:sldMk cId="2634774506" sldId="287"/>
            <ac:spMk id="2" creationId="{00000000-0000-0000-0000-000000000000}"/>
          </ac:spMkLst>
        </pc:spChg>
        <pc:spChg chg="mod">
          <ac:chgData name="Joanna Holmes" userId="6b6db50b-dc44-48df-bfed-0aa86fd86d37" providerId="ADAL" clId="{851DDB0D-0DF5-4391-9D2D-5D3A134CC0BD}" dt="2023-10-26T10:10:23.357" v="394" actId="20577"/>
          <ac:spMkLst>
            <pc:docMk/>
            <pc:sldMk cId="2634774506" sldId="287"/>
            <ac:spMk id="3" creationId="{00000000-0000-0000-0000-000000000000}"/>
          </ac:spMkLst>
        </pc:spChg>
      </pc:sldChg>
      <pc:sldChg chg="addSp delSp modSp mod setBg addAnim">
        <pc:chgData name="Joanna Holmes" userId="6b6db50b-dc44-48df-bfed-0aa86fd86d37" providerId="ADAL" clId="{851DDB0D-0DF5-4391-9D2D-5D3A134CC0BD}" dt="2023-10-26T10:26:36.871" v="415" actId="14100"/>
        <pc:sldMkLst>
          <pc:docMk/>
          <pc:sldMk cId="1361981433" sldId="288"/>
        </pc:sldMkLst>
        <pc:spChg chg="mod">
          <ac:chgData name="Joanna Holmes" userId="6b6db50b-dc44-48df-bfed-0aa86fd86d37" providerId="ADAL" clId="{851DDB0D-0DF5-4391-9D2D-5D3A134CC0BD}" dt="2023-10-26T10:26:27.595" v="412" actId="1076"/>
          <ac:spMkLst>
            <pc:docMk/>
            <pc:sldMk cId="1361981433" sldId="288"/>
            <ac:spMk id="2" creationId="{00000000-0000-0000-0000-000000000000}"/>
          </ac:spMkLst>
        </pc:spChg>
        <pc:spChg chg="del">
          <ac:chgData name="Joanna Holmes" userId="6b6db50b-dc44-48df-bfed-0aa86fd86d37" providerId="ADAL" clId="{851DDB0D-0DF5-4391-9D2D-5D3A134CC0BD}" dt="2023-10-26T10:09:34.913" v="356" actId="478"/>
          <ac:spMkLst>
            <pc:docMk/>
            <pc:sldMk cId="1361981433" sldId="288"/>
            <ac:spMk id="3" creationId="{00000000-0000-0000-0000-000000000000}"/>
          </ac:spMkLst>
        </pc:spChg>
        <pc:spChg chg="add del mod">
          <ac:chgData name="Joanna Holmes" userId="6b6db50b-dc44-48df-bfed-0aa86fd86d37" providerId="ADAL" clId="{851DDB0D-0DF5-4391-9D2D-5D3A134CC0BD}" dt="2023-10-26T10:10:29.318" v="395" actId="478"/>
          <ac:spMkLst>
            <pc:docMk/>
            <pc:sldMk cId="1361981433" sldId="288"/>
            <ac:spMk id="6" creationId="{4A84998E-9C91-CC95-E9AD-96E56441457D}"/>
          </ac:spMkLst>
        </pc:spChg>
        <pc:spChg chg="add">
          <ac:chgData name="Joanna Holmes" userId="6b6db50b-dc44-48df-bfed-0aa86fd86d37" providerId="ADAL" clId="{851DDB0D-0DF5-4391-9D2D-5D3A134CC0BD}" dt="2023-10-26T10:26:10.526" v="407" actId="26606"/>
          <ac:spMkLst>
            <pc:docMk/>
            <pc:sldMk cId="1361981433" sldId="288"/>
            <ac:spMk id="15" creationId="{554C70E2-B81C-49FD-87AB-36A4F9CAC33A}"/>
          </ac:spMkLst>
        </pc:spChg>
        <pc:spChg chg="add">
          <ac:chgData name="Joanna Holmes" userId="6b6db50b-dc44-48df-bfed-0aa86fd86d37" providerId="ADAL" clId="{851DDB0D-0DF5-4391-9D2D-5D3A134CC0BD}" dt="2023-10-26T10:26:10.526" v="407" actId="26606"/>
          <ac:spMkLst>
            <pc:docMk/>
            <pc:sldMk cId="1361981433" sldId="288"/>
            <ac:spMk id="17" creationId="{0BFE5B47-603C-408D-9704-029F87C5A298}"/>
          </ac:spMkLst>
        </pc:spChg>
        <pc:spChg chg="add">
          <ac:chgData name="Joanna Holmes" userId="6b6db50b-dc44-48df-bfed-0aa86fd86d37" providerId="ADAL" clId="{851DDB0D-0DF5-4391-9D2D-5D3A134CC0BD}" dt="2023-10-26T10:26:10.526" v="407" actId="26606"/>
          <ac:spMkLst>
            <pc:docMk/>
            <pc:sldMk cId="1361981433" sldId="288"/>
            <ac:spMk id="19" creationId="{89DBE04E-7B46-483E-A4E4-525A0E0AC6A3}"/>
          </ac:spMkLst>
        </pc:spChg>
        <pc:picChg chg="del mod ord">
          <ac:chgData name="Joanna Holmes" userId="6b6db50b-dc44-48df-bfed-0aa86fd86d37" providerId="ADAL" clId="{851DDB0D-0DF5-4391-9D2D-5D3A134CC0BD}" dt="2023-10-26T10:26:14.565" v="409" actId="478"/>
          <ac:picMkLst>
            <pc:docMk/>
            <pc:sldMk cId="1361981433" sldId="288"/>
            <ac:picMk id="4" creationId="{7AB0176E-1930-4572-BF6F-C253E5F9C970}"/>
          </ac:picMkLst>
        </pc:picChg>
        <pc:picChg chg="add mod">
          <ac:chgData name="Joanna Holmes" userId="6b6db50b-dc44-48df-bfed-0aa86fd86d37" providerId="ADAL" clId="{851DDB0D-0DF5-4391-9D2D-5D3A134CC0BD}" dt="2023-10-26T10:26:30.617" v="413" actId="14100"/>
          <ac:picMkLst>
            <pc:docMk/>
            <pc:sldMk cId="1361981433" sldId="288"/>
            <ac:picMk id="8" creationId="{5D5B3974-5A08-2299-95FE-A6DD806CC8A7}"/>
          </ac:picMkLst>
        </pc:picChg>
        <pc:picChg chg="add mod">
          <ac:chgData name="Joanna Holmes" userId="6b6db50b-dc44-48df-bfed-0aa86fd86d37" providerId="ADAL" clId="{851DDB0D-0DF5-4391-9D2D-5D3A134CC0BD}" dt="2023-10-26T10:26:36.871" v="415" actId="14100"/>
          <ac:picMkLst>
            <pc:docMk/>
            <pc:sldMk cId="1361981433" sldId="288"/>
            <ac:picMk id="10" creationId="{B2D42C3C-2BC2-F11B-7080-E93E188419E1}"/>
          </ac:picMkLst>
        </pc:picChg>
      </pc:sldChg>
      <pc:sldChg chg="del">
        <pc:chgData name="Joanna Holmes" userId="6b6db50b-dc44-48df-bfed-0aa86fd86d37" providerId="ADAL" clId="{851DDB0D-0DF5-4391-9D2D-5D3A134CC0BD}" dt="2023-10-26T10:09:38.583" v="357" actId="47"/>
        <pc:sldMkLst>
          <pc:docMk/>
          <pc:sldMk cId="321341270" sldId="289"/>
        </pc:sldMkLst>
      </pc:sldChg>
      <pc:sldChg chg="del">
        <pc:chgData name="Joanna Holmes" userId="6b6db50b-dc44-48df-bfed-0aa86fd86d37" providerId="ADAL" clId="{851DDB0D-0DF5-4391-9D2D-5D3A134CC0BD}" dt="2023-10-26T10:09:39.400" v="358" actId="47"/>
        <pc:sldMkLst>
          <pc:docMk/>
          <pc:sldMk cId="3828747729" sldId="290"/>
        </pc:sldMkLst>
      </pc:sldChg>
      <pc:sldChg chg="del">
        <pc:chgData name="Joanna Holmes" userId="6b6db50b-dc44-48df-bfed-0aa86fd86d37" providerId="ADAL" clId="{851DDB0D-0DF5-4391-9D2D-5D3A134CC0BD}" dt="2023-10-26T10:09:40.086" v="359" actId="47"/>
        <pc:sldMkLst>
          <pc:docMk/>
          <pc:sldMk cId="892863678" sldId="291"/>
        </pc:sldMkLst>
      </pc:sldChg>
      <pc:sldChg chg="del">
        <pc:chgData name="Joanna Holmes" userId="6b6db50b-dc44-48df-bfed-0aa86fd86d37" providerId="ADAL" clId="{851DDB0D-0DF5-4391-9D2D-5D3A134CC0BD}" dt="2023-10-26T10:09:42.059" v="362" actId="47"/>
        <pc:sldMkLst>
          <pc:docMk/>
          <pc:sldMk cId="3467006215" sldId="294"/>
        </pc:sldMkLst>
      </pc:sldChg>
      <pc:sldChg chg="del">
        <pc:chgData name="Joanna Holmes" userId="6b6db50b-dc44-48df-bfed-0aa86fd86d37" providerId="ADAL" clId="{851DDB0D-0DF5-4391-9D2D-5D3A134CC0BD}" dt="2023-10-26T10:09:42.717" v="363" actId="47"/>
        <pc:sldMkLst>
          <pc:docMk/>
          <pc:sldMk cId="3526546079" sldId="295"/>
        </pc:sldMkLst>
      </pc:sldChg>
      <pc:sldChg chg="del">
        <pc:chgData name="Joanna Holmes" userId="6b6db50b-dc44-48df-bfed-0aa86fd86d37" providerId="ADAL" clId="{851DDB0D-0DF5-4391-9D2D-5D3A134CC0BD}" dt="2023-10-26T10:09:44.048" v="365" actId="47"/>
        <pc:sldMkLst>
          <pc:docMk/>
          <pc:sldMk cId="529160974" sldId="297"/>
        </pc:sldMkLst>
      </pc:sldChg>
      <pc:sldChg chg="del">
        <pc:chgData name="Joanna Holmes" userId="6b6db50b-dc44-48df-bfed-0aa86fd86d37" providerId="ADAL" clId="{851DDB0D-0DF5-4391-9D2D-5D3A134CC0BD}" dt="2023-10-26T10:09:44.718" v="366" actId="47"/>
        <pc:sldMkLst>
          <pc:docMk/>
          <pc:sldMk cId="1912022890" sldId="298"/>
        </pc:sldMkLst>
      </pc:sldChg>
      <pc:sldChg chg="del">
        <pc:chgData name="Joanna Holmes" userId="6b6db50b-dc44-48df-bfed-0aa86fd86d37" providerId="ADAL" clId="{851DDB0D-0DF5-4391-9D2D-5D3A134CC0BD}" dt="2023-10-26T10:09:45.313" v="367" actId="47"/>
        <pc:sldMkLst>
          <pc:docMk/>
          <pc:sldMk cId="93296291" sldId="300"/>
        </pc:sldMkLst>
      </pc:sldChg>
      <pc:sldChg chg="del">
        <pc:chgData name="Joanna Holmes" userId="6b6db50b-dc44-48df-bfed-0aa86fd86d37" providerId="ADAL" clId="{851DDB0D-0DF5-4391-9D2D-5D3A134CC0BD}" dt="2023-10-26T10:09:46.616" v="369" actId="47"/>
        <pc:sldMkLst>
          <pc:docMk/>
          <pc:sldMk cId="3540635889" sldId="301"/>
        </pc:sldMkLst>
      </pc:sldChg>
      <pc:sldChg chg="del">
        <pc:chgData name="Joanna Holmes" userId="6b6db50b-dc44-48df-bfed-0aa86fd86d37" providerId="ADAL" clId="{851DDB0D-0DF5-4391-9D2D-5D3A134CC0BD}" dt="2023-10-26T10:09:47.301" v="370" actId="47"/>
        <pc:sldMkLst>
          <pc:docMk/>
          <pc:sldMk cId="3790749384" sldId="302"/>
        </pc:sldMkLst>
      </pc:sldChg>
      <pc:sldChg chg="del">
        <pc:chgData name="Joanna Holmes" userId="6b6db50b-dc44-48df-bfed-0aa86fd86d37" providerId="ADAL" clId="{851DDB0D-0DF5-4391-9D2D-5D3A134CC0BD}" dt="2023-10-26T10:09:47.928" v="371" actId="47"/>
        <pc:sldMkLst>
          <pc:docMk/>
          <pc:sldMk cId="787236165" sldId="303"/>
        </pc:sldMkLst>
      </pc:sldChg>
      <pc:sldChg chg="del">
        <pc:chgData name="Joanna Holmes" userId="6b6db50b-dc44-48df-bfed-0aa86fd86d37" providerId="ADAL" clId="{851DDB0D-0DF5-4391-9D2D-5D3A134CC0BD}" dt="2023-10-26T10:09:48.604" v="372" actId="47"/>
        <pc:sldMkLst>
          <pc:docMk/>
          <pc:sldMk cId="1236876162" sldId="305"/>
        </pc:sldMkLst>
      </pc:sldChg>
      <pc:sldChg chg="del">
        <pc:chgData name="Joanna Holmes" userId="6b6db50b-dc44-48df-bfed-0aa86fd86d37" providerId="ADAL" clId="{851DDB0D-0DF5-4391-9D2D-5D3A134CC0BD}" dt="2023-10-26T10:09:49.274" v="373" actId="47"/>
        <pc:sldMkLst>
          <pc:docMk/>
          <pc:sldMk cId="4272966973" sldId="306"/>
        </pc:sldMkLst>
      </pc:sldChg>
      <pc:sldChg chg="del">
        <pc:chgData name="Joanna Holmes" userId="6b6db50b-dc44-48df-bfed-0aa86fd86d37" providerId="ADAL" clId="{851DDB0D-0DF5-4391-9D2D-5D3A134CC0BD}" dt="2023-10-26T10:09:51.079" v="375" actId="47"/>
        <pc:sldMkLst>
          <pc:docMk/>
          <pc:sldMk cId="1192662698" sldId="307"/>
        </pc:sldMkLst>
      </pc:sldChg>
      <pc:sldChg chg="del">
        <pc:chgData name="Joanna Holmes" userId="6b6db50b-dc44-48df-bfed-0aa86fd86d37" providerId="ADAL" clId="{851DDB0D-0DF5-4391-9D2D-5D3A134CC0BD}" dt="2023-10-26T10:09:49.939" v="374" actId="47"/>
        <pc:sldMkLst>
          <pc:docMk/>
          <pc:sldMk cId="1131478454" sldId="309"/>
        </pc:sldMkLst>
      </pc:sldChg>
      <pc:sldChg chg="del">
        <pc:chgData name="Joanna Holmes" userId="6b6db50b-dc44-48df-bfed-0aa86fd86d37" providerId="ADAL" clId="{851DDB0D-0DF5-4391-9D2D-5D3A134CC0BD}" dt="2023-10-26T10:09:45.891" v="368" actId="47"/>
        <pc:sldMkLst>
          <pc:docMk/>
          <pc:sldMk cId="3485812121" sldId="312"/>
        </pc:sldMkLst>
      </pc:sldChg>
      <pc:sldChg chg="del">
        <pc:chgData name="Joanna Holmes" userId="6b6db50b-dc44-48df-bfed-0aa86fd86d37" providerId="ADAL" clId="{851DDB0D-0DF5-4391-9D2D-5D3A134CC0BD}" dt="2023-10-26T10:09:40.773" v="360" actId="47"/>
        <pc:sldMkLst>
          <pc:docMk/>
          <pc:sldMk cId="1378546505" sldId="313"/>
        </pc:sldMkLst>
      </pc:sldChg>
      <pc:sldChg chg="modSp mod">
        <pc:chgData name="Joanna Holmes" userId="6b6db50b-dc44-48df-bfed-0aa86fd86d37" providerId="ADAL" clId="{851DDB0D-0DF5-4391-9D2D-5D3A134CC0BD}" dt="2023-10-27T12:29:19.629" v="422" actId="313"/>
        <pc:sldMkLst>
          <pc:docMk/>
          <pc:sldMk cId="3303820126" sldId="314"/>
        </pc:sldMkLst>
        <pc:spChg chg="mod">
          <ac:chgData name="Joanna Holmes" userId="6b6db50b-dc44-48df-bfed-0aa86fd86d37" providerId="ADAL" clId="{851DDB0D-0DF5-4391-9D2D-5D3A134CC0BD}" dt="2023-10-27T12:29:19.629" v="422" actId="313"/>
          <ac:spMkLst>
            <pc:docMk/>
            <pc:sldMk cId="3303820126" sldId="314"/>
            <ac:spMk id="2" creationId="{00000000-0000-0000-0000-000000000000}"/>
          </ac:spMkLst>
        </pc:spChg>
        <pc:spChg chg="mod">
          <ac:chgData name="Joanna Holmes" userId="6b6db50b-dc44-48df-bfed-0aa86fd86d37" providerId="ADAL" clId="{851DDB0D-0DF5-4391-9D2D-5D3A134CC0BD}" dt="2023-10-26T10:06:57.196" v="130" actId="403"/>
          <ac:spMkLst>
            <pc:docMk/>
            <pc:sldMk cId="3303820126" sldId="314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A10386-EAE3-4C6D-B327-DAC9FBC08E7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392503-5F71-4E01-9721-BDC4D2FE8D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8039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2F8E6C-154E-4ABE-BD6F-99FC50953EB4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307554-19D1-4F79-8C40-6F8A9CB63D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173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261628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6258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06545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905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10/27/2023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874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10/27/2023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196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10/27/2023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162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493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10/27/2023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71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14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38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10/27/2023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335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8">
            <a:extLst>
              <a:ext uri="{FF2B5EF4-FFF2-40B4-BE49-F238E27FC236}">
                <a16:creationId xmlns:a16="http://schemas.microsoft.com/office/drawing/2014/main" id="{EFB0C39A-F8CA-4A79-AFFC-E9780FB19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Keeping Track of Your Reading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tx1"/>
              </a:solidFill>
              <a:cs typeface="Arial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Survival Skills, Block 2 Week 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20" y="-5079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6872" y="60960"/>
            <a:ext cx="9692640" cy="1325562"/>
          </a:xfrm>
        </p:spPr>
        <p:txBody>
          <a:bodyPr>
            <a:normAutofit/>
          </a:bodyPr>
          <a:lstStyle/>
          <a:p>
            <a:pPr algn="ctr"/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Outcome of Today’s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You decide on a strategy for keeping track of your reading!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8201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AB0176E-1930-4572-BF6F-C253E5F9C97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1859" b="3871"/>
          <a:stretch/>
        </p:blipFill>
        <p:spPr>
          <a:xfrm>
            <a:off x="0" y="10"/>
            <a:ext cx="1219167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3232" y="0"/>
            <a:ext cx="9692640" cy="1325562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Ideas – let’s explore these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Diary – paper or electronic (notebook) e.g. Word, Notebook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Electronic folders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Electronic data base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Any others?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4774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5"/>
          <p:cNvSpPr txBox="1">
            <a:spLocks/>
          </p:cNvSpPr>
          <p:nvPr/>
        </p:nvSpPr>
        <p:spPr bwMode="auto">
          <a:xfrm>
            <a:off x="2317750" y="412296"/>
            <a:ext cx="7556500" cy="1116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9pPr>
          </a:lstStyle>
          <a:p>
            <a:r>
              <a:rPr lang="en-US" altLang="en-US" sz="4000" dirty="0">
                <a:solidFill>
                  <a:schemeClr val="accent6">
                    <a:lumMod val="75000"/>
                  </a:schemeClr>
                </a:solidFill>
                <a:latin typeface="Century Gothic" pitchFamily="34" charset="0"/>
              </a:rPr>
              <a:t>Wallace and Wray</a:t>
            </a:r>
          </a:p>
        </p:txBody>
      </p:sp>
      <p:graphicFrame>
        <p:nvGraphicFramePr>
          <p:cNvPr id="3" name="Content Placeholder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20579055"/>
              </p:ext>
            </p:extLst>
          </p:nvPr>
        </p:nvGraphicFramePr>
        <p:xfrm>
          <a:off x="1118586" y="1340528"/>
          <a:ext cx="9215022" cy="383948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92150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96955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 Synopsis</a:t>
                      </a:r>
                      <a:r>
                        <a:rPr lang="en-US" sz="18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Text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6955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</a:t>
                      </a:r>
                      <a:endParaRPr lang="en-US" sz="18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6955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 am</a:t>
                      </a:r>
                      <a:r>
                        <a:rPr lang="en-US" sz="18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 reading this?</a:t>
                      </a:r>
                    </a:p>
                  </a:txBody>
                  <a:tcPr marT="45725" marB="457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6955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are the authors trying</a:t>
                      </a:r>
                      <a:r>
                        <a:rPr lang="en-US" sz="18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do in writing this?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7757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are the authors saying that is relevant to what I want to find out?</a:t>
                      </a:r>
                    </a:p>
                  </a:txBody>
                  <a:tcPr marT="45725" marB="457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6955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convincing is what the authors are</a:t>
                      </a:r>
                      <a:r>
                        <a:rPr lang="en-US" sz="18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saying?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6955">
                <a:tc>
                  <a:txBody>
                    <a:bodyPr/>
                    <a:lstStyle/>
                    <a:p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conclusion,</a:t>
                      </a:r>
                      <a:r>
                        <a:rPr lang="en-US" sz="18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what use can I make of this?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25" marB="457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10126664" y="234951"/>
            <a:ext cx="554037" cy="365125"/>
          </a:xfrm>
          <a:prstGeom prst="rect">
            <a:avLst/>
          </a:prstGeom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9pPr>
          </a:lstStyle>
          <a:p>
            <a:fld id="{A8BD65E1-4ED8-4B3B-8FEC-29B87C3C1546}" type="slidenum">
              <a:rPr lang="en-US" altLang="en-US" sz="1200">
                <a:solidFill>
                  <a:srgbClr val="FEFEFE"/>
                </a:solidFill>
              </a:rPr>
              <a:pPr/>
              <a:t>4</a:t>
            </a:fld>
            <a:endParaRPr lang="en-US" altLang="en-US" sz="1200">
              <a:solidFill>
                <a:srgbClr val="FEFEFE"/>
              </a:solidFill>
            </a:endParaRPr>
          </a:p>
        </p:txBody>
      </p:sp>
      <p:sp>
        <p:nvSpPr>
          <p:cNvPr id="26645" name="TextBox 4"/>
          <p:cNvSpPr txBox="1">
            <a:spLocks noChangeArrowheads="1"/>
          </p:cNvSpPr>
          <p:nvPr/>
        </p:nvSpPr>
        <p:spPr bwMode="auto">
          <a:xfrm>
            <a:off x="2063553" y="5180014"/>
            <a:ext cx="7920879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itchFamily="34" charset="-128"/>
              </a:defRPr>
            </a:lvl9pPr>
          </a:lstStyle>
          <a:p>
            <a:r>
              <a:rPr lang="en-US" altLang="en-US"/>
              <a:t>Wallace, M. &amp; A. Wray. 2011. </a:t>
            </a:r>
            <a:r>
              <a:rPr lang="en-US" altLang="en-US" i="1"/>
              <a:t>Critical Reading and Writing for Postgraduates. </a:t>
            </a:r>
            <a:r>
              <a:rPr lang="en-US" altLang="en-US"/>
              <a:t>2</a:t>
            </a:r>
            <a:r>
              <a:rPr lang="en-US" altLang="en-US" baseline="30000"/>
              <a:t>nd</a:t>
            </a:r>
            <a:r>
              <a:rPr lang="en-US" altLang="en-US"/>
              <a:t> ed. London: SAGE publications</a:t>
            </a:r>
          </a:p>
        </p:txBody>
      </p:sp>
    </p:spTree>
    <p:extLst>
      <p:ext uri="{BB962C8B-B14F-4D97-AF65-F5344CB8AC3E}">
        <p14:creationId xmlns:p14="http://schemas.microsoft.com/office/powerpoint/2010/main" val="3001955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54C70E2-B81C-49FD-87AB-36A4F9CAC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BFE5B47-603C-408D-9704-029F87C5A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1489"/>
            <a:ext cx="11292840" cy="26065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7618" y="5417103"/>
            <a:ext cx="9777603" cy="11525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3700" dirty="0">
                <a:latin typeface="Arial" panose="020B0604020202020204" pitchFamily="34" charset="0"/>
                <a:cs typeface="Arial" panose="020B0604020202020204" pitchFamily="34" charset="0"/>
              </a:rPr>
              <a:t>Find a method that works for you and keep it up to date!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9DBE04E-7B46-483E-A4E4-525A0E0AC6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D5B3974-5A08-2299-95FE-A6DD806CC8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12" r="10561" b="3"/>
          <a:stretch/>
        </p:blipFill>
        <p:spPr>
          <a:xfrm>
            <a:off x="457200" y="7853"/>
            <a:ext cx="4637314" cy="549402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2D42C3C-2BC2-F11B-7080-E93E188419E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601" r="7242" b="2"/>
          <a:stretch/>
        </p:blipFill>
        <p:spPr>
          <a:xfrm>
            <a:off x="6095999" y="288373"/>
            <a:ext cx="4439221" cy="5229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981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144</TotalTime>
  <Words>160</Words>
  <Application>Microsoft Office PowerPoint</Application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Calibri</vt:lpstr>
      <vt:lpstr>Century Gothic</vt:lpstr>
      <vt:lpstr>Century Schoolbook</vt:lpstr>
      <vt:lpstr>Times</vt:lpstr>
      <vt:lpstr>Wingdings 2</vt:lpstr>
      <vt:lpstr>View</vt:lpstr>
      <vt:lpstr>Keeping Track of Your Reading</vt:lpstr>
      <vt:lpstr>Outcome of Today’s Session</vt:lpstr>
      <vt:lpstr>Ideas – let’s explore these</vt:lpstr>
      <vt:lpstr>PowerPoint Presentation</vt:lpstr>
      <vt:lpstr>Find a method that works for you and keep it up to date!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Joanna Holmes</cp:lastModifiedBy>
  <cp:revision>701</cp:revision>
  <cp:lastPrinted>2020-09-30T12:36:36Z</cp:lastPrinted>
  <dcterms:created xsi:type="dcterms:W3CDTF">2020-08-03T10:09:29Z</dcterms:created>
  <dcterms:modified xsi:type="dcterms:W3CDTF">2023-10-27T12:29:28Z</dcterms:modified>
</cp:coreProperties>
</file>