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56" r:id="rId2"/>
    <p:sldId id="261" r:id="rId3"/>
    <p:sldId id="272" r:id="rId4"/>
    <p:sldId id="274" r:id="rId5"/>
    <p:sldId id="276" r:id="rId6"/>
    <p:sldId id="277" r:id="rId7"/>
    <p:sldId id="275" r:id="rId8"/>
    <p:sldId id="27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83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53A76C-5580-BED5-E39E-EED527B3506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A466A0B4-351F-D855-4D3A-E2830835BC2B}"/>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DE84FAC-A799-49CC-B92A-B7CD5E1021BC}" type="datetime1">
              <a:rPr lang="en-GB" sz="1200" b="0" i="0" u="none" strike="noStrike" kern="1200" cap="none" spc="0" baseline="0">
                <a:solidFill>
                  <a:srgbClr val="000000"/>
                </a:solidFill>
                <a:uFillTx/>
                <a:latin typeface="Calibri"/>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17/12/2025</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ABC24CF7-4028-2375-4680-4D963BCC3464}"/>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313E9625-48CF-F23A-22B1-F9EF15DB74D8}"/>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84B9334-1FC5-4D63-BBF3-59CCC6B42A7F}"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5822016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5E3D9A5-1334-62DE-2A91-628CE753E74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4FB101C6-1591-04A0-3B2E-517781D945F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A941978-62CC-4672-8B0F-F025CF067B0B}" type="datetime1">
              <a:rPr lang="en-GB"/>
              <a:pPr lvl="0"/>
              <a:t>17/12/2025</a:t>
            </a:fld>
            <a:endParaRPr lang="en-GB"/>
          </a:p>
        </p:txBody>
      </p:sp>
      <p:sp>
        <p:nvSpPr>
          <p:cNvPr id="4" name="Slide Image Placeholder 3">
            <a:extLst>
              <a:ext uri="{FF2B5EF4-FFF2-40B4-BE49-F238E27FC236}">
                <a16:creationId xmlns:a16="http://schemas.microsoft.com/office/drawing/2014/main" id="{B5061991-8982-49F9-6815-1EE30EAE0A3F}"/>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3C8480E7-19C1-8386-1648-0911E4439D7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5AE4E0B3-B97C-5AB2-9D1D-F6AF3A72506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B06F4663-4A8F-D10C-4F20-7A6BAA13ADB9}"/>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586E6E1-2770-437C-9D90-C21AC91ED751}" type="slidenum">
              <a:t>‹#›</a:t>
            </a:fld>
            <a:endParaRPr lang="en-GB"/>
          </a:p>
        </p:txBody>
      </p:sp>
    </p:spTree>
    <p:extLst>
      <p:ext uri="{BB962C8B-B14F-4D97-AF65-F5344CB8AC3E}">
        <p14:creationId xmlns:p14="http://schemas.microsoft.com/office/powerpoint/2010/main" val="428481097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8C776C-2D7E-E5B5-A862-7DCF3C0C44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FFE9B3-B747-CAB6-4626-01ED67B114E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ABFB1D2-130C-DAE7-8E19-9743A7FA968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3169388-50E0-4E83-92D6-D609E40674A5}"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2B32BE-4E1C-D1B8-C552-FE3CC882B6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7035A9-726D-7C40-0018-D21CAE27268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F23615F-D8BC-9882-89E7-87D089F359C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14D9254-8B3F-4434-9F54-605F0CBF13C1}"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2A0DFF-6C3B-8D8B-A1D9-DA62F9ED2E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8A7424-046B-DAD6-611C-98C8A511A80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53888A3-1DD1-6611-D9B1-B123DEE9DBB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0929446-0F5C-4C6D-B93B-A2BE901414A2}"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D30F40-5590-2EA2-C085-48739A234D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514931-619A-4420-AA12-55E7ECD9323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4466DE4-8CA0-28A0-6064-CFDF90A12F0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5D9A5BE-E18D-48C4-B802-697C9173A1EF}"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0DAB88AA-E132-675D-3BE5-4C3A47E321B1}"/>
              </a:ext>
            </a:extLst>
          </p:cNvPr>
          <p:cNvSpPr/>
          <p:nvPr/>
        </p:nvSpPr>
        <p:spPr>
          <a:xfrm>
            <a:off x="920837" y="1346947"/>
            <a:ext cx="10222992" cy="80686"/>
          </a:xfrm>
          <a:prstGeom prst="rect">
            <a:avLst/>
          </a:prstGeom>
          <a:blipFill>
            <a:blip r:embed="rId2">
              <a:alphaModFix amt="85000"/>
            </a:blip>
            <a:tile sx="92000" sy="89000" algn="ctr"/>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sp>
        <p:nvSpPr>
          <p:cNvPr id="3" name="Rectangle 7">
            <a:extLst>
              <a:ext uri="{FF2B5EF4-FFF2-40B4-BE49-F238E27FC236}">
                <a16:creationId xmlns:a16="http://schemas.microsoft.com/office/drawing/2014/main" id="{DEC1C0F3-FB5D-E03C-E903-5BEEDA04BE13}"/>
              </a:ext>
            </a:extLst>
          </p:cNvPr>
          <p:cNvSpPr/>
          <p:nvPr/>
        </p:nvSpPr>
        <p:spPr>
          <a:xfrm>
            <a:off x="920837" y="4299691"/>
            <a:ext cx="10222992" cy="80686"/>
          </a:xfrm>
          <a:prstGeom prst="rect">
            <a:avLst/>
          </a:prstGeom>
          <a:blipFill>
            <a:blip r:embed="rId2">
              <a:alphaModFix amt="85000"/>
            </a:blip>
            <a:tile sx="92000" sy="89000" algn="ctr"/>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sp>
        <p:nvSpPr>
          <p:cNvPr id="4" name="Rectangle 8">
            <a:extLst>
              <a:ext uri="{FF2B5EF4-FFF2-40B4-BE49-F238E27FC236}">
                <a16:creationId xmlns:a16="http://schemas.microsoft.com/office/drawing/2014/main" id="{57C7DD0F-7672-E747-CB82-1936D8288220}"/>
              </a:ext>
            </a:extLst>
          </p:cNvPr>
          <p:cNvSpPr/>
          <p:nvPr/>
        </p:nvSpPr>
        <p:spPr>
          <a:xfrm>
            <a:off x="920837" y="1484775"/>
            <a:ext cx="10222992" cy="2743200"/>
          </a:xfrm>
          <a:prstGeom prst="rect">
            <a:avLst/>
          </a:prstGeom>
          <a:blipFill>
            <a:blip r:embed="rId2">
              <a:alphaModFix amt="85000"/>
            </a:blip>
            <a:tile sx="92000" sy="89000" algn="ctr"/>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grpSp>
        <p:nvGrpSpPr>
          <p:cNvPr id="5" name="Group 9">
            <a:extLst>
              <a:ext uri="{FF2B5EF4-FFF2-40B4-BE49-F238E27FC236}">
                <a16:creationId xmlns:a16="http://schemas.microsoft.com/office/drawing/2014/main" id="{C7E02A3D-8996-B935-CA55-0933A396ECAF}"/>
              </a:ext>
            </a:extLst>
          </p:cNvPr>
          <p:cNvGrpSpPr/>
          <p:nvPr/>
        </p:nvGrpSpPr>
        <p:grpSpPr>
          <a:xfrm>
            <a:off x="9649215" y="4068924"/>
            <a:ext cx="1080903" cy="1080903"/>
            <a:chOff x="9649215" y="4068924"/>
            <a:chExt cx="1080903" cy="1080903"/>
          </a:xfrm>
        </p:grpSpPr>
        <p:sp>
          <p:nvSpPr>
            <p:cNvPr id="6" name="Oval 10">
              <a:extLst>
                <a:ext uri="{FF2B5EF4-FFF2-40B4-BE49-F238E27FC236}">
                  <a16:creationId xmlns:a16="http://schemas.microsoft.com/office/drawing/2014/main" id="{851C3A50-CD72-E5F8-F18F-8BBF23133058}"/>
                </a:ext>
              </a:extLst>
            </p:cNvPr>
            <p:cNvSpPr/>
            <p:nvPr/>
          </p:nvSpPr>
          <p:spPr>
            <a:xfrm>
              <a:off x="9649215" y="4068924"/>
              <a:ext cx="1080903" cy="10809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blipFill>
              <a:blip r:embed="rId3">
                <a:alphaModFix/>
              </a:blip>
              <a:tile sx="85486" sy="85825" algn="tl"/>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Rockwell"/>
              </a:endParaRPr>
            </a:p>
          </p:txBody>
        </p:sp>
        <p:sp>
          <p:nvSpPr>
            <p:cNvPr id="7" name="Oval 11">
              <a:extLst>
                <a:ext uri="{FF2B5EF4-FFF2-40B4-BE49-F238E27FC236}">
                  <a16:creationId xmlns:a16="http://schemas.microsoft.com/office/drawing/2014/main" id="{C36D4CCF-D927-8155-BCDE-C254F7846547}"/>
                </a:ext>
              </a:extLst>
            </p:cNvPr>
            <p:cNvSpPr/>
            <p:nvPr/>
          </p:nvSpPr>
          <p:spPr>
            <a:xfrm>
              <a:off x="9757306" y="4177015"/>
              <a:ext cx="864720" cy="86472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25402" cap="flat">
              <a:solidFill>
                <a:srgbClr val="FFFFF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Rockwell"/>
              </a:endParaRPr>
            </a:p>
          </p:txBody>
        </p:sp>
      </p:grpSp>
      <p:sp>
        <p:nvSpPr>
          <p:cNvPr id="8" name="Title 1">
            <a:extLst>
              <a:ext uri="{FF2B5EF4-FFF2-40B4-BE49-F238E27FC236}">
                <a16:creationId xmlns:a16="http://schemas.microsoft.com/office/drawing/2014/main" id="{C4D139C3-0549-ED70-2DE9-D58C34A49D61}"/>
              </a:ext>
            </a:extLst>
          </p:cNvPr>
          <p:cNvSpPr txBox="1">
            <a:spLocks noGrp="1"/>
          </p:cNvSpPr>
          <p:nvPr>
            <p:ph type="ctrTitle"/>
          </p:nvPr>
        </p:nvSpPr>
        <p:spPr>
          <a:xfrm>
            <a:off x="1051560" y="1432224"/>
            <a:ext cx="9966960" cy="3035808"/>
          </a:xfrm>
        </p:spPr>
        <p:txBody>
          <a:bodyPr>
            <a:noAutofit/>
          </a:bodyPr>
          <a:lstStyle>
            <a:lvl1pPr>
              <a:lnSpc>
                <a:spcPct val="80000"/>
              </a:lnSpc>
              <a:defRPr sz="9600"/>
            </a:lvl1pPr>
          </a:lstStyle>
          <a:p>
            <a:pPr lvl="0"/>
            <a:r>
              <a:rPr lang="en-US"/>
              <a:t>Click to edit Master title style</a:t>
            </a:r>
            <a:endParaRPr lang="en-GB"/>
          </a:p>
        </p:txBody>
      </p:sp>
      <p:sp>
        <p:nvSpPr>
          <p:cNvPr id="9" name="Subtitle 2">
            <a:extLst>
              <a:ext uri="{FF2B5EF4-FFF2-40B4-BE49-F238E27FC236}">
                <a16:creationId xmlns:a16="http://schemas.microsoft.com/office/drawing/2014/main" id="{F5B6C3D3-1521-DAD4-BB21-50CB83DF3C9F}"/>
              </a:ext>
            </a:extLst>
          </p:cNvPr>
          <p:cNvSpPr txBox="1">
            <a:spLocks noGrp="1"/>
          </p:cNvSpPr>
          <p:nvPr>
            <p:ph type="subTitle" idx="1"/>
          </p:nvPr>
        </p:nvSpPr>
        <p:spPr>
          <a:xfrm>
            <a:off x="1069848" y="4389120"/>
            <a:ext cx="7891271" cy="1069848"/>
          </a:xfrm>
        </p:spPr>
        <p:txBody>
          <a:bodyPr/>
          <a:lstStyle>
            <a:lvl1pPr marL="0" indent="0">
              <a:buNone/>
              <a:defRPr sz="2200"/>
            </a:lvl1pPr>
          </a:lstStyle>
          <a:p>
            <a:pPr lvl="0"/>
            <a:r>
              <a:rPr lang="en-US"/>
              <a:t>Click to edit Master subtitle style</a:t>
            </a:r>
            <a:endParaRPr lang="en-GB"/>
          </a:p>
        </p:txBody>
      </p:sp>
      <p:sp>
        <p:nvSpPr>
          <p:cNvPr id="10" name="Date Placeholder 3">
            <a:extLst>
              <a:ext uri="{FF2B5EF4-FFF2-40B4-BE49-F238E27FC236}">
                <a16:creationId xmlns:a16="http://schemas.microsoft.com/office/drawing/2014/main" id="{4B903A3D-2CAF-1182-D058-212361D25FC5}"/>
              </a:ext>
            </a:extLst>
          </p:cNvPr>
          <p:cNvSpPr txBox="1">
            <a:spLocks noGrp="1"/>
          </p:cNvSpPr>
          <p:nvPr>
            <p:ph type="dt" sz="half" idx="7"/>
          </p:nvPr>
        </p:nvSpPr>
        <p:spPr/>
        <p:txBody>
          <a:bodyPr/>
          <a:lstStyle>
            <a:lvl1pPr>
              <a:defRPr/>
            </a:lvl1pPr>
          </a:lstStyle>
          <a:p>
            <a:pPr lvl="0"/>
            <a:fld id="{17446A58-9D10-41A0-9377-4A3671ED8C8C}" type="datetime1">
              <a:rPr lang="en-GB"/>
              <a:pPr lvl="0"/>
              <a:t>17/12/2025</a:t>
            </a:fld>
            <a:endParaRPr lang="en-GB"/>
          </a:p>
        </p:txBody>
      </p:sp>
      <p:sp>
        <p:nvSpPr>
          <p:cNvPr id="11" name="Footer Placeholder 4">
            <a:extLst>
              <a:ext uri="{FF2B5EF4-FFF2-40B4-BE49-F238E27FC236}">
                <a16:creationId xmlns:a16="http://schemas.microsoft.com/office/drawing/2014/main" id="{58701522-27D5-FCC3-87EE-34BE4C55505F}"/>
              </a:ext>
            </a:extLst>
          </p:cNvPr>
          <p:cNvSpPr txBox="1">
            <a:spLocks noGrp="1"/>
          </p:cNvSpPr>
          <p:nvPr>
            <p:ph type="ftr" sz="quarter" idx="9"/>
          </p:nvPr>
        </p:nvSpPr>
        <p:spPr/>
        <p:txBody>
          <a:bodyPr/>
          <a:lstStyle>
            <a:lvl1pPr>
              <a:defRPr/>
            </a:lvl1pPr>
          </a:lstStyle>
          <a:p>
            <a:pPr lvl="0"/>
            <a:endParaRPr lang="en-GB"/>
          </a:p>
        </p:txBody>
      </p:sp>
      <p:sp>
        <p:nvSpPr>
          <p:cNvPr id="12" name="Slide Number Placeholder 5">
            <a:extLst>
              <a:ext uri="{FF2B5EF4-FFF2-40B4-BE49-F238E27FC236}">
                <a16:creationId xmlns:a16="http://schemas.microsoft.com/office/drawing/2014/main" id="{B99823DB-F90D-8AB1-C765-B89C2F59EFF3}"/>
              </a:ext>
            </a:extLst>
          </p:cNvPr>
          <p:cNvSpPr txBox="1">
            <a:spLocks noGrp="1"/>
          </p:cNvSpPr>
          <p:nvPr>
            <p:ph type="sldNum" sz="quarter" idx="8"/>
          </p:nvPr>
        </p:nvSpPr>
        <p:spPr>
          <a:xfrm>
            <a:off x="9592732" y="4289331"/>
            <a:ext cx="1193868" cy="640080"/>
          </a:xfrm>
        </p:spPr>
        <p:txBody>
          <a:bodyPr/>
          <a:lstStyle>
            <a:lvl1pPr>
              <a:defRPr sz="2800"/>
            </a:lvl1pPr>
          </a:lstStyle>
          <a:p>
            <a:pPr lvl="0"/>
            <a:fld id="{6FF8961A-DCC2-4D68-A779-C0AC18BE7C92}" type="slidenum">
              <a:t>‹#›</a:t>
            </a:fld>
            <a:endParaRPr lang="en-GB"/>
          </a:p>
        </p:txBody>
      </p:sp>
    </p:spTree>
    <p:extLst>
      <p:ext uri="{BB962C8B-B14F-4D97-AF65-F5344CB8AC3E}">
        <p14:creationId xmlns:p14="http://schemas.microsoft.com/office/powerpoint/2010/main" val="317863398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7E948-511F-A926-A975-B598D390C4F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F21BAC47-2EB0-DB59-A5BD-503D44E3BB9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DC92CF-58C6-ED44-5B28-32A952CBDC71}"/>
              </a:ext>
            </a:extLst>
          </p:cNvPr>
          <p:cNvSpPr txBox="1">
            <a:spLocks noGrp="1"/>
          </p:cNvSpPr>
          <p:nvPr>
            <p:ph type="dt" sz="half" idx="7"/>
          </p:nvPr>
        </p:nvSpPr>
        <p:spPr/>
        <p:txBody>
          <a:bodyPr/>
          <a:lstStyle>
            <a:lvl1pPr>
              <a:defRPr/>
            </a:lvl1pPr>
          </a:lstStyle>
          <a:p>
            <a:pPr lvl="0"/>
            <a:fld id="{AB3EAD57-C1BA-426D-BF15-AF9A94480375}" type="datetime1">
              <a:rPr lang="en-GB"/>
              <a:pPr lvl="0"/>
              <a:t>17/12/2025</a:t>
            </a:fld>
            <a:endParaRPr lang="en-GB"/>
          </a:p>
        </p:txBody>
      </p:sp>
      <p:sp>
        <p:nvSpPr>
          <p:cNvPr id="5" name="Footer Placeholder 4">
            <a:extLst>
              <a:ext uri="{FF2B5EF4-FFF2-40B4-BE49-F238E27FC236}">
                <a16:creationId xmlns:a16="http://schemas.microsoft.com/office/drawing/2014/main" id="{5FCB95FB-9387-8BA1-985F-1AA51732654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7AE170B-59D1-BAFC-610E-132D36AC70B3}"/>
              </a:ext>
            </a:extLst>
          </p:cNvPr>
          <p:cNvSpPr txBox="1">
            <a:spLocks noGrp="1"/>
          </p:cNvSpPr>
          <p:nvPr>
            <p:ph type="sldNum" sz="quarter" idx="8"/>
          </p:nvPr>
        </p:nvSpPr>
        <p:spPr/>
        <p:txBody>
          <a:bodyPr/>
          <a:lstStyle>
            <a:lvl1pPr>
              <a:defRPr/>
            </a:lvl1pPr>
          </a:lstStyle>
          <a:p>
            <a:pPr lvl="0"/>
            <a:fld id="{3DB3DD21-7A10-404B-9EAB-C9E1A99F6694}" type="slidenum">
              <a:t>‹#›</a:t>
            </a:fld>
            <a:endParaRPr lang="en-GB"/>
          </a:p>
        </p:txBody>
      </p:sp>
    </p:spTree>
    <p:extLst>
      <p:ext uri="{BB962C8B-B14F-4D97-AF65-F5344CB8AC3E}">
        <p14:creationId xmlns:p14="http://schemas.microsoft.com/office/powerpoint/2010/main" val="35284319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320B87F8-BC25-6ACE-BA75-A4D67ED5904B}"/>
              </a:ext>
            </a:extLst>
          </p:cNvPr>
          <p:cNvSpPr/>
          <p:nvPr/>
        </p:nvSpPr>
        <p:spPr>
          <a:xfrm>
            <a:off x="0" y="4917990"/>
            <a:ext cx="12191996" cy="1940009"/>
          </a:xfrm>
          <a:prstGeom prst="rect">
            <a:avLst/>
          </a:prstGeom>
          <a:blipFill>
            <a:blip r:embed="rId2">
              <a:alphaModFix amt="85000"/>
            </a:blip>
            <a:tile sx="92000" sy="89000" algn="ctr"/>
          </a:blipFill>
          <a:ln cap="flat">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BC3AB498-49A7-0396-E326-19B88132D3B5}"/>
              </a:ext>
            </a:extLst>
          </p:cNvPr>
          <p:cNvSpPr txBox="1">
            <a:spLocks noGrp="1"/>
          </p:cNvSpPr>
          <p:nvPr>
            <p:ph type="title"/>
          </p:nvPr>
        </p:nvSpPr>
        <p:spPr>
          <a:xfrm>
            <a:off x="2167127" y="1225296"/>
            <a:ext cx="9281160" cy="3520439"/>
          </a:xfrm>
        </p:spPr>
        <p:txBody>
          <a:bodyPr/>
          <a:lstStyle>
            <a:lvl1pPr>
              <a:lnSpc>
                <a:spcPct val="80000"/>
              </a:lnSpc>
              <a:defRPr sz="8000"/>
            </a:lvl1pPr>
          </a:lstStyle>
          <a:p>
            <a:pPr lvl="0"/>
            <a:r>
              <a:rPr lang="en-US"/>
              <a:t>Click to edit Master title style</a:t>
            </a:r>
            <a:endParaRPr lang="en-GB"/>
          </a:p>
        </p:txBody>
      </p:sp>
      <p:sp>
        <p:nvSpPr>
          <p:cNvPr id="4" name="Text Placeholder 2">
            <a:extLst>
              <a:ext uri="{FF2B5EF4-FFF2-40B4-BE49-F238E27FC236}">
                <a16:creationId xmlns:a16="http://schemas.microsoft.com/office/drawing/2014/main" id="{919799FD-3BCE-D04C-42F4-7A6B12BF1CDA}"/>
              </a:ext>
            </a:extLst>
          </p:cNvPr>
          <p:cNvSpPr txBox="1">
            <a:spLocks noGrp="1"/>
          </p:cNvSpPr>
          <p:nvPr>
            <p:ph type="body" idx="1"/>
          </p:nvPr>
        </p:nvSpPr>
        <p:spPr>
          <a:xfrm>
            <a:off x="2165774" y="5020056"/>
            <a:ext cx="9052560" cy="1066803"/>
          </a:xfrm>
        </p:spPr>
        <p:txBody>
          <a:bodyP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136C4D6D-54DF-AFEB-BD32-6D74B0D1A0A8}"/>
              </a:ext>
            </a:extLst>
          </p:cNvPr>
          <p:cNvSpPr txBox="1">
            <a:spLocks noGrp="1"/>
          </p:cNvSpPr>
          <p:nvPr>
            <p:ph type="dt" sz="half" idx="7"/>
          </p:nvPr>
        </p:nvSpPr>
        <p:spPr>
          <a:xfrm>
            <a:off x="8593668" y="6272783"/>
            <a:ext cx="2644307" cy="365129"/>
          </a:xfrm>
        </p:spPr>
        <p:txBody>
          <a:bodyPr/>
          <a:lstStyle>
            <a:lvl1pPr>
              <a:defRPr/>
            </a:lvl1pPr>
          </a:lstStyle>
          <a:p>
            <a:pPr lvl="0"/>
            <a:fld id="{A4E97E01-60B0-4479-B04B-4F62002693AB}" type="datetime1">
              <a:rPr lang="en-GB"/>
              <a:pPr lvl="0"/>
              <a:t>17/12/2025</a:t>
            </a:fld>
            <a:endParaRPr lang="en-GB"/>
          </a:p>
        </p:txBody>
      </p:sp>
      <p:sp>
        <p:nvSpPr>
          <p:cNvPr id="6" name="Footer Placeholder 4">
            <a:extLst>
              <a:ext uri="{FF2B5EF4-FFF2-40B4-BE49-F238E27FC236}">
                <a16:creationId xmlns:a16="http://schemas.microsoft.com/office/drawing/2014/main" id="{B38666F4-51E3-179F-B01C-D8159F5B692F}"/>
              </a:ext>
            </a:extLst>
          </p:cNvPr>
          <p:cNvSpPr txBox="1">
            <a:spLocks noGrp="1"/>
          </p:cNvSpPr>
          <p:nvPr>
            <p:ph type="ftr" sz="quarter" idx="9"/>
          </p:nvPr>
        </p:nvSpPr>
        <p:spPr>
          <a:xfrm>
            <a:off x="2182709" y="6272783"/>
            <a:ext cx="6327648" cy="365129"/>
          </a:xfrm>
        </p:spPr>
        <p:txBody>
          <a:bodyPr/>
          <a:lstStyle>
            <a:lvl1pPr>
              <a:defRPr/>
            </a:lvl1pPr>
          </a:lstStyle>
          <a:p>
            <a:pPr lvl="0"/>
            <a:endParaRPr lang="en-GB"/>
          </a:p>
        </p:txBody>
      </p:sp>
      <p:grpSp>
        <p:nvGrpSpPr>
          <p:cNvPr id="7" name="Group 7">
            <a:extLst>
              <a:ext uri="{FF2B5EF4-FFF2-40B4-BE49-F238E27FC236}">
                <a16:creationId xmlns:a16="http://schemas.microsoft.com/office/drawing/2014/main" id="{51BA98C8-1D34-469B-474D-BEF05C19416A}"/>
              </a:ext>
            </a:extLst>
          </p:cNvPr>
          <p:cNvGrpSpPr/>
          <p:nvPr/>
        </p:nvGrpSpPr>
        <p:grpSpPr>
          <a:xfrm>
            <a:off x="897401" y="2325849"/>
            <a:ext cx="1080903" cy="1080903"/>
            <a:chOff x="897401" y="2325849"/>
            <a:chExt cx="1080903" cy="1080903"/>
          </a:xfrm>
        </p:grpSpPr>
        <p:sp>
          <p:nvSpPr>
            <p:cNvPr id="8" name="Oval 8">
              <a:extLst>
                <a:ext uri="{FF2B5EF4-FFF2-40B4-BE49-F238E27FC236}">
                  <a16:creationId xmlns:a16="http://schemas.microsoft.com/office/drawing/2014/main" id="{257C267C-CEFC-4DC5-FA46-1961CFDD88C8}"/>
                </a:ext>
              </a:extLst>
            </p:cNvPr>
            <p:cNvSpPr/>
            <p:nvPr/>
          </p:nvSpPr>
          <p:spPr>
            <a:xfrm>
              <a:off x="897401" y="2325849"/>
              <a:ext cx="1080903" cy="10809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blipFill>
              <a:blip r:embed="rId3">
                <a:alphaModFix/>
              </a:blip>
              <a:tile sx="85486" sy="85825" algn="tl"/>
            </a:blipFill>
            <a:ln cap="flat">
              <a:noFill/>
              <a:prstDash val="solid"/>
            </a:ln>
          </p:spPr>
          <p:txBody>
            <a:bodyPr lIns="0" tIns="0" rIns="0" bIns="0"/>
            <a:lstStyle/>
            <a:p>
              <a:endParaRPr lang="en-GB"/>
            </a:p>
          </p:txBody>
        </p:sp>
        <p:sp>
          <p:nvSpPr>
            <p:cNvPr id="9" name="Oval 9">
              <a:extLst>
                <a:ext uri="{FF2B5EF4-FFF2-40B4-BE49-F238E27FC236}">
                  <a16:creationId xmlns:a16="http://schemas.microsoft.com/office/drawing/2014/main" id="{6F49710F-7735-6E7F-822E-5A0B8B68149C}"/>
                </a:ext>
              </a:extLst>
            </p:cNvPr>
            <p:cNvSpPr/>
            <p:nvPr/>
          </p:nvSpPr>
          <p:spPr>
            <a:xfrm>
              <a:off x="1005492" y="2433940"/>
              <a:ext cx="864720" cy="86472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25402" cap="flat">
              <a:solidFill>
                <a:srgbClr val="FFFFFF"/>
              </a:solidFill>
              <a:prstDash val="solid"/>
              <a:miter/>
            </a:ln>
          </p:spPr>
          <p:txBody>
            <a:bodyPr lIns="0" tIns="0" rIns="0" bIns="0"/>
            <a:lstStyle/>
            <a:p>
              <a:endParaRPr lang="en-GB"/>
            </a:p>
          </p:txBody>
        </p:sp>
      </p:grpSp>
      <p:sp>
        <p:nvSpPr>
          <p:cNvPr id="10" name="Slide Number Placeholder 5">
            <a:extLst>
              <a:ext uri="{FF2B5EF4-FFF2-40B4-BE49-F238E27FC236}">
                <a16:creationId xmlns:a16="http://schemas.microsoft.com/office/drawing/2014/main" id="{8943A97F-E04F-6865-7789-40FAA1C19A15}"/>
              </a:ext>
            </a:extLst>
          </p:cNvPr>
          <p:cNvSpPr txBox="1">
            <a:spLocks noGrp="1"/>
          </p:cNvSpPr>
          <p:nvPr>
            <p:ph type="sldNum" sz="quarter" idx="8"/>
          </p:nvPr>
        </p:nvSpPr>
        <p:spPr>
          <a:xfrm>
            <a:off x="843698" y="2506132"/>
            <a:ext cx="1188299" cy="720327"/>
          </a:xfrm>
        </p:spPr>
        <p:txBody>
          <a:bodyPr/>
          <a:lstStyle>
            <a:lvl1pPr>
              <a:defRPr sz="2800"/>
            </a:lvl1pPr>
          </a:lstStyle>
          <a:p>
            <a:pPr lvl="0"/>
            <a:fld id="{3C42B483-44A2-4F78-8347-4C729CB810CA}" type="slidenum">
              <a:t>‹#›</a:t>
            </a:fld>
            <a:endParaRPr lang="en-GB"/>
          </a:p>
        </p:txBody>
      </p:sp>
    </p:spTree>
    <p:extLst>
      <p:ext uri="{BB962C8B-B14F-4D97-AF65-F5344CB8AC3E}">
        <p14:creationId xmlns:p14="http://schemas.microsoft.com/office/powerpoint/2010/main" val="581557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C8FB3-B0B3-B883-67B6-DD4E4573006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7FF5AD36-CF19-0DA6-2A8A-2864684CAB46}"/>
              </a:ext>
            </a:extLst>
          </p:cNvPr>
          <p:cNvSpPr txBox="1">
            <a:spLocks noGrp="1"/>
          </p:cNvSpPr>
          <p:nvPr>
            <p:ph idx="1"/>
          </p:nvPr>
        </p:nvSpPr>
        <p:spPr>
          <a:xfrm>
            <a:off x="1069848" y="2194560"/>
            <a:ext cx="4754880" cy="39776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E868CB-6B9B-636B-8D23-5C2E34EDFC80}"/>
              </a:ext>
            </a:extLst>
          </p:cNvPr>
          <p:cNvSpPr txBox="1">
            <a:spLocks noGrp="1"/>
          </p:cNvSpPr>
          <p:nvPr>
            <p:ph idx="2"/>
          </p:nvPr>
        </p:nvSpPr>
        <p:spPr>
          <a:xfrm>
            <a:off x="6364224" y="2194560"/>
            <a:ext cx="4754880" cy="39776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6EBA29-2EBD-E65A-14CD-DCD2C346C46B}"/>
              </a:ext>
            </a:extLst>
          </p:cNvPr>
          <p:cNvSpPr txBox="1">
            <a:spLocks noGrp="1"/>
          </p:cNvSpPr>
          <p:nvPr>
            <p:ph type="dt" sz="half" idx="7"/>
          </p:nvPr>
        </p:nvSpPr>
        <p:spPr/>
        <p:txBody>
          <a:bodyPr/>
          <a:lstStyle>
            <a:lvl1pPr>
              <a:defRPr/>
            </a:lvl1pPr>
          </a:lstStyle>
          <a:p>
            <a:pPr lvl="0"/>
            <a:fld id="{770FB7D8-E2ED-471D-AD9B-70DD62E8154C}" type="datetime1">
              <a:rPr lang="en-GB"/>
              <a:pPr lvl="0"/>
              <a:t>17/12/2025</a:t>
            </a:fld>
            <a:endParaRPr lang="en-GB"/>
          </a:p>
        </p:txBody>
      </p:sp>
      <p:sp>
        <p:nvSpPr>
          <p:cNvPr id="6" name="Footer Placeholder 5">
            <a:extLst>
              <a:ext uri="{FF2B5EF4-FFF2-40B4-BE49-F238E27FC236}">
                <a16:creationId xmlns:a16="http://schemas.microsoft.com/office/drawing/2014/main" id="{13D20136-5711-F5B0-60B7-6FAFF470FAE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BE8AE74-7C54-2041-9381-9CDEDBEF2AA9}"/>
              </a:ext>
            </a:extLst>
          </p:cNvPr>
          <p:cNvSpPr txBox="1">
            <a:spLocks noGrp="1"/>
          </p:cNvSpPr>
          <p:nvPr>
            <p:ph type="sldNum" sz="quarter" idx="8"/>
          </p:nvPr>
        </p:nvSpPr>
        <p:spPr/>
        <p:txBody>
          <a:bodyPr/>
          <a:lstStyle>
            <a:lvl1pPr>
              <a:defRPr/>
            </a:lvl1pPr>
          </a:lstStyle>
          <a:p>
            <a:pPr lvl="0"/>
            <a:fld id="{1942DC4F-1CC4-4622-9611-D48EFFFE5BF6}" type="slidenum">
              <a:t>‹#›</a:t>
            </a:fld>
            <a:endParaRPr lang="en-GB"/>
          </a:p>
        </p:txBody>
      </p:sp>
    </p:spTree>
    <p:extLst>
      <p:ext uri="{BB962C8B-B14F-4D97-AF65-F5344CB8AC3E}">
        <p14:creationId xmlns:p14="http://schemas.microsoft.com/office/powerpoint/2010/main" val="1679342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F83BFEE9-FBEE-44A6-CC6A-5187D966B31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32FA578E-B6C2-2284-5720-1130CE9C9E9E}"/>
              </a:ext>
            </a:extLst>
          </p:cNvPr>
          <p:cNvSpPr txBox="1">
            <a:spLocks noGrp="1"/>
          </p:cNvSpPr>
          <p:nvPr>
            <p:ph type="body" idx="1"/>
          </p:nvPr>
        </p:nvSpPr>
        <p:spPr>
          <a:xfrm>
            <a:off x="1066803" y="2048256"/>
            <a:ext cx="4754880" cy="640080"/>
          </a:xfrm>
        </p:spPr>
        <p:txBody>
          <a:bodyPr anchor="ctr"/>
          <a:lstStyle>
            <a:lvl1pPr marL="0" indent="0">
              <a:buNone/>
              <a:defRPr b="1">
                <a:solidFill>
                  <a:srgbClr val="9E3611"/>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CD4A1E97-A966-EDCA-B16A-31F31862501D}"/>
              </a:ext>
            </a:extLst>
          </p:cNvPr>
          <p:cNvSpPr txBox="1">
            <a:spLocks noGrp="1"/>
          </p:cNvSpPr>
          <p:nvPr>
            <p:ph idx="2"/>
          </p:nvPr>
        </p:nvSpPr>
        <p:spPr>
          <a:xfrm>
            <a:off x="1069848" y="2743200"/>
            <a:ext cx="4754880" cy="329184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2D91F0-57DB-443D-857D-3DE2E908714E}"/>
              </a:ext>
            </a:extLst>
          </p:cNvPr>
          <p:cNvSpPr txBox="1">
            <a:spLocks noGrp="1"/>
          </p:cNvSpPr>
          <p:nvPr>
            <p:ph type="body" idx="3"/>
          </p:nvPr>
        </p:nvSpPr>
        <p:spPr>
          <a:xfrm>
            <a:off x="6364224" y="2048256"/>
            <a:ext cx="4754880" cy="640080"/>
          </a:xfrm>
        </p:spPr>
        <p:txBody>
          <a:bodyPr anchor="ctr"/>
          <a:lstStyle>
            <a:lvl1pPr marL="0" indent="0">
              <a:buNone/>
              <a:defRPr b="1">
                <a:solidFill>
                  <a:srgbClr val="9E3611"/>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BC9C3817-23AD-E78B-2465-DEA5EEF29FEB}"/>
              </a:ext>
            </a:extLst>
          </p:cNvPr>
          <p:cNvSpPr txBox="1">
            <a:spLocks noGrp="1"/>
          </p:cNvSpPr>
          <p:nvPr>
            <p:ph idx="4"/>
          </p:nvPr>
        </p:nvSpPr>
        <p:spPr>
          <a:xfrm>
            <a:off x="6364224" y="2743200"/>
            <a:ext cx="4754880" cy="329184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E7D09B-719E-DDDE-40E5-C711FDA6D5B9}"/>
              </a:ext>
            </a:extLst>
          </p:cNvPr>
          <p:cNvSpPr txBox="1">
            <a:spLocks noGrp="1"/>
          </p:cNvSpPr>
          <p:nvPr>
            <p:ph type="dt" sz="half" idx="7"/>
          </p:nvPr>
        </p:nvSpPr>
        <p:spPr/>
        <p:txBody>
          <a:bodyPr/>
          <a:lstStyle>
            <a:lvl1pPr>
              <a:defRPr/>
            </a:lvl1pPr>
          </a:lstStyle>
          <a:p>
            <a:pPr lvl="0"/>
            <a:fld id="{2E258F37-D75E-4FA7-AD2C-04781EA2399E}" type="datetime1">
              <a:rPr lang="en-GB"/>
              <a:pPr lvl="0"/>
              <a:t>17/12/2025</a:t>
            </a:fld>
            <a:endParaRPr lang="en-GB"/>
          </a:p>
        </p:txBody>
      </p:sp>
      <p:sp>
        <p:nvSpPr>
          <p:cNvPr id="8" name="Footer Placeholder 7">
            <a:extLst>
              <a:ext uri="{FF2B5EF4-FFF2-40B4-BE49-F238E27FC236}">
                <a16:creationId xmlns:a16="http://schemas.microsoft.com/office/drawing/2014/main" id="{DC1F6D05-FFDD-4F9F-6F6C-660363B12E30}"/>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B7F3A544-491D-DF91-8BAC-728B39B7B871}"/>
              </a:ext>
            </a:extLst>
          </p:cNvPr>
          <p:cNvSpPr txBox="1">
            <a:spLocks noGrp="1"/>
          </p:cNvSpPr>
          <p:nvPr>
            <p:ph type="sldNum" sz="quarter" idx="8"/>
          </p:nvPr>
        </p:nvSpPr>
        <p:spPr/>
        <p:txBody>
          <a:bodyPr/>
          <a:lstStyle>
            <a:lvl1pPr>
              <a:defRPr/>
            </a:lvl1pPr>
          </a:lstStyle>
          <a:p>
            <a:pPr lvl="0"/>
            <a:fld id="{A17BDE05-093D-4CA9-93C6-C2BDD0BE46D3}" type="slidenum">
              <a:t>‹#›</a:t>
            </a:fld>
            <a:endParaRPr lang="en-GB"/>
          </a:p>
        </p:txBody>
      </p:sp>
    </p:spTree>
    <p:extLst>
      <p:ext uri="{BB962C8B-B14F-4D97-AF65-F5344CB8AC3E}">
        <p14:creationId xmlns:p14="http://schemas.microsoft.com/office/powerpoint/2010/main" val="3644923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1816CA9D-51B9-18D5-A045-9C1F1CB6518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AC8A17D5-043C-1418-6400-E5E89201AD8E}"/>
              </a:ext>
            </a:extLst>
          </p:cNvPr>
          <p:cNvSpPr txBox="1">
            <a:spLocks noGrp="1"/>
          </p:cNvSpPr>
          <p:nvPr>
            <p:ph type="dt" sz="half" idx="7"/>
          </p:nvPr>
        </p:nvSpPr>
        <p:spPr/>
        <p:txBody>
          <a:bodyPr/>
          <a:lstStyle>
            <a:lvl1pPr>
              <a:defRPr/>
            </a:lvl1pPr>
          </a:lstStyle>
          <a:p>
            <a:pPr lvl="0"/>
            <a:fld id="{443111C8-5D6F-483C-A6AE-702CC1AE0EE1}" type="datetime1">
              <a:rPr lang="en-GB"/>
              <a:pPr lvl="0"/>
              <a:t>17/12/2025</a:t>
            </a:fld>
            <a:endParaRPr lang="en-GB"/>
          </a:p>
        </p:txBody>
      </p:sp>
      <p:sp>
        <p:nvSpPr>
          <p:cNvPr id="4" name="Footer Placeholder 3">
            <a:extLst>
              <a:ext uri="{FF2B5EF4-FFF2-40B4-BE49-F238E27FC236}">
                <a16:creationId xmlns:a16="http://schemas.microsoft.com/office/drawing/2014/main" id="{12E44970-7A6F-0486-B136-4F0C3A1D89E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C8A9E81D-3AC1-E360-D35E-D32A1A6CAEE4}"/>
              </a:ext>
            </a:extLst>
          </p:cNvPr>
          <p:cNvSpPr txBox="1">
            <a:spLocks noGrp="1"/>
          </p:cNvSpPr>
          <p:nvPr>
            <p:ph type="sldNum" sz="quarter" idx="8"/>
          </p:nvPr>
        </p:nvSpPr>
        <p:spPr/>
        <p:txBody>
          <a:bodyPr/>
          <a:lstStyle>
            <a:lvl1pPr>
              <a:defRPr/>
            </a:lvl1pPr>
          </a:lstStyle>
          <a:p>
            <a:pPr lvl="0"/>
            <a:fld id="{1991EA2E-853B-4186-8FAA-82264B17C28F}" type="slidenum">
              <a:t>‹#›</a:t>
            </a:fld>
            <a:endParaRPr lang="en-GB"/>
          </a:p>
        </p:txBody>
      </p:sp>
    </p:spTree>
    <p:extLst>
      <p:ext uri="{BB962C8B-B14F-4D97-AF65-F5344CB8AC3E}">
        <p14:creationId xmlns:p14="http://schemas.microsoft.com/office/powerpoint/2010/main" val="2486727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6C0279-54A8-EBF5-A4D1-29A4743E300D}"/>
              </a:ext>
            </a:extLst>
          </p:cNvPr>
          <p:cNvSpPr txBox="1">
            <a:spLocks noGrp="1"/>
          </p:cNvSpPr>
          <p:nvPr>
            <p:ph type="dt" sz="half" idx="7"/>
          </p:nvPr>
        </p:nvSpPr>
        <p:spPr/>
        <p:txBody>
          <a:bodyPr/>
          <a:lstStyle>
            <a:lvl1pPr>
              <a:defRPr/>
            </a:lvl1pPr>
          </a:lstStyle>
          <a:p>
            <a:pPr lvl="0"/>
            <a:fld id="{15189D76-8CB7-4C77-B85E-F8947196A582}" type="datetime1">
              <a:rPr lang="en-GB"/>
              <a:pPr lvl="0"/>
              <a:t>17/12/2025</a:t>
            </a:fld>
            <a:endParaRPr lang="en-GB"/>
          </a:p>
        </p:txBody>
      </p:sp>
      <p:sp>
        <p:nvSpPr>
          <p:cNvPr id="3" name="Footer Placeholder 2">
            <a:extLst>
              <a:ext uri="{FF2B5EF4-FFF2-40B4-BE49-F238E27FC236}">
                <a16:creationId xmlns:a16="http://schemas.microsoft.com/office/drawing/2014/main" id="{9CA07411-E90A-5960-608B-CB53F8D4DDE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6592A80-209D-D741-D8FE-7F387F23157C}"/>
              </a:ext>
            </a:extLst>
          </p:cNvPr>
          <p:cNvSpPr txBox="1">
            <a:spLocks noGrp="1"/>
          </p:cNvSpPr>
          <p:nvPr>
            <p:ph type="sldNum" sz="quarter" idx="8"/>
          </p:nvPr>
        </p:nvSpPr>
        <p:spPr/>
        <p:txBody>
          <a:bodyPr/>
          <a:lstStyle>
            <a:lvl1pPr>
              <a:defRPr/>
            </a:lvl1pPr>
          </a:lstStyle>
          <a:p>
            <a:pPr lvl="0"/>
            <a:fld id="{F5C1D01A-49F5-431A-9DC1-3D3814367283}" type="slidenum">
              <a:t>‹#›</a:t>
            </a:fld>
            <a:endParaRPr lang="en-GB"/>
          </a:p>
        </p:txBody>
      </p:sp>
    </p:spTree>
    <p:extLst>
      <p:ext uri="{BB962C8B-B14F-4D97-AF65-F5344CB8AC3E}">
        <p14:creationId xmlns:p14="http://schemas.microsoft.com/office/powerpoint/2010/main" val="3963284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A29604E4-23D2-7F0F-1A88-BF79BABA3F6D}"/>
              </a:ext>
            </a:extLst>
          </p:cNvPr>
          <p:cNvSpPr/>
          <p:nvPr/>
        </p:nvSpPr>
        <p:spPr>
          <a:xfrm>
            <a:off x="8303739" y="0"/>
            <a:ext cx="3888257" cy="6858000"/>
          </a:xfrm>
          <a:prstGeom prst="rect">
            <a:avLst/>
          </a:prstGeom>
          <a:blipFill>
            <a:blip r:embed="rId2">
              <a:alphaModFix amt="60000"/>
            </a:blip>
            <a:tile sx="92000" sy="89000" algn="ctr"/>
          </a:blipFill>
          <a:ln cap="flat">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12A44EC5-C9C3-4ECA-CFDD-001EF7561512}"/>
              </a:ext>
            </a:extLst>
          </p:cNvPr>
          <p:cNvSpPr txBox="1">
            <a:spLocks noGrp="1"/>
          </p:cNvSpPr>
          <p:nvPr>
            <p:ph type="title"/>
          </p:nvPr>
        </p:nvSpPr>
        <p:spPr>
          <a:xfrm>
            <a:off x="8549640" y="685800"/>
            <a:ext cx="3200400" cy="1737360"/>
          </a:xfrm>
        </p:spPr>
        <p:txBody>
          <a:bodyPr anchor="b"/>
          <a:lstStyle>
            <a:lvl1pPr>
              <a:defRPr sz="3200" b="1"/>
            </a:lvl1pPr>
          </a:lstStyle>
          <a:p>
            <a:pPr lvl="0"/>
            <a:r>
              <a:rPr lang="en-US"/>
              <a:t>Click to edit Master title style</a:t>
            </a:r>
            <a:endParaRPr lang="en-GB"/>
          </a:p>
        </p:txBody>
      </p:sp>
      <p:sp>
        <p:nvSpPr>
          <p:cNvPr id="4" name="Content Placeholder 2">
            <a:extLst>
              <a:ext uri="{FF2B5EF4-FFF2-40B4-BE49-F238E27FC236}">
                <a16:creationId xmlns:a16="http://schemas.microsoft.com/office/drawing/2014/main" id="{C33990FD-94C9-B310-FA0C-EC8D37487E99}"/>
              </a:ext>
            </a:extLst>
          </p:cNvPr>
          <p:cNvSpPr txBox="1">
            <a:spLocks noGrp="1"/>
          </p:cNvSpPr>
          <p:nvPr>
            <p:ph idx="1"/>
          </p:nvPr>
        </p:nvSpPr>
        <p:spPr>
          <a:xfrm>
            <a:off x="838203" y="685800"/>
            <a:ext cx="6711696" cy="502005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3">
            <a:extLst>
              <a:ext uri="{FF2B5EF4-FFF2-40B4-BE49-F238E27FC236}">
                <a16:creationId xmlns:a16="http://schemas.microsoft.com/office/drawing/2014/main" id="{14F8748F-7ABE-6883-7DFB-3BF52EA7C644}"/>
              </a:ext>
            </a:extLst>
          </p:cNvPr>
          <p:cNvSpPr txBox="1">
            <a:spLocks noGrp="1"/>
          </p:cNvSpPr>
          <p:nvPr>
            <p:ph type="body" idx="2"/>
          </p:nvPr>
        </p:nvSpPr>
        <p:spPr>
          <a:xfrm>
            <a:off x="8549640" y="2423160"/>
            <a:ext cx="3200400" cy="3291840"/>
          </a:xfrm>
        </p:spPr>
        <p:txBody>
          <a:bodyPr/>
          <a:lstStyle>
            <a:lvl1pPr marL="0" indent="0">
              <a:lnSpc>
                <a:spcPct val="100000"/>
              </a:lnSpc>
              <a:spcBef>
                <a:spcPts val="1000"/>
              </a:spcBef>
              <a:buNone/>
              <a:defRPr sz="1400">
                <a:solidFill>
                  <a:srgbClr val="9E3611"/>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AAE3CD69-7377-DBA0-0C82-7C0598F98E65}"/>
              </a:ext>
            </a:extLst>
          </p:cNvPr>
          <p:cNvSpPr txBox="1">
            <a:spLocks noGrp="1"/>
          </p:cNvSpPr>
          <p:nvPr>
            <p:ph type="dt" sz="half" idx="7"/>
          </p:nvPr>
        </p:nvSpPr>
        <p:spPr/>
        <p:txBody>
          <a:bodyPr/>
          <a:lstStyle>
            <a:lvl1pPr>
              <a:defRPr/>
            </a:lvl1pPr>
          </a:lstStyle>
          <a:p>
            <a:pPr lvl="0"/>
            <a:fld id="{FAAD624B-BCB5-413A-9D72-51002E5D6B78}" type="datetime1">
              <a:rPr lang="en-GB"/>
              <a:pPr lvl="0"/>
              <a:t>17/12/2025</a:t>
            </a:fld>
            <a:endParaRPr lang="en-GB"/>
          </a:p>
        </p:txBody>
      </p:sp>
      <p:sp>
        <p:nvSpPr>
          <p:cNvPr id="7" name="Footer Placeholder 5">
            <a:extLst>
              <a:ext uri="{FF2B5EF4-FFF2-40B4-BE49-F238E27FC236}">
                <a16:creationId xmlns:a16="http://schemas.microsoft.com/office/drawing/2014/main" id="{5610367C-9061-BAF2-CCE4-E4A9189F8F94}"/>
              </a:ext>
            </a:extLst>
          </p:cNvPr>
          <p:cNvSpPr txBox="1">
            <a:spLocks noGrp="1"/>
          </p:cNvSpPr>
          <p:nvPr>
            <p:ph type="ftr" sz="quarter" idx="9"/>
          </p:nvPr>
        </p:nvSpPr>
        <p:spPr/>
        <p:txBody>
          <a:bodyPr/>
          <a:lstStyle>
            <a:lvl1pPr>
              <a:defRPr/>
            </a:lvl1pPr>
          </a:lstStyle>
          <a:p>
            <a:pPr lvl="0"/>
            <a:endParaRPr lang="en-GB"/>
          </a:p>
        </p:txBody>
      </p:sp>
      <p:grpSp>
        <p:nvGrpSpPr>
          <p:cNvPr id="8" name="Group 8">
            <a:extLst>
              <a:ext uri="{FF2B5EF4-FFF2-40B4-BE49-F238E27FC236}">
                <a16:creationId xmlns:a16="http://schemas.microsoft.com/office/drawing/2014/main" id="{1FFD6018-0401-C1C8-3B95-39C5D334B884}"/>
              </a:ext>
            </a:extLst>
          </p:cNvPr>
          <p:cNvGrpSpPr/>
          <p:nvPr/>
        </p:nvGrpSpPr>
        <p:grpSpPr>
          <a:xfrm>
            <a:off x="11401726" y="6229679"/>
            <a:ext cx="457200" cy="457200"/>
            <a:chOff x="11401726" y="6229679"/>
            <a:chExt cx="457200" cy="457200"/>
          </a:xfrm>
        </p:grpSpPr>
        <p:sp>
          <p:nvSpPr>
            <p:cNvPr id="9" name="Oval 9">
              <a:extLst>
                <a:ext uri="{FF2B5EF4-FFF2-40B4-BE49-F238E27FC236}">
                  <a16:creationId xmlns:a16="http://schemas.microsoft.com/office/drawing/2014/main" id="{256EE049-0713-C4EA-B282-B821DAF56749}"/>
                </a:ext>
              </a:extLst>
            </p:cNvPr>
            <p:cNvSpPr/>
            <p:nvPr/>
          </p:nvSpPr>
          <p:spPr>
            <a:xfrm>
              <a:off x="11401726" y="6229679"/>
              <a:ext cx="457200" cy="457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blipFill>
              <a:blip r:embed="rId3">
                <a:alphaModFix/>
              </a:blip>
              <a:tile sx="85486" sy="85825" algn="tl"/>
            </a:blipFill>
            <a:ln cap="flat">
              <a:noFill/>
              <a:prstDash val="solid"/>
            </a:ln>
          </p:spPr>
          <p:txBody>
            <a:bodyPr lIns="0" tIns="0" rIns="0" bIns="0"/>
            <a:lstStyle/>
            <a:p>
              <a:endParaRPr lang="en-GB"/>
            </a:p>
          </p:txBody>
        </p:sp>
        <p:sp>
          <p:nvSpPr>
            <p:cNvPr id="10" name="Oval 10">
              <a:extLst>
                <a:ext uri="{FF2B5EF4-FFF2-40B4-BE49-F238E27FC236}">
                  <a16:creationId xmlns:a16="http://schemas.microsoft.com/office/drawing/2014/main" id="{5B7CDA78-D0CD-76E5-E5AD-9408EDC0DCEC}"/>
                </a:ext>
              </a:extLst>
            </p:cNvPr>
            <p:cNvSpPr/>
            <p:nvPr/>
          </p:nvSpPr>
          <p:spPr>
            <a:xfrm>
              <a:off x="11430914" y="6258875"/>
              <a:ext cx="398815" cy="398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2701" cap="flat">
              <a:solidFill>
                <a:srgbClr val="FFFFFF"/>
              </a:solidFill>
              <a:prstDash val="solid"/>
              <a:miter/>
            </a:ln>
          </p:spPr>
          <p:txBody>
            <a:bodyPr lIns="0" tIns="0" rIns="0" bIns="0"/>
            <a:lstStyle/>
            <a:p>
              <a:endParaRPr lang="en-GB"/>
            </a:p>
          </p:txBody>
        </p:sp>
      </p:grpSp>
      <p:sp>
        <p:nvSpPr>
          <p:cNvPr id="11" name="Slide Number Placeholder 6">
            <a:extLst>
              <a:ext uri="{FF2B5EF4-FFF2-40B4-BE49-F238E27FC236}">
                <a16:creationId xmlns:a16="http://schemas.microsoft.com/office/drawing/2014/main" id="{B5807469-014D-499B-B44E-F1C57455FFEC}"/>
              </a:ext>
            </a:extLst>
          </p:cNvPr>
          <p:cNvSpPr txBox="1">
            <a:spLocks noGrp="1"/>
          </p:cNvSpPr>
          <p:nvPr>
            <p:ph type="sldNum" sz="quarter" idx="8"/>
          </p:nvPr>
        </p:nvSpPr>
        <p:spPr/>
        <p:txBody>
          <a:bodyPr/>
          <a:lstStyle>
            <a:lvl1pPr>
              <a:defRPr/>
            </a:lvl1pPr>
          </a:lstStyle>
          <a:p>
            <a:pPr lvl="0"/>
            <a:fld id="{0DEE4A23-0DED-4EBD-839D-AB256AAA457D}" type="slidenum">
              <a:t>‹#›</a:t>
            </a:fld>
            <a:endParaRPr lang="en-GB"/>
          </a:p>
        </p:txBody>
      </p:sp>
    </p:spTree>
    <p:extLst>
      <p:ext uri="{BB962C8B-B14F-4D97-AF65-F5344CB8AC3E}">
        <p14:creationId xmlns:p14="http://schemas.microsoft.com/office/powerpoint/2010/main" val="167818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8418F85C-6B14-B60F-E38F-2F0EA4E1DE83}"/>
              </a:ext>
            </a:extLst>
          </p:cNvPr>
          <p:cNvSpPr/>
          <p:nvPr/>
        </p:nvSpPr>
        <p:spPr>
          <a:xfrm>
            <a:off x="8303739" y="0"/>
            <a:ext cx="3888257" cy="6858000"/>
          </a:xfrm>
          <a:prstGeom prst="rect">
            <a:avLst/>
          </a:prstGeom>
          <a:blipFill>
            <a:blip r:embed="rId2">
              <a:alphaModFix amt="60000"/>
            </a:blip>
            <a:tile sx="92000" sy="89000" algn="ctr"/>
          </a:blipFill>
          <a:ln cap="flat">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FDD59279-E770-4CD9-E0D4-7520AD0540AA}"/>
              </a:ext>
            </a:extLst>
          </p:cNvPr>
          <p:cNvSpPr txBox="1">
            <a:spLocks noGrp="1"/>
          </p:cNvSpPr>
          <p:nvPr>
            <p:ph type="title"/>
          </p:nvPr>
        </p:nvSpPr>
        <p:spPr>
          <a:xfrm>
            <a:off x="8549640" y="685800"/>
            <a:ext cx="3200400" cy="1737360"/>
          </a:xfrm>
        </p:spPr>
        <p:txBody>
          <a:bodyPr anchor="b"/>
          <a:lstStyle>
            <a:lvl1pPr>
              <a:defRPr sz="3200" b="1"/>
            </a:lvl1pPr>
          </a:lstStyle>
          <a:p>
            <a:pPr lvl="0"/>
            <a:r>
              <a:rPr lang="en-US"/>
              <a:t>Click to edit Master title style</a:t>
            </a:r>
            <a:endParaRPr lang="en-GB"/>
          </a:p>
        </p:txBody>
      </p:sp>
      <p:sp>
        <p:nvSpPr>
          <p:cNvPr id="4" name="Picture Placeholder 2">
            <a:extLst>
              <a:ext uri="{FF2B5EF4-FFF2-40B4-BE49-F238E27FC236}">
                <a16:creationId xmlns:a16="http://schemas.microsoft.com/office/drawing/2014/main" id="{0482FCB0-2D98-B84E-0335-65705578D121}"/>
              </a:ext>
            </a:extLst>
          </p:cNvPr>
          <p:cNvSpPr txBox="1">
            <a:spLocks noGrp="1"/>
          </p:cNvSpPr>
          <p:nvPr>
            <p:ph type="pic" idx="1"/>
          </p:nvPr>
        </p:nvSpPr>
        <p:spPr>
          <a:xfrm>
            <a:off x="0" y="0"/>
            <a:ext cx="8303739" cy="6858000"/>
          </a:xfrm>
          <a:solidFill>
            <a:srgbClr val="E1E0E0"/>
          </a:solidFill>
        </p:spPr>
        <p:txBody>
          <a:bodyPr/>
          <a:lstStyle>
            <a:lvl1pPr marL="0" indent="0">
              <a:buNone/>
              <a:defRPr sz="3200"/>
            </a:lvl1pPr>
          </a:lstStyle>
          <a:p>
            <a:pPr lvl="0"/>
            <a:r>
              <a:rPr lang="en-US"/>
              <a:t>Click icon to add picture</a:t>
            </a:r>
            <a:endParaRPr lang="en-GB"/>
          </a:p>
        </p:txBody>
      </p:sp>
      <p:sp>
        <p:nvSpPr>
          <p:cNvPr id="5" name="Text Placeholder 3">
            <a:extLst>
              <a:ext uri="{FF2B5EF4-FFF2-40B4-BE49-F238E27FC236}">
                <a16:creationId xmlns:a16="http://schemas.microsoft.com/office/drawing/2014/main" id="{0C360E00-473F-393B-3C66-48BE3A5229B3}"/>
              </a:ext>
            </a:extLst>
          </p:cNvPr>
          <p:cNvSpPr txBox="1">
            <a:spLocks noGrp="1"/>
          </p:cNvSpPr>
          <p:nvPr>
            <p:ph type="body" idx="2"/>
          </p:nvPr>
        </p:nvSpPr>
        <p:spPr>
          <a:xfrm>
            <a:off x="8549640" y="2423160"/>
            <a:ext cx="3200400" cy="3291840"/>
          </a:xfrm>
        </p:spPr>
        <p:txBody>
          <a:bodyPr/>
          <a:lstStyle>
            <a:lvl1pPr marL="0" indent="0">
              <a:lnSpc>
                <a:spcPct val="100000"/>
              </a:lnSpc>
              <a:spcBef>
                <a:spcPts val="1000"/>
              </a:spcBef>
              <a:buNone/>
              <a:defRPr sz="1400">
                <a:solidFill>
                  <a:srgbClr val="9E3611"/>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95E49A2A-1EAB-AC53-4C43-5E045020CA7E}"/>
              </a:ext>
            </a:extLst>
          </p:cNvPr>
          <p:cNvSpPr txBox="1">
            <a:spLocks noGrp="1"/>
          </p:cNvSpPr>
          <p:nvPr>
            <p:ph type="dt" sz="half" idx="7"/>
          </p:nvPr>
        </p:nvSpPr>
        <p:spPr/>
        <p:txBody>
          <a:bodyPr/>
          <a:lstStyle>
            <a:lvl1pPr>
              <a:defRPr/>
            </a:lvl1pPr>
          </a:lstStyle>
          <a:p>
            <a:pPr lvl="0"/>
            <a:fld id="{272902F1-1E45-4FD4-80C3-CB063104459F}" type="datetime1">
              <a:rPr lang="en-GB"/>
              <a:pPr lvl="0"/>
              <a:t>17/12/2025</a:t>
            </a:fld>
            <a:endParaRPr lang="en-GB"/>
          </a:p>
        </p:txBody>
      </p:sp>
      <p:grpSp>
        <p:nvGrpSpPr>
          <p:cNvPr id="7" name="Group 7">
            <a:extLst>
              <a:ext uri="{FF2B5EF4-FFF2-40B4-BE49-F238E27FC236}">
                <a16:creationId xmlns:a16="http://schemas.microsoft.com/office/drawing/2014/main" id="{7D34F923-34B1-24EF-0D23-0D3048726377}"/>
              </a:ext>
            </a:extLst>
          </p:cNvPr>
          <p:cNvGrpSpPr/>
          <p:nvPr/>
        </p:nvGrpSpPr>
        <p:grpSpPr>
          <a:xfrm>
            <a:off x="11401726" y="6229679"/>
            <a:ext cx="457200" cy="457200"/>
            <a:chOff x="11401726" y="6229679"/>
            <a:chExt cx="457200" cy="457200"/>
          </a:xfrm>
        </p:grpSpPr>
        <p:sp>
          <p:nvSpPr>
            <p:cNvPr id="8" name="Oval 8">
              <a:extLst>
                <a:ext uri="{FF2B5EF4-FFF2-40B4-BE49-F238E27FC236}">
                  <a16:creationId xmlns:a16="http://schemas.microsoft.com/office/drawing/2014/main" id="{8EB46AAB-DC88-31D3-3EBB-A6606E67094C}"/>
                </a:ext>
              </a:extLst>
            </p:cNvPr>
            <p:cNvSpPr/>
            <p:nvPr/>
          </p:nvSpPr>
          <p:spPr>
            <a:xfrm>
              <a:off x="11401726" y="6229679"/>
              <a:ext cx="457200" cy="457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blipFill>
              <a:blip r:embed="rId3">
                <a:alphaModFix/>
              </a:blip>
              <a:tile sx="85486" sy="85825" algn="tl"/>
            </a:blipFill>
            <a:ln cap="flat">
              <a:noFill/>
              <a:prstDash val="solid"/>
            </a:ln>
          </p:spPr>
          <p:txBody>
            <a:bodyPr lIns="0" tIns="0" rIns="0" bIns="0"/>
            <a:lstStyle/>
            <a:p>
              <a:endParaRPr lang="en-GB"/>
            </a:p>
          </p:txBody>
        </p:sp>
        <p:sp>
          <p:nvSpPr>
            <p:cNvPr id="9" name="Oval 9">
              <a:extLst>
                <a:ext uri="{FF2B5EF4-FFF2-40B4-BE49-F238E27FC236}">
                  <a16:creationId xmlns:a16="http://schemas.microsoft.com/office/drawing/2014/main" id="{4A2D5797-85C0-8A96-37F8-6C58B493078F}"/>
                </a:ext>
              </a:extLst>
            </p:cNvPr>
            <p:cNvSpPr/>
            <p:nvPr/>
          </p:nvSpPr>
          <p:spPr>
            <a:xfrm>
              <a:off x="11430914" y="6258875"/>
              <a:ext cx="398815" cy="398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2701" cap="flat">
              <a:solidFill>
                <a:srgbClr val="FFFFFF"/>
              </a:solidFill>
              <a:prstDash val="solid"/>
              <a:miter/>
            </a:ln>
          </p:spPr>
          <p:txBody>
            <a:bodyPr lIns="0" tIns="0" rIns="0" bIns="0"/>
            <a:lstStyle/>
            <a:p>
              <a:endParaRPr lang="en-GB"/>
            </a:p>
          </p:txBody>
        </p:sp>
      </p:grpSp>
      <p:sp>
        <p:nvSpPr>
          <p:cNvPr id="10" name="Slide Number Placeholder 6">
            <a:extLst>
              <a:ext uri="{FF2B5EF4-FFF2-40B4-BE49-F238E27FC236}">
                <a16:creationId xmlns:a16="http://schemas.microsoft.com/office/drawing/2014/main" id="{8D4DA8EA-EA30-97D8-B0B7-4993DAFD227B}"/>
              </a:ext>
            </a:extLst>
          </p:cNvPr>
          <p:cNvSpPr txBox="1">
            <a:spLocks noGrp="1"/>
          </p:cNvSpPr>
          <p:nvPr>
            <p:ph type="sldNum" sz="quarter" idx="8"/>
          </p:nvPr>
        </p:nvSpPr>
        <p:spPr/>
        <p:txBody>
          <a:bodyPr/>
          <a:lstStyle>
            <a:lvl1pPr>
              <a:defRPr/>
            </a:lvl1pPr>
          </a:lstStyle>
          <a:p>
            <a:pPr lvl="0"/>
            <a:fld id="{EA507DC2-1898-4E92-B7F2-C6A2DCE7FF34}" type="slidenum">
              <a:t>‹#›</a:t>
            </a:fld>
            <a:endParaRPr lang="en-GB"/>
          </a:p>
        </p:txBody>
      </p:sp>
    </p:spTree>
    <p:extLst>
      <p:ext uri="{BB962C8B-B14F-4D97-AF65-F5344CB8AC3E}">
        <p14:creationId xmlns:p14="http://schemas.microsoft.com/office/powerpoint/2010/main" val="1583095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74837-8F4E-C5E4-6EE1-EF36FFBD272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84B36C9-1188-DB19-82D0-0CE36A5852A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E864E4-2B96-2475-2374-22EE53E9DA6C}"/>
              </a:ext>
            </a:extLst>
          </p:cNvPr>
          <p:cNvSpPr txBox="1">
            <a:spLocks noGrp="1"/>
          </p:cNvSpPr>
          <p:nvPr>
            <p:ph type="dt" sz="half" idx="7"/>
          </p:nvPr>
        </p:nvSpPr>
        <p:spPr/>
        <p:txBody>
          <a:bodyPr/>
          <a:lstStyle>
            <a:lvl1pPr>
              <a:defRPr/>
            </a:lvl1pPr>
          </a:lstStyle>
          <a:p>
            <a:pPr lvl="0"/>
            <a:fld id="{B4ECF2EF-CC59-43E9-9211-EB5F8CA6B05E}" type="datetime1">
              <a:rPr lang="en-GB"/>
              <a:pPr lvl="0"/>
              <a:t>17/12/2025</a:t>
            </a:fld>
            <a:endParaRPr lang="en-GB"/>
          </a:p>
        </p:txBody>
      </p:sp>
      <p:sp>
        <p:nvSpPr>
          <p:cNvPr id="5" name="Footer Placeholder 4">
            <a:extLst>
              <a:ext uri="{FF2B5EF4-FFF2-40B4-BE49-F238E27FC236}">
                <a16:creationId xmlns:a16="http://schemas.microsoft.com/office/drawing/2014/main" id="{D355C0E9-6904-92D1-1027-783F3441B23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CE15AFB-A060-A231-C012-536DEFA5CB4B}"/>
              </a:ext>
            </a:extLst>
          </p:cNvPr>
          <p:cNvSpPr txBox="1">
            <a:spLocks noGrp="1"/>
          </p:cNvSpPr>
          <p:nvPr>
            <p:ph type="sldNum" sz="quarter" idx="8"/>
          </p:nvPr>
        </p:nvSpPr>
        <p:spPr/>
        <p:txBody>
          <a:bodyPr/>
          <a:lstStyle>
            <a:lvl1pPr>
              <a:defRPr/>
            </a:lvl1pPr>
          </a:lstStyle>
          <a:p>
            <a:pPr lvl="0"/>
            <a:fld id="{4311E737-6D07-4E7A-8394-4BAFD1F380B9}" type="slidenum">
              <a:t>‹#›</a:t>
            </a:fld>
            <a:endParaRPr lang="en-GB"/>
          </a:p>
        </p:txBody>
      </p:sp>
    </p:spTree>
    <p:extLst>
      <p:ext uri="{BB962C8B-B14F-4D97-AF65-F5344CB8AC3E}">
        <p14:creationId xmlns:p14="http://schemas.microsoft.com/office/powerpoint/2010/main" val="586125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1D2FFD-B8E9-2C6E-8E29-94E65A5295CC}"/>
              </a:ext>
            </a:extLst>
          </p:cNvPr>
          <p:cNvSpPr txBox="1">
            <a:spLocks noGrp="1"/>
          </p:cNvSpPr>
          <p:nvPr>
            <p:ph type="title" orient="vert"/>
          </p:nvPr>
        </p:nvSpPr>
        <p:spPr>
          <a:xfrm>
            <a:off x="8724903" y="533396"/>
            <a:ext cx="2552703" cy="5638803"/>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C7D5E088-D055-9ADF-4A9F-65FAADCC13A3}"/>
              </a:ext>
            </a:extLst>
          </p:cNvPr>
          <p:cNvSpPr txBox="1">
            <a:spLocks noGrp="1"/>
          </p:cNvSpPr>
          <p:nvPr>
            <p:ph type="body" orient="vert" idx="1"/>
          </p:nvPr>
        </p:nvSpPr>
        <p:spPr>
          <a:xfrm>
            <a:off x="1066803" y="533396"/>
            <a:ext cx="7505696" cy="56388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CDF819-FAAF-4FA5-8324-83F49D3A8798}"/>
              </a:ext>
            </a:extLst>
          </p:cNvPr>
          <p:cNvSpPr txBox="1">
            <a:spLocks noGrp="1"/>
          </p:cNvSpPr>
          <p:nvPr>
            <p:ph type="dt" sz="half" idx="7"/>
          </p:nvPr>
        </p:nvSpPr>
        <p:spPr/>
        <p:txBody>
          <a:bodyPr/>
          <a:lstStyle>
            <a:lvl1pPr>
              <a:defRPr/>
            </a:lvl1pPr>
          </a:lstStyle>
          <a:p>
            <a:pPr lvl="0"/>
            <a:fld id="{78756D5F-B828-46AB-AB06-C4C9555E1F51}" type="datetime1">
              <a:rPr lang="en-GB"/>
              <a:pPr lvl="0"/>
              <a:t>17/12/2025</a:t>
            </a:fld>
            <a:endParaRPr lang="en-GB"/>
          </a:p>
        </p:txBody>
      </p:sp>
      <p:sp>
        <p:nvSpPr>
          <p:cNvPr id="5" name="Footer Placeholder 4">
            <a:extLst>
              <a:ext uri="{FF2B5EF4-FFF2-40B4-BE49-F238E27FC236}">
                <a16:creationId xmlns:a16="http://schemas.microsoft.com/office/drawing/2014/main" id="{76FE369C-3507-71AB-E309-8094E818688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62720ED-74A5-F344-571E-D7F87C8E34A5}"/>
              </a:ext>
            </a:extLst>
          </p:cNvPr>
          <p:cNvSpPr txBox="1">
            <a:spLocks noGrp="1"/>
          </p:cNvSpPr>
          <p:nvPr>
            <p:ph type="sldNum" sz="quarter" idx="8"/>
          </p:nvPr>
        </p:nvSpPr>
        <p:spPr/>
        <p:txBody>
          <a:bodyPr/>
          <a:lstStyle>
            <a:lvl1pPr>
              <a:defRPr/>
            </a:lvl1pPr>
          </a:lstStyle>
          <a:p>
            <a:pPr lvl="0"/>
            <a:fld id="{DCA027B8-F1DC-414E-B80F-BFCC4147893A}" type="slidenum">
              <a:t>‹#›</a:t>
            </a:fld>
            <a:endParaRPr lang="en-GB"/>
          </a:p>
        </p:txBody>
      </p:sp>
    </p:spTree>
    <p:extLst>
      <p:ext uri="{BB962C8B-B14F-4D97-AF65-F5344CB8AC3E}">
        <p14:creationId xmlns:p14="http://schemas.microsoft.com/office/powerpoint/2010/main" val="4199712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787615-1895-A515-52A7-7EEF0A2BB769}"/>
              </a:ext>
            </a:extLst>
          </p:cNvPr>
          <p:cNvSpPr txBox="1">
            <a:spLocks noGrp="1"/>
          </p:cNvSpPr>
          <p:nvPr>
            <p:ph type="title"/>
          </p:nvPr>
        </p:nvSpPr>
        <p:spPr>
          <a:xfrm>
            <a:off x="1069848" y="484632"/>
            <a:ext cx="10058400" cy="1609344"/>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EE1A34F-BB26-D295-3A3E-C8F41AA82B7C}"/>
              </a:ext>
            </a:extLst>
          </p:cNvPr>
          <p:cNvSpPr txBox="1">
            <a:spLocks noGrp="1"/>
          </p:cNvSpPr>
          <p:nvPr>
            <p:ph type="body" idx="1"/>
          </p:nvPr>
        </p:nvSpPr>
        <p:spPr>
          <a:xfrm>
            <a:off x="1069848" y="2121408"/>
            <a:ext cx="10058400" cy="4050792"/>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847F1D-20E9-79D7-D79F-420B41052D79}"/>
              </a:ext>
            </a:extLst>
          </p:cNvPr>
          <p:cNvSpPr txBox="1">
            <a:spLocks noGrp="1"/>
          </p:cNvSpPr>
          <p:nvPr>
            <p:ph type="dt" sz="half" idx="2"/>
          </p:nvPr>
        </p:nvSpPr>
        <p:spPr>
          <a:xfrm>
            <a:off x="7964423" y="6272783"/>
            <a:ext cx="3273552"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100" b="0" i="0" u="none" strike="noStrike" kern="1200" cap="none" spc="0" baseline="0">
                <a:solidFill>
                  <a:srgbClr val="696464"/>
                </a:solidFill>
                <a:uFillTx/>
                <a:latin typeface="Rockwell"/>
              </a:defRPr>
            </a:lvl1pPr>
          </a:lstStyle>
          <a:p>
            <a:pPr lvl="0"/>
            <a:fld id="{477B31D2-77E8-4489-977D-8D4BA18E939C}" type="datetime1">
              <a:rPr lang="en-GB"/>
              <a:pPr lvl="0"/>
              <a:t>17/12/2025</a:t>
            </a:fld>
            <a:endParaRPr lang="en-GB"/>
          </a:p>
        </p:txBody>
      </p:sp>
      <p:sp>
        <p:nvSpPr>
          <p:cNvPr id="5" name="Footer Placeholder 4">
            <a:extLst>
              <a:ext uri="{FF2B5EF4-FFF2-40B4-BE49-F238E27FC236}">
                <a16:creationId xmlns:a16="http://schemas.microsoft.com/office/drawing/2014/main" id="{B594399C-F77B-EF95-F940-417E2A59B5BF}"/>
              </a:ext>
            </a:extLst>
          </p:cNvPr>
          <p:cNvSpPr txBox="1">
            <a:spLocks noGrp="1"/>
          </p:cNvSpPr>
          <p:nvPr>
            <p:ph type="ftr" sz="quarter" idx="3"/>
          </p:nvPr>
        </p:nvSpPr>
        <p:spPr>
          <a:xfrm>
            <a:off x="1088136" y="6272783"/>
            <a:ext cx="6327648"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696464"/>
                </a:solidFill>
                <a:uFillTx/>
                <a:latin typeface="Rockwell"/>
              </a:defRPr>
            </a:lvl1pPr>
          </a:lstStyle>
          <a:p>
            <a:pPr lvl="0"/>
            <a:endParaRPr lang="en-GB"/>
          </a:p>
        </p:txBody>
      </p:sp>
      <p:grpSp>
        <p:nvGrpSpPr>
          <p:cNvPr id="6" name="Group 6">
            <a:extLst>
              <a:ext uri="{FF2B5EF4-FFF2-40B4-BE49-F238E27FC236}">
                <a16:creationId xmlns:a16="http://schemas.microsoft.com/office/drawing/2014/main" id="{0C51BC65-FE76-D203-091A-072FFC2F3135}"/>
              </a:ext>
            </a:extLst>
          </p:cNvPr>
          <p:cNvGrpSpPr/>
          <p:nvPr/>
        </p:nvGrpSpPr>
        <p:grpSpPr>
          <a:xfrm>
            <a:off x="11401726" y="6229679"/>
            <a:ext cx="457200" cy="457200"/>
            <a:chOff x="11401726" y="6229679"/>
            <a:chExt cx="457200" cy="457200"/>
          </a:xfrm>
        </p:grpSpPr>
        <p:sp>
          <p:nvSpPr>
            <p:cNvPr id="7" name="Oval 7">
              <a:extLst>
                <a:ext uri="{FF2B5EF4-FFF2-40B4-BE49-F238E27FC236}">
                  <a16:creationId xmlns:a16="http://schemas.microsoft.com/office/drawing/2014/main" id="{40384C19-667E-5D8C-1EE7-CE6E890B57FF}"/>
                </a:ext>
              </a:extLst>
            </p:cNvPr>
            <p:cNvSpPr/>
            <p:nvPr/>
          </p:nvSpPr>
          <p:spPr>
            <a:xfrm>
              <a:off x="11401726" y="6229679"/>
              <a:ext cx="457200" cy="457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blipFill>
              <a:blip r:embed="rId13">
                <a:alphaModFix/>
              </a:blip>
              <a:tile sx="85486" sy="85825" algn="tl"/>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Rockwell"/>
              </a:endParaRPr>
            </a:p>
          </p:txBody>
        </p:sp>
        <p:sp>
          <p:nvSpPr>
            <p:cNvPr id="8" name="Oval 8">
              <a:extLst>
                <a:ext uri="{FF2B5EF4-FFF2-40B4-BE49-F238E27FC236}">
                  <a16:creationId xmlns:a16="http://schemas.microsoft.com/office/drawing/2014/main" id="{4D652B03-A2C3-6FFC-B970-71107A190EB6}"/>
                </a:ext>
              </a:extLst>
            </p:cNvPr>
            <p:cNvSpPr/>
            <p:nvPr/>
          </p:nvSpPr>
          <p:spPr>
            <a:xfrm>
              <a:off x="11430914" y="6258875"/>
              <a:ext cx="398815" cy="398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2701" cap="flat">
              <a:solidFill>
                <a:srgbClr val="FFFFF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Rockwell"/>
              </a:endParaRPr>
            </a:p>
          </p:txBody>
        </p:sp>
      </p:grpSp>
      <p:sp>
        <p:nvSpPr>
          <p:cNvPr id="9" name="Slide Number Placeholder 5">
            <a:extLst>
              <a:ext uri="{FF2B5EF4-FFF2-40B4-BE49-F238E27FC236}">
                <a16:creationId xmlns:a16="http://schemas.microsoft.com/office/drawing/2014/main" id="{A9D6259E-2357-4E1B-796A-AEA679844EC7}"/>
              </a:ext>
            </a:extLst>
          </p:cNvPr>
          <p:cNvSpPr txBox="1">
            <a:spLocks noGrp="1"/>
          </p:cNvSpPr>
          <p:nvPr>
            <p:ph type="sldNum" sz="quarter" idx="4"/>
          </p:nvPr>
        </p:nvSpPr>
        <p:spPr>
          <a:xfrm>
            <a:off x="11311128" y="6272783"/>
            <a:ext cx="640080"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1400" b="1" i="0" u="none" strike="noStrike" kern="1200" cap="none" spc="0" baseline="0">
                <a:solidFill>
                  <a:srgbClr val="FFFFFF"/>
                </a:solidFill>
                <a:uFillTx/>
                <a:latin typeface="Rockwell Condensed"/>
              </a:defRPr>
            </a:lvl1pPr>
          </a:lstStyle>
          <a:p>
            <a:pPr lvl="0"/>
            <a:fld id="{C9B84A41-9417-4EA7-9945-520C37050DB2}"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5400" b="0" i="0" u="none" strike="noStrike" kern="1200" cap="all" spc="0" baseline="0">
          <a:solidFill>
            <a:srgbClr val="000000"/>
          </a:solidFill>
          <a:uFillTx/>
          <a:latin typeface="Rockwell Condensed"/>
        </a:defRPr>
      </a:lvl1pPr>
    </p:titleStyle>
    <p:bodyStyle>
      <a:lvl1pPr marL="182880" marR="0" lvl="0" indent="-182880" algn="l" defTabSz="914400" rtl="0" fontAlgn="auto" hangingPunct="1">
        <a:lnSpc>
          <a:spcPct val="90000"/>
        </a:lnSpc>
        <a:spcBef>
          <a:spcPts val="1200"/>
        </a:spcBef>
        <a:spcAft>
          <a:spcPts val="0"/>
        </a:spcAft>
        <a:buClr>
          <a:srgbClr val="9E3611"/>
        </a:buClr>
        <a:buSzPct val="85000"/>
        <a:buFont typeface="Wingdings" pitchFamily="2"/>
        <a:buChar char="§"/>
        <a:tabLst/>
        <a:defRPr lang="en-US" sz="2000" b="0" i="0" u="none" strike="noStrike" kern="1200" cap="none" spc="0" baseline="0">
          <a:solidFill>
            <a:srgbClr val="000000"/>
          </a:solidFill>
          <a:uFillTx/>
          <a:latin typeface="Rockwell"/>
        </a:defRPr>
      </a:lvl1pPr>
      <a:lvl2pPr marL="457200" marR="0" lvl="1" indent="-182880" algn="l" defTabSz="914400" rtl="0" fontAlgn="auto" hangingPunct="1">
        <a:lnSpc>
          <a:spcPct val="90000"/>
        </a:lnSpc>
        <a:spcBef>
          <a:spcPts val="400"/>
        </a:spcBef>
        <a:spcAft>
          <a:spcPts val="200"/>
        </a:spcAft>
        <a:buClr>
          <a:srgbClr val="9E3611"/>
        </a:buClr>
        <a:buSzPct val="85000"/>
        <a:buFont typeface="Wingdings" pitchFamily="2"/>
        <a:buChar char="§"/>
        <a:tabLst/>
        <a:defRPr lang="en-US" sz="1800" b="0" i="0" u="none" strike="noStrike" kern="1200" cap="none" spc="0" baseline="0">
          <a:solidFill>
            <a:srgbClr val="000000"/>
          </a:solidFill>
          <a:uFillTx/>
          <a:latin typeface="Rockwell"/>
        </a:defRPr>
      </a:lvl2pPr>
      <a:lvl3pPr marL="731520" marR="0" lvl="2" indent="-182880" algn="l" defTabSz="914400" rtl="0" fontAlgn="auto" hangingPunct="1">
        <a:lnSpc>
          <a:spcPct val="90000"/>
        </a:lnSpc>
        <a:spcBef>
          <a:spcPts val="400"/>
        </a:spcBef>
        <a:spcAft>
          <a:spcPts val="200"/>
        </a:spcAft>
        <a:buClr>
          <a:srgbClr val="9E3611"/>
        </a:buClr>
        <a:buSzPct val="85000"/>
        <a:buFont typeface="Wingdings" pitchFamily="2"/>
        <a:buChar char="§"/>
        <a:tabLst/>
        <a:defRPr lang="en-US" sz="1600" b="0" i="0" u="none" strike="noStrike" kern="1200" cap="none" spc="0" baseline="0">
          <a:solidFill>
            <a:srgbClr val="000000"/>
          </a:solidFill>
          <a:uFillTx/>
          <a:latin typeface="Rockwell"/>
        </a:defRPr>
      </a:lvl3pPr>
      <a:lvl4pPr marL="1005840" marR="0" lvl="3" indent="-182880" algn="l" defTabSz="914400" rtl="0" fontAlgn="auto" hangingPunct="1">
        <a:lnSpc>
          <a:spcPct val="90000"/>
        </a:lnSpc>
        <a:spcBef>
          <a:spcPts val="400"/>
        </a:spcBef>
        <a:spcAft>
          <a:spcPts val="200"/>
        </a:spcAft>
        <a:buClr>
          <a:srgbClr val="9E3611"/>
        </a:buClr>
        <a:buSzPct val="85000"/>
        <a:buFont typeface="Wingdings" pitchFamily="2"/>
        <a:buChar char="§"/>
        <a:tabLst/>
        <a:defRPr lang="en-US" sz="1600" b="0" i="0" u="none" strike="noStrike" kern="1200" cap="none" spc="0" baseline="0">
          <a:solidFill>
            <a:srgbClr val="000000"/>
          </a:solidFill>
          <a:uFillTx/>
          <a:latin typeface="Rockwell"/>
        </a:defRPr>
      </a:lvl4pPr>
      <a:lvl5pPr marL="1280160" marR="0" lvl="4" indent="-182880" algn="l" defTabSz="914400" rtl="0" fontAlgn="auto" hangingPunct="1">
        <a:lnSpc>
          <a:spcPct val="90000"/>
        </a:lnSpc>
        <a:spcBef>
          <a:spcPts val="400"/>
        </a:spcBef>
        <a:spcAft>
          <a:spcPts val="200"/>
        </a:spcAft>
        <a:buClr>
          <a:srgbClr val="9E3611"/>
        </a:buClr>
        <a:buSzPct val="85000"/>
        <a:buFont typeface="Wingdings" pitchFamily="2"/>
        <a:buChar char="§"/>
        <a:tabLst/>
        <a:defRPr lang="en-US" sz="1600" b="0" i="0" u="none" strike="noStrike" kern="1200" cap="none" spc="0" baseline="0">
          <a:solidFill>
            <a:srgbClr val="000000"/>
          </a:solidFill>
          <a:uFillTx/>
          <a:latin typeface="Rockwel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openpr.com/news/3151418/in-flight-catering-service-market-2023-2031-flying-food-group" TargetMode="External"/><Relationship Id="rId2" Type="http://schemas.openxmlformats.org/officeDocument/2006/relationships/hyperlink" Target="https://www.airindia.com/in/en/experience/in-air/whats-on-my-ai/dining/check-your-menu.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5BB400BB-A0E8-C40D-79E9-6AFD8AC8E606}"/>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pic>
        <p:nvPicPr>
          <p:cNvPr id="3" name="Picture 12" descr="Avocados and peppers on a cutting board">
            <a:extLst>
              <a:ext uri="{FF2B5EF4-FFF2-40B4-BE49-F238E27FC236}">
                <a16:creationId xmlns:a16="http://schemas.microsoft.com/office/drawing/2014/main" id="{C2C05234-5954-2817-E26C-641FF6A99673}"/>
              </a:ext>
            </a:extLst>
          </p:cNvPr>
          <p:cNvPicPr>
            <a:picLocks noChangeAspect="1"/>
          </p:cNvPicPr>
          <p:nvPr/>
        </p:nvPicPr>
        <p:blipFill>
          <a:blip r:embed="rId3"/>
          <a:srcRect/>
          <a:stretch>
            <a:fillRect/>
          </a:stretch>
        </p:blipFill>
        <p:spPr>
          <a:xfrm>
            <a:off x="1527" y="9"/>
            <a:ext cx="12191978" cy="6857990"/>
          </a:xfrm>
          <a:prstGeom prst="rect">
            <a:avLst/>
          </a:prstGeom>
          <a:noFill/>
          <a:ln cap="flat">
            <a:noFill/>
          </a:ln>
        </p:spPr>
      </p:pic>
      <p:sp>
        <p:nvSpPr>
          <p:cNvPr id="4" name="Rectangle 19">
            <a:extLst>
              <a:ext uri="{FF2B5EF4-FFF2-40B4-BE49-F238E27FC236}">
                <a16:creationId xmlns:a16="http://schemas.microsoft.com/office/drawing/2014/main" id="{C151FF58-E637-1B0E-1340-92CDF36F1FDF}"/>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sp>
        <p:nvSpPr>
          <p:cNvPr id="5" name="Rectangle 21">
            <a:extLst>
              <a:ext uri="{FF2B5EF4-FFF2-40B4-BE49-F238E27FC236}">
                <a16:creationId xmlns:a16="http://schemas.microsoft.com/office/drawing/2014/main" id="{8833FD62-C658-9E4B-9912-F95A6D096890}"/>
              </a:ext>
              <a:ext uri="{C183D7F6-B498-43B3-948B-1728B52AA6E4}">
                <adec:decorative xmlns:adec="http://schemas.microsoft.com/office/drawing/2017/decorative" val="1"/>
              </a:ext>
            </a:extLst>
          </p:cNvPr>
          <p:cNvSpPr>
            <a:spLocks noMove="1" noResize="1"/>
          </p:cNvSpPr>
          <p:nvPr/>
        </p:nvSpPr>
        <p:spPr>
          <a:xfrm>
            <a:off x="1527" y="0"/>
            <a:ext cx="12188952" cy="6858000"/>
          </a:xfrm>
          <a:prstGeom prst="rect">
            <a:avLst/>
          </a:prstGeom>
          <a:blipFill>
            <a:blip r:embed="rId4">
              <a:alphaModFix amt="30000"/>
            </a:blip>
            <a:tile sx="92526" sy="89890" algn="ctr"/>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sp>
        <p:nvSpPr>
          <p:cNvPr id="6" name="Title 1">
            <a:extLst>
              <a:ext uri="{FF2B5EF4-FFF2-40B4-BE49-F238E27FC236}">
                <a16:creationId xmlns:a16="http://schemas.microsoft.com/office/drawing/2014/main" id="{916C3CD7-4840-BCA4-D3C4-CF67644F5B43}"/>
              </a:ext>
            </a:extLst>
          </p:cNvPr>
          <p:cNvSpPr txBox="1">
            <a:spLocks noGrp="1"/>
          </p:cNvSpPr>
          <p:nvPr>
            <p:ph type="ctrTitle"/>
          </p:nvPr>
        </p:nvSpPr>
        <p:spPr>
          <a:xfrm>
            <a:off x="138677" y="665829"/>
            <a:ext cx="12410191" cy="4336633"/>
          </a:xfrm>
        </p:spPr>
        <p:txBody>
          <a:bodyPr anchor="b"/>
          <a:lstStyle/>
          <a:p>
            <a:pPr lvl="0"/>
            <a:r>
              <a:rPr lang="en-GB" sz="2800">
                <a:solidFill>
                  <a:srgbClr val="FFFFFF"/>
                </a:solidFill>
                <a:latin typeface="Times New Roman" pitchFamily="18"/>
                <a:cs typeface="Times New Roman" pitchFamily="18"/>
              </a:rPr>
              <a:t>MODULE NAME               </a:t>
            </a:r>
            <a:r>
              <a:rPr lang="en-GB" sz="2000">
                <a:solidFill>
                  <a:srgbClr val="FFFFFF"/>
                </a:solidFill>
                <a:latin typeface="Times New Roman" pitchFamily="18"/>
                <a:cs typeface="Times New Roman" pitchFamily="18"/>
              </a:rPr>
              <a:t>Effective</a:t>
            </a:r>
            <a:r>
              <a:rPr lang="en-GB" sz="1800">
                <a:solidFill>
                  <a:srgbClr val="FFFFFF"/>
                </a:solidFill>
                <a:latin typeface="Times New Roman" pitchFamily="18"/>
                <a:cs typeface="Times New Roman" pitchFamily="18"/>
              </a:rPr>
              <a:t> </a:t>
            </a:r>
            <a:r>
              <a:rPr lang="en-GB" sz="2000">
                <a:solidFill>
                  <a:srgbClr val="FFFFFF"/>
                </a:solidFill>
                <a:latin typeface="Times New Roman" pitchFamily="18"/>
                <a:cs typeface="Times New Roman" pitchFamily="18"/>
              </a:rPr>
              <a:t>Team</a:t>
            </a:r>
            <a:r>
              <a:rPr lang="en-GB" sz="1800">
                <a:solidFill>
                  <a:srgbClr val="FFFFFF"/>
                </a:solidFill>
                <a:latin typeface="Times New Roman" pitchFamily="18"/>
                <a:cs typeface="Times New Roman" pitchFamily="18"/>
              </a:rPr>
              <a:t> </a:t>
            </a:r>
            <a:r>
              <a:rPr lang="en-GB" sz="2000">
                <a:solidFill>
                  <a:srgbClr val="FFFFFF"/>
                </a:solidFill>
                <a:latin typeface="Times New Roman" pitchFamily="18"/>
                <a:cs typeface="Times New Roman" pitchFamily="18"/>
              </a:rPr>
              <a:t>Working</a:t>
            </a:r>
            <a:r>
              <a:rPr lang="en-GB" sz="1800">
                <a:solidFill>
                  <a:srgbClr val="FFFFFF"/>
                </a:solidFill>
                <a:latin typeface="Times New Roman" pitchFamily="18"/>
                <a:cs typeface="Times New Roman" pitchFamily="18"/>
              </a:rPr>
              <a:t> and </a:t>
            </a:r>
            <a:r>
              <a:rPr lang="en-GB" sz="2000">
                <a:solidFill>
                  <a:srgbClr val="FFFFFF"/>
                </a:solidFill>
                <a:latin typeface="Times New Roman" pitchFamily="18"/>
                <a:cs typeface="Times New Roman" pitchFamily="18"/>
              </a:rPr>
              <a:t>Communication</a:t>
            </a:r>
            <a:br>
              <a:rPr lang="en-GB" sz="2400">
                <a:solidFill>
                  <a:srgbClr val="FFFFFF"/>
                </a:solidFill>
                <a:latin typeface="Times New Roman" pitchFamily="18"/>
                <a:cs typeface="Times New Roman" pitchFamily="18"/>
              </a:rPr>
            </a:br>
            <a:br>
              <a:rPr lang="en-GB" sz="2800">
                <a:solidFill>
                  <a:srgbClr val="FFFFFF"/>
                </a:solidFill>
                <a:latin typeface="Times New Roman" pitchFamily="18"/>
                <a:cs typeface="Times New Roman" pitchFamily="18"/>
              </a:rPr>
            </a:br>
            <a:r>
              <a:rPr lang="en-GB" sz="2800">
                <a:solidFill>
                  <a:srgbClr val="FFFFFF"/>
                </a:solidFill>
                <a:latin typeface="Times New Roman" pitchFamily="18"/>
                <a:cs typeface="Times New Roman" pitchFamily="18"/>
              </a:rPr>
              <a:t>MODULE CODE:                  </a:t>
            </a:r>
            <a:r>
              <a:rPr lang="en-GB" sz="2400">
                <a:solidFill>
                  <a:srgbClr val="FFFFFF"/>
                </a:solidFill>
                <a:latin typeface="Times New Roman" pitchFamily="18"/>
                <a:cs typeface="Times New Roman" pitchFamily="18"/>
              </a:rPr>
              <a:t>MCLM4003</a:t>
            </a:r>
            <a:br>
              <a:rPr lang="en-GB" sz="2800">
                <a:solidFill>
                  <a:srgbClr val="FFFFFF"/>
                </a:solidFill>
                <a:latin typeface="Times New Roman" pitchFamily="18"/>
                <a:cs typeface="Times New Roman" pitchFamily="18"/>
              </a:rPr>
            </a:br>
            <a:br>
              <a:rPr lang="en-GB" sz="2800">
                <a:solidFill>
                  <a:srgbClr val="FFFFFF"/>
                </a:solidFill>
                <a:latin typeface="Times New Roman" pitchFamily="18"/>
                <a:cs typeface="Times New Roman" pitchFamily="18"/>
              </a:rPr>
            </a:br>
            <a:r>
              <a:rPr lang="en-GB" sz="2800">
                <a:solidFill>
                  <a:srgbClr val="FFFFFF"/>
                </a:solidFill>
                <a:latin typeface="Times New Roman" pitchFamily="18"/>
                <a:cs typeface="Times New Roman" pitchFamily="18"/>
              </a:rPr>
              <a:t>STUDENT NAME:               </a:t>
            </a:r>
            <a:r>
              <a:rPr lang="en-GB" sz="2000">
                <a:solidFill>
                  <a:srgbClr val="FFFFFF"/>
                </a:solidFill>
                <a:latin typeface="Times New Roman" pitchFamily="18"/>
                <a:cs typeface="Times New Roman" pitchFamily="18"/>
              </a:rPr>
              <a:t>MARIO-DANIEL GRAMON</a:t>
            </a:r>
            <a:br>
              <a:rPr lang="en-GB" sz="2000">
                <a:solidFill>
                  <a:srgbClr val="FFFFFF"/>
                </a:solidFill>
                <a:latin typeface="Times New Roman" pitchFamily="18"/>
                <a:cs typeface="Times New Roman" pitchFamily="18"/>
              </a:rPr>
            </a:br>
            <a:br>
              <a:rPr lang="en-GB" sz="2800">
                <a:solidFill>
                  <a:srgbClr val="FFFFFF"/>
                </a:solidFill>
                <a:latin typeface="Times New Roman" pitchFamily="18"/>
                <a:cs typeface="Times New Roman" pitchFamily="18"/>
              </a:rPr>
            </a:br>
            <a:r>
              <a:rPr lang="en-GB" sz="2800">
                <a:solidFill>
                  <a:srgbClr val="FFFFFF"/>
                </a:solidFill>
                <a:latin typeface="Times New Roman" pitchFamily="18"/>
                <a:cs typeface="Times New Roman" pitchFamily="18"/>
              </a:rPr>
              <a:t>STUDENT ID :2416241 </a:t>
            </a:r>
            <a:br>
              <a:rPr lang="en-GB" sz="2800">
                <a:solidFill>
                  <a:srgbClr val="FFFFFF"/>
                </a:solidFill>
                <a:latin typeface="Times New Roman" pitchFamily="18"/>
                <a:cs typeface="Times New Roman" pitchFamily="18"/>
              </a:rPr>
            </a:br>
            <a:br>
              <a:rPr lang="en-GB" sz="2800">
                <a:solidFill>
                  <a:srgbClr val="FFFFFF"/>
                </a:solidFill>
                <a:latin typeface="Times New Roman" pitchFamily="18"/>
                <a:cs typeface="Times New Roman" pitchFamily="18"/>
              </a:rPr>
            </a:br>
            <a:r>
              <a:rPr lang="en-GB" sz="2800">
                <a:solidFill>
                  <a:srgbClr val="FFFFFF"/>
                </a:solidFill>
                <a:latin typeface="Times New Roman" pitchFamily="18"/>
                <a:cs typeface="Times New Roman" pitchFamily="18"/>
              </a:rPr>
              <a:t>LECTURER:  </a:t>
            </a:r>
            <a:r>
              <a:rPr lang="en-GB" sz="2400">
                <a:solidFill>
                  <a:srgbClr val="FFFFFF"/>
                </a:solidFill>
                <a:latin typeface="Times New Roman" pitchFamily="18"/>
                <a:cs typeface="Times New Roman" pitchFamily="18"/>
              </a:rPr>
              <a:t>Dr liZETA DEMETRIOU</a:t>
            </a:r>
            <a:endParaRPr lang="en-GB" sz="2800">
              <a:solidFill>
                <a:srgbClr val="FFFF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28">
            <a:extLst>
              <a:ext uri="{FF2B5EF4-FFF2-40B4-BE49-F238E27FC236}">
                <a16:creationId xmlns:a16="http://schemas.microsoft.com/office/drawing/2014/main" id="{B784B232-A2C0-0482-1739-69E0F0091A89}"/>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blipFill>
            <a:blip r:embed="rId3">
              <a:alphaModFix amt="60000"/>
            </a:blip>
            <a:tile sx="92000" sy="89000" algn="ctr"/>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Rockwell"/>
            </a:endParaRPr>
          </a:p>
        </p:txBody>
      </p:sp>
      <p:sp>
        <p:nvSpPr>
          <p:cNvPr id="3" name="Title 1">
            <a:extLst>
              <a:ext uri="{FF2B5EF4-FFF2-40B4-BE49-F238E27FC236}">
                <a16:creationId xmlns:a16="http://schemas.microsoft.com/office/drawing/2014/main" id="{85B0400F-DC4E-697A-AFE6-C3C9104A136F}"/>
              </a:ext>
            </a:extLst>
          </p:cNvPr>
          <p:cNvSpPr txBox="1">
            <a:spLocks noGrp="1"/>
          </p:cNvSpPr>
          <p:nvPr>
            <p:ph type="title"/>
          </p:nvPr>
        </p:nvSpPr>
        <p:spPr>
          <a:xfrm>
            <a:off x="6400800" y="484632"/>
            <a:ext cx="5299588" cy="1609344"/>
          </a:xfrm>
        </p:spPr>
        <p:txBody>
          <a:bodyPr/>
          <a:lstStyle/>
          <a:p>
            <a:pPr lvl="0"/>
            <a:r>
              <a:rPr lang="en-GB" sz="4000"/>
              <a:t>Overview</a:t>
            </a:r>
          </a:p>
        </p:txBody>
      </p:sp>
      <p:grpSp>
        <p:nvGrpSpPr>
          <p:cNvPr id="4" name="Group 30">
            <a:extLst>
              <a:ext uri="{FF2B5EF4-FFF2-40B4-BE49-F238E27FC236}">
                <a16:creationId xmlns:a16="http://schemas.microsoft.com/office/drawing/2014/main" id="{07108CC9-2D3C-E6DB-1282-02F0D74FA975}"/>
              </a:ext>
              <a:ext uri="{C183D7F6-B498-43B3-948B-1728B52AA6E4}">
                <adec:decorative xmlns:adec="http://schemas.microsoft.com/office/drawing/2017/decorative" val="1"/>
              </a:ext>
            </a:extLst>
          </p:cNvPr>
          <p:cNvGrpSpPr/>
          <p:nvPr/>
        </p:nvGrpSpPr>
        <p:grpSpPr>
          <a:xfrm>
            <a:off x="11401726" y="6229679"/>
            <a:ext cx="457200" cy="457200"/>
            <a:chOff x="11401726" y="6229679"/>
            <a:chExt cx="457200" cy="457200"/>
          </a:xfrm>
        </p:grpSpPr>
        <p:sp>
          <p:nvSpPr>
            <p:cNvPr id="5" name="Oval 31">
              <a:extLst>
                <a:ext uri="{FF2B5EF4-FFF2-40B4-BE49-F238E27FC236}">
                  <a16:creationId xmlns:a16="http://schemas.microsoft.com/office/drawing/2014/main" id="{32B748DA-7AEE-8BC5-CB92-374C6A4C599C}"/>
                </a:ext>
                <a:ext uri="{C183D7F6-B498-43B3-948B-1728B52AA6E4}">
                  <adec:decorative xmlns:adec="http://schemas.microsoft.com/office/drawing/2017/decorative" val="1"/>
                </a:ext>
              </a:extLst>
            </p:cNvPr>
            <p:cNvSpPr/>
            <p:nvPr/>
          </p:nvSpPr>
          <p:spPr>
            <a:xfrm>
              <a:off x="11401726" y="6229679"/>
              <a:ext cx="457200" cy="457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blipFill>
              <a:blip r:embed="rId4">
                <a:alphaModFix/>
              </a:blip>
              <a:tile sx="85486" sy="85825" algn="tl"/>
            </a:blipFill>
            <a:ln cap="flat">
              <a:noFill/>
              <a:prstDash val="solid"/>
            </a:ln>
          </p:spPr>
          <p:txBody>
            <a:bodyPr vert="horz" wrap="square" lIns="0" tIns="0" rIns="0" bIns="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0" cap="none" spc="0" baseline="0">
                <a:solidFill>
                  <a:srgbClr val="FFFFFF"/>
                </a:solidFill>
                <a:uFillTx/>
                <a:latin typeface="Rockwell Extra Bold" pitchFamily="18"/>
              </a:endParaRPr>
            </a:p>
          </p:txBody>
        </p:sp>
        <p:sp>
          <p:nvSpPr>
            <p:cNvPr id="6" name="Oval 32">
              <a:extLst>
                <a:ext uri="{FF2B5EF4-FFF2-40B4-BE49-F238E27FC236}">
                  <a16:creationId xmlns:a16="http://schemas.microsoft.com/office/drawing/2014/main" id="{85C2D431-7720-5242-6D7D-0FCE9626040D}"/>
                </a:ext>
                <a:ext uri="{C183D7F6-B498-43B3-948B-1728B52AA6E4}">
                  <adec:decorative xmlns:adec="http://schemas.microsoft.com/office/drawing/2017/decorative" val="1"/>
                </a:ext>
              </a:extLst>
            </p:cNvPr>
            <p:cNvSpPr/>
            <p:nvPr/>
          </p:nvSpPr>
          <p:spPr>
            <a:xfrm>
              <a:off x="11430914" y="6258875"/>
              <a:ext cx="398815" cy="398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2701"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p:txBody>
        </p:sp>
      </p:grpSp>
      <p:sp>
        <p:nvSpPr>
          <p:cNvPr id="7" name="Slide Number Placeholder 2">
            <a:extLst>
              <a:ext uri="{FF2B5EF4-FFF2-40B4-BE49-F238E27FC236}">
                <a16:creationId xmlns:a16="http://schemas.microsoft.com/office/drawing/2014/main" id="{CFC4DC92-9C46-E972-7267-CBBD2165AE04}"/>
              </a:ext>
            </a:extLst>
          </p:cNvPr>
          <p:cNvSpPr txBox="1"/>
          <p:nvPr/>
        </p:nvSpPr>
        <p:spPr>
          <a:xfrm>
            <a:off x="11311128" y="6272783"/>
            <a:ext cx="640080" cy="365129"/>
          </a:xfrm>
          <a:prstGeom prst="rect">
            <a:avLst/>
          </a:prstGeom>
          <a:noFill/>
          <a:ln cap="flat">
            <a:noFill/>
          </a:ln>
        </p:spPr>
        <p:txBody>
          <a:bodyPr vert="horz" wrap="square" lIns="91440" tIns="45720" rIns="91440" bIns="45720" anchor="ctr" anchorCtr="1" compatLnSpc="1">
            <a:normAutofit/>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85484B4B-DD0E-4FCF-9F8D-8E9C9E85C3A6}" type="slidenum">
              <a:t>2</a:t>
            </a:fld>
            <a:endParaRPr lang="en-GB" sz="1400" b="1" i="0" u="none" strike="noStrike" kern="1200" cap="none" spc="0" baseline="0">
              <a:solidFill>
                <a:srgbClr val="FFFFFF"/>
              </a:solidFill>
              <a:uFillTx/>
              <a:latin typeface="Rockwell Condensed"/>
            </a:endParaRPr>
          </a:p>
        </p:txBody>
      </p:sp>
      <p:grpSp>
        <p:nvGrpSpPr>
          <p:cNvPr id="8" name="Content Placeholder 2" descr="Icon SmartArt graphic">
            <a:extLst>
              <a:ext uri="{FF2B5EF4-FFF2-40B4-BE49-F238E27FC236}">
                <a16:creationId xmlns:a16="http://schemas.microsoft.com/office/drawing/2014/main" id="{A9BC33A2-E79D-3F13-FC79-A27EE6BB7393}"/>
              </a:ext>
            </a:extLst>
          </p:cNvPr>
          <p:cNvGrpSpPr/>
          <p:nvPr/>
        </p:nvGrpSpPr>
        <p:grpSpPr>
          <a:xfrm>
            <a:off x="6400800" y="1447056"/>
            <a:ext cx="5299588" cy="4675930"/>
            <a:chOff x="6400800" y="1447056"/>
            <a:chExt cx="5299588" cy="4675930"/>
          </a:xfrm>
        </p:grpSpPr>
        <p:sp>
          <p:nvSpPr>
            <p:cNvPr id="9" name="Freeform: Shape 8">
              <a:extLst>
                <a:ext uri="{FF2B5EF4-FFF2-40B4-BE49-F238E27FC236}">
                  <a16:creationId xmlns:a16="http://schemas.microsoft.com/office/drawing/2014/main" id="{C4E8D96A-0E13-E862-433B-A4FB64F14F29}"/>
                </a:ext>
              </a:extLst>
            </p:cNvPr>
            <p:cNvSpPr/>
            <p:nvPr/>
          </p:nvSpPr>
          <p:spPr>
            <a:xfrm>
              <a:off x="6400800" y="1447056"/>
              <a:ext cx="5299588" cy="842400"/>
            </a:xfrm>
            <a:custGeom>
              <a:avLst/>
              <a:gdLst>
                <a:gd name="f0" fmla="val 10800000"/>
                <a:gd name="f1" fmla="val 5400000"/>
                <a:gd name="f2" fmla="val 180"/>
                <a:gd name="f3" fmla="val w"/>
                <a:gd name="f4" fmla="val h"/>
                <a:gd name="f5" fmla="val 0"/>
                <a:gd name="f6" fmla="val 5299585"/>
                <a:gd name="f7" fmla="val 842400"/>
                <a:gd name="f8" fmla="val 140403"/>
                <a:gd name="f9" fmla="val 62861"/>
                <a:gd name="f10" fmla="val 5159182"/>
                <a:gd name="f11" fmla="val 5236724"/>
                <a:gd name="f12" fmla="val 701997"/>
                <a:gd name="f13" fmla="val 779539"/>
                <a:gd name="f14" fmla="+- 0 0 -90"/>
                <a:gd name="f15" fmla="*/ f3 1 5299585"/>
                <a:gd name="f16" fmla="*/ f4 1 842400"/>
                <a:gd name="f17" fmla="val f5"/>
                <a:gd name="f18" fmla="val f6"/>
                <a:gd name="f19" fmla="val f7"/>
                <a:gd name="f20" fmla="*/ f14 f0 1"/>
                <a:gd name="f21" fmla="+- f19 0 f17"/>
                <a:gd name="f22" fmla="+- f18 0 f17"/>
                <a:gd name="f23" fmla="*/ f20 1 f2"/>
                <a:gd name="f24" fmla="*/ f22 1 5299585"/>
                <a:gd name="f25" fmla="*/ f21 1 842400"/>
                <a:gd name="f26" fmla="*/ 0 f22 1"/>
                <a:gd name="f27" fmla="*/ 140403 f21 1"/>
                <a:gd name="f28" fmla="*/ 140403 f22 1"/>
                <a:gd name="f29" fmla="*/ 0 f21 1"/>
                <a:gd name="f30" fmla="*/ 5159182 f22 1"/>
                <a:gd name="f31" fmla="*/ 5299585 f22 1"/>
                <a:gd name="f32" fmla="*/ 701997 f21 1"/>
                <a:gd name="f33" fmla="*/ 842400 f21 1"/>
                <a:gd name="f34" fmla="+- f23 0 f1"/>
                <a:gd name="f35" fmla="*/ f26 1 5299585"/>
                <a:gd name="f36" fmla="*/ f27 1 842400"/>
                <a:gd name="f37" fmla="*/ f28 1 5299585"/>
                <a:gd name="f38" fmla="*/ f29 1 842400"/>
                <a:gd name="f39" fmla="*/ f30 1 5299585"/>
                <a:gd name="f40" fmla="*/ f31 1 5299585"/>
                <a:gd name="f41" fmla="*/ f32 1 842400"/>
                <a:gd name="f42" fmla="*/ f33 1 8424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5299585" h="842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D34817"/>
            </a:solidFill>
            <a:ln cap="flat">
              <a:noFill/>
              <a:prstDash val="solid"/>
            </a:ln>
          </p:spPr>
          <p:txBody>
            <a:bodyPr vert="horz" wrap="square" lIns="132560" tIns="132560" rIns="132560" bIns="132560"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all" spc="0" baseline="0">
                  <a:solidFill>
                    <a:srgbClr val="000000"/>
                  </a:solidFill>
                  <a:uFillTx/>
                </a:defRPr>
              </a:pPr>
              <a:r>
                <a:rPr lang="en-GB" sz="2400" b="0" i="0" u="none" strike="noStrike" kern="1200" cap="all" spc="0" baseline="0">
                  <a:solidFill>
                    <a:srgbClr val="000000"/>
                  </a:solidFill>
                  <a:uFillTx/>
                  <a:latin typeface="Rockwell"/>
                </a:rPr>
                <a:t>Introduction Foods LTD</a:t>
              </a:r>
            </a:p>
          </p:txBody>
        </p:sp>
        <p:sp>
          <p:nvSpPr>
            <p:cNvPr id="10" name="Freeform: Shape 9">
              <a:extLst>
                <a:ext uri="{FF2B5EF4-FFF2-40B4-BE49-F238E27FC236}">
                  <a16:creationId xmlns:a16="http://schemas.microsoft.com/office/drawing/2014/main" id="{7F0BA8E0-CB2F-8DE5-46E4-23A4B00AE2D9}"/>
                </a:ext>
              </a:extLst>
            </p:cNvPr>
            <p:cNvSpPr/>
            <p:nvPr/>
          </p:nvSpPr>
          <p:spPr>
            <a:xfrm>
              <a:off x="6400800" y="2442353"/>
              <a:ext cx="5299588" cy="842400"/>
            </a:xfrm>
            <a:custGeom>
              <a:avLst/>
              <a:gdLst>
                <a:gd name="f0" fmla="val 10800000"/>
                <a:gd name="f1" fmla="val 5400000"/>
                <a:gd name="f2" fmla="val 180"/>
                <a:gd name="f3" fmla="val w"/>
                <a:gd name="f4" fmla="val h"/>
                <a:gd name="f5" fmla="val 0"/>
                <a:gd name="f6" fmla="val 5299585"/>
                <a:gd name="f7" fmla="val 842400"/>
                <a:gd name="f8" fmla="val 140403"/>
                <a:gd name="f9" fmla="val 62861"/>
                <a:gd name="f10" fmla="val 5159182"/>
                <a:gd name="f11" fmla="val 5236724"/>
                <a:gd name="f12" fmla="val 701997"/>
                <a:gd name="f13" fmla="val 779539"/>
                <a:gd name="f14" fmla="+- 0 0 -90"/>
                <a:gd name="f15" fmla="*/ f3 1 5299585"/>
                <a:gd name="f16" fmla="*/ f4 1 842400"/>
                <a:gd name="f17" fmla="val f5"/>
                <a:gd name="f18" fmla="val f6"/>
                <a:gd name="f19" fmla="val f7"/>
                <a:gd name="f20" fmla="*/ f14 f0 1"/>
                <a:gd name="f21" fmla="+- f19 0 f17"/>
                <a:gd name="f22" fmla="+- f18 0 f17"/>
                <a:gd name="f23" fmla="*/ f20 1 f2"/>
                <a:gd name="f24" fmla="*/ f22 1 5299585"/>
                <a:gd name="f25" fmla="*/ f21 1 842400"/>
                <a:gd name="f26" fmla="*/ 0 f22 1"/>
                <a:gd name="f27" fmla="*/ 140403 f21 1"/>
                <a:gd name="f28" fmla="*/ 140403 f22 1"/>
                <a:gd name="f29" fmla="*/ 0 f21 1"/>
                <a:gd name="f30" fmla="*/ 5159182 f22 1"/>
                <a:gd name="f31" fmla="*/ 5299585 f22 1"/>
                <a:gd name="f32" fmla="*/ 701997 f21 1"/>
                <a:gd name="f33" fmla="*/ 842400 f21 1"/>
                <a:gd name="f34" fmla="+- f23 0 f1"/>
                <a:gd name="f35" fmla="*/ f26 1 5299585"/>
                <a:gd name="f36" fmla="*/ f27 1 842400"/>
                <a:gd name="f37" fmla="*/ f28 1 5299585"/>
                <a:gd name="f38" fmla="*/ f29 1 842400"/>
                <a:gd name="f39" fmla="*/ f30 1 5299585"/>
                <a:gd name="f40" fmla="*/ f31 1 5299585"/>
                <a:gd name="f41" fmla="*/ f32 1 842400"/>
                <a:gd name="f42" fmla="*/ f33 1 8424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5299585" h="842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D34817"/>
            </a:solidFill>
            <a:ln cap="flat">
              <a:noFill/>
              <a:prstDash val="solid"/>
            </a:ln>
          </p:spPr>
          <p:txBody>
            <a:bodyPr vert="horz" wrap="square" lIns="178280" tIns="178280" rIns="178280" bIns="178280" anchor="ctr" anchorCtr="0" compatLnSpc="1">
              <a:noAutofit/>
            </a:bodyPr>
            <a:lstStyle/>
            <a:p>
              <a:pPr marL="0" marR="0" lvl="0" indent="0" algn="l" defTabSz="1600200" rtl="0" fontAlgn="auto" hangingPunct="1">
                <a:lnSpc>
                  <a:spcPct val="90000"/>
                </a:lnSpc>
                <a:spcBef>
                  <a:spcPts val="0"/>
                </a:spcBef>
                <a:spcAft>
                  <a:spcPts val="1500"/>
                </a:spcAft>
                <a:buNone/>
                <a:tabLst/>
                <a:defRPr sz="1800" b="0" i="0" u="none" strike="noStrike" kern="0" cap="all" spc="0" baseline="0">
                  <a:solidFill>
                    <a:srgbClr val="000000"/>
                  </a:solidFill>
                  <a:uFillTx/>
                </a:defRPr>
              </a:pPr>
              <a:r>
                <a:rPr lang="en-GB" sz="3600" b="0" i="0" u="none" strike="noStrike" kern="1200" cap="all" spc="0" baseline="0">
                  <a:solidFill>
                    <a:srgbClr val="000000"/>
                  </a:solidFill>
                  <a:uFillTx/>
                  <a:latin typeface="Rockwell"/>
                </a:rPr>
                <a:t>overview</a:t>
              </a:r>
            </a:p>
          </p:txBody>
        </p:sp>
        <p:sp>
          <p:nvSpPr>
            <p:cNvPr id="11" name="Freeform: Shape 10">
              <a:extLst>
                <a:ext uri="{FF2B5EF4-FFF2-40B4-BE49-F238E27FC236}">
                  <a16:creationId xmlns:a16="http://schemas.microsoft.com/office/drawing/2014/main" id="{F93CE980-80BF-96FE-A5FB-50FC215E9536}"/>
                </a:ext>
              </a:extLst>
            </p:cNvPr>
            <p:cNvSpPr/>
            <p:nvPr/>
          </p:nvSpPr>
          <p:spPr>
            <a:xfrm>
              <a:off x="6400800" y="3363849"/>
              <a:ext cx="5299588" cy="842400"/>
            </a:xfrm>
            <a:custGeom>
              <a:avLst/>
              <a:gdLst>
                <a:gd name="f0" fmla="val 10800000"/>
                <a:gd name="f1" fmla="val 5400000"/>
                <a:gd name="f2" fmla="val 180"/>
                <a:gd name="f3" fmla="val w"/>
                <a:gd name="f4" fmla="val h"/>
                <a:gd name="f5" fmla="val 0"/>
                <a:gd name="f6" fmla="val 5299585"/>
                <a:gd name="f7" fmla="val 842400"/>
                <a:gd name="f8" fmla="val 140403"/>
                <a:gd name="f9" fmla="val 62861"/>
                <a:gd name="f10" fmla="val 5159182"/>
                <a:gd name="f11" fmla="val 5236724"/>
                <a:gd name="f12" fmla="val 701997"/>
                <a:gd name="f13" fmla="val 779539"/>
                <a:gd name="f14" fmla="+- 0 0 -90"/>
                <a:gd name="f15" fmla="*/ f3 1 5299585"/>
                <a:gd name="f16" fmla="*/ f4 1 842400"/>
                <a:gd name="f17" fmla="val f5"/>
                <a:gd name="f18" fmla="val f6"/>
                <a:gd name="f19" fmla="val f7"/>
                <a:gd name="f20" fmla="*/ f14 f0 1"/>
                <a:gd name="f21" fmla="+- f19 0 f17"/>
                <a:gd name="f22" fmla="+- f18 0 f17"/>
                <a:gd name="f23" fmla="*/ f20 1 f2"/>
                <a:gd name="f24" fmla="*/ f22 1 5299585"/>
                <a:gd name="f25" fmla="*/ f21 1 842400"/>
                <a:gd name="f26" fmla="*/ 0 f22 1"/>
                <a:gd name="f27" fmla="*/ 140403 f21 1"/>
                <a:gd name="f28" fmla="*/ 140403 f22 1"/>
                <a:gd name="f29" fmla="*/ 0 f21 1"/>
                <a:gd name="f30" fmla="*/ 5159182 f22 1"/>
                <a:gd name="f31" fmla="*/ 5299585 f22 1"/>
                <a:gd name="f32" fmla="*/ 701997 f21 1"/>
                <a:gd name="f33" fmla="*/ 842400 f21 1"/>
                <a:gd name="f34" fmla="+- f23 0 f1"/>
                <a:gd name="f35" fmla="*/ f26 1 5299585"/>
                <a:gd name="f36" fmla="*/ f27 1 842400"/>
                <a:gd name="f37" fmla="*/ f28 1 5299585"/>
                <a:gd name="f38" fmla="*/ f29 1 842400"/>
                <a:gd name="f39" fmla="*/ f30 1 5299585"/>
                <a:gd name="f40" fmla="*/ f31 1 5299585"/>
                <a:gd name="f41" fmla="*/ f32 1 842400"/>
                <a:gd name="f42" fmla="*/ f33 1 8424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5299585" h="842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D34817"/>
            </a:solidFill>
            <a:ln cap="flat">
              <a:noFill/>
              <a:prstDash val="solid"/>
            </a:ln>
          </p:spPr>
          <p:txBody>
            <a:bodyPr vert="horz" wrap="square" lIns="132560" tIns="132560" rIns="132560" bIns="132560"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all" spc="0" baseline="0">
                  <a:solidFill>
                    <a:srgbClr val="000000"/>
                  </a:solidFill>
                  <a:uFillTx/>
                </a:defRPr>
              </a:pPr>
              <a:r>
                <a:rPr lang="en-GB" sz="2400" b="0" i="0" u="none" strike="noStrike" kern="1200" cap="all" spc="0" baseline="0">
                  <a:solidFill>
                    <a:srgbClr val="000000"/>
                  </a:solidFill>
                  <a:uFillTx/>
                  <a:latin typeface="Rockwell"/>
                </a:rPr>
                <a:t>Communication barriers</a:t>
              </a:r>
            </a:p>
          </p:txBody>
        </p:sp>
        <p:sp>
          <p:nvSpPr>
            <p:cNvPr id="12" name="Freeform: Shape 11">
              <a:extLst>
                <a:ext uri="{FF2B5EF4-FFF2-40B4-BE49-F238E27FC236}">
                  <a16:creationId xmlns:a16="http://schemas.microsoft.com/office/drawing/2014/main" id="{4507EA58-487B-BC2B-6C5F-30AC9AB8662A}"/>
                </a:ext>
              </a:extLst>
            </p:cNvPr>
            <p:cNvSpPr/>
            <p:nvPr/>
          </p:nvSpPr>
          <p:spPr>
            <a:xfrm>
              <a:off x="6400800" y="4334512"/>
              <a:ext cx="5299588" cy="842400"/>
            </a:xfrm>
            <a:custGeom>
              <a:avLst/>
              <a:gdLst>
                <a:gd name="f0" fmla="val 10800000"/>
                <a:gd name="f1" fmla="val 5400000"/>
                <a:gd name="f2" fmla="val 180"/>
                <a:gd name="f3" fmla="val w"/>
                <a:gd name="f4" fmla="val h"/>
                <a:gd name="f5" fmla="val 0"/>
                <a:gd name="f6" fmla="val 5299585"/>
                <a:gd name="f7" fmla="val 842400"/>
                <a:gd name="f8" fmla="val 140403"/>
                <a:gd name="f9" fmla="val 62861"/>
                <a:gd name="f10" fmla="val 5159182"/>
                <a:gd name="f11" fmla="val 5236724"/>
                <a:gd name="f12" fmla="val 701997"/>
                <a:gd name="f13" fmla="val 779539"/>
                <a:gd name="f14" fmla="+- 0 0 -90"/>
                <a:gd name="f15" fmla="*/ f3 1 5299585"/>
                <a:gd name="f16" fmla="*/ f4 1 842400"/>
                <a:gd name="f17" fmla="val f5"/>
                <a:gd name="f18" fmla="val f6"/>
                <a:gd name="f19" fmla="val f7"/>
                <a:gd name="f20" fmla="*/ f14 f0 1"/>
                <a:gd name="f21" fmla="+- f19 0 f17"/>
                <a:gd name="f22" fmla="+- f18 0 f17"/>
                <a:gd name="f23" fmla="*/ f20 1 f2"/>
                <a:gd name="f24" fmla="*/ f22 1 5299585"/>
                <a:gd name="f25" fmla="*/ f21 1 842400"/>
                <a:gd name="f26" fmla="*/ 0 f22 1"/>
                <a:gd name="f27" fmla="*/ 140403 f21 1"/>
                <a:gd name="f28" fmla="*/ 140403 f22 1"/>
                <a:gd name="f29" fmla="*/ 0 f21 1"/>
                <a:gd name="f30" fmla="*/ 5159182 f22 1"/>
                <a:gd name="f31" fmla="*/ 5299585 f22 1"/>
                <a:gd name="f32" fmla="*/ 701997 f21 1"/>
                <a:gd name="f33" fmla="*/ 842400 f21 1"/>
                <a:gd name="f34" fmla="+- f23 0 f1"/>
                <a:gd name="f35" fmla="*/ f26 1 5299585"/>
                <a:gd name="f36" fmla="*/ f27 1 842400"/>
                <a:gd name="f37" fmla="*/ f28 1 5299585"/>
                <a:gd name="f38" fmla="*/ f29 1 842400"/>
                <a:gd name="f39" fmla="*/ f30 1 5299585"/>
                <a:gd name="f40" fmla="*/ f31 1 5299585"/>
                <a:gd name="f41" fmla="*/ f32 1 842400"/>
                <a:gd name="f42" fmla="*/ f33 1 8424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5299585" h="842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D34817"/>
            </a:solidFill>
            <a:ln cap="flat">
              <a:noFill/>
              <a:prstDash val="solid"/>
            </a:ln>
          </p:spPr>
          <p:txBody>
            <a:bodyPr vert="horz" wrap="square" lIns="178280" tIns="178280" rIns="178280" bIns="178280" anchor="ctr" anchorCtr="0" compatLnSpc="1">
              <a:noAutofit/>
            </a:bodyPr>
            <a:lstStyle/>
            <a:p>
              <a:pPr marL="0" marR="0" lvl="0" indent="0" algn="l" defTabSz="1600200" rtl="0" fontAlgn="auto" hangingPunct="1">
                <a:lnSpc>
                  <a:spcPct val="90000"/>
                </a:lnSpc>
                <a:spcBef>
                  <a:spcPts val="0"/>
                </a:spcBef>
                <a:spcAft>
                  <a:spcPts val="1500"/>
                </a:spcAft>
                <a:buNone/>
                <a:tabLst/>
                <a:defRPr sz="1800" b="0" i="0" u="none" strike="noStrike" kern="0" cap="all" spc="0" baseline="0">
                  <a:solidFill>
                    <a:srgbClr val="000000"/>
                  </a:solidFill>
                  <a:uFillTx/>
                </a:defRPr>
              </a:pPr>
              <a:r>
                <a:rPr lang="en-GB" sz="3600" b="0" i="0" u="none" strike="noStrike" kern="1200" cap="all" spc="0" baseline="0">
                  <a:solidFill>
                    <a:srgbClr val="000000"/>
                  </a:solidFill>
                  <a:uFillTx/>
                  <a:latin typeface="Rockwell"/>
                </a:rPr>
                <a:t>Solutions</a:t>
              </a:r>
            </a:p>
          </p:txBody>
        </p:sp>
        <p:sp>
          <p:nvSpPr>
            <p:cNvPr id="13" name="Freeform: Shape 12">
              <a:extLst>
                <a:ext uri="{FF2B5EF4-FFF2-40B4-BE49-F238E27FC236}">
                  <a16:creationId xmlns:a16="http://schemas.microsoft.com/office/drawing/2014/main" id="{DB45B476-F725-6A07-147A-5CDC12B16F9F}"/>
                </a:ext>
              </a:extLst>
            </p:cNvPr>
            <p:cNvSpPr/>
            <p:nvPr/>
          </p:nvSpPr>
          <p:spPr>
            <a:xfrm>
              <a:off x="6400800" y="5280586"/>
              <a:ext cx="5299588" cy="842400"/>
            </a:xfrm>
            <a:custGeom>
              <a:avLst/>
              <a:gdLst>
                <a:gd name="f0" fmla="val 10800000"/>
                <a:gd name="f1" fmla="val 5400000"/>
                <a:gd name="f2" fmla="val 180"/>
                <a:gd name="f3" fmla="val w"/>
                <a:gd name="f4" fmla="val h"/>
                <a:gd name="f5" fmla="val 0"/>
                <a:gd name="f6" fmla="val 5299585"/>
                <a:gd name="f7" fmla="val 842400"/>
                <a:gd name="f8" fmla="val 140403"/>
                <a:gd name="f9" fmla="val 62861"/>
                <a:gd name="f10" fmla="val 5159182"/>
                <a:gd name="f11" fmla="val 5236724"/>
                <a:gd name="f12" fmla="val 701997"/>
                <a:gd name="f13" fmla="val 779539"/>
                <a:gd name="f14" fmla="+- 0 0 -90"/>
                <a:gd name="f15" fmla="*/ f3 1 5299585"/>
                <a:gd name="f16" fmla="*/ f4 1 842400"/>
                <a:gd name="f17" fmla="val f5"/>
                <a:gd name="f18" fmla="val f6"/>
                <a:gd name="f19" fmla="val f7"/>
                <a:gd name="f20" fmla="*/ f14 f0 1"/>
                <a:gd name="f21" fmla="+- f19 0 f17"/>
                <a:gd name="f22" fmla="+- f18 0 f17"/>
                <a:gd name="f23" fmla="*/ f20 1 f2"/>
                <a:gd name="f24" fmla="*/ f22 1 5299585"/>
                <a:gd name="f25" fmla="*/ f21 1 842400"/>
                <a:gd name="f26" fmla="*/ 0 f22 1"/>
                <a:gd name="f27" fmla="*/ 140403 f21 1"/>
                <a:gd name="f28" fmla="*/ 140403 f22 1"/>
                <a:gd name="f29" fmla="*/ 0 f21 1"/>
                <a:gd name="f30" fmla="*/ 5159182 f22 1"/>
                <a:gd name="f31" fmla="*/ 5299585 f22 1"/>
                <a:gd name="f32" fmla="*/ 701997 f21 1"/>
                <a:gd name="f33" fmla="*/ 842400 f21 1"/>
                <a:gd name="f34" fmla="+- f23 0 f1"/>
                <a:gd name="f35" fmla="*/ f26 1 5299585"/>
                <a:gd name="f36" fmla="*/ f27 1 842400"/>
                <a:gd name="f37" fmla="*/ f28 1 5299585"/>
                <a:gd name="f38" fmla="*/ f29 1 842400"/>
                <a:gd name="f39" fmla="*/ f30 1 5299585"/>
                <a:gd name="f40" fmla="*/ f31 1 5299585"/>
                <a:gd name="f41" fmla="*/ f32 1 842400"/>
                <a:gd name="f42" fmla="*/ f33 1 8424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5299585" h="842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D34817"/>
            </a:solidFill>
            <a:ln cap="flat">
              <a:noFill/>
              <a:prstDash val="solid"/>
            </a:ln>
          </p:spPr>
          <p:txBody>
            <a:bodyPr vert="horz" wrap="square" lIns="178280" tIns="178280" rIns="178280" bIns="178280" anchor="ctr" anchorCtr="0" compatLnSpc="1">
              <a:noAutofit/>
            </a:bodyPr>
            <a:lstStyle/>
            <a:p>
              <a:pPr marL="0" marR="0" lvl="0" indent="0" algn="l" defTabSz="1600200" rtl="0" fontAlgn="auto" hangingPunct="1">
                <a:lnSpc>
                  <a:spcPct val="90000"/>
                </a:lnSpc>
                <a:spcBef>
                  <a:spcPts val="0"/>
                </a:spcBef>
                <a:spcAft>
                  <a:spcPts val="1500"/>
                </a:spcAft>
                <a:buNone/>
                <a:tabLst/>
                <a:defRPr sz="1800" b="0" i="0" u="none" strike="noStrike" kern="0" cap="all" spc="0" baseline="0">
                  <a:solidFill>
                    <a:srgbClr val="000000"/>
                  </a:solidFill>
                  <a:uFillTx/>
                </a:defRPr>
              </a:pPr>
              <a:r>
                <a:rPr lang="en-GB" sz="3600" b="0" i="0" u="none" strike="noStrike" kern="1200" cap="all" spc="0" baseline="0">
                  <a:solidFill>
                    <a:srgbClr val="000000"/>
                  </a:solidFill>
                  <a:uFillTx/>
                  <a:latin typeface="Rockwell"/>
                </a:rPr>
                <a:t>Conclusion</a:t>
              </a:r>
            </a:p>
          </p:txBody>
        </p:sp>
      </p:grpSp>
      <p:pic>
        <p:nvPicPr>
          <p:cNvPr id="14" name="Picture 3">
            <a:extLst>
              <a:ext uri="{FF2B5EF4-FFF2-40B4-BE49-F238E27FC236}">
                <a16:creationId xmlns:a16="http://schemas.microsoft.com/office/drawing/2014/main" id="{77EC2162-42EE-A46C-C946-EB533D149DB8}"/>
              </a:ext>
            </a:extLst>
          </p:cNvPr>
          <p:cNvPicPr>
            <a:picLocks noChangeAspect="1"/>
          </p:cNvPicPr>
          <p:nvPr/>
        </p:nvPicPr>
        <p:blipFill>
          <a:blip r:embed="rId5"/>
          <a:srcRect l="29571" t="4906" r="2769" b="3616"/>
          <a:stretch>
            <a:fillRect/>
          </a:stretch>
        </p:blipFill>
        <p:spPr>
          <a:xfrm>
            <a:off x="563837" y="1710814"/>
            <a:ext cx="5091242" cy="4212713"/>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7">
    <p:bg>
      <p:bgPr>
        <a:solidFill>
          <a:srgbClr val="FFFFFF"/>
        </a:solidFill>
        <a:effectLst/>
      </p:bgPr>
    </p:bg>
    <p:spTree>
      <p:nvGrpSpPr>
        <p:cNvPr id="1" name=""/>
        <p:cNvGrpSpPr/>
        <p:nvPr/>
      </p:nvGrpSpPr>
      <p:grpSpPr>
        <a:xfrm>
          <a:off x="0" y="0"/>
          <a:ext cx="0" cy="0"/>
          <a:chOff x="0" y="0"/>
          <a:chExt cx="0" cy="0"/>
        </a:xfrm>
      </p:grpSpPr>
      <p:sp>
        <p:nvSpPr>
          <p:cNvPr id="2" name="Rectangle 22">
            <a:extLst>
              <a:ext uri="{FF2B5EF4-FFF2-40B4-BE49-F238E27FC236}">
                <a16:creationId xmlns:a16="http://schemas.microsoft.com/office/drawing/2014/main" id="{684592E8-224A-34C1-47CD-DC2FB7D0E21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blipFill>
            <a:blip r:embed="rId3">
              <a:alphaModFix amt="60000"/>
            </a:blip>
            <a:tile sx="92000" sy="89000" algn="ctr"/>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Rockwell"/>
            </a:endParaRPr>
          </a:p>
        </p:txBody>
      </p:sp>
      <p:sp>
        <p:nvSpPr>
          <p:cNvPr id="3" name="Title 1">
            <a:extLst>
              <a:ext uri="{FF2B5EF4-FFF2-40B4-BE49-F238E27FC236}">
                <a16:creationId xmlns:a16="http://schemas.microsoft.com/office/drawing/2014/main" id="{511EF71C-5B77-6B4B-E85C-0D94A20C81DC}"/>
              </a:ext>
            </a:extLst>
          </p:cNvPr>
          <p:cNvSpPr txBox="1">
            <a:spLocks noGrp="1"/>
          </p:cNvSpPr>
          <p:nvPr>
            <p:ph type="title"/>
          </p:nvPr>
        </p:nvSpPr>
        <p:spPr>
          <a:xfrm>
            <a:off x="6400800" y="484632"/>
            <a:ext cx="5299588" cy="1609344"/>
          </a:xfrm>
        </p:spPr>
        <p:txBody>
          <a:bodyPr/>
          <a:lstStyle/>
          <a:p>
            <a:pPr lvl="0"/>
            <a:r>
              <a:rPr lang="en-GB" sz="4000">
                <a:latin typeface="Times New Roman" pitchFamily="18"/>
                <a:cs typeface="Times New Roman" pitchFamily="18"/>
              </a:rPr>
              <a:t>Introduction</a:t>
            </a:r>
            <a:br>
              <a:rPr lang="en-GB" sz="4000">
                <a:latin typeface="Times New Roman" pitchFamily="18"/>
                <a:cs typeface="Times New Roman" pitchFamily="18"/>
              </a:rPr>
            </a:br>
            <a:r>
              <a:rPr lang="en-GB" sz="4000">
                <a:latin typeface="Times New Roman" pitchFamily="18"/>
                <a:cs typeface="Times New Roman" pitchFamily="18"/>
              </a:rPr>
              <a:t>Flight Foods Ltd</a:t>
            </a:r>
            <a:endParaRPr lang="en-GB" sz="4000"/>
          </a:p>
        </p:txBody>
      </p:sp>
      <p:pic>
        <p:nvPicPr>
          <p:cNvPr id="4" name="Picture 8">
            <a:extLst>
              <a:ext uri="{FF2B5EF4-FFF2-40B4-BE49-F238E27FC236}">
                <a16:creationId xmlns:a16="http://schemas.microsoft.com/office/drawing/2014/main" id="{5C8E9202-DC82-BC1F-D763-1FE94EE9E8C6}"/>
              </a:ext>
            </a:extLst>
          </p:cNvPr>
          <p:cNvPicPr>
            <a:picLocks noChangeAspect="1"/>
          </p:cNvPicPr>
          <p:nvPr/>
        </p:nvPicPr>
        <p:blipFill>
          <a:blip r:embed="rId4"/>
          <a:srcRect l="39701" r="7224"/>
          <a:stretch>
            <a:fillRect/>
          </a:stretch>
        </p:blipFill>
        <p:spPr>
          <a:xfrm>
            <a:off x="0" y="9"/>
            <a:ext cx="6066504" cy="6857990"/>
          </a:xfrm>
          <a:prstGeom prst="rect">
            <a:avLst/>
          </a:prstGeom>
          <a:noFill/>
          <a:ln cap="flat">
            <a:noFill/>
          </a:ln>
        </p:spPr>
      </p:pic>
      <p:sp>
        <p:nvSpPr>
          <p:cNvPr id="5" name="Rectangle 1">
            <a:extLst>
              <a:ext uri="{FF2B5EF4-FFF2-40B4-BE49-F238E27FC236}">
                <a16:creationId xmlns:a16="http://schemas.microsoft.com/office/drawing/2014/main" id="{421471E1-B641-E1AA-9D92-8FC981BFF083}"/>
              </a:ext>
            </a:extLst>
          </p:cNvPr>
          <p:cNvSpPr txBox="1">
            <a:spLocks noGrp="1"/>
          </p:cNvSpPr>
          <p:nvPr>
            <p:ph idx="1"/>
          </p:nvPr>
        </p:nvSpPr>
        <p:spPr>
          <a:xfrm>
            <a:off x="6400800" y="2121408"/>
            <a:ext cx="5550408" cy="4415582"/>
          </a:xfrm>
        </p:spPr>
        <p:txBody>
          <a:bodyPr/>
          <a:lstStyle/>
          <a:p>
            <a:pPr marL="0" lvl="0" indent="0" hangingPunct="0">
              <a:spcBef>
                <a:spcPts val="0"/>
              </a:spcBef>
              <a:spcAft>
                <a:spcPts val="600"/>
              </a:spcAft>
              <a:buNone/>
            </a:pPr>
            <a:r>
              <a:rPr lang="en-US" sz="1200" b="1">
                <a:latin typeface="Times New Roman" pitchFamily="18"/>
                <a:cs typeface="Times New Roman" pitchFamily="18"/>
              </a:rPr>
              <a:t>Company Overview</a:t>
            </a:r>
            <a:r>
              <a:rPr lang="en-US" sz="1200">
                <a:latin typeface="Times New Roman" pitchFamily="18"/>
                <a:cs typeface="Times New Roman" pitchFamily="18"/>
              </a:rPr>
              <a:t>:</a:t>
            </a:r>
          </a:p>
          <a:p>
            <a:pPr marL="0" lvl="0" indent="0" hangingPunct="0">
              <a:spcBef>
                <a:spcPts val="0"/>
              </a:spcBef>
              <a:spcAft>
                <a:spcPts val="600"/>
              </a:spcAft>
              <a:buNone/>
            </a:pPr>
            <a:r>
              <a:rPr lang="en-US" sz="1200">
                <a:latin typeface="Times New Roman" pitchFamily="18"/>
                <a:cs typeface="Times New Roman" pitchFamily="18"/>
              </a:rPr>
              <a:t>Flight Foods Ltd. is a medium-sized company specializing in the manufacture and sale of ready meals for airlines. Despite efforts to increase market share, the company has faced declining business due to complaints from airlines about poor food quality, including issues like undercooking, improper packaging, and cross-contamination in vegetarian meals.</a:t>
            </a:r>
          </a:p>
          <a:p>
            <a:pPr marL="0" lvl="0" indent="0" hangingPunct="0">
              <a:spcBef>
                <a:spcPts val="0"/>
              </a:spcBef>
              <a:spcAft>
                <a:spcPts val="600"/>
              </a:spcAft>
              <a:buNone/>
            </a:pPr>
            <a:endParaRPr lang="en-US" sz="1200">
              <a:latin typeface="Times New Roman" pitchFamily="18"/>
              <a:cs typeface="Times New Roman" pitchFamily="18"/>
            </a:endParaRPr>
          </a:p>
          <a:p>
            <a:pPr marL="0" lvl="0" indent="0" hangingPunct="0">
              <a:spcBef>
                <a:spcPts val="0"/>
              </a:spcBef>
              <a:spcAft>
                <a:spcPts val="600"/>
              </a:spcAft>
              <a:buNone/>
            </a:pPr>
            <a:r>
              <a:rPr lang="en-US" sz="1200" b="1">
                <a:latin typeface="Times New Roman" pitchFamily="18"/>
                <a:cs typeface="Times New Roman" pitchFamily="18"/>
              </a:rPr>
              <a:t>Challenges</a:t>
            </a:r>
            <a:r>
              <a:rPr lang="en-US" sz="1200">
                <a:latin typeface="Times New Roman" pitchFamily="18"/>
                <a:cs typeface="Times New Roman" pitchFamily="18"/>
              </a:rPr>
              <a:t>:</a:t>
            </a:r>
          </a:p>
          <a:p>
            <a:pPr marL="0" lvl="0" indent="0" hangingPunct="0">
              <a:spcBef>
                <a:spcPts val="0"/>
              </a:spcBef>
              <a:spcAft>
                <a:spcPts val="600"/>
              </a:spcAft>
              <a:buNone/>
            </a:pPr>
            <a:r>
              <a:rPr lang="en-US" sz="1200">
                <a:latin typeface="Times New Roman" pitchFamily="18"/>
                <a:cs typeface="Times New Roman" pitchFamily="18"/>
              </a:rPr>
              <a:t>A consultancy investigation revealed that the factory is spacious but filled with outdated, noisy machinery and staffed by 40 employees aged 16 to 60, primarily immigrants from five different cultural backgrounds. This diverse workforce presents significant communication challenges.</a:t>
            </a:r>
          </a:p>
          <a:p>
            <a:pPr marL="0" lvl="0" indent="0" hangingPunct="0">
              <a:spcBef>
                <a:spcPts val="0"/>
              </a:spcBef>
              <a:spcAft>
                <a:spcPts val="600"/>
              </a:spcAft>
              <a:buNone/>
            </a:pPr>
            <a:endParaRPr lang="en-US" sz="1200">
              <a:latin typeface="Times New Roman" pitchFamily="18"/>
              <a:cs typeface="Times New Roman" pitchFamily="18"/>
            </a:endParaRPr>
          </a:p>
          <a:p>
            <a:pPr marL="0" lvl="0" indent="0" hangingPunct="0">
              <a:spcBef>
                <a:spcPts val="0"/>
              </a:spcBef>
              <a:spcAft>
                <a:spcPts val="600"/>
              </a:spcAft>
              <a:buNone/>
            </a:pPr>
            <a:r>
              <a:rPr lang="en-US" sz="1200" b="1">
                <a:latin typeface="Times New Roman" pitchFamily="18"/>
                <a:cs typeface="Times New Roman" pitchFamily="18"/>
              </a:rPr>
              <a:t>Manager’s Perspective</a:t>
            </a:r>
            <a:r>
              <a:rPr lang="en-US" sz="1200">
                <a:latin typeface="Times New Roman" pitchFamily="18"/>
                <a:cs typeface="Times New Roman" pitchFamily="18"/>
              </a:rPr>
              <a:t>:</a:t>
            </a:r>
          </a:p>
          <a:p>
            <a:pPr marL="0" lvl="0" indent="0" hangingPunct="0">
              <a:spcBef>
                <a:spcPts val="0"/>
              </a:spcBef>
              <a:spcAft>
                <a:spcPts val="600"/>
              </a:spcAft>
              <a:buNone/>
            </a:pPr>
            <a:r>
              <a:rPr lang="en-US" sz="1200">
                <a:latin typeface="Times New Roman" pitchFamily="18"/>
                <a:cs typeface="Times New Roman" pitchFamily="18"/>
              </a:rPr>
              <a:t>Gary, the floor manager, highlights the absence of formal food hygiene training for staff. He attempts to instruct them on the job but struggles due to language barriers—most employees use their native languages with limited English proficiency. Compounding the issue, younger employees frequently misunderstand instructions.</a:t>
            </a:r>
          </a:p>
          <a:p>
            <a:pPr marL="0" lvl="0" indent="0" hangingPunct="0">
              <a:spcBef>
                <a:spcPts val="0"/>
              </a:spcBef>
              <a:spcAft>
                <a:spcPts val="600"/>
              </a:spcAft>
              <a:buNone/>
            </a:pPr>
            <a:r>
              <a:rPr lang="en-US" sz="1200">
                <a:latin typeface="Times New Roman" pitchFamily="18"/>
                <a:cs typeface="Times New Roman" pitchFamily="18"/>
              </a:rPr>
              <a:t>Gary has resorted to posting signs around the workplace emphasizing essential hygiene practices. However, despite these efforts, a recent incident involving improperly stored chicken indicates the urgent need for better communication and training.</a:t>
            </a:r>
          </a:p>
          <a:p>
            <a:pPr marL="0" lvl="0" indent="0" hangingPunct="0">
              <a:spcBef>
                <a:spcPts val="0"/>
              </a:spcBef>
              <a:spcAft>
                <a:spcPts val="600"/>
              </a:spcAft>
              <a:buNone/>
            </a:pPr>
            <a:endParaRPr lang="en-US" sz="1000" b="1">
              <a:latin typeface="Times New Roman" pitchFamily="18"/>
              <a:cs typeface="Times New Roman" pitchFamily="18"/>
            </a:endParaRPr>
          </a:p>
        </p:txBody>
      </p:sp>
      <p:grpSp>
        <p:nvGrpSpPr>
          <p:cNvPr id="6" name="Group 24">
            <a:extLst>
              <a:ext uri="{FF2B5EF4-FFF2-40B4-BE49-F238E27FC236}">
                <a16:creationId xmlns:a16="http://schemas.microsoft.com/office/drawing/2014/main" id="{6BACAD9D-CD5D-53D5-3823-23D69138C5AD}"/>
              </a:ext>
              <a:ext uri="{C183D7F6-B498-43B3-948B-1728B52AA6E4}">
                <adec:decorative xmlns:adec="http://schemas.microsoft.com/office/drawing/2017/decorative" val="1"/>
              </a:ext>
            </a:extLst>
          </p:cNvPr>
          <p:cNvGrpSpPr/>
          <p:nvPr/>
        </p:nvGrpSpPr>
        <p:grpSpPr>
          <a:xfrm>
            <a:off x="11401726" y="6229679"/>
            <a:ext cx="457200" cy="457200"/>
            <a:chOff x="11401726" y="6229679"/>
            <a:chExt cx="457200" cy="457200"/>
          </a:xfrm>
        </p:grpSpPr>
        <p:sp>
          <p:nvSpPr>
            <p:cNvPr id="7" name="Oval 25">
              <a:extLst>
                <a:ext uri="{FF2B5EF4-FFF2-40B4-BE49-F238E27FC236}">
                  <a16:creationId xmlns:a16="http://schemas.microsoft.com/office/drawing/2014/main" id="{46A575C5-0044-D8D6-F0BD-D15ECFE41903}"/>
                </a:ext>
                <a:ext uri="{C183D7F6-B498-43B3-948B-1728B52AA6E4}">
                  <adec:decorative xmlns:adec="http://schemas.microsoft.com/office/drawing/2017/decorative" val="1"/>
                </a:ext>
              </a:extLst>
            </p:cNvPr>
            <p:cNvSpPr/>
            <p:nvPr/>
          </p:nvSpPr>
          <p:spPr>
            <a:xfrm>
              <a:off x="11401726" y="6229679"/>
              <a:ext cx="457200" cy="457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blipFill>
              <a:blip r:embed="rId5">
                <a:alphaModFix/>
              </a:blip>
              <a:tile sx="85486" sy="85825" algn="tl"/>
            </a:blipFill>
            <a:ln cap="flat">
              <a:noFill/>
              <a:prstDash val="solid"/>
            </a:ln>
          </p:spPr>
          <p:txBody>
            <a:bodyPr vert="horz" wrap="square" lIns="0" tIns="0" rIns="0" bIns="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0" cap="none" spc="0" baseline="0">
                <a:solidFill>
                  <a:srgbClr val="FFFFFF"/>
                </a:solidFill>
                <a:uFillTx/>
                <a:latin typeface="Rockwell Extra Bold" pitchFamily="18"/>
              </a:endParaRPr>
            </a:p>
          </p:txBody>
        </p:sp>
        <p:sp>
          <p:nvSpPr>
            <p:cNvPr id="8" name="Oval 26">
              <a:extLst>
                <a:ext uri="{FF2B5EF4-FFF2-40B4-BE49-F238E27FC236}">
                  <a16:creationId xmlns:a16="http://schemas.microsoft.com/office/drawing/2014/main" id="{FEC5CF1B-1E90-308A-0845-0B51F0CA996F}"/>
                </a:ext>
                <a:ext uri="{C183D7F6-B498-43B3-948B-1728B52AA6E4}">
                  <adec:decorative xmlns:adec="http://schemas.microsoft.com/office/drawing/2017/decorative" val="1"/>
                </a:ext>
              </a:extLst>
            </p:cNvPr>
            <p:cNvSpPr/>
            <p:nvPr/>
          </p:nvSpPr>
          <p:spPr>
            <a:xfrm>
              <a:off x="11430914" y="6258875"/>
              <a:ext cx="398815" cy="398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2701"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p:txBody>
        </p:sp>
      </p:grpSp>
      <p:sp>
        <p:nvSpPr>
          <p:cNvPr id="9" name="Slide Number Placeholder 2">
            <a:extLst>
              <a:ext uri="{FF2B5EF4-FFF2-40B4-BE49-F238E27FC236}">
                <a16:creationId xmlns:a16="http://schemas.microsoft.com/office/drawing/2014/main" id="{79B3AD5F-ED96-B09C-43F0-8A7BEB623E43}"/>
              </a:ext>
            </a:extLst>
          </p:cNvPr>
          <p:cNvSpPr txBox="1"/>
          <p:nvPr/>
        </p:nvSpPr>
        <p:spPr>
          <a:xfrm>
            <a:off x="11311128" y="6272783"/>
            <a:ext cx="640080" cy="365129"/>
          </a:xfrm>
          <a:prstGeom prst="rect">
            <a:avLst/>
          </a:prstGeom>
          <a:noFill/>
          <a:ln cap="flat">
            <a:noFill/>
          </a:ln>
        </p:spPr>
        <p:txBody>
          <a:bodyPr vert="horz" wrap="square" lIns="91440" tIns="45720" rIns="91440" bIns="45720" anchor="ctr" anchorCtr="1" compatLnSpc="1">
            <a:normAutofit/>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3607FFB0-EF26-4CFA-861D-B9DAF605F3EC}" type="slidenum">
              <a:t>3</a:t>
            </a:fld>
            <a:endParaRPr lang="en-GB" sz="1400" b="1" i="0" u="none" strike="noStrike" kern="1200" cap="none" spc="0" baseline="0">
              <a:solidFill>
                <a:srgbClr val="FFFFFF"/>
              </a:solidFill>
              <a:uFillTx/>
              <a:latin typeface="Rockwell Condense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74640-5336-CCE8-207D-57034148FBEC}"/>
              </a:ext>
            </a:extLst>
          </p:cNvPr>
          <p:cNvSpPr txBox="1">
            <a:spLocks noGrp="1"/>
          </p:cNvSpPr>
          <p:nvPr>
            <p:ph type="title"/>
          </p:nvPr>
        </p:nvSpPr>
        <p:spPr>
          <a:xfrm>
            <a:off x="0" y="0"/>
            <a:ext cx="10058400" cy="1609344"/>
          </a:xfrm>
        </p:spPr>
        <p:txBody>
          <a:bodyPr/>
          <a:lstStyle/>
          <a:p>
            <a:pPr lvl="0"/>
            <a:r>
              <a:rPr lang="en-GB"/>
              <a:t>Communication barriers</a:t>
            </a:r>
          </a:p>
        </p:txBody>
      </p:sp>
      <p:sp>
        <p:nvSpPr>
          <p:cNvPr id="3" name="Slide Number Placeholder 3">
            <a:extLst>
              <a:ext uri="{FF2B5EF4-FFF2-40B4-BE49-F238E27FC236}">
                <a16:creationId xmlns:a16="http://schemas.microsoft.com/office/drawing/2014/main" id="{4D47958B-0C65-005B-FE8E-A58C3898FCA2}"/>
              </a:ext>
            </a:extLst>
          </p:cNvPr>
          <p:cNvSpPr txBox="1"/>
          <p:nvPr/>
        </p:nvSpPr>
        <p:spPr>
          <a:xfrm>
            <a:off x="11311128" y="6272783"/>
            <a:ext cx="640080" cy="365129"/>
          </a:xfrm>
          <a:prstGeom prst="rect">
            <a:avLst/>
          </a:prstGeom>
          <a:noFill/>
          <a:ln cap="flat">
            <a:noFill/>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419F5A-F21C-4941-AB93-B7130506BDE2}" type="slidenum">
              <a:t>4</a:t>
            </a:fld>
            <a:endParaRPr lang="en-GB" sz="1400" b="1" i="0" u="none" strike="noStrike" kern="1200" cap="none" spc="0" baseline="0">
              <a:solidFill>
                <a:srgbClr val="FFFFFF"/>
              </a:solidFill>
              <a:uFillTx/>
              <a:latin typeface="Rockwell Condensed"/>
            </a:endParaRPr>
          </a:p>
        </p:txBody>
      </p:sp>
      <p:sp>
        <p:nvSpPr>
          <p:cNvPr id="4" name="TextBox 6">
            <a:extLst>
              <a:ext uri="{FF2B5EF4-FFF2-40B4-BE49-F238E27FC236}">
                <a16:creationId xmlns:a16="http://schemas.microsoft.com/office/drawing/2014/main" id="{26F73606-55DC-16F2-F136-3C7DDC81EDF1}"/>
              </a:ext>
            </a:extLst>
          </p:cNvPr>
          <p:cNvSpPr txBox="1"/>
          <p:nvPr/>
        </p:nvSpPr>
        <p:spPr>
          <a:xfrm>
            <a:off x="7888949" y="311426"/>
            <a:ext cx="4133280" cy="345479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050" b="0" i="0" u="none" strike="noStrike" kern="1200" cap="none" spc="0" baseline="0">
              <a:solidFill>
                <a:srgbClr val="000000"/>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50" b="0" i="0" u="none" strike="noStrike" kern="1200" cap="none" spc="0" baseline="0">
                <a:solidFill>
                  <a:srgbClr val="000000"/>
                </a:solidFill>
                <a:uFillTx/>
                <a:latin typeface="Times New Roman" pitchFamily="18"/>
                <a:cs typeface="Times New Roman" pitchFamily="18"/>
              </a:rPr>
              <a:t> </a:t>
            </a:r>
            <a:r>
              <a:rPr lang="en-US" sz="1600" b="0" i="0" u="none" strike="noStrike" kern="1200" cap="none" spc="0" baseline="0">
                <a:solidFill>
                  <a:srgbClr val="000000"/>
                </a:solidFill>
                <a:uFillTx/>
                <a:latin typeface="Times New Roman" pitchFamily="18"/>
                <a:cs typeface="Times New Roman" pitchFamily="18"/>
              </a:rPr>
              <a:t>1. Schramm’s Model of Communication (1954)</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Times New Roman" pitchFamily="18"/>
                <a:cs typeface="Times New Roman" pitchFamily="18"/>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Times New Roman" pitchFamily="18"/>
                <a:cs typeface="Times New Roman" pitchFamily="18"/>
              </a:rPr>
              <a:t>Encoding/Decoding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a:solidFill>
                <a:srgbClr val="000000"/>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Times New Roman" pitchFamily="18"/>
                <a:cs typeface="Times New Roman" pitchFamily="18"/>
              </a:rPr>
              <a:t>2. Berlo’s SMCR Model of Communication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a:solidFill>
                <a:srgbClr val="000000"/>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Times New Roman" pitchFamily="18"/>
                <a:cs typeface="Times New Roman" pitchFamily="18"/>
              </a:rPr>
              <a:t>Source Barriers: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Times New Roman" pitchFamily="18"/>
                <a:cs typeface="Times New Roman" pitchFamily="18"/>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Times New Roman" pitchFamily="18"/>
                <a:cs typeface="Times New Roman" pitchFamily="18"/>
              </a:rPr>
              <a:t>3. Shannon and Weaver’s Model</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Times New Roman" pitchFamily="18"/>
                <a:cs typeface="Times New Roman" pitchFamily="18"/>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Times New Roman" pitchFamily="18"/>
                <a:cs typeface="Times New Roman" pitchFamily="18"/>
              </a:rPr>
              <a:t>Receiver's Emotional State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a:solidFill>
                <a:srgbClr val="000000"/>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Times New Roman" pitchFamily="18"/>
                <a:cs typeface="Times New Roman" pitchFamily="18"/>
              </a:rPr>
              <a:t>-Feedback</a:t>
            </a:r>
            <a:endParaRPr lang="en-US" sz="1800" b="0" i="0" u="none" strike="noStrike" kern="1200" cap="none" spc="0" baseline="0">
              <a:solidFill>
                <a:srgbClr val="000000"/>
              </a:solidFill>
              <a:uFillTx/>
              <a:latin typeface="Rockwell"/>
            </a:endParaRPr>
          </a:p>
        </p:txBody>
      </p:sp>
      <p:sp>
        <p:nvSpPr>
          <p:cNvPr id="5" name="TextBox 8">
            <a:extLst>
              <a:ext uri="{FF2B5EF4-FFF2-40B4-BE49-F238E27FC236}">
                <a16:creationId xmlns:a16="http://schemas.microsoft.com/office/drawing/2014/main" id="{0B42A75F-BFB9-E43D-D26B-51AC9A22C088}"/>
              </a:ext>
            </a:extLst>
          </p:cNvPr>
          <p:cNvSpPr txBox="1"/>
          <p:nvPr/>
        </p:nvSpPr>
        <p:spPr>
          <a:xfrm>
            <a:off x="169767" y="1065888"/>
            <a:ext cx="7749110" cy="563231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In Schramm’s Model of Communication, one major issue is the way messages are encoded and decoded. Basically, how the sender puts together a message might be totally different from how the employees interprets it. This happens because people have different backgrounds and experiences, so they might understand symbols, language, or context in various ways, which can lead to misunderstandings.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Then we have Berlo’s SMCR Model, where one significant challenge lies in what we call "source barriers." If the sender doesn’t have good communication skills or lacks knowledge about the topic, it can seriously trigger how effectively the message is conveyed. This makes it tough for the receiver to grasp what’s being communicated.</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Moving on to Shannon and Weaver’s Model, we see the impact of the receiver's emotional state. If someone is stressed or has preconceived notions about a message, it can skew how they interpret it. Their feelings can heavily influence their understanding of what's being said.</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Also, feedback plays a crucial role. When there isn’t enough feedback, confusion can arise. The sender might not know whether their message was understood correctly, leaving room for misinterpretations and further miscommunications.</a:t>
            </a:r>
            <a:endParaRPr lang="en-GB" sz="1800" b="0" i="0" u="none" strike="noStrike" kern="1200" cap="none" spc="0" baseline="0">
              <a:solidFill>
                <a:srgbClr val="000000"/>
              </a:solidFill>
              <a:uFillTx/>
              <a:latin typeface="Times New Roman" pitchFamily="18"/>
              <a:cs typeface="Times New Roman" pitchFamily="1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F21CD-1E24-A912-3E55-3D9CA0D9CE86}"/>
              </a:ext>
            </a:extLst>
          </p:cNvPr>
          <p:cNvSpPr txBox="1">
            <a:spLocks noGrp="1"/>
          </p:cNvSpPr>
          <p:nvPr>
            <p:ph type="title"/>
          </p:nvPr>
        </p:nvSpPr>
        <p:spPr/>
        <p:txBody>
          <a:bodyPr/>
          <a:lstStyle/>
          <a:p>
            <a:pPr lvl="0"/>
            <a:r>
              <a:rPr lang="en-GB"/>
              <a:t>Solutions on Emotional BArriers</a:t>
            </a:r>
          </a:p>
        </p:txBody>
      </p:sp>
      <p:sp>
        <p:nvSpPr>
          <p:cNvPr id="3" name="Slide Number Placeholder 3">
            <a:extLst>
              <a:ext uri="{FF2B5EF4-FFF2-40B4-BE49-F238E27FC236}">
                <a16:creationId xmlns:a16="http://schemas.microsoft.com/office/drawing/2014/main" id="{6BE6B22F-DB12-E4E3-E95C-3D4CAB08C4B2}"/>
              </a:ext>
            </a:extLst>
          </p:cNvPr>
          <p:cNvSpPr txBox="1"/>
          <p:nvPr/>
        </p:nvSpPr>
        <p:spPr>
          <a:xfrm>
            <a:off x="11311128" y="6272783"/>
            <a:ext cx="640080" cy="365129"/>
          </a:xfrm>
          <a:prstGeom prst="rect">
            <a:avLst/>
          </a:prstGeom>
          <a:noFill/>
          <a:ln cap="flat">
            <a:noFill/>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7D5595A-9363-4539-B4F7-9D694BCF8BF0}" type="slidenum">
              <a:t>5</a:t>
            </a:fld>
            <a:endParaRPr lang="en-GB" sz="1400" b="1" i="0" u="none" strike="noStrike" kern="1200" cap="none" spc="0" baseline="0">
              <a:solidFill>
                <a:srgbClr val="FFFFFF"/>
              </a:solidFill>
              <a:uFillTx/>
              <a:latin typeface="Rockwell Condensed"/>
            </a:endParaRPr>
          </a:p>
        </p:txBody>
      </p:sp>
      <p:sp>
        <p:nvSpPr>
          <p:cNvPr id="4" name="TextBox 5">
            <a:extLst>
              <a:ext uri="{FF2B5EF4-FFF2-40B4-BE49-F238E27FC236}">
                <a16:creationId xmlns:a16="http://schemas.microsoft.com/office/drawing/2014/main" id="{EE61D035-5657-CEF6-8880-B493CC2CD982}"/>
              </a:ext>
            </a:extLst>
          </p:cNvPr>
          <p:cNvSpPr txBox="1"/>
          <p:nvPr/>
        </p:nvSpPr>
        <p:spPr>
          <a:xfrm>
            <a:off x="6306470" y="1775755"/>
            <a:ext cx="6094521"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Overcoming Garys issues with employees</a:t>
            </a:r>
          </a:p>
        </p:txBody>
      </p:sp>
      <p:sp>
        <p:nvSpPr>
          <p:cNvPr id="5" name="TextBox 7">
            <a:extLst>
              <a:ext uri="{FF2B5EF4-FFF2-40B4-BE49-F238E27FC236}">
                <a16:creationId xmlns:a16="http://schemas.microsoft.com/office/drawing/2014/main" id="{72A95532-1A1B-BAF8-900B-7D6CE6298044}"/>
              </a:ext>
            </a:extLst>
          </p:cNvPr>
          <p:cNvSpPr txBox="1"/>
          <p:nvPr/>
        </p:nvSpPr>
        <p:spPr>
          <a:xfrm>
            <a:off x="152028" y="2461720"/>
            <a:ext cx="6294272"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Gary's  emotions had an attitude impact on his communication with his employees in several ways:</a:t>
            </a:r>
          </a:p>
        </p:txBody>
      </p:sp>
      <p:sp>
        <p:nvSpPr>
          <p:cNvPr id="6" name="TextBox 9">
            <a:extLst>
              <a:ext uri="{FF2B5EF4-FFF2-40B4-BE49-F238E27FC236}">
                <a16:creationId xmlns:a16="http://schemas.microsoft.com/office/drawing/2014/main" id="{796294C5-DEC4-628E-E82E-442F83B437E0}"/>
              </a:ext>
            </a:extLst>
          </p:cNvPr>
          <p:cNvSpPr txBox="1"/>
          <p:nvPr/>
        </p:nvSpPr>
        <p:spPr>
          <a:xfrm>
            <a:off x="152028" y="3312194"/>
            <a:ext cx="6294272" cy="1477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Frustration and Irritability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 When Gary feels frustrated, he may express irritation towards his team, leading to a tense and unproductive atmosphere. This can discourage employees from asking questions or seeking clarification</a:t>
            </a:r>
            <a:r>
              <a:rPr lang="en-US" sz="1800" b="0" i="0" u="none" strike="noStrike" kern="1200" cap="none" spc="0" baseline="0">
                <a:solidFill>
                  <a:srgbClr val="000000"/>
                </a:solidFill>
                <a:uFillTx/>
                <a:latin typeface="Rockwell"/>
              </a:rPr>
              <a:t>.</a:t>
            </a:r>
          </a:p>
        </p:txBody>
      </p:sp>
      <p:sp>
        <p:nvSpPr>
          <p:cNvPr id="7" name="TextBox 11">
            <a:extLst>
              <a:ext uri="{FF2B5EF4-FFF2-40B4-BE49-F238E27FC236}">
                <a16:creationId xmlns:a16="http://schemas.microsoft.com/office/drawing/2014/main" id="{267AA081-5D92-64E1-CACF-DD9A38D09D30}"/>
              </a:ext>
            </a:extLst>
          </p:cNvPr>
          <p:cNvSpPr txBox="1"/>
          <p:nvPr/>
        </p:nvSpPr>
        <p:spPr>
          <a:xfrm>
            <a:off x="152028" y="4978021"/>
            <a:ext cx="6294272" cy="1477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Poor Clarity in Instructions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 His emotional state may cause him to rush through explanations, leading to unclear or incomplete instructions. As a result, employees may misinterpret important guidelines, such as food hygiene practices.</a:t>
            </a:r>
          </a:p>
        </p:txBody>
      </p:sp>
      <p:sp>
        <p:nvSpPr>
          <p:cNvPr id="8" name="TextBox 13">
            <a:extLst>
              <a:ext uri="{FF2B5EF4-FFF2-40B4-BE49-F238E27FC236}">
                <a16:creationId xmlns:a16="http://schemas.microsoft.com/office/drawing/2014/main" id="{17739B43-ADA7-101C-9679-EE63C2640404}"/>
              </a:ext>
            </a:extLst>
          </p:cNvPr>
          <p:cNvSpPr txBox="1"/>
          <p:nvPr/>
        </p:nvSpPr>
        <p:spPr>
          <a:xfrm>
            <a:off x="6306470" y="2149379"/>
            <a:ext cx="600796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Positive Growth- </a:t>
            </a:r>
          </a:p>
        </p:txBody>
      </p:sp>
      <p:sp>
        <p:nvSpPr>
          <p:cNvPr id="9" name="TextBox 18">
            <a:extLst>
              <a:ext uri="{FF2B5EF4-FFF2-40B4-BE49-F238E27FC236}">
                <a16:creationId xmlns:a16="http://schemas.microsoft.com/office/drawing/2014/main" id="{49A271AA-2D89-9883-C1CC-D58F7EF462CC}"/>
              </a:ext>
            </a:extLst>
          </p:cNvPr>
          <p:cNvSpPr txBox="1"/>
          <p:nvPr/>
        </p:nvSpPr>
        <p:spPr>
          <a:xfrm>
            <a:off x="6206599" y="2509259"/>
            <a:ext cx="6294272" cy="92333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Rockwell"/>
              </a:rPr>
              <a:t> </a:t>
            </a:r>
            <a:r>
              <a:rPr lang="en-US" sz="1800" b="0" i="0" u="none" strike="noStrike" kern="1200" cap="none" spc="0" baseline="0">
                <a:solidFill>
                  <a:srgbClr val="000000"/>
                </a:solidFill>
                <a:uFillTx/>
                <a:latin typeface="Times New Roman" pitchFamily="18"/>
                <a:cs typeface="Times New Roman" pitchFamily="18"/>
              </a:rPr>
              <a:t>Help Gary to acknowledge and reward employees for following hygiene practices and achieving targets. Celebrating small wins can boost morale and foster a positive work atmosphere.</a:t>
            </a:r>
            <a:endParaRPr lang="en-GB" sz="1800" b="0" i="0" u="none" strike="noStrike" kern="1200" cap="none" spc="0" baseline="0">
              <a:solidFill>
                <a:srgbClr val="000000"/>
              </a:solidFill>
              <a:uFillTx/>
              <a:latin typeface="Times New Roman" pitchFamily="18"/>
              <a:cs typeface="Times New Roman" pitchFamily="18"/>
            </a:endParaRPr>
          </a:p>
        </p:txBody>
      </p:sp>
      <p:sp>
        <p:nvSpPr>
          <p:cNvPr id="10" name="TextBox 20">
            <a:extLst>
              <a:ext uri="{FF2B5EF4-FFF2-40B4-BE49-F238E27FC236}">
                <a16:creationId xmlns:a16="http://schemas.microsoft.com/office/drawing/2014/main" id="{D3DFDD8F-D996-7AAE-5DEF-B60B9F27B886}"/>
              </a:ext>
            </a:extLst>
          </p:cNvPr>
          <p:cNvSpPr txBox="1"/>
          <p:nvPr/>
        </p:nvSpPr>
        <p:spPr>
          <a:xfrm>
            <a:off x="6446300" y="3532820"/>
            <a:ext cx="6201049" cy="313931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Language Differences: This occurs when individuals speak different languages or use specialized terminology, leading to misunderstandings.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Cultural Differences: Variations in cultural backgrounds affect communication styles and interpretations, potentially causing miscommunication.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Emotional Barriers: such as stress or anger can hinder clear expression and understanding, impacting effective communication.</a:t>
            </a:r>
            <a:endParaRPr lang="en-GB" sz="1800" b="0" i="0" u="none" strike="noStrike" kern="1200" cap="none" spc="0" baseline="0">
              <a:solidFill>
                <a:srgbClr val="000000"/>
              </a:solidFill>
              <a:uFillTx/>
              <a:latin typeface="Times New Roman" pitchFamily="18"/>
              <a:cs typeface="Times New Roman" pitchFamily="1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191C1-8F82-3361-151C-5B32A116216E}"/>
              </a:ext>
            </a:extLst>
          </p:cNvPr>
          <p:cNvSpPr txBox="1">
            <a:spLocks noGrp="1"/>
          </p:cNvSpPr>
          <p:nvPr>
            <p:ph type="title"/>
          </p:nvPr>
        </p:nvSpPr>
        <p:spPr/>
        <p:txBody>
          <a:bodyPr/>
          <a:lstStyle/>
          <a:p>
            <a:pPr lvl="0"/>
            <a:r>
              <a:rPr lang="en-GB"/>
              <a:t>Conclusion</a:t>
            </a:r>
          </a:p>
        </p:txBody>
      </p:sp>
      <p:sp>
        <p:nvSpPr>
          <p:cNvPr id="3" name="Slide Number Placeholder 3">
            <a:extLst>
              <a:ext uri="{FF2B5EF4-FFF2-40B4-BE49-F238E27FC236}">
                <a16:creationId xmlns:a16="http://schemas.microsoft.com/office/drawing/2014/main" id="{C52AF9FC-74D0-72DD-AC49-DFF3782C07BF}"/>
              </a:ext>
            </a:extLst>
          </p:cNvPr>
          <p:cNvSpPr txBox="1"/>
          <p:nvPr/>
        </p:nvSpPr>
        <p:spPr>
          <a:xfrm>
            <a:off x="11311128" y="6272783"/>
            <a:ext cx="640080" cy="365129"/>
          </a:xfrm>
          <a:prstGeom prst="rect">
            <a:avLst/>
          </a:prstGeom>
          <a:noFill/>
          <a:ln cap="flat">
            <a:noFill/>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9801055-44F3-414C-A4F8-0F5DFBDA40E5}" type="slidenum">
              <a:t>6</a:t>
            </a:fld>
            <a:endParaRPr lang="en-GB" sz="1400" b="1" i="0" u="none" strike="noStrike" kern="1200" cap="none" spc="0" baseline="0">
              <a:solidFill>
                <a:srgbClr val="FFFFFF"/>
              </a:solidFill>
              <a:uFillTx/>
              <a:latin typeface="Rockwell Condensed"/>
            </a:endParaRPr>
          </a:p>
        </p:txBody>
      </p:sp>
      <p:sp>
        <p:nvSpPr>
          <p:cNvPr id="4" name="TextBox 5">
            <a:extLst>
              <a:ext uri="{FF2B5EF4-FFF2-40B4-BE49-F238E27FC236}">
                <a16:creationId xmlns:a16="http://schemas.microsoft.com/office/drawing/2014/main" id="{45333F9A-3755-01A9-1F3B-715B0E656716}"/>
              </a:ext>
            </a:extLst>
          </p:cNvPr>
          <p:cNvSpPr txBox="1"/>
          <p:nvPr/>
        </p:nvSpPr>
        <p:spPr>
          <a:xfrm>
            <a:off x="451027" y="1734433"/>
            <a:ext cx="8263871" cy="1200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Flight Foods Ltd. is encountering serious issues with food quality and standards, which has resulted in a decrease in its market share. The use of old machinery, combined with a workforce that has varying levels of English proficiency, creates communication hurdles that negatively affect operational efficiency.</a:t>
            </a:r>
            <a:endParaRPr lang="en-GB" sz="1800" b="0" i="0" u="none" strike="noStrike" kern="1200" cap="none" spc="0" baseline="0">
              <a:solidFill>
                <a:srgbClr val="000000"/>
              </a:solidFill>
              <a:uFillTx/>
              <a:latin typeface="Times New Roman" pitchFamily="18"/>
              <a:cs typeface="Times New Roman" pitchFamily="18"/>
            </a:endParaRPr>
          </a:p>
        </p:txBody>
      </p:sp>
      <p:sp>
        <p:nvSpPr>
          <p:cNvPr id="5" name="TextBox 7">
            <a:extLst>
              <a:ext uri="{FF2B5EF4-FFF2-40B4-BE49-F238E27FC236}">
                <a16:creationId xmlns:a16="http://schemas.microsoft.com/office/drawing/2014/main" id="{F2EEE689-7311-6225-24D9-8E6E118B3206}"/>
              </a:ext>
            </a:extLst>
          </p:cNvPr>
          <p:cNvSpPr txBox="1"/>
          <p:nvPr/>
        </p:nvSpPr>
        <p:spPr>
          <a:xfrm>
            <a:off x="3215935" y="3563700"/>
            <a:ext cx="7912312" cy="1200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Despite Gary's attempts to provide on-the-job training, misunderstandings continue to arise. Implementing a customized training program focused on food safety and hygiene is essential for improving the company's reputation and ensuring that all employees are aligned in their understanding of best practices.</a:t>
            </a:r>
            <a:endParaRPr lang="en-GB" sz="1800" b="0" i="0" u="none" strike="noStrike" kern="1200" cap="none" spc="0" baseline="0">
              <a:solidFill>
                <a:srgbClr val="000000"/>
              </a:solidFill>
              <a:uFillTx/>
              <a:latin typeface="Times New Roman" pitchFamily="18"/>
              <a:cs typeface="Times New Roman" pitchFamily="18"/>
            </a:endParaRPr>
          </a:p>
        </p:txBody>
      </p:sp>
      <p:sp>
        <p:nvSpPr>
          <p:cNvPr id="6" name="TextBox 9">
            <a:extLst>
              <a:ext uri="{FF2B5EF4-FFF2-40B4-BE49-F238E27FC236}">
                <a16:creationId xmlns:a16="http://schemas.microsoft.com/office/drawing/2014/main" id="{45E6140D-45E2-1EE7-7AD8-57FB2933ADE6}"/>
              </a:ext>
            </a:extLst>
          </p:cNvPr>
          <p:cNvSpPr txBox="1"/>
          <p:nvPr/>
        </p:nvSpPr>
        <p:spPr>
          <a:xfrm>
            <a:off x="451027" y="5245272"/>
            <a:ext cx="7792370" cy="92333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imes New Roman" pitchFamily="18"/>
                <a:cs typeface="Times New Roman" pitchFamily="18"/>
              </a:rPr>
              <a:t>By tackling these challenges and enhancing communication strategies, Flight Foods Ltd. can boost its efficiency and provide airlines with high-quality meals. This will ultimately lead to positive outcomes for both the company and its clients.</a:t>
            </a:r>
            <a:endParaRPr lang="en-GB" sz="1800" b="0" i="0" u="none" strike="noStrike" kern="1200" cap="none" spc="0" baseline="0">
              <a:solidFill>
                <a:srgbClr val="000000"/>
              </a:solidFill>
              <a:uFillTx/>
              <a:latin typeface="Times New Roman" pitchFamily="18"/>
              <a:cs typeface="Times New Roman" pitchFamily="18"/>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42534-5825-C065-A2E1-4D2C4BDB8BF6}"/>
              </a:ext>
            </a:extLst>
          </p:cNvPr>
          <p:cNvSpPr txBox="1">
            <a:spLocks noGrp="1"/>
          </p:cNvSpPr>
          <p:nvPr>
            <p:ph type="title"/>
          </p:nvPr>
        </p:nvSpPr>
        <p:spPr/>
        <p:txBody>
          <a:bodyPr/>
          <a:lstStyle/>
          <a:p>
            <a:pPr lvl="0"/>
            <a:r>
              <a:rPr lang="en-GB"/>
              <a:t>Reference</a:t>
            </a:r>
          </a:p>
        </p:txBody>
      </p:sp>
      <p:sp>
        <p:nvSpPr>
          <p:cNvPr id="3" name="Content Placeholder 2">
            <a:extLst>
              <a:ext uri="{FF2B5EF4-FFF2-40B4-BE49-F238E27FC236}">
                <a16:creationId xmlns:a16="http://schemas.microsoft.com/office/drawing/2014/main" id="{AF8D4251-8EE3-9AC5-5A24-FC3C6956B42E}"/>
              </a:ext>
            </a:extLst>
          </p:cNvPr>
          <p:cNvSpPr txBox="1">
            <a:spLocks noGrp="1"/>
          </p:cNvSpPr>
          <p:nvPr>
            <p:ph idx="1"/>
          </p:nvPr>
        </p:nvSpPr>
        <p:spPr/>
        <p:txBody>
          <a:bodyPr/>
          <a:lstStyle/>
          <a:p>
            <a:pPr lvl="0"/>
            <a:r>
              <a:rPr lang="en-GB">
                <a:hlinkClick r:id="rId2">
                  <a:extLst>
                    <a:ext uri="{A12FA001-AC4F-418D-AE19-62706E023703}">
                      <ahyp:hlinkClr xmlns:ahyp="http://schemas.microsoft.com/office/drawing/2018/hyperlinkcolor" val="tx"/>
                    </a:ext>
                  </a:extLst>
                </a:hlinkClick>
              </a:rPr>
              <a:t>https://www.airindia.com/in/en/experience/in-air/whats-on-my-ai/dining/check-your-menu.html</a:t>
            </a:r>
            <a:endParaRPr lang="en-GB"/>
          </a:p>
          <a:p>
            <a:pPr lvl="0"/>
            <a:endParaRPr lang="en-GB"/>
          </a:p>
          <a:p>
            <a:pPr lvl="0"/>
            <a:r>
              <a:rPr lang="en-GB">
                <a:hlinkClick r:id="rId3">
                  <a:extLst>
                    <a:ext uri="{A12FA001-AC4F-418D-AE19-62706E023703}">
                      <ahyp:hlinkClr xmlns:ahyp="http://schemas.microsoft.com/office/drawing/2018/hyperlinkcolor" val="tx"/>
                    </a:ext>
                  </a:extLst>
                </a:hlinkClick>
              </a:rPr>
              <a:t>https://www.openpr.com/news/3151418/in-flight-catering-service-market-2023-2031-flying-food-group</a:t>
            </a:r>
            <a:endParaRPr lang="en-GB"/>
          </a:p>
        </p:txBody>
      </p:sp>
      <p:sp>
        <p:nvSpPr>
          <p:cNvPr id="4" name="Slide Number Placeholder 3">
            <a:extLst>
              <a:ext uri="{FF2B5EF4-FFF2-40B4-BE49-F238E27FC236}">
                <a16:creationId xmlns:a16="http://schemas.microsoft.com/office/drawing/2014/main" id="{28B8FC5F-01DB-C845-392F-A08C8564A615}"/>
              </a:ext>
            </a:extLst>
          </p:cNvPr>
          <p:cNvSpPr txBox="1"/>
          <p:nvPr/>
        </p:nvSpPr>
        <p:spPr>
          <a:xfrm>
            <a:off x="11311128" y="6272783"/>
            <a:ext cx="640080" cy="365129"/>
          </a:xfrm>
          <a:prstGeom prst="rect">
            <a:avLst/>
          </a:prstGeom>
          <a:noFill/>
          <a:ln cap="flat">
            <a:noFill/>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2839C9D-7618-4520-8913-50C8AFD265DF}" type="slidenum">
              <a:t>7</a:t>
            </a:fld>
            <a:endParaRPr lang="en-GB" sz="1400" b="1" i="0" u="none" strike="noStrike" kern="1200" cap="none" spc="0" baseline="0">
              <a:solidFill>
                <a:srgbClr val="FFFFFF"/>
              </a:solidFill>
              <a:uFillTx/>
              <a:latin typeface="Rockwell Condense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8">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CFF563E-3F12-DCE5-194A-1C026AC259EC}"/>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pic>
        <p:nvPicPr>
          <p:cNvPr id="3" name="Picture 4" descr="Avocados and peppers on a cutting board">
            <a:extLst>
              <a:ext uri="{FF2B5EF4-FFF2-40B4-BE49-F238E27FC236}">
                <a16:creationId xmlns:a16="http://schemas.microsoft.com/office/drawing/2014/main" id="{066D9ECA-822E-223A-DCE6-90146558FAE7}"/>
              </a:ext>
            </a:extLst>
          </p:cNvPr>
          <p:cNvPicPr>
            <a:picLocks noChangeAspect="1"/>
          </p:cNvPicPr>
          <p:nvPr/>
        </p:nvPicPr>
        <p:blipFill>
          <a:blip r:embed="rId3"/>
          <a:srcRect/>
          <a:stretch>
            <a:fillRect/>
          </a:stretch>
        </p:blipFill>
        <p:spPr>
          <a:xfrm>
            <a:off x="18" y="9"/>
            <a:ext cx="12191978" cy="6857990"/>
          </a:xfrm>
          <a:prstGeom prst="rect">
            <a:avLst/>
          </a:prstGeom>
          <a:noFill/>
          <a:ln cap="flat">
            <a:noFill/>
          </a:ln>
        </p:spPr>
      </p:pic>
      <p:sp>
        <p:nvSpPr>
          <p:cNvPr id="4" name="Rectangle 11">
            <a:extLst>
              <a:ext uri="{FF2B5EF4-FFF2-40B4-BE49-F238E27FC236}">
                <a16:creationId xmlns:a16="http://schemas.microsoft.com/office/drawing/2014/main" id="{6D24ED69-F4F8-B909-6A57-031CB9D342EF}"/>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sp>
        <p:nvSpPr>
          <p:cNvPr id="5" name="Rectangle 13">
            <a:extLst>
              <a:ext uri="{FF2B5EF4-FFF2-40B4-BE49-F238E27FC236}">
                <a16:creationId xmlns:a16="http://schemas.microsoft.com/office/drawing/2014/main" id="{940F1F48-CA2B-4B67-3118-416EB4CAF917}"/>
              </a:ext>
              <a:ext uri="{C183D7F6-B498-43B3-948B-1728B52AA6E4}">
                <adec:decorative xmlns:adec="http://schemas.microsoft.com/office/drawing/2017/decorative" val="1"/>
              </a:ext>
            </a:extLst>
          </p:cNvPr>
          <p:cNvSpPr>
            <a:spLocks noMove="1" noResize="1"/>
          </p:cNvSpPr>
          <p:nvPr/>
        </p:nvSpPr>
        <p:spPr>
          <a:xfrm>
            <a:off x="1527" y="0"/>
            <a:ext cx="12188952" cy="6858000"/>
          </a:xfrm>
          <a:prstGeom prst="rect">
            <a:avLst/>
          </a:prstGeom>
          <a:blipFill>
            <a:blip r:embed="rId4">
              <a:alphaModFix amt="30000"/>
            </a:blip>
            <a:tile sx="92526" sy="89890" algn="ctr"/>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sp>
        <p:nvSpPr>
          <p:cNvPr id="6" name="Title 1">
            <a:extLst>
              <a:ext uri="{FF2B5EF4-FFF2-40B4-BE49-F238E27FC236}">
                <a16:creationId xmlns:a16="http://schemas.microsoft.com/office/drawing/2014/main" id="{40A68F81-85E7-E0B0-A959-5BEBB4684029}"/>
              </a:ext>
            </a:extLst>
          </p:cNvPr>
          <p:cNvSpPr txBox="1">
            <a:spLocks noGrp="1"/>
          </p:cNvSpPr>
          <p:nvPr>
            <p:ph type="ctrTitle"/>
          </p:nvPr>
        </p:nvSpPr>
        <p:spPr/>
        <p:txBody>
          <a:bodyPr anchor="b">
            <a:normAutofit/>
          </a:bodyPr>
          <a:lstStyle/>
          <a:p>
            <a:pPr lvl="0"/>
            <a:r>
              <a:rPr lang="en-GB">
                <a:solidFill>
                  <a:srgbClr val="FFFFFF"/>
                </a:solidFill>
              </a:rPr>
              <a:t>Thank you</a:t>
            </a:r>
          </a:p>
        </p:txBody>
      </p:sp>
      <p:sp>
        <p:nvSpPr>
          <p:cNvPr id="7" name="Subtitle 2">
            <a:extLst>
              <a:ext uri="{FF2B5EF4-FFF2-40B4-BE49-F238E27FC236}">
                <a16:creationId xmlns:a16="http://schemas.microsoft.com/office/drawing/2014/main" id="{968D2167-0B8E-2D95-D8CF-0503F76D4A14}"/>
              </a:ext>
            </a:extLst>
          </p:cNvPr>
          <p:cNvSpPr txBox="1">
            <a:spLocks noGrp="1"/>
          </p:cNvSpPr>
          <p:nvPr>
            <p:ph type="subTitle" idx="1"/>
          </p:nvPr>
        </p:nvSpPr>
        <p:spPr/>
        <p:txBody>
          <a:bodyPr/>
          <a:lstStyle/>
          <a:p>
            <a:endParaRPr lang="en-GB"/>
          </a:p>
        </p:txBody>
      </p:sp>
    </p:spTree>
  </p:cSld>
  <p:clrMapOvr>
    <a:masterClrMapping/>
  </p:clrMapOvr>
</p:sld>
</file>

<file path=ppt/theme/theme1.xml><?xml version="1.0" encoding="utf-8"?>
<a:theme xmlns:a="http://schemas.openxmlformats.org/drawingml/2006/main" name="Wood Typ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Produce%20design</Template>
  <TotalTime>4719</TotalTime>
  <Words>870</Words>
  <Application>Microsoft Office PowerPoint</Application>
  <PresentationFormat>Widescreen</PresentationFormat>
  <Paragraphs>71</Paragraphs>
  <Slides>8</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Calibri</vt:lpstr>
      <vt:lpstr>Rockwell</vt:lpstr>
      <vt:lpstr>Rockwell Condensed</vt:lpstr>
      <vt:lpstr>Rockwell Extra Bold</vt:lpstr>
      <vt:lpstr>Times New Roman</vt:lpstr>
      <vt:lpstr>Wingdings</vt:lpstr>
      <vt:lpstr>Wood Type</vt:lpstr>
      <vt:lpstr>MODULE NAME               Effective Team Working and Communication  MODULE CODE:                  MCLM4003  STUDENT NAME:               MARIO-DANIEL GRAMON  STUDENT ID :2416241   LECTURER:  Dr liZETA DEMETRIOU</vt:lpstr>
      <vt:lpstr>Overview</vt:lpstr>
      <vt:lpstr>Introduction Flight Foods Ltd</vt:lpstr>
      <vt:lpstr>Communication barriers</vt:lpstr>
      <vt:lpstr>Solutions on Emotional BArriers</vt:lpstr>
      <vt:lpstr>Conclusion</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Mario Daniel Gramon (2416241)</dc:creator>
  <cp:lastModifiedBy>Mario Daniel Gramon (2416241)</cp:lastModifiedBy>
  <cp:revision>6</cp:revision>
  <dcterms:created xsi:type="dcterms:W3CDTF">2025-12-13T12:19:58Z</dcterms:created>
  <dcterms:modified xsi:type="dcterms:W3CDTF">2025-12-17T00:33:14Z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