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8"/>
  </p:notesMasterIdLst>
  <p:sldIdLst>
    <p:sldId id="256" r:id="rId2"/>
    <p:sldId id="257" r:id="rId3"/>
    <p:sldId id="260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72" r:id="rId12"/>
    <p:sldId id="274" r:id="rId13"/>
    <p:sldId id="275" r:id="rId14"/>
    <p:sldId id="276" r:id="rId15"/>
    <p:sldId id="278" r:id="rId16"/>
    <p:sldId id="279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2" autoAdjust="0"/>
    <p:restoredTop sz="94660"/>
  </p:normalViewPr>
  <p:slideViewPr>
    <p:cSldViewPr snapToGrid="0">
      <p:cViewPr varScale="1">
        <p:scale>
          <a:sx n="75" d="100"/>
          <a:sy n="75" d="100"/>
        </p:scale>
        <p:origin x="288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riana Maria Martin (2434646)" userId="ae2a5988-19ce-4a30-b8c3-951cdbca31da" providerId="ADAL" clId="{02F7CB8D-D7A4-464F-9093-B5FD9527A59B}"/>
    <pc:docChg chg="modSld">
      <pc:chgData name="Adriana Maria Martin (2434646)" userId="ae2a5988-19ce-4a30-b8c3-951cdbca31da" providerId="ADAL" clId="{02F7CB8D-D7A4-464F-9093-B5FD9527A59B}" dt="2026-06-09T09:51:27.763" v="24" actId="5793"/>
      <pc:docMkLst>
        <pc:docMk/>
      </pc:docMkLst>
      <pc:sldChg chg="modSp mod">
        <pc:chgData name="Adriana Maria Martin (2434646)" userId="ae2a5988-19ce-4a30-b8c3-951cdbca31da" providerId="ADAL" clId="{02F7CB8D-D7A4-464F-9093-B5FD9527A59B}" dt="2026-06-09T09:50:21.714" v="19" actId="5793"/>
        <pc:sldMkLst>
          <pc:docMk/>
          <pc:sldMk cId="2252799447" sldId="260"/>
        </pc:sldMkLst>
        <pc:spChg chg="mod">
          <ac:chgData name="Adriana Maria Martin (2434646)" userId="ae2a5988-19ce-4a30-b8c3-951cdbca31da" providerId="ADAL" clId="{02F7CB8D-D7A4-464F-9093-B5FD9527A59B}" dt="2026-06-09T09:50:21.714" v="19" actId="5793"/>
          <ac:spMkLst>
            <pc:docMk/>
            <pc:sldMk cId="2252799447" sldId="260"/>
            <ac:spMk id="6" creationId="{3DC21424-A0B4-5102-5D62-41CA641B14D3}"/>
          </ac:spMkLst>
        </pc:spChg>
        <pc:picChg chg="mod">
          <ac:chgData name="Adriana Maria Martin (2434646)" userId="ae2a5988-19ce-4a30-b8c3-951cdbca31da" providerId="ADAL" clId="{02F7CB8D-D7A4-464F-9093-B5FD9527A59B}" dt="2026-06-06T13:38:29.124" v="6" actId="14100"/>
          <ac:picMkLst>
            <pc:docMk/>
            <pc:sldMk cId="2252799447" sldId="260"/>
            <ac:picMk id="8" creationId="{F495BC72-371B-E2A7-544F-E44C73DD125D}"/>
          </ac:picMkLst>
        </pc:picChg>
      </pc:sldChg>
      <pc:sldChg chg="modSp mod">
        <pc:chgData name="Adriana Maria Martin (2434646)" userId="ae2a5988-19ce-4a30-b8c3-951cdbca31da" providerId="ADAL" clId="{02F7CB8D-D7A4-464F-9093-B5FD9527A59B}" dt="2026-06-09T09:51:27.763" v="24" actId="5793"/>
        <pc:sldMkLst>
          <pc:docMk/>
          <pc:sldMk cId="3059601601" sldId="264"/>
        </pc:sldMkLst>
        <pc:spChg chg="mod">
          <ac:chgData name="Adriana Maria Martin (2434646)" userId="ae2a5988-19ce-4a30-b8c3-951cdbca31da" providerId="ADAL" clId="{02F7CB8D-D7A4-464F-9093-B5FD9527A59B}" dt="2026-06-09T09:51:27.763" v="24" actId="5793"/>
          <ac:spMkLst>
            <pc:docMk/>
            <pc:sldMk cId="3059601601" sldId="264"/>
            <ac:spMk id="3" creationId="{9904AD2D-54DC-4CDD-C4BB-666ECB966265}"/>
          </ac:spMkLst>
        </pc:spChg>
      </pc:sldChg>
      <pc:sldChg chg="modSp mod">
        <pc:chgData name="Adriana Maria Martin (2434646)" userId="ae2a5988-19ce-4a30-b8c3-951cdbca31da" providerId="ADAL" clId="{02F7CB8D-D7A4-464F-9093-B5FD9527A59B}" dt="2026-06-09T09:51:13.283" v="23" actId="5793"/>
        <pc:sldMkLst>
          <pc:docMk/>
          <pc:sldMk cId="3909958595" sldId="265"/>
        </pc:sldMkLst>
        <pc:spChg chg="mod">
          <ac:chgData name="Adriana Maria Martin (2434646)" userId="ae2a5988-19ce-4a30-b8c3-951cdbca31da" providerId="ADAL" clId="{02F7CB8D-D7A4-464F-9093-B5FD9527A59B}" dt="2026-06-09T09:51:13.283" v="23" actId="5793"/>
          <ac:spMkLst>
            <pc:docMk/>
            <pc:sldMk cId="3909958595" sldId="265"/>
            <ac:spMk id="6" creationId="{15A8DCBD-01E7-2822-B7B4-B74081B7DA81}"/>
          </ac:spMkLst>
        </pc:spChg>
      </pc:sldChg>
      <pc:sldChg chg="modSp mod">
        <pc:chgData name="Adriana Maria Martin (2434646)" userId="ae2a5988-19ce-4a30-b8c3-951cdbca31da" providerId="ADAL" clId="{02F7CB8D-D7A4-464F-9093-B5FD9527A59B}" dt="2026-06-09T09:49:43.809" v="12" actId="5793"/>
        <pc:sldMkLst>
          <pc:docMk/>
          <pc:sldMk cId="2425066897" sldId="276"/>
        </pc:sldMkLst>
        <pc:spChg chg="mod">
          <ac:chgData name="Adriana Maria Martin (2434646)" userId="ae2a5988-19ce-4a30-b8c3-951cdbca31da" providerId="ADAL" clId="{02F7CB8D-D7A4-464F-9093-B5FD9527A59B}" dt="2026-06-09T09:49:43.809" v="12" actId="5793"/>
          <ac:spMkLst>
            <pc:docMk/>
            <pc:sldMk cId="2425066897" sldId="276"/>
            <ac:spMk id="4" creationId="{C8B23752-85F7-FC82-4EE6-BA8ADDA21A3B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20.svg"/><Relationship Id="rId1" Type="http://schemas.openxmlformats.org/officeDocument/2006/relationships/image" Target="../media/image19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1E878A-EC97-4EE9-8EE5-03FFCF64445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13860EC-AA57-47E1-B100-34D9677157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Marks &amp; Spencer (M&amp;S)</a:t>
          </a:r>
          <a:endParaRPr lang="en-US"/>
        </a:p>
      </dgm:t>
    </dgm:pt>
    <dgm:pt modelId="{FD8FB939-D681-42F5-8FC5-8A59AA2ABDEF}" type="parTrans" cxnId="{9643577A-D8DD-4265-BF68-FBC2C23ED4EF}">
      <dgm:prSet/>
      <dgm:spPr/>
      <dgm:t>
        <a:bodyPr/>
        <a:lstStyle/>
        <a:p>
          <a:endParaRPr lang="en-US"/>
        </a:p>
      </dgm:t>
    </dgm:pt>
    <dgm:pt modelId="{9696820F-D6DB-4B4F-A3DC-FE56CB24701A}" type="sibTrans" cxnId="{9643577A-D8DD-4265-BF68-FBC2C23ED4EF}">
      <dgm:prSet/>
      <dgm:spPr/>
      <dgm:t>
        <a:bodyPr/>
        <a:lstStyle/>
        <a:p>
          <a:endParaRPr lang="en-US"/>
        </a:p>
      </dgm:t>
    </dgm:pt>
    <dgm:pt modelId="{E0957DE7-ACFF-4088-8FC3-B85647FF76E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Major UK retailer operating food, clothing and home divisions. </a:t>
          </a:r>
          <a:endParaRPr lang="en-US"/>
        </a:p>
      </dgm:t>
    </dgm:pt>
    <dgm:pt modelId="{B90CE019-D935-4CDD-A9E6-A97E1ACEC00E}" type="parTrans" cxnId="{6FB2228C-C891-4BB0-BB95-9B68BCB79BFD}">
      <dgm:prSet/>
      <dgm:spPr/>
      <dgm:t>
        <a:bodyPr/>
        <a:lstStyle/>
        <a:p>
          <a:endParaRPr lang="en-US"/>
        </a:p>
      </dgm:t>
    </dgm:pt>
    <dgm:pt modelId="{471716E9-146F-444A-ADE5-27CFED804663}" type="sibTrans" cxnId="{6FB2228C-C891-4BB0-BB95-9B68BCB79BFD}">
      <dgm:prSet/>
      <dgm:spPr/>
      <dgm:t>
        <a:bodyPr/>
        <a:lstStyle/>
        <a:p>
          <a:endParaRPr lang="en-US"/>
        </a:p>
      </dgm:t>
    </dgm:pt>
    <dgm:pt modelId="{39C9AD8D-0028-46AE-BA80-DD1A21F2E1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Currently undergoing digital transformation and business modernisation. </a:t>
          </a:r>
          <a:endParaRPr lang="en-US"/>
        </a:p>
      </dgm:t>
    </dgm:pt>
    <dgm:pt modelId="{B338735F-96AF-43D6-AB92-67CF1CFD52CC}" type="parTrans" cxnId="{F367D84A-113B-42DA-913C-A97CB1B3B6FD}">
      <dgm:prSet/>
      <dgm:spPr/>
      <dgm:t>
        <a:bodyPr/>
        <a:lstStyle/>
        <a:p>
          <a:endParaRPr lang="en-US"/>
        </a:p>
      </dgm:t>
    </dgm:pt>
    <dgm:pt modelId="{F5624973-0CAE-4ECA-B222-5BDB37075122}" type="sibTrans" cxnId="{F367D84A-113B-42DA-913C-A97CB1B3B6FD}">
      <dgm:prSet/>
      <dgm:spPr/>
      <dgm:t>
        <a:bodyPr/>
        <a:lstStyle/>
        <a:p>
          <a:endParaRPr lang="en-US"/>
        </a:p>
      </dgm:t>
    </dgm:pt>
    <dgm:pt modelId="{42BCCE4B-E6CF-4FDD-9DA7-68CBF03C8D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Expanding e-commerce capabilities. </a:t>
          </a:r>
          <a:endParaRPr lang="en-US"/>
        </a:p>
      </dgm:t>
    </dgm:pt>
    <dgm:pt modelId="{481A35FE-D627-443C-AAE1-839D65C9E895}" type="parTrans" cxnId="{30AB2267-874D-4F91-9136-1A1EBE768927}">
      <dgm:prSet/>
      <dgm:spPr/>
      <dgm:t>
        <a:bodyPr/>
        <a:lstStyle/>
        <a:p>
          <a:endParaRPr lang="en-US"/>
        </a:p>
      </dgm:t>
    </dgm:pt>
    <dgm:pt modelId="{2EEC85AA-4B21-453D-819A-4DFD7ACE85CF}" type="sibTrans" cxnId="{30AB2267-874D-4F91-9136-1A1EBE768927}">
      <dgm:prSet/>
      <dgm:spPr/>
      <dgm:t>
        <a:bodyPr/>
        <a:lstStyle/>
        <a:p>
          <a:endParaRPr lang="en-US"/>
        </a:p>
      </dgm:t>
    </dgm:pt>
    <dgm:pt modelId="{7A12BE0D-FA56-4A21-A1F8-404CA5E2761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Improving supply chain efficiency. </a:t>
          </a:r>
          <a:endParaRPr lang="en-US"/>
        </a:p>
      </dgm:t>
    </dgm:pt>
    <dgm:pt modelId="{08735AFF-4162-4862-97A2-18D308D8ACFD}" type="parTrans" cxnId="{EB5B8CB7-8D6C-4906-9029-A4DF567F90DE}">
      <dgm:prSet/>
      <dgm:spPr/>
      <dgm:t>
        <a:bodyPr/>
        <a:lstStyle/>
        <a:p>
          <a:endParaRPr lang="en-US"/>
        </a:p>
      </dgm:t>
    </dgm:pt>
    <dgm:pt modelId="{B56A583B-B320-4D69-B74D-6B1195C30F45}" type="sibTrans" cxnId="{EB5B8CB7-8D6C-4906-9029-A4DF567F90DE}">
      <dgm:prSet/>
      <dgm:spPr/>
      <dgm:t>
        <a:bodyPr/>
        <a:lstStyle/>
        <a:p>
          <a:endParaRPr lang="en-US"/>
        </a:p>
      </dgm:t>
    </dgm:pt>
    <dgm:pt modelId="{95DEF1F5-8877-4921-9194-ED2C7C2A08F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Restructuring operations and workforce capabilities.</a:t>
          </a:r>
          <a:endParaRPr lang="en-US"/>
        </a:p>
      </dgm:t>
    </dgm:pt>
    <dgm:pt modelId="{6DDB498C-DCB6-446D-838F-0CDC487453A8}" type="parTrans" cxnId="{C102E6A2-5DD1-4C15-87E1-34D80008F700}">
      <dgm:prSet/>
      <dgm:spPr/>
      <dgm:t>
        <a:bodyPr/>
        <a:lstStyle/>
        <a:p>
          <a:endParaRPr lang="en-US"/>
        </a:p>
      </dgm:t>
    </dgm:pt>
    <dgm:pt modelId="{23EC6C6B-C20B-4E39-A6CB-DF5A479E2218}" type="sibTrans" cxnId="{C102E6A2-5DD1-4C15-87E1-34D80008F700}">
      <dgm:prSet/>
      <dgm:spPr/>
      <dgm:t>
        <a:bodyPr/>
        <a:lstStyle/>
        <a:p>
          <a:endParaRPr lang="en-US"/>
        </a:p>
      </dgm:t>
    </dgm:pt>
    <dgm:pt modelId="{F144AA6A-270A-4E64-A4B5-5055854EDFC1}" type="pres">
      <dgm:prSet presAssocID="{E21E878A-EC97-4EE9-8EE5-03FFCF644459}" presName="root" presStyleCnt="0">
        <dgm:presLayoutVars>
          <dgm:dir/>
          <dgm:resizeHandles val="exact"/>
        </dgm:presLayoutVars>
      </dgm:prSet>
      <dgm:spPr/>
    </dgm:pt>
    <dgm:pt modelId="{EF3260F3-E54A-4127-94FE-EE57495EDCF9}" type="pres">
      <dgm:prSet presAssocID="{413860EC-AA57-47E1-B100-34D9677157F3}" presName="compNode" presStyleCnt="0"/>
      <dgm:spPr/>
    </dgm:pt>
    <dgm:pt modelId="{05D3BAB6-8F6A-4A72-A2B7-4F0E9BA211E1}" type="pres">
      <dgm:prSet presAssocID="{413860EC-AA57-47E1-B100-34D9677157F3}" presName="bgRect" presStyleLbl="bgShp" presStyleIdx="0" presStyleCnt="6" custLinFactNeighborX="6509" custLinFactNeighborY="15818"/>
      <dgm:spPr/>
    </dgm:pt>
    <dgm:pt modelId="{649136CF-BAAF-41F8-89C0-0DE6C1674192}" type="pres">
      <dgm:prSet presAssocID="{413860EC-AA57-47E1-B100-34D9677157F3}" presName="iconRect" presStyleLbl="node1" presStyleIdx="0" presStyleCnt="6" custLinFactX="271327" custLinFactY="300123" custLinFactNeighborX="300000" custLinFactNeighborY="400000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redit card"/>
        </a:ext>
      </dgm:extLst>
    </dgm:pt>
    <dgm:pt modelId="{4184A220-85B9-4F1D-A20C-E3AC0F33F373}" type="pres">
      <dgm:prSet presAssocID="{413860EC-AA57-47E1-B100-34D9677157F3}" presName="spaceRect" presStyleCnt="0"/>
      <dgm:spPr/>
    </dgm:pt>
    <dgm:pt modelId="{2894AB73-A22E-4F79-A6DB-935F286CB132}" type="pres">
      <dgm:prSet presAssocID="{413860EC-AA57-47E1-B100-34D9677157F3}" presName="parTx" presStyleLbl="revTx" presStyleIdx="0" presStyleCnt="6">
        <dgm:presLayoutVars>
          <dgm:chMax val="0"/>
          <dgm:chPref val="0"/>
        </dgm:presLayoutVars>
      </dgm:prSet>
      <dgm:spPr/>
    </dgm:pt>
    <dgm:pt modelId="{A5F47F9E-B264-478C-946B-94EC91F68909}" type="pres">
      <dgm:prSet presAssocID="{9696820F-D6DB-4B4F-A3DC-FE56CB24701A}" presName="sibTrans" presStyleCnt="0"/>
      <dgm:spPr/>
    </dgm:pt>
    <dgm:pt modelId="{9A106187-E481-46A1-89F3-77CC160F6C5F}" type="pres">
      <dgm:prSet presAssocID="{E0957DE7-ACFF-4088-8FC3-B85647FF76EB}" presName="compNode" presStyleCnt="0"/>
      <dgm:spPr/>
    </dgm:pt>
    <dgm:pt modelId="{CE630183-8562-457E-85E4-BFC746C1DAFF}" type="pres">
      <dgm:prSet presAssocID="{E0957DE7-ACFF-4088-8FC3-B85647FF76EB}" presName="bgRect" presStyleLbl="bgShp" presStyleIdx="1" presStyleCnt="6"/>
      <dgm:spPr/>
    </dgm:pt>
    <dgm:pt modelId="{04714AEA-0E68-4C88-A819-18D2BE60768C}" type="pres">
      <dgm:prSet presAssocID="{E0957DE7-ACFF-4088-8FC3-B85647FF76EB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thes hanger"/>
        </a:ext>
      </dgm:extLst>
    </dgm:pt>
    <dgm:pt modelId="{C6901C51-D080-49A3-833B-6009599B9AEB}" type="pres">
      <dgm:prSet presAssocID="{E0957DE7-ACFF-4088-8FC3-B85647FF76EB}" presName="spaceRect" presStyleCnt="0"/>
      <dgm:spPr/>
    </dgm:pt>
    <dgm:pt modelId="{581955BA-7D27-4AAD-BF57-7D7C9062161A}" type="pres">
      <dgm:prSet presAssocID="{E0957DE7-ACFF-4088-8FC3-B85647FF76EB}" presName="parTx" presStyleLbl="revTx" presStyleIdx="1" presStyleCnt="6">
        <dgm:presLayoutVars>
          <dgm:chMax val="0"/>
          <dgm:chPref val="0"/>
        </dgm:presLayoutVars>
      </dgm:prSet>
      <dgm:spPr/>
    </dgm:pt>
    <dgm:pt modelId="{139BA580-DE8B-40F0-8CB2-B6C136E26226}" type="pres">
      <dgm:prSet presAssocID="{471716E9-146F-444A-ADE5-27CFED804663}" presName="sibTrans" presStyleCnt="0"/>
      <dgm:spPr/>
    </dgm:pt>
    <dgm:pt modelId="{48F2A1CE-558E-4F0C-A5A6-B860984BC4AF}" type="pres">
      <dgm:prSet presAssocID="{39C9AD8D-0028-46AE-BA80-DD1A21F2E1F1}" presName="compNode" presStyleCnt="0"/>
      <dgm:spPr/>
    </dgm:pt>
    <dgm:pt modelId="{AC614384-25AA-4580-8258-57EBF9B9851B}" type="pres">
      <dgm:prSet presAssocID="{39C9AD8D-0028-46AE-BA80-DD1A21F2E1F1}" presName="bgRect" presStyleLbl="bgShp" presStyleIdx="2" presStyleCnt="6"/>
      <dgm:spPr/>
    </dgm:pt>
    <dgm:pt modelId="{A7DA8FC9-C5BC-440E-952B-BB95058E60F0}" type="pres">
      <dgm:prSet presAssocID="{39C9AD8D-0028-46AE-BA80-DD1A21F2E1F1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A608ADA3-848A-4093-AF2E-5E8AA9CC4922}" type="pres">
      <dgm:prSet presAssocID="{39C9AD8D-0028-46AE-BA80-DD1A21F2E1F1}" presName="spaceRect" presStyleCnt="0"/>
      <dgm:spPr/>
    </dgm:pt>
    <dgm:pt modelId="{6395F879-A20E-4BE1-B7EA-3EB50AA78A1A}" type="pres">
      <dgm:prSet presAssocID="{39C9AD8D-0028-46AE-BA80-DD1A21F2E1F1}" presName="parTx" presStyleLbl="revTx" presStyleIdx="2" presStyleCnt="6">
        <dgm:presLayoutVars>
          <dgm:chMax val="0"/>
          <dgm:chPref val="0"/>
        </dgm:presLayoutVars>
      </dgm:prSet>
      <dgm:spPr/>
    </dgm:pt>
    <dgm:pt modelId="{7C03640F-5E3A-4813-B63B-3E2A0DE29C30}" type="pres">
      <dgm:prSet presAssocID="{F5624973-0CAE-4ECA-B222-5BDB37075122}" presName="sibTrans" presStyleCnt="0"/>
      <dgm:spPr/>
    </dgm:pt>
    <dgm:pt modelId="{98EECDE3-A497-4C50-8E42-183ED28FB009}" type="pres">
      <dgm:prSet presAssocID="{42BCCE4B-E6CF-4FDD-9DA7-68CBF03C8D55}" presName="compNode" presStyleCnt="0"/>
      <dgm:spPr/>
    </dgm:pt>
    <dgm:pt modelId="{88720EE5-843C-464E-811C-300F10FEB8BA}" type="pres">
      <dgm:prSet presAssocID="{42BCCE4B-E6CF-4FDD-9DA7-68CBF03C8D55}" presName="bgRect" presStyleLbl="bgShp" presStyleIdx="3" presStyleCnt="6"/>
      <dgm:spPr/>
    </dgm:pt>
    <dgm:pt modelId="{843A4C08-33FE-4FFE-A258-FB0887B88FB7}" type="pres">
      <dgm:prSet presAssocID="{42BCCE4B-E6CF-4FDD-9DA7-68CBF03C8D55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C2DB63E8-A435-4F8C-A063-BC2316753418}" type="pres">
      <dgm:prSet presAssocID="{42BCCE4B-E6CF-4FDD-9DA7-68CBF03C8D55}" presName="spaceRect" presStyleCnt="0"/>
      <dgm:spPr/>
    </dgm:pt>
    <dgm:pt modelId="{9F036103-F824-4FD3-8D28-4102060104B3}" type="pres">
      <dgm:prSet presAssocID="{42BCCE4B-E6CF-4FDD-9DA7-68CBF03C8D55}" presName="parTx" presStyleLbl="revTx" presStyleIdx="3" presStyleCnt="6">
        <dgm:presLayoutVars>
          <dgm:chMax val="0"/>
          <dgm:chPref val="0"/>
        </dgm:presLayoutVars>
      </dgm:prSet>
      <dgm:spPr/>
    </dgm:pt>
    <dgm:pt modelId="{37DF5570-39F9-4CC8-B9BE-0C8FC4181CB6}" type="pres">
      <dgm:prSet presAssocID="{2EEC85AA-4B21-453D-819A-4DFD7ACE85CF}" presName="sibTrans" presStyleCnt="0"/>
      <dgm:spPr/>
    </dgm:pt>
    <dgm:pt modelId="{B84A56AC-2572-47B4-B7DD-758FFB434E21}" type="pres">
      <dgm:prSet presAssocID="{7A12BE0D-FA56-4A21-A1F8-404CA5E27614}" presName="compNode" presStyleCnt="0"/>
      <dgm:spPr/>
    </dgm:pt>
    <dgm:pt modelId="{A10B8B62-E0B9-4FA2-8ACE-6D101E58C844}" type="pres">
      <dgm:prSet presAssocID="{7A12BE0D-FA56-4A21-A1F8-404CA5E27614}" presName="bgRect" presStyleLbl="bgShp" presStyleIdx="4" presStyleCnt="6"/>
      <dgm:spPr/>
    </dgm:pt>
    <dgm:pt modelId="{30F18EB5-EA2E-42A3-961E-79C975667B15}" type="pres">
      <dgm:prSet presAssocID="{7A12BE0D-FA56-4A21-A1F8-404CA5E27614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40BFCA5A-7CDD-4732-93D6-2CA02A917B8D}" type="pres">
      <dgm:prSet presAssocID="{7A12BE0D-FA56-4A21-A1F8-404CA5E27614}" presName="spaceRect" presStyleCnt="0"/>
      <dgm:spPr/>
    </dgm:pt>
    <dgm:pt modelId="{7F96A214-F8F4-4461-9DD3-75823BB2E22B}" type="pres">
      <dgm:prSet presAssocID="{7A12BE0D-FA56-4A21-A1F8-404CA5E27614}" presName="parTx" presStyleLbl="revTx" presStyleIdx="4" presStyleCnt="6">
        <dgm:presLayoutVars>
          <dgm:chMax val="0"/>
          <dgm:chPref val="0"/>
        </dgm:presLayoutVars>
      </dgm:prSet>
      <dgm:spPr/>
    </dgm:pt>
    <dgm:pt modelId="{09FFF80F-E1AC-44AB-8538-F86872D031F7}" type="pres">
      <dgm:prSet presAssocID="{B56A583B-B320-4D69-B74D-6B1195C30F45}" presName="sibTrans" presStyleCnt="0"/>
      <dgm:spPr/>
    </dgm:pt>
    <dgm:pt modelId="{B065304A-E476-49DD-BB27-863F4AE9BE90}" type="pres">
      <dgm:prSet presAssocID="{95DEF1F5-8877-4921-9194-ED2C7C2A08F7}" presName="compNode" presStyleCnt="0"/>
      <dgm:spPr/>
    </dgm:pt>
    <dgm:pt modelId="{92FA7EF1-99F2-4F5F-96AC-8FBBE5117130}" type="pres">
      <dgm:prSet presAssocID="{95DEF1F5-8877-4921-9194-ED2C7C2A08F7}" presName="bgRect" presStyleLbl="bgShp" presStyleIdx="5" presStyleCnt="6"/>
      <dgm:spPr/>
    </dgm:pt>
    <dgm:pt modelId="{E40C8AFC-E1AD-4D5A-9CC7-2368774E3FC0}" type="pres">
      <dgm:prSet presAssocID="{95DEF1F5-8877-4921-9194-ED2C7C2A08F7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3520F3A4-5FDB-4B01-9FBA-6714D052690B}" type="pres">
      <dgm:prSet presAssocID="{95DEF1F5-8877-4921-9194-ED2C7C2A08F7}" presName="spaceRect" presStyleCnt="0"/>
      <dgm:spPr/>
    </dgm:pt>
    <dgm:pt modelId="{68D9F557-BED1-46CB-8BEF-084E664F002F}" type="pres">
      <dgm:prSet presAssocID="{95DEF1F5-8877-4921-9194-ED2C7C2A08F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B0C3346-1CCC-4A55-AD14-17706707B940}" type="presOf" srcId="{95DEF1F5-8877-4921-9194-ED2C7C2A08F7}" destId="{68D9F557-BED1-46CB-8BEF-084E664F002F}" srcOrd="0" destOrd="0" presId="urn:microsoft.com/office/officeart/2018/2/layout/IconVerticalSolidList"/>
    <dgm:cxn modelId="{30AB2267-874D-4F91-9136-1A1EBE768927}" srcId="{E21E878A-EC97-4EE9-8EE5-03FFCF644459}" destId="{42BCCE4B-E6CF-4FDD-9DA7-68CBF03C8D55}" srcOrd="3" destOrd="0" parTransId="{481A35FE-D627-443C-AAE1-839D65C9E895}" sibTransId="{2EEC85AA-4B21-453D-819A-4DFD7ACE85CF}"/>
    <dgm:cxn modelId="{658D0048-895E-48CA-82E5-084827E45EA8}" type="presOf" srcId="{42BCCE4B-E6CF-4FDD-9DA7-68CBF03C8D55}" destId="{9F036103-F824-4FD3-8D28-4102060104B3}" srcOrd="0" destOrd="0" presId="urn:microsoft.com/office/officeart/2018/2/layout/IconVerticalSolidList"/>
    <dgm:cxn modelId="{F367D84A-113B-42DA-913C-A97CB1B3B6FD}" srcId="{E21E878A-EC97-4EE9-8EE5-03FFCF644459}" destId="{39C9AD8D-0028-46AE-BA80-DD1A21F2E1F1}" srcOrd="2" destOrd="0" parTransId="{B338735F-96AF-43D6-AB92-67CF1CFD52CC}" sibTransId="{F5624973-0CAE-4ECA-B222-5BDB37075122}"/>
    <dgm:cxn modelId="{9643577A-D8DD-4265-BF68-FBC2C23ED4EF}" srcId="{E21E878A-EC97-4EE9-8EE5-03FFCF644459}" destId="{413860EC-AA57-47E1-B100-34D9677157F3}" srcOrd="0" destOrd="0" parTransId="{FD8FB939-D681-42F5-8FC5-8A59AA2ABDEF}" sibTransId="{9696820F-D6DB-4B4F-A3DC-FE56CB24701A}"/>
    <dgm:cxn modelId="{6FB2228C-C891-4BB0-BB95-9B68BCB79BFD}" srcId="{E21E878A-EC97-4EE9-8EE5-03FFCF644459}" destId="{E0957DE7-ACFF-4088-8FC3-B85647FF76EB}" srcOrd="1" destOrd="0" parTransId="{B90CE019-D935-4CDD-A9E6-A97E1ACEC00E}" sibTransId="{471716E9-146F-444A-ADE5-27CFED804663}"/>
    <dgm:cxn modelId="{C102E6A2-5DD1-4C15-87E1-34D80008F700}" srcId="{E21E878A-EC97-4EE9-8EE5-03FFCF644459}" destId="{95DEF1F5-8877-4921-9194-ED2C7C2A08F7}" srcOrd="5" destOrd="0" parTransId="{6DDB498C-DCB6-446D-838F-0CDC487453A8}" sibTransId="{23EC6C6B-C20B-4E39-A6CB-DF5A479E2218}"/>
    <dgm:cxn modelId="{8EA729A6-4534-4F6F-81CB-7337129DE630}" type="presOf" srcId="{E21E878A-EC97-4EE9-8EE5-03FFCF644459}" destId="{F144AA6A-270A-4E64-A4B5-5055854EDFC1}" srcOrd="0" destOrd="0" presId="urn:microsoft.com/office/officeart/2018/2/layout/IconVerticalSolidList"/>
    <dgm:cxn modelId="{E568A4AF-425D-43E4-A491-EA473909DAFD}" type="presOf" srcId="{39C9AD8D-0028-46AE-BA80-DD1A21F2E1F1}" destId="{6395F879-A20E-4BE1-B7EA-3EB50AA78A1A}" srcOrd="0" destOrd="0" presId="urn:microsoft.com/office/officeart/2018/2/layout/IconVerticalSolidList"/>
    <dgm:cxn modelId="{B7FCDDB4-EDAE-412E-AB48-18F1AD784244}" type="presOf" srcId="{413860EC-AA57-47E1-B100-34D9677157F3}" destId="{2894AB73-A22E-4F79-A6DB-935F286CB132}" srcOrd="0" destOrd="0" presId="urn:microsoft.com/office/officeart/2018/2/layout/IconVerticalSolidList"/>
    <dgm:cxn modelId="{EB5B8CB7-8D6C-4906-9029-A4DF567F90DE}" srcId="{E21E878A-EC97-4EE9-8EE5-03FFCF644459}" destId="{7A12BE0D-FA56-4A21-A1F8-404CA5E27614}" srcOrd="4" destOrd="0" parTransId="{08735AFF-4162-4862-97A2-18D308D8ACFD}" sibTransId="{B56A583B-B320-4D69-B74D-6B1195C30F45}"/>
    <dgm:cxn modelId="{115384C4-9295-4FF1-80A7-77AD524AC74D}" type="presOf" srcId="{E0957DE7-ACFF-4088-8FC3-B85647FF76EB}" destId="{581955BA-7D27-4AAD-BF57-7D7C9062161A}" srcOrd="0" destOrd="0" presId="urn:microsoft.com/office/officeart/2018/2/layout/IconVerticalSolidList"/>
    <dgm:cxn modelId="{ABDB4AF2-AA88-425F-9BFB-15C8A117B4B0}" type="presOf" srcId="{7A12BE0D-FA56-4A21-A1F8-404CA5E27614}" destId="{7F96A214-F8F4-4461-9DD3-75823BB2E22B}" srcOrd="0" destOrd="0" presId="urn:microsoft.com/office/officeart/2018/2/layout/IconVerticalSolidList"/>
    <dgm:cxn modelId="{EDF53B88-5FD2-4552-B1CB-E9F4A7742830}" type="presParOf" srcId="{F144AA6A-270A-4E64-A4B5-5055854EDFC1}" destId="{EF3260F3-E54A-4127-94FE-EE57495EDCF9}" srcOrd="0" destOrd="0" presId="urn:microsoft.com/office/officeart/2018/2/layout/IconVerticalSolidList"/>
    <dgm:cxn modelId="{6C23A10C-E78C-40DD-B14F-98C61CEE1063}" type="presParOf" srcId="{EF3260F3-E54A-4127-94FE-EE57495EDCF9}" destId="{05D3BAB6-8F6A-4A72-A2B7-4F0E9BA211E1}" srcOrd="0" destOrd="0" presId="urn:microsoft.com/office/officeart/2018/2/layout/IconVerticalSolidList"/>
    <dgm:cxn modelId="{17C08412-AB82-4C66-8955-D126700ED562}" type="presParOf" srcId="{EF3260F3-E54A-4127-94FE-EE57495EDCF9}" destId="{649136CF-BAAF-41F8-89C0-0DE6C1674192}" srcOrd="1" destOrd="0" presId="urn:microsoft.com/office/officeart/2018/2/layout/IconVerticalSolidList"/>
    <dgm:cxn modelId="{15E0ED7B-442D-47B4-8B2C-A25BA98A82E9}" type="presParOf" srcId="{EF3260F3-E54A-4127-94FE-EE57495EDCF9}" destId="{4184A220-85B9-4F1D-A20C-E3AC0F33F373}" srcOrd="2" destOrd="0" presId="urn:microsoft.com/office/officeart/2018/2/layout/IconVerticalSolidList"/>
    <dgm:cxn modelId="{D5C7A6AA-2F5D-4B21-8426-93BE1FBB0153}" type="presParOf" srcId="{EF3260F3-E54A-4127-94FE-EE57495EDCF9}" destId="{2894AB73-A22E-4F79-A6DB-935F286CB132}" srcOrd="3" destOrd="0" presId="urn:microsoft.com/office/officeart/2018/2/layout/IconVerticalSolidList"/>
    <dgm:cxn modelId="{726999FD-24F9-42BB-BD74-83D991155622}" type="presParOf" srcId="{F144AA6A-270A-4E64-A4B5-5055854EDFC1}" destId="{A5F47F9E-B264-478C-946B-94EC91F68909}" srcOrd="1" destOrd="0" presId="urn:microsoft.com/office/officeart/2018/2/layout/IconVerticalSolidList"/>
    <dgm:cxn modelId="{43784DED-7E09-4269-8A37-09B700672B5B}" type="presParOf" srcId="{F144AA6A-270A-4E64-A4B5-5055854EDFC1}" destId="{9A106187-E481-46A1-89F3-77CC160F6C5F}" srcOrd="2" destOrd="0" presId="urn:microsoft.com/office/officeart/2018/2/layout/IconVerticalSolidList"/>
    <dgm:cxn modelId="{CD88985A-CBD2-4BD7-B3C9-92540333F1E7}" type="presParOf" srcId="{9A106187-E481-46A1-89F3-77CC160F6C5F}" destId="{CE630183-8562-457E-85E4-BFC746C1DAFF}" srcOrd="0" destOrd="0" presId="urn:microsoft.com/office/officeart/2018/2/layout/IconVerticalSolidList"/>
    <dgm:cxn modelId="{3AFCFC21-48D9-43D6-A2FC-8CC66A8A2AE9}" type="presParOf" srcId="{9A106187-E481-46A1-89F3-77CC160F6C5F}" destId="{04714AEA-0E68-4C88-A819-18D2BE60768C}" srcOrd="1" destOrd="0" presId="urn:microsoft.com/office/officeart/2018/2/layout/IconVerticalSolidList"/>
    <dgm:cxn modelId="{82C2D04E-1E1D-43F0-A79F-86A3314E86AE}" type="presParOf" srcId="{9A106187-E481-46A1-89F3-77CC160F6C5F}" destId="{C6901C51-D080-49A3-833B-6009599B9AEB}" srcOrd="2" destOrd="0" presId="urn:microsoft.com/office/officeart/2018/2/layout/IconVerticalSolidList"/>
    <dgm:cxn modelId="{1BC777C6-0515-4A5C-BBD4-2D7EEA9075A6}" type="presParOf" srcId="{9A106187-E481-46A1-89F3-77CC160F6C5F}" destId="{581955BA-7D27-4AAD-BF57-7D7C9062161A}" srcOrd="3" destOrd="0" presId="urn:microsoft.com/office/officeart/2018/2/layout/IconVerticalSolidList"/>
    <dgm:cxn modelId="{E7519665-2B21-46D9-ACC5-875173A41CEB}" type="presParOf" srcId="{F144AA6A-270A-4E64-A4B5-5055854EDFC1}" destId="{139BA580-DE8B-40F0-8CB2-B6C136E26226}" srcOrd="3" destOrd="0" presId="urn:microsoft.com/office/officeart/2018/2/layout/IconVerticalSolidList"/>
    <dgm:cxn modelId="{61B0115B-D317-4E98-B85D-0DC892493A0B}" type="presParOf" srcId="{F144AA6A-270A-4E64-A4B5-5055854EDFC1}" destId="{48F2A1CE-558E-4F0C-A5A6-B860984BC4AF}" srcOrd="4" destOrd="0" presId="urn:microsoft.com/office/officeart/2018/2/layout/IconVerticalSolidList"/>
    <dgm:cxn modelId="{432202F9-D3AB-419D-B620-6D94E35A540E}" type="presParOf" srcId="{48F2A1CE-558E-4F0C-A5A6-B860984BC4AF}" destId="{AC614384-25AA-4580-8258-57EBF9B9851B}" srcOrd="0" destOrd="0" presId="urn:microsoft.com/office/officeart/2018/2/layout/IconVerticalSolidList"/>
    <dgm:cxn modelId="{3B253972-0FE9-470C-A83B-9305BFE928DC}" type="presParOf" srcId="{48F2A1CE-558E-4F0C-A5A6-B860984BC4AF}" destId="{A7DA8FC9-C5BC-440E-952B-BB95058E60F0}" srcOrd="1" destOrd="0" presId="urn:microsoft.com/office/officeart/2018/2/layout/IconVerticalSolidList"/>
    <dgm:cxn modelId="{3449B81C-64C9-4276-8707-D1A362E082DA}" type="presParOf" srcId="{48F2A1CE-558E-4F0C-A5A6-B860984BC4AF}" destId="{A608ADA3-848A-4093-AF2E-5E8AA9CC4922}" srcOrd="2" destOrd="0" presId="urn:microsoft.com/office/officeart/2018/2/layout/IconVerticalSolidList"/>
    <dgm:cxn modelId="{1337B75A-D93C-4994-BF84-023DE4E64AF9}" type="presParOf" srcId="{48F2A1CE-558E-4F0C-A5A6-B860984BC4AF}" destId="{6395F879-A20E-4BE1-B7EA-3EB50AA78A1A}" srcOrd="3" destOrd="0" presId="urn:microsoft.com/office/officeart/2018/2/layout/IconVerticalSolidList"/>
    <dgm:cxn modelId="{66B5A12C-3188-423F-80CF-240820A19652}" type="presParOf" srcId="{F144AA6A-270A-4E64-A4B5-5055854EDFC1}" destId="{7C03640F-5E3A-4813-B63B-3E2A0DE29C30}" srcOrd="5" destOrd="0" presId="urn:microsoft.com/office/officeart/2018/2/layout/IconVerticalSolidList"/>
    <dgm:cxn modelId="{C65FE9F3-F862-415E-9528-B71790A9D2C0}" type="presParOf" srcId="{F144AA6A-270A-4E64-A4B5-5055854EDFC1}" destId="{98EECDE3-A497-4C50-8E42-183ED28FB009}" srcOrd="6" destOrd="0" presId="urn:microsoft.com/office/officeart/2018/2/layout/IconVerticalSolidList"/>
    <dgm:cxn modelId="{B57202D3-ADC6-477E-9F0C-39F3715144FC}" type="presParOf" srcId="{98EECDE3-A497-4C50-8E42-183ED28FB009}" destId="{88720EE5-843C-464E-811C-300F10FEB8BA}" srcOrd="0" destOrd="0" presId="urn:microsoft.com/office/officeart/2018/2/layout/IconVerticalSolidList"/>
    <dgm:cxn modelId="{13CA3781-03D9-44CA-8E7B-7BD13B4773E3}" type="presParOf" srcId="{98EECDE3-A497-4C50-8E42-183ED28FB009}" destId="{843A4C08-33FE-4FFE-A258-FB0887B88FB7}" srcOrd="1" destOrd="0" presId="urn:microsoft.com/office/officeart/2018/2/layout/IconVerticalSolidList"/>
    <dgm:cxn modelId="{92B73AFC-153E-493D-9387-D17DBDD2C2B3}" type="presParOf" srcId="{98EECDE3-A497-4C50-8E42-183ED28FB009}" destId="{C2DB63E8-A435-4F8C-A063-BC2316753418}" srcOrd="2" destOrd="0" presId="urn:microsoft.com/office/officeart/2018/2/layout/IconVerticalSolidList"/>
    <dgm:cxn modelId="{1C0466AC-CE2A-4D82-A6CD-C579ADEA4E99}" type="presParOf" srcId="{98EECDE3-A497-4C50-8E42-183ED28FB009}" destId="{9F036103-F824-4FD3-8D28-4102060104B3}" srcOrd="3" destOrd="0" presId="urn:microsoft.com/office/officeart/2018/2/layout/IconVerticalSolidList"/>
    <dgm:cxn modelId="{3EBD3646-99F6-44E2-81B1-796B03C4E578}" type="presParOf" srcId="{F144AA6A-270A-4E64-A4B5-5055854EDFC1}" destId="{37DF5570-39F9-4CC8-B9BE-0C8FC4181CB6}" srcOrd="7" destOrd="0" presId="urn:microsoft.com/office/officeart/2018/2/layout/IconVerticalSolidList"/>
    <dgm:cxn modelId="{C21D2C0C-BCC6-41B6-91B7-C7A578FA9ED0}" type="presParOf" srcId="{F144AA6A-270A-4E64-A4B5-5055854EDFC1}" destId="{B84A56AC-2572-47B4-B7DD-758FFB434E21}" srcOrd="8" destOrd="0" presId="urn:microsoft.com/office/officeart/2018/2/layout/IconVerticalSolidList"/>
    <dgm:cxn modelId="{1B348D37-B265-4697-AAFF-6AAB95186200}" type="presParOf" srcId="{B84A56AC-2572-47B4-B7DD-758FFB434E21}" destId="{A10B8B62-E0B9-4FA2-8ACE-6D101E58C844}" srcOrd="0" destOrd="0" presId="urn:microsoft.com/office/officeart/2018/2/layout/IconVerticalSolidList"/>
    <dgm:cxn modelId="{ABBBE45F-50ED-4645-8545-B3F2ED9A7BEA}" type="presParOf" srcId="{B84A56AC-2572-47B4-B7DD-758FFB434E21}" destId="{30F18EB5-EA2E-42A3-961E-79C975667B15}" srcOrd="1" destOrd="0" presId="urn:microsoft.com/office/officeart/2018/2/layout/IconVerticalSolidList"/>
    <dgm:cxn modelId="{0146C52F-E682-4837-8807-CC2280C96400}" type="presParOf" srcId="{B84A56AC-2572-47B4-B7DD-758FFB434E21}" destId="{40BFCA5A-7CDD-4732-93D6-2CA02A917B8D}" srcOrd="2" destOrd="0" presId="urn:microsoft.com/office/officeart/2018/2/layout/IconVerticalSolidList"/>
    <dgm:cxn modelId="{EB01D5F8-9535-46E8-8FC1-CF3F46522C0B}" type="presParOf" srcId="{B84A56AC-2572-47B4-B7DD-758FFB434E21}" destId="{7F96A214-F8F4-4461-9DD3-75823BB2E22B}" srcOrd="3" destOrd="0" presId="urn:microsoft.com/office/officeart/2018/2/layout/IconVerticalSolidList"/>
    <dgm:cxn modelId="{93A2851E-F8C0-4E0D-8742-EF33BB126174}" type="presParOf" srcId="{F144AA6A-270A-4E64-A4B5-5055854EDFC1}" destId="{09FFF80F-E1AC-44AB-8538-F86872D031F7}" srcOrd="9" destOrd="0" presId="urn:microsoft.com/office/officeart/2018/2/layout/IconVerticalSolidList"/>
    <dgm:cxn modelId="{FE4D3657-09F2-4B4D-AF12-7D10F79794E4}" type="presParOf" srcId="{F144AA6A-270A-4E64-A4B5-5055854EDFC1}" destId="{B065304A-E476-49DD-BB27-863F4AE9BE90}" srcOrd="10" destOrd="0" presId="urn:microsoft.com/office/officeart/2018/2/layout/IconVerticalSolidList"/>
    <dgm:cxn modelId="{3AE663C1-5207-4FE2-8D27-383CBE7527EF}" type="presParOf" srcId="{B065304A-E476-49DD-BB27-863F4AE9BE90}" destId="{92FA7EF1-99F2-4F5F-96AC-8FBBE5117130}" srcOrd="0" destOrd="0" presId="urn:microsoft.com/office/officeart/2018/2/layout/IconVerticalSolidList"/>
    <dgm:cxn modelId="{1A56C956-2FE2-4DF3-85BB-C890BA971A09}" type="presParOf" srcId="{B065304A-E476-49DD-BB27-863F4AE9BE90}" destId="{E40C8AFC-E1AD-4D5A-9CC7-2368774E3FC0}" srcOrd="1" destOrd="0" presId="urn:microsoft.com/office/officeart/2018/2/layout/IconVerticalSolidList"/>
    <dgm:cxn modelId="{93D78A48-68F4-4BB1-A101-81E2F3761396}" type="presParOf" srcId="{B065304A-E476-49DD-BB27-863F4AE9BE90}" destId="{3520F3A4-5FDB-4B01-9FBA-6714D052690B}" srcOrd="2" destOrd="0" presId="urn:microsoft.com/office/officeart/2018/2/layout/IconVerticalSolidList"/>
    <dgm:cxn modelId="{ACEFCB30-BF72-423A-AB2B-2E6BAAF353B9}" type="presParOf" srcId="{B065304A-E476-49DD-BB27-863F4AE9BE90}" destId="{68D9F557-BED1-46CB-8BEF-084E664F002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6FE9C5-1FE4-43CC-BA8E-5949C11BF12B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E7FB0E6-49E4-4D0D-8F20-FCF43CB1D06B}">
      <dgm:prSet phldrT="[Text]" phldr="0"/>
      <dgm:spPr/>
      <dgm:t>
        <a:bodyPr/>
        <a:lstStyle/>
        <a:p>
          <a:r>
            <a:rPr lang="en-GB" dirty="0"/>
            <a:t>JOB ANALYSIS </a:t>
          </a:r>
        </a:p>
      </dgm:t>
    </dgm:pt>
    <dgm:pt modelId="{7649A44A-3A2D-46B8-906E-CEF9A29845E2}" type="parTrans" cxnId="{A830DD86-5E7A-4529-93F3-EF978BCB1609}">
      <dgm:prSet/>
      <dgm:spPr/>
      <dgm:t>
        <a:bodyPr/>
        <a:lstStyle/>
        <a:p>
          <a:endParaRPr lang="en-GB"/>
        </a:p>
      </dgm:t>
    </dgm:pt>
    <dgm:pt modelId="{2686EBBD-CF22-4B3D-AA5F-146305F4AC33}" type="sibTrans" cxnId="{A830DD86-5E7A-4529-93F3-EF978BCB1609}">
      <dgm:prSet/>
      <dgm:spPr/>
      <dgm:t>
        <a:bodyPr/>
        <a:lstStyle/>
        <a:p>
          <a:endParaRPr lang="en-GB"/>
        </a:p>
      </dgm:t>
    </dgm:pt>
    <dgm:pt modelId="{40F7AA76-4BCD-43C8-BA4C-68B8D269C494}">
      <dgm:prSet phldrT="[Text]" phldr="0"/>
      <dgm:spPr/>
      <dgm:t>
        <a:bodyPr/>
        <a:lstStyle/>
        <a:p>
          <a:r>
            <a:rPr lang="en-GB" dirty="0"/>
            <a:t>JOB DESCRIPTION </a:t>
          </a:r>
        </a:p>
      </dgm:t>
    </dgm:pt>
    <dgm:pt modelId="{98F06E5B-3755-4AB8-9DE1-80B782AA05BE}" type="parTrans" cxnId="{8DE237EF-207A-49EB-83A9-0A152A7C219D}">
      <dgm:prSet/>
      <dgm:spPr/>
      <dgm:t>
        <a:bodyPr/>
        <a:lstStyle/>
        <a:p>
          <a:endParaRPr lang="en-GB"/>
        </a:p>
      </dgm:t>
    </dgm:pt>
    <dgm:pt modelId="{336E3211-366E-49BA-B2E9-B07098D524C1}" type="sibTrans" cxnId="{8DE237EF-207A-49EB-83A9-0A152A7C219D}">
      <dgm:prSet/>
      <dgm:spPr/>
      <dgm:t>
        <a:bodyPr/>
        <a:lstStyle/>
        <a:p>
          <a:endParaRPr lang="en-GB"/>
        </a:p>
      </dgm:t>
    </dgm:pt>
    <dgm:pt modelId="{F607CA0A-A5D1-4F78-A200-478505E289C3}">
      <dgm:prSet phldrT="[Text]" phldr="0"/>
      <dgm:spPr/>
      <dgm:t>
        <a:bodyPr/>
        <a:lstStyle/>
        <a:p>
          <a:r>
            <a:rPr lang="en-GB" dirty="0"/>
            <a:t>PERSON SPECIFICATION </a:t>
          </a:r>
        </a:p>
      </dgm:t>
    </dgm:pt>
    <dgm:pt modelId="{ED27DD83-D5AB-41D0-BE1B-6820C66C58F8}" type="parTrans" cxnId="{2EEE3BB4-6CE9-4D9A-8EC6-1016C2D6AB66}">
      <dgm:prSet/>
      <dgm:spPr/>
      <dgm:t>
        <a:bodyPr/>
        <a:lstStyle/>
        <a:p>
          <a:endParaRPr lang="en-GB"/>
        </a:p>
      </dgm:t>
    </dgm:pt>
    <dgm:pt modelId="{E64901A0-88C3-4857-A81D-1E9330233A64}" type="sibTrans" cxnId="{2EEE3BB4-6CE9-4D9A-8EC6-1016C2D6AB66}">
      <dgm:prSet/>
      <dgm:spPr/>
      <dgm:t>
        <a:bodyPr/>
        <a:lstStyle/>
        <a:p>
          <a:endParaRPr lang="en-GB"/>
        </a:p>
      </dgm:t>
    </dgm:pt>
    <dgm:pt modelId="{094C4333-62F1-4D67-A425-61C0E4E669CD}">
      <dgm:prSet phldrT="[Text]" phldr="0"/>
      <dgm:spPr/>
      <dgm:t>
        <a:bodyPr/>
        <a:lstStyle/>
        <a:p>
          <a:r>
            <a:rPr lang="en-GB" dirty="0"/>
            <a:t>JOB OFFER</a:t>
          </a:r>
        </a:p>
      </dgm:t>
    </dgm:pt>
    <dgm:pt modelId="{192DF768-3B9D-44E2-BE2E-26972A8C24F0}" type="parTrans" cxnId="{081FD7EC-3386-49B1-9DF5-146F543EBC43}">
      <dgm:prSet/>
      <dgm:spPr/>
      <dgm:t>
        <a:bodyPr/>
        <a:lstStyle/>
        <a:p>
          <a:endParaRPr lang="en-GB"/>
        </a:p>
      </dgm:t>
    </dgm:pt>
    <dgm:pt modelId="{96CAC96D-A282-42CB-B8FE-ABEA4A706E70}" type="sibTrans" cxnId="{081FD7EC-3386-49B1-9DF5-146F543EBC43}">
      <dgm:prSet/>
      <dgm:spPr/>
      <dgm:t>
        <a:bodyPr/>
        <a:lstStyle/>
        <a:p>
          <a:endParaRPr lang="en-GB"/>
        </a:p>
      </dgm:t>
    </dgm:pt>
    <dgm:pt modelId="{0698FF57-EC77-4491-A38C-1C244A5CBCBC}">
      <dgm:prSet phldrT="[Text]"/>
      <dgm:spPr/>
      <dgm:t>
        <a:bodyPr/>
        <a:lstStyle/>
        <a:p>
          <a:r>
            <a:rPr lang="en-GB" dirty="0"/>
            <a:t>SELECTION DECISION</a:t>
          </a:r>
        </a:p>
      </dgm:t>
    </dgm:pt>
    <dgm:pt modelId="{B3B13475-270A-4F83-AAC6-9FB8D36D5C69}" type="parTrans" cxnId="{FC3B2A1E-46A0-4804-A4E8-B58009AB8F57}">
      <dgm:prSet/>
      <dgm:spPr/>
      <dgm:t>
        <a:bodyPr/>
        <a:lstStyle/>
        <a:p>
          <a:endParaRPr lang="en-GB"/>
        </a:p>
      </dgm:t>
    </dgm:pt>
    <dgm:pt modelId="{4D6F4F53-0859-4714-95BB-02C8FAB2C10F}" type="sibTrans" cxnId="{FC3B2A1E-46A0-4804-A4E8-B58009AB8F57}">
      <dgm:prSet/>
      <dgm:spPr/>
      <dgm:t>
        <a:bodyPr/>
        <a:lstStyle/>
        <a:p>
          <a:endParaRPr lang="en-GB"/>
        </a:p>
      </dgm:t>
    </dgm:pt>
    <dgm:pt modelId="{6221E31C-E3CE-47CE-9D54-EC54670B8323}">
      <dgm:prSet phldrT="[Text]" phldr="0"/>
      <dgm:spPr/>
      <dgm:t>
        <a:bodyPr/>
        <a:lstStyle/>
        <a:p>
          <a:r>
            <a:rPr lang="en-GB" dirty="0"/>
            <a:t>INTERVIEW &amp;ASSESSMENT </a:t>
          </a:r>
        </a:p>
      </dgm:t>
    </dgm:pt>
    <dgm:pt modelId="{D7AAAF0A-C6B6-44F5-A4E0-A312770DAB54}" type="parTrans" cxnId="{16DDC202-1F79-4093-8EC3-1695D977EB10}">
      <dgm:prSet/>
      <dgm:spPr/>
      <dgm:t>
        <a:bodyPr/>
        <a:lstStyle/>
        <a:p>
          <a:endParaRPr lang="en-GB"/>
        </a:p>
      </dgm:t>
    </dgm:pt>
    <dgm:pt modelId="{F9B944B7-E444-4FE2-A85A-D18FC58DE357}" type="sibTrans" cxnId="{16DDC202-1F79-4093-8EC3-1695D977EB10}">
      <dgm:prSet/>
      <dgm:spPr/>
      <dgm:t>
        <a:bodyPr/>
        <a:lstStyle/>
        <a:p>
          <a:endParaRPr lang="en-GB"/>
        </a:p>
      </dgm:t>
    </dgm:pt>
    <dgm:pt modelId="{9F1613CD-25FD-423A-8927-ED10471540F4}">
      <dgm:prSet phldrT="[Text]" phldr="0"/>
      <dgm:spPr/>
      <dgm:t>
        <a:bodyPr/>
        <a:lstStyle/>
        <a:p>
          <a:r>
            <a:rPr lang="en-GB" dirty="0"/>
            <a:t>APPLICATION SCREENING </a:t>
          </a:r>
        </a:p>
      </dgm:t>
    </dgm:pt>
    <dgm:pt modelId="{AA7B1232-8636-4AC4-807A-E96606F81011}" type="parTrans" cxnId="{204B11C0-C76B-47DC-82B5-6C13A5032240}">
      <dgm:prSet/>
      <dgm:spPr/>
      <dgm:t>
        <a:bodyPr/>
        <a:lstStyle/>
        <a:p>
          <a:endParaRPr lang="en-GB"/>
        </a:p>
      </dgm:t>
    </dgm:pt>
    <dgm:pt modelId="{1051FEE3-1607-4973-8E49-D6D68B8DC9B7}" type="sibTrans" cxnId="{204B11C0-C76B-47DC-82B5-6C13A5032240}">
      <dgm:prSet/>
      <dgm:spPr/>
      <dgm:t>
        <a:bodyPr/>
        <a:lstStyle/>
        <a:p>
          <a:endParaRPr lang="en-GB"/>
        </a:p>
      </dgm:t>
    </dgm:pt>
    <dgm:pt modelId="{EF849525-9302-4F7D-8AF8-6D687EE3AD6F}">
      <dgm:prSet phldrT="[Text]" phldr="0"/>
      <dgm:spPr/>
      <dgm:t>
        <a:bodyPr/>
        <a:lstStyle/>
        <a:p>
          <a:r>
            <a:rPr lang="en-GB" dirty="0"/>
            <a:t>ADVERTISING </a:t>
          </a:r>
        </a:p>
      </dgm:t>
    </dgm:pt>
    <dgm:pt modelId="{D045F7AC-3CCC-402E-9E70-B71FFF6C5BE8}" type="parTrans" cxnId="{3DD04B12-843A-4F14-9021-D062991C5881}">
      <dgm:prSet/>
      <dgm:spPr/>
      <dgm:t>
        <a:bodyPr/>
        <a:lstStyle/>
        <a:p>
          <a:endParaRPr lang="en-GB"/>
        </a:p>
      </dgm:t>
    </dgm:pt>
    <dgm:pt modelId="{8E93626D-D3BE-46A5-9BD9-D8A7B37CCA79}" type="sibTrans" cxnId="{3DD04B12-843A-4F14-9021-D062991C5881}">
      <dgm:prSet/>
      <dgm:spPr/>
      <dgm:t>
        <a:bodyPr/>
        <a:lstStyle/>
        <a:p>
          <a:endParaRPr lang="en-GB"/>
        </a:p>
      </dgm:t>
    </dgm:pt>
    <dgm:pt modelId="{7CC37055-3BDD-46E8-BBF2-B11F309CC903}" type="pres">
      <dgm:prSet presAssocID="{C86FE9C5-1FE4-43CC-BA8E-5949C11BF12B}" presName="diagram" presStyleCnt="0">
        <dgm:presLayoutVars>
          <dgm:dir/>
          <dgm:resizeHandles val="exact"/>
        </dgm:presLayoutVars>
      </dgm:prSet>
      <dgm:spPr/>
    </dgm:pt>
    <dgm:pt modelId="{0104621F-7EDA-42BC-85C4-430C142B0316}" type="pres">
      <dgm:prSet presAssocID="{5E7FB0E6-49E4-4D0D-8F20-FCF43CB1D06B}" presName="node" presStyleLbl="node1" presStyleIdx="0" presStyleCnt="8">
        <dgm:presLayoutVars>
          <dgm:bulletEnabled val="1"/>
        </dgm:presLayoutVars>
      </dgm:prSet>
      <dgm:spPr/>
    </dgm:pt>
    <dgm:pt modelId="{BAA24722-B869-48DC-9153-7C4212903AD0}" type="pres">
      <dgm:prSet presAssocID="{2686EBBD-CF22-4B3D-AA5F-146305F4AC33}" presName="sibTrans" presStyleCnt="0"/>
      <dgm:spPr/>
    </dgm:pt>
    <dgm:pt modelId="{97FA0CC0-7D73-4CE5-81AD-A35154CB0555}" type="pres">
      <dgm:prSet presAssocID="{40F7AA76-4BCD-43C8-BA4C-68B8D269C494}" presName="node" presStyleLbl="node1" presStyleIdx="1" presStyleCnt="8">
        <dgm:presLayoutVars>
          <dgm:bulletEnabled val="1"/>
        </dgm:presLayoutVars>
      </dgm:prSet>
      <dgm:spPr/>
    </dgm:pt>
    <dgm:pt modelId="{6E91404E-7AF2-4EE5-AB2F-A7BEB03BC58C}" type="pres">
      <dgm:prSet presAssocID="{336E3211-366E-49BA-B2E9-B07098D524C1}" presName="sibTrans" presStyleCnt="0"/>
      <dgm:spPr/>
    </dgm:pt>
    <dgm:pt modelId="{1CAC570C-E3FD-4571-B136-2B7C5CA45798}" type="pres">
      <dgm:prSet presAssocID="{F607CA0A-A5D1-4F78-A200-478505E289C3}" presName="node" presStyleLbl="node1" presStyleIdx="2" presStyleCnt="8">
        <dgm:presLayoutVars>
          <dgm:bulletEnabled val="1"/>
        </dgm:presLayoutVars>
      </dgm:prSet>
      <dgm:spPr/>
    </dgm:pt>
    <dgm:pt modelId="{4B922BC8-C50C-41C2-8C4A-3F6F389E9E2F}" type="pres">
      <dgm:prSet presAssocID="{E64901A0-88C3-4857-A81D-1E9330233A64}" presName="sibTrans" presStyleCnt="0"/>
      <dgm:spPr/>
    </dgm:pt>
    <dgm:pt modelId="{DF870644-033F-4AAD-8547-9E58E9FFC8B8}" type="pres">
      <dgm:prSet presAssocID="{EF849525-9302-4F7D-8AF8-6D687EE3AD6F}" presName="node" presStyleLbl="node1" presStyleIdx="3" presStyleCnt="8">
        <dgm:presLayoutVars>
          <dgm:bulletEnabled val="1"/>
        </dgm:presLayoutVars>
      </dgm:prSet>
      <dgm:spPr/>
    </dgm:pt>
    <dgm:pt modelId="{AEA68FC7-EFB3-4D84-A88B-6FDA0140AA5D}" type="pres">
      <dgm:prSet presAssocID="{8E93626D-D3BE-46A5-9BD9-D8A7B37CCA79}" presName="sibTrans" presStyleCnt="0"/>
      <dgm:spPr/>
    </dgm:pt>
    <dgm:pt modelId="{166CFD75-584A-431C-AF83-2481A9ED356A}" type="pres">
      <dgm:prSet presAssocID="{9F1613CD-25FD-423A-8927-ED10471540F4}" presName="node" presStyleLbl="node1" presStyleIdx="4" presStyleCnt="8">
        <dgm:presLayoutVars>
          <dgm:bulletEnabled val="1"/>
        </dgm:presLayoutVars>
      </dgm:prSet>
      <dgm:spPr/>
    </dgm:pt>
    <dgm:pt modelId="{44A89F7A-4897-48ED-8889-37862A8FB0BD}" type="pres">
      <dgm:prSet presAssocID="{1051FEE3-1607-4973-8E49-D6D68B8DC9B7}" presName="sibTrans" presStyleCnt="0"/>
      <dgm:spPr/>
    </dgm:pt>
    <dgm:pt modelId="{6D423AC7-3461-4591-A5AE-F204BA5E92C7}" type="pres">
      <dgm:prSet presAssocID="{6221E31C-E3CE-47CE-9D54-EC54670B8323}" presName="node" presStyleLbl="node1" presStyleIdx="5" presStyleCnt="8">
        <dgm:presLayoutVars>
          <dgm:bulletEnabled val="1"/>
        </dgm:presLayoutVars>
      </dgm:prSet>
      <dgm:spPr/>
    </dgm:pt>
    <dgm:pt modelId="{E904590E-A4A3-4E7C-B4AB-CA13747C9E8C}" type="pres">
      <dgm:prSet presAssocID="{F9B944B7-E444-4FE2-A85A-D18FC58DE357}" presName="sibTrans" presStyleCnt="0"/>
      <dgm:spPr/>
    </dgm:pt>
    <dgm:pt modelId="{D939B9DA-D8BF-44F3-8C0D-274265F4822E}" type="pres">
      <dgm:prSet presAssocID="{0698FF57-EC77-4491-A38C-1C244A5CBCBC}" presName="node" presStyleLbl="node1" presStyleIdx="6" presStyleCnt="8">
        <dgm:presLayoutVars>
          <dgm:bulletEnabled val="1"/>
        </dgm:presLayoutVars>
      </dgm:prSet>
      <dgm:spPr/>
    </dgm:pt>
    <dgm:pt modelId="{9BD83F58-F915-4C0C-8411-3A7C624B0985}" type="pres">
      <dgm:prSet presAssocID="{4D6F4F53-0859-4714-95BB-02C8FAB2C10F}" presName="sibTrans" presStyleCnt="0"/>
      <dgm:spPr/>
    </dgm:pt>
    <dgm:pt modelId="{7CBB69EE-CF64-4268-AF99-77B4787E16CF}" type="pres">
      <dgm:prSet presAssocID="{094C4333-62F1-4D67-A425-61C0E4E669CD}" presName="node" presStyleLbl="node1" presStyleIdx="7" presStyleCnt="8">
        <dgm:presLayoutVars>
          <dgm:bulletEnabled val="1"/>
        </dgm:presLayoutVars>
      </dgm:prSet>
      <dgm:spPr/>
    </dgm:pt>
  </dgm:ptLst>
  <dgm:cxnLst>
    <dgm:cxn modelId="{16DDC202-1F79-4093-8EC3-1695D977EB10}" srcId="{C86FE9C5-1FE4-43CC-BA8E-5949C11BF12B}" destId="{6221E31C-E3CE-47CE-9D54-EC54670B8323}" srcOrd="5" destOrd="0" parTransId="{D7AAAF0A-C6B6-44F5-A4E0-A312770DAB54}" sibTransId="{F9B944B7-E444-4FE2-A85A-D18FC58DE357}"/>
    <dgm:cxn modelId="{3DD04B12-843A-4F14-9021-D062991C5881}" srcId="{C86FE9C5-1FE4-43CC-BA8E-5949C11BF12B}" destId="{EF849525-9302-4F7D-8AF8-6D687EE3AD6F}" srcOrd="3" destOrd="0" parTransId="{D045F7AC-3CCC-402E-9E70-B71FFF6C5BE8}" sibTransId="{8E93626D-D3BE-46A5-9BD9-D8A7B37CCA79}"/>
    <dgm:cxn modelId="{FC3B2A1E-46A0-4804-A4E8-B58009AB8F57}" srcId="{C86FE9C5-1FE4-43CC-BA8E-5949C11BF12B}" destId="{0698FF57-EC77-4491-A38C-1C244A5CBCBC}" srcOrd="6" destOrd="0" parTransId="{B3B13475-270A-4F83-AAC6-9FB8D36D5C69}" sibTransId="{4D6F4F53-0859-4714-95BB-02C8FAB2C10F}"/>
    <dgm:cxn modelId="{6982F643-02B3-4CA3-A6D7-E923BA0BA4DB}" type="presOf" srcId="{5E7FB0E6-49E4-4D0D-8F20-FCF43CB1D06B}" destId="{0104621F-7EDA-42BC-85C4-430C142B0316}" srcOrd="0" destOrd="0" presId="urn:microsoft.com/office/officeart/2005/8/layout/default"/>
    <dgm:cxn modelId="{92785365-D6D6-44BC-A9E5-BF4374CA5DF9}" type="presOf" srcId="{40F7AA76-4BCD-43C8-BA4C-68B8D269C494}" destId="{97FA0CC0-7D73-4CE5-81AD-A35154CB0555}" srcOrd="0" destOrd="0" presId="urn:microsoft.com/office/officeart/2005/8/layout/default"/>
    <dgm:cxn modelId="{D2587179-41E3-4852-B22E-09908431CE8B}" type="presOf" srcId="{C86FE9C5-1FE4-43CC-BA8E-5949C11BF12B}" destId="{7CC37055-3BDD-46E8-BBF2-B11F309CC903}" srcOrd="0" destOrd="0" presId="urn:microsoft.com/office/officeart/2005/8/layout/default"/>
    <dgm:cxn modelId="{A830DD86-5E7A-4529-93F3-EF978BCB1609}" srcId="{C86FE9C5-1FE4-43CC-BA8E-5949C11BF12B}" destId="{5E7FB0E6-49E4-4D0D-8F20-FCF43CB1D06B}" srcOrd="0" destOrd="0" parTransId="{7649A44A-3A2D-46B8-906E-CEF9A29845E2}" sibTransId="{2686EBBD-CF22-4B3D-AA5F-146305F4AC33}"/>
    <dgm:cxn modelId="{D57E628C-5ECA-48B5-A848-B407AF72844A}" type="presOf" srcId="{EF849525-9302-4F7D-8AF8-6D687EE3AD6F}" destId="{DF870644-033F-4AAD-8547-9E58E9FFC8B8}" srcOrd="0" destOrd="0" presId="urn:microsoft.com/office/officeart/2005/8/layout/default"/>
    <dgm:cxn modelId="{C9EC0998-CEAC-4F27-8C94-9F78C7E5910B}" type="presOf" srcId="{F607CA0A-A5D1-4F78-A200-478505E289C3}" destId="{1CAC570C-E3FD-4571-B136-2B7C5CA45798}" srcOrd="0" destOrd="0" presId="urn:microsoft.com/office/officeart/2005/8/layout/default"/>
    <dgm:cxn modelId="{BFCC8BA4-1F2E-464B-AAE1-7C3C8A4C09DE}" type="presOf" srcId="{6221E31C-E3CE-47CE-9D54-EC54670B8323}" destId="{6D423AC7-3461-4591-A5AE-F204BA5E92C7}" srcOrd="0" destOrd="0" presId="urn:microsoft.com/office/officeart/2005/8/layout/default"/>
    <dgm:cxn modelId="{7FD8A2AA-623D-40CA-81AE-567515C5BBA6}" type="presOf" srcId="{0698FF57-EC77-4491-A38C-1C244A5CBCBC}" destId="{D939B9DA-D8BF-44F3-8C0D-274265F4822E}" srcOrd="0" destOrd="0" presId="urn:microsoft.com/office/officeart/2005/8/layout/default"/>
    <dgm:cxn modelId="{2EEE3BB4-6CE9-4D9A-8EC6-1016C2D6AB66}" srcId="{C86FE9C5-1FE4-43CC-BA8E-5949C11BF12B}" destId="{F607CA0A-A5D1-4F78-A200-478505E289C3}" srcOrd="2" destOrd="0" parTransId="{ED27DD83-D5AB-41D0-BE1B-6820C66C58F8}" sibTransId="{E64901A0-88C3-4857-A81D-1E9330233A64}"/>
    <dgm:cxn modelId="{885B6AB9-FC15-470A-9802-EFE2C95D9E96}" type="presOf" srcId="{9F1613CD-25FD-423A-8927-ED10471540F4}" destId="{166CFD75-584A-431C-AF83-2481A9ED356A}" srcOrd="0" destOrd="0" presId="urn:microsoft.com/office/officeart/2005/8/layout/default"/>
    <dgm:cxn modelId="{204B11C0-C76B-47DC-82B5-6C13A5032240}" srcId="{C86FE9C5-1FE4-43CC-BA8E-5949C11BF12B}" destId="{9F1613CD-25FD-423A-8927-ED10471540F4}" srcOrd="4" destOrd="0" parTransId="{AA7B1232-8636-4AC4-807A-E96606F81011}" sibTransId="{1051FEE3-1607-4973-8E49-D6D68B8DC9B7}"/>
    <dgm:cxn modelId="{93650BE5-8F35-489C-AF3F-977690FD8AE5}" type="presOf" srcId="{094C4333-62F1-4D67-A425-61C0E4E669CD}" destId="{7CBB69EE-CF64-4268-AF99-77B4787E16CF}" srcOrd="0" destOrd="0" presId="urn:microsoft.com/office/officeart/2005/8/layout/default"/>
    <dgm:cxn modelId="{081FD7EC-3386-49B1-9DF5-146F543EBC43}" srcId="{C86FE9C5-1FE4-43CC-BA8E-5949C11BF12B}" destId="{094C4333-62F1-4D67-A425-61C0E4E669CD}" srcOrd="7" destOrd="0" parTransId="{192DF768-3B9D-44E2-BE2E-26972A8C24F0}" sibTransId="{96CAC96D-A282-42CB-B8FE-ABEA4A706E70}"/>
    <dgm:cxn modelId="{8DE237EF-207A-49EB-83A9-0A152A7C219D}" srcId="{C86FE9C5-1FE4-43CC-BA8E-5949C11BF12B}" destId="{40F7AA76-4BCD-43C8-BA4C-68B8D269C494}" srcOrd="1" destOrd="0" parTransId="{98F06E5B-3755-4AB8-9DE1-80B782AA05BE}" sibTransId="{336E3211-366E-49BA-B2E9-B07098D524C1}"/>
    <dgm:cxn modelId="{708866EB-C002-412A-A3F8-193769F3D8A5}" type="presParOf" srcId="{7CC37055-3BDD-46E8-BBF2-B11F309CC903}" destId="{0104621F-7EDA-42BC-85C4-430C142B0316}" srcOrd="0" destOrd="0" presId="urn:microsoft.com/office/officeart/2005/8/layout/default"/>
    <dgm:cxn modelId="{E4578DD1-386C-4CA2-80D0-A02DCD0EAB05}" type="presParOf" srcId="{7CC37055-3BDD-46E8-BBF2-B11F309CC903}" destId="{BAA24722-B869-48DC-9153-7C4212903AD0}" srcOrd="1" destOrd="0" presId="urn:microsoft.com/office/officeart/2005/8/layout/default"/>
    <dgm:cxn modelId="{6083C4B0-B422-4062-842E-D8EA814896CD}" type="presParOf" srcId="{7CC37055-3BDD-46E8-BBF2-B11F309CC903}" destId="{97FA0CC0-7D73-4CE5-81AD-A35154CB0555}" srcOrd="2" destOrd="0" presId="urn:microsoft.com/office/officeart/2005/8/layout/default"/>
    <dgm:cxn modelId="{5CC8548C-2493-4689-BA38-11D16475BF16}" type="presParOf" srcId="{7CC37055-3BDD-46E8-BBF2-B11F309CC903}" destId="{6E91404E-7AF2-4EE5-AB2F-A7BEB03BC58C}" srcOrd="3" destOrd="0" presId="urn:microsoft.com/office/officeart/2005/8/layout/default"/>
    <dgm:cxn modelId="{A220B6BB-B5C7-4DF8-B7D0-7307BA33544D}" type="presParOf" srcId="{7CC37055-3BDD-46E8-BBF2-B11F309CC903}" destId="{1CAC570C-E3FD-4571-B136-2B7C5CA45798}" srcOrd="4" destOrd="0" presId="urn:microsoft.com/office/officeart/2005/8/layout/default"/>
    <dgm:cxn modelId="{F9B22F84-EE88-4F86-ADC1-0C6BDF273F0B}" type="presParOf" srcId="{7CC37055-3BDD-46E8-BBF2-B11F309CC903}" destId="{4B922BC8-C50C-41C2-8C4A-3F6F389E9E2F}" srcOrd="5" destOrd="0" presId="urn:microsoft.com/office/officeart/2005/8/layout/default"/>
    <dgm:cxn modelId="{2832AB6F-A13A-4F9F-B441-0E8A491E8A10}" type="presParOf" srcId="{7CC37055-3BDD-46E8-BBF2-B11F309CC903}" destId="{DF870644-033F-4AAD-8547-9E58E9FFC8B8}" srcOrd="6" destOrd="0" presId="urn:microsoft.com/office/officeart/2005/8/layout/default"/>
    <dgm:cxn modelId="{3BEB8AC9-E31F-499D-BAD8-CC058A868545}" type="presParOf" srcId="{7CC37055-3BDD-46E8-BBF2-B11F309CC903}" destId="{AEA68FC7-EFB3-4D84-A88B-6FDA0140AA5D}" srcOrd="7" destOrd="0" presId="urn:microsoft.com/office/officeart/2005/8/layout/default"/>
    <dgm:cxn modelId="{BEF4D783-9081-4CCC-8010-0B977424BEA8}" type="presParOf" srcId="{7CC37055-3BDD-46E8-BBF2-B11F309CC903}" destId="{166CFD75-584A-431C-AF83-2481A9ED356A}" srcOrd="8" destOrd="0" presId="urn:microsoft.com/office/officeart/2005/8/layout/default"/>
    <dgm:cxn modelId="{0FCD9B0C-67C5-4A85-8D1C-D02BDF12B4E6}" type="presParOf" srcId="{7CC37055-3BDD-46E8-BBF2-B11F309CC903}" destId="{44A89F7A-4897-48ED-8889-37862A8FB0BD}" srcOrd="9" destOrd="0" presId="urn:microsoft.com/office/officeart/2005/8/layout/default"/>
    <dgm:cxn modelId="{2616936E-EC61-440B-A261-7889360759F3}" type="presParOf" srcId="{7CC37055-3BDD-46E8-BBF2-B11F309CC903}" destId="{6D423AC7-3461-4591-A5AE-F204BA5E92C7}" srcOrd="10" destOrd="0" presId="urn:microsoft.com/office/officeart/2005/8/layout/default"/>
    <dgm:cxn modelId="{0D8C3685-C09A-4855-B33D-D817DDD8A8C3}" type="presParOf" srcId="{7CC37055-3BDD-46E8-BBF2-B11F309CC903}" destId="{E904590E-A4A3-4E7C-B4AB-CA13747C9E8C}" srcOrd="11" destOrd="0" presId="urn:microsoft.com/office/officeart/2005/8/layout/default"/>
    <dgm:cxn modelId="{60C68FBC-836C-4395-BD52-4DC947272ADD}" type="presParOf" srcId="{7CC37055-3BDD-46E8-BBF2-B11F309CC903}" destId="{D939B9DA-D8BF-44F3-8C0D-274265F4822E}" srcOrd="12" destOrd="0" presId="urn:microsoft.com/office/officeart/2005/8/layout/default"/>
    <dgm:cxn modelId="{B48141BE-B863-4B7B-9672-E1633E3AC7FE}" type="presParOf" srcId="{7CC37055-3BDD-46E8-BBF2-B11F309CC903}" destId="{9BD83F58-F915-4C0C-8411-3A7C624B0985}" srcOrd="13" destOrd="0" presId="urn:microsoft.com/office/officeart/2005/8/layout/default"/>
    <dgm:cxn modelId="{DCF4C0F3-D754-4191-B550-E3353D9EAC78}" type="presParOf" srcId="{7CC37055-3BDD-46E8-BBF2-B11F309CC903}" destId="{7CBB69EE-CF64-4268-AF99-77B4787E16CF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535140-8177-46CF-9EC7-A400E51EA7C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4AF2DA6-97F1-40E3-AC9A-9166800B333B}">
      <dgm:prSet/>
      <dgm:spPr/>
      <dgm:t>
        <a:bodyPr/>
        <a:lstStyle/>
        <a:p>
          <a:r>
            <a:rPr lang="en-GB" b="1"/>
            <a:t>Change Manager</a:t>
          </a:r>
          <a:endParaRPr lang="en-US"/>
        </a:p>
      </dgm:t>
    </dgm:pt>
    <dgm:pt modelId="{1ABDE27A-2FC5-4C06-B987-9B27D160CBF9}" type="parTrans" cxnId="{F97B1712-CA0B-4AD2-924F-70CB5FDEFA92}">
      <dgm:prSet/>
      <dgm:spPr/>
      <dgm:t>
        <a:bodyPr/>
        <a:lstStyle/>
        <a:p>
          <a:endParaRPr lang="en-US"/>
        </a:p>
      </dgm:t>
    </dgm:pt>
    <dgm:pt modelId="{4255FD94-BE22-4867-BF54-0951D4FC29E5}" type="sibTrans" cxnId="{F97B1712-CA0B-4AD2-924F-70CB5FDEFA92}">
      <dgm:prSet/>
      <dgm:spPr/>
      <dgm:t>
        <a:bodyPr/>
        <a:lstStyle/>
        <a:p>
          <a:endParaRPr lang="en-US"/>
        </a:p>
      </dgm:t>
    </dgm:pt>
    <dgm:pt modelId="{962124D6-E329-4998-B240-90B8B0170B22}">
      <dgm:prSet/>
      <dgm:spPr/>
      <dgm:t>
        <a:bodyPr/>
        <a:lstStyle/>
        <a:p>
          <a:r>
            <a:rPr lang="en-GB"/>
            <a:t>Responsibilities:</a:t>
          </a:r>
          <a:endParaRPr lang="en-US"/>
        </a:p>
      </dgm:t>
    </dgm:pt>
    <dgm:pt modelId="{99F420D2-7DE6-4FFE-9DF2-DDFFC33295C5}" type="parTrans" cxnId="{B146A7C1-3B86-4D14-AB8F-02E45471475E}">
      <dgm:prSet/>
      <dgm:spPr/>
      <dgm:t>
        <a:bodyPr/>
        <a:lstStyle/>
        <a:p>
          <a:endParaRPr lang="en-US"/>
        </a:p>
      </dgm:t>
    </dgm:pt>
    <dgm:pt modelId="{DC95111D-2920-4919-8B77-63CD2AF3B0B3}" type="sibTrans" cxnId="{B146A7C1-3B86-4D14-AB8F-02E45471475E}">
      <dgm:prSet/>
      <dgm:spPr/>
      <dgm:t>
        <a:bodyPr/>
        <a:lstStyle/>
        <a:p>
          <a:endParaRPr lang="en-US"/>
        </a:p>
      </dgm:t>
    </dgm:pt>
    <dgm:pt modelId="{CEB862DF-7AD5-440E-9D09-1B5599BE3483}">
      <dgm:prSet/>
      <dgm:spPr/>
      <dgm:t>
        <a:bodyPr/>
        <a:lstStyle/>
        <a:p>
          <a:r>
            <a:rPr lang="en-GB" dirty="0"/>
            <a:t>Lead transformation projects </a:t>
          </a:r>
          <a:endParaRPr lang="en-US" dirty="0"/>
        </a:p>
      </dgm:t>
    </dgm:pt>
    <dgm:pt modelId="{C135625D-3EED-4FB8-890B-624DEB472AEE}" type="parTrans" cxnId="{BC5200FA-C9CC-4567-BB0D-07F32AB1C7B2}">
      <dgm:prSet/>
      <dgm:spPr/>
      <dgm:t>
        <a:bodyPr/>
        <a:lstStyle/>
        <a:p>
          <a:endParaRPr lang="en-US"/>
        </a:p>
      </dgm:t>
    </dgm:pt>
    <dgm:pt modelId="{ADDA2C79-D3AD-4B24-897F-E7BC26B60E40}" type="sibTrans" cxnId="{BC5200FA-C9CC-4567-BB0D-07F32AB1C7B2}">
      <dgm:prSet/>
      <dgm:spPr/>
      <dgm:t>
        <a:bodyPr/>
        <a:lstStyle/>
        <a:p>
          <a:endParaRPr lang="en-US"/>
        </a:p>
      </dgm:t>
    </dgm:pt>
    <dgm:pt modelId="{33A0F486-EE5A-44D0-A6F5-F9B99ACC2A5E}">
      <dgm:prSet/>
      <dgm:spPr/>
      <dgm:t>
        <a:bodyPr/>
        <a:lstStyle/>
        <a:p>
          <a:r>
            <a:rPr lang="en-GB"/>
            <a:t>Manage stakeholder resistance </a:t>
          </a:r>
          <a:endParaRPr lang="en-US"/>
        </a:p>
      </dgm:t>
    </dgm:pt>
    <dgm:pt modelId="{57370858-BB93-4C72-A255-39498D98CBAF}" type="parTrans" cxnId="{10AA2DAD-DA2E-4098-85A3-3DF85E070A8B}">
      <dgm:prSet/>
      <dgm:spPr/>
      <dgm:t>
        <a:bodyPr/>
        <a:lstStyle/>
        <a:p>
          <a:endParaRPr lang="en-US"/>
        </a:p>
      </dgm:t>
    </dgm:pt>
    <dgm:pt modelId="{200DEC72-6367-422B-9CAA-BCC03FC569E5}" type="sibTrans" cxnId="{10AA2DAD-DA2E-4098-85A3-3DF85E070A8B}">
      <dgm:prSet/>
      <dgm:spPr/>
      <dgm:t>
        <a:bodyPr/>
        <a:lstStyle/>
        <a:p>
          <a:endParaRPr lang="en-US"/>
        </a:p>
      </dgm:t>
    </dgm:pt>
    <dgm:pt modelId="{0C1991BD-892A-4928-8CFE-3861562FAAD9}">
      <dgm:prSet/>
      <dgm:spPr/>
      <dgm:t>
        <a:bodyPr/>
        <a:lstStyle/>
        <a:p>
          <a:r>
            <a:rPr lang="en-GB"/>
            <a:t>Coordinate communication </a:t>
          </a:r>
          <a:endParaRPr lang="en-US"/>
        </a:p>
      </dgm:t>
    </dgm:pt>
    <dgm:pt modelId="{C27857FC-3DEF-4457-B3C2-85B5CDBE5D6E}" type="parTrans" cxnId="{692513E7-CFE0-4334-8D91-EA35805B78E6}">
      <dgm:prSet/>
      <dgm:spPr/>
      <dgm:t>
        <a:bodyPr/>
        <a:lstStyle/>
        <a:p>
          <a:endParaRPr lang="en-US"/>
        </a:p>
      </dgm:t>
    </dgm:pt>
    <dgm:pt modelId="{832D3DC1-132E-4D01-B775-38C1C1AF4B2A}" type="sibTrans" cxnId="{692513E7-CFE0-4334-8D91-EA35805B78E6}">
      <dgm:prSet/>
      <dgm:spPr/>
      <dgm:t>
        <a:bodyPr/>
        <a:lstStyle/>
        <a:p>
          <a:endParaRPr lang="en-US"/>
        </a:p>
      </dgm:t>
    </dgm:pt>
    <dgm:pt modelId="{76510F1D-9D99-4F9E-9012-E0E852A0EB5E}">
      <dgm:prSet/>
      <dgm:spPr/>
      <dgm:t>
        <a:bodyPr/>
        <a:lstStyle/>
        <a:p>
          <a:r>
            <a:rPr lang="en-GB"/>
            <a:t>Required Skills:</a:t>
          </a:r>
          <a:endParaRPr lang="en-US"/>
        </a:p>
      </dgm:t>
    </dgm:pt>
    <dgm:pt modelId="{F9B2E127-046F-451B-9932-9B6DB085F098}" type="parTrans" cxnId="{E82C6A91-356B-4ADA-BE51-ACFDD55EC25B}">
      <dgm:prSet/>
      <dgm:spPr/>
      <dgm:t>
        <a:bodyPr/>
        <a:lstStyle/>
        <a:p>
          <a:endParaRPr lang="en-US"/>
        </a:p>
      </dgm:t>
    </dgm:pt>
    <dgm:pt modelId="{10119DDA-88BE-4EEF-8FF7-3AC8B64FFE6D}" type="sibTrans" cxnId="{E82C6A91-356B-4ADA-BE51-ACFDD55EC25B}">
      <dgm:prSet/>
      <dgm:spPr/>
      <dgm:t>
        <a:bodyPr/>
        <a:lstStyle/>
        <a:p>
          <a:endParaRPr lang="en-US"/>
        </a:p>
      </dgm:t>
    </dgm:pt>
    <dgm:pt modelId="{BFE9FC32-98B2-4C09-A259-1BC3335DDA40}">
      <dgm:prSet/>
      <dgm:spPr/>
      <dgm:t>
        <a:bodyPr/>
        <a:lstStyle/>
        <a:p>
          <a:r>
            <a:rPr lang="en-GB"/>
            <a:t>Leadership </a:t>
          </a:r>
          <a:endParaRPr lang="en-US"/>
        </a:p>
      </dgm:t>
    </dgm:pt>
    <dgm:pt modelId="{B106BEA0-CEC3-4416-995F-48A497D4B61E}" type="parTrans" cxnId="{82B09477-83DC-4B36-B1FD-27BFF4B1508E}">
      <dgm:prSet/>
      <dgm:spPr/>
      <dgm:t>
        <a:bodyPr/>
        <a:lstStyle/>
        <a:p>
          <a:endParaRPr lang="en-US"/>
        </a:p>
      </dgm:t>
    </dgm:pt>
    <dgm:pt modelId="{C223983B-54BE-4006-8D7D-EC44AE5110D3}" type="sibTrans" cxnId="{82B09477-83DC-4B36-B1FD-27BFF4B1508E}">
      <dgm:prSet/>
      <dgm:spPr/>
      <dgm:t>
        <a:bodyPr/>
        <a:lstStyle/>
        <a:p>
          <a:endParaRPr lang="en-US"/>
        </a:p>
      </dgm:t>
    </dgm:pt>
    <dgm:pt modelId="{27B8060A-6E03-4EDF-A9F0-09E6FDDD6C0F}">
      <dgm:prSet/>
      <dgm:spPr/>
      <dgm:t>
        <a:bodyPr/>
        <a:lstStyle/>
        <a:p>
          <a:r>
            <a:rPr lang="en-GB"/>
            <a:t>Project management </a:t>
          </a:r>
          <a:endParaRPr lang="en-US"/>
        </a:p>
      </dgm:t>
    </dgm:pt>
    <dgm:pt modelId="{DDE0EB56-8077-4E7A-AE14-45BEEE7B4450}" type="parTrans" cxnId="{C6ECCA89-114D-4663-809E-7309B2E076E1}">
      <dgm:prSet/>
      <dgm:spPr/>
      <dgm:t>
        <a:bodyPr/>
        <a:lstStyle/>
        <a:p>
          <a:endParaRPr lang="en-US"/>
        </a:p>
      </dgm:t>
    </dgm:pt>
    <dgm:pt modelId="{59AC3C43-1FA0-447D-B4FD-42D14A0DCD4D}" type="sibTrans" cxnId="{C6ECCA89-114D-4663-809E-7309B2E076E1}">
      <dgm:prSet/>
      <dgm:spPr/>
      <dgm:t>
        <a:bodyPr/>
        <a:lstStyle/>
        <a:p>
          <a:endParaRPr lang="en-US"/>
        </a:p>
      </dgm:t>
    </dgm:pt>
    <dgm:pt modelId="{5B23CAC0-3E41-4256-B910-ACDE5974013D}">
      <dgm:prSet/>
      <dgm:spPr/>
      <dgm:t>
        <a:bodyPr/>
        <a:lstStyle/>
        <a:p>
          <a:r>
            <a:rPr lang="en-GB"/>
            <a:t>Communication</a:t>
          </a:r>
          <a:endParaRPr lang="en-US"/>
        </a:p>
      </dgm:t>
    </dgm:pt>
    <dgm:pt modelId="{C951CD07-D669-4EB3-B6EE-A40E42E96D26}" type="parTrans" cxnId="{D38E075B-0BEB-4433-B455-A0C500869D6A}">
      <dgm:prSet/>
      <dgm:spPr/>
      <dgm:t>
        <a:bodyPr/>
        <a:lstStyle/>
        <a:p>
          <a:endParaRPr lang="en-US"/>
        </a:p>
      </dgm:t>
    </dgm:pt>
    <dgm:pt modelId="{075E88DE-4292-435F-BD52-BA833B631ACF}" type="sibTrans" cxnId="{D38E075B-0BEB-4433-B455-A0C500869D6A}">
      <dgm:prSet/>
      <dgm:spPr/>
      <dgm:t>
        <a:bodyPr/>
        <a:lstStyle/>
        <a:p>
          <a:endParaRPr lang="en-US"/>
        </a:p>
      </dgm:t>
    </dgm:pt>
    <dgm:pt modelId="{DAD85CBF-63F7-4428-A1C9-FD7F2AB1B11F}" type="pres">
      <dgm:prSet presAssocID="{8A535140-8177-46CF-9EC7-A400E51EA7CA}" presName="diagram" presStyleCnt="0">
        <dgm:presLayoutVars>
          <dgm:dir/>
          <dgm:resizeHandles val="exact"/>
        </dgm:presLayoutVars>
      </dgm:prSet>
      <dgm:spPr/>
    </dgm:pt>
    <dgm:pt modelId="{D2C865A5-2294-4BE7-94B7-51624196D478}" type="pres">
      <dgm:prSet presAssocID="{64AF2DA6-97F1-40E3-AC9A-9166800B333B}" presName="node" presStyleLbl="node1" presStyleIdx="0" presStyleCnt="9">
        <dgm:presLayoutVars>
          <dgm:bulletEnabled val="1"/>
        </dgm:presLayoutVars>
      </dgm:prSet>
      <dgm:spPr/>
    </dgm:pt>
    <dgm:pt modelId="{97D613B5-F569-46F1-B8CC-EBA7A5CCD9BC}" type="pres">
      <dgm:prSet presAssocID="{4255FD94-BE22-4867-BF54-0951D4FC29E5}" presName="sibTrans" presStyleCnt="0"/>
      <dgm:spPr/>
    </dgm:pt>
    <dgm:pt modelId="{7033DC2A-BB3F-4413-8370-45FBF1982BF7}" type="pres">
      <dgm:prSet presAssocID="{962124D6-E329-4998-B240-90B8B0170B22}" presName="node" presStyleLbl="node1" presStyleIdx="1" presStyleCnt="9">
        <dgm:presLayoutVars>
          <dgm:bulletEnabled val="1"/>
        </dgm:presLayoutVars>
      </dgm:prSet>
      <dgm:spPr/>
    </dgm:pt>
    <dgm:pt modelId="{5FC6AB17-35CA-4357-B262-A6B391CED0A2}" type="pres">
      <dgm:prSet presAssocID="{DC95111D-2920-4919-8B77-63CD2AF3B0B3}" presName="sibTrans" presStyleCnt="0"/>
      <dgm:spPr/>
    </dgm:pt>
    <dgm:pt modelId="{8568F972-5581-4B25-8D50-518D9D480E70}" type="pres">
      <dgm:prSet presAssocID="{CEB862DF-7AD5-440E-9D09-1B5599BE3483}" presName="node" presStyleLbl="node1" presStyleIdx="2" presStyleCnt="9">
        <dgm:presLayoutVars>
          <dgm:bulletEnabled val="1"/>
        </dgm:presLayoutVars>
      </dgm:prSet>
      <dgm:spPr/>
    </dgm:pt>
    <dgm:pt modelId="{9FC81140-419D-473B-A01F-BA9E21D2EE06}" type="pres">
      <dgm:prSet presAssocID="{ADDA2C79-D3AD-4B24-897F-E7BC26B60E40}" presName="sibTrans" presStyleCnt="0"/>
      <dgm:spPr/>
    </dgm:pt>
    <dgm:pt modelId="{C0C49D20-8629-451C-AAA9-27F0F19123B2}" type="pres">
      <dgm:prSet presAssocID="{33A0F486-EE5A-44D0-A6F5-F9B99ACC2A5E}" presName="node" presStyleLbl="node1" presStyleIdx="3" presStyleCnt="9">
        <dgm:presLayoutVars>
          <dgm:bulletEnabled val="1"/>
        </dgm:presLayoutVars>
      </dgm:prSet>
      <dgm:spPr/>
    </dgm:pt>
    <dgm:pt modelId="{4BDF5440-7A38-44A4-B435-9F1E775784D4}" type="pres">
      <dgm:prSet presAssocID="{200DEC72-6367-422B-9CAA-BCC03FC569E5}" presName="sibTrans" presStyleCnt="0"/>
      <dgm:spPr/>
    </dgm:pt>
    <dgm:pt modelId="{92F86DF6-CA03-4616-997F-F361BFC7292F}" type="pres">
      <dgm:prSet presAssocID="{0C1991BD-892A-4928-8CFE-3861562FAAD9}" presName="node" presStyleLbl="node1" presStyleIdx="4" presStyleCnt="9">
        <dgm:presLayoutVars>
          <dgm:bulletEnabled val="1"/>
        </dgm:presLayoutVars>
      </dgm:prSet>
      <dgm:spPr/>
    </dgm:pt>
    <dgm:pt modelId="{B99A3035-C4F7-4F5F-AC0A-D3974C80F65B}" type="pres">
      <dgm:prSet presAssocID="{832D3DC1-132E-4D01-B775-38C1C1AF4B2A}" presName="sibTrans" presStyleCnt="0"/>
      <dgm:spPr/>
    </dgm:pt>
    <dgm:pt modelId="{EB72E169-DC4F-45AA-BC97-B654B54524A0}" type="pres">
      <dgm:prSet presAssocID="{76510F1D-9D99-4F9E-9012-E0E852A0EB5E}" presName="node" presStyleLbl="node1" presStyleIdx="5" presStyleCnt="9">
        <dgm:presLayoutVars>
          <dgm:bulletEnabled val="1"/>
        </dgm:presLayoutVars>
      </dgm:prSet>
      <dgm:spPr/>
    </dgm:pt>
    <dgm:pt modelId="{AC62F5E2-E5F3-4AF8-9336-DF8D16E33CAB}" type="pres">
      <dgm:prSet presAssocID="{10119DDA-88BE-4EEF-8FF7-3AC8B64FFE6D}" presName="sibTrans" presStyleCnt="0"/>
      <dgm:spPr/>
    </dgm:pt>
    <dgm:pt modelId="{9B516C00-9FA2-4257-B4F8-B862F2421CD8}" type="pres">
      <dgm:prSet presAssocID="{BFE9FC32-98B2-4C09-A259-1BC3335DDA40}" presName="node" presStyleLbl="node1" presStyleIdx="6" presStyleCnt="9">
        <dgm:presLayoutVars>
          <dgm:bulletEnabled val="1"/>
        </dgm:presLayoutVars>
      </dgm:prSet>
      <dgm:spPr/>
    </dgm:pt>
    <dgm:pt modelId="{3C25F600-080B-4E18-BD18-F89F79849E70}" type="pres">
      <dgm:prSet presAssocID="{C223983B-54BE-4006-8D7D-EC44AE5110D3}" presName="sibTrans" presStyleCnt="0"/>
      <dgm:spPr/>
    </dgm:pt>
    <dgm:pt modelId="{8BEA8DF9-1B67-4B3A-90AA-1276DA5C69F0}" type="pres">
      <dgm:prSet presAssocID="{27B8060A-6E03-4EDF-A9F0-09E6FDDD6C0F}" presName="node" presStyleLbl="node1" presStyleIdx="7" presStyleCnt="9">
        <dgm:presLayoutVars>
          <dgm:bulletEnabled val="1"/>
        </dgm:presLayoutVars>
      </dgm:prSet>
      <dgm:spPr/>
    </dgm:pt>
    <dgm:pt modelId="{6030473C-041A-4ED4-ABAF-1A9F3DDE3EF7}" type="pres">
      <dgm:prSet presAssocID="{59AC3C43-1FA0-447D-B4FD-42D14A0DCD4D}" presName="sibTrans" presStyleCnt="0"/>
      <dgm:spPr/>
    </dgm:pt>
    <dgm:pt modelId="{A183376D-0E7C-4D67-AA6D-4B6FB981CF72}" type="pres">
      <dgm:prSet presAssocID="{5B23CAC0-3E41-4256-B910-ACDE5974013D}" presName="node" presStyleLbl="node1" presStyleIdx="8" presStyleCnt="9">
        <dgm:presLayoutVars>
          <dgm:bulletEnabled val="1"/>
        </dgm:presLayoutVars>
      </dgm:prSet>
      <dgm:spPr/>
    </dgm:pt>
  </dgm:ptLst>
  <dgm:cxnLst>
    <dgm:cxn modelId="{F97B1712-CA0B-4AD2-924F-70CB5FDEFA92}" srcId="{8A535140-8177-46CF-9EC7-A400E51EA7CA}" destId="{64AF2DA6-97F1-40E3-AC9A-9166800B333B}" srcOrd="0" destOrd="0" parTransId="{1ABDE27A-2FC5-4C06-B987-9B27D160CBF9}" sibTransId="{4255FD94-BE22-4867-BF54-0951D4FC29E5}"/>
    <dgm:cxn modelId="{A80E2E23-3E12-43C5-9052-EA0995C97F8F}" type="presOf" srcId="{5B23CAC0-3E41-4256-B910-ACDE5974013D}" destId="{A183376D-0E7C-4D67-AA6D-4B6FB981CF72}" srcOrd="0" destOrd="0" presId="urn:microsoft.com/office/officeart/2005/8/layout/default"/>
    <dgm:cxn modelId="{A9A8983A-8192-4464-AB0C-297703E73F60}" type="presOf" srcId="{8A535140-8177-46CF-9EC7-A400E51EA7CA}" destId="{DAD85CBF-63F7-4428-A1C9-FD7F2AB1B11F}" srcOrd="0" destOrd="0" presId="urn:microsoft.com/office/officeart/2005/8/layout/default"/>
    <dgm:cxn modelId="{009CBE3F-3DE4-4568-AAF7-D89FA0F2B4BC}" type="presOf" srcId="{962124D6-E329-4998-B240-90B8B0170B22}" destId="{7033DC2A-BB3F-4413-8370-45FBF1982BF7}" srcOrd="0" destOrd="0" presId="urn:microsoft.com/office/officeart/2005/8/layout/default"/>
    <dgm:cxn modelId="{D38E075B-0BEB-4433-B455-A0C500869D6A}" srcId="{8A535140-8177-46CF-9EC7-A400E51EA7CA}" destId="{5B23CAC0-3E41-4256-B910-ACDE5974013D}" srcOrd="8" destOrd="0" parTransId="{C951CD07-D669-4EB3-B6EE-A40E42E96D26}" sibTransId="{075E88DE-4292-435F-BD52-BA833B631ACF}"/>
    <dgm:cxn modelId="{0238AB42-F6B2-4735-AD3B-78EC310296FF}" type="presOf" srcId="{BFE9FC32-98B2-4C09-A259-1BC3335DDA40}" destId="{9B516C00-9FA2-4257-B4F8-B862F2421CD8}" srcOrd="0" destOrd="0" presId="urn:microsoft.com/office/officeart/2005/8/layout/default"/>
    <dgm:cxn modelId="{9C136549-DD7F-4D54-A1DD-E928D14B3F7E}" type="presOf" srcId="{0C1991BD-892A-4928-8CFE-3861562FAAD9}" destId="{92F86DF6-CA03-4616-997F-F361BFC7292F}" srcOrd="0" destOrd="0" presId="urn:microsoft.com/office/officeart/2005/8/layout/default"/>
    <dgm:cxn modelId="{759EE06B-0D06-4A6B-B2C5-F16E8F758D2F}" type="presOf" srcId="{27B8060A-6E03-4EDF-A9F0-09E6FDDD6C0F}" destId="{8BEA8DF9-1B67-4B3A-90AA-1276DA5C69F0}" srcOrd="0" destOrd="0" presId="urn:microsoft.com/office/officeart/2005/8/layout/default"/>
    <dgm:cxn modelId="{82B09477-83DC-4B36-B1FD-27BFF4B1508E}" srcId="{8A535140-8177-46CF-9EC7-A400E51EA7CA}" destId="{BFE9FC32-98B2-4C09-A259-1BC3335DDA40}" srcOrd="6" destOrd="0" parTransId="{B106BEA0-CEC3-4416-995F-48A497D4B61E}" sibTransId="{C223983B-54BE-4006-8D7D-EC44AE5110D3}"/>
    <dgm:cxn modelId="{C6ECCA89-114D-4663-809E-7309B2E076E1}" srcId="{8A535140-8177-46CF-9EC7-A400E51EA7CA}" destId="{27B8060A-6E03-4EDF-A9F0-09E6FDDD6C0F}" srcOrd="7" destOrd="0" parTransId="{DDE0EB56-8077-4E7A-AE14-45BEEE7B4450}" sibTransId="{59AC3C43-1FA0-447D-B4FD-42D14A0DCD4D}"/>
    <dgm:cxn modelId="{2A1D1F8B-AFCC-469F-8887-FA3100326823}" type="presOf" srcId="{76510F1D-9D99-4F9E-9012-E0E852A0EB5E}" destId="{EB72E169-DC4F-45AA-BC97-B654B54524A0}" srcOrd="0" destOrd="0" presId="urn:microsoft.com/office/officeart/2005/8/layout/default"/>
    <dgm:cxn modelId="{E82C6A91-356B-4ADA-BE51-ACFDD55EC25B}" srcId="{8A535140-8177-46CF-9EC7-A400E51EA7CA}" destId="{76510F1D-9D99-4F9E-9012-E0E852A0EB5E}" srcOrd="5" destOrd="0" parTransId="{F9B2E127-046F-451B-9932-9B6DB085F098}" sibTransId="{10119DDA-88BE-4EEF-8FF7-3AC8B64FFE6D}"/>
    <dgm:cxn modelId="{E5654A99-EF87-40C1-8EE9-46E7326C2743}" type="presOf" srcId="{64AF2DA6-97F1-40E3-AC9A-9166800B333B}" destId="{D2C865A5-2294-4BE7-94B7-51624196D478}" srcOrd="0" destOrd="0" presId="urn:microsoft.com/office/officeart/2005/8/layout/default"/>
    <dgm:cxn modelId="{12E1E0A2-4856-49E2-AF73-C8571FE37F55}" type="presOf" srcId="{33A0F486-EE5A-44D0-A6F5-F9B99ACC2A5E}" destId="{C0C49D20-8629-451C-AAA9-27F0F19123B2}" srcOrd="0" destOrd="0" presId="urn:microsoft.com/office/officeart/2005/8/layout/default"/>
    <dgm:cxn modelId="{10AA2DAD-DA2E-4098-85A3-3DF85E070A8B}" srcId="{8A535140-8177-46CF-9EC7-A400E51EA7CA}" destId="{33A0F486-EE5A-44D0-A6F5-F9B99ACC2A5E}" srcOrd="3" destOrd="0" parTransId="{57370858-BB93-4C72-A255-39498D98CBAF}" sibTransId="{200DEC72-6367-422B-9CAA-BCC03FC569E5}"/>
    <dgm:cxn modelId="{A3FB80B0-C327-4C51-A7DD-CCF6D4894C75}" type="presOf" srcId="{CEB862DF-7AD5-440E-9D09-1B5599BE3483}" destId="{8568F972-5581-4B25-8D50-518D9D480E70}" srcOrd="0" destOrd="0" presId="urn:microsoft.com/office/officeart/2005/8/layout/default"/>
    <dgm:cxn modelId="{B146A7C1-3B86-4D14-AB8F-02E45471475E}" srcId="{8A535140-8177-46CF-9EC7-A400E51EA7CA}" destId="{962124D6-E329-4998-B240-90B8B0170B22}" srcOrd="1" destOrd="0" parTransId="{99F420D2-7DE6-4FFE-9DF2-DDFFC33295C5}" sibTransId="{DC95111D-2920-4919-8B77-63CD2AF3B0B3}"/>
    <dgm:cxn modelId="{692513E7-CFE0-4334-8D91-EA35805B78E6}" srcId="{8A535140-8177-46CF-9EC7-A400E51EA7CA}" destId="{0C1991BD-892A-4928-8CFE-3861562FAAD9}" srcOrd="4" destOrd="0" parTransId="{C27857FC-3DEF-4457-B3C2-85B5CDBE5D6E}" sibTransId="{832D3DC1-132E-4D01-B775-38C1C1AF4B2A}"/>
    <dgm:cxn modelId="{BC5200FA-C9CC-4567-BB0D-07F32AB1C7B2}" srcId="{8A535140-8177-46CF-9EC7-A400E51EA7CA}" destId="{CEB862DF-7AD5-440E-9D09-1B5599BE3483}" srcOrd="2" destOrd="0" parTransId="{C135625D-3EED-4FB8-890B-624DEB472AEE}" sibTransId="{ADDA2C79-D3AD-4B24-897F-E7BC26B60E40}"/>
    <dgm:cxn modelId="{F66AD8E7-497F-459B-A836-6BA24F15CA8C}" type="presParOf" srcId="{DAD85CBF-63F7-4428-A1C9-FD7F2AB1B11F}" destId="{D2C865A5-2294-4BE7-94B7-51624196D478}" srcOrd="0" destOrd="0" presId="urn:microsoft.com/office/officeart/2005/8/layout/default"/>
    <dgm:cxn modelId="{54F16121-181E-496E-B723-07223DE84919}" type="presParOf" srcId="{DAD85CBF-63F7-4428-A1C9-FD7F2AB1B11F}" destId="{97D613B5-F569-46F1-B8CC-EBA7A5CCD9BC}" srcOrd="1" destOrd="0" presId="urn:microsoft.com/office/officeart/2005/8/layout/default"/>
    <dgm:cxn modelId="{A958FF96-2380-416C-89A5-3C18A91EA5CD}" type="presParOf" srcId="{DAD85CBF-63F7-4428-A1C9-FD7F2AB1B11F}" destId="{7033DC2A-BB3F-4413-8370-45FBF1982BF7}" srcOrd="2" destOrd="0" presId="urn:microsoft.com/office/officeart/2005/8/layout/default"/>
    <dgm:cxn modelId="{315F92DD-5DE1-4E5E-8A95-D20E01AAAC72}" type="presParOf" srcId="{DAD85CBF-63F7-4428-A1C9-FD7F2AB1B11F}" destId="{5FC6AB17-35CA-4357-B262-A6B391CED0A2}" srcOrd="3" destOrd="0" presId="urn:microsoft.com/office/officeart/2005/8/layout/default"/>
    <dgm:cxn modelId="{A286D5CC-433F-4108-9CA7-F657E3B5F5B2}" type="presParOf" srcId="{DAD85CBF-63F7-4428-A1C9-FD7F2AB1B11F}" destId="{8568F972-5581-4B25-8D50-518D9D480E70}" srcOrd="4" destOrd="0" presId="urn:microsoft.com/office/officeart/2005/8/layout/default"/>
    <dgm:cxn modelId="{DEA15840-DB6A-4EA2-9515-ACEE91790457}" type="presParOf" srcId="{DAD85CBF-63F7-4428-A1C9-FD7F2AB1B11F}" destId="{9FC81140-419D-473B-A01F-BA9E21D2EE06}" srcOrd="5" destOrd="0" presId="urn:microsoft.com/office/officeart/2005/8/layout/default"/>
    <dgm:cxn modelId="{9E130998-0175-41D8-A17E-1003629665C5}" type="presParOf" srcId="{DAD85CBF-63F7-4428-A1C9-FD7F2AB1B11F}" destId="{C0C49D20-8629-451C-AAA9-27F0F19123B2}" srcOrd="6" destOrd="0" presId="urn:microsoft.com/office/officeart/2005/8/layout/default"/>
    <dgm:cxn modelId="{4B112BEA-9721-410A-9C6A-32E10135B4F7}" type="presParOf" srcId="{DAD85CBF-63F7-4428-A1C9-FD7F2AB1B11F}" destId="{4BDF5440-7A38-44A4-B435-9F1E775784D4}" srcOrd="7" destOrd="0" presId="urn:microsoft.com/office/officeart/2005/8/layout/default"/>
    <dgm:cxn modelId="{A99AF190-30DF-457B-89FA-ECE172F69E05}" type="presParOf" srcId="{DAD85CBF-63F7-4428-A1C9-FD7F2AB1B11F}" destId="{92F86DF6-CA03-4616-997F-F361BFC7292F}" srcOrd="8" destOrd="0" presId="urn:microsoft.com/office/officeart/2005/8/layout/default"/>
    <dgm:cxn modelId="{1F905E6D-7A57-4549-960D-44BCF682D985}" type="presParOf" srcId="{DAD85CBF-63F7-4428-A1C9-FD7F2AB1B11F}" destId="{B99A3035-C4F7-4F5F-AC0A-D3974C80F65B}" srcOrd="9" destOrd="0" presId="urn:microsoft.com/office/officeart/2005/8/layout/default"/>
    <dgm:cxn modelId="{E3D4936E-8B78-4CE0-AC56-2DEDD879E201}" type="presParOf" srcId="{DAD85CBF-63F7-4428-A1C9-FD7F2AB1B11F}" destId="{EB72E169-DC4F-45AA-BC97-B654B54524A0}" srcOrd="10" destOrd="0" presId="urn:microsoft.com/office/officeart/2005/8/layout/default"/>
    <dgm:cxn modelId="{35F69CDC-E009-40F1-B66F-8BED3A25E879}" type="presParOf" srcId="{DAD85CBF-63F7-4428-A1C9-FD7F2AB1B11F}" destId="{AC62F5E2-E5F3-4AF8-9336-DF8D16E33CAB}" srcOrd="11" destOrd="0" presId="urn:microsoft.com/office/officeart/2005/8/layout/default"/>
    <dgm:cxn modelId="{179358F2-0DD6-46A0-9403-14CAB5387291}" type="presParOf" srcId="{DAD85CBF-63F7-4428-A1C9-FD7F2AB1B11F}" destId="{9B516C00-9FA2-4257-B4F8-B862F2421CD8}" srcOrd="12" destOrd="0" presId="urn:microsoft.com/office/officeart/2005/8/layout/default"/>
    <dgm:cxn modelId="{CDAD0806-EAB2-4F52-B1E1-E5FE2BF4B8BC}" type="presParOf" srcId="{DAD85CBF-63F7-4428-A1C9-FD7F2AB1B11F}" destId="{3C25F600-080B-4E18-BD18-F89F79849E70}" srcOrd="13" destOrd="0" presId="urn:microsoft.com/office/officeart/2005/8/layout/default"/>
    <dgm:cxn modelId="{8A6A33F1-209F-46D1-A51C-583E7BF0A6B8}" type="presParOf" srcId="{DAD85CBF-63F7-4428-A1C9-FD7F2AB1B11F}" destId="{8BEA8DF9-1B67-4B3A-90AA-1276DA5C69F0}" srcOrd="14" destOrd="0" presId="urn:microsoft.com/office/officeart/2005/8/layout/default"/>
    <dgm:cxn modelId="{0130D320-4334-4599-8795-8DD85CE2722B}" type="presParOf" srcId="{DAD85CBF-63F7-4428-A1C9-FD7F2AB1B11F}" destId="{6030473C-041A-4ED4-ABAF-1A9F3DDE3EF7}" srcOrd="15" destOrd="0" presId="urn:microsoft.com/office/officeart/2005/8/layout/default"/>
    <dgm:cxn modelId="{82B0F1F8-A763-457D-B1C5-7A048784822F}" type="presParOf" srcId="{DAD85CBF-63F7-4428-A1C9-FD7F2AB1B11F}" destId="{A183376D-0E7C-4D67-AA6D-4B6FB981CF72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7E775B9-DD6B-4BCA-8534-B4ADCFBD5FE0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5350517-3A32-4179-B113-F163381255F2}">
      <dgm:prSet/>
      <dgm:spPr/>
      <dgm:t>
        <a:bodyPr/>
        <a:lstStyle/>
        <a:p>
          <a:r>
            <a:rPr lang="en-GB" b="1" dirty="0"/>
            <a:t> Digital Transformation Project Manager</a:t>
          </a:r>
          <a:endParaRPr lang="en-US" dirty="0"/>
        </a:p>
      </dgm:t>
    </dgm:pt>
    <dgm:pt modelId="{30FB6B38-8407-4C65-88A3-FBD5337CD00E}" type="parTrans" cxnId="{1E0ABCD8-060C-4F64-977A-3F8F70D4B9FE}">
      <dgm:prSet/>
      <dgm:spPr/>
      <dgm:t>
        <a:bodyPr/>
        <a:lstStyle/>
        <a:p>
          <a:endParaRPr lang="en-US"/>
        </a:p>
      </dgm:t>
    </dgm:pt>
    <dgm:pt modelId="{85C3FCB7-0739-4322-B3FF-20B59B38FEC4}" type="sibTrans" cxnId="{1E0ABCD8-060C-4F64-977A-3F8F70D4B9FE}">
      <dgm:prSet/>
      <dgm:spPr/>
      <dgm:t>
        <a:bodyPr/>
        <a:lstStyle/>
        <a:p>
          <a:endParaRPr lang="en-US"/>
        </a:p>
      </dgm:t>
    </dgm:pt>
    <dgm:pt modelId="{7AEE6D9B-3CE8-453D-8CBE-F7F1C0F0B0E7}">
      <dgm:prSet/>
      <dgm:spPr/>
      <dgm:t>
        <a:bodyPr/>
        <a:lstStyle/>
        <a:p>
          <a:r>
            <a:rPr lang="en-GB" b="1"/>
            <a:t>Job Title:</a:t>
          </a:r>
          <a:br>
            <a:rPr lang="en-GB"/>
          </a:br>
          <a:r>
            <a:rPr lang="en-GB"/>
            <a:t>Digital Transformation Project Manager</a:t>
          </a:r>
          <a:endParaRPr lang="en-US"/>
        </a:p>
      </dgm:t>
    </dgm:pt>
    <dgm:pt modelId="{BD066EEC-6E05-4EA8-AF53-949AC3B03ED7}" type="parTrans" cxnId="{3B7E0C17-7C6A-475B-B2B6-B7662147BF04}">
      <dgm:prSet/>
      <dgm:spPr/>
      <dgm:t>
        <a:bodyPr/>
        <a:lstStyle/>
        <a:p>
          <a:endParaRPr lang="en-US"/>
        </a:p>
      </dgm:t>
    </dgm:pt>
    <dgm:pt modelId="{E9946005-8683-4275-AA58-B95021C9C97F}" type="sibTrans" cxnId="{3B7E0C17-7C6A-475B-B2B6-B7662147BF04}">
      <dgm:prSet/>
      <dgm:spPr/>
      <dgm:t>
        <a:bodyPr/>
        <a:lstStyle/>
        <a:p>
          <a:endParaRPr lang="en-US"/>
        </a:p>
      </dgm:t>
    </dgm:pt>
    <dgm:pt modelId="{3C97E82F-3CF6-40EA-ADDA-027E4B836DA3}">
      <dgm:prSet/>
      <dgm:spPr/>
      <dgm:t>
        <a:bodyPr/>
        <a:lstStyle/>
        <a:p>
          <a:r>
            <a:rPr lang="en-GB" b="1"/>
            <a:t>Key Duties:</a:t>
          </a:r>
          <a:endParaRPr lang="en-US"/>
        </a:p>
      </dgm:t>
    </dgm:pt>
    <dgm:pt modelId="{C161120D-B743-4344-8DC9-0788AF675139}" type="parTrans" cxnId="{767A54F2-0EC5-4E7A-9EE7-7CD4038B556D}">
      <dgm:prSet/>
      <dgm:spPr/>
      <dgm:t>
        <a:bodyPr/>
        <a:lstStyle/>
        <a:p>
          <a:endParaRPr lang="en-US"/>
        </a:p>
      </dgm:t>
    </dgm:pt>
    <dgm:pt modelId="{254424D8-7FAD-4113-815B-B715B3D11E4D}" type="sibTrans" cxnId="{767A54F2-0EC5-4E7A-9EE7-7CD4038B556D}">
      <dgm:prSet/>
      <dgm:spPr/>
      <dgm:t>
        <a:bodyPr/>
        <a:lstStyle/>
        <a:p>
          <a:endParaRPr lang="en-US"/>
        </a:p>
      </dgm:t>
    </dgm:pt>
    <dgm:pt modelId="{FF91ED1A-5B48-4159-BEDC-2D717A6D01E7}">
      <dgm:prSet/>
      <dgm:spPr/>
      <dgm:t>
        <a:bodyPr/>
        <a:lstStyle/>
        <a:p>
          <a:r>
            <a:rPr lang="en-GB"/>
            <a:t>Deliver transformation projects </a:t>
          </a:r>
          <a:endParaRPr lang="en-US"/>
        </a:p>
      </dgm:t>
    </dgm:pt>
    <dgm:pt modelId="{85D85993-1C94-4045-8B34-29D55DABB967}" type="parTrans" cxnId="{42522FE7-B5E1-446B-93F8-C22CB6823ED9}">
      <dgm:prSet/>
      <dgm:spPr/>
      <dgm:t>
        <a:bodyPr/>
        <a:lstStyle/>
        <a:p>
          <a:endParaRPr lang="en-US"/>
        </a:p>
      </dgm:t>
    </dgm:pt>
    <dgm:pt modelId="{A59488B7-129E-4E08-B57D-C99949622C5E}" type="sibTrans" cxnId="{42522FE7-B5E1-446B-93F8-C22CB6823ED9}">
      <dgm:prSet/>
      <dgm:spPr/>
      <dgm:t>
        <a:bodyPr/>
        <a:lstStyle/>
        <a:p>
          <a:endParaRPr lang="en-US"/>
        </a:p>
      </dgm:t>
    </dgm:pt>
    <dgm:pt modelId="{5B4B41AB-A015-4E2C-9B22-1B12296CC069}">
      <dgm:prSet/>
      <dgm:spPr/>
      <dgm:t>
        <a:bodyPr/>
        <a:lstStyle/>
        <a:p>
          <a:r>
            <a:rPr lang="en-GB"/>
            <a:t>Manage budgets </a:t>
          </a:r>
          <a:endParaRPr lang="en-US"/>
        </a:p>
      </dgm:t>
    </dgm:pt>
    <dgm:pt modelId="{00D96302-AFAF-4C65-B54C-30FF083BB6DD}" type="parTrans" cxnId="{5250469A-6E7C-452D-80EA-3198F0D63D6E}">
      <dgm:prSet/>
      <dgm:spPr/>
      <dgm:t>
        <a:bodyPr/>
        <a:lstStyle/>
        <a:p>
          <a:endParaRPr lang="en-US"/>
        </a:p>
      </dgm:t>
    </dgm:pt>
    <dgm:pt modelId="{362804E1-DBC8-4A09-B333-D55471C2ED6B}" type="sibTrans" cxnId="{5250469A-6E7C-452D-80EA-3198F0D63D6E}">
      <dgm:prSet/>
      <dgm:spPr/>
      <dgm:t>
        <a:bodyPr/>
        <a:lstStyle/>
        <a:p>
          <a:endParaRPr lang="en-US"/>
        </a:p>
      </dgm:t>
    </dgm:pt>
    <dgm:pt modelId="{1A8B52AD-6F42-40FA-A8AB-9DA493A3F485}">
      <dgm:prSet/>
      <dgm:spPr/>
      <dgm:t>
        <a:bodyPr/>
        <a:lstStyle/>
        <a:p>
          <a:r>
            <a:rPr lang="en-GB"/>
            <a:t>Monitor performance </a:t>
          </a:r>
          <a:endParaRPr lang="en-US"/>
        </a:p>
      </dgm:t>
    </dgm:pt>
    <dgm:pt modelId="{230FAF6B-AD95-4D3C-AB4A-28658121B924}" type="parTrans" cxnId="{64B07C31-6EA9-47A2-8583-4C1F9D00A544}">
      <dgm:prSet/>
      <dgm:spPr/>
      <dgm:t>
        <a:bodyPr/>
        <a:lstStyle/>
        <a:p>
          <a:endParaRPr lang="en-US"/>
        </a:p>
      </dgm:t>
    </dgm:pt>
    <dgm:pt modelId="{E863FCCA-D89A-47AD-9856-BD0BE8D6BCEB}" type="sibTrans" cxnId="{64B07C31-6EA9-47A2-8583-4C1F9D00A544}">
      <dgm:prSet/>
      <dgm:spPr/>
      <dgm:t>
        <a:bodyPr/>
        <a:lstStyle/>
        <a:p>
          <a:endParaRPr lang="en-US"/>
        </a:p>
      </dgm:t>
    </dgm:pt>
    <dgm:pt modelId="{AAE1CD31-920B-47CC-8ACF-302B30EE62E2}">
      <dgm:prSet/>
      <dgm:spPr/>
      <dgm:t>
        <a:bodyPr/>
        <a:lstStyle/>
        <a:p>
          <a:r>
            <a:rPr lang="en-GB"/>
            <a:t>Coordinate teams </a:t>
          </a:r>
          <a:endParaRPr lang="en-US"/>
        </a:p>
      </dgm:t>
    </dgm:pt>
    <dgm:pt modelId="{0B894172-F50D-4B1B-83CF-75A8F13790F7}" type="parTrans" cxnId="{C9961213-9F3F-41E9-B201-D3BEE5A2CECC}">
      <dgm:prSet/>
      <dgm:spPr/>
      <dgm:t>
        <a:bodyPr/>
        <a:lstStyle/>
        <a:p>
          <a:endParaRPr lang="en-US"/>
        </a:p>
      </dgm:t>
    </dgm:pt>
    <dgm:pt modelId="{17E196C8-01C7-49D4-8E05-F50294B43EF0}" type="sibTrans" cxnId="{C9961213-9F3F-41E9-B201-D3BEE5A2CECC}">
      <dgm:prSet/>
      <dgm:spPr/>
      <dgm:t>
        <a:bodyPr/>
        <a:lstStyle/>
        <a:p>
          <a:endParaRPr lang="en-US"/>
        </a:p>
      </dgm:t>
    </dgm:pt>
    <dgm:pt modelId="{81DBE30F-031E-45C5-BE5B-8D928289E9B4}">
      <dgm:prSet/>
      <dgm:spPr/>
      <dgm:t>
        <a:bodyPr/>
        <a:lstStyle/>
        <a:p>
          <a:r>
            <a:rPr lang="en-GB" b="1"/>
            <a:t>Reporting To:</a:t>
          </a:r>
          <a:br>
            <a:rPr lang="en-GB"/>
          </a:br>
          <a:r>
            <a:rPr lang="en-GB"/>
            <a:t>Transformation Director</a:t>
          </a:r>
          <a:endParaRPr lang="en-US"/>
        </a:p>
      </dgm:t>
    </dgm:pt>
    <dgm:pt modelId="{0D382793-EFAE-4958-BC73-0AD8639CA0A6}" type="parTrans" cxnId="{E8181A38-A643-4193-8B40-6EA339C6A471}">
      <dgm:prSet/>
      <dgm:spPr/>
      <dgm:t>
        <a:bodyPr/>
        <a:lstStyle/>
        <a:p>
          <a:endParaRPr lang="en-US"/>
        </a:p>
      </dgm:t>
    </dgm:pt>
    <dgm:pt modelId="{7139F092-88F9-4E9F-BEB8-CAA384E70081}" type="sibTrans" cxnId="{E8181A38-A643-4193-8B40-6EA339C6A471}">
      <dgm:prSet/>
      <dgm:spPr/>
      <dgm:t>
        <a:bodyPr/>
        <a:lstStyle/>
        <a:p>
          <a:endParaRPr lang="en-US"/>
        </a:p>
      </dgm:t>
    </dgm:pt>
    <dgm:pt modelId="{3CFF25F7-A724-4C4C-A21B-73FF0ACCF7D9}">
      <dgm:prSet/>
      <dgm:spPr/>
      <dgm:t>
        <a:bodyPr/>
        <a:lstStyle/>
        <a:p>
          <a:r>
            <a:rPr lang="en-GB" b="1"/>
            <a:t>Benefits</a:t>
          </a:r>
          <a:endParaRPr lang="en-US"/>
        </a:p>
      </dgm:t>
    </dgm:pt>
    <dgm:pt modelId="{971D3EEA-EE91-4DC0-963C-1C6C47AB264F}" type="parTrans" cxnId="{F3EF3410-7C5E-4491-907A-EE10D485E8EE}">
      <dgm:prSet/>
      <dgm:spPr/>
      <dgm:t>
        <a:bodyPr/>
        <a:lstStyle/>
        <a:p>
          <a:endParaRPr lang="en-US"/>
        </a:p>
      </dgm:t>
    </dgm:pt>
    <dgm:pt modelId="{DDE0F424-AF40-4C01-9CC7-C39813DF12E5}" type="sibTrans" cxnId="{F3EF3410-7C5E-4491-907A-EE10D485E8EE}">
      <dgm:prSet/>
      <dgm:spPr/>
      <dgm:t>
        <a:bodyPr/>
        <a:lstStyle/>
        <a:p>
          <a:endParaRPr lang="en-US"/>
        </a:p>
      </dgm:t>
    </dgm:pt>
    <dgm:pt modelId="{6749D7EF-D885-46DA-8417-5204D402508B}">
      <dgm:prSet/>
      <dgm:spPr/>
      <dgm:t>
        <a:bodyPr/>
        <a:lstStyle/>
        <a:p>
          <a:r>
            <a:rPr lang="en-GB"/>
            <a:t>Clarifies expectations. </a:t>
          </a:r>
          <a:endParaRPr lang="en-US"/>
        </a:p>
      </dgm:t>
    </dgm:pt>
    <dgm:pt modelId="{A1625415-4000-4579-B19A-B5E559410B1E}" type="parTrans" cxnId="{20C662E4-2B89-479C-962A-2979406FA2C3}">
      <dgm:prSet/>
      <dgm:spPr/>
      <dgm:t>
        <a:bodyPr/>
        <a:lstStyle/>
        <a:p>
          <a:endParaRPr lang="en-US"/>
        </a:p>
      </dgm:t>
    </dgm:pt>
    <dgm:pt modelId="{568BBD8B-9CF8-426B-9ABD-2C6B66856CC7}" type="sibTrans" cxnId="{20C662E4-2B89-479C-962A-2979406FA2C3}">
      <dgm:prSet/>
      <dgm:spPr/>
      <dgm:t>
        <a:bodyPr/>
        <a:lstStyle/>
        <a:p>
          <a:endParaRPr lang="en-US"/>
        </a:p>
      </dgm:t>
    </dgm:pt>
    <dgm:pt modelId="{EA87E9D9-A5BD-40DC-B0C8-D267D5632774}">
      <dgm:prSet/>
      <dgm:spPr/>
      <dgm:t>
        <a:bodyPr/>
        <a:lstStyle/>
        <a:p>
          <a:r>
            <a:rPr lang="en-GB"/>
            <a:t>Supports fair recruitment. </a:t>
          </a:r>
          <a:endParaRPr lang="en-US"/>
        </a:p>
      </dgm:t>
    </dgm:pt>
    <dgm:pt modelId="{E644C051-3314-424D-A323-EE9CD36193F4}" type="parTrans" cxnId="{564AEC56-9EED-49A8-AE84-1506CC585C49}">
      <dgm:prSet/>
      <dgm:spPr/>
      <dgm:t>
        <a:bodyPr/>
        <a:lstStyle/>
        <a:p>
          <a:endParaRPr lang="en-US"/>
        </a:p>
      </dgm:t>
    </dgm:pt>
    <dgm:pt modelId="{49DB7D9C-A1DF-4ECC-8BDE-274AA635A013}" type="sibTrans" cxnId="{564AEC56-9EED-49A8-AE84-1506CC585C49}">
      <dgm:prSet/>
      <dgm:spPr/>
      <dgm:t>
        <a:bodyPr/>
        <a:lstStyle/>
        <a:p>
          <a:endParaRPr lang="en-US"/>
        </a:p>
      </dgm:t>
    </dgm:pt>
    <dgm:pt modelId="{A90967CB-F623-49DF-9344-E1924D7CD6CB}">
      <dgm:prSet/>
      <dgm:spPr/>
      <dgm:t>
        <a:bodyPr/>
        <a:lstStyle/>
        <a:p>
          <a:r>
            <a:rPr lang="en-GB"/>
            <a:t>Provides basis for performance management. </a:t>
          </a:r>
          <a:endParaRPr lang="en-US"/>
        </a:p>
      </dgm:t>
    </dgm:pt>
    <dgm:pt modelId="{FDD56B77-FB52-40AA-B83B-ECF64BB2267A}" type="parTrans" cxnId="{033FC18F-63FD-4ED1-9F5B-E47600563B5E}">
      <dgm:prSet/>
      <dgm:spPr/>
      <dgm:t>
        <a:bodyPr/>
        <a:lstStyle/>
        <a:p>
          <a:endParaRPr lang="en-US"/>
        </a:p>
      </dgm:t>
    </dgm:pt>
    <dgm:pt modelId="{9298304E-35D0-47C5-999E-4C178311E982}" type="sibTrans" cxnId="{033FC18F-63FD-4ED1-9F5B-E47600563B5E}">
      <dgm:prSet/>
      <dgm:spPr/>
      <dgm:t>
        <a:bodyPr/>
        <a:lstStyle/>
        <a:p>
          <a:endParaRPr lang="en-US"/>
        </a:p>
      </dgm:t>
    </dgm:pt>
    <dgm:pt modelId="{13232DCE-897F-4F89-8CC8-27AEFC1F9805}">
      <dgm:prSet/>
      <dgm:spPr/>
      <dgm:t>
        <a:bodyPr/>
        <a:lstStyle/>
        <a:p>
          <a:r>
            <a:rPr lang="en-GB"/>
            <a:t>(Leatherbarrow &amp; Fletcher, 2019)</a:t>
          </a:r>
          <a:endParaRPr lang="en-US"/>
        </a:p>
      </dgm:t>
    </dgm:pt>
    <dgm:pt modelId="{281E5CAC-258E-4825-B03D-7D2212046F02}" type="parTrans" cxnId="{1119ED32-5465-4056-A825-11F061627198}">
      <dgm:prSet/>
      <dgm:spPr/>
      <dgm:t>
        <a:bodyPr/>
        <a:lstStyle/>
        <a:p>
          <a:endParaRPr lang="en-US"/>
        </a:p>
      </dgm:t>
    </dgm:pt>
    <dgm:pt modelId="{29078E6E-337D-4468-AB02-632FB1867267}" type="sibTrans" cxnId="{1119ED32-5465-4056-A825-11F061627198}">
      <dgm:prSet/>
      <dgm:spPr/>
      <dgm:t>
        <a:bodyPr/>
        <a:lstStyle/>
        <a:p>
          <a:endParaRPr lang="en-US"/>
        </a:p>
      </dgm:t>
    </dgm:pt>
    <dgm:pt modelId="{4121A9BD-ABDE-41C9-8486-D2ED68CF5755}" type="pres">
      <dgm:prSet presAssocID="{37E775B9-DD6B-4BCA-8534-B4ADCFBD5FE0}" presName="Name0" presStyleCnt="0">
        <dgm:presLayoutVars>
          <dgm:dir/>
          <dgm:resizeHandles/>
        </dgm:presLayoutVars>
      </dgm:prSet>
      <dgm:spPr/>
    </dgm:pt>
    <dgm:pt modelId="{ED545529-D387-47C5-929F-866321C8E23E}" type="pres">
      <dgm:prSet presAssocID="{75350517-3A32-4179-B113-F163381255F2}" presName="compNode" presStyleCnt="0"/>
      <dgm:spPr/>
    </dgm:pt>
    <dgm:pt modelId="{B3A7762A-60DD-41B7-A4DC-73C5BE5B8974}" type="pres">
      <dgm:prSet presAssocID="{75350517-3A32-4179-B113-F163381255F2}" presName="dummyConnPt" presStyleCnt="0"/>
      <dgm:spPr/>
    </dgm:pt>
    <dgm:pt modelId="{5EA418FC-311E-4875-A4AA-BB55636B1C99}" type="pres">
      <dgm:prSet presAssocID="{75350517-3A32-4179-B113-F163381255F2}" presName="node" presStyleLbl="node1" presStyleIdx="0" presStyleCnt="13">
        <dgm:presLayoutVars>
          <dgm:bulletEnabled val="1"/>
        </dgm:presLayoutVars>
      </dgm:prSet>
      <dgm:spPr/>
    </dgm:pt>
    <dgm:pt modelId="{CCAB8973-ADEE-4EF9-B7EC-D3BD4F9CB7F6}" type="pres">
      <dgm:prSet presAssocID="{85C3FCB7-0739-4322-B3FF-20B59B38FEC4}" presName="sibTrans" presStyleLbl="bgSibTrans2D1" presStyleIdx="0" presStyleCnt="12"/>
      <dgm:spPr/>
    </dgm:pt>
    <dgm:pt modelId="{69CFFA13-2637-4748-BA67-BD4D8B311063}" type="pres">
      <dgm:prSet presAssocID="{7AEE6D9B-3CE8-453D-8CBE-F7F1C0F0B0E7}" presName="compNode" presStyleCnt="0"/>
      <dgm:spPr/>
    </dgm:pt>
    <dgm:pt modelId="{29282832-FE31-43EE-98EC-EA279E9F7A48}" type="pres">
      <dgm:prSet presAssocID="{7AEE6D9B-3CE8-453D-8CBE-F7F1C0F0B0E7}" presName="dummyConnPt" presStyleCnt="0"/>
      <dgm:spPr/>
    </dgm:pt>
    <dgm:pt modelId="{94FF8C5E-12CB-40AF-A3A6-FBBCE8B9C23D}" type="pres">
      <dgm:prSet presAssocID="{7AEE6D9B-3CE8-453D-8CBE-F7F1C0F0B0E7}" presName="node" presStyleLbl="node1" presStyleIdx="1" presStyleCnt="13">
        <dgm:presLayoutVars>
          <dgm:bulletEnabled val="1"/>
        </dgm:presLayoutVars>
      </dgm:prSet>
      <dgm:spPr/>
    </dgm:pt>
    <dgm:pt modelId="{68F5EE6D-73C7-4259-93F1-0309BF637ED1}" type="pres">
      <dgm:prSet presAssocID="{E9946005-8683-4275-AA58-B95021C9C97F}" presName="sibTrans" presStyleLbl="bgSibTrans2D1" presStyleIdx="1" presStyleCnt="12"/>
      <dgm:spPr/>
    </dgm:pt>
    <dgm:pt modelId="{0D36A38C-1F9E-4961-A500-D219E94ED7A5}" type="pres">
      <dgm:prSet presAssocID="{3C97E82F-3CF6-40EA-ADDA-027E4B836DA3}" presName="compNode" presStyleCnt="0"/>
      <dgm:spPr/>
    </dgm:pt>
    <dgm:pt modelId="{AC43D558-239A-4B80-A53F-0244D6769904}" type="pres">
      <dgm:prSet presAssocID="{3C97E82F-3CF6-40EA-ADDA-027E4B836DA3}" presName="dummyConnPt" presStyleCnt="0"/>
      <dgm:spPr/>
    </dgm:pt>
    <dgm:pt modelId="{F9DB153E-178A-4635-BF51-26A6DB760109}" type="pres">
      <dgm:prSet presAssocID="{3C97E82F-3CF6-40EA-ADDA-027E4B836DA3}" presName="node" presStyleLbl="node1" presStyleIdx="2" presStyleCnt="13">
        <dgm:presLayoutVars>
          <dgm:bulletEnabled val="1"/>
        </dgm:presLayoutVars>
      </dgm:prSet>
      <dgm:spPr/>
    </dgm:pt>
    <dgm:pt modelId="{C8C4C719-E019-46E5-B1FE-7A27F204F6F2}" type="pres">
      <dgm:prSet presAssocID="{254424D8-7FAD-4113-815B-B715B3D11E4D}" presName="sibTrans" presStyleLbl="bgSibTrans2D1" presStyleIdx="2" presStyleCnt="12"/>
      <dgm:spPr/>
    </dgm:pt>
    <dgm:pt modelId="{EBDF39D5-511E-4175-8DB7-C4520E638729}" type="pres">
      <dgm:prSet presAssocID="{FF91ED1A-5B48-4159-BEDC-2D717A6D01E7}" presName="compNode" presStyleCnt="0"/>
      <dgm:spPr/>
    </dgm:pt>
    <dgm:pt modelId="{7529E9E6-CA49-41F8-9B57-EA8EAAC6FE92}" type="pres">
      <dgm:prSet presAssocID="{FF91ED1A-5B48-4159-BEDC-2D717A6D01E7}" presName="dummyConnPt" presStyleCnt="0"/>
      <dgm:spPr/>
    </dgm:pt>
    <dgm:pt modelId="{637C1E2C-5BF9-4F72-848D-D9B12454A88A}" type="pres">
      <dgm:prSet presAssocID="{FF91ED1A-5B48-4159-BEDC-2D717A6D01E7}" presName="node" presStyleLbl="node1" presStyleIdx="3" presStyleCnt="13">
        <dgm:presLayoutVars>
          <dgm:bulletEnabled val="1"/>
        </dgm:presLayoutVars>
      </dgm:prSet>
      <dgm:spPr/>
    </dgm:pt>
    <dgm:pt modelId="{443E3018-D294-4EB3-B66B-9446EC6213DF}" type="pres">
      <dgm:prSet presAssocID="{A59488B7-129E-4E08-B57D-C99949622C5E}" presName="sibTrans" presStyleLbl="bgSibTrans2D1" presStyleIdx="3" presStyleCnt="12"/>
      <dgm:spPr/>
    </dgm:pt>
    <dgm:pt modelId="{84599209-F22E-4653-8364-4644822DB926}" type="pres">
      <dgm:prSet presAssocID="{5B4B41AB-A015-4E2C-9B22-1B12296CC069}" presName="compNode" presStyleCnt="0"/>
      <dgm:spPr/>
    </dgm:pt>
    <dgm:pt modelId="{60920B52-154D-4FE9-89E6-36D55B455C2F}" type="pres">
      <dgm:prSet presAssocID="{5B4B41AB-A015-4E2C-9B22-1B12296CC069}" presName="dummyConnPt" presStyleCnt="0"/>
      <dgm:spPr/>
    </dgm:pt>
    <dgm:pt modelId="{59D30098-5033-4B6E-B7FD-C41E606E69E8}" type="pres">
      <dgm:prSet presAssocID="{5B4B41AB-A015-4E2C-9B22-1B12296CC069}" presName="node" presStyleLbl="node1" presStyleIdx="4" presStyleCnt="13">
        <dgm:presLayoutVars>
          <dgm:bulletEnabled val="1"/>
        </dgm:presLayoutVars>
      </dgm:prSet>
      <dgm:spPr/>
    </dgm:pt>
    <dgm:pt modelId="{C81B8E7C-5EBD-4CE7-8115-862382466A91}" type="pres">
      <dgm:prSet presAssocID="{362804E1-DBC8-4A09-B333-D55471C2ED6B}" presName="sibTrans" presStyleLbl="bgSibTrans2D1" presStyleIdx="4" presStyleCnt="12"/>
      <dgm:spPr/>
    </dgm:pt>
    <dgm:pt modelId="{83546E37-0F58-4148-9576-239B774D47A0}" type="pres">
      <dgm:prSet presAssocID="{1A8B52AD-6F42-40FA-A8AB-9DA493A3F485}" presName="compNode" presStyleCnt="0"/>
      <dgm:spPr/>
    </dgm:pt>
    <dgm:pt modelId="{DD2641C4-E834-46AB-883C-32D5E8BB6FA1}" type="pres">
      <dgm:prSet presAssocID="{1A8B52AD-6F42-40FA-A8AB-9DA493A3F485}" presName="dummyConnPt" presStyleCnt="0"/>
      <dgm:spPr/>
    </dgm:pt>
    <dgm:pt modelId="{181614F7-3092-4621-9B30-F11EB0686D61}" type="pres">
      <dgm:prSet presAssocID="{1A8B52AD-6F42-40FA-A8AB-9DA493A3F485}" presName="node" presStyleLbl="node1" presStyleIdx="5" presStyleCnt="13">
        <dgm:presLayoutVars>
          <dgm:bulletEnabled val="1"/>
        </dgm:presLayoutVars>
      </dgm:prSet>
      <dgm:spPr/>
    </dgm:pt>
    <dgm:pt modelId="{54A2EC6B-D38D-4249-B189-F640916AB035}" type="pres">
      <dgm:prSet presAssocID="{E863FCCA-D89A-47AD-9856-BD0BE8D6BCEB}" presName="sibTrans" presStyleLbl="bgSibTrans2D1" presStyleIdx="5" presStyleCnt="12"/>
      <dgm:spPr/>
    </dgm:pt>
    <dgm:pt modelId="{51EE4F3F-AED0-48D7-9595-5DE3231E5A0A}" type="pres">
      <dgm:prSet presAssocID="{AAE1CD31-920B-47CC-8ACF-302B30EE62E2}" presName="compNode" presStyleCnt="0"/>
      <dgm:spPr/>
    </dgm:pt>
    <dgm:pt modelId="{1903D13A-DABA-4554-AA1B-979A45CB77BA}" type="pres">
      <dgm:prSet presAssocID="{AAE1CD31-920B-47CC-8ACF-302B30EE62E2}" presName="dummyConnPt" presStyleCnt="0"/>
      <dgm:spPr/>
    </dgm:pt>
    <dgm:pt modelId="{8166CA92-4238-4940-94ED-6A00E108A374}" type="pres">
      <dgm:prSet presAssocID="{AAE1CD31-920B-47CC-8ACF-302B30EE62E2}" presName="node" presStyleLbl="node1" presStyleIdx="6" presStyleCnt="13">
        <dgm:presLayoutVars>
          <dgm:bulletEnabled val="1"/>
        </dgm:presLayoutVars>
      </dgm:prSet>
      <dgm:spPr/>
    </dgm:pt>
    <dgm:pt modelId="{436CEF61-0CF2-4E7B-9B71-E435E6BCEB78}" type="pres">
      <dgm:prSet presAssocID="{17E196C8-01C7-49D4-8E05-F50294B43EF0}" presName="sibTrans" presStyleLbl="bgSibTrans2D1" presStyleIdx="6" presStyleCnt="12"/>
      <dgm:spPr/>
    </dgm:pt>
    <dgm:pt modelId="{8B7B1245-5CFC-4A60-982A-78137F12923B}" type="pres">
      <dgm:prSet presAssocID="{81DBE30F-031E-45C5-BE5B-8D928289E9B4}" presName="compNode" presStyleCnt="0"/>
      <dgm:spPr/>
    </dgm:pt>
    <dgm:pt modelId="{F0C7A2A0-A0C6-4B59-A430-BCFD3DC57806}" type="pres">
      <dgm:prSet presAssocID="{81DBE30F-031E-45C5-BE5B-8D928289E9B4}" presName="dummyConnPt" presStyleCnt="0"/>
      <dgm:spPr/>
    </dgm:pt>
    <dgm:pt modelId="{E6FEE7E0-0EE5-4E19-B3AE-23FD11623574}" type="pres">
      <dgm:prSet presAssocID="{81DBE30F-031E-45C5-BE5B-8D928289E9B4}" presName="node" presStyleLbl="node1" presStyleIdx="7" presStyleCnt="13">
        <dgm:presLayoutVars>
          <dgm:bulletEnabled val="1"/>
        </dgm:presLayoutVars>
      </dgm:prSet>
      <dgm:spPr/>
    </dgm:pt>
    <dgm:pt modelId="{E0F7787D-105A-4966-BCC5-F5ADBF603A12}" type="pres">
      <dgm:prSet presAssocID="{7139F092-88F9-4E9F-BEB8-CAA384E70081}" presName="sibTrans" presStyleLbl="bgSibTrans2D1" presStyleIdx="7" presStyleCnt="12"/>
      <dgm:spPr/>
    </dgm:pt>
    <dgm:pt modelId="{2416FA1B-8B61-43BD-AAC1-EEFC7A38CE75}" type="pres">
      <dgm:prSet presAssocID="{3CFF25F7-A724-4C4C-A21B-73FF0ACCF7D9}" presName="compNode" presStyleCnt="0"/>
      <dgm:spPr/>
    </dgm:pt>
    <dgm:pt modelId="{9A7B675A-5BDC-4AA4-A346-A38CDF52FF86}" type="pres">
      <dgm:prSet presAssocID="{3CFF25F7-A724-4C4C-A21B-73FF0ACCF7D9}" presName="dummyConnPt" presStyleCnt="0"/>
      <dgm:spPr/>
    </dgm:pt>
    <dgm:pt modelId="{62300158-E047-4B79-862D-00A6CC7779CB}" type="pres">
      <dgm:prSet presAssocID="{3CFF25F7-A724-4C4C-A21B-73FF0ACCF7D9}" presName="node" presStyleLbl="node1" presStyleIdx="8" presStyleCnt="13">
        <dgm:presLayoutVars>
          <dgm:bulletEnabled val="1"/>
        </dgm:presLayoutVars>
      </dgm:prSet>
      <dgm:spPr/>
    </dgm:pt>
    <dgm:pt modelId="{5C319BD2-74BD-4220-99B0-90FFEB2F56B8}" type="pres">
      <dgm:prSet presAssocID="{DDE0F424-AF40-4C01-9CC7-C39813DF12E5}" presName="sibTrans" presStyleLbl="bgSibTrans2D1" presStyleIdx="8" presStyleCnt="12"/>
      <dgm:spPr/>
    </dgm:pt>
    <dgm:pt modelId="{D7D19A26-327A-41B8-A83A-B4ACB17EB1CA}" type="pres">
      <dgm:prSet presAssocID="{6749D7EF-D885-46DA-8417-5204D402508B}" presName="compNode" presStyleCnt="0"/>
      <dgm:spPr/>
    </dgm:pt>
    <dgm:pt modelId="{8CBD64D1-B274-40BD-8524-36DC4A55B4D4}" type="pres">
      <dgm:prSet presAssocID="{6749D7EF-D885-46DA-8417-5204D402508B}" presName="dummyConnPt" presStyleCnt="0"/>
      <dgm:spPr/>
    </dgm:pt>
    <dgm:pt modelId="{DADABF43-3B1B-4DD5-8BFD-B2A544866A15}" type="pres">
      <dgm:prSet presAssocID="{6749D7EF-D885-46DA-8417-5204D402508B}" presName="node" presStyleLbl="node1" presStyleIdx="9" presStyleCnt="13">
        <dgm:presLayoutVars>
          <dgm:bulletEnabled val="1"/>
        </dgm:presLayoutVars>
      </dgm:prSet>
      <dgm:spPr/>
    </dgm:pt>
    <dgm:pt modelId="{7B0D8189-BBBE-405A-9B2C-52522E72BDE6}" type="pres">
      <dgm:prSet presAssocID="{568BBD8B-9CF8-426B-9ABD-2C6B66856CC7}" presName="sibTrans" presStyleLbl="bgSibTrans2D1" presStyleIdx="9" presStyleCnt="12"/>
      <dgm:spPr/>
    </dgm:pt>
    <dgm:pt modelId="{94DA9BCE-D83B-499F-A1F3-300A4BC570C5}" type="pres">
      <dgm:prSet presAssocID="{EA87E9D9-A5BD-40DC-B0C8-D267D5632774}" presName="compNode" presStyleCnt="0"/>
      <dgm:spPr/>
    </dgm:pt>
    <dgm:pt modelId="{FFE72EDE-00D3-4E41-9BCB-6051973694FB}" type="pres">
      <dgm:prSet presAssocID="{EA87E9D9-A5BD-40DC-B0C8-D267D5632774}" presName="dummyConnPt" presStyleCnt="0"/>
      <dgm:spPr/>
    </dgm:pt>
    <dgm:pt modelId="{57C69446-AA4E-4965-B340-5A2C81F2EF30}" type="pres">
      <dgm:prSet presAssocID="{EA87E9D9-A5BD-40DC-B0C8-D267D5632774}" presName="node" presStyleLbl="node1" presStyleIdx="10" presStyleCnt="13">
        <dgm:presLayoutVars>
          <dgm:bulletEnabled val="1"/>
        </dgm:presLayoutVars>
      </dgm:prSet>
      <dgm:spPr/>
    </dgm:pt>
    <dgm:pt modelId="{4E5DA7E5-0CD3-4459-AF05-86BC23460CC1}" type="pres">
      <dgm:prSet presAssocID="{49DB7D9C-A1DF-4ECC-8BDE-274AA635A013}" presName="sibTrans" presStyleLbl="bgSibTrans2D1" presStyleIdx="10" presStyleCnt="12"/>
      <dgm:spPr/>
    </dgm:pt>
    <dgm:pt modelId="{6238A2EF-3237-412C-92A9-7087C484C542}" type="pres">
      <dgm:prSet presAssocID="{A90967CB-F623-49DF-9344-E1924D7CD6CB}" presName="compNode" presStyleCnt="0"/>
      <dgm:spPr/>
    </dgm:pt>
    <dgm:pt modelId="{2FD67E26-136E-4127-8A58-97CD324728EF}" type="pres">
      <dgm:prSet presAssocID="{A90967CB-F623-49DF-9344-E1924D7CD6CB}" presName="dummyConnPt" presStyleCnt="0"/>
      <dgm:spPr/>
    </dgm:pt>
    <dgm:pt modelId="{E1A8C3B3-DA8F-413B-849D-5BB91D4EE416}" type="pres">
      <dgm:prSet presAssocID="{A90967CB-F623-49DF-9344-E1924D7CD6CB}" presName="node" presStyleLbl="node1" presStyleIdx="11" presStyleCnt="13">
        <dgm:presLayoutVars>
          <dgm:bulletEnabled val="1"/>
        </dgm:presLayoutVars>
      </dgm:prSet>
      <dgm:spPr/>
    </dgm:pt>
    <dgm:pt modelId="{57A129E7-4403-4DFD-9453-9A5ADCD31618}" type="pres">
      <dgm:prSet presAssocID="{9298304E-35D0-47C5-999E-4C178311E982}" presName="sibTrans" presStyleLbl="bgSibTrans2D1" presStyleIdx="11" presStyleCnt="12"/>
      <dgm:spPr/>
    </dgm:pt>
    <dgm:pt modelId="{9A88C5B6-F3C6-42D1-AB29-A6FD1E1686C4}" type="pres">
      <dgm:prSet presAssocID="{13232DCE-897F-4F89-8CC8-27AEFC1F9805}" presName="compNode" presStyleCnt="0"/>
      <dgm:spPr/>
    </dgm:pt>
    <dgm:pt modelId="{0582672F-DE3B-4D42-80C8-8F5AB908B833}" type="pres">
      <dgm:prSet presAssocID="{13232DCE-897F-4F89-8CC8-27AEFC1F9805}" presName="dummyConnPt" presStyleCnt="0"/>
      <dgm:spPr/>
    </dgm:pt>
    <dgm:pt modelId="{27A8D0EC-EB6A-4A09-B660-7B055AC50472}" type="pres">
      <dgm:prSet presAssocID="{13232DCE-897F-4F89-8CC8-27AEFC1F9805}" presName="node" presStyleLbl="node1" presStyleIdx="12" presStyleCnt="13">
        <dgm:presLayoutVars>
          <dgm:bulletEnabled val="1"/>
        </dgm:presLayoutVars>
      </dgm:prSet>
      <dgm:spPr/>
    </dgm:pt>
  </dgm:ptLst>
  <dgm:cxnLst>
    <dgm:cxn modelId="{F3EF3410-7C5E-4491-907A-EE10D485E8EE}" srcId="{37E775B9-DD6B-4BCA-8534-B4ADCFBD5FE0}" destId="{3CFF25F7-A724-4C4C-A21B-73FF0ACCF7D9}" srcOrd="8" destOrd="0" parTransId="{971D3EEA-EE91-4DC0-963C-1C6C47AB264F}" sibTransId="{DDE0F424-AF40-4C01-9CC7-C39813DF12E5}"/>
    <dgm:cxn modelId="{C9961213-9F3F-41E9-B201-D3BEE5A2CECC}" srcId="{37E775B9-DD6B-4BCA-8534-B4ADCFBD5FE0}" destId="{AAE1CD31-920B-47CC-8ACF-302B30EE62E2}" srcOrd="6" destOrd="0" parTransId="{0B894172-F50D-4B1B-83CF-75A8F13790F7}" sibTransId="{17E196C8-01C7-49D4-8E05-F50294B43EF0}"/>
    <dgm:cxn modelId="{3B7E0C17-7C6A-475B-B2B6-B7662147BF04}" srcId="{37E775B9-DD6B-4BCA-8534-B4ADCFBD5FE0}" destId="{7AEE6D9B-3CE8-453D-8CBE-F7F1C0F0B0E7}" srcOrd="1" destOrd="0" parTransId="{BD066EEC-6E05-4EA8-AF53-949AC3B03ED7}" sibTransId="{E9946005-8683-4275-AA58-B95021C9C97F}"/>
    <dgm:cxn modelId="{94F2AE17-DD71-4854-88A9-0FDE219A5047}" type="presOf" srcId="{37E775B9-DD6B-4BCA-8534-B4ADCFBD5FE0}" destId="{4121A9BD-ABDE-41C9-8486-D2ED68CF5755}" srcOrd="0" destOrd="0" presId="urn:microsoft.com/office/officeart/2005/8/layout/bProcess4"/>
    <dgm:cxn modelId="{FF28E81A-0ABB-4D4E-8495-73E557A2E3AD}" type="presOf" srcId="{7AEE6D9B-3CE8-453D-8CBE-F7F1C0F0B0E7}" destId="{94FF8C5E-12CB-40AF-A3A6-FBBCE8B9C23D}" srcOrd="0" destOrd="0" presId="urn:microsoft.com/office/officeart/2005/8/layout/bProcess4"/>
    <dgm:cxn modelId="{DAB31027-B9AE-4608-BC1A-82C93018EB70}" type="presOf" srcId="{49DB7D9C-A1DF-4ECC-8BDE-274AA635A013}" destId="{4E5DA7E5-0CD3-4459-AF05-86BC23460CC1}" srcOrd="0" destOrd="0" presId="urn:microsoft.com/office/officeart/2005/8/layout/bProcess4"/>
    <dgm:cxn modelId="{64B07C31-6EA9-47A2-8583-4C1F9D00A544}" srcId="{37E775B9-DD6B-4BCA-8534-B4ADCFBD5FE0}" destId="{1A8B52AD-6F42-40FA-A8AB-9DA493A3F485}" srcOrd="5" destOrd="0" parTransId="{230FAF6B-AD95-4D3C-AB4A-28658121B924}" sibTransId="{E863FCCA-D89A-47AD-9856-BD0BE8D6BCEB}"/>
    <dgm:cxn modelId="{1119ED32-5465-4056-A825-11F061627198}" srcId="{37E775B9-DD6B-4BCA-8534-B4ADCFBD5FE0}" destId="{13232DCE-897F-4F89-8CC8-27AEFC1F9805}" srcOrd="12" destOrd="0" parTransId="{281E5CAC-258E-4825-B03D-7D2212046F02}" sibTransId="{29078E6E-337D-4468-AB02-632FB1867267}"/>
    <dgm:cxn modelId="{E8181A38-A643-4193-8B40-6EA339C6A471}" srcId="{37E775B9-DD6B-4BCA-8534-B4ADCFBD5FE0}" destId="{81DBE30F-031E-45C5-BE5B-8D928289E9B4}" srcOrd="7" destOrd="0" parTransId="{0D382793-EFAE-4958-BC73-0AD8639CA0A6}" sibTransId="{7139F092-88F9-4E9F-BEB8-CAA384E70081}"/>
    <dgm:cxn modelId="{A7043361-0163-4E87-B285-F3814D8C3BF8}" type="presOf" srcId="{17E196C8-01C7-49D4-8E05-F50294B43EF0}" destId="{436CEF61-0CF2-4E7B-9B71-E435E6BCEB78}" srcOrd="0" destOrd="0" presId="urn:microsoft.com/office/officeart/2005/8/layout/bProcess4"/>
    <dgm:cxn modelId="{A4CF036D-CE12-4027-AA91-A7465F40BC68}" type="presOf" srcId="{5B4B41AB-A015-4E2C-9B22-1B12296CC069}" destId="{59D30098-5033-4B6E-B7FD-C41E606E69E8}" srcOrd="0" destOrd="0" presId="urn:microsoft.com/office/officeart/2005/8/layout/bProcess4"/>
    <dgm:cxn modelId="{F349DC4E-565F-4FD9-B485-916ECCDF47E1}" type="presOf" srcId="{3CFF25F7-A724-4C4C-A21B-73FF0ACCF7D9}" destId="{62300158-E047-4B79-862D-00A6CC7779CB}" srcOrd="0" destOrd="0" presId="urn:microsoft.com/office/officeart/2005/8/layout/bProcess4"/>
    <dgm:cxn modelId="{8EAAB656-2546-4486-8CF6-C17BD519D94C}" type="presOf" srcId="{AAE1CD31-920B-47CC-8ACF-302B30EE62E2}" destId="{8166CA92-4238-4940-94ED-6A00E108A374}" srcOrd="0" destOrd="0" presId="urn:microsoft.com/office/officeart/2005/8/layout/bProcess4"/>
    <dgm:cxn modelId="{564AEC56-9EED-49A8-AE84-1506CC585C49}" srcId="{37E775B9-DD6B-4BCA-8534-B4ADCFBD5FE0}" destId="{EA87E9D9-A5BD-40DC-B0C8-D267D5632774}" srcOrd="10" destOrd="0" parTransId="{E644C051-3314-424D-A323-EE9CD36193F4}" sibTransId="{49DB7D9C-A1DF-4ECC-8BDE-274AA635A013}"/>
    <dgm:cxn modelId="{6C16797B-184C-4417-8165-37F1C2681234}" type="presOf" srcId="{568BBD8B-9CF8-426B-9ABD-2C6B66856CC7}" destId="{7B0D8189-BBBE-405A-9B2C-52522E72BDE6}" srcOrd="0" destOrd="0" presId="urn:microsoft.com/office/officeart/2005/8/layout/bProcess4"/>
    <dgm:cxn modelId="{BD6AF57B-188F-414B-8E5C-14538D1BE74B}" type="presOf" srcId="{E863FCCA-D89A-47AD-9856-BD0BE8D6BCEB}" destId="{54A2EC6B-D38D-4249-B189-F640916AB035}" srcOrd="0" destOrd="0" presId="urn:microsoft.com/office/officeart/2005/8/layout/bProcess4"/>
    <dgm:cxn modelId="{90B38B7D-B516-4E85-AFFC-F34F1A73E4BD}" type="presOf" srcId="{A90967CB-F623-49DF-9344-E1924D7CD6CB}" destId="{E1A8C3B3-DA8F-413B-849D-5BB91D4EE416}" srcOrd="0" destOrd="0" presId="urn:microsoft.com/office/officeart/2005/8/layout/bProcess4"/>
    <dgm:cxn modelId="{91226182-B63E-4703-A1C9-DF0A59E43EF6}" type="presOf" srcId="{A59488B7-129E-4E08-B57D-C99949622C5E}" destId="{443E3018-D294-4EB3-B66B-9446EC6213DF}" srcOrd="0" destOrd="0" presId="urn:microsoft.com/office/officeart/2005/8/layout/bProcess4"/>
    <dgm:cxn modelId="{033FC18F-63FD-4ED1-9F5B-E47600563B5E}" srcId="{37E775B9-DD6B-4BCA-8534-B4ADCFBD5FE0}" destId="{A90967CB-F623-49DF-9344-E1924D7CD6CB}" srcOrd="11" destOrd="0" parTransId="{FDD56B77-FB52-40AA-B83B-ECF64BB2267A}" sibTransId="{9298304E-35D0-47C5-999E-4C178311E982}"/>
    <dgm:cxn modelId="{7A804290-889B-4EEE-B38A-877B97C70B98}" type="presOf" srcId="{9298304E-35D0-47C5-999E-4C178311E982}" destId="{57A129E7-4403-4DFD-9453-9A5ADCD31618}" srcOrd="0" destOrd="0" presId="urn:microsoft.com/office/officeart/2005/8/layout/bProcess4"/>
    <dgm:cxn modelId="{273A8295-0DCB-4CBC-A539-64DF796F4717}" type="presOf" srcId="{6749D7EF-D885-46DA-8417-5204D402508B}" destId="{DADABF43-3B1B-4DD5-8BFD-B2A544866A15}" srcOrd="0" destOrd="0" presId="urn:microsoft.com/office/officeart/2005/8/layout/bProcess4"/>
    <dgm:cxn modelId="{5250469A-6E7C-452D-80EA-3198F0D63D6E}" srcId="{37E775B9-DD6B-4BCA-8534-B4ADCFBD5FE0}" destId="{5B4B41AB-A015-4E2C-9B22-1B12296CC069}" srcOrd="4" destOrd="0" parTransId="{00D96302-AFAF-4C65-B54C-30FF083BB6DD}" sibTransId="{362804E1-DBC8-4A09-B333-D55471C2ED6B}"/>
    <dgm:cxn modelId="{EAD8CAB2-73FA-44C4-9952-84CC96229C83}" type="presOf" srcId="{7139F092-88F9-4E9F-BEB8-CAA384E70081}" destId="{E0F7787D-105A-4966-BCC5-F5ADBF603A12}" srcOrd="0" destOrd="0" presId="urn:microsoft.com/office/officeart/2005/8/layout/bProcess4"/>
    <dgm:cxn modelId="{65C884B4-0861-4B94-BF92-E17734350358}" type="presOf" srcId="{13232DCE-897F-4F89-8CC8-27AEFC1F9805}" destId="{27A8D0EC-EB6A-4A09-B660-7B055AC50472}" srcOrd="0" destOrd="0" presId="urn:microsoft.com/office/officeart/2005/8/layout/bProcess4"/>
    <dgm:cxn modelId="{6190DCC1-27D7-4763-A519-AEB3F8A9B74E}" type="presOf" srcId="{362804E1-DBC8-4A09-B333-D55471C2ED6B}" destId="{C81B8E7C-5EBD-4CE7-8115-862382466A91}" srcOrd="0" destOrd="0" presId="urn:microsoft.com/office/officeart/2005/8/layout/bProcess4"/>
    <dgm:cxn modelId="{2EE1E8C2-0870-4C7C-A576-36F5CEC8153A}" type="presOf" srcId="{81DBE30F-031E-45C5-BE5B-8D928289E9B4}" destId="{E6FEE7E0-0EE5-4E19-B3AE-23FD11623574}" srcOrd="0" destOrd="0" presId="urn:microsoft.com/office/officeart/2005/8/layout/bProcess4"/>
    <dgm:cxn modelId="{A76B43C8-1CB3-4028-A87D-53A2269A1B44}" type="presOf" srcId="{3C97E82F-3CF6-40EA-ADDA-027E4B836DA3}" destId="{F9DB153E-178A-4635-BF51-26A6DB760109}" srcOrd="0" destOrd="0" presId="urn:microsoft.com/office/officeart/2005/8/layout/bProcess4"/>
    <dgm:cxn modelId="{049664CB-B4EF-47AF-9097-4436F28A8A6E}" type="presOf" srcId="{DDE0F424-AF40-4C01-9CC7-C39813DF12E5}" destId="{5C319BD2-74BD-4220-99B0-90FFEB2F56B8}" srcOrd="0" destOrd="0" presId="urn:microsoft.com/office/officeart/2005/8/layout/bProcess4"/>
    <dgm:cxn modelId="{9A17CDCB-14C6-4F6A-8055-FF3BA0F9617B}" type="presOf" srcId="{EA87E9D9-A5BD-40DC-B0C8-D267D5632774}" destId="{57C69446-AA4E-4965-B340-5A2C81F2EF30}" srcOrd="0" destOrd="0" presId="urn:microsoft.com/office/officeart/2005/8/layout/bProcess4"/>
    <dgm:cxn modelId="{EA43EECE-C1CD-4EFE-98F7-508B38506FB0}" type="presOf" srcId="{1A8B52AD-6F42-40FA-A8AB-9DA493A3F485}" destId="{181614F7-3092-4621-9B30-F11EB0686D61}" srcOrd="0" destOrd="0" presId="urn:microsoft.com/office/officeart/2005/8/layout/bProcess4"/>
    <dgm:cxn modelId="{ABA3D0D6-0205-443B-B3A4-5D0D55D52AE6}" type="presOf" srcId="{85C3FCB7-0739-4322-B3FF-20B59B38FEC4}" destId="{CCAB8973-ADEE-4EF9-B7EC-D3BD4F9CB7F6}" srcOrd="0" destOrd="0" presId="urn:microsoft.com/office/officeart/2005/8/layout/bProcess4"/>
    <dgm:cxn modelId="{1E0ABCD8-060C-4F64-977A-3F8F70D4B9FE}" srcId="{37E775B9-DD6B-4BCA-8534-B4ADCFBD5FE0}" destId="{75350517-3A32-4179-B113-F163381255F2}" srcOrd="0" destOrd="0" parTransId="{30FB6B38-8407-4C65-88A3-FBD5337CD00E}" sibTransId="{85C3FCB7-0739-4322-B3FF-20B59B38FEC4}"/>
    <dgm:cxn modelId="{FB236EDD-0ED1-46DC-984E-3EF222BFC97A}" type="presOf" srcId="{75350517-3A32-4179-B113-F163381255F2}" destId="{5EA418FC-311E-4875-A4AA-BB55636B1C99}" srcOrd="0" destOrd="0" presId="urn:microsoft.com/office/officeart/2005/8/layout/bProcess4"/>
    <dgm:cxn modelId="{9AF858E2-E976-4577-A651-ED9CE938C18D}" type="presOf" srcId="{FF91ED1A-5B48-4159-BEDC-2D717A6D01E7}" destId="{637C1E2C-5BF9-4F72-848D-D9B12454A88A}" srcOrd="0" destOrd="0" presId="urn:microsoft.com/office/officeart/2005/8/layout/bProcess4"/>
    <dgm:cxn modelId="{20C662E4-2B89-479C-962A-2979406FA2C3}" srcId="{37E775B9-DD6B-4BCA-8534-B4ADCFBD5FE0}" destId="{6749D7EF-D885-46DA-8417-5204D402508B}" srcOrd="9" destOrd="0" parTransId="{A1625415-4000-4579-B19A-B5E559410B1E}" sibTransId="{568BBD8B-9CF8-426B-9ABD-2C6B66856CC7}"/>
    <dgm:cxn modelId="{42522FE7-B5E1-446B-93F8-C22CB6823ED9}" srcId="{37E775B9-DD6B-4BCA-8534-B4ADCFBD5FE0}" destId="{FF91ED1A-5B48-4159-BEDC-2D717A6D01E7}" srcOrd="3" destOrd="0" parTransId="{85D85993-1C94-4045-8B34-29D55DABB967}" sibTransId="{A59488B7-129E-4E08-B57D-C99949622C5E}"/>
    <dgm:cxn modelId="{EF37ECF1-DD13-4D30-B993-E141AAA2A0D6}" type="presOf" srcId="{254424D8-7FAD-4113-815B-B715B3D11E4D}" destId="{C8C4C719-E019-46E5-B1FE-7A27F204F6F2}" srcOrd="0" destOrd="0" presId="urn:microsoft.com/office/officeart/2005/8/layout/bProcess4"/>
    <dgm:cxn modelId="{767A54F2-0EC5-4E7A-9EE7-7CD4038B556D}" srcId="{37E775B9-DD6B-4BCA-8534-B4ADCFBD5FE0}" destId="{3C97E82F-3CF6-40EA-ADDA-027E4B836DA3}" srcOrd="2" destOrd="0" parTransId="{C161120D-B743-4344-8DC9-0788AF675139}" sibTransId="{254424D8-7FAD-4113-815B-B715B3D11E4D}"/>
    <dgm:cxn modelId="{7557DBFF-5A49-40AD-B69C-94B654BF2F24}" type="presOf" srcId="{E9946005-8683-4275-AA58-B95021C9C97F}" destId="{68F5EE6D-73C7-4259-93F1-0309BF637ED1}" srcOrd="0" destOrd="0" presId="urn:microsoft.com/office/officeart/2005/8/layout/bProcess4"/>
    <dgm:cxn modelId="{D8DA8710-A1A8-4633-AA14-0A647E940544}" type="presParOf" srcId="{4121A9BD-ABDE-41C9-8486-D2ED68CF5755}" destId="{ED545529-D387-47C5-929F-866321C8E23E}" srcOrd="0" destOrd="0" presId="urn:microsoft.com/office/officeart/2005/8/layout/bProcess4"/>
    <dgm:cxn modelId="{BDDBB58C-DE0C-4F79-98F1-5FBDC6041694}" type="presParOf" srcId="{ED545529-D387-47C5-929F-866321C8E23E}" destId="{B3A7762A-60DD-41B7-A4DC-73C5BE5B8974}" srcOrd="0" destOrd="0" presId="urn:microsoft.com/office/officeart/2005/8/layout/bProcess4"/>
    <dgm:cxn modelId="{E3A5FD13-E700-4B79-960D-65B8808D5664}" type="presParOf" srcId="{ED545529-D387-47C5-929F-866321C8E23E}" destId="{5EA418FC-311E-4875-A4AA-BB55636B1C99}" srcOrd="1" destOrd="0" presId="urn:microsoft.com/office/officeart/2005/8/layout/bProcess4"/>
    <dgm:cxn modelId="{9D61A40C-A73C-4956-BC81-A10FCF04FCB9}" type="presParOf" srcId="{4121A9BD-ABDE-41C9-8486-D2ED68CF5755}" destId="{CCAB8973-ADEE-4EF9-B7EC-D3BD4F9CB7F6}" srcOrd="1" destOrd="0" presId="urn:microsoft.com/office/officeart/2005/8/layout/bProcess4"/>
    <dgm:cxn modelId="{EF710EA5-E16D-40B6-BAF3-9E6705CB5AE1}" type="presParOf" srcId="{4121A9BD-ABDE-41C9-8486-D2ED68CF5755}" destId="{69CFFA13-2637-4748-BA67-BD4D8B311063}" srcOrd="2" destOrd="0" presId="urn:microsoft.com/office/officeart/2005/8/layout/bProcess4"/>
    <dgm:cxn modelId="{5A3404E3-2E7F-4B61-9768-824AEAFABEEE}" type="presParOf" srcId="{69CFFA13-2637-4748-BA67-BD4D8B311063}" destId="{29282832-FE31-43EE-98EC-EA279E9F7A48}" srcOrd="0" destOrd="0" presId="urn:microsoft.com/office/officeart/2005/8/layout/bProcess4"/>
    <dgm:cxn modelId="{8A38A08D-3375-40E0-B375-B9EAAB2D76C5}" type="presParOf" srcId="{69CFFA13-2637-4748-BA67-BD4D8B311063}" destId="{94FF8C5E-12CB-40AF-A3A6-FBBCE8B9C23D}" srcOrd="1" destOrd="0" presId="urn:microsoft.com/office/officeart/2005/8/layout/bProcess4"/>
    <dgm:cxn modelId="{0BB60C67-C098-42AD-8BCB-629D0B6AB0FA}" type="presParOf" srcId="{4121A9BD-ABDE-41C9-8486-D2ED68CF5755}" destId="{68F5EE6D-73C7-4259-93F1-0309BF637ED1}" srcOrd="3" destOrd="0" presId="urn:microsoft.com/office/officeart/2005/8/layout/bProcess4"/>
    <dgm:cxn modelId="{5781A037-F6E2-4F50-9947-C15F30A8177A}" type="presParOf" srcId="{4121A9BD-ABDE-41C9-8486-D2ED68CF5755}" destId="{0D36A38C-1F9E-4961-A500-D219E94ED7A5}" srcOrd="4" destOrd="0" presId="urn:microsoft.com/office/officeart/2005/8/layout/bProcess4"/>
    <dgm:cxn modelId="{B7219688-CB4C-4585-A598-387260849B4D}" type="presParOf" srcId="{0D36A38C-1F9E-4961-A500-D219E94ED7A5}" destId="{AC43D558-239A-4B80-A53F-0244D6769904}" srcOrd="0" destOrd="0" presId="urn:microsoft.com/office/officeart/2005/8/layout/bProcess4"/>
    <dgm:cxn modelId="{8C1C2FB7-C90E-4976-8291-D0FB6FBE2B34}" type="presParOf" srcId="{0D36A38C-1F9E-4961-A500-D219E94ED7A5}" destId="{F9DB153E-178A-4635-BF51-26A6DB760109}" srcOrd="1" destOrd="0" presId="urn:microsoft.com/office/officeart/2005/8/layout/bProcess4"/>
    <dgm:cxn modelId="{0CF7A9F5-E241-4665-9674-ED61CC276F29}" type="presParOf" srcId="{4121A9BD-ABDE-41C9-8486-D2ED68CF5755}" destId="{C8C4C719-E019-46E5-B1FE-7A27F204F6F2}" srcOrd="5" destOrd="0" presId="urn:microsoft.com/office/officeart/2005/8/layout/bProcess4"/>
    <dgm:cxn modelId="{EAB0A3A3-3151-4744-937C-76996B16C77E}" type="presParOf" srcId="{4121A9BD-ABDE-41C9-8486-D2ED68CF5755}" destId="{EBDF39D5-511E-4175-8DB7-C4520E638729}" srcOrd="6" destOrd="0" presId="urn:microsoft.com/office/officeart/2005/8/layout/bProcess4"/>
    <dgm:cxn modelId="{F0B87C0F-1A6A-4600-8E7A-2133B2AEF635}" type="presParOf" srcId="{EBDF39D5-511E-4175-8DB7-C4520E638729}" destId="{7529E9E6-CA49-41F8-9B57-EA8EAAC6FE92}" srcOrd="0" destOrd="0" presId="urn:microsoft.com/office/officeart/2005/8/layout/bProcess4"/>
    <dgm:cxn modelId="{51109EE6-61B5-4C89-8039-2623836EA828}" type="presParOf" srcId="{EBDF39D5-511E-4175-8DB7-C4520E638729}" destId="{637C1E2C-5BF9-4F72-848D-D9B12454A88A}" srcOrd="1" destOrd="0" presId="urn:microsoft.com/office/officeart/2005/8/layout/bProcess4"/>
    <dgm:cxn modelId="{EA577DCF-A61E-456D-B034-AEAEB5117492}" type="presParOf" srcId="{4121A9BD-ABDE-41C9-8486-D2ED68CF5755}" destId="{443E3018-D294-4EB3-B66B-9446EC6213DF}" srcOrd="7" destOrd="0" presId="urn:microsoft.com/office/officeart/2005/8/layout/bProcess4"/>
    <dgm:cxn modelId="{71466874-621F-428B-97FE-1490D4A36973}" type="presParOf" srcId="{4121A9BD-ABDE-41C9-8486-D2ED68CF5755}" destId="{84599209-F22E-4653-8364-4644822DB926}" srcOrd="8" destOrd="0" presId="urn:microsoft.com/office/officeart/2005/8/layout/bProcess4"/>
    <dgm:cxn modelId="{46781F28-DB14-4D53-9C9B-C80C825EFDF6}" type="presParOf" srcId="{84599209-F22E-4653-8364-4644822DB926}" destId="{60920B52-154D-4FE9-89E6-36D55B455C2F}" srcOrd="0" destOrd="0" presId="urn:microsoft.com/office/officeart/2005/8/layout/bProcess4"/>
    <dgm:cxn modelId="{03F88D91-B5A2-4F2C-8DD7-599A98681287}" type="presParOf" srcId="{84599209-F22E-4653-8364-4644822DB926}" destId="{59D30098-5033-4B6E-B7FD-C41E606E69E8}" srcOrd="1" destOrd="0" presId="urn:microsoft.com/office/officeart/2005/8/layout/bProcess4"/>
    <dgm:cxn modelId="{1DFD9B0A-45CD-41FF-BC3B-9BC2FA51CD62}" type="presParOf" srcId="{4121A9BD-ABDE-41C9-8486-D2ED68CF5755}" destId="{C81B8E7C-5EBD-4CE7-8115-862382466A91}" srcOrd="9" destOrd="0" presId="urn:microsoft.com/office/officeart/2005/8/layout/bProcess4"/>
    <dgm:cxn modelId="{3ABAAB59-D440-4CD1-9E2C-98FABC51047D}" type="presParOf" srcId="{4121A9BD-ABDE-41C9-8486-D2ED68CF5755}" destId="{83546E37-0F58-4148-9576-239B774D47A0}" srcOrd="10" destOrd="0" presId="urn:microsoft.com/office/officeart/2005/8/layout/bProcess4"/>
    <dgm:cxn modelId="{2D8255F6-AC71-45F2-BA0D-8A058D3A7E1F}" type="presParOf" srcId="{83546E37-0F58-4148-9576-239B774D47A0}" destId="{DD2641C4-E834-46AB-883C-32D5E8BB6FA1}" srcOrd="0" destOrd="0" presId="urn:microsoft.com/office/officeart/2005/8/layout/bProcess4"/>
    <dgm:cxn modelId="{26FB2C5D-0A5A-4274-B451-DBEC34B0107F}" type="presParOf" srcId="{83546E37-0F58-4148-9576-239B774D47A0}" destId="{181614F7-3092-4621-9B30-F11EB0686D61}" srcOrd="1" destOrd="0" presId="urn:microsoft.com/office/officeart/2005/8/layout/bProcess4"/>
    <dgm:cxn modelId="{24CBB883-80E6-4DF3-8E6B-ABF9DB5E3D4F}" type="presParOf" srcId="{4121A9BD-ABDE-41C9-8486-D2ED68CF5755}" destId="{54A2EC6B-D38D-4249-B189-F640916AB035}" srcOrd="11" destOrd="0" presId="urn:microsoft.com/office/officeart/2005/8/layout/bProcess4"/>
    <dgm:cxn modelId="{DA1CE904-3F68-4802-A6D0-7D2FF93CAAF3}" type="presParOf" srcId="{4121A9BD-ABDE-41C9-8486-D2ED68CF5755}" destId="{51EE4F3F-AED0-48D7-9595-5DE3231E5A0A}" srcOrd="12" destOrd="0" presId="urn:microsoft.com/office/officeart/2005/8/layout/bProcess4"/>
    <dgm:cxn modelId="{4FE11772-5042-4248-B292-8A68B4B730ED}" type="presParOf" srcId="{51EE4F3F-AED0-48D7-9595-5DE3231E5A0A}" destId="{1903D13A-DABA-4554-AA1B-979A45CB77BA}" srcOrd="0" destOrd="0" presId="urn:microsoft.com/office/officeart/2005/8/layout/bProcess4"/>
    <dgm:cxn modelId="{E2ABE453-EE9F-4375-9DFD-0D34ED638C72}" type="presParOf" srcId="{51EE4F3F-AED0-48D7-9595-5DE3231E5A0A}" destId="{8166CA92-4238-4940-94ED-6A00E108A374}" srcOrd="1" destOrd="0" presId="urn:microsoft.com/office/officeart/2005/8/layout/bProcess4"/>
    <dgm:cxn modelId="{5113ED3B-0A76-4CC1-ACC8-2AFAB74797FB}" type="presParOf" srcId="{4121A9BD-ABDE-41C9-8486-D2ED68CF5755}" destId="{436CEF61-0CF2-4E7B-9B71-E435E6BCEB78}" srcOrd="13" destOrd="0" presId="urn:microsoft.com/office/officeart/2005/8/layout/bProcess4"/>
    <dgm:cxn modelId="{447C5955-F6C5-4D53-8C2D-DA42041D56F1}" type="presParOf" srcId="{4121A9BD-ABDE-41C9-8486-D2ED68CF5755}" destId="{8B7B1245-5CFC-4A60-982A-78137F12923B}" srcOrd="14" destOrd="0" presId="urn:microsoft.com/office/officeart/2005/8/layout/bProcess4"/>
    <dgm:cxn modelId="{BC48AC3A-8426-4D1F-AA0F-8B99D72C042F}" type="presParOf" srcId="{8B7B1245-5CFC-4A60-982A-78137F12923B}" destId="{F0C7A2A0-A0C6-4B59-A430-BCFD3DC57806}" srcOrd="0" destOrd="0" presId="urn:microsoft.com/office/officeart/2005/8/layout/bProcess4"/>
    <dgm:cxn modelId="{1ACCA54D-3644-4BD0-96FD-21F1D1DBC6B5}" type="presParOf" srcId="{8B7B1245-5CFC-4A60-982A-78137F12923B}" destId="{E6FEE7E0-0EE5-4E19-B3AE-23FD11623574}" srcOrd="1" destOrd="0" presId="urn:microsoft.com/office/officeart/2005/8/layout/bProcess4"/>
    <dgm:cxn modelId="{D5438BA7-C3E6-4000-9E8E-24D4AF8B4FEB}" type="presParOf" srcId="{4121A9BD-ABDE-41C9-8486-D2ED68CF5755}" destId="{E0F7787D-105A-4966-BCC5-F5ADBF603A12}" srcOrd="15" destOrd="0" presId="urn:microsoft.com/office/officeart/2005/8/layout/bProcess4"/>
    <dgm:cxn modelId="{437741BE-4653-4804-A420-D432F3E16D60}" type="presParOf" srcId="{4121A9BD-ABDE-41C9-8486-D2ED68CF5755}" destId="{2416FA1B-8B61-43BD-AAC1-EEFC7A38CE75}" srcOrd="16" destOrd="0" presId="urn:microsoft.com/office/officeart/2005/8/layout/bProcess4"/>
    <dgm:cxn modelId="{B7871FE5-F3E9-4646-A43F-30F495CA984B}" type="presParOf" srcId="{2416FA1B-8B61-43BD-AAC1-EEFC7A38CE75}" destId="{9A7B675A-5BDC-4AA4-A346-A38CDF52FF86}" srcOrd="0" destOrd="0" presId="urn:microsoft.com/office/officeart/2005/8/layout/bProcess4"/>
    <dgm:cxn modelId="{EFC3747E-1C12-4462-86DC-749115B6C67D}" type="presParOf" srcId="{2416FA1B-8B61-43BD-AAC1-EEFC7A38CE75}" destId="{62300158-E047-4B79-862D-00A6CC7779CB}" srcOrd="1" destOrd="0" presId="urn:microsoft.com/office/officeart/2005/8/layout/bProcess4"/>
    <dgm:cxn modelId="{CC374BB5-4EE7-416C-A9B0-6B601F4E8B4A}" type="presParOf" srcId="{4121A9BD-ABDE-41C9-8486-D2ED68CF5755}" destId="{5C319BD2-74BD-4220-99B0-90FFEB2F56B8}" srcOrd="17" destOrd="0" presId="urn:microsoft.com/office/officeart/2005/8/layout/bProcess4"/>
    <dgm:cxn modelId="{1C7F6B76-DDFA-4267-BDFD-3215CE00FC74}" type="presParOf" srcId="{4121A9BD-ABDE-41C9-8486-D2ED68CF5755}" destId="{D7D19A26-327A-41B8-A83A-B4ACB17EB1CA}" srcOrd="18" destOrd="0" presId="urn:microsoft.com/office/officeart/2005/8/layout/bProcess4"/>
    <dgm:cxn modelId="{89289F6A-9228-4892-9F7B-A7EA39FD4847}" type="presParOf" srcId="{D7D19A26-327A-41B8-A83A-B4ACB17EB1CA}" destId="{8CBD64D1-B274-40BD-8524-36DC4A55B4D4}" srcOrd="0" destOrd="0" presId="urn:microsoft.com/office/officeart/2005/8/layout/bProcess4"/>
    <dgm:cxn modelId="{6F6CC3DE-B78F-4896-A677-96500C7CBBB9}" type="presParOf" srcId="{D7D19A26-327A-41B8-A83A-B4ACB17EB1CA}" destId="{DADABF43-3B1B-4DD5-8BFD-B2A544866A15}" srcOrd="1" destOrd="0" presId="urn:microsoft.com/office/officeart/2005/8/layout/bProcess4"/>
    <dgm:cxn modelId="{5310E690-EFB4-4F85-9E33-B07AF17EA03B}" type="presParOf" srcId="{4121A9BD-ABDE-41C9-8486-D2ED68CF5755}" destId="{7B0D8189-BBBE-405A-9B2C-52522E72BDE6}" srcOrd="19" destOrd="0" presId="urn:microsoft.com/office/officeart/2005/8/layout/bProcess4"/>
    <dgm:cxn modelId="{6ECC3F30-09A5-44C5-8D51-8B3C92A42808}" type="presParOf" srcId="{4121A9BD-ABDE-41C9-8486-D2ED68CF5755}" destId="{94DA9BCE-D83B-499F-A1F3-300A4BC570C5}" srcOrd="20" destOrd="0" presId="urn:microsoft.com/office/officeart/2005/8/layout/bProcess4"/>
    <dgm:cxn modelId="{F752F845-0A08-4C24-9033-BDEF3B6DCEEE}" type="presParOf" srcId="{94DA9BCE-D83B-499F-A1F3-300A4BC570C5}" destId="{FFE72EDE-00D3-4E41-9BCB-6051973694FB}" srcOrd="0" destOrd="0" presId="urn:microsoft.com/office/officeart/2005/8/layout/bProcess4"/>
    <dgm:cxn modelId="{FD82E621-ABFD-4DC9-A596-AEBB31BFB19A}" type="presParOf" srcId="{94DA9BCE-D83B-499F-A1F3-300A4BC570C5}" destId="{57C69446-AA4E-4965-B340-5A2C81F2EF30}" srcOrd="1" destOrd="0" presId="urn:microsoft.com/office/officeart/2005/8/layout/bProcess4"/>
    <dgm:cxn modelId="{C05FC979-366E-4510-8E58-7843DB2913A2}" type="presParOf" srcId="{4121A9BD-ABDE-41C9-8486-D2ED68CF5755}" destId="{4E5DA7E5-0CD3-4459-AF05-86BC23460CC1}" srcOrd="21" destOrd="0" presId="urn:microsoft.com/office/officeart/2005/8/layout/bProcess4"/>
    <dgm:cxn modelId="{293C8D38-353B-4D53-BE6B-3C92BBF19531}" type="presParOf" srcId="{4121A9BD-ABDE-41C9-8486-D2ED68CF5755}" destId="{6238A2EF-3237-412C-92A9-7087C484C542}" srcOrd="22" destOrd="0" presId="urn:microsoft.com/office/officeart/2005/8/layout/bProcess4"/>
    <dgm:cxn modelId="{F242488D-1B38-4097-83BE-5311B0009733}" type="presParOf" srcId="{6238A2EF-3237-412C-92A9-7087C484C542}" destId="{2FD67E26-136E-4127-8A58-97CD324728EF}" srcOrd="0" destOrd="0" presId="urn:microsoft.com/office/officeart/2005/8/layout/bProcess4"/>
    <dgm:cxn modelId="{72593ABA-9F18-4976-8D2A-50025A03EF3A}" type="presParOf" srcId="{6238A2EF-3237-412C-92A9-7087C484C542}" destId="{E1A8C3B3-DA8F-413B-849D-5BB91D4EE416}" srcOrd="1" destOrd="0" presId="urn:microsoft.com/office/officeart/2005/8/layout/bProcess4"/>
    <dgm:cxn modelId="{C7670176-5FDC-4DC9-B91B-AAB53B71E813}" type="presParOf" srcId="{4121A9BD-ABDE-41C9-8486-D2ED68CF5755}" destId="{57A129E7-4403-4DFD-9453-9A5ADCD31618}" srcOrd="23" destOrd="0" presId="urn:microsoft.com/office/officeart/2005/8/layout/bProcess4"/>
    <dgm:cxn modelId="{F624B5ED-07FC-448D-B823-D3A9EA07E2CC}" type="presParOf" srcId="{4121A9BD-ABDE-41C9-8486-D2ED68CF5755}" destId="{9A88C5B6-F3C6-42D1-AB29-A6FD1E1686C4}" srcOrd="24" destOrd="0" presId="urn:microsoft.com/office/officeart/2005/8/layout/bProcess4"/>
    <dgm:cxn modelId="{3A8ED10E-0C31-4CD2-97E4-1488CA4F1E9A}" type="presParOf" srcId="{9A88C5B6-F3C6-42D1-AB29-A6FD1E1686C4}" destId="{0582672F-DE3B-4D42-80C8-8F5AB908B833}" srcOrd="0" destOrd="0" presId="urn:microsoft.com/office/officeart/2005/8/layout/bProcess4"/>
    <dgm:cxn modelId="{2A27C7BD-CB5E-4AA3-BD18-D79541C9EFF4}" type="presParOf" srcId="{9A88C5B6-F3C6-42D1-AB29-A6FD1E1686C4}" destId="{27A8D0EC-EB6A-4A09-B660-7B055AC50472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93673D5-62E5-4799-8746-BF88843374E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070A590-B0F2-4BBC-90F6-AB743A570841}">
      <dgm:prSet/>
      <dgm:spPr/>
      <dgm:t>
        <a:bodyPr/>
        <a:lstStyle/>
        <a:p>
          <a:r>
            <a:rPr lang="en-US" b="1"/>
            <a:t>Essential Criteria</a:t>
          </a:r>
          <a:endParaRPr lang="en-US"/>
        </a:p>
      </dgm:t>
    </dgm:pt>
    <dgm:pt modelId="{4460B973-C3B9-4720-B97E-3038D8865328}" type="parTrans" cxnId="{3589CB62-DEBB-412F-9150-B45CE2566F18}">
      <dgm:prSet/>
      <dgm:spPr/>
      <dgm:t>
        <a:bodyPr/>
        <a:lstStyle/>
        <a:p>
          <a:endParaRPr lang="en-US"/>
        </a:p>
      </dgm:t>
    </dgm:pt>
    <dgm:pt modelId="{5553B2D0-59FC-4392-AAD1-CC936AFD4B64}" type="sibTrans" cxnId="{3589CB62-DEBB-412F-9150-B45CE2566F18}">
      <dgm:prSet/>
      <dgm:spPr/>
      <dgm:t>
        <a:bodyPr/>
        <a:lstStyle/>
        <a:p>
          <a:endParaRPr lang="en-US"/>
        </a:p>
      </dgm:t>
    </dgm:pt>
    <dgm:pt modelId="{E79BCC94-4225-4F85-BDBD-D9BF9CB3FEB7}">
      <dgm:prSet/>
      <dgm:spPr/>
      <dgm:t>
        <a:bodyPr/>
        <a:lstStyle/>
        <a:p>
          <a:r>
            <a:rPr lang="en-US" b="1"/>
            <a:t>Desirable Criteria</a:t>
          </a:r>
          <a:endParaRPr lang="en-US"/>
        </a:p>
      </dgm:t>
    </dgm:pt>
    <dgm:pt modelId="{C0502F62-1021-487B-AEF7-2E31492B948C}" type="parTrans" cxnId="{9F647B74-F393-45F2-888B-7AC8F7503EB8}">
      <dgm:prSet/>
      <dgm:spPr/>
      <dgm:t>
        <a:bodyPr/>
        <a:lstStyle/>
        <a:p>
          <a:endParaRPr lang="en-US"/>
        </a:p>
      </dgm:t>
    </dgm:pt>
    <dgm:pt modelId="{2E31B397-2273-47F7-8372-7CFB039DFFCC}" type="sibTrans" cxnId="{9F647B74-F393-45F2-888B-7AC8F7503EB8}">
      <dgm:prSet/>
      <dgm:spPr/>
      <dgm:t>
        <a:bodyPr/>
        <a:lstStyle/>
        <a:p>
          <a:endParaRPr lang="en-US"/>
        </a:p>
      </dgm:t>
    </dgm:pt>
    <dgm:pt modelId="{3D6B8394-63BE-4820-9D3A-3C005D3B45A2}">
      <dgm:prSet/>
      <dgm:spPr/>
      <dgm:t>
        <a:bodyPr/>
        <a:lstStyle/>
        <a:p>
          <a:r>
            <a:rPr lang="en-US"/>
            <a:t>Agile certification </a:t>
          </a:r>
        </a:p>
      </dgm:t>
    </dgm:pt>
    <dgm:pt modelId="{7DABFF9C-6653-4CDB-8841-CA2D1BE74ADB}" type="parTrans" cxnId="{92D5412D-69C0-4D41-AD3D-F12E892D12BB}">
      <dgm:prSet/>
      <dgm:spPr/>
      <dgm:t>
        <a:bodyPr/>
        <a:lstStyle/>
        <a:p>
          <a:endParaRPr lang="en-US"/>
        </a:p>
      </dgm:t>
    </dgm:pt>
    <dgm:pt modelId="{07B833D6-B5D3-459E-88F4-28B76870E11E}" type="sibTrans" cxnId="{92D5412D-69C0-4D41-AD3D-F12E892D12BB}">
      <dgm:prSet/>
      <dgm:spPr/>
      <dgm:t>
        <a:bodyPr/>
        <a:lstStyle/>
        <a:p>
          <a:endParaRPr lang="en-US"/>
        </a:p>
      </dgm:t>
    </dgm:pt>
    <dgm:pt modelId="{4AD0545F-8FD1-43CC-B5DB-8ADEB20E6F54}">
      <dgm:prSet/>
      <dgm:spPr/>
      <dgm:t>
        <a:bodyPr/>
        <a:lstStyle/>
        <a:p>
          <a:r>
            <a:rPr lang="en-US"/>
            <a:t>Retail sector experience </a:t>
          </a:r>
        </a:p>
      </dgm:t>
    </dgm:pt>
    <dgm:pt modelId="{8A2A4759-5F80-4AAA-ACF6-BE1DA4CA6BEC}" type="parTrans" cxnId="{F67BD588-47FC-41B7-AE75-85B55E5F6766}">
      <dgm:prSet/>
      <dgm:spPr/>
      <dgm:t>
        <a:bodyPr/>
        <a:lstStyle/>
        <a:p>
          <a:endParaRPr lang="en-US"/>
        </a:p>
      </dgm:t>
    </dgm:pt>
    <dgm:pt modelId="{9D8FA75E-AB69-4649-91C9-CEDB13E70C12}" type="sibTrans" cxnId="{F67BD588-47FC-41B7-AE75-85B55E5F6766}">
      <dgm:prSet/>
      <dgm:spPr/>
      <dgm:t>
        <a:bodyPr/>
        <a:lstStyle/>
        <a:p>
          <a:endParaRPr lang="en-US"/>
        </a:p>
      </dgm:t>
    </dgm:pt>
    <dgm:pt modelId="{F2EC5594-AD36-4381-AE17-AB0D695ABD44}">
      <dgm:prSet/>
      <dgm:spPr/>
      <dgm:t>
        <a:bodyPr/>
        <a:lstStyle/>
        <a:p>
          <a:r>
            <a:rPr lang="en-US" b="1"/>
            <a:t>Importance</a:t>
          </a:r>
          <a:endParaRPr lang="en-US"/>
        </a:p>
      </dgm:t>
    </dgm:pt>
    <dgm:pt modelId="{CB3A9FF1-AEAC-4EBA-984D-760175F0C3E7}" type="parTrans" cxnId="{F4A8BCEC-CAED-4D2F-8470-5DBD565CA49A}">
      <dgm:prSet/>
      <dgm:spPr/>
      <dgm:t>
        <a:bodyPr/>
        <a:lstStyle/>
        <a:p>
          <a:endParaRPr lang="en-US"/>
        </a:p>
      </dgm:t>
    </dgm:pt>
    <dgm:pt modelId="{542A0B2F-5B6B-48EC-A6AF-5AB9CF55057C}" type="sibTrans" cxnId="{F4A8BCEC-CAED-4D2F-8470-5DBD565CA49A}">
      <dgm:prSet/>
      <dgm:spPr/>
      <dgm:t>
        <a:bodyPr/>
        <a:lstStyle/>
        <a:p>
          <a:endParaRPr lang="en-US"/>
        </a:p>
      </dgm:t>
    </dgm:pt>
    <dgm:pt modelId="{2F85C76A-A33B-40EB-A26B-41441D13CB4F}">
      <dgm:prSet/>
      <dgm:spPr/>
      <dgm:t>
        <a:bodyPr/>
        <a:lstStyle/>
        <a:p>
          <a:r>
            <a:rPr lang="en-US"/>
            <a:t>Improves objective candidate assessment and supports equality of opportunity.</a:t>
          </a:r>
        </a:p>
      </dgm:t>
    </dgm:pt>
    <dgm:pt modelId="{2735561D-19E6-4D03-B8A9-171E920A0FCA}" type="parTrans" cxnId="{F73DA2EE-2E24-4E63-A657-BE6F9B9D7342}">
      <dgm:prSet/>
      <dgm:spPr/>
      <dgm:t>
        <a:bodyPr/>
        <a:lstStyle/>
        <a:p>
          <a:endParaRPr lang="en-US"/>
        </a:p>
      </dgm:t>
    </dgm:pt>
    <dgm:pt modelId="{CEF3E57F-B526-4E6F-95C6-3BD06A079262}" type="sibTrans" cxnId="{F73DA2EE-2E24-4E63-A657-BE6F9B9D7342}">
      <dgm:prSet/>
      <dgm:spPr/>
      <dgm:t>
        <a:bodyPr/>
        <a:lstStyle/>
        <a:p>
          <a:endParaRPr lang="en-US"/>
        </a:p>
      </dgm:t>
    </dgm:pt>
    <dgm:pt modelId="{367383D8-1B90-4E53-BD22-D405B74CAA12}">
      <dgm:prSet/>
      <dgm:spPr/>
      <dgm:t>
        <a:bodyPr/>
        <a:lstStyle/>
        <a:p>
          <a:r>
            <a:rPr lang="en-US"/>
            <a:t>(Mullins &amp; McLean, 2019)</a:t>
          </a:r>
        </a:p>
      </dgm:t>
    </dgm:pt>
    <dgm:pt modelId="{5150CFCD-6B7A-4135-BE12-ADECE932430F}" type="parTrans" cxnId="{542996E2-FE96-401C-9109-B253ADE98E7A}">
      <dgm:prSet/>
      <dgm:spPr/>
      <dgm:t>
        <a:bodyPr/>
        <a:lstStyle/>
        <a:p>
          <a:endParaRPr lang="en-US"/>
        </a:p>
      </dgm:t>
    </dgm:pt>
    <dgm:pt modelId="{AA57EBCA-E20A-4464-B705-CD94C1805406}" type="sibTrans" cxnId="{542996E2-FE96-401C-9109-B253ADE98E7A}">
      <dgm:prSet/>
      <dgm:spPr/>
      <dgm:t>
        <a:bodyPr/>
        <a:lstStyle/>
        <a:p>
          <a:endParaRPr lang="en-US"/>
        </a:p>
      </dgm:t>
    </dgm:pt>
    <dgm:pt modelId="{9BA92BD9-D80D-4E43-A1C1-1CC936EA3B86}" type="pres">
      <dgm:prSet presAssocID="{393673D5-62E5-4799-8746-BF88843374E1}" presName="diagram" presStyleCnt="0">
        <dgm:presLayoutVars>
          <dgm:dir/>
          <dgm:resizeHandles val="exact"/>
        </dgm:presLayoutVars>
      </dgm:prSet>
      <dgm:spPr/>
    </dgm:pt>
    <dgm:pt modelId="{CC287D29-EBC7-4F4C-B1D5-72DA59CA2EE3}" type="pres">
      <dgm:prSet presAssocID="{1070A590-B0F2-4BBC-90F6-AB743A570841}" presName="node" presStyleLbl="node1" presStyleIdx="0" presStyleCnt="7">
        <dgm:presLayoutVars>
          <dgm:bulletEnabled val="1"/>
        </dgm:presLayoutVars>
      </dgm:prSet>
      <dgm:spPr/>
    </dgm:pt>
    <dgm:pt modelId="{1EC9C25A-5705-4AD1-9A0C-2C6065ED6C7D}" type="pres">
      <dgm:prSet presAssocID="{5553B2D0-59FC-4392-AAD1-CC936AFD4B64}" presName="sibTrans" presStyleCnt="0"/>
      <dgm:spPr/>
    </dgm:pt>
    <dgm:pt modelId="{CF0684B9-FE28-486D-8E04-FE8D3F29E064}" type="pres">
      <dgm:prSet presAssocID="{E79BCC94-4225-4F85-BDBD-D9BF9CB3FEB7}" presName="node" presStyleLbl="node1" presStyleIdx="1" presStyleCnt="7">
        <dgm:presLayoutVars>
          <dgm:bulletEnabled val="1"/>
        </dgm:presLayoutVars>
      </dgm:prSet>
      <dgm:spPr/>
    </dgm:pt>
    <dgm:pt modelId="{76543DE3-E566-4993-8127-FB3745C37108}" type="pres">
      <dgm:prSet presAssocID="{2E31B397-2273-47F7-8372-7CFB039DFFCC}" presName="sibTrans" presStyleCnt="0"/>
      <dgm:spPr/>
    </dgm:pt>
    <dgm:pt modelId="{D8EEE182-2F85-4B5D-8C7C-9C02960F8F8C}" type="pres">
      <dgm:prSet presAssocID="{3D6B8394-63BE-4820-9D3A-3C005D3B45A2}" presName="node" presStyleLbl="node1" presStyleIdx="2" presStyleCnt="7">
        <dgm:presLayoutVars>
          <dgm:bulletEnabled val="1"/>
        </dgm:presLayoutVars>
      </dgm:prSet>
      <dgm:spPr/>
    </dgm:pt>
    <dgm:pt modelId="{6D38F3D1-6051-4604-B2E7-47B62A027C19}" type="pres">
      <dgm:prSet presAssocID="{07B833D6-B5D3-459E-88F4-28B76870E11E}" presName="sibTrans" presStyleCnt="0"/>
      <dgm:spPr/>
    </dgm:pt>
    <dgm:pt modelId="{2D56A827-71D2-469E-AFAE-C50989E3E314}" type="pres">
      <dgm:prSet presAssocID="{4AD0545F-8FD1-43CC-B5DB-8ADEB20E6F54}" presName="node" presStyleLbl="node1" presStyleIdx="3" presStyleCnt="7">
        <dgm:presLayoutVars>
          <dgm:bulletEnabled val="1"/>
        </dgm:presLayoutVars>
      </dgm:prSet>
      <dgm:spPr/>
    </dgm:pt>
    <dgm:pt modelId="{4D5D1D3B-7AD7-4421-9DFE-223E2DAEA883}" type="pres">
      <dgm:prSet presAssocID="{9D8FA75E-AB69-4649-91C9-CEDB13E70C12}" presName="sibTrans" presStyleCnt="0"/>
      <dgm:spPr/>
    </dgm:pt>
    <dgm:pt modelId="{A67A8EC6-1786-4ECB-A6C2-D834652CB129}" type="pres">
      <dgm:prSet presAssocID="{F2EC5594-AD36-4381-AE17-AB0D695ABD44}" presName="node" presStyleLbl="node1" presStyleIdx="4" presStyleCnt="7">
        <dgm:presLayoutVars>
          <dgm:bulletEnabled val="1"/>
        </dgm:presLayoutVars>
      </dgm:prSet>
      <dgm:spPr/>
    </dgm:pt>
    <dgm:pt modelId="{D9157FF7-2D09-4DF9-B05B-388A5B6FC277}" type="pres">
      <dgm:prSet presAssocID="{542A0B2F-5B6B-48EC-A6AF-5AB9CF55057C}" presName="sibTrans" presStyleCnt="0"/>
      <dgm:spPr/>
    </dgm:pt>
    <dgm:pt modelId="{A160C612-A8C0-4323-8615-DF8FBAD7C767}" type="pres">
      <dgm:prSet presAssocID="{2F85C76A-A33B-40EB-A26B-41441D13CB4F}" presName="node" presStyleLbl="node1" presStyleIdx="5" presStyleCnt="7">
        <dgm:presLayoutVars>
          <dgm:bulletEnabled val="1"/>
        </dgm:presLayoutVars>
      </dgm:prSet>
      <dgm:spPr/>
    </dgm:pt>
    <dgm:pt modelId="{C834098A-01B6-4AD2-A3DE-F1EA8BCBC3CF}" type="pres">
      <dgm:prSet presAssocID="{CEF3E57F-B526-4E6F-95C6-3BD06A079262}" presName="sibTrans" presStyleCnt="0"/>
      <dgm:spPr/>
    </dgm:pt>
    <dgm:pt modelId="{023F872C-8150-4BEA-AAAB-E6B10E0326F7}" type="pres">
      <dgm:prSet presAssocID="{367383D8-1B90-4E53-BD22-D405B74CAA12}" presName="node" presStyleLbl="node1" presStyleIdx="6" presStyleCnt="7">
        <dgm:presLayoutVars>
          <dgm:bulletEnabled val="1"/>
        </dgm:presLayoutVars>
      </dgm:prSet>
      <dgm:spPr/>
    </dgm:pt>
  </dgm:ptLst>
  <dgm:cxnLst>
    <dgm:cxn modelId="{36914011-14CD-4529-A157-776CE619BB0E}" type="presOf" srcId="{3D6B8394-63BE-4820-9D3A-3C005D3B45A2}" destId="{D8EEE182-2F85-4B5D-8C7C-9C02960F8F8C}" srcOrd="0" destOrd="0" presId="urn:microsoft.com/office/officeart/2005/8/layout/default"/>
    <dgm:cxn modelId="{092EEE1E-3FDA-41B1-B882-58142F3DF4B2}" type="presOf" srcId="{4AD0545F-8FD1-43CC-B5DB-8ADEB20E6F54}" destId="{2D56A827-71D2-469E-AFAE-C50989E3E314}" srcOrd="0" destOrd="0" presId="urn:microsoft.com/office/officeart/2005/8/layout/default"/>
    <dgm:cxn modelId="{783BF729-62C2-422B-8062-DD5A920DD9CB}" type="presOf" srcId="{2F85C76A-A33B-40EB-A26B-41441D13CB4F}" destId="{A160C612-A8C0-4323-8615-DF8FBAD7C767}" srcOrd="0" destOrd="0" presId="urn:microsoft.com/office/officeart/2005/8/layout/default"/>
    <dgm:cxn modelId="{92D5412D-69C0-4D41-AD3D-F12E892D12BB}" srcId="{393673D5-62E5-4799-8746-BF88843374E1}" destId="{3D6B8394-63BE-4820-9D3A-3C005D3B45A2}" srcOrd="2" destOrd="0" parTransId="{7DABFF9C-6653-4CDB-8841-CA2D1BE74ADB}" sibTransId="{07B833D6-B5D3-459E-88F4-28B76870E11E}"/>
    <dgm:cxn modelId="{61C69433-2947-401C-9F51-30D9A7126DA6}" type="presOf" srcId="{367383D8-1B90-4E53-BD22-D405B74CAA12}" destId="{023F872C-8150-4BEA-AAAB-E6B10E0326F7}" srcOrd="0" destOrd="0" presId="urn:microsoft.com/office/officeart/2005/8/layout/default"/>
    <dgm:cxn modelId="{82521435-DC5F-42EB-9505-28C2F7CC1E0E}" type="presOf" srcId="{F2EC5594-AD36-4381-AE17-AB0D695ABD44}" destId="{A67A8EC6-1786-4ECB-A6C2-D834652CB129}" srcOrd="0" destOrd="0" presId="urn:microsoft.com/office/officeart/2005/8/layout/default"/>
    <dgm:cxn modelId="{3F280440-7C11-41AB-AAAE-79142E772E1E}" type="presOf" srcId="{1070A590-B0F2-4BBC-90F6-AB743A570841}" destId="{CC287D29-EBC7-4F4C-B1D5-72DA59CA2EE3}" srcOrd="0" destOrd="0" presId="urn:microsoft.com/office/officeart/2005/8/layout/default"/>
    <dgm:cxn modelId="{3589CB62-DEBB-412F-9150-B45CE2566F18}" srcId="{393673D5-62E5-4799-8746-BF88843374E1}" destId="{1070A590-B0F2-4BBC-90F6-AB743A570841}" srcOrd="0" destOrd="0" parTransId="{4460B973-C3B9-4720-B97E-3038D8865328}" sibTransId="{5553B2D0-59FC-4392-AAD1-CC936AFD4B64}"/>
    <dgm:cxn modelId="{9F647B74-F393-45F2-888B-7AC8F7503EB8}" srcId="{393673D5-62E5-4799-8746-BF88843374E1}" destId="{E79BCC94-4225-4F85-BDBD-D9BF9CB3FEB7}" srcOrd="1" destOrd="0" parTransId="{C0502F62-1021-487B-AEF7-2E31492B948C}" sibTransId="{2E31B397-2273-47F7-8372-7CFB039DFFCC}"/>
    <dgm:cxn modelId="{F67BD588-47FC-41B7-AE75-85B55E5F6766}" srcId="{393673D5-62E5-4799-8746-BF88843374E1}" destId="{4AD0545F-8FD1-43CC-B5DB-8ADEB20E6F54}" srcOrd="3" destOrd="0" parTransId="{8A2A4759-5F80-4AAA-ACF6-BE1DA4CA6BEC}" sibTransId="{9D8FA75E-AB69-4649-91C9-CEDB13E70C12}"/>
    <dgm:cxn modelId="{E8A51BC3-3E4D-47E7-8806-4A7385518A33}" type="presOf" srcId="{393673D5-62E5-4799-8746-BF88843374E1}" destId="{9BA92BD9-D80D-4E43-A1C1-1CC936EA3B86}" srcOrd="0" destOrd="0" presId="urn:microsoft.com/office/officeart/2005/8/layout/default"/>
    <dgm:cxn modelId="{561F9ECE-1BE5-444B-A18B-F7F52ACDA73A}" type="presOf" srcId="{E79BCC94-4225-4F85-BDBD-D9BF9CB3FEB7}" destId="{CF0684B9-FE28-486D-8E04-FE8D3F29E064}" srcOrd="0" destOrd="0" presId="urn:microsoft.com/office/officeart/2005/8/layout/default"/>
    <dgm:cxn modelId="{542996E2-FE96-401C-9109-B253ADE98E7A}" srcId="{393673D5-62E5-4799-8746-BF88843374E1}" destId="{367383D8-1B90-4E53-BD22-D405B74CAA12}" srcOrd="6" destOrd="0" parTransId="{5150CFCD-6B7A-4135-BE12-ADECE932430F}" sibTransId="{AA57EBCA-E20A-4464-B705-CD94C1805406}"/>
    <dgm:cxn modelId="{F4A8BCEC-CAED-4D2F-8470-5DBD565CA49A}" srcId="{393673D5-62E5-4799-8746-BF88843374E1}" destId="{F2EC5594-AD36-4381-AE17-AB0D695ABD44}" srcOrd="4" destOrd="0" parTransId="{CB3A9FF1-AEAC-4EBA-984D-760175F0C3E7}" sibTransId="{542A0B2F-5B6B-48EC-A6AF-5AB9CF55057C}"/>
    <dgm:cxn modelId="{F73DA2EE-2E24-4E63-A657-BE6F9B9D7342}" srcId="{393673D5-62E5-4799-8746-BF88843374E1}" destId="{2F85C76A-A33B-40EB-A26B-41441D13CB4F}" srcOrd="5" destOrd="0" parTransId="{2735561D-19E6-4D03-B8A9-171E920A0FCA}" sibTransId="{CEF3E57F-B526-4E6F-95C6-3BD06A079262}"/>
    <dgm:cxn modelId="{3D49BC20-169D-4BAD-88DA-AF274D8D0AE2}" type="presParOf" srcId="{9BA92BD9-D80D-4E43-A1C1-1CC936EA3B86}" destId="{CC287D29-EBC7-4F4C-B1D5-72DA59CA2EE3}" srcOrd="0" destOrd="0" presId="urn:microsoft.com/office/officeart/2005/8/layout/default"/>
    <dgm:cxn modelId="{1DB52349-11E9-4CD7-8E37-E10EA530DF7A}" type="presParOf" srcId="{9BA92BD9-D80D-4E43-A1C1-1CC936EA3B86}" destId="{1EC9C25A-5705-4AD1-9A0C-2C6065ED6C7D}" srcOrd="1" destOrd="0" presId="urn:microsoft.com/office/officeart/2005/8/layout/default"/>
    <dgm:cxn modelId="{54836D9D-F676-40D5-A78E-962201BEBA83}" type="presParOf" srcId="{9BA92BD9-D80D-4E43-A1C1-1CC936EA3B86}" destId="{CF0684B9-FE28-486D-8E04-FE8D3F29E064}" srcOrd="2" destOrd="0" presId="urn:microsoft.com/office/officeart/2005/8/layout/default"/>
    <dgm:cxn modelId="{AAAA3042-A477-4751-A3EE-4DA74C13A240}" type="presParOf" srcId="{9BA92BD9-D80D-4E43-A1C1-1CC936EA3B86}" destId="{76543DE3-E566-4993-8127-FB3745C37108}" srcOrd="3" destOrd="0" presId="urn:microsoft.com/office/officeart/2005/8/layout/default"/>
    <dgm:cxn modelId="{5491A877-1510-4E7F-BE8C-96AAA3245490}" type="presParOf" srcId="{9BA92BD9-D80D-4E43-A1C1-1CC936EA3B86}" destId="{D8EEE182-2F85-4B5D-8C7C-9C02960F8F8C}" srcOrd="4" destOrd="0" presId="urn:microsoft.com/office/officeart/2005/8/layout/default"/>
    <dgm:cxn modelId="{0EBEC0BE-1F3C-4FA9-946F-5F0619A94180}" type="presParOf" srcId="{9BA92BD9-D80D-4E43-A1C1-1CC936EA3B86}" destId="{6D38F3D1-6051-4604-B2E7-47B62A027C19}" srcOrd="5" destOrd="0" presId="urn:microsoft.com/office/officeart/2005/8/layout/default"/>
    <dgm:cxn modelId="{EAC2DCED-EC51-4272-B242-58F3C7084EC2}" type="presParOf" srcId="{9BA92BD9-D80D-4E43-A1C1-1CC936EA3B86}" destId="{2D56A827-71D2-469E-AFAE-C50989E3E314}" srcOrd="6" destOrd="0" presId="urn:microsoft.com/office/officeart/2005/8/layout/default"/>
    <dgm:cxn modelId="{AEBA9A0D-32A5-498D-B8B5-64EEBE463F1E}" type="presParOf" srcId="{9BA92BD9-D80D-4E43-A1C1-1CC936EA3B86}" destId="{4D5D1D3B-7AD7-4421-9DFE-223E2DAEA883}" srcOrd="7" destOrd="0" presId="urn:microsoft.com/office/officeart/2005/8/layout/default"/>
    <dgm:cxn modelId="{848B829C-99E0-48F7-A466-1BADBFCDD27C}" type="presParOf" srcId="{9BA92BD9-D80D-4E43-A1C1-1CC936EA3B86}" destId="{A67A8EC6-1786-4ECB-A6C2-D834652CB129}" srcOrd="8" destOrd="0" presId="urn:microsoft.com/office/officeart/2005/8/layout/default"/>
    <dgm:cxn modelId="{FBBC4E23-AE52-43C7-8FCF-DF77BDD41261}" type="presParOf" srcId="{9BA92BD9-D80D-4E43-A1C1-1CC936EA3B86}" destId="{D9157FF7-2D09-4DF9-B05B-388A5B6FC277}" srcOrd="9" destOrd="0" presId="urn:microsoft.com/office/officeart/2005/8/layout/default"/>
    <dgm:cxn modelId="{86D3124C-2B4F-47EE-8933-060A4BA3A9F0}" type="presParOf" srcId="{9BA92BD9-D80D-4E43-A1C1-1CC936EA3B86}" destId="{A160C612-A8C0-4323-8615-DF8FBAD7C767}" srcOrd="10" destOrd="0" presId="urn:microsoft.com/office/officeart/2005/8/layout/default"/>
    <dgm:cxn modelId="{E021D175-FD17-45EC-ABD9-202F6129DC0B}" type="presParOf" srcId="{9BA92BD9-D80D-4E43-A1C1-1CC936EA3B86}" destId="{C834098A-01B6-4AD2-A3DE-F1EA8BCBC3CF}" srcOrd="11" destOrd="0" presId="urn:microsoft.com/office/officeart/2005/8/layout/default"/>
    <dgm:cxn modelId="{B90CA685-DB32-41C7-9CD5-4D946CCE5148}" type="presParOf" srcId="{9BA92BD9-D80D-4E43-A1C1-1CC936EA3B86}" destId="{023F872C-8150-4BEA-AAAB-E6B10E0326F7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696DC88-BFDD-4988-A44F-F0989694122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95F2A62-FEB2-4E21-ADF3-D0FC607A2202}">
      <dgm:prSet/>
      <dgm:spPr/>
      <dgm:t>
        <a:bodyPr/>
        <a:lstStyle/>
        <a:p>
          <a:r>
            <a:rPr lang="en-GB" b="0"/>
            <a:t>Behavioural questions</a:t>
          </a:r>
          <a:endParaRPr lang="en-US"/>
        </a:p>
      </dgm:t>
    </dgm:pt>
    <dgm:pt modelId="{F9DA76A6-44C7-4673-AA50-361B5D04D060}" type="parTrans" cxnId="{A7635122-BD15-4615-AB13-BC5DA8AFCF0E}">
      <dgm:prSet/>
      <dgm:spPr/>
      <dgm:t>
        <a:bodyPr/>
        <a:lstStyle/>
        <a:p>
          <a:endParaRPr lang="en-US"/>
        </a:p>
      </dgm:t>
    </dgm:pt>
    <dgm:pt modelId="{13037C74-3EC5-4A20-967B-40425A49887E}" type="sibTrans" cxnId="{A7635122-BD15-4615-AB13-BC5DA8AFCF0E}">
      <dgm:prSet/>
      <dgm:spPr/>
      <dgm:t>
        <a:bodyPr/>
        <a:lstStyle/>
        <a:p>
          <a:endParaRPr lang="en-US"/>
        </a:p>
      </dgm:t>
    </dgm:pt>
    <dgm:pt modelId="{31986A8B-BF19-4128-8FDD-9C13D3C40AE7}">
      <dgm:prSet/>
      <dgm:spPr/>
      <dgm:t>
        <a:bodyPr/>
        <a:lstStyle/>
        <a:p>
          <a:r>
            <a:rPr lang="en-GB" b="0" dirty="0"/>
            <a:t>Based on past behaviour.</a:t>
          </a:r>
          <a:endParaRPr lang="en-US" dirty="0"/>
        </a:p>
      </dgm:t>
    </dgm:pt>
    <dgm:pt modelId="{DD23027E-9D62-443C-A8A7-F0EDF7C9CC59}" type="parTrans" cxnId="{DD1C4142-CFFC-4963-8BBB-C396E23D8C93}">
      <dgm:prSet/>
      <dgm:spPr/>
      <dgm:t>
        <a:bodyPr/>
        <a:lstStyle/>
        <a:p>
          <a:endParaRPr lang="en-US"/>
        </a:p>
      </dgm:t>
    </dgm:pt>
    <dgm:pt modelId="{2EABFAAA-1FC1-47D0-AE3F-BD010838DE44}" type="sibTrans" cxnId="{DD1C4142-CFFC-4963-8BBB-C396E23D8C93}">
      <dgm:prSet/>
      <dgm:spPr/>
      <dgm:t>
        <a:bodyPr/>
        <a:lstStyle/>
        <a:p>
          <a:endParaRPr lang="en-US"/>
        </a:p>
      </dgm:t>
    </dgm:pt>
    <dgm:pt modelId="{BDBC5091-BDC0-4C6E-82DD-0F93EAD785E1}">
      <dgm:prSet/>
      <dgm:spPr/>
      <dgm:t>
        <a:bodyPr/>
        <a:lstStyle/>
        <a:p>
          <a:r>
            <a:rPr lang="en-GB" b="0"/>
            <a:t>Example:</a:t>
          </a:r>
          <a:endParaRPr lang="en-US"/>
        </a:p>
      </dgm:t>
    </dgm:pt>
    <dgm:pt modelId="{E482F843-BE3D-4590-ADDC-EF94CA9A035B}" type="parTrans" cxnId="{8EFD7D06-ABFF-40DC-8099-0342520EE78C}">
      <dgm:prSet/>
      <dgm:spPr/>
      <dgm:t>
        <a:bodyPr/>
        <a:lstStyle/>
        <a:p>
          <a:endParaRPr lang="en-US"/>
        </a:p>
      </dgm:t>
    </dgm:pt>
    <dgm:pt modelId="{1977C318-A3C9-4030-802B-076CBC88EA7F}" type="sibTrans" cxnId="{8EFD7D06-ABFF-40DC-8099-0342520EE78C}">
      <dgm:prSet/>
      <dgm:spPr/>
      <dgm:t>
        <a:bodyPr/>
        <a:lstStyle/>
        <a:p>
          <a:endParaRPr lang="en-US"/>
        </a:p>
      </dgm:t>
    </dgm:pt>
    <dgm:pt modelId="{7E0A3589-F3D8-4DCC-BC33-BB6E5E7E1E81}">
      <dgm:prSet/>
      <dgm:spPr/>
      <dgm:t>
        <a:bodyPr/>
        <a:lstStyle/>
        <a:p>
          <a:r>
            <a:rPr lang="en-GB" b="0"/>
            <a:t>"Describe a situation where you led a major change initiative."</a:t>
          </a:r>
          <a:endParaRPr lang="en-US"/>
        </a:p>
      </dgm:t>
    </dgm:pt>
    <dgm:pt modelId="{009162B3-C8C0-4599-A421-493625FF652D}" type="parTrans" cxnId="{97EE5498-AD43-4105-ACB4-1A73736E79B1}">
      <dgm:prSet/>
      <dgm:spPr/>
      <dgm:t>
        <a:bodyPr/>
        <a:lstStyle/>
        <a:p>
          <a:endParaRPr lang="en-US"/>
        </a:p>
      </dgm:t>
    </dgm:pt>
    <dgm:pt modelId="{DC024A74-37D0-4F70-B20F-28EBEC5ADD70}" type="sibTrans" cxnId="{97EE5498-AD43-4105-ACB4-1A73736E79B1}">
      <dgm:prSet/>
      <dgm:spPr/>
      <dgm:t>
        <a:bodyPr/>
        <a:lstStyle/>
        <a:p>
          <a:endParaRPr lang="en-US"/>
        </a:p>
      </dgm:t>
    </dgm:pt>
    <dgm:pt modelId="{6AB19860-B4D1-4F0E-8B84-B55382FDFB82}">
      <dgm:prSet/>
      <dgm:spPr/>
      <dgm:t>
        <a:bodyPr/>
        <a:lstStyle/>
        <a:p>
          <a:r>
            <a:rPr lang="en-GB" b="0"/>
            <a:t>Strength</a:t>
          </a:r>
          <a:endParaRPr lang="en-US"/>
        </a:p>
      </dgm:t>
    </dgm:pt>
    <dgm:pt modelId="{07C129F1-0168-448E-A2C0-AA73B6D3D6B3}" type="parTrans" cxnId="{ED0CB998-2DBB-4F9B-A32F-3F6D420517D7}">
      <dgm:prSet/>
      <dgm:spPr/>
      <dgm:t>
        <a:bodyPr/>
        <a:lstStyle/>
        <a:p>
          <a:endParaRPr lang="en-US"/>
        </a:p>
      </dgm:t>
    </dgm:pt>
    <dgm:pt modelId="{B54B6979-0802-48C7-B9D2-F27BADC08A6E}" type="sibTrans" cxnId="{ED0CB998-2DBB-4F9B-A32F-3F6D420517D7}">
      <dgm:prSet/>
      <dgm:spPr/>
      <dgm:t>
        <a:bodyPr/>
        <a:lstStyle/>
        <a:p>
          <a:endParaRPr lang="en-US"/>
        </a:p>
      </dgm:t>
    </dgm:pt>
    <dgm:pt modelId="{EC3AF979-3BCE-4F2B-B8B7-5F280015DD3C}">
      <dgm:prSet/>
      <dgm:spPr/>
      <dgm:t>
        <a:bodyPr/>
        <a:lstStyle/>
        <a:p>
          <a:r>
            <a:rPr lang="en-GB" b="0"/>
            <a:t>Past behaviour predicts future performance.</a:t>
          </a:r>
          <a:endParaRPr lang="en-US"/>
        </a:p>
      </dgm:t>
    </dgm:pt>
    <dgm:pt modelId="{AAEE3902-C29F-461E-90DC-545EC8957253}" type="parTrans" cxnId="{BC7A13B7-24CE-4776-995D-ED2718808C88}">
      <dgm:prSet/>
      <dgm:spPr/>
      <dgm:t>
        <a:bodyPr/>
        <a:lstStyle/>
        <a:p>
          <a:endParaRPr lang="en-US"/>
        </a:p>
      </dgm:t>
    </dgm:pt>
    <dgm:pt modelId="{C06E8FDA-4705-4B14-9EC7-24957321EB5C}" type="sibTrans" cxnId="{BC7A13B7-24CE-4776-995D-ED2718808C88}">
      <dgm:prSet/>
      <dgm:spPr/>
      <dgm:t>
        <a:bodyPr/>
        <a:lstStyle/>
        <a:p>
          <a:endParaRPr lang="en-US"/>
        </a:p>
      </dgm:t>
    </dgm:pt>
    <dgm:pt modelId="{A5958EC1-F359-478A-B43B-176306C13E33}" type="pres">
      <dgm:prSet presAssocID="{2696DC88-BFDD-4988-A44F-F0989694122A}" presName="diagram" presStyleCnt="0">
        <dgm:presLayoutVars>
          <dgm:dir/>
          <dgm:resizeHandles val="exact"/>
        </dgm:presLayoutVars>
      </dgm:prSet>
      <dgm:spPr/>
    </dgm:pt>
    <dgm:pt modelId="{5B5CC95B-0B79-4543-A4D7-F76BE1E8DDFF}" type="pres">
      <dgm:prSet presAssocID="{895F2A62-FEB2-4E21-ADF3-D0FC607A2202}" presName="node" presStyleLbl="node1" presStyleIdx="0" presStyleCnt="6">
        <dgm:presLayoutVars>
          <dgm:bulletEnabled val="1"/>
        </dgm:presLayoutVars>
      </dgm:prSet>
      <dgm:spPr/>
    </dgm:pt>
    <dgm:pt modelId="{32C3AB11-5D30-4811-B01C-59CE31906CCB}" type="pres">
      <dgm:prSet presAssocID="{13037C74-3EC5-4A20-967B-40425A49887E}" presName="sibTrans" presStyleCnt="0"/>
      <dgm:spPr/>
    </dgm:pt>
    <dgm:pt modelId="{54BB86A6-F899-480B-B071-96BD16A6C897}" type="pres">
      <dgm:prSet presAssocID="{31986A8B-BF19-4128-8FDD-9C13D3C40AE7}" presName="node" presStyleLbl="node1" presStyleIdx="1" presStyleCnt="6">
        <dgm:presLayoutVars>
          <dgm:bulletEnabled val="1"/>
        </dgm:presLayoutVars>
      </dgm:prSet>
      <dgm:spPr/>
    </dgm:pt>
    <dgm:pt modelId="{C9C0814E-7526-4FC9-A49F-984B22D00D52}" type="pres">
      <dgm:prSet presAssocID="{2EABFAAA-1FC1-47D0-AE3F-BD010838DE44}" presName="sibTrans" presStyleCnt="0"/>
      <dgm:spPr/>
    </dgm:pt>
    <dgm:pt modelId="{1A3D2865-4010-4EF6-82B6-1947C6467563}" type="pres">
      <dgm:prSet presAssocID="{BDBC5091-BDC0-4C6E-82DD-0F93EAD785E1}" presName="node" presStyleLbl="node1" presStyleIdx="2" presStyleCnt="6">
        <dgm:presLayoutVars>
          <dgm:bulletEnabled val="1"/>
        </dgm:presLayoutVars>
      </dgm:prSet>
      <dgm:spPr/>
    </dgm:pt>
    <dgm:pt modelId="{112334DB-A0A3-485B-91F7-E1F395287F0B}" type="pres">
      <dgm:prSet presAssocID="{1977C318-A3C9-4030-802B-076CBC88EA7F}" presName="sibTrans" presStyleCnt="0"/>
      <dgm:spPr/>
    </dgm:pt>
    <dgm:pt modelId="{CD13E523-C398-4DD3-8641-2C5E5644B958}" type="pres">
      <dgm:prSet presAssocID="{7E0A3589-F3D8-4DCC-BC33-BB6E5E7E1E81}" presName="node" presStyleLbl="node1" presStyleIdx="3" presStyleCnt="6">
        <dgm:presLayoutVars>
          <dgm:bulletEnabled val="1"/>
        </dgm:presLayoutVars>
      </dgm:prSet>
      <dgm:spPr/>
    </dgm:pt>
    <dgm:pt modelId="{9D9A897B-58C7-4C82-90A4-771860A58383}" type="pres">
      <dgm:prSet presAssocID="{DC024A74-37D0-4F70-B20F-28EBEC5ADD70}" presName="sibTrans" presStyleCnt="0"/>
      <dgm:spPr/>
    </dgm:pt>
    <dgm:pt modelId="{F84A69E8-F71B-4172-92A1-16CA47D945E2}" type="pres">
      <dgm:prSet presAssocID="{6AB19860-B4D1-4F0E-8B84-B55382FDFB82}" presName="node" presStyleLbl="node1" presStyleIdx="4" presStyleCnt="6">
        <dgm:presLayoutVars>
          <dgm:bulletEnabled val="1"/>
        </dgm:presLayoutVars>
      </dgm:prSet>
      <dgm:spPr/>
    </dgm:pt>
    <dgm:pt modelId="{9CA706E8-9BB5-4E50-BF1D-BA1F36D4E14F}" type="pres">
      <dgm:prSet presAssocID="{B54B6979-0802-48C7-B9D2-F27BADC08A6E}" presName="sibTrans" presStyleCnt="0"/>
      <dgm:spPr/>
    </dgm:pt>
    <dgm:pt modelId="{0DFFEDA5-D50B-43E6-BAD1-D8301E763679}" type="pres">
      <dgm:prSet presAssocID="{EC3AF979-3BCE-4F2B-B8B7-5F280015DD3C}" presName="node" presStyleLbl="node1" presStyleIdx="5" presStyleCnt="6">
        <dgm:presLayoutVars>
          <dgm:bulletEnabled val="1"/>
        </dgm:presLayoutVars>
      </dgm:prSet>
      <dgm:spPr/>
    </dgm:pt>
  </dgm:ptLst>
  <dgm:cxnLst>
    <dgm:cxn modelId="{8EFD7D06-ABFF-40DC-8099-0342520EE78C}" srcId="{2696DC88-BFDD-4988-A44F-F0989694122A}" destId="{BDBC5091-BDC0-4C6E-82DD-0F93EAD785E1}" srcOrd="2" destOrd="0" parTransId="{E482F843-BE3D-4590-ADDC-EF94CA9A035B}" sibTransId="{1977C318-A3C9-4030-802B-076CBC88EA7F}"/>
    <dgm:cxn modelId="{ED28390C-F438-4E76-968C-0EA7269A79B2}" type="presOf" srcId="{895F2A62-FEB2-4E21-ADF3-D0FC607A2202}" destId="{5B5CC95B-0B79-4543-A4D7-F76BE1E8DDFF}" srcOrd="0" destOrd="0" presId="urn:microsoft.com/office/officeart/2005/8/layout/default"/>
    <dgm:cxn modelId="{A7635122-BD15-4615-AB13-BC5DA8AFCF0E}" srcId="{2696DC88-BFDD-4988-A44F-F0989694122A}" destId="{895F2A62-FEB2-4E21-ADF3-D0FC607A2202}" srcOrd="0" destOrd="0" parTransId="{F9DA76A6-44C7-4673-AA50-361B5D04D060}" sibTransId="{13037C74-3EC5-4A20-967B-40425A49887E}"/>
    <dgm:cxn modelId="{D114DE37-93B6-4A53-8838-EBC48B916762}" type="presOf" srcId="{31986A8B-BF19-4128-8FDD-9C13D3C40AE7}" destId="{54BB86A6-F899-480B-B071-96BD16A6C897}" srcOrd="0" destOrd="0" presId="urn:microsoft.com/office/officeart/2005/8/layout/default"/>
    <dgm:cxn modelId="{702AFF5F-B878-4888-B472-D175F8E790CE}" type="presOf" srcId="{BDBC5091-BDC0-4C6E-82DD-0F93EAD785E1}" destId="{1A3D2865-4010-4EF6-82B6-1947C6467563}" srcOrd="0" destOrd="0" presId="urn:microsoft.com/office/officeart/2005/8/layout/default"/>
    <dgm:cxn modelId="{DD1C4142-CFFC-4963-8BBB-C396E23D8C93}" srcId="{2696DC88-BFDD-4988-A44F-F0989694122A}" destId="{31986A8B-BF19-4128-8FDD-9C13D3C40AE7}" srcOrd="1" destOrd="0" parTransId="{DD23027E-9D62-443C-A8A7-F0EDF7C9CC59}" sibTransId="{2EABFAAA-1FC1-47D0-AE3F-BD010838DE44}"/>
    <dgm:cxn modelId="{0D1BDA44-D4CF-4BB7-97A3-9579C1008132}" type="presOf" srcId="{2696DC88-BFDD-4988-A44F-F0989694122A}" destId="{A5958EC1-F359-478A-B43B-176306C13E33}" srcOrd="0" destOrd="0" presId="urn:microsoft.com/office/officeart/2005/8/layout/default"/>
    <dgm:cxn modelId="{26A9B778-06F2-4726-9A20-06C7A9DDCA05}" type="presOf" srcId="{7E0A3589-F3D8-4DCC-BC33-BB6E5E7E1E81}" destId="{CD13E523-C398-4DD3-8641-2C5E5644B958}" srcOrd="0" destOrd="0" presId="urn:microsoft.com/office/officeart/2005/8/layout/default"/>
    <dgm:cxn modelId="{97EE5498-AD43-4105-ACB4-1A73736E79B1}" srcId="{2696DC88-BFDD-4988-A44F-F0989694122A}" destId="{7E0A3589-F3D8-4DCC-BC33-BB6E5E7E1E81}" srcOrd="3" destOrd="0" parTransId="{009162B3-C8C0-4599-A421-493625FF652D}" sibTransId="{DC024A74-37D0-4F70-B20F-28EBEC5ADD70}"/>
    <dgm:cxn modelId="{ED0CB998-2DBB-4F9B-A32F-3F6D420517D7}" srcId="{2696DC88-BFDD-4988-A44F-F0989694122A}" destId="{6AB19860-B4D1-4F0E-8B84-B55382FDFB82}" srcOrd="4" destOrd="0" parTransId="{07C129F1-0168-448E-A2C0-AA73B6D3D6B3}" sibTransId="{B54B6979-0802-48C7-B9D2-F27BADC08A6E}"/>
    <dgm:cxn modelId="{C7078BAE-9A4A-4DF0-A89D-910BDB121C49}" type="presOf" srcId="{EC3AF979-3BCE-4F2B-B8B7-5F280015DD3C}" destId="{0DFFEDA5-D50B-43E6-BAD1-D8301E763679}" srcOrd="0" destOrd="0" presId="urn:microsoft.com/office/officeart/2005/8/layout/default"/>
    <dgm:cxn modelId="{BC7A13B7-24CE-4776-995D-ED2718808C88}" srcId="{2696DC88-BFDD-4988-A44F-F0989694122A}" destId="{EC3AF979-3BCE-4F2B-B8B7-5F280015DD3C}" srcOrd="5" destOrd="0" parTransId="{AAEE3902-C29F-461E-90DC-545EC8957253}" sibTransId="{C06E8FDA-4705-4B14-9EC7-24957321EB5C}"/>
    <dgm:cxn modelId="{F80713EE-B512-4934-811E-013F7604894A}" type="presOf" srcId="{6AB19860-B4D1-4F0E-8B84-B55382FDFB82}" destId="{F84A69E8-F71B-4172-92A1-16CA47D945E2}" srcOrd="0" destOrd="0" presId="urn:microsoft.com/office/officeart/2005/8/layout/default"/>
    <dgm:cxn modelId="{82A74C01-723B-43A1-B5AE-895F15B59CC5}" type="presParOf" srcId="{A5958EC1-F359-478A-B43B-176306C13E33}" destId="{5B5CC95B-0B79-4543-A4D7-F76BE1E8DDFF}" srcOrd="0" destOrd="0" presId="urn:microsoft.com/office/officeart/2005/8/layout/default"/>
    <dgm:cxn modelId="{6EADFE66-8452-4BA7-93A8-745FC48AA3E8}" type="presParOf" srcId="{A5958EC1-F359-478A-B43B-176306C13E33}" destId="{32C3AB11-5D30-4811-B01C-59CE31906CCB}" srcOrd="1" destOrd="0" presId="urn:microsoft.com/office/officeart/2005/8/layout/default"/>
    <dgm:cxn modelId="{9014AFAE-2BA8-4E2F-BD01-E73886862561}" type="presParOf" srcId="{A5958EC1-F359-478A-B43B-176306C13E33}" destId="{54BB86A6-F899-480B-B071-96BD16A6C897}" srcOrd="2" destOrd="0" presId="urn:microsoft.com/office/officeart/2005/8/layout/default"/>
    <dgm:cxn modelId="{4273677B-EB3E-4080-8166-F32E6D7DD125}" type="presParOf" srcId="{A5958EC1-F359-478A-B43B-176306C13E33}" destId="{C9C0814E-7526-4FC9-A49F-984B22D00D52}" srcOrd="3" destOrd="0" presId="urn:microsoft.com/office/officeart/2005/8/layout/default"/>
    <dgm:cxn modelId="{75F21343-40A7-4D55-9D23-D024F102CBE8}" type="presParOf" srcId="{A5958EC1-F359-478A-B43B-176306C13E33}" destId="{1A3D2865-4010-4EF6-82B6-1947C6467563}" srcOrd="4" destOrd="0" presId="urn:microsoft.com/office/officeart/2005/8/layout/default"/>
    <dgm:cxn modelId="{77816E2A-FE10-4207-A1A0-D64FEE2BF463}" type="presParOf" srcId="{A5958EC1-F359-478A-B43B-176306C13E33}" destId="{112334DB-A0A3-485B-91F7-E1F395287F0B}" srcOrd="5" destOrd="0" presId="urn:microsoft.com/office/officeart/2005/8/layout/default"/>
    <dgm:cxn modelId="{CF6CF35D-83AA-4B3B-9810-38EBB86137A2}" type="presParOf" srcId="{A5958EC1-F359-478A-B43B-176306C13E33}" destId="{CD13E523-C398-4DD3-8641-2C5E5644B958}" srcOrd="6" destOrd="0" presId="urn:microsoft.com/office/officeart/2005/8/layout/default"/>
    <dgm:cxn modelId="{4077BD9F-2808-415B-B247-EEE5DBB5F87D}" type="presParOf" srcId="{A5958EC1-F359-478A-B43B-176306C13E33}" destId="{9D9A897B-58C7-4C82-90A4-771860A58383}" srcOrd="7" destOrd="0" presId="urn:microsoft.com/office/officeart/2005/8/layout/default"/>
    <dgm:cxn modelId="{51817FF9-12DD-419D-A088-F55844D2D4B8}" type="presParOf" srcId="{A5958EC1-F359-478A-B43B-176306C13E33}" destId="{F84A69E8-F71B-4172-92A1-16CA47D945E2}" srcOrd="8" destOrd="0" presId="urn:microsoft.com/office/officeart/2005/8/layout/default"/>
    <dgm:cxn modelId="{6FA6021B-F93E-4694-AB37-623AF5B3DF1A}" type="presParOf" srcId="{A5958EC1-F359-478A-B43B-176306C13E33}" destId="{9CA706E8-9BB5-4E50-BF1D-BA1F36D4E14F}" srcOrd="9" destOrd="0" presId="urn:microsoft.com/office/officeart/2005/8/layout/default"/>
    <dgm:cxn modelId="{589237CC-D877-4A6E-9B2A-8DF06AB24835}" type="presParOf" srcId="{A5958EC1-F359-478A-B43B-176306C13E33}" destId="{0DFFEDA5-D50B-43E6-BAD1-D8301E763679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D019453-1214-43AA-8EE1-F6152F49B22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EDC34BC-7B37-4EDB-AC1F-425DB6B7A3B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Key Findings</a:t>
          </a:r>
          <a:endParaRPr lang="en-US"/>
        </a:p>
      </dgm:t>
    </dgm:pt>
    <dgm:pt modelId="{E79331E6-EF70-4AA5-A808-5EF71EF0DB40}" type="parTrans" cxnId="{0C8CDC5E-FCE6-4365-8ABF-0643AE8C6CDE}">
      <dgm:prSet/>
      <dgm:spPr/>
      <dgm:t>
        <a:bodyPr/>
        <a:lstStyle/>
        <a:p>
          <a:endParaRPr lang="en-US"/>
        </a:p>
      </dgm:t>
    </dgm:pt>
    <dgm:pt modelId="{9AC90E46-4B17-42F2-A1C5-3351BD2D2D89}" type="sibTrans" cxnId="{0C8CDC5E-FCE6-4365-8ABF-0643AE8C6CDE}">
      <dgm:prSet/>
      <dgm:spPr/>
      <dgm:t>
        <a:bodyPr/>
        <a:lstStyle/>
        <a:p>
          <a:endParaRPr lang="en-US"/>
        </a:p>
      </dgm:t>
    </dgm:pt>
    <dgm:pt modelId="{5876C257-C52E-4A8C-A16C-A32BA7F0363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Effective recruitment begins with job analysis and person specification. </a:t>
          </a:r>
          <a:endParaRPr lang="en-US"/>
        </a:p>
      </dgm:t>
    </dgm:pt>
    <dgm:pt modelId="{E7705FAB-0F4C-4C00-B24C-0E607C22E5D3}" type="parTrans" cxnId="{C3AEA754-46FB-44D6-ACDA-2AD9E5E28DB0}">
      <dgm:prSet/>
      <dgm:spPr/>
      <dgm:t>
        <a:bodyPr/>
        <a:lstStyle/>
        <a:p>
          <a:endParaRPr lang="en-US"/>
        </a:p>
      </dgm:t>
    </dgm:pt>
    <dgm:pt modelId="{433BC29B-7C8C-4AEA-A124-318A00237A81}" type="sibTrans" cxnId="{C3AEA754-46FB-44D6-ACDA-2AD9E5E28DB0}">
      <dgm:prSet/>
      <dgm:spPr/>
      <dgm:t>
        <a:bodyPr/>
        <a:lstStyle/>
        <a:p>
          <a:endParaRPr lang="en-US"/>
        </a:p>
      </dgm:t>
    </dgm:pt>
    <dgm:pt modelId="{0D963C3A-7144-4DD1-AE9F-41ABB6A299F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Structured, competency-based and assessment-centre interviews are suitable for transformation roles. </a:t>
          </a:r>
          <a:endParaRPr lang="en-US"/>
        </a:p>
      </dgm:t>
    </dgm:pt>
    <dgm:pt modelId="{77C550CE-3775-4762-979D-1B53C57E9E19}" type="parTrans" cxnId="{8B074BE8-E66C-471D-A952-48E881CA50C8}">
      <dgm:prSet/>
      <dgm:spPr/>
      <dgm:t>
        <a:bodyPr/>
        <a:lstStyle/>
        <a:p>
          <a:endParaRPr lang="en-US"/>
        </a:p>
      </dgm:t>
    </dgm:pt>
    <dgm:pt modelId="{47B0B83E-DAE6-410F-9583-2DDE1366DF14}" type="sibTrans" cxnId="{8B074BE8-E66C-471D-A952-48E881CA50C8}">
      <dgm:prSet/>
      <dgm:spPr/>
      <dgm:t>
        <a:bodyPr/>
        <a:lstStyle/>
        <a:p>
          <a:endParaRPr lang="en-US"/>
        </a:p>
      </dgm:t>
    </dgm:pt>
    <dgm:pt modelId="{4E0944D7-90F1-4C9A-872B-A23F0809D4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Behavioural and competency-based questioning provide reliable evidence of candidate suitability. </a:t>
          </a:r>
          <a:endParaRPr lang="en-US"/>
        </a:p>
      </dgm:t>
    </dgm:pt>
    <dgm:pt modelId="{A982A26F-A0EC-4555-A3ED-7E30338AFE00}" type="parTrans" cxnId="{E76DA195-B135-4B29-A5D9-AD9CF699C36B}">
      <dgm:prSet/>
      <dgm:spPr/>
      <dgm:t>
        <a:bodyPr/>
        <a:lstStyle/>
        <a:p>
          <a:endParaRPr lang="en-US"/>
        </a:p>
      </dgm:t>
    </dgm:pt>
    <dgm:pt modelId="{CB368EE5-B706-419B-AF14-8C02C6811094}" type="sibTrans" cxnId="{E76DA195-B135-4B29-A5D9-AD9CF699C36B}">
      <dgm:prSet/>
      <dgm:spPr/>
      <dgm:t>
        <a:bodyPr/>
        <a:lstStyle/>
        <a:p>
          <a:endParaRPr lang="en-US"/>
        </a:p>
      </dgm:t>
    </dgm:pt>
    <dgm:pt modelId="{8291D004-E839-4BE4-BF2F-B6A4DA52B7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Both face-to-face and virtual interviews offer advantages.</a:t>
          </a:r>
          <a:endParaRPr lang="en-US"/>
        </a:p>
      </dgm:t>
    </dgm:pt>
    <dgm:pt modelId="{C61097BD-6D06-4F95-AF9C-146B88356CD2}" type="parTrans" cxnId="{A83C199D-F096-415C-BCD0-80B43AB3E090}">
      <dgm:prSet/>
      <dgm:spPr/>
      <dgm:t>
        <a:bodyPr/>
        <a:lstStyle/>
        <a:p>
          <a:endParaRPr lang="en-US"/>
        </a:p>
      </dgm:t>
    </dgm:pt>
    <dgm:pt modelId="{50904F47-CB8C-4533-AEE1-34A2241126E6}" type="sibTrans" cxnId="{A83C199D-F096-415C-BCD0-80B43AB3E090}">
      <dgm:prSet/>
      <dgm:spPr/>
      <dgm:t>
        <a:bodyPr/>
        <a:lstStyle/>
        <a:p>
          <a:endParaRPr lang="en-US"/>
        </a:p>
      </dgm:t>
    </dgm:pt>
    <dgm:pt modelId="{AC93FBD1-B150-4E30-A2D9-C1F00846A3E2}" type="pres">
      <dgm:prSet presAssocID="{3D019453-1214-43AA-8EE1-F6152F49B227}" presName="root" presStyleCnt="0">
        <dgm:presLayoutVars>
          <dgm:dir/>
          <dgm:resizeHandles val="exact"/>
        </dgm:presLayoutVars>
      </dgm:prSet>
      <dgm:spPr/>
    </dgm:pt>
    <dgm:pt modelId="{C57F39F5-4501-42F8-8103-6DDBE8CDF57E}" type="pres">
      <dgm:prSet presAssocID="{7EDC34BC-7B37-4EDB-AC1F-425DB6B7A3BA}" presName="compNode" presStyleCnt="0"/>
      <dgm:spPr/>
    </dgm:pt>
    <dgm:pt modelId="{DEC38AA4-2F48-431E-932F-E4F335FC265D}" type="pres">
      <dgm:prSet presAssocID="{7EDC34BC-7B37-4EDB-AC1F-425DB6B7A3BA}" presName="bgRect" presStyleLbl="bgShp" presStyleIdx="0" presStyleCnt="5"/>
      <dgm:spPr/>
    </dgm:pt>
    <dgm:pt modelId="{DD81890A-ED45-4ECE-9324-AD8FDC6C4FE3}" type="pres">
      <dgm:prSet presAssocID="{7EDC34BC-7B37-4EDB-AC1F-425DB6B7A3BA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B99EAB54-20DD-4571-97E2-53858722A039}" type="pres">
      <dgm:prSet presAssocID="{7EDC34BC-7B37-4EDB-AC1F-425DB6B7A3BA}" presName="spaceRect" presStyleCnt="0"/>
      <dgm:spPr/>
    </dgm:pt>
    <dgm:pt modelId="{179E9F5F-6438-4EC4-A6EF-1DF8D6919FC8}" type="pres">
      <dgm:prSet presAssocID="{7EDC34BC-7B37-4EDB-AC1F-425DB6B7A3BA}" presName="parTx" presStyleLbl="revTx" presStyleIdx="0" presStyleCnt="5">
        <dgm:presLayoutVars>
          <dgm:chMax val="0"/>
          <dgm:chPref val="0"/>
        </dgm:presLayoutVars>
      </dgm:prSet>
      <dgm:spPr/>
    </dgm:pt>
    <dgm:pt modelId="{3BA23926-D822-4B87-903D-0D68D64BB18D}" type="pres">
      <dgm:prSet presAssocID="{9AC90E46-4B17-42F2-A1C5-3351BD2D2D89}" presName="sibTrans" presStyleCnt="0"/>
      <dgm:spPr/>
    </dgm:pt>
    <dgm:pt modelId="{2440C7DE-118F-43B4-AF0D-67D302AA3D35}" type="pres">
      <dgm:prSet presAssocID="{5876C257-C52E-4A8C-A16C-A32BA7F03635}" presName="compNode" presStyleCnt="0"/>
      <dgm:spPr/>
    </dgm:pt>
    <dgm:pt modelId="{FBBAB42C-9651-48C3-B23C-E6F78BC5D281}" type="pres">
      <dgm:prSet presAssocID="{5876C257-C52E-4A8C-A16C-A32BA7F03635}" presName="bgRect" presStyleLbl="bgShp" presStyleIdx="1" presStyleCnt="5"/>
      <dgm:spPr/>
    </dgm:pt>
    <dgm:pt modelId="{D4C8FAD2-324C-40DE-AC5E-1D20E1FAE66B}" type="pres">
      <dgm:prSet presAssocID="{5876C257-C52E-4A8C-A16C-A32BA7F0363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316C1E43-D669-44CF-91B7-009F76A985E5}" type="pres">
      <dgm:prSet presAssocID="{5876C257-C52E-4A8C-A16C-A32BA7F03635}" presName="spaceRect" presStyleCnt="0"/>
      <dgm:spPr/>
    </dgm:pt>
    <dgm:pt modelId="{2F7A23F5-23C4-4AA3-B05A-1079F5D9204A}" type="pres">
      <dgm:prSet presAssocID="{5876C257-C52E-4A8C-A16C-A32BA7F03635}" presName="parTx" presStyleLbl="revTx" presStyleIdx="1" presStyleCnt="5">
        <dgm:presLayoutVars>
          <dgm:chMax val="0"/>
          <dgm:chPref val="0"/>
        </dgm:presLayoutVars>
      </dgm:prSet>
      <dgm:spPr/>
    </dgm:pt>
    <dgm:pt modelId="{6C418D35-89BD-49CB-9F57-0D5D65B3858C}" type="pres">
      <dgm:prSet presAssocID="{433BC29B-7C8C-4AEA-A124-318A00237A81}" presName="sibTrans" presStyleCnt="0"/>
      <dgm:spPr/>
    </dgm:pt>
    <dgm:pt modelId="{6E517CEE-709A-48C7-88EE-1CFCDF152CAF}" type="pres">
      <dgm:prSet presAssocID="{0D963C3A-7144-4DD1-AE9F-41ABB6A299F6}" presName="compNode" presStyleCnt="0"/>
      <dgm:spPr/>
    </dgm:pt>
    <dgm:pt modelId="{480EAED5-38A2-4983-AD55-5D314E0FA7BE}" type="pres">
      <dgm:prSet presAssocID="{0D963C3A-7144-4DD1-AE9F-41ABB6A299F6}" presName="bgRect" presStyleLbl="bgShp" presStyleIdx="2" presStyleCnt="5"/>
      <dgm:spPr/>
    </dgm:pt>
    <dgm:pt modelId="{8DFF7E86-1A0B-4D31-BF79-573C4CB253CC}" type="pres">
      <dgm:prSet presAssocID="{0D963C3A-7144-4DD1-AE9F-41ABB6A299F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B4D38A7-7CC4-49D2-9E33-50607B72968D}" type="pres">
      <dgm:prSet presAssocID="{0D963C3A-7144-4DD1-AE9F-41ABB6A299F6}" presName="spaceRect" presStyleCnt="0"/>
      <dgm:spPr/>
    </dgm:pt>
    <dgm:pt modelId="{36F338A4-4868-402A-8DA7-86F221018362}" type="pres">
      <dgm:prSet presAssocID="{0D963C3A-7144-4DD1-AE9F-41ABB6A299F6}" presName="parTx" presStyleLbl="revTx" presStyleIdx="2" presStyleCnt="5">
        <dgm:presLayoutVars>
          <dgm:chMax val="0"/>
          <dgm:chPref val="0"/>
        </dgm:presLayoutVars>
      </dgm:prSet>
      <dgm:spPr/>
    </dgm:pt>
    <dgm:pt modelId="{89E919AB-A682-4EBA-A1E5-FDF06848B5C2}" type="pres">
      <dgm:prSet presAssocID="{47B0B83E-DAE6-410F-9583-2DDE1366DF14}" presName="sibTrans" presStyleCnt="0"/>
      <dgm:spPr/>
    </dgm:pt>
    <dgm:pt modelId="{36BDC082-EBC2-4C7F-964F-B5345A96535A}" type="pres">
      <dgm:prSet presAssocID="{4E0944D7-90F1-4C9A-872B-A23F0809D493}" presName="compNode" presStyleCnt="0"/>
      <dgm:spPr/>
    </dgm:pt>
    <dgm:pt modelId="{466DFF3D-96D4-4105-ACE7-B30A924963C9}" type="pres">
      <dgm:prSet presAssocID="{4E0944D7-90F1-4C9A-872B-A23F0809D493}" presName="bgRect" presStyleLbl="bgShp" presStyleIdx="3" presStyleCnt="5"/>
      <dgm:spPr/>
    </dgm:pt>
    <dgm:pt modelId="{BBBCE706-EB4A-4072-A7CD-75E30F52DA4B}" type="pres">
      <dgm:prSet presAssocID="{4E0944D7-90F1-4C9A-872B-A23F0809D493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06D412C-2F37-40DB-8206-493687A8845E}" type="pres">
      <dgm:prSet presAssocID="{4E0944D7-90F1-4C9A-872B-A23F0809D493}" presName="spaceRect" presStyleCnt="0"/>
      <dgm:spPr/>
    </dgm:pt>
    <dgm:pt modelId="{D7D696ED-E1B8-4058-ABE4-F79635142DCF}" type="pres">
      <dgm:prSet presAssocID="{4E0944D7-90F1-4C9A-872B-A23F0809D493}" presName="parTx" presStyleLbl="revTx" presStyleIdx="3" presStyleCnt="5">
        <dgm:presLayoutVars>
          <dgm:chMax val="0"/>
          <dgm:chPref val="0"/>
        </dgm:presLayoutVars>
      </dgm:prSet>
      <dgm:spPr/>
    </dgm:pt>
    <dgm:pt modelId="{B4510DE5-894A-4E40-A536-432B0774A441}" type="pres">
      <dgm:prSet presAssocID="{CB368EE5-B706-419B-AF14-8C02C6811094}" presName="sibTrans" presStyleCnt="0"/>
      <dgm:spPr/>
    </dgm:pt>
    <dgm:pt modelId="{BD0C40FB-2394-4588-90D1-0A1DA97F3852}" type="pres">
      <dgm:prSet presAssocID="{8291D004-E839-4BE4-BF2F-B6A4DA52B70F}" presName="compNode" presStyleCnt="0"/>
      <dgm:spPr/>
    </dgm:pt>
    <dgm:pt modelId="{630F7C89-F58C-4F91-9194-BD9F7B75D8D0}" type="pres">
      <dgm:prSet presAssocID="{8291D004-E839-4BE4-BF2F-B6A4DA52B70F}" presName="bgRect" presStyleLbl="bgShp" presStyleIdx="4" presStyleCnt="5"/>
      <dgm:spPr/>
    </dgm:pt>
    <dgm:pt modelId="{D5ACF99A-6041-4447-B7E0-8CC0AC89E5BD}" type="pres">
      <dgm:prSet presAssocID="{8291D004-E839-4BE4-BF2F-B6A4DA52B70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1B3CF890-BA60-418D-8536-0112B0416411}" type="pres">
      <dgm:prSet presAssocID="{8291D004-E839-4BE4-BF2F-B6A4DA52B70F}" presName="spaceRect" presStyleCnt="0"/>
      <dgm:spPr/>
    </dgm:pt>
    <dgm:pt modelId="{AF039338-614C-4C22-AE6D-C7CECD03FFB1}" type="pres">
      <dgm:prSet presAssocID="{8291D004-E839-4BE4-BF2F-B6A4DA52B70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F45163A-B409-4283-94C5-BC65CF92DD5F}" type="presOf" srcId="{4E0944D7-90F1-4C9A-872B-A23F0809D493}" destId="{D7D696ED-E1B8-4058-ABE4-F79635142DCF}" srcOrd="0" destOrd="0" presId="urn:microsoft.com/office/officeart/2018/2/layout/IconVerticalSolidList"/>
    <dgm:cxn modelId="{0C8CDC5E-FCE6-4365-8ABF-0643AE8C6CDE}" srcId="{3D019453-1214-43AA-8EE1-F6152F49B227}" destId="{7EDC34BC-7B37-4EDB-AC1F-425DB6B7A3BA}" srcOrd="0" destOrd="0" parTransId="{E79331E6-EF70-4AA5-A808-5EF71EF0DB40}" sibTransId="{9AC90E46-4B17-42F2-A1C5-3351BD2D2D89}"/>
    <dgm:cxn modelId="{86042F66-49F3-4EC3-B28E-72DF7EA48F1F}" type="presOf" srcId="{7EDC34BC-7B37-4EDB-AC1F-425DB6B7A3BA}" destId="{179E9F5F-6438-4EC4-A6EF-1DF8D6919FC8}" srcOrd="0" destOrd="0" presId="urn:microsoft.com/office/officeart/2018/2/layout/IconVerticalSolidList"/>
    <dgm:cxn modelId="{5D54194D-92C5-498B-9140-B3069A11DE78}" type="presOf" srcId="{5876C257-C52E-4A8C-A16C-A32BA7F03635}" destId="{2F7A23F5-23C4-4AA3-B05A-1079F5D9204A}" srcOrd="0" destOrd="0" presId="urn:microsoft.com/office/officeart/2018/2/layout/IconVerticalSolidList"/>
    <dgm:cxn modelId="{C3AEA754-46FB-44D6-ACDA-2AD9E5E28DB0}" srcId="{3D019453-1214-43AA-8EE1-F6152F49B227}" destId="{5876C257-C52E-4A8C-A16C-A32BA7F03635}" srcOrd="1" destOrd="0" parTransId="{E7705FAB-0F4C-4C00-B24C-0E607C22E5D3}" sibTransId="{433BC29B-7C8C-4AEA-A124-318A00237A81}"/>
    <dgm:cxn modelId="{58B65681-0402-4325-A2BA-618B46B5C01C}" type="presOf" srcId="{3D019453-1214-43AA-8EE1-F6152F49B227}" destId="{AC93FBD1-B150-4E30-A2D9-C1F00846A3E2}" srcOrd="0" destOrd="0" presId="urn:microsoft.com/office/officeart/2018/2/layout/IconVerticalSolidList"/>
    <dgm:cxn modelId="{E76DA195-B135-4B29-A5D9-AD9CF699C36B}" srcId="{3D019453-1214-43AA-8EE1-F6152F49B227}" destId="{4E0944D7-90F1-4C9A-872B-A23F0809D493}" srcOrd="3" destOrd="0" parTransId="{A982A26F-A0EC-4555-A3ED-7E30338AFE00}" sibTransId="{CB368EE5-B706-419B-AF14-8C02C6811094}"/>
    <dgm:cxn modelId="{F715529C-D3BB-4003-AE1D-0E2B653D5319}" type="presOf" srcId="{8291D004-E839-4BE4-BF2F-B6A4DA52B70F}" destId="{AF039338-614C-4C22-AE6D-C7CECD03FFB1}" srcOrd="0" destOrd="0" presId="urn:microsoft.com/office/officeart/2018/2/layout/IconVerticalSolidList"/>
    <dgm:cxn modelId="{A83C199D-F096-415C-BCD0-80B43AB3E090}" srcId="{3D019453-1214-43AA-8EE1-F6152F49B227}" destId="{8291D004-E839-4BE4-BF2F-B6A4DA52B70F}" srcOrd="4" destOrd="0" parTransId="{C61097BD-6D06-4F95-AF9C-146B88356CD2}" sibTransId="{50904F47-CB8C-4533-AEE1-34A2241126E6}"/>
    <dgm:cxn modelId="{8B074BE8-E66C-471D-A952-48E881CA50C8}" srcId="{3D019453-1214-43AA-8EE1-F6152F49B227}" destId="{0D963C3A-7144-4DD1-AE9F-41ABB6A299F6}" srcOrd="2" destOrd="0" parTransId="{77C550CE-3775-4762-979D-1B53C57E9E19}" sibTransId="{47B0B83E-DAE6-410F-9583-2DDE1366DF14}"/>
    <dgm:cxn modelId="{510CE2FA-DBE9-4728-983E-83EAB6068E5D}" type="presOf" srcId="{0D963C3A-7144-4DD1-AE9F-41ABB6A299F6}" destId="{36F338A4-4868-402A-8DA7-86F221018362}" srcOrd="0" destOrd="0" presId="urn:microsoft.com/office/officeart/2018/2/layout/IconVerticalSolidList"/>
    <dgm:cxn modelId="{EB3DE22F-AE74-40E4-9E1C-01226C011182}" type="presParOf" srcId="{AC93FBD1-B150-4E30-A2D9-C1F00846A3E2}" destId="{C57F39F5-4501-42F8-8103-6DDBE8CDF57E}" srcOrd="0" destOrd="0" presId="urn:microsoft.com/office/officeart/2018/2/layout/IconVerticalSolidList"/>
    <dgm:cxn modelId="{2081651B-1B8B-4887-B70F-0EC265FC80B3}" type="presParOf" srcId="{C57F39F5-4501-42F8-8103-6DDBE8CDF57E}" destId="{DEC38AA4-2F48-431E-932F-E4F335FC265D}" srcOrd="0" destOrd="0" presId="urn:microsoft.com/office/officeart/2018/2/layout/IconVerticalSolidList"/>
    <dgm:cxn modelId="{D152E870-B6D5-4BE7-8C6A-AB3E10D5140E}" type="presParOf" srcId="{C57F39F5-4501-42F8-8103-6DDBE8CDF57E}" destId="{DD81890A-ED45-4ECE-9324-AD8FDC6C4FE3}" srcOrd="1" destOrd="0" presId="urn:microsoft.com/office/officeart/2018/2/layout/IconVerticalSolidList"/>
    <dgm:cxn modelId="{2A9F71FF-D8AE-49D8-9183-69F13B73FFB6}" type="presParOf" srcId="{C57F39F5-4501-42F8-8103-6DDBE8CDF57E}" destId="{B99EAB54-20DD-4571-97E2-53858722A039}" srcOrd="2" destOrd="0" presId="urn:microsoft.com/office/officeart/2018/2/layout/IconVerticalSolidList"/>
    <dgm:cxn modelId="{C01DC6D2-9678-46DA-8992-5541BFA70EA8}" type="presParOf" srcId="{C57F39F5-4501-42F8-8103-6DDBE8CDF57E}" destId="{179E9F5F-6438-4EC4-A6EF-1DF8D6919FC8}" srcOrd="3" destOrd="0" presId="urn:microsoft.com/office/officeart/2018/2/layout/IconVerticalSolidList"/>
    <dgm:cxn modelId="{27F0A3EE-CA48-419F-8573-F66A3317DF8F}" type="presParOf" srcId="{AC93FBD1-B150-4E30-A2D9-C1F00846A3E2}" destId="{3BA23926-D822-4B87-903D-0D68D64BB18D}" srcOrd="1" destOrd="0" presId="urn:microsoft.com/office/officeart/2018/2/layout/IconVerticalSolidList"/>
    <dgm:cxn modelId="{AE959FB8-8A46-49FE-B7C3-8A1FB534EE02}" type="presParOf" srcId="{AC93FBD1-B150-4E30-A2D9-C1F00846A3E2}" destId="{2440C7DE-118F-43B4-AF0D-67D302AA3D35}" srcOrd="2" destOrd="0" presId="urn:microsoft.com/office/officeart/2018/2/layout/IconVerticalSolidList"/>
    <dgm:cxn modelId="{CF667F26-4B5E-4D3D-B62A-C149558A4769}" type="presParOf" srcId="{2440C7DE-118F-43B4-AF0D-67D302AA3D35}" destId="{FBBAB42C-9651-48C3-B23C-E6F78BC5D281}" srcOrd="0" destOrd="0" presId="urn:microsoft.com/office/officeart/2018/2/layout/IconVerticalSolidList"/>
    <dgm:cxn modelId="{C951CA4D-A90C-4B76-9CFA-9E616542C91E}" type="presParOf" srcId="{2440C7DE-118F-43B4-AF0D-67D302AA3D35}" destId="{D4C8FAD2-324C-40DE-AC5E-1D20E1FAE66B}" srcOrd="1" destOrd="0" presId="urn:microsoft.com/office/officeart/2018/2/layout/IconVerticalSolidList"/>
    <dgm:cxn modelId="{17C01A75-9E94-4814-AEA8-8C8E1B25ECEA}" type="presParOf" srcId="{2440C7DE-118F-43B4-AF0D-67D302AA3D35}" destId="{316C1E43-D669-44CF-91B7-009F76A985E5}" srcOrd="2" destOrd="0" presId="urn:microsoft.com/office/officeart/2018/2/layout/IconVerticalSolidList"/>
    <dgm:cxn modelId="{32D97776-CBF0-4C87-BA9E-53F5FE936F36}" type="presParOf" srcId="{2440C7DE-118F-43B4-AF0D-67D302AA3D35}" destId="{2F7A23F5-23C4-4AA3-B05A-1079F5D9204A}" srcOrd="3" destOrd="0" presId="urn:microsoft.com/office/officeart/2018/2/layout/IconVerticalSolidList"/>
    <dgm:cxn modelId="{89808250-851D-4FB5-86BA-2F4EEB83B549}" type="presParOf" srcId="{AC93FBD1-B150-4E30-A2D9-C1F00846A3E2}" destId="{6C418D35-89BD-49CB-9F57-0D5D65B3858C}" srcOrd="3" destOrd="0" presId="urn:microsoft.com/office/officeart/2018/2/layout/IconVerticalSolidList"/>
    <dgm:cxn modelId="{00555EC5-458E-4039-8D1F-ACCD4B5E500A}" type="presParOf" srcId="{AC93FBD1-B150-4E30-A2D9-C1F00846A3E2}" destId="{6E517CEE-709A-48C7-88EE-1CFCDF152CAF}" srcOrd="4" destOrd="0" presId="urn:microsoft.com/office/officeart/2018/2/layout/IconVerticalSolidList"/>
    <dgm:cxn modelId="{D7D024E7-A271-4F68-ACA9-8243CBDFE8E1}" type="presParOf" srcId="{6E517CEE-709A-48C7-88EE-1CFCDF152CAF}" destId="{480EAED5-38A2-4983-AD55-5D314E0FA7BE}" srcOrd="0" destOrd="0" presId="urn:microsoft.com/office/officeart/2018/2/layout/IconVerticalSolidList"/>
    <dgm:cxn modelId="{71A6AF62-834E-47A4-99E1-07A1C52E2748}" type="presParOf" srcId="{6E517CEE-709A-48C7-88EE-1CFCDF152CAF}" destId="{8DFF7E86-1A0B-4D31-BF79-573C4CB253CC}" srcOrd="1" destOrd="0" presId="urn:microsoft.com/office/officeart/2018/2/layout/IconVerticalSolidList"/>
    <dgm:cxn modelId="{243CAA72-B8DC-4872-AFDE-BD055674DB8B}" type="presParOf" srcId="{6E517CEE-709A-48C7-88EE-1CFCDF152CAF}" destId="{2B4D38A7-7CC4-49D2-9E33-50607B72968D}" srcOrd="2" destOrd="0" presId="urn:microsoft.com/office/officeart/2018/2/layout/IconVerticalSolidList"/>
    <dgm:cxn modelId="{73B8D6F1-7522-45C6-AF15-BB1A3205D07B}" type="presParOf" srcId="{6E517CEE-709A-48C7-88EE-1CFCDF152CAF}" destId="{36F338A4-4868-402A-8DA7-86F221018362}" srcOrd="3" destOrd="0" presId="urn:microsoft.com/office/officeart/2018/2/layout/IconVerticalSolidList"/>
    <dgm:cxn modelId="{8F28AFA8-E9E0-441F-81AD-F89C8F541F45}" type="presParOf" srcId="{AC93FBD1-B150-4E30-A2D9-C1F00846A3E2}" destId="{89E919AB-A682-4EBA-A1E5-FDF06848B5C2}" srcOrd="5" destOrd="0" presId="urn:microsoft.com/office/officeart/2018/2/layout/IconVerticalSolidList"/>
    <dgm:cxn modelId="{832531DB-EBBC-4E7F-A0C6-76E247FD61D7}" type="presParOf" srcId="{AC93FBD1-B150-4E30-A2D9-C1F00846A3E2}" destId="{36BDC082-EBC2-4C7F-964F-B5345A96535A}" srcOrd="6" destOrd="0" presId="urn:microsoft.com/office/officeart/2018/2/layout/IconVerticalSolidList"/>
    <dgm:cxn modelId="{EF4FD030-C650-41B6-A1A4-59A36097AA61}" type="presParOf" srcId="{36BDC082-EBC2-4C7F-964F-B5345A96535A}" destId="{466DFF3D-96D4-4105-ACE7-B30A924963C9}" srcOrd="0" destOrd="0" presId="urn:microsoft.com/office/officeart/2018/2/layout/IconVerticalSolidList"/>
    <dgm:cxn modelId="{793150BD-9A09-47EB-8D18-61C0E4D0E1C1}" type="presParOf" srcId="{36BDC082-EBC2-4C7F-964F-B5345A96535A}" destId="{BBBCE706-EB4A-4072-A7CD-75E30F52DA4B}" srcOrd="1" destOrd="0" presId="urn:microsoft.com/office/officeart/2018/2/layout/IconVerticalSolidList"/>
    <dgm:cxn modelId="{B03C5E40-7FE9-4F72-99AB-35E294B48768}" type="presParOf" srcId="{36BDC082-EBC2-4C7F-964F-B5345A96535A}" destId="{106D412C-2F37-40DB-8206-493687A8845E}" srcOrd="2" destOrd="0" presId="urn:microsoft.com/office/officeart/2018/2/layout/IconVerticalSolidList"/>
    <dgm:cxn modelId="{CBBEABB5-2CDC-4A5F-9F55-F5AFF911E4D4}" type="presParOf" srcId="{36BDC082-EBC2-4C7F-964F-B5345A96535A}" destId="{D7D696ED-E1B8-4058-ABE4-F79635142DCF}" srcOrd="3" destOrd="0" presId="urn:microsoft.com/office/officeart/2018/2/layout/IconVerticalSolidList"/>
    <dgm:cxn modelId="{E7BF21BB-5C9A-490A-80A3-419F25224F4A}" type="presParOf" srcId="{AC93FBD1-B150-4E30-A2D9-C1F00846A3E2}" destId="{B4510DE5-894A-4E40-A536-432B0774A441}" srcOrd="7" destOrd="0" presId="urn:microsoft.com/office/officeart/2018/2/layout/IconVerticalSolidList"/>
    <dgm:cxn modelId="{FB3B9B5C-F90C-4EA2-B7A2-8BD416497212}" type="presParOf" srcId="{AC93FBD1-B150-4E30-A2D9-C1F00846A3E2}" destId="{BD0C40FB-2394-4588-90D1-0A1DA97F3852}" srcOrd="8" destOrd="0" presId="urn:microsoft.com/office/officeart/2018/2/layout/IconVerticalSolidList"/>
    <dgm:cxn modelId="{FE42A99B-5124-4B05-A23C-8548AB118DE9}" type="presParOf" srcId="{BD0C40FB-2394-4588-90D1-0A1DA97F3852}" destId="{630F7C89-F58C-4F91-9194-BD9F7B75D8D0}" srcOrd="0" destOrd="0" presId="urn:microsoft.com/office/officeart/2018/2/layout/IconVerticalSolidList"/>
    <dgm:cxn modelId="{7949F2FC-EA48-4CB1-B829-B486656DB8DD}" type="presParOf" srcId="{BD0C40FB-2394-4588-90D1-0A1DA97F3852}" destId="{D5ACF99A-6041-4447-B7E0-8CC0AC89E5BD}" srcOrd="1" destOrd="0" presId="urn:microsoft.com/office/officeart/2018/2/layout/IconVerticalSolidList"/>
    <dgm:cxn modelId="{6410CECA-78CA-4988-A7ED-6A0BF23277CD}" type="presParOf" srcId="{BD0C40FB-2394-4588-90D1-0A1DA97F3852}" destId="{1B3CF890-BA60-418D-8536-0112B0416411}" srcOrd="2" destOrd="0" presId="urn:microsoft.com/office/officeart/2018/2/layout/IconVerticalSolidList"/>
    <dgm:cxn modelId="{B62E69E0-8D54-464A-9340-A44A7A976085}" type="presParOf" srcId="{BD0C40FB-2394-4588-90D1-0A1DA97F3852}" destId="{AF039338-614C-4C22-AE6D-C7CECD03FF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D3BAB6-8F6A-4A72-A2B7-4F0E9BA211E1}">
      <dsp:nvSpPr>
        <dsp:cNvPr id="0" name=""/>
        <dsp:cNvSpPr/>
      </dsp:nvSpPr>
      <dsp:spPr>
        <a:xfrm>
          <a:off x="0" y="89792"/>
          <a:ext cx="5151120" cy="5593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9136CF-BAAF-41F8-89C0-0DE6C1674192}">
      <dsp:nvSpPr>
        <dsp:cNvPr id="0" name=""/>
        <dsp:cNvSpPr/>
      </dsp:nvSpPr>
      <dsp:spPr>
        <a:xfrm>
          <a:off x="1926887" y="2281088"/>
          <a:ext cx="307648" cy="3076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94AB73-A22E-4F79-A6DB-935F286CB132}">
      <dsp:nvSpPr>
        <dsp:cNvPr id="0" name=""/>
        <dsp:cNvSpPr/>
      </dsp:nvSpPr>
      <dsp:spPr>
        <a:xfrm>
          <a:off x="646062" y="1312"/>
          <a:ext cx="4505057" cy="559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199" tIns="59199" rIns="59199" bIns="591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Marks &amp; Spencer (M&amp;S)</a:t>
          </a:r>
          <a:endParaRPr lang="en-US" sz="1400" kern="1200"/>
        </a:p>
      </dsp:txBody>
      <dsp:txXfrm>
        <a:off x="646062" y="1312"/>
        <a:ext cx="4505057" cy="559361"/>
      </dsp:txXfrm>
    </dsp:sp>
    <dsp:sp modelId="{CE630183-8562-457E-85E4-BFC746C1DAFF}">
      <dsp:nvSpPr>
        <dsp:cNvPr id="0" name=""/>
        <dsp:cNvSpPr/>
      </dsp:nvSpPr>
      <dsp:spPr>
        <a:xfrm>
          <a:off x="0" y="700514"/>
          <a:ext cx="5151120" cy="5593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714AEA-0E68-4C88-A819-18D2BE60768C}">
      <dsp:nvSpPr>
        <dsp:cNvPr id="0" name=""/>
        <dsp:cNvSpPr/>
      </dsp:nvSpPr>
      <dsp:spPr>
        <a:xfrm>
          <a:off x="169206" y="826370"/>
          <a:ext cx="307648" cy="3076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955BA-7D27-4AAD-BF57-7D7C9062161A}">
      <dsp:nvSpPr>
        <dsp:cNvPr id="0" name=""/>
        <dsp:cNvSpPr/>
      </dsp:nvSpPr>
      <dsp:spPr>
        <a:xfrm>
          <a:off x="646062" y="700514"/>
          <a:ext cx="4505057" cy="559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199" tIns="59199" rIns="59199" bIns="591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Major UK retailer operating food, clothing and home divisions. </a:t>
          </a:r>
          <a:endParaRPr lang="en-US" sz="1400" kern="1200"/>
        </a:p>
      </dsp:txBody>
      <dsp:txXfrm>
        <a:off x="646062" y="700514"/>
        <a:ext cx="4505057" cy="559361"/>
      </dsp:txXfrm>
    </dsp:sp>
    <dsp:sp modelId="{AC614384-25AA-4580-8258-57EBF9B9851B}">
      <dsp:nvSpPr>
        <dsp:cNvPr id="0" name=""/>
        <dsp:cNvSpPr/>
      </dsp:nvSpPr>
      <dsp:spPr>
        <a:xfrm>
          <a:off x="0" y="1399716"/>
          <a:ext cx="5151120" cy="5593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DA8FC9-C5BC-440E-952B-BB95058E60F0}">
      <dsp:nvSpPr>
        <dsp:cNvPr id="0" name=""/>
        <dsp:cNvSpPr/>
      </dsp:nvSpPr>
      <dsp:spPr>
        <a:xfrm>
          <a:off x="169206" y="1525572"/>
          <a:ext cx="307648" cy="3076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95F879-A20E-4BE1-B7EA-3EB50AA78A1A}">
      <dsp:nvSpPr>
        <dsp:cNvPr id="0" name=""/>
        <dsp:cNvSpPr/>
      </dsp:nvSpPr>
      <dsp:spPr>
        <a:xfrm>
          <a:off x="646062" y="1399716"/>
          <a:ext cx="4505057" cy="559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199" tIns="59199" rIns="59199" bIns="591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Currently undergoing digital transformation and business modernisation. </a:t>
          </a:r>
          <a:endParaRPr lang="en-US" sz="1400" kern="1200"/>
        </a:p>
      </dsp:txBody>
      <dsp:txXfrm>
        <a:off x="646062" y="1399716"/>
        <a:ext cx="4505057" cy="559361"/>
      </dsp:txXfrm>
    </dsp:sp>
    <dsp:sp modelId="{88720EE5-843C-464E-811C-300F10FEB8BA}">
      <dsp:nvSpPr>
        <dsp:cNvPr id="0" name=""/>
        <dsp:cNvSpPr/>
      </dsp:nvSpPr>
      <dsp:spPr>
        <a:xfrm>
          <a:off x="0" y="2098917"/>
          <a:ext cx="5151120" cy="5593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3A4C08-33FE-4FFE-A258-FB0887B88FB7}">
      <dsp:nvSpPr>
        <dsp:cNvPr id="0" name=""/>
        <dsp:cNvSpPr/>
      </dsp:nvSpPr>
      <dsp:spPr>
        <a:xfrm>
          <a:off x="169206" y="2224773"/>
          <a:ext cx="307648" cy="3076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036103-F824-4FD3-8D28-4102060104B3}">
      <dsp:nvSpPr>
        <dsp:cNvPr id="0" name=""/>
        <dsp:cNvSpPr/>
      </dsp:nvSpPr>
      <dsp:spPr>
        <a:xfrm>
          <a:off x="646062" y="2098917"/>
          <a:ext cx="4505057" cy="559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199" tIns="59199" rIns="59199" bIns="591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Expanding e-commerce capabilities. </a:t>
          </a:r>
          <a:endParaRPr lang="en-US" sz="1400" kern="1200"/>
        </a:p>
      </dsp:txBody>
      <dsp:txXfrm>
        <a:off x="646062" y="2098917"/>
        <a:ext cx="4505057" cy="559361"/>
      </dsp:txXfrm>
    </dsp:sp>
    <dsp:sp modelId="{A10B8B62-E0B9-4FA2-8ACE-6D101E58C844}">
      <dsp:nvSpPr>
        <dsp:cNvPr id="0" name=""/>
        <dsp:cNvSpPr/>
      </dsp:nvSpPr>
      <dsp:spPr>
        <a:xfrm>
          <a:off x="0" y="2798119"/>
          <a:ext cx="5151120" cy="5593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F18EB5-EA2E-42A3-961E-79C975667B15}">
      <dsp:nvSpPr>
        <dsp:cNvPr id="0" name=""/>
        <dsp:cNvSpPr/>
      </dsp:nvSpPr>
      <dsp:spPr>
        <a:xfrm>
          <a:off x="169206" y="2923975"/>
          <a:ext cx="307648" cy="3076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96A214-F8F4-4461-9DD3-75823BB2E22B}">
      <dsp:nvSpPr>
        <dsp:cNvPr id="0" name=""/>
        <dsp:cNvSpPr/>
      </dsp:nvSpPr>
      <dsp:spPr>
        <a:xfrm>
          <a:off x="646062" y="2798119"/>
          <a:ext cx="4505057" cy="559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199" tIns="59199" rIns="59199" bIns="591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Improving supply chain efficiency. </a:t>
          </a:r>
          <a:endParaRPr lang="en-US" sz="1400" kern="1200"/>
        </a:p>
      </dsp:txBody>
      <dsp:txXfrm>
        <a:off x="646062" y="2798119"/>
        <a:ext cx="4505057" cy="559361"/>
      </dsp:txXfrm>
    </dsp:sp>
    <dsp:sp modelId="{92FA7EF1-99F2-4F5F-96AC-8FBBE5117130}">
      <dsp:nvSpPr>
        <dsp:cNvPr id="0" name=""/>
        <dsp:cNvSpPr/>
      </dsp:nvSpPr>
      <dsp:spPr>
        <a:xfrm>
          <a:off x="0" y="3497320"/>
          <a:ext cx="5151120" cy="55936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0C8AFC-E1AD-4D5A-9CC7-2368774E3FC0}">
      <dsp:nvSpPr>
        <dsp:cNvPr id="0" name=""/>
        <dsp:cNvSpPr/>
      </dsp:nvSpPr>
      <dsp:spPr>
        <a:xfrm>
          <a:off x="169206" y="3623177"/>
          <a:ext cx="307648" cy="30764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9F557-BED1-46CB-8BEF-084E664F002F}">
      <dsp:nvSpPr>
        <dsp:cNvPr id="0" name=""/>
        <dsp:cNvSpPr/>
      </dsp:nvSpPr>
      <dsp:spPr>
        <a:xfrm>
          <a:off x="646062" y="3497320"/>
          <a:ext cx="4505057" cy="5593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9199" tIns="59199" rIns="59199" bIns="59199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Restructuring operations and workforce capabilities.</a:t>
          </a:r>
          <a:endParaRPr lang="en-US" sz="1400" kern="1200"/>
        </a:p>
      </dsp:txBody>
      <dsp:txXfrm>
        <a:off x="646062" y="3497320"/>
        <a:ext cx="4505057" cy="5593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04621F-7EDA-42BC-85C4-430C142B0316}">
      <dsp:nvSpPr>
        <dsp:cNvPr id="0" name=""/>
        <dsp:cNvSpPr/>
      </dsp:nvSpPr>
      <dsp:spPr>
        <a:xfrm>
          <a:off x="0" y="417988"/>
          <a:ext cx="2081212" cy="12487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JOB ANALYSIS </a:t>
          </a:r>
        </a:p>
      </dsp:txBody>
      <dsp:txXfrm>
        <a:off x="0" y="417988"/>
        <a:ext cx="2081212" cy="1248727"/>
      </dsp:txXfrm>
    </dsp:sp>
    <dsp:sp modelId="{97FA0CC0-7D73-4CE5-81AD-A35154CB0555}">
      <dsp:nvSpPr>
        <dsp:cNvPr id="0" name=""/>
        <dsp:cNvSpPr/>
      </dsp:nvSpPr>
      <dsp:spPr>
        <a:xfrm>
          <a:off x="2289333" y="417988"/>
          <a:ext cx="2081212" cy="12487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JOB DESCRIPTION </a:t>
          </a:r>
        </a:p>
      </dsp:txBody>
      <dsp:txXfrm>
        <a:off x="2289333" y="417988"/>
        <a:ext cx="2081212" cy="1248727"/>
      </dsp:txXfrm>
    </dsp:sp>
    <dsp:sp modelId="{1CAC570C-E3FD-4571-B136-2B7C5CA45798}">
      <dsp:nvSpPr>
        <dsp:cNvPr id="0" name=""/>
        <dsp:cNvSpPr/>
      </dsp:nvSpPr>
      <dsp:spPr>
        <a:xfrm>
          <a:off x="4578667" y="417988"/>
          <a:ext cx="2081212" cy="12487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PERSON SPECIFICATION </a:t>
          </a:r>
        </a:p>
      </dsp:txBody>
      <dsp:txXfrm>
        <a:off x="4578667" y="417988"/>
        <a:ext cx="2081212" cy="1248727"/>
      </dsp:txXfrm>
    </dsp:sp>
    <dsp:sp modelId="{DF870644-033F-4AAD-8547-9E58E9FFC8B8}">
      <dsp:nvSpPr>
        <dsp:cNvPr id="0" name=""/>
        <dsp:cNvSpPr/>
      </dsp:nvSpPr>
      <dsp:spPr>
        <a:xfrm>
          <a:off x="0" y="1874837"/>
          <a:ext cx="2081212" cy="12487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ADVERTISING </a:t>
          </a:r>
        </a:p>
      </dsp:txBody>
      <dsp:txXfrm>
        <a:off x="0" y="1874837"/>
        <a:ext cx="2081212" cy="1248727"/>
      </dsp:txXfrm>
    </dsp:sp>
    <dsp:sp modelId="{166CFD75-584A-431C-AF83-2481A9ED356A}">
      <dsp:nvSpPr>
        <dsp:cNvPr id="0" name=""/>
        <dsp:cNvSpPr/>
      </dsp:nvSpPr>
      <dsp:spPr>
        <a:xfrm>
          <a:off x="2289333" y="1874837"/>
          <a:ext cx="2081212" cy="12487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APPLICATION SCREENING </a:t>
          </a:r>
        </a:p>
      </dsp:txBody>
      <dsp:txXfrm>
        <a:off x="2289333" y="1874837"/>
        <a:ext cx="2081212" cy="1248727"/>
      </dsp:txXfrm>
    </dsp:sp>
    <dsp:sp modelId="{6D423AC7-3461-4591-A5AE-F204BA5E92C7}">
      <dsp:nvSpPr>
        <dsp:cNvPr id="0" name=""/>
        <dsp:cNvSpPr/>
      </dsp:nvSpPr>
      <dsp:spPr>
        <a:xfrm>
          <a:off x="4578667" y="1874837"/>
          <a:ext cx="2081212" cy="12487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INTERVIEW &amp;ASSESSMENT </a:t>
          </a:r>
        </a:p>
      </dsp:txBody>
      <dsp:txXfrm>
        <a:off x="4578667" y="1874837"/>
        <a:ext cx="2081212" cy="1248727"/>
      </dsp:txXfrm>
    </dsp:sp>
    <dsp:sp modelId="{D939B9DA-D8BF-44F3-8C0D-274265F4822E}">
      <dsp:nvSpPr>
        <dsp:cNvPr id="0" name=""/>
        <dsp:cNvSpPr/>
      </dsp:nvSpPr>
      <dsp:spPr>
        <a:xfrm>
          <a:off x="1144666" y="3331686"/>
          <a:ext cx="2081212" cy="12487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SELECTION DECISION</a:t>
          </a:r>
        </a:p>
      </dsp:txBody>
      <dsp:txXfrm>
        <a:off x="1144666" y="3331686"/>
        <a:ext cx="2081212" cy="1248727"/>
      </dsp:txXfrm>
    </dsp:sp>
    <dsp:sp modelId="{7CBB69EE-CF64-4268-AF99-77B4787E16CF}">
      <dsp:nvSpPr>
        <dsp:cNvPr id="0" name=""/>
        <dsp:cNvSpPr/>
      </dsp:nvSpPr>
      <dsp:spPr>
        <a:xfrm>
          <a:off x="3434000" y="3331686"/>
          <a:ext cx="2081212" cy="124872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JOB OFFER</a:t>
          </a:r>
        </a:p>
      </dsp:txBody>
      <dsp:txXfrm>
        <a:off x="3434000" y="3331686"/>
        <a:ext cx="2081212" cy="12487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865A5-2294-4BE7-94B7-51624196D478}">
      <dsp:nvSpPr>
        <dsp:cNvPr id="0" name=""/>
        <dsp:cNvSpPr/>
      </dsp:nvSpPr>
      <dsp:spPr>
        <a:xfrm>
          <a:off x="0" y="336231"/>
          <a:ext cx="1690688" cy="1014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/>
            <a:t>Change Manager</a:t>
          </a:r>
          <a:endParaRPr lang="en-US" sz="1600" kern="1200"/>
        </a:p>
      </dsp:txBody>
      <dsp:txXfrm>
        <a:off x="0" y="336231"/>
        <a:ext cx="1690688" cy="1014412"/>
      </dsp:txXfrm>
    </dsp:sp>
    <dsp:sp modelId="{7033DC2A-BB3F-4413-8370-45FBF1982BF7}">
      <dsp:nvSpPr>
        <dsp:cNvPr id="0" name=""/>
        <dsp:cNvSpPr/>
      </dsp:nvSpPr>
      <dsp:spPr>
        <a:xfrm>
          <a:off x="1859756" y="336231"/>
          <a:ext cx="1690688" cy="1014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Responsibilities:</a:t>
          </a:r>
          <a:endParaRPr lang="en-US" sz="1600" kern="1200"/>
        </a:p>
      </dsp:txBody>
      <dsp:txXfrm>
        <a:off x="1859756" y="336231"/>
        <a:ext cx="1690688" cy="1014412"/>
      </dsp:txXfrm>
    </dsp:sp>
    <dsp:sp modelId="{8568F972-5581-4B25-8D50-518D9D480E70}">
      <dsp:nvSpPr>
        <dsp:cNvPr id="0" name=""/>
        <dsp:cNvSpPr/>
      </dsp:nvSpPr>
      <dsp:spPr>
        <a:xfrm>
          <a:off x="3719513" y="336231"/>
          <a:ext cx="1690688" cy="1014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Lead transformation projects </a:t>
          </a:r>
          <a:endParaRPr lang="en-US" sz="1600" kern="1200" dirty="0"/>
        </a:p>
      </dsp:txBody>
      <dsp:txXfrm>
        <a:off x="3719513" y="336231"/>
        <a:ext cx="1690688" cy="1014412"/>
      </dsp:txXfrm>
    </dsp:sp>
    <dsp:sp modelId="{C0C49D20-8629-451C-AAA9-27F0F19123B2}">
      <dsp:nvSpPr>
        <dsp:cNvPr id="0" name=""/>
        <dsp:cNvSpPr/>
      </dsp:nvSpPr>
      <dsp:spPr>
        <a:xfrm>
          <a:off x="0" y="1519713"/>
          <a:ext cx="1690688" cy="1014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Manage stakeholder resistance </a:t>
          </a:r>
          <a:endParaRPr lang="en-US" sz="1600" kern="1200"/>
        </a:p>
      </dsp:txBody>
      <dsp:txXfrm>
        <a:off x="0" y="1519713"/>
        <a:ext cx="1690688" cy="1014412"/>
      </dsp:txXfrm>
    </dsp:sp>
    <dsp:sp modelId="{92F86DF6-CA03-4616-997F-F361BFC7292F}">
      <dsp:nvSpPr>
        <dsp:cNvPr id="0" name=""/>
        <dsp:cNvSpPr/>
      </dsp:nvSpPr>
      <dsp:spPr>
        <a:xfrm>
          <a:off x="1859756" y="1519713"/>
          <a:ext cx="1690688" cy="1014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Coordinate communication </a:t>
          </a:r>
          <a:endParaRPr lang="en-US" sz="1600" kern="1200"/>
        </a:p>
      </dsp:txBody>
      <dsp:txXfrm>
        <a:off x="1859756" y="1519713"/>
        <a:ext cx="1690688" cy="1014412"/>
      </dsp:txXfrm>
    </dsp:sp>
    <dsp:sp modelId="{EB72E169-DC4F-45AA-BC97-B654B54524A0}">
      <dsp:nvSpPr>
        <dsp:cNvPr id="0" name=""/>
        <dsp:cNvSpPr/>
      </dsp:nvSpPr>
      <dsp:spPr>
        <a:xfrm>
          <a:off x="3719513" y="1519713"/>
          <a:ext cx="1690688" cy="1014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Required Skills:</a:t>
          </a:r>
          <a:endParaRPr lang="en-US" sz="1600" kern="1200"/>
        </a:p>
      </dsp:txBody>
      <dsp:txXfrm>
        <a:off x="3719513" y="1519713"/>
        <a:ext cx="1690688" cy="1014412"/>
      </dsp:txXfrm>
    </dsp:sp>
    <dsp:sp modelId="{9B516C00-9FA2-4257-B4F8-B862F2421CD8}">
      <dsp:nvSpPr>
        <dsp:cNvPr id="0" name=""/>
        <dsp:cNvSpPr/>
      </dsp:nvSpPr>
      <dsp:spPr>
        <a:xfrm>
          <a:off x="0" y="2703194"/>
          <a:ext cx="1690688" cy="1014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Leadership </a:t>
          </a:r>
          <a:endParaRPr lang="en-US" sz="1600" kern="1200"/>
        </a:p>
      </dsp:txBody>
      <dsp:txXfrm>
        <a:off x="0" y="2703194"/>
        <a:ext cx="1690688" cy="1014412"/>
      </dsp:txXfrm>
    </dsp:sp>
    <dsp:sp modelId="{8BEA8DF9-1B67-4B3A-90AA-1276DA5C69F0}">
      <dsp:nvSpPr>
        <dsp:cNvPr id="0" name=""/>
        <dsp:cNvSpPr/>
      </dsp:nvSpPr>
      <dsp:spPr>
        <a:xfrm>
          <a:off x="1859756" y="2703194"/>
          <a:ext cx="1690688" cy="1014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Project management </a:t>
          </a:r>
          <a:endParaRPr lang="en-US" sz="1600" kern="1200"/>
        </a:p>
      </dsp:txBody>
      <dsp:txXfrm>
        <a:off x="1859756" y="2703194"/>
        <a:ext cx="1690688" cy="1014412"/>
      </dsp:txXfrm>
    </dsp:sp>
    <dsp:sp modelId="{A183376D-0E7C-4D67-AA6D-4B6FB981CF72}">
      <dsp:nvSpPr>
        <dsp:cNvPr id="0" name=""/>
        <dsp:cNvSpPr/>
      </dsp:nvSpPr>
      <dsp:spPr>
        <a:xfrm>
          <a:off x="3719513" y="2703194"/>
          <a:ext cx="1690688" cy="101441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Communication</a:t>
          </a:r>
          <a:endParaRPr lang="en-US" sz="1600" kern="1200"/>
        </a:p>
      </dsp:txBody>
      <dsp:txXfrm>
        <a:off x="3719513" y="2703194"/>
        <a:ext cx="1690688" cy="10144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AB8973-ADEE-4EF9-B7EC-D3BD4F9CB7F6}">
      <dsp:nvSpPr>
        <dsp:cNvPr id="0" name=""/>
        <dsp:cNvSpPr/>
      </dsp:nvSpPr>
      <dsp:spPr>
        <a:xfrm rot="5400000">
          <a:off x="-252953" y="1150240"/>
          <a:ext cx="1124327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A418FC-311E-4875-A4AA-BB55636B1C99}">
      <dsp:nvSpPr>
        <dsp:cNvPr id="0" name=""/>
        <dsp:cNvSpPr/>
      </dsp:nvSpPr>
      <dsp:spPr>
        <a:xfrm>
          <a:off x="3863" y="429998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 Digital Transformation Project Manager</a:t>
          </a:r>
          <a:endParaRPr lang="en-US" sz="1300" kern="1200" dirty="0"/>
        </a:p>
      </dsp:txBody>
      <dsp:txXfrm>
        <a:off x="30376" y="456511"/>
        <a:ext cx="1455686" cy="852201"/>
      </dsp:txXfrm>
    </dsp:sp>
    <dsp:sp modelId="{68F5EE6D-73C7-4259-93F1-0309BF637ED1}">
      <dsp:nvSpPr>
        <dsp:cNvPr id="0" name=""/>
        <dsp:cNvSpPr/>
      </dsp:nvSpPr>
      <dsp:spPr>
        <a:xfrm rot="5400000">
          <a:off x="-252953" y="2281775"/>
          <a:ext cx="1124327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FF8C5E-12CB-40AF-A3A6-FBBCE8B9C23D}">
      <dsp:nvSpPr>
        <dsp:cNvPr id="0" name=""/>
        <dsp:cNvSpPr/>
      </dsp:nvSpPr>
      <dsp:spPr>
        <a:xfrm>
          <a:off x="3863" y="1561533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Job Title:</a:t>
          </a:r>
          <a:br>
            <a:rPr lang="en-GB" sz="1300" kern="1200"/>
          </a:br>
          <a:r>
            <a:rPr lang="en-GB" sz="1300" kern="1200"/>
            <a:t>Digital Transformation Project Manager</a:t>
          </a:r>
          <a:endParaRPr lang="en-US" sz="1300" kern="1200"/>
        </a:p>
      </dsp:txBody>
      <dsp:txXfrm>
        <a:off x="30376" y="1588046"/>
        <a:ext cx="1455686" cy="852201"/>
      </dsp:txXfrm>
    </dsp:sp>
    <dsp:sp modelId="{C8C4C719-E019-46E5-B1FE-7A27F204F6F2}">
      <dsp:nvSpPr>
        <dsp:cNvPr id="0" name=""/>
        <dsp:cNvSpPr/>
      </dsp:nvSpPr>
      <dsp:spPr>
        <a:xfrm rot="5400000">
          <a:off x="-252953" y="3413309"/>
          <a:ext cx="1124327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DB153E-178A-4635-BF51-26A6DB760109}">
      <dsp:nvSpPr>
        <dsp:cNvPr id="0" name=""/>
        <dsp:cNvSpPr/>
      </dsp:nvSpPr>
      <dsp:spPr>
        <a:xfrm>
          <a:off x="3863" y="2693067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Key Duties:</a:t>
          </a:r>
          <a:endParaRPr lang="en-US" sz="1300" kern="1200"/>
        </a:p>
      </dsp:txBody>
      <dsp:txXfrm>
        <a:off x="30376" y="2719580"/>
        <a:ext cx="1455686" cy="852201"/>
      </dsp:txXfrm>
    </dsp:sp>
    <dsp:sp modelId="{443E3018-D294-4EB3-B66B-9446EC6213DF}">
      <dsp:nvSpPr>
        <dsp:cNvPr id="0" name=""/>
        <dsp:cNvSpPr/>
      </dsp:nvSpPr>
      <dsp:spPr>
        <a:xfrm>
          <a:off x="312813" y="3979076"/>
          <a:ext cx="1999380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C1E2C-5BF9-4F72-848D-D9B12454A88A}">
      <dsp:nvSpPr>
        <dsp:cNvPr id="0" name=""/>
        <dsp:cNvSpPr/>
      </dsp:nvSpPr>
      <dsp:spPr>
        <a:xfrm>
          <a:off x="3863" y="3824601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Deliver transformation projects </a:t>
          </a:r>
          <a:endParaRPr lang="en-US" sz="1300" kern="1200"/>
        </a:p>
      </dsp:txBody>
      <dsp:txXfrm>
        <a:off x="30376" y="3851114"/>
        <a:ext cx="1455686" cy="852201"/>
      </dsp:txXfrm>
    </dsp:sp>
    <dsp:sp modelId="{C81B8E7C-5EBD-4CE7-8115-862382466A91}">
      <dsp:nvSpPr>
        <dsp:cNvPr id="0" name=""/>
        <dsp:cNvSpPr/>
      </dsp:nvSpPr>
      <dsp:spPr>
        <a:xfrm rot="16200000">
          <a:off x="1753633" y="3413309"/>
          <a:ext cx="1124327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D30098-5033-4B6E-B7FD-C41E606E69E8}">
      <dsp:nvSpPr>
        <dsp:cNvPr id="0" name=""/>
        <dsp:cNvSpPr/>
      </dsp:nvSpPr>
      <dsp:spPr>
        <a:xfrm>
          <a:off x="2010451" y="3824601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Manage budgets </a:t>
          </a:r>
          <a:endParaRPr lang="en-US" sz="1300" kern="1200"/>
        </a:p>
      </dsp:txBody>
      <dsp:txXfrm>
        <a:off x="2036964" y="3851114"/>
        <a:ext cx="1455686" cy="852201"/>
      </dsp:txXfrm>
    </dsp:sp>
    <dsp:sp modelId="{54A2EC6B-D38D-4249-B189-F640916AB035}">
      <dsp:nvSpPr>
        <dsp:cNvPr id="0" name=""/>
        <dsp:cNvSpPr/>
      </dsp:nvSpPr>
      <dsp:spPr>
        <a:xfrm rot="16200000">
          <a:off x="1753633" y="2281775"/>
          <a:ext cx="1124327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1614F7-3092-4621-9B30-F11EB0686D61}">
      <dsp:nvSpPr>
        <dsp:cNvPr id="0" name=""/>
        <dsp:cNvSpPr/>
      </dsp:nvSpPr>
      <dsp:spPr>
        <a:xfrm>
          <a:off x="2010451" y="2693067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Monitor performance </a:t>
          </a:r>
          <a:endParaRPr lang="en-US" sz="1300" kern="1200"/>
        </a:p>
      </dsp:txBody>
      <dsp:txXfrm>
        <a:off x="2036964" y="2719580"/>
        <a:ext cx="1455686" cy="852201"/>
      </dsp:txXfrm>
    </dsp:sp>
    <dsp:sp modelId="{436CEF61-0CF2-4E7B-9B71-E435E6BCEB78}">
      <dsp:nvSpPr>
        <dsp:cNvPr id="0" name=""/>
        <dsp:cNvSpPr/>
      </dsp:nvSpPr>
      <dsp:spPr>
        <a:xfrm rot="16200000">
          <a:off x="1753633" y="1150240"/>
          <a:ext cx="1124327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66CA92-4238-4940-94ED-6A00E108A374}">
      <dsp:nvSpPr>
        <dsp:cNvPr id="0" name=""/>
        <dsp:cNvSpPr/>
      </dsp:nvSpPr>
      <dsp:spPr>
        <a:xfrm>
          <a:off x="2010451" y="1561533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Coordinate teams </a:t>
          </a:r>
          <a:endParaRPr lang="en-US" sz="1300" kern="1200"/>
        </a:p>
      </dsp:txBody>
      <dsp:txXfrm>
        <a:off x="2036964" y="1588046"/>
        <a:ext cx="1455686" cy="852201"/>
      </dsp:txXfrm>
    </dsp:sp>
    <dsp:sp modelId="{E0F7787D-105A-4966-BCC5-F5ADBF603A12}">
      <dsp:nvSpPr>
        <dsp:cNvPr id="0" name=""/>
        <dsp:cNvSpPr/>
      </dsp:nvSpPr>
      <dsp:spPr>
        <a:xfrm>
          <a:off x="2319400" y="584473"/>
          <a:ext cx="1999380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FEE7E0-0EE5-4E19-B3AE-23FD11623574}">
      <dsp:nvSpPr>
        <dsp:cNvPr id="0" name=""/>
        <dsp:cNvSpPr/>
      </dsp:nvSpPr>
      <dsp:spPr>
        <a:xfrm>
          <a:off x="2010451" y="429998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Reporting To:</a:t>
          </a:r>
          <a:br>
            <a:rPr lang="en-GB" sz="1300" kern="1200"/>
          </a:br>
          <a:r>
            <a:rPr lang="en-GB" sz="1300" kern="1200"/>
            <a:t>Transformation Director</a:t>
          </a:r>
          <a:endParaRPr lang="en-US" sz="1300" kern="1200"/>
        </a:p>
      </dsp:txBody>
      <dsp:txXfrm>
        <a:off x="2036964" y="456511"/>
        <a:ext cx="1455686" cy="852201"/>
      </dsp:txXfrm>
    </dsp:sp>
    <dsp:sp modelId="{5C319BD2-74BD-4220-99B0-90FFEB2F56B8}">
      <dsp:nvSpPr>
        <dsp:cNvPr id="0" name=""/>
        <dsp:cNvSpPr/>
      </dsp:nvSpPr>
      <dsp:spPr>
        <a:xfrm rot="5400000">
          <a:off x="3760221" y="1150240"/>
          <a:ext cx="1124327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300158-E047-4B79-862D-00A6CC7779CB}">
      <dsp:nvSpPr>
        <dsp:cNvPr id="0" name=""/>
        <dsp:cNvSpPr/>
      </dsp:nvSpPr>
      <dsp:spPr>
        <a:xfrm>
          <a:off x="4017039" y="429998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/>
            <a:t>Benefits</a:t>
          </a:r>
          <a:endParaRPr lang="en-US" sz="1300" kern="1200"/>
        </a:p>
      </dsp:txBody>
      <dsp:txXfrm>
        <a:off x="4043552" y="456511"/>
        <a:ext cx="1455686" cy="852201"/>
      </dsp:txXfrm>
    </dsp:sp>
    <dsp:sp modelId="{7B0D8189-BBBE-405A-9B2C-52522E72BDE6}">
      <dsp:nvSpPr>
        <dsp:cNvPr id="0" name=""/>
        <dsp:cNvSpPr/>
      </dsp:nvSpPr>
      <dsp:spPr>
        <a:xfrm rot="5400000">
          <a:off x="3760221" y="2281775"/>
          <a:ext cx="1124327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DABF43-3B1B-4DD5-8BFD-B2A544866A15}">
      <dsp:nvSpPr>
        <dsp:cNvPr id="0" name=""/>
        <dsp:cNvSpPr/>
      </dsp:nvSpPr>
      <dsp:spPr>
        <a:xfrm>
          <a:off x="4017039" y="1561533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Clarifies expectations. </a:t>
          </a:r>
          <a:endParaRPr lang="en-US" sz="1300" kern="1200"/>
        </a:p>
      </dsp:txBody>
      <dsp:txXfrm>
        <a:off x="4043552" y="1588046"/>
        <a:ext cx="1455686" cy="852201"/>
      </dsp:txXfrm>
    </dsp:sp>
    <dsp:sp modelId="{4E5DA7E5-0CD3-4459-AF05-86BC23460CC1}">
      <dsp:nvSpPr>
        <dsp:cNvPr id="0" name=""/>
        <dsp:cNvSpPr/>
      </dsp:nvSpPr>
      <dsp:spPr>
        <a:xfrm rot="5400000">
          <a:off x="3760221" y="3413309"/>
          <a:ext cx="1124327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C69446-AA4E-4965-B340-5A2C81F2EF30}">
      <dsp:nvSpPr>
        <dsp:cNvPr id="0" name=""/>
        <dsp:cNvSpPr/>
      </dsp:nvSpPr>
      <dsp:spPr>
        <a:xfrm>
          <a:off x="4017039" y="2693067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Supports fair recruitment. </a:t>
          </a:r>
          <a:endParaRPr lang="en-US" sz="1300" kern="1200"/>
        </a:p>
      </dsp:txBody>
      <dsp:txXfrm>
        <a:off x="4043552" y="2719580"/>
        <a:ext cx="1455686" cy="852201"/>
      </dsp:txXfrm>
    </dsp:sp>
    <dsp:sp modelId="{57A129E7-4403-4DFD-9453-9A5ADCD31618}">
      <dsp:nvSpPr>
        <dsp:cNvPr id="0" name=""/>
        <dsp:cNvSpPr/>
      </dsp:nvSpPr>
      <dsp:spPr>
        <a:xfrm>
          <a:off x="4325988" y="3979076"/>
          <a:ext cx="1999380" cy="13578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A8C3B3-DA8F-413B-849D-5BB91D4EE416}">
      <dsp:nvSpPr>
        <dsp:cNvPr id="0" name=""/>
        <dsp:cNvSpPr/>
      </dsp:nvSpPr>
      <dsp:spPr>
        <a:xfrm>
          <a:off x="4017039" y="3824601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Provides basis for performance management. </a:t>
          </a:r>
          <a:endParaRPr lang="en-US" sz="1300" kern="1200"/>
        </a:p>
      </dsp:txBody>
      <dsp:txXfrm>
        <a:off x="4043552" y="3851114"/>
        <a:ext cx="1455686" cy="852201"/>
      </dsp:txXfrm>
    </dsp:sp>
    <dsp:sp modelId="{27A8D0EC-EB6A-4A09-B660-7B055AC50472}">
      <dsp:nvSpPr>
        <dsp:cNvPr id="0" name=""/>
        <dsp:cNvSpPr/>
      </dsp:nvSpPr>
      <dsp:spPr>
        <a:xfrm>
          <a:off x="6023626" y="3824601"/>
          <a:ext cx="1508712" cy="9052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(Leatherbarrow &amp; Fletcher, 2019)</a:t>
          </a:r>
          <a:endParaRPr lang="en-US" sz="1300" kern="1200"/>
        </a:p>
      </dsp:txBody>
      <dsp:txXfrm>
        <a:off x="6050139" y="3851114"/>
        <a:ext cx="1455686" cy="8522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287D29-EBC7-4F4C-B1D5-72DA59CA2EE3}">
      <dsp:nvSpPr>
        <dsp:cNvPr id="0" name=""/>
        <dsp:cNvSpPr/>
      </dsp:nvSpPr>
      <dsp:spPr>
        <a:xfrm>
          <a:off x="0" y="225903"/>
          <a:ext cx="1683067" cy="10098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Essential Criteria</a:t>
          </a:r>
          <a:endParaRPr lang="en-US" sz="1300" kern="1200"/>
        </a:p>
      </dsp:txBody>
      <dsp:txXfrm>
        <a:off x="0" y="225903"/>
        <a:ext cx="1683067" cy="1009840"/>
      </dsp:txXfrm>
    </dsp:sp>
    <dsp:sp modelId="{CF0684B9-FE28-486D-8E04-FE8D3F29E064}">
      <dsp:nvSpPr>
        <dsp:cNvPr id="0" name=""/>
        <dsp:cNvSpPr/>
      </dsp:nvSpPr>
      <dsp:spPr>
        <a:xfrm>
          <a:off x="1851374" y="225903"/>
          <a:ext cx="1683067" cy="10098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Desirable Criteria</a:t>
          </a:r>
          <a:endParaRPr lang="en-US" sz="1300" kern="1200"/>
        </a:p>
      </dsp:txBody>
      <dsp:txXfrm>
        <a:off x="1851374" y="225903"/>
        <a:ext cx="1683067" cy="1009840"/>
      </dsp:txXfrm>
    </dsp:sp>
    <dsp:sp modelId="{D8EEE182-2F85-4B5D-8C7C-9C02960F8F8C}">
      <dsp:nvSpPr>
        <dsp:cNvPr id="0" name=""/>
        <dsp:cNvSpPr/>
      </dsp:nvSpPr>
      <dsp:spPr>
        <a:xfrm>
          <a:off x="3702748" y="225903"/>
          <a:ext cx="1683067" cy="10098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Agile certification </a:t>
          </a:r>
        </a:p>
      </dsp:txBody>
      <dsp:txXfrm>
        <a:off x="3702748" y="225903"/>
        <a:ext cx="1683067" cy="1009840"/>
      </dsp:txXfrm>
    </dsp:sp>
    <dsp:sp modelId="{2D56A827-71D2-469E-AFAE-C50989E3E314}">
      <dsp:nvSpPr>
        <dsp:cNvPr id="0" name=""/>
        <dsp:cNvSpPr/>
      </dsp:nvSpPr>
      <dsp:spPr>
        <a:xfrm>
          <a:off x="0" y="1404050"/>
          <a:ext cx="1683067" cy="10098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Retail sector experience </a:t>
          </a:r>
        </a:p>
      </dsp:txBody>
      <dsp:txXfrm>
        <a:off x="0" y="1404050"/>
        <a:ext cx="1683067" cy="1009840"/>
      </dsp:txXfrm>
    </dsp:sp>
    <dsp:sp modelId="{A67A8EC6-1786-4ECB-A6C2-D834652CB129}">
      <dsp:nvSpPr>
        <dsp:cNvPr id="0" name=""/>
        <dsp:cNvSpPr/>
      </dsp:nvSpPr>
      <dsp:spPr>
        <a:xfrm>
          <a:off x="1851374" y="1404050"/>
          <a:ext cx="1683067" cy="10098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1" kern="1200"/>
            <a:t>Importance</a:t>
          </a:r>
          <a:endParaRPr lang="en-US" sz="1300" kern="1200"/>
        </a:p>
      </dsp:txBody>
      <dsp:txXfrm>
        <a:off x="1851374" y="1404050"/>
        <a:ext cx="1683067" cy="1009840"/>
      </dsp:txXfrm>
    </dsp:sp>
    <dsp:sp modelId="{A160C612-A8C0-4323-8615-DF8FBAD7C767}">
      <dsp:nvSpPr>
        <dsp:cNvPr id="0" name=""/>
        <dsp:cNvSpPr/>
      </dsp:nvSpPr>
      <dsp:spPr>
        <a:xfrm>
          <a:off x="3702748" y="1404050"/>
          <a:ext cx="1683067" cy="10098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Improves objective candidate assessment and supports equality of opportunity.</a:t>
          </a:r>
        </a:p>
      </dsp:txBody>
      <dsp:txXfrm>
        <a:off x="3702748" y="1404050"/>
        <a:ext cx="1683067" cy="1009840"/>
      </dsp:txXfrm>
    </dsp:sp>
    <dsp:sp modelId="{023F872C-8150-4BEA-AAAB-E6B10E0326F7}">
      <dsp:nvSpPr>
        <dsp:cNvPr id="0" name=""/>
        <dsp:cNvSpPr/>
      </dsp:nvSpPr>
      <dsp:spPr>
        <a:xfrm>
          <a:off x="1851374" y="2582197"/>
          <a:ext cx="1683067" cy="10098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(Mullins &amp; McLean, 2019)</a:t>
          </a:r>
        </a:p>
      </dsp:txBody>
      <dsp:txXfrm>
        <a:off x="1851374" y="2582197"/>
        <a:ext cx="1683067" cy="10098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5CC95B-0B79-4543-A4D7-F76BE1E8DDFF}">
      <dsp:nvSpPr>
        <dsp:cNvPr id="0" name=""/>
        <dsp:cNvSpPr/>
      </dsp:nvSpPr>
      <dsp:spPr>
        <a:xfrm>
          <a:off x="0" y="474842"/>
          <a:ext cx="1611808" cy="9670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Behavioural questions</a:t>
          </a:r>
          <a:endParaRPr lang="en-US" sz="1400" kern="1200"/>
        </a:p>
      </dsp:txBody>
      <dsp:txXfrm>
        <a:off x="0" y="474842"/>
        <a:ext cx="1611808" cy="967085"/>
      </dsp:txXfrm>
    </dsp:sp>
    <dsp:sp modelId="{54BB86A6-F899-480B-B071-96BD16A6C897}">
      <dsp:nvSpPr>
        <dsp:cNvPr id="0" name=""/>
        <dsp:cNvSpPr/>
      </dsp:nvSpPr>
      <dsp:spPr>
        <a:xfrm>
          <a:off x="1772989" y="474842"/>
          <a:ext cx="1611808" cy="9670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Based on past behaviour.</a:t>
          </a:r>
          <a:endParaRPr lang="en-US" sz="1400" kern="1200" dirty="0"/>
        </a:p>
      </dsp:txBody>
      <dsp:txXfrm>
        <a:off x="1772989" y="474842"/>
        <a:ext cx="1611808" cy="967085"/>
      </dsp:txXfrm>
    </dsp:sp>
    <dsp:sp modelId="{1A3D2865-4010-4EF6-82B6-1947C6467563}">
      <dsp:nvSpPr>
        <dsp:cNvPr id="0" name=""/>
        <dsp:cNvSpPr/>
      </dsp:nvSpPr>
      <dsp:spPr>
        <a:xfrm>
          <a:off x="3545978" y="474842"/>
          <a:ext cx="1611808" cy="9670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Example:</a:t>
          </a:r>
          <a:endParaRPr lang="en-US" sz="1400" kern="1200"/>
        </a:p>
      </dsp:txBody>
      <dsp:txXfrm>
        <a:off x="3545978" y="474842"/>
        <a:ext cx="1611808" cy="967085"/>
      </dsp:txXfrm>
    </dsp:sp>
    <dsp:sp modelId="{CD13E523-C398-4DD3-8641-2C5E5644B958}">
      <dsp:nvSpPr>
        <dsp:cNvPr id="0" name=""/>
        <dsp:cNvSpPr/>
      </dsp:nvSpPr>
      <dsp:spPr>
        <a:xfrm>
          <a:off x="0" y="1603108"/>
          <a:ext cx="1611808" cy="9670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"Describe a situation where you led a major change initiative."</a:t>
          </a:r>
          <a:endParaRPr lang="en-US" sz="1400" kern="1200"/>
        </a:p>
      </dsp:txBody>
      <dsp:txXfrm>
        <a:off x="0" y="1603108"/>
        <a:ext cx="1611808" cy="967085"/>
      </dsp:txXfrm>
    </dsp:sp>
    <dsp:sp modelId="{F84A69E8-F71B-4172-92A1-16CA47D945E2}">
      <dsp:nvSpPr>
        <dsp:cNvPr id="0" name=""/>
        <dsp:cNvSpPr/>
      </dsp:nvSpPr>
      <dsp:spPr>
        <a:xfrm>
          <a:off x="1772989" y="1603108"/>
          <a:ext cx="1611808" cy="9670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Strength</a:t>
          </a:r>
          <a:endParaRPr lang="en-US" sz="1400" kern="1200"/>
        </a:p>
      </dsp:txBody>
      <dsp:txXfrm>
        <a:off x="1772989" y="1603108"/>
        <a:ext cx="1611808" cy="967085"/>
      </dsp:txXfrm>
    </dsp:sp>
    <dsp:sp modelId="{0DFFEDA5-D50B-43E6-BAD1-D8301E763679}">
      <dsp:nvSpPr>
        <dsp:cNvPr id="0" name=""/>
        <dsp:cNvSpPr/>
      </dsp:nvSpPr>
      <dsp:spPr>
        <a:xfrm>
          <a:off x="3545978" y="1603108"/>
          <a:ext cx="1611808" cy="96708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/>
            <a:t>Past behaviour predicts future performance.</a:t>
          </a:r>
          <a:endParaRPr lang="en-US" sz="1400" kern="1200"/>
        </a:p>
      </dsp:txBody>
      <dsp:txXfrm>
        <a:off x="3545978" y="1603108"/>
        <a:ext cx="1611808" cy="9670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38AA4-2F48-431E-932F-E4F335FC265D}">
      <dsp:nvSpPr>
        <dsp:cNvPr id="0" name=""/>
        <dsp:cNvSpPr/>
      </dsp:nvSpPr>
      <dsp:spPr>
        <a:xfrm>
          <a:off x="0" y="5520"/>
          <a:ext cx="5181600" cy="625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81890A-ED45-4ECE-9324-AD8FDC6C4FE3}">
      <dsp:nvSpPr>
        <dsp:cNvPr id="0" name=""/>
        <dsp:cNvSpPr/>
      </dsp:nvSpPr>
      <dsp:spPr>
        <a:xfrm>
          <a:off x="189252" y="146287"/>
          <a:ext cx="344431" cy="3440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9E9F5F-6438-4EC4-A6EF-1DF8D6919FC8}">
      <dsp:nvSpPr>
        <dsp:cNvPr id="0" name=""/>
        <dsp:cNvSpPr/>
      </dsp:nvSpPr>
      <dsp:spPr>
        <a:xfrm>
          <a:off x="722937" y="5520"/>
          <a:ext cx="4404475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Key Findings</a:t>
          </a:r>
          <a:endParaRPr lang="en-US" sz="1400" kern="1200"/>
        </a:p>
      </dsp:txBody>
      <dsp:txXfrm>
        <a:off x="722937" y="5520"/>
        <a:ext cx="4404475" cy="723382"/>
      </dsp:txXfrm>
    </dsp:sp>
    <dsp:sp modelId="{FBBAB42C-9651-48C3-B23C-E6F78BC5D281}">
      <dsp:nvSpPr>
        <dsp:cNvPr id="0" name=""/>
        <dsp:cNvSpPr/>
      </dsp:nvSpPr>
      <dsp:spPr>
        <a:xfrm>
          <a:off x="0" y="909749"/>
          <a:ext cx="5181600" cy="625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C8FAD2-324C-40DE-AC5E-1D20E1FAE66B}">
      <dsp:nvSpPr>
        <dsp:cNvPr id="0" name=""/>
        <dsp:cNvSpPr/>
      </dsp:nvSpPr>
      <dsp:spPr>
        <a:xfrm>
          <a:off x="189252" y="1050515"/>
          <a:ext cx="344431" cy="3440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A23F5-23C4-4AA3-B05A-1079F5D9204A}">
      <dsp:nvSpPr>
        <dsp:cNvPr id="0" name=""/>
        <dsp:cNvSpPr/>
      </dsp:nvSpPr>
      <dsp:spPr>
        <a:xfrm>
          <a:off x="722937" y="909749"/>
          <a:ext cx="4404475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Effective recruitment begins with job analysis and person specification. </a:t>
          </a:r>
          <a:endParaRPr lang="en-US" sz="1400" kern="1200"/>
        </a:p>
      </dsp:txBody>
      <dsp:txXfrm>
        <a:off x="722937" y="909749"/>
        <a:ext cx="4404475" cy="723382"/>
      </dsp:txXfrm>
    </dsp:sp>
    <dsp:sp modelId="{480EAED5-38A2-4983-AD55-5D314E0FA7BE}">
      <dsp:nvSpPr>
        <dsp:cNvPr id="0" name=""/>
        <dsp:cNvSpPr/>
      </dsp:nvSpPr>
      <dsp:spPr>
        <a:xfrm>
          <a:off x="0" y="1813977"/>
          <a:ext cx="5181600" cy="625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FF7E86-1A0B-4D31-BF79-573C4CB253CC}">
      <dsp:nvSpPr>
        <dsp:cNvPr id="0" name=""/>
        <dsp:cNvSpPr/>
      </dsp:nvSpPr>
      <dsp:spPr>
        <a:xfrm>
          <a:off x="189252" y="1954744"/>
          <a:ext cx="344431" cy="3440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F338A4-4868-402A-8DA7-86F221018362}">
      <dsp:nvSpPr>
        <dsp:cNvPr id="0" name=""/>
        <dsp:cNvSpPr/>
      </dsp:nvSpPr>
      <dsp:spPr>
        <a:xfrm>
          <a:off x="722937" y="1813977"/>
          <a:ext cx="4404475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Structured, competency-based and assessment-centre interviews are suitable for transformation roles. </a:t>
          </a:r>
          <a:endParaRPr lang="en-US" sz="1400" kern="1200"/>
        </a:p>
      </dsp:txBody>
      <dsp:txXfrm>
        <a:off x="722937" y="1813977"/>
        <a:ext cx="4404475" cy="723382"/>
      </dsp:txXfrm>
    </dsp:sp>
    <dsp:sp modelId="{466DFF3D-96D4-4105-ACE7-B30A924963C9}">
      <dsp:nvSpPr>
        <dsp:cNvPr id="0" name=""/>
        <dsp:cNvSpPr/>
      </dsp:nvSpPr>
      <dsp:spPr>
        <a:xfrm>
          <a:off x="0" y="2718206"/>
          <a:ext cx="5181600" cy="625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BCE706-EB4A-4072-A7CD-75E30F52DA4B}">
      <dsp:nvSpPr>
        <dsp:cNvPr id="0" name=""/>
        <dsp:cNvSpPr/>
      </dsp:nvSpPr>
      <dsp:spPr>
        <a:xfrm>
          <a:off x="189252" y="2858972"/>
          <a:ext cx="344431" cy="3440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696ED-E1B8-4058-ABE4-F79635142DCF}">
      <dsp:nvSpPr>
        <dsp:cNvPr id="0" name=""/>
        <dsp:cNvSpPr/>
      </dsp:nvSpPr>
      <dsp:spPr>
        <a:xfrm>
          <a:off x="722937" y="2718206"/>
          <a:ext cx="4404475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Behavioural and competency-based questioning provide reliable evidence of candidate suitability. </a:t>
          </a:r>
          <a:endParaRPr lang="en-US" sz="1400" kern="1200"/>
        </a:p>
      </dsp:txBody>
      <dsp:txXfrm>
        <a:off x="722937" y="2718206"/>
        <a:ext cx="4404475" cy="723382"/>
      </dsp:txXfrm>
    </dsp:sp>
    <dsp:sp modelId="{630F7C89-F58C-4F91-9194-BD9F7B75D8D0}">
      <dsp:nvSpPr>
        <dsp:cNvPr id="0" name=""/>
        <dsp:cNvSpPr/>
      </dsp:nvSpPr>
      <dsp:spPr>
        <a:xfrm>
          <a:off x="0" y="3622434"/>
          <a:ext cx="5181600" cy="6256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CF99A-6041-4447-B7E0-8CC0AC89E5BD}">
      <dsp:nvSpPr>
        <dsp:cNvPr id="0" name=""/>
        <dsp:cNvSpPr/>
      </dsp:nvSpPr>
      <dsp:spPr>
        <a:xfrm>
          <a:off x="189252" y="3763200"/>
          <a:ext cx="344431" cy="3440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039338-614C-4C22-AE6D-C7CECD03FFB1}">
      <dsp:nvSpPr>
        <dsp:cNvPr id="0" name=""/>
        <dsp:cNvSpPr/>
      </dsp:nvSpPr>
      <dsp:spPr>
        <a:xfrm>
          <a:off x="722937" y="3622434"/>
          <a:ext cx="4404475" cy="723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58" tIns="76558" rIns="76558" bIns="7655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Both face-to-face and virtual interviews offer advantages.</a:t>
          </a:r>
          <a:endParaRPr lang="en-US" sz="1400" kern="1200"/>
        </a:p>
      </dsp:txBody>
      <dsp:txXfrm>
        <a:off x="722937" y="3622434"/>
        <a:ext cx="4404475" cy="723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ED9350-AF75-4AC4-8DCF-FED3F8C9BD54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0DE2E-2B7C-4397-9BAB-5AF15D303A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169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200DE2E-2B7C-4397-9BAB-5AF15D303A3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7728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292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31569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3927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947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6/9/2026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977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6/9/2026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972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6/9/2026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986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1576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6/9/2026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536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2096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501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6/9/2026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56183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uk.finance.yahoo.com/news/marks-spencer-reports-2026-preliminary-072524479.html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0.jp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1.jp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143601516@N03/28011015990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FB62AD-2219-3289-340C-AC3494E07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06802" y="603504"/>
            <a:ext cx="5577902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1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Recruitment and Selection During Organisational Transformation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A3BE380-BF96-C15A-13DF-5441E5EE08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648" y="785960"/>
            <a:ext cx="4681506" cy="5314465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C925EB3C-8633-E574-9C3A-D40446A330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06802" y="2212848"/>
            <a:ext cx="5577902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Name: Adriana Maria Martin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Student Number: 2434646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 Module Code and Title: Developing and Managing Individuals and Teams (LCLM5002_BIRM)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 Lecturer Name:  Dr Samson Oladejo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469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4B64B5-2AA0-9936-BF43-4BD50E136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634" y="283464"/>
            <a:ext cx="6390190" cy="1097280"/>
          </a:xfrm>
        </p:spPr>
        <p:txBody>
          <a:bodyPr anchor="b">
            <a:normAutofit/>
          </a:bodyPr>
          <a:lstStyle/>
          <a:p>
            <a:r>
              <a:rPr lang="en-GB" dirty="0"/>
              <a:t>Table of Contents</a:t>
            </a:r>
          </a:p>
        </p:txBody>
      </p:sp>
      <p:pic>
        <p:nvPicPr>
          <p:cNvPr id="5" name="Picture 4" descr="Speech bubble with hashtag symbol">
            <a:extLst>
              <a:ext uri="{FF2B5EF4-FFF2-40B4-BE49-F238E27FC236}">
                <a16:creationId xmlns:a16="http://schemas.microsoft.com/office/drawing/2014/main" id="{47DBAAEF-5014-DA4B-3049-6E02B39852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296" y="1966030"/>
            <a:ext cx="3521636" cy="22010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FBCCF-8DC6-00FD-7A9B-D51EF357D3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8637" y="201168"/>
            <a:ext cx="5628866" cy="6373368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Introduction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Company Transformation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Recruitment Process Overview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Job Analysis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Job Description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Person Specification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Advertisement Platforms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Structured Interview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Competency-Based Interview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Assessment Centre Interview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Questioning Techniques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Face-to-Face vs Virtual Interviews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Recommendations and Conclusion </a:t>
            </a:r>
          </a:p>
          <a:p>
            <a:pPr>
              <a:lnSpc>
                <a:spcPct val="110000"/>
              </a:lnSpc>
            </a:pPr>
            <a:r>
              <a:rPr lang="en-GB" b="1" dirty="0"/>
              <a:t>References </a:t>
            </a:r>
          </a:p>
          <a:p>
            <a:pPr>
              <a:lnSpc>
                <a:spcPct val="110000"/>
              </a:lnSpc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053886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E03DF-72C2-E95B-87C2-D5880E29B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17445"/>
            <a:ext cx="10709502" cy="1043996"/>
          </a:xfrm>
        </p:spPr>
        <p:txBody>
          <a:bodyPr/>
          <a:lstStyle/>
          <a:p>
            <a:r>
              <a:rPr lang="en-GB" dirty="0"/>
              <a:t>Introduction to Company and Transformation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E65AA4-B2E3-9D8E-DB2E-82613A55E1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903" y="5538651"/>
            <a:ext cx="8547463" cy="1165207"/>
          </a:xfrm>
        </p:spPr>
        <p:txBody>
          <a:bodyPr>
            <a:noAutofit/>
          </a:bodyPr>
          <a:lstStyle/>
          <a:p>
            <a:r>
              <a:rPr lang="en-GB" sz="1400" b="0" dirty="0"/>
              <a:t>Academic support:</a:t>
            </a:r>
          </a:p>
          <a:p>
            <a:r>
              <a:rPr lang="en-GB" sz="1400" dirty="0"/>
              <a:t>"</a:t>
            </a:r>
            <a:r>
              <a:rPr lang="en-GB" sz="1400" b="0" dirty="0"/>
              <a:t>Organisational transformation often requires new skills and competencies that existing employees may not possess" (Armstrong &amp; Taylor, 2023).</a:t>
            </a:r>
          </a:p>
          <a:p>
            <a:endParaRPr lang="en-GB" sz="1400" dirty="0"/>
          </a:p>
        </p:txBody>
      </p:sp>
      <p:graphicFrame>
        <p:nvGraphicFramePr>
          <p:cNvPr id="10" name="Content Placeholder 3">
            <a:extLst>
              <a:ext uri="{FF2B5EF4-FFF2-40B4-BE49-F238E27FC236}">
                <a16:creationId xmlns:a16="http://schemas.microsoft.com/office/drawing/2014/main" id="{BEC23CDE-81ED-A814-18C6-FC21E0FC360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51173625"/>
              </p:ext>
            </p:extLst>
          </p:nvPr>
        </p:nvGraphicFramePr>
        <p:xfrm>
          <a:off x="609600" y="1271651"/>
          <a:ext cx="5151120" cy="40579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C21424-A0B4-5102-5D62-41CA641B14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6000" y="1498288"/>
            <a:ext cx="4930773" cy="3465598"/>
          </a:xfrm>
        </p:spPr>
        <p:txBody>
          <a:bodyPr>
            <a:normAutofit/>
          </a:bodyPr>
          <a:lstStyle/>
          <a:p>
            <a:pPr marL="914400" lvl="4" indent="0">
              <a:buNone/>
            </a:pPr>
            <a:r>
              <a:rPr lang="en-GB" sz="1900" b="1" dirty="0"/>
              <a:t>Recruitment Need</a:t>
            </a:r>
          </a:p>
          <a:p>
            <a:pPr marL="0" indent="0">
              <a:buNone/>
            </a:pPr>
            <a:r>
              <a:rPr lang="en-GB" sz="1900" dirty="0"/>
              <a:t>Transformation requires recruitment of:</a:t>
            </a:r>
          </a:p>
          <a:p>
            <a:pPr marL="0" indent="0">
              <a:buNone/>
            </a:pPr>
            <a:r>
              <a:rPr lang="en-GB" sz="1900" dirty="0"/>
              <a:t>Change Managers </a:t>
            </a:r>
          </a:p>
          <a:p>
            <a:pPr marL="0" indent="0">
              <a:buNone/>
            </a:pPr>
            <a:r>
              <a:rPr lang="en-GB" sz="1900" dirty="0"/>
              <a:t>Project Managers </a:t>
            </a:r>
          </a:p>
          <a:p>
            <a:pPr marL="0" indent="0">
              <a:buNone/>
            </a:pPr>
            <a:r>
              <a:rPr lang="en-GB" sz="1900" dirty="0"/>
              <a:t>Digital Specialists </a:t>
            </a:r>
          </a:p>
          <a:p>
            <a:pPr marL="0" indent="0">
              <a:buNone/>
            </a:pPr>
            <a:r>
              <a:rPr lang="en-GB" sz="1900" dirty="0"/>
              <a:t>Data Analysts </a:t>
            </a:r>
          </a:p>
          <a:p>
            <a:pPr marL="0" indent="0">
              <a:buNone/>
            </a:pPr>
            <a:r>
              <a:rPr lang="en-GB" sz="1900" dirty="0"/>
              <a:t>Operations Managers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95BC72-371B-E2A7-544F-E44C73DD125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097421" y="2603654"/>
            <a:ext cx="2891379" cy="2360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799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98B62-ABED-76DD-E916-E829850C0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Recruitment Process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4AD2D-54DC-4CDD-C4BB-666ECB9662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3065272" cy="3437255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Why Important?</a:t>
            </a:r>
          </a:p>
          <a:p>
            <a:r>
              <a:rPr lang="en-GB" dirty="0"/>
              <a:t>Ensures:</a:t>
            </a:r>
          </a:p>
          <a:p>
            <a:r>
              <a:rPr lang="en-GB" dirty="0"/>
              <a:t>Right candidate </a:t>
            </a:r>
          </a:p>
          <a:p>
            <a:r>
              <a:rPr lang="en-GB" dirty="0"/>
              <a:t>Right role </a:t>
            </a:r>
          </a:p>
          <a:p>
            <a:r>
              <a:rPr lang="en-GB" dirty="0"/>
              <a:t>Right time </a:t>
            </a:r>
          </a:p>
          <a:p>
            <a:r>
              <a:rPr lang="en-GB" dirty="0"/>
              <a:t>Reduced turnover </a:t>
            </a:r>
          </a:p>
          <a:p>
            <a:r>
              <a:rPr lang="en-GB" dirty="0"/>
              <a:t>(CIPD, 2024)</a:t>
            </a:r>
          </a:p>
          <a:p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2531939-C64D-5B15-2951-0B93E270C0B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61687871"/>
              </p:ext>
            </p:extLst>
          </p:nvPr>
        </p:nvGraphicFramePr>
        <p:xfrm>
          <a:off x="4693920" y="1178560"/>
          <a:ext cx="6659880" cy="4998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59601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42D371-012D-B6C9-612A-671F353A9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254000"/>
            <a:ext cx="5157787" cy="1097280"/>
          </a:xfrm>
        </p:spPr>
        <p:txBody>
          <a:bodyPr>
            <a:normAutofit/>
          </a:bodyPr>
          <a:lstStyle/>
          <a:p>
            <a:r>
              <a:rPr lang="en-GB" sz="3200" dirty="0"/>
              <a:t>Job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66D519-D836-84FB-5F76-F3E9466710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17" y="965200"/>
            <a:ext cx="5564185" cy="1452880"/>
          </a:xfrm>
        </p:spPr>
        <p:txBody>
          <a:bodyPr>
            <a:normAutofit/>
          </a:bodyPr>
          <a:lstStyle/>
          <a:p>
            <a:r>
              <a:rPr lang="en-GB" sz="1800" cap="none" dirty="0"/>
              <a:t>Definition</a:t>
            </a:r>
          </a:p>
          <a:p>
            <a:r>
              <a:rPr lang="en-GB" sz="1800" b="0" cap="none" dirty="0"/>
              <a:t>Systematic process of identifying duties, responsibilities and competencies required for a role.</a:t>
            </a:r>
          </a:p>
          <a:p>
            <a:endParaRPr lang="en-GB" sz="1600" b="0" cap="none" dirty="0"/>
          </a:p>
        </p:txBody>
      </p:sp>
      <p:graphicFrame>
        <p:nvGraphicFramePr>
          <p:cNvPr id="14" name="Content Placeholder 3">
            <a:extLst>
              <a:ext uri="{FF2B5EF4-FFF2-40B4-BE49-F238E27FC236}">
                <a16:creationId xmlns:a16="http://schemas.microsoft.com/office/drawing/2014/main" id="{522A5561-8A25-6D8F-BB50-24B2FA54E66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993756198"/>
              </p:ext>
            </p:extLst>
          </p:nvPr>
        </p:nvGraphicFramePr>
        <p:xfrm>
          <a:off x="609600" y="2418080"/>
          <a:ext cx="5410202" cy="4053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A8DCBD-01E7-2822-B7B4-B74081B7DA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4216400"/>
            <a:ext cx="4810761" cy="22555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Importance</a:t>
            </a:r>
          </a:p>
          <a:p>
            <a:pPr marL="0" indent="0">
              <a:buNone/>
            </a:pPr>
            <a:r>
              <a:rPr lang="en-GB" dirty="0"/>
              <a:t>Provides foundation for recruitment decisions. </a:t>
            </a:r>
          </a:p>
          <a:p>
            <a:pPr marL="0" indent="0">
              <a:buNone/>
            </a:pPr>
            <a:r>
              <a:rPr lang="en-GB" dirty="0"/>
              <a:t>Improves person-job fit. </a:t>
            </a:r>
          </a:p>
          <a:p>
            <a:pPr marL="0" indent="0">
              <a:buNone/>
            </a:pPr>
            <a:r>
              <a:rPr lang="en-GB" dirty="0"/>
              <a:t>(Armstrong &amp; Taylor, 2023)</a:t>
            </a:r>
          </a:p>
          <a:p>
            <a:endParaRPr lang="en-GB" dirty="0"/>
          </a:p>
        </p:txBody>
      </p:sp>
      <p:pic>
        <p:nvPicPr>
          <p:cNvPr id="12" name="Picture 11" descr="Two business people communicating">
            <a:extLst>
              <a:ext uri="{FF2B5EF4-FFF2-40B4-BE49-F238E27FC236}">
                <a16:creationId xmlns:a16="http://schemas.microsoft.com/office/drawing/2014/main" id="{EC5FE3FD-4DAD-859B-36B1-519BA3F7BA2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8321" y="71121"/>
            <a:ext cx="5157787" cy="3437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9585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DD37FF-6B67-2D2F-FB25-35FF11FD1C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1252728"/>
            <a:ext cx="2905613" cy="4768815"/>
          </a:xfrm>
        </p:spPr>
        <p:txBody>
          <a:bodyPr>
            <a:normAutofit/>
          </a:bodyPr>
          <a:lstStyle/>
          <a:p>
            <a:r>
              <a:rPr lang="en-GB" sz="3200"/>
              <a:t>Job Description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45C23E-F668-471D-D3F9-86A84D23DC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4520113"/>
              </p:ext>
            </p:extLst>
          </p:nvPr>
        </p:nvGraphicFramePr>
        <p:xfrm>
          <a:off x="4527004" y="1358537"/>
          <a:ext cx="7536203" cy="5159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Person sitting and writing">
            <a:extLst>
              <a:ext uri="{FF2B5EF4-FFF2-40B4-BE49-F238E27FC236}">
                <a16:creationId xmlns:a16="http://schemas.microsoft.com/office/drawing/2014/main" id="{F42C5432-43AC-9D36-83F7-6A3650A7CAA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15" y="2599509"/>
            <a:ext cx="4164195" cy="3005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608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E4687-36E3-05C5-A83F-4E9E2D3CF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603504"/>
            <a:ext cx="10872216" cy="152704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Person Specification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7C87E5D-79E7-4B95-F4EF-2AA021F847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0918483"/>
              </p:ext>
            </p:extLst>
          </p:nvPr>
        </p:nvGraphicFramePr>
        <p:xfrm>
          <a:off x="614678" y="2757630"/>
          <a:ext cx="5173648" cy="3185230"/>
        </p:xfrm>
        <a:graphic>
          <a:graphicData uri="http://schemas.openxmlformats.org/drawingml/2006/table">
            <a:tbl>
              <a:tblPr>
                <a:noFill/>
              </a:tblPr>
              <a:tblGrid>
                <a:gridCol w="1444628">
                  <a:extLst>
                    <a:ext uri="{9D8B030D-6E8A-4147-A177-3AD203B41FA5}">
                      <a16:colId xmlns:a16="http://schemas.microsoft.com/office/drawing/2014/main" val="704989038"/>
                    </a:ext>
                  </a:extLst>
                </a:gridCol>
                <a:gridCol w="3729020">
                  <a:extLst>
                    <a:ext uri="{9D8B030D-6E8A-4147-A177-3AD203B41FA5}">
                      <a16:colId xmlns:a16="http://schemas.microsoft.com/office/drawing/2014/main" val="3228461304"/>
                    </a:ext>
                  </a:extLst>
                </a:gridCol>
              </a:tblGrid>
              <a:tr h="6370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Criteria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Requirement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6350" cap="flat" cmpd="sng" algn="ctr">
                      <a:solidFill>
                        <a:schemeClr val="tx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5473281"/>
                  </a:ext>
                </a:extLst>
              </a:tr>
              <a:tr h="6370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Education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Degree in Business/Management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5066554"/>
                  </a:ext>
                </a:extLst>
              </a:tr>
              <a:tr h="6370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Experience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3+ years project management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15721238"/>
                  </a:ext>
                </a:extLst>
              </a:tr>
              <a:tr h="6370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Skills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Leadership, communication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8452613"/>
                  </a:ext>
                </a:extLst>
              </a:tr>
              <a:tr h="6370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Knowledge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cap="none" spc="0">
                          <a:solidFill>
                            <a:schemeClr val="tx1"/>
                          </a:solidFill>
                        </a:rPr>
                        <a:t>Change management</a:t>
                      </a:r>
                    </a:p>
                  </a:txBody>
                  <a:tcPr marL="0" marR="84564" marT="33825" marB="253691" anchor="ctr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6493410"/>
                  </a:ext>
                </a:extLst>
              </a:tr>
            </a:tbl>
          </a:graphicData>
        </a:graphic>
      </p:graphicFrame>
      <p:pic>
        <p:nvPicPr>
          <p:cNvPr id="8" name="Picture 7" descr="Businesswomen celebrating in office">
            <a:extLst>
              <a:ext uri="{FF2B5EF4-FFF2-40B4-BE49-F238E27FC236}">
                <a16:creationId xmlns:a16="http://schemas.microsoft.com/office/drawing/2014/main" id="{8FC2E0D0-A56D-4A1A-5A7B-5A7A07ED23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2079" y="312682"/>
            <a:ext cx="3472353" cy="2183609"/>
          </a:xfrm>
          <a:prstGeom prst="rect">
            <a:avLst/>
          </a:prstGeom>
        </p:spPr>
      </p:pic>
      <p:graphicFrame>
        <p:nvGraphicFramePr>
          <p:cNvPr id="15" name="TextBox 5">
            <a:extLst>
              <a:ext uri="{FF2B5EF4-FFF2-40B4-BE49-F238E27FC236}">
                <a16:creationId xmlns:a16="http://schemas.microsoft.com/office/drawing/2014/main" id="{DF55271C-BFBC-DEC7-02A0-8B072D31C66F}"/>
              </a:ext>
            </a:extLst>
          </p:cNvPr>
          <p:cNvGraphicFramePr/>
          <p:nvPr/>
        </p:nvGraphicFramePr>
        <p:xfrm>
          <a:off x="6096000" y="2441273"/>
          <a:ext cx="5385816" cy="38179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148171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10C4A-1C9B-BF01-29C1-C0C1D0B33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61257"/>
            <a:ext cx="4621553" cy="1207877"/>
          </a:xfrm>
        </p:spPr>
        <p:txBody>
          <a:bodyPr anchor="b">
            <a:normAutofit/>
          </a:bodyPr>
          <a:lstStyle/>
          <a:p>
            <a:r>
              <a:rPr lang="en-GB" dirty="0"/>
              <a:t>Advertisement Platforms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629CD-8C4E-AFD5-0270-C071CF1284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580605"/>
            <a:ext cx="4621553" cy="4628153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10000"/>
              </a:lnSpc>
            </a:pPr>
            <a:r>
              <a:rPr lang="en-GB" sz="2600" b="1" dirty="0"/>
              <a:t>Internal Recruitment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Advantages: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Motivates employees 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Lower cost </a:t>
            </a:r>
          </a:p>
          <a:p>
            <a:pPr>
              <a:lnSpc>
                <a:spcPct val="110000"/>
              </a:lnSpc>
            </a:pPr>
            <a:r>
              <a:rPr lang="en-GB" sz="2600" b="1" dirty="0"/>
              <a:t>External Recruitment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Platforms: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LinkedIn 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Indeed 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Reed 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Company Website </a:t>
            </a:r>
          </a:p>
          <a:p>
            <a:pPr>
              <a:lnSpc>
                <a:spcPct val="110000"/>
              </a:lnSpc>
            </a:pPr>
            <a:r>
              <a:rPr lang="en-GB" sz="2600" b="1" dirty="0"/>
              <a:t>Why External Recruitment?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Transformation often requires new skills unavailable internally.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(CIPD, 2024)</a:t>
            </a:r>
          </a:p>
          <a:p>
            <a:pPr>
              <a:lnSpc>
                <a:spcPct val="110000"/>
              </a:lnSpc>
            </a:pPr>
            <a:r>
              <a:rPr lang="en-GB" sz="2600" dirty="0"/>
              <a:t>Insert logos of LinkedIn, Indeed and Reed.</a:t>
            </a:r>
          </a:p>
          <a:p>
            <a:pPr>
              <a:lnSpc>
                <a:spcPct val="110000"/>
              </a:lnSpc>
            </a:pPr>
            <a:endParaRPr lang="en-GB" sz="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FC9DDA-9898-3766-47B1-FA61D0896D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161" r="17139"/>
          <a:stretch>
            <a:fillRect/>
          </a:stretch>
        </p:blipFill>
        <p:spPr>
          <a:xfrm>
            <a:off x="6459603" y="1114923"/>
            <a:ext cx="4301096" cy="46281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052D24-A0FC-06A1-BB90-0B529D211AEE}"/>
              </a:ext>
            </a:extLst>
          </p:cNvPr>
          <p:cNvSpPr txBox="1"/>
          <p:nvPr/>
        </p:nvSpPr>
        <p:spPr>
          <a:xfrm>
            <a:off x="8258091" y="5543021"/>
            <a:ext cx="250260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flickr.com/photos/143601516@N03/2801101599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1218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B61FEBE-B024-E867-ADF8-B65D117A2E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2CDB0B-9F1F-4584-1009-FD0EBAB83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48194"/>
            <a:ext cx="5953569" cy="1188720"/>
          </a:xfrm>
        </p:spPr>
        <p:txBody>
          <a:bodyPr anchor="b">
            <a:normAutofit/>
          </a:bodyPr>
          <a:lstStyle/>
          <a:p>
            <a:r>
              <a:rPr lang="en-GB" sz="3200" dirty="0"/>
              <a:t>Interview Type 1 – Structured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CF744-074D-1CCB-99EF-69FEEB8E47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436914"/>
            <a:ext cx="5953569" cy="4872446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1600" b="1" dirty="0"/>
              <a:t>Description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All candidates receive identical questions.</a:t>
            </a:r>
          </a:p>
          <a:p>
            <a:pPr>
              <a:lnSpc>
                <a:spcPct val="110000"/>
              </a:lnSpc>
            </a:pPr>
            <a:r>
              <a:rPr lang="en-GB" sz="1600" b="1" dirty="0"/>
              <a:t>Advantages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Consistency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Reduced bias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Greater reliability </a:t>
            </a:r>
          </a:p>
          <a:p>
            <a:pPr>
              <a:lnSpc>
                <a:spcPct val="110000"/>
              </a:lnSpc>
            </a:pPr>
            <a:r>
              <a:rPr lang="en-GB" sz="1600" b="1" dirty="0"/>
              <a:t>Suitable For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Project Managers 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Financial Analysts </a:t>
            </a:r>
          </a:p>
          <a:p>
            <a:pPr>
              <a:lnSpc>
                <a:spcPct val="110000"/>
              </a:lnSpc>
            </a:pPr>
            <a:r>
              <a:rPr lang="en-GB" sz="1600" b="1" dirty="0"/>
              <a:t>Example Question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"Describe a project where you successfully managed organisational change."</a:t>
            </a:r>
          </a:p>
          <a:p>
            <a:pPr>
              <a:lnSpc>
                <a:spcPct val="110000"/>
              </a:lnSpc>
            </a:pPr>
            <a:r>
              <a:rPr lang="en-GB" sz="1600" b="1" dirty="0"/>
              <a:t>Evaluation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Highly effective for comparing candidates objectively.</a:t>
            </a:r>
          </a:p>
          <a:p>
            <a:pPr>
              <a:lnSpc>
                <a:spcPct val="110000"/>
              </a:lnSpc>
            </a:pPr>
            <a:r>
              <a:rPr lang="en-GB" sz="1600" dirty="0"/>
              <a:t>(Armstrong &amp; Taylor, 2023)</a:t>
            </a:r>
          </a:p>
          <a:p>
            <a:pPr>
              <a:lnSpc>
                <a:spcPct val="110000"/>
              </a:lnSpc>
            </a:pPr>
            <a:endParaRPr lang="en-GB" sz="1000" dirty="0"/>
          </a:p>
        </p:txBody>
      </p:sp>
      <p:pic>
        <p:nvPicPr>
          <p:cNvPr id="7" name="Picture 6" descr="Two business people communicating">
            <a:extLst>
              <a:ext uri="{FF2B5EF4-FFF2-40B4-BE49-F238E27FC236}">
                <a16:creationId xmlns:a16="http://schemas.microsoft.com/office/drawing/2014/main" id="{39E34C0C-5912-17D1-6AF3-2DC9F7E8C7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762" b="3"/>
          <a:stretch>
            <a:fillRect/>
          </a:stretch>
        </p:blipFill>
        <p:spPr>
          <a:xfrm>
            <a:off x="7435018" y="10"/>
            <a:ext cx="4756982" cy="3405485"/>
          </a:xfrm>
          <a:prstGeom prst="rect">
            <a:avLst/>
          </a:prstGeom>
        </p:spPr>
      </p:pic>
      <p:pic>
        <p:nvPicPr>
          <p:cNvPr id="5" name="Picture 4" descr="People in a job interview">
            <a:extLst>
              <a:ext uri="{FF2B5EF4-FFF2-40B4-BE49-F238E27FC236}">
                <a16:creationId xmlns:a16="http://schemas.microsoft.com/office/drawing/2014/main" id="{72EB647F-FB59-AA39-BC84-5B623F8EDA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15" r="-3" b="-3"/>
          <a:stretch>
            <a:fillRect/>
          </a:stretch>
        </p:blipFill>
        <p:spPr>
          <a:xfrm>
            <a:off x="7435018" y="3454171"/>
            <a:ext cx="4756982" cy="340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7931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3E3AD8-1CDC-12F7-3E40-1CE4024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4803224" cy="1298446"/>
          </a:xfrm>
        </p:spPr>
        <p:txBody>
          <a:bodyPr>
            <a:normAutofit/>
          </a:bodyPr>
          <a:lstStyle/>
          <a:p>
            <a:r>
              <a:rPr lang="en-GB" sz="2800"/>
              <a:t>Interview Type 2 – Competency-Based Interview</a:t>
            </a:r>
          </a:p>
        </p:txBody>
      </p:sp>
      <p:pic>
        <p:nvPicPr>
          <p:cNvPr id="5" name="Picture 4" descr="Two people in office">
            <a:extLst>
              <a:ext uri="{FF2B5EF4-FFF2-40B4-BE49-F238E27FC236}">
                <a16:creationId xmlns:a16="http://schemas.microsoft.com/office/drawing/2014/main" id="{8E919FC3-F091-A62F-A953-3D3CC7769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92" r="15052" b="-1"/>
          <a:stretch>
            <a:fillRect/>
          </a:stretch>
        </p:blipFill>
        <p:spPr>
          <a:xfrm>
            <a:off x="731521" y="2011679"/>
            <a:ext cx="4684352" cy="429768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B2865-F8AE-14A3-CE55-03BFB86D9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28520" y="261257"/>
            <a:ext cx="5546770" cy="604810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1900" b="1" dirty="0"/>
              <a:t>Description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Focuses on behaviours and competencies demonstrated through previous experiences.</a:t>
            </a:r>
          </a:p>
          <a:p>
            <a:pPr>
              <a:lnSpc>
                <a:spcPct val="110000"/>
              </a:lnSpc>
            </a:pPr>
            <a:r>
              <a:rPr lang="en-GB" sz="1900" b="1" dirty="0"/>
              <a:t>Advantages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Predicts future performance. 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Identifies behavioural strengths. </a:t>
            </a:r>
          </a:p>
          <a:p>
            <a:pPr>
              <a:lnSpc>
                <a:spcPct val="110000"/>
              </a:lnSpc>
            </a:pPr>
            <a:r>
              <a:rPr lang="en-GB" sz="1900" b="1" dirty="0"/>
              <a:t>Suitable For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Change Managers 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Operations Managers </a:t>
            </a:r>
          </a:p>
          <a:p>
            <a:pPr>
              <a:lnSpc>
                <a:spcPct val="110000"/>
              </a:lnSpc>
            </a:pPr>
            <a:r>
              <a:rPr lang="en-GB" sz="1900" b="1" dirty="0"/>
              <a:t>Example Question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"Tell us about a time when you overcame employee resistance to change."</a:t>
            </a:r>
          </a:p>
          <a:p>
            <a:pPr>
              <a:lnSpc>
                <a:spcPct val="110000"/>
              </a:lnSpc>
            </a:pPr>
            <a:r>
              <a:rPr lang="en-GB" sz="1900" b="1" dirty="0"/>
              <a:t>Evaluation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Strong alignment with transformation roles requiring leadership and adaptability.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(Rees, 2015)</a:t>
            </a:r>
          </a:p>
          <a:p>
            <a:pPr>
              <a:lnSpc>
                <a:spcPct val="11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559134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64D2207-AA67-DAD1-D42E-7A07328CA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EC6A3-E4EA-E9F3-161B-8DC7228D2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3657600" cy="1294374"/>
          </a:xfrm>
        </p:spPr>
        <p:txBody>
          <a:bodyPr>
            <a:normAutofit/>
          </a:bodyPr>
          <a:lstStyle/>
          <a:p>
            <a:r>
              <a:rPr lang="en-GB" sz="2800"/>
              <a:t>Interview Type 3 – Assessment Centre Interview</a:t>
            </a:r>
          </a:p>
        </p:txBody>
      </p:sp>
      <p:pic>
        <p:nvPicPr>
          <p:cNvPr id="7" name="Picture 6" descr="Old man staring at camera">
            <a:extLst>
              <a:ext uri="{FF2B5EF4-FFF2-40B4-BE49-F238E27FC236}">
                <a16:creationId xmlns:a16="http://schemas.microsoft.com/office/drawing/2014/main" id="{1E8C896F-0851-9924-5147-DBEE880FF81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886" r="19888" b="2"/>
          <a:stretch>
            <a:fillRect/>
          </a:stretch>
        </p:blipFill>
        <p:spPr>
          <a:xfrm>
            <a:off x="727382" y="2008094"/>
            <a:ext cx="3494314" cy="4301265"/>
          </a:xfrm>
          <a:prstGeom prst="rect">
            <a:avLst/>
          </a:prstGeom>
        </p:spPr>
      </p:pic>
      <p:sp>
        <p:nvSpPr>
          <p:cNvPr id="18" name="Content Placeholder 8">
            <a:extLst>
              <a:ext uri="{FF2B5EF4-FFF2-40B4-BE49-F238E27FC236}">
                <a16:creationId xmlns:a16="http://schemas.microsoft.com/office/drawing/2014/main" id="{221B3B19-FD5D-9286-8086-D1BC5294D1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2896" y="222068"/>
            <a:ext cx="6561437" cy="6087291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sz="1900" b="1" dirty="0"/>
              <a:t>Description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Combination of: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Interviews 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Group exercises 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Presentations 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Case studies </a:t>
            </a:r>
          </a:p>
          <a:p>
            <a:pPr>
              <a:lnSpc>
                <a:spcPct val="110000"/>
              </a:lnSpc>
            </a:pPr>
            <a:r>
              <a:rPr lang="en-GB" sz="1900" b="1" dirty="0"/>
              <a:t>Advantages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Multiple assessment methods 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Strong predictor of performance </a:t>
            </a:r>
          </a:p>
          <a:p>
            <a:pPr>
              <a:lnSpc>
                <a:spcPct val="110000"/>
              </a:lnSpc>
            </a:pPr>
            <a:r>
              <a:rPr lang="en-GB" sz="1900" b="1" dirty="0"/>
              <a:t>Suitable For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Senior Managers 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Transformation Leaders </a:t>
            </a:r>
          </a:p>
          <a:p>
            <a:pPr>
              <a:lnSpc>
                <a:spcPct val="110000"/>
              </a:lnSpc>
            </a:pPr>
            <a:r>
              <a:rPr lang="en-GB" sz="1900" b="1" dirty="0"/>
              <a:t>Example Exercise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Candidate develops and presents a digital transformation plan.</a:t>
            </a:r>
          </a:p>
          <a:p>
            <a:pPr>
              <a:lnSpc>
                <a:spcPct val="110000"/>
              </a:lnSpc>
            </a:pPr>
            <a:r>
              <a:rPr lang="en-GB" sz="1900" b="1" dirty="0"/>
              <a:t>Evaluation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Provides holistic assessment but can be expensive.</a:t>
            </a:r>
          </a:p>
          <a:p>
            <a:pPr>
              <a:lnSpc>
                <a:spcPct val="110000"/>
              </a:lnSpc>
            </a:pPr>
            <a:r>
              <a:rPr lang="en-GB" sz="1900" dirty="0"/>
              <a:t>(Wellington, 2011)</a:t>
            </a:r>
          </a:p>
          <a:p>
            <a:pPr>
              <a:lnSpc>
                <a:spcPct val="11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1819680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BFA04-0D23-B4B9-2FE6-DD8442E89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Justification of Questioning Techniques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9C9321-B2B1-E1E5-B6C1-D734D3203D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4175760"/>
            <a:ext cx="5157787" cy="1976223"/>
          </a:xfrm>
        </p:spPr>
        <p:txBody>
          <a:bodyPr>
            <a:normAutofit fontScale="40000" lnSpcReduction="20000"/>
          </a:bodyPr>
          <a:lstStyle/>
          <a:p>
            <a:r>
              <a:rPr lang="en-GB" sz="2900" b="1" dirty="0"/>
              <a:t>Situational Questions</a:t>
            </a:r>
          </a:p>
          <a:p>
            <a:r>
              <a:rPr lang="en-GB" sz="2900" dirty="0"/>
              <a:t>Based on hypothetical scenarios.</a:t>
            </a:r>
          </a:p>
          <a:p>
            <a:r>
              <a:rPr lang="en-GB" sz="2900" dirty="0"/>
              <a:t>Example:</a:t>
            </a:r>
          </a:p>
          <a:p>
            <a:r>
              <a:rPr lang="en-GB" sz="2900" dirty="0"/>
              <a:t>"How would you handle resistance to a new digital system?"</a:t>
            </a:r>
          </a:p>
          <a:p>
            <a:r>
              <a:rPr lang="en-GB" sz="2900" b="1" dirty="0"/>
              <a:t>Strength</a:t>
            </a:r>
          </a:p>
          <a:p>
            <a:r>
              <a:rPr lang="en-GB" sz="2900" dirty="0"/>
              <a:t>Assesses decision-making.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A06F67-19D4-A658-986E-E949349D13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98407" y="1371124"/>
            <a:ext cx="4930772" cy="2377440"/>
          </a:xfrm>
        </p:spPr>
        <p:txBody>
          <a:bodyPr>
            <a:normAutofit/>
          </a:bodyPr>
          <a:lstStyle/>
          <a:p>
            <a:r>
              <a:rPr lang="en-GB" sz="1400" b="0" cap="none" dirty="0"/>
              <a:t>Competency-based questions</a:t>
            </a:r>
          </a:p>
          <a:p>
            <a:r>
              <a:rPr lang="en-GB" sz="1400" b="0" cap="none" dirty="0"/>
              <a:t>Assess specific skills.</a:t>
            </a:r>
          </a:p>
          <a:p>
            <a:r>
              <a:rPr lang="en-GB" sz="1400" b="0" cap="none" dirty="0"/>
              <a:t>Example:</a:t>
            </a:r>
          </a:p>
          <a:p>
            <a:r>
              <a:rPr lang="en-GB" sz="1400" b="0" cap="none" dirty="0"/>
              <a:t>"Give an example of stakeholder management."</a:t>
            </a:r>
          </a:p>
          <a:p>
            <a:r>
              <a:rPr lang="en-GB" sz="1400" b="0" cap="none" dirty="0"/>
              <a:t>Strength</a:t>
            </a:r>
          </a:p>
          <a:p>
            <a:r>
              <a:rPr lang="en-GB" sz="1400" b="0" cap="none" dirty="0"/>
              <a:t>Measures transformation competencies.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E6B19C-B949-3C91-A273-D19D1D28B8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3429000"/>
            <a:ext cx="5183189" cy="3045036"/>
          </a:xfrm>
        </p:spPr>
        <p:txBody>
          <a:bodyPr>
            <a:normAutofit fontScale="40000" lnSpcReduction="20000"/>
          </a:bodyPr>
          <a:lstStyle/>
          <a:p>
            <a:r>
              <a:rPr lang="en-GB" sz="2600" b="1" dirty="0"/>
              <a:t>Probing Questions</a:t>
            </a:r>
          </a:p>
          <a:p>
            <a:r>
              <a:rPr lang="en-GB" sz="2600" dirty="0"/>
              <a:t>Used to gain deeper responses.</a:t>
            </a:r>
          </a:p>
          <a:p>
            <a:r>
              <a:rPr lang="en-GB" sz="2600" dirty="0"/>
              <a:t>Example:</a:t>
            </a:r>
          </a:p>
          <a:p>
            <a:r>
              <a:rPr lang="en-GB" sz="2600" dirty="0"/>
              <a:t>"What challenges did you face and how did you overcome them?"</a:t>
            </a:r>
          </a:p>
          <a:p>
            <a:r>
              <a:rPr lang="en-GB" sz="2600" b="1" dirty="0"/>
              <a:t>Recommendation</a:t>
            </a:r>
          </a:p>
          <a:p>
            <a:r>
              <a:rPr lang="en-GB" sz="2600" dirty="0"/>
              <a:t>Combination of behavioural, competency-based and probing questions provides the most valid assessment.</a:t>
            </a:r>
          </a:p>
          <a:p>
            <a:r>
              <a:rPr lang="en-GB" sz="2600" dirty="0"/>
              <a:t>(Campion et al., 1997; Armstrong &amp; Taylor, 2023)</a:t>
            </a:r>
          </a:p>
          <a:p>
            <a:endParaRPr lang="en-GB" dirty="0"/>
          </a:p>
        </p:txBody>
      </p:sp>
      <p:graphicFrame>
        <p:nvGraphicFramePr>
          <p:cNvPr id="10" name="Text Placeholder 2">
            <a:extLst>
              <a:ext uri="{FF2B5EF4-FFF2-40B4-BE49-F238E27FC236}">
                <a16:creationId xmlns:a16="http://schemas.microsoft.com/office/drawing/2014/main" id="{FA4001DF-66C7-0722-9F50-0D392C9E08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65122974"/>
              </p:ext>
            </p:extLst>
          </p:nvPr>
        </p:nvGraphicFramePr>
        <p:xfrm>
          <a:off x="609599" y="1148080"/>
          <a:ext cx="5157787" cy="30450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0333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ACA6F80-D392-A64E-3CF8-F28F1CCEE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E7F96CF2-430D-D32D-26B2-C39A74CBF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40"/>
            <a:ext cx="4779572" cy="206770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Face-to-Face vs Virtual Interviews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4F29D2F-1689-6872-A8D2-E570061E26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30551" y="548638"/>
            <a:ext cx="5546770" cy="5760721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US" sz="1600" b="1" dirty="0"/>
              <a:t>Analysis</a:t>
            </a:r>
          </a:p>
          <a:p>
            <a:pPr>
              <a:lnSpc>
                <a:spcPct val="110000"/>
              </a:lnSpc>
            </a:pPr>
            <a:r>
              <a:rPr lang="en-US" sz="1600" b="1" dirty="0"/>
              <a:t>Face-to-Face</a:t>
            </a: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1600" dirty="0"/>
              <a:t>Advantages: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Better rapport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More accurate observation of body language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Disadvantages: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Costly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Time consuming </a:t>
            </a:r>
          </a:p>
          <a:p>
            <a:pPr>
              <a:lnSpc>
                <a:spcPct val="110000"/>
              </a:lnSpc>
            </a:pPr>
            <a:r>
              <a:rPr lang="en-US" sz="1600" b="1" dirty="0"/>
              <a:t>Virtual</a:t>
            </a:r>
            <a:endParaRPr lang="en-US" sz="1600" dirty="0"/>
          </a:p>
          <a:p>
            <a:pPr>
              <a:lnSpc>
                <a:spcPct val="110000"/>
              </a:lnSpc>
            </a:pPr>
            <a:r>
              <a:rPr lang="en-US" sz="1600" dirty="0"/>
              <a:t>Advantages: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Faster recruitment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Wider talent pool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Disadvantages: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Technical issues 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Reduced interpersonal interaction </a:t>
            </a:r>
          </a:p>
          <a:p>
            <a:pPr>
              <a:lnSpc>
                <a:spcPct val="110000"/>
              </a:lnSpc>
            </a:pPr>
            <a:r>
              <a:rPr lang="en-US" sz="1600" b="1" dirty="0"/>
              <a:t>Recommendation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Hybrid approach for transformation roles.</a:t>
            </a:r>
          </a:p>
          <a:p>
            <a:pPr>
              <a:lnSpc>
                <a:spcPct val="110000"/>
              </a:lnSpc>
            </a:pPr>
            <a:r>
              <a:rPr lang="en-US" sz="1600" dirty="0"/>
              <a:t>(CIPD, 2024)</a:t>
            </a:r>
          </a:p>
          <a:p>
            <a:pPr>
              <a:lnSpc>
                <a:spcPct val="110000"/>
              </a:lnSpc>
            </a:pPr>
            <a:endParaRPr lang="en-US" sz="1100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D826146C-C60F-6F05-9752-7613B8EC1D8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295147667"/>
              </p:ext>
            </p:extLst>
          </p:nvPr>
        </p:nvGraphicFramePr>
        <p:xfrm>
          <a:off x="731520" y="3262074"/>
          <a:ext cx="4673755" cy="2761495"/>
        </p:xfrm>
        <a:graphic>
          <a:graphicData uri="http://schemas.openxmlformats.org/drawingml/2006/table">
            <a:tbl>
              <a:tblPr/>
              <a:tblGrid>
                <a:gridCol w="1840926">
                  <a:extLst>
                    <a:ext uri="{9D8B030D-6E8A-4147-A177-3AD203B41FA5}">
                      <a16:colId xmlns:a16="http://schemas.microsoft.com/office/drawing/2014/main" val="3693598070"/>
                    </a:ext>
                  </a:extLst>
                </a:gridCol>
                <a:gridCol w="1460583">
                  <a:extLst>
                    <a:ext uri="{9D8B030D-6E8A-4147-A177-3AD203B41FA5}">
                      <a16:colId xmlns:a16="http://schemas.microsoft.com/office/drawing/2014/main" val="664219492"/>
                    </a:ext>
                  </a:extLst>
                </a:gridCol>
                <a:gridCol w="1372246">
                  <a:extLst>
                    <a:ext uri="{9D8B030D-6E8A-4147-A177-3AD203B41FA5}">
                      <a16:colId xmlns:a16="http://schemas.microsoft.com/office/drawing/2014/main" val="2170587701"/>
                    </a:ext>
                  </a:extLst>
                </a:gridCol>
              </a:tblGrid>
              <a:tr h="360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Criteria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Face-to-Face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Virtual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2539159"/>
                  </a:ext>
                </a:extLst>
              </a:tr>
              <a:tr h="360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Cost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Higher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Lower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65508760"/>
                  </a:ext>
                </a:extLst>
              </a:tr>
              <a:tr h="360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Flexibility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Limited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High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59493413"/>
                  </a:ext>
                </a:extLst>
              </a:tr>
              <a:tr h="360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Travel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Required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Not required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2319223"/>
                  </a:ext>
                </a:extLst>
              </a:tr>
              <a:tr h="360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Candidate Reach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Local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Global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39048360"/>
                  </a:ext>
                </a:extLst>
              </a:tr>
              <a:tr h="59641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Communication Observation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Better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Moderate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41307435"/>
                  </a:ext>
                </a:extLst>
              </a:tr>
              <a:tr h="36084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Technology Risks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Low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500"/>
                        <a:t>High</a:t>
                      </a:r>
                    </a:p>
                  </a:txBody>
                  <a:tcPr marL="68742" marR="68742" marT="34372" marB="3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8819884"/>
                  </a:ext>
                </a:extLst>
              </a:tr>
            </a:tbl>
          </a:graphicData>
        </a:graphic>
      </p:graphicFrame>
      <p:pic>
        <p:nvPicPr>
          <p:cNvPr id="12" name="Picture 11" descr="People chatting on white sofa">
            <a:extLst>
              <a:ext uri="{FF2B5EF4-FFF2-40B4-BE49-F238E27FC236}">
                <a16:creationId xmlns:a16="http://schemas.microsoft.com/office/drawing/2014/main" id="{917D104F-64FE-7152-4402-B56821F42C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3092" y="2414155"/>
            <a:ext cx="3044229" cy="2029685"/>
          </a:xfrm>
          <a:prstGeom prst="rect">
            <a:avLst/>
          </a:prstGeom>
        </p:spPr>
      </p:pic>
      <p:pic>
        <p:nvPicPr>
          <p:cNvPr id="14" name="Picture 13" descr="Person typing on laptop">
            <a:extLst>
              <a:ext uri="{FF2B5EF4-FFF2-40B4-BE49-F238E27FC236}">
                <a16:creationId xmlns:a16="http://schemas.microsoft.com/office/drawing/2014/main" id="{36EF84E4-FAC3-1BC8-72A4-0F793E265E1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" y="1582492"/>
            <a:ext cx="2653603" cy="1492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87175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ED8B3-D7F0-1BC3-1A66-A9C85B638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and Recommendations</a:t>
            </a:r>
            <a:endParaRPr lang="en-GB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951EFFCA-B673-E49A-5B6D-41424354B250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612648" y="1825625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B23752-85F7-FC82-4EE6-BA8ADDA21A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Recommendations</a:t>
            </a:r>
          </a:p>
          <a:p>
            <a:pPr marL="0" indent="0">
              <a:buNone/>
            </a:pPr>
            <a:r>
              <a:rPr lang="en-GB" dirty="0"/>
              <a:t> Use competency-based recruitment framework</a:t>
            </a:r>
          </a:p>
          <a:p>
            <a:pPr marL="0" indent="0">
              <a:buNone/>
            </a:pPr>
            <a:r>
              <a:rPr lang="en-GB" dirty="0"/>
              <a:t> Implement structured interviews</a:t>
            </a:r>
          </a:p>
          <a:p>
            <a:pPr marL="0" indent="0">
              <a:buNone/>
            </a:pPr>
            <a:r>
              <a:rPr lang="en-GB" dirty="0"/>
              <a:t> Use assessment centres for senior transformation roles</a:t>
            </a:r>
          </a:p>
          <a:p>
            <a:pPr marL="0" indent="0">
              <a:buNone/>
            </a:pPr>
            <a:r>
              <a:rPr lang="en-GB" dirty="0"/>
              <a:t> Adopt hybrid interviewing approach</a:t>
            </a:r>
          </a:p>
          <a:p>
            <a:pPr marL="0" indent="0">
              <a:buNone/>
            </a:pPr>
            <a:r>
              <a:rPr lang="en-GB" dirty="0"/>
              <a:t> Ensure fairness, diversity and equal opportunities throughout selection process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50668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80617B06-44B8-4627-86D2-CB786FC07A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F3739-3046-C778-45AA-208DD47F9B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96108" y="603504"/>
            <a:ext cx="5497561" cy="152239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pic>
        <p:nvPicPr>
          <p:cNvPr id="5" name="Picture 4" descr="Close-up of bookshelves in a public library">
            <a:extLst>
              <a:ext uri="{FF2B5EF4-FFF2-40B4-BE49-F238E27FC236}">
                <a16:creationId xmlns:a16="http://schemas.microsoft.com/office/drawing/2014/main" id="{AA02E943-1790-34FE-0D3B-26B222FB6C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07" r="-2" b="5007"/>
          <a:stretch>
            <a:fillRect/>
          </a:stretch>
        </p:blipFill>
        <p:spPr>
          <a:xfrm>
            <a:off x="20" y="10"/>
            <a:ext cx="5111685" cy="3405374"/>
          </a:xfrm>
          <a:prstGeom prst="rect">
            <a:avLst/>
          </a:prstGeom>
        </p:spPr>
      </p:pic>
      <p:pic>
        <p:nvPicPr>
          <p:cNvPr id="7" name="Picture 6" descr="Person in university library carrying a very tall stack of books that obscures their face">
            <a:extLst>
              <a:ext uri="{FF2B5EF4-FFF2-40B4-BE49-F238E27FC236}">
                <a16:creationId xmlns:a16="http://schemas.microsoft.com/office/drawing/2014/main" id="{7011C1CE-B2C4-356B-EAB1-683FC1D84DB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57" b="28814"/>
          <a:stretch>
            <a:fillRect/>
          </a:stretch>
        </p:blipFill>
        <p:spPr>
          <a:xfrm>
            <a:off x="1" y="3455000"/>
            <a:ext cx="5111706" cy="3403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E6A342C3-47B7-5F43-A09C-6B1AB3ADAE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96108" y="2212848"/>
            <a:ext cx="5497561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Armstrong, M. and Taylor, S. (2023) </a:t>
            </a:r>
            <a:r>
              <a:rPr lang="en-US" sz="1100" i="1"/>
              <a:t>Armstrong's Handbook of Human Resource Management Practice</a:t>
            </a:r>
            <a:r>
              <a:rPr lang="en-US" sz="1100"/>
              <a:t>. London: Kogan Page.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Campion, M.A., Palmer, D.K. and Campion, J.E. (1997) 'A review of structure in the selection interview', </a:t>
            </a:r>
            <a:r>
              <a:rPr lang="en-US" sz="1100" i="1"/>
              <a:t>Personnel Psychology</a:t>
            </a:r>
            <a:r>
              <a:rPr lang="en-US" sz="1100"/>
              <a:t>, 50(3), pp. 655–702.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CIPD (2024) </a:t>
            </a:r>
            <a:r>
              <a:rPr lang="en-US" sz="1100" i="1"/>
              <a:t>Recruitment and Selection Factsheet</a:t>
            </a:r>
            <a:r>
              <a:rPr lang="en-US" sz="1100"/>
              <a:t>. London: CIPD.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Leatherbarrow, C. and Fletcher, J. (2019) </a:t>
            </a:r>
            <a:r>
              <a:rPr lang="en-US" sz="1100" i="1"/>
              <a:t>Introduction to Human Resource Management</a:t>
            </a:r>
            <a:r>
              <a:rPr lang="en-US" sz="1100"/>
              <a:t>. London: Kogan Page.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Mullins, L.J. and McLean, J. (2019) </a:t>
            </a:r>
            <a:r>
              <a:rPr lang="en-US" sz="1100" i="1"/>
              <a:t>Organisational Behaviour in the Workplace</a:t>
            </a:r>
            <a:r>
              <a:rPr lang="en-US" sz="1100"/>
              <a:t>. 12th edn. Harlow: Pearson.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Rees, W.D. (2015) </a:t>
            </a:r>
            <a:r>
              <a:rPr lang="en-US" sz="1100" i="1"/>
              <a:t>Skills of Management and Leadership</a:t>
            </a:r>
            <a:r>
              <a:rPr lang="en-US" sz="1100"/>
              <a:t>. London: Palgrave Macmillan.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Wellington, P. (2011) </a:t>
            </a:r>
            <a:r>
              <a:rPr lang="en-US" sz="1100" i="1"/>
              <a:t>Effective People Management</a:t>
            </a:r>
            <a:r>
              <a:rPr lang="en-US" sz="1100"/>
              <a:t>. London: Kogan Page.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100"/>
              <a:t>Bratton, J. and Gold, J. (2022) </a:t>
            </a:r>
            <a:r>
              <a:rPr lang="en-US" sz="1100" i="1"/>
              <a:t>Human Resource Management</a:t>
            </a:r>
            <a:r>
              <a:rPr lang="en-US" sz="1100"/>
              <a:t>. London: Palgrave.</a:t>
            </a:r>
            <a:endParaRPr lang="en-US" sz="1100" b="1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9874165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D1BA7680-B1FB-4B6B-2155-45DD5D6C4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swans on a lake">
            <a:extLst>
              <a:ext uri="{FF2B5EF4-FFF2-40B4-BE49-F238E27FC236}">
                <a16:creationId xmlns:a16="http://schemas.microsoft.com/office/drawing/2014/main" id="{8D413C0D-7721-4991-4F27-A389B85E18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4848"/>
          <a:stretch>
            <a:fillRect/>
          </a:stretch>
        </p:blipFill>
        <p:spPr>
          <a:xfrm>
            <a:off x="20" y="-1"/>
            <a:ext cx="12191980" cy="6858001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A9CCD9CD-49AE-3D3E-923B-81ECD3FBF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332383"/>
            <a:ext cx="12192000" cy="4525617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5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D76F96-7F4C-BAEF-A40D-FB35D61D8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506" y="3991500"/>
            <a:ext cx="8837546" cy="187048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>
                <a:solidFill>
                  <a:srgbClr val="FFFFFF"/>
                </a:solidFill>
              </a:rPr>
              <a:t>THANK YOU</a:t>
            </a:r>
            <a:br>
              <a:rPr lang="en-US" sz="6000" dirty="0">
                <a:solidFill>
                  <a:srgbClr val="FFFFFF"/>
                </a:solidFill>
              </a:rPr>
            </a:br>
            <a:r>
              <a:rPr lang="en-US" sz="6000" dirty="0">
                <a:solidFill>
                  <a:srgbClr val="FFFFFF"/>
                </a:solidFill>
              </a:rPr>
              <a:t> Q&amp;A</a:t>
            </a:r>
          </a:p>
        </p:txBody>
      </p:sp>
    </p:spTree>
    <p:extLst>
      <p:ext uri="{BB962C8B-B14F-4D97-AF65-F5344CB8AC3E}">
        <p14:creationId xmlns:p14="http://schemas.microsoft.com/office/powerpoint/2010/main" val="14602534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1063</Words>
  <Application>Microsoft Office PowerPoint</Application>
  <PresentationFormat>Widescreen</PresentationFormat>
  <Paragraphs>252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Arial</vt:lpstr>
      <vt:lpstr>Neue Haas Grotesk Text Pro</vt:lpstr>
      <vt:lpstr>VanillaVTI</vt:lpstr>
      <vt:lpstr>Recruitment and Selection During Organisational Transformation</vt:lpstr>
      <vt:lpstr>Table of Contents</vt:lpstr>
      <vt:lpstr>Introduction to Company and Transformation</vt:lpstr>
      <vt:lpstr>Recruitment Process Overview</vt:lpstr>
      <vt:lpstr>Job Analysis</vt:lpstr>
      <vt:lpstr>Job Description</vt:lpstr>
      <vt:lpstr>Person Specification</vt:lpstr>
      <vt:lpstr>Advertisement Platforms</vt:lpstr>
      <vt:lpstr>Interview Type 1 – Structured Interview</vt:lpstr>
      <vt:lpstr>Interview Type 2 – Competency-Based Interview</vt:lpstr>
      <vt:lpstr>Interview Type 3 – Assessment Centre Interview</vt:lpstr>
      <vt:lpstr>Justification of Questioning Techniques</vt:lpstr>
      <vt:lpstr>Face-to-Face vs Virtual Interviews</vt:lpstr>
      <vt:lpstr>Conclusion and Recommendations</vt:lpstr>
      <vt:lpstr>Reference List</vt:lpstr>
      <vt:lpstr>THANK YOU  Q&amp;A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Adriana Maria Martin (2434646)</dc:creator>
  <cp:lastModifiedBy>Adriana Maria Martin (2434646)</cp:lastModifiedBy>
  <cp:revision>1</cp:revision>
  <dcterms:created xsi:type="dcterms:W3CDTF">2026-06-06T10:23:38Z</dcterms:created>
  <dcterms:modified xsi:type="dcterms:W3CDTF">2026-06-09T09:51:36Z</dcterms:modified>
</cp:coreProperties>
</file>