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3D813B3F-D43A-4E1F-AFBD-4EACD0E62A71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5FA19FD5-D6DF-490E-9897-7C89B4B9BD1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R9767vcisp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474296" cy="16002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5 A SIDE FOOTBALL SESSIONS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 rot="20611105">
            <a:off x="587365" y="1412776"/>
            <a:ext cx="758188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US" sz="6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THE FANTASTIC 5</a:t>
            </a:r>
            <a:endParaRPr lang="en-US" sz="6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 descr="World Footb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924944"/>
            <a:ext cx="3632448" cy="204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43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970397"/>
            <a:ext cx="5688632" cy="245910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Arial Black" pitchFamily="34" charset="0"/>
              </a:rPr>
              <a:t>NO SCORING INSDIE PENALTY AREA</a:t>
            </a:r>
          </a:p>
          <a:p>
            <a:r>
              <a:rPr lang="en-GB" dirty="0" smtClean="0">
                <a:latin typeface="Arial Black" pitchFamily="34" charset="0"/>
              </a:rPr>
              <a:t>BALL NOT ALLOWED OVER HEAD HEIGHT</a:t>
            </a:r>
          </a:p>
          <a:p>
            <a:r>
              <a:rPr lang="en-GB" dirty="0" smtClean="0">
                <a:latin typeface="Arial Black" pitchFamily="34" charset="0"/>
              </a:rPr>
              <a:t>A SMALLER PITCH SMALLER GOALS</a:t>
            </a:r>
          </a:p>
          <a:p>
            <a:r>
              <a:rPr lang="en-GB" dirty="0" smtClean="0">
                <a:latin typeface="Arial Black" pitchFamily="34" charset="0"/>
              </a:rPr>
              <a:t>A REDUCED GAME DURATION</a:t>
            </a:r>
            <a:endParaRPr lang="en-GB" dirty="0">
              <a:latin typeface="Arial Black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324544" y="980728"/>
            <a:ext cx="946854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WHAT IS 5 A SIDE FOOTBALL?</a:t>
            </a:r>
            <a:endParaRPr lang="en-GB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AutoShape 2" descr="Image result for 5 A SIDE FOOTBAL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Image result for 5 A SIDE FOOTBALL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789040"/>
            <a:ext cx="3672408" cy="2117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31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764704"/>
            <a:ext cx="6788224" cy="173508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PLAY FOOTBALL.NET SWANSEA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772816"/>
            <a:ext cx="7543800" cy="388620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youtu.be/R9767vcispU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2407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83668" y="1052736"/>
            <a:ext cx="597666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FUNDING</a:t>
            </a:r>
            <a:endParaRPr lang="en-US" sz="8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74" name="Picture 2" descr="Image result for FOOTBALL MONE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852936"/>
            <a:ext cx="6161162" cy="308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284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836712"/>
            <a:ext cx="6781800" cy="1600200"/>
          </a:xfrm>
        </p:spPr>
        <p:txBody>
          <a:bodyPr>
            <a:normAutofit/>
          </a:bodyPr>
          <a:lstStyle/>
          <a:p>
            <a:r>
              <a:rPr lang="en-GB" sz="6600" dirty="0" smtClean="0">
                <a:solidFill>
                  <a:schemeClr val="accent1">
                    <a:lumMod val="75000"/>
                  </a:schemeClr>
                </a:solidFill>
              </a:rPr>
              <a:t>SPORTS WALES</a:t>
            </a:r>
            <a:endParaRPr lang="en-GB" sz="6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348880"/>
            <a:ext cx="7543800" cy="4615408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>
                <a:latin typeface="Arial Black" pitchFamily="34" charset="0"/>
              </a:rPr>
              <a:t>SPORTS WALES OFFER AOUND £1,500 FROM THE COMMUNITY CHEST</a:t>
            </a:r>
          </a:p>
          <a:p>
            <a:r>
              <a:rPr lang="en-GB" dirty="0" smtClean="0">
                <a:latin typeface="Arial Black" pitchFamily="34" charset="0"/>
              </a:rPr>
              <a:t>COACHES</a:t>
            </a:r>
          </a:p>
          <a:p>
            <a:r>
              <a:rPr lang="en-GB" dirty="0" smtClean="0">
                <a:latin typeface="Arial Black" pitchFamily="34" charset="0"/>
              </a:rPr>
              <a:t>EQUIPMENT</a:t>
            </a:r>
          </a:p>
          <a:p>
            <a:r>
              <a:rPr lang="en-GB" dirty="0" smtClean="0">
                <a:latin typeface="Arial Black" pitchFamily="34" charset="0"/>
              </a:rPr>
              <a:t>CORRECT KITWEAR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55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100" y="980728"/>
            <a:ext cx="6781800" cy="1600200"/>
          </a:xfrm>
        </p:spPr>
        <p:txBody>
          <a:bodyPr/>
          <a:lstStyle/>
          <a:p>
            <a:r>
              <a:rPr lang="en-GB" dirty="0" smtClean="0"/>
              <a:t>SWANSEA CITY FC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492896"/>
            <a:ext cx="7543800" cy="3886200"/>
          </a:xfrm>
        </p:spPr>
        <p:txBody>
          <a:bodyPr/>
          <a:lstStyle/>
          <a:p>
            <a:r>
              <a:rPr lang="en-GB" dirty="0" smtClean="0">
                <a:latin typeface="Arial Black" pitchFamily="34" charset="0"/>
              </a:rPr>
              <a:t>CONTACT SWANSEA CITY</a:t>
            </a:r>
          </a:p>
          <a:p>
            <a:r>
              <a:rPr lang="en-GB" dirty="0" smtClean="0">
                <a:latin typeface="Arial Black" pitchFamily="34" charset="0"/>
              </a:rPr>
              <a:t>ASK IF INTERESTED IN HELPING COACH</a:t>
            </a:r>
          </a:p>
          <a:p>
            <a:r>
              <a:rPr lang="en-GB" dirty="0" smtClean="0">
                <a:latin typeface="Arial Black" pitchFamily="34" charset="0"/>
              </a:rPr>
              <a:t>HELPS PROMOTE THEIR SOCCER CAMPS (HALF TERMS) </a:t>
            </a:r>
            <a:endParaRPr lang="en-GB" dirty="0">
              <a:latin typeface="Arial Black" pitchFamily="34" charset="0"/>
            </a:endParaRPr>
          </a:p>
        </p:txBody>
      </p:sp>
      <p:pic>
        <p:nvPicPr>
          <p:cNvPr id="4098" name="Picture 2" descr="Image result for SWANSEA CIT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9511" y="548680"/>
            <a:ext cx="3554489" cy="336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325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420888"/>
            <a:ext cx="7543800" cy="38862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Arial Black" pitchFamily="34" charset="0"/>
              </a:rPr>
              <a:t>LLANGATWG COMMUNITY SCHOOL</a:t>
            </a:r>
          </a:p>
          <a:p>
            <a:pPr marL="0" indent="0">
              <a:buNone/>
            </a:pPr>
            <a:r>
              <a:rPr lang="en-GB" dirty="0" smtClean="0">
                <a:latin typeface="Arial Black" pitchFamily="34" charset="0"/>
              </a:rPr>
              <a:t>MAIN ROAD</a:t>
            </a:r>
          </a:p>
          <a:p>
            <a:pPr marL="0" indent="0">
              <a:buNone/>
            </a:pPr>
            <a:r>
              <a:rPr lang="en-GB" dirty="0" smtClean="0">
                <a:latin typeface="Arial Black" pitchFamily="34" charset="0"/>
              </a:rPr>
              <a:t>CADOXTON, NEATH, SA108DB</a:t>
            </a:r>
          </a:p>
          <a:p>
            <a:pPr marL="0" indent="0">
              <a:buNone/>
            </a:pPr>
            <a:endParaRPr lang="en-GB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 Black" pitchFamily="34" charset="0"/>
              </a:rPr>
              <a:t>FRIDAY 28</a:t>
            </a:r>
            <a:r>
              <a:rPr lang="en-GB" baseline="30000" dirty="0" smtClean="0">
                <a:latin typeface="Arial Black" pitchFamily="34" charset="0"/>
              </a:rPr>
              <a:t>TH</a:t>
            </a:r>
            <a:r>
              <a:rPr lang="en-GB" dirty="0" smtClean="0">
                <a:latin typeface="Arial Black" pitchFamily="34" charset="0"/>
              </a:rPr>
              <a:t> MARCH</a:t>
            </a:r>
          </a:p>
          <a:p>
            <a:pPr marL="0" indent="0">
              <a:buNone/>
            </a:pPr>
            <a:endParaRPr lang="en-GB" dirty="0">
              <a:latin typeface="Arial Black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 Black" pitchFamily="34" charset="0"/>
              </a:rPr>
              <a:t>17:00 – 19:00</a:t>
            </a:r>
            <a:endParaRPr lang="en-GB" dirty="0">
              <a:latin typeface="Arial Black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 Black" pitchFamily="34" charset="0"/>
            </a:endParaRPr>
          </a:p>
          <a:p>
            <a:pPr marL="0" indent="0">
              <a:buNone/>
            </a:pPr>
            <a:endParaRPr lang="en-GB" dirty="0">
              <a:latin typeface="Arial Black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402733" y="1124744"/>
            <a:ext cx="62892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n-US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Where &amp; when?</a:t>
            </a:r>
            <a:endParaRPr lang="en-US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AutoShape 2" descr="Image result for llangatwg community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Image result for llangatwg community school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365104"/>
            <a:ext cx="5220072" cy="1781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52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latin typeface="Arial Black" pitchFamily="34" charset="0"/>
              </a:rPr>
              <a:t>The session will take </a:t>
            </a:r>
            <a:r>
              <a:rPr lang="en-GB" sz="2800" dirty="0" err="1" smtClean="0">
                <a:latin typeface="Arial Black" pitchFamily="34" charset="0"/>
              </a:rPr>
              <a:t>plaace</a:t>
            </a:r>
            <a:r>
              <a:rPr lang="en-GB" sz="2800" dirty="0" smtClean="0">
                <a:latin typeface="Arial Black" pitchFamily="34" charset="0"/>
              </a:rPr>
              <a:t> at indoor schools facilities</a:t>
            </a:r>
          </a:p>
          <a:p>
            <a:r>
              <a:rPr lang="en-GB" sz="2800" dirty="0" smtClean="0">
                <a:latin typeface="Arial Black" pitchFamily="34" charset="0"/>
              </a:rPr>
              <a:t>Use school equipment &amp; funded extras</a:t>
            </a:r>
          </a:p>
          <a:p>
            <a:r>
              <a:rPr lang="en-GB" sz="2800" dirty="0" smtClean="0">
                <a:latin typeface="Arial Black" pitchFamily="34" charset="0"/>
              </a:rPr>
              <a:t>7-11 year olds</a:t>
            </a:r>
          </a:p>
          <a:p>
            <a:r>
              <a:rPr lang="en-GB" sz="2800" dirty="0" smtClean="0">
                <a:latin typeface="Arial Black" pitchFamily="34" charset="0"/>
              </a:rPr>
              <a:t>Aim to get kids into 5 a side</a:t>
            </a:r>
          </a:p>
          <a:p>
            <a:r>
              <a:rPr lang="en-GB" sz="2800" dirty="0" smtClean="0">
                <a:latin typeface="Arial Black" pitchFamily="34" charset="0"/>
              </a:rPr>
              <a:t>Keep fit and active</a:t>
            </a:r>
          </a:p>
          <a:p>
            <a:r>
              <a:rPr lang="en-GB" sz="2800" dirty="0" smtClean="0">
                <a:latin typeface="Arial Black" pitchFamily="34" charset="0"/>
              </a:rPr>
              <a:t>First session will be fun games &amp; activities linked to 5 a side</a:t>
            </a:r>
            <a:endParaRPr lang="en-GB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065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100" y="476672"/>
            <a:ext cx="6781800" cy="1600200"/>
          </a:xfrm>
        </p:spPr>
        <p:txBody>
          <a:bodyPr/>
          <a:lstStyle/>
          <a:p>
            <a:r>
              <a:rPr lang="en-GB" dirty="0" smtClean="0"/>
              <a:t>PROGRESSION!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723710"/>
            <a:ext cx="5904656" cy="3312368"/>
          </a:xfrm>
        </p:spPr>
        <p:txBody>
          <a:bodyPr/>
          <a:lstStyle/>
          <a:p>
            <a:r>
              <a:rPr lang="en-GB" dirty="0" smtClean="0">
                <a:latin typeface="Arial Black" pitchFamily="34" charset="0"/>
              </a:rPr>
              <a:t>START OFF WITH GAME RELATED DRILLS TO A 5 A SIDE GAME – DIFFERENT TEAMS</a:t>
            </a:r>
          </a:p>
          <a:p>
            <a:r>
              <a:rPr lang="en-GB" dirty="0" smtClean="0">
                <a:latin typeface="Arial Black" pitchFamily="34" charset="0"/>
              </a:rPr>
              <a:t>CREATE TOURNEMEOUNT</a:t>
            </a:r>
          </a:p>
          <a:p>
            <a:r>
              <a:rPr lang="en-GB" dirty="0" smtClean="0">
                <a:latin typeface="Arial Black" pitchFamily="34" charset="0"/>
              </a:rPr>
              <a:t>ORGANISE AT PLAYFOOTBALL.NET IN SWANSEA – MULTIPLE PITCHES – BIG TOURNEMOUNT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844824"/>
            <a:ext cx="3096344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075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744" y="908720"/>
            <a:ext cx="3593976" cy="1375048"/>
          </a:xfrm>
        </p:spPr>
        <p:txBody>
          <a:bodyPr>
            <a:noAutofit/>
          </a:bodyPr>
          <a:lstStyle/>
          <a:p>
            <a:r>
              <a:rPr lang="en-GB" dirty="0" smtClean="0"/>
              <a:t>PROMOTE THE EVENT..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853117"/>
            <a:ext cx="4536504" cy="30287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2420888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93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104" y="332656"/>
            <a:ext cx="6781800" cy="1600200"/>
          </a:xfrm>
        </p:spPr>
        <p:txBody>
          <a:bodyPr/>
          <a:lstStyle/>
          <a:p>
            <a:r>
              <a:rPr lang="en-GB" dirty="0" smtClean="0"/>
              <a:t>THANKS FOR LISTENING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988840"/>
            <a:ext cx="5976664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353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52</TotalTime>
  <Words>180</Words>
  <Application>Microsoft Office PowerPoint</Application>
  <PresentationFormat>On-screen Show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NewsPrint</vt:lpstr>
      <vt:lpstr>5 A SIDE FOOTBALL SESSIONS</vt:lpstr>
      <vt:lpstr>PowerPoint Presentation</vt:lpstr>
      <vt:lpstr>PLAY FOOTBALL.NET SWANSEA REVIEW</vt:lpstr>
      <vt:lpstr>PowerPoint Presentation</vt:lpstr>
      <vt:lpstr>SPORTS WALES</vt:lpstr>
      <vt:lpstr>SWANSEA CITY FC</vt:lpstr>
      <vt:lpstr>PowerPoint Presentation</vt:lpstr>
      <vt:lpstr>PowerPoint Presentation</vt:lpstr>
      <vt:lpstr>PROGRESSION!</vt:lpstr>
      <vt:lpstr>PROMOTE THE EVENT..  </vt:lpstr>
      <vt:lpstr>THANKS FOR LISTENING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 A SIDE FOOTBALL SESSIONS</dc:title>
  <dc:creator>Andrewg</dc:creator>
  <cp:lastModifiedBy>Andrewg</cp:lastModifiedBy>
  <cp:revision>5</cp:revision>
  <dcterms:created xsi:type="dcterms:W3CDTF">2018-01-18T12:07:03Z</dcterms:created>
  <dcterms:modified xsi:type="dcterms:W3CDTF">2018-01-18T12:59:06Z</dcterms:modified>
</cp:coreProperties>
</file>