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84" r:id="rId4"/>
    <p:sldId id="289" r:id="rId5"/>
    <p:sldId id="290" r:id="rId6"/>
    <p:sldId id="286" r:id="rId7"/>
    <p:sldId id="285" r:id="rId8"/>
    <p:sldId id="291" r:id="rId9"/>
    <p:sldId id="28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7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18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35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12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42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31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7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71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19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1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90DA9-83F6-41F7-B902-C2FC5FB6DD32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847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b="1" dirty="0" smtClean="0"/>
              <a:t>Switzerland</a:t>
            </a:r>
            <a:endParaRPr lang="en-GB" sz="8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Field Trip </a:t>
            </a:r>
            <a:r>
              <a:rPr lang="en-GB" b="1" dirty="0" smtClean="0"/>
              <a:t>2020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8793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sz="8800" b="1" dirty="0" smtClean="0"/>
              <a:t>Draft Itinerary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44824"/>
            <a:ext cx="8784976" cy="489654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University Insurance</a:t>
            </a:r>
          </a:p>
          <a:p>
            <a:r>
              <a:rPr lang="en-GB" dirty="0" smtClean="0"/>
              <a:t>2 Nights stay Generator Paris B&amp;B</a:t>
            </a:r>
          </a:p>
          <a:p>
            <a:r>
              <a:rPr lang="en-GB" dirty="0"/>
              <a:t>4</a:t>
            </a:r>
            <a:r>
              <a:rPr lang="en-GB" dirty="0" smtClean="0"/>
              <a:t> night stay half board at Camping Jungfrau Chalet in </a:t>
            </a:r>
            <a:r>
              <a:rPr lang="en-GB" dirty="0" err="1" smtClean="0"/>
              <a:t>Lauterbrunnen</a:t>
            </a:r>
            <a:endParaRPr lang="en-GB" dirty="0" smtClean="0"/>
          </a:p>
          <a:p>
            <a:r>
              <a:rPr lang="en-GB" dirty="0"/>
              <a:t>5</a:t>
            </a:r>
            <a:r>
              <a:rPr lang="en-GB" dirty="0" smtClean="0"/>
              <a:t> day </a:t>
            </a:r>
            <a:r>
              <a:rPr lang="en-GB" dirty="0" err="1" smtClean="0"/>
              <a:t>Interail</a:t>
            </a:r>
            <a:r>
              <a:rPr lang="en-GB" dirty="0" smtClean="0"/>
              <a:t> Pass to be used Friday, </a:t>
            </a:r>
            <a:r>
              <a:rPr lang="en-GB" dirty="0" smtClean="0"/>
              <a:t>Saturday. Sunday</a:t>
            </a:r>
            <a:r>
              <a:rPr lang="en-GB" dirty="0" smtClean="0"/>
              <a:t>, </a:t>
            </a:r>
            <a:r>
              <a:rPr lang="en-GB" dirty="0" smtClean="0"/>
              <a:t>Wednesday </a:t>
            </a:r>
            <a:r>
              <a:rPr lang="en-GB" dirty="0" smtClean="0"/>
              <a:t>&amp; Thursday</a:t>
            </a:r>
          </a:p>
          <a:p>
            <a:r>
              <a:rPr lang="en-GB" dirty="0" err="1" smtClean="0"/>
              <a:t>Schilthorn</a:t>
            </a:r>
            <a:r>
              <a:rPr lang="en-GB" dirty="0" smtClean="0"/>
              <a:t> </a:t>
            </a:r>
            <a:r>
              <a:rPr lang="en-GB" dirty="0" smtClean="0"/>
              <a:t>Excursion</a:t>
            </a:r>
            <a:endParaRPr lang="en-GB" dirty="0" smtClean="0"/>
          </a:p>
          <a:p>
            <a:r>
              <a:rPr lang="en-GB" dirty="0" smtClean="0"/>
              <a:t>Students will be required to pay their additional travel in London, Paris and Jungfrau Region, left luggage lockers and entry to </a:t>
            </a:r>
            <a:r>
              <a:rPr lang="en-GB" dirty="0" smtClean="0"/>
              <a:t>Museum</a:t>
            </a:r>
            <a:endParaRPr lang="en-GB" dirty="0" smtClean="0"/>
          </a:p>
          <a:p>
            <a:r>
              <a:rPr lang="en-GB" dirty="0" smtClean="0"/>
              <a:t>Swiss Adaptors – not European</a:t>
            </a:r>
          </a:p>
          <a:p>
            <a:r>
              <a:rPr lang="en-GB" dirty="0" smtClean="0"/>
              <a:t>Remember sunglasses, sun cream, hats, gloves, snow boots &amp; ski </a:t>
            </a:r>
            <a:r>
              <a:rPr lang="en-GB" dirty="0" smtClean="0"/>
              <a:t>jackets</a:t>
            </a:r>
          </a:p>
          <a:p>
            <a:r>
              <a:rPr lang="en-GB" dirty="0" smtClean="0"/>
              <a:t>Water for altitude</a:t>
            </a:r>
          </a:p>
          <a:p>
            <a:r>
              <a:rPr lang="en-GB" dirty="0" smtClean="0"/>
              <a:t>Euros </a:t>
            </a:r>
            <a:r>
              <a:rPr lang="en-GB" dirty="0" smtClean="0"/>
              <a:t>for Paris </a:t>
            </a:r>
            <a:endParaRPr lang="en-GB" dirty="0"/>
          </a:p>
          <a:p>
            <a:r>
              <a:rPr lang="en-GB" dirty="0" smtClean="0"/>
              <a:t>Swiss </a:t>
            </a:r>
            <a:r>
              <a:rPr lang="en-GB" dirty="0" smtClean="0"/>
              <a:t>Francs for Switzerland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197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Friday </a:t>
            </a:r>
            <a:r>
              <a:rPr lang="en-GB" dirty="0" smtClean="0"/>
              <a:t>29th</a:t>
            </a:r>
            <a:r>
              <a:rPr lang="en-GB" dirty="0" smtClean="0"/>
              <a:t>February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Depart Swansea Railway Station for </a:t>
            </a:r>
            <a:r>
              <a:rPr lang="en-GB" dirty="0" smtClean="0"/>
              <a:t>London Meet 4.30am train departs 04.58am</a:t>
            </a:r>
            <a:endParaRPr lang="en-GB" dirty="0" smtClean="0"/>
          </a:p>
          <a:p>
            <a:r>
              <a:rPr lang="en-GB" dirty="0" smtClean="0"/>
              <a:t>London Paddington to St Pancras by Tube – Students to pay</a:t>
            </a:r>
          </a:p>
          <a:p>
            <a:r>
              <a:rPr lang="en-GB" dirty="0" smtClean="0"/>
              <a:t>9.30am </a:t>
            </a:r>
            <a:r>
              <a:rPr lang="en-GB" dirty="0" smtClean="0"/>
              <a:t>Check in for Eurostar </a:t>
            </a:r>
          </a:p>
          <a:p>
            <a:r>
              <a:rPr lang="en-GB" dirty="0" smtClean="0"/>
              <a:t>2.30</a:t>
            </a:r>
            <a:r>
              <a:rPr lang="en-GB" dirty="0" smtClean="0"/>
              <a:t>pm </a:t>
            </a:r>
            <a:r>
              <a:rPr lang="en-GB" dirty="0" smtClean="0"/>
              <a:t>Arrive Paris </a:t>
            </a:r>
            <a:r>
              <a:rPr lang="en-GB" dirty="0" err="1" smtClean="0"/>
              <a:t>Gare</a:t>
            </a:r>
            <a:r>
              <a:rPr lang="en-GB" dirty="0" smtClean="0"/>
              <a:t> De Nord</a:t>
            </a:r>
          </a:p>
          <a:p>
            <a:r>
              <a:rPr lang="en-GB" dirty="0" smtClean="0"/>
              <a:t>Walk to Generator Hostel (20 mins)</a:t>
            </a:r>
          </a:p>
          <a:p>
            <a:r>
              <a:rPr lang="en-GB" dirty="0" smtClean="0"/>
              <a:t>Check in to </a:t>
            </a:r>
            <a:r>
              <a:rPr lang="en-GB" dirty="0" smtClean="0"/>
              <a:t>Hostel</a:t>
            </a:r>
            <a:endParaRPr lang="en-GB" dirty="0" smtClean="0"/>
          </a:p>
          <a:p>
            <a:r>
              <a:rPr lang="en-GB" dirty="0" smtClean="0"/>
              <a:t>All students required to provide detailed itinerary for their plans for Paris and to work in groups of 3/4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36673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Saturday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Breakfast </a:t>
            </a:r>
            <a:r>
              <a:rPr lang="en-GB" dirty="0"/>
              <a:t>9</a:t>
            </a:r>
            <a:r>
              <a:rPr lang="en-GB" dirty="0" smtClean="0"/>
              <a:t>am</a:t>
            </a:r>
            <a:endParaRPr lang="en-GB" dirty="0" smtClean="0"/>
          </a:p>
          <a:p>
            <a:r>
              <a:rPr lang="en-GB" dirty="0" smtClean="0"/>
              <a:t>Paris – Student led excursions</a:t>
            </a:r>
          </a:p>
          <a:p>
            <a:r>
              <a:rPr lang="en-GB" dirty="0" smtClean="0"/>
              <a:t>Students to submit detailed itinerary for the day</a:t>
            </a:r>
          </a:p>
          <a:p>
            <a:r>
              <a:rPr lang="en-GB" dirty="0" smtClean="0"/>
              <a:t>Working in groups of  3/ 4</a:t>
            </a:r>
          </a:p>
          <a:p>
            <a:r>
              <a:rPr lang="en-GB" dirty="0" smtClean="0"/>
              <a:t>Contact numbers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07788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Sunday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Think about Food!</a:t>
            </a:r>
          </a:p>
          <a:p>
            <a:r>
              <a:rPr lang="en-GB" dirty="0" smtClean="0"/>
              <a:t>Breakfast </a:t>
            </a:r>
            <a:r>
              <a:rPr lang="en-GB" dirty="0" smtClean="0"/>
              <a:t>7am</a:t>
            </a:r>
          </a:p>
          <a:p>
            <a:r>
              <a:rPr lang="en-GB" dirty="0" smtClean="0"/>
              <a:t>Check out of hotel </a:t>
            </a:r>
            <a:r>
              <a:rPr lang="en-GB" dirty="0" smtClean="0"/>
              <a:t>6.45</a:t>
            </a:r>
            <a:r>
              <a:rPr lang="en-GB" dirty="0" smtClean="0"/>
              <a:t>am</a:t>
            </a:r>
            <a:endParaRPr lang="en-GB" dirty="0" smtClean="0"/>
          </a:p>
          <a:p>
            <a:r>
              <a:rPr lang="en-GB" dirty="0" smtClean="0"/>
              <a:t>Metro to </a:t>
            </a:r>
            <a:r>
              <a:rPr lang="en-GB" dirty="0" err="1" smtClean="0"/>
              <a:t>Gare</a:t>
            </a:r>
            <a:r>
              <a:rPr lang="en-GB" dirty="0" smtClean="0"/>
              <a:t> Du Lyon</a:t>
            </a:r>
          </a:p>
          <a:p>
            <a:r>
              <a:rPr lang="en-GB" dirty="0" smtClean="0"/>
              <a:t>7.45am</a:t>
            </a:r>
            <a:r>
              <a:rPr lang="en-GB" dirty="0" smtClean="0"/>
              <a:t> </a:t>
            </a:r>
            <a:r>
              <a:rPr lang="en-GB" dirty="0" smtClean="0"/>
              <a:t>Train to Lausanne</a:t>
            </a:r>
          </a:p>
          <a:p>
            <a:r>
              <a:rPr lang="en-GB" dirty="0" smtClean="0"/>
              <a:t>Train to </a:t>
            </a:r>
            <a:r>
              <a:rPr lang="en-GB" dirty="0" err="1" smtClean="0"/>
              <a:t>Montreaux</a:t>
            </a:r>
            <a:endParaRPr lang="en-GB" dirty="0" smtClean="0"/>
          </a:p>
          <a:p>
            <a:r>
              <a:rPr lang="en-GB" dirty="0" smtClean="0"/>
              <a:t>Visit Freddie Mercury Museum </a:t>
            </a:r>
          </a:p>
          <a:p>
            <a:r>
              <a:rPr lang="en-GB" dirty="0" smtClean="0"/>
              <a:t>Golden Pass Panoramic Train through the Alps</a:t>
            </a:r>
          </a:p>
          <a:p>
            <a:r>
              <a:rPr lang="en-GB" dirty="0" smtClean="0"/>
              <a:t>Arrive about 7.30pm Camping Jungfrau</a:t>
            </a:r>
          </a:p>
          <a:p>
            <a:r>
              <a:rPr lang="en-GB" dirty="0" smtClean="0"/>
              <a:t>8pm Dinner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536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Monday</a:t>
            </a:r>
            <a:r>
              <a:rPr lang="en-GB" dirty="0" smtClean="0"/>
              <a:t> </a:t>
            </a:r>
            <a:r>
              <a:rPr lang="en-GB" dirty="0" smtClean="0"/>
              <a:t>- Excursion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Continental Breakfast</a:t>
            </a:r>
          </a:p>
          <a:p>
            <a:r>
              <a:rPr lang="en-GB" dirty="0" smtClean="0"/>
              <a:t>9.30am Presentation by Swiss Travel Centre</a:t>
            </a:r>
          </a:p>
          <a:p>
            <a:r>
              <a:rPr lang="en-GB" dirty="0" smtClean="0"/>
              <a:t>11.30pm Mountain </a:t>
            </a:r>
            <a:r>
              <a:rPr lang="en-GB" dirty="0" smtClean="0"/>
              <a:t>railway to  Interlaken </a:t>
            </a:r>
          </a:p>
          <a:p>
            <a:r>
              <a:rPr lang="en-GB" dirty="0" smtClean="0"/>
              <a:t>Lunch </a:t>
            </a:r>
            <a:r>
              <a:rPr lang="en-GB" dirty="0" smtClean="0"/>
              <a:t>in Interlaken &amp; time to explore the old town</a:t>
            </a:r>
          </a:p>
          <a:p>
            <a:r>
              <a:rPr lang="en-GB" dirty="0" smtClean="0"/>
              <a:t>Opportunity to take Train to </a:t>
            </a:r>
            <a:r>
              <a:rPr lang="en-GB" dirty="0" err="1" smtClean="0"/>
              <a:t>Wengen</a:t>
            </a:r>
            <a:r>
              <a:rPr lang="en-GB" dirty="0" smtClean="0"/>
              <a:t> </a:t>
            </a:r>
          </a:p>
          <a:p>
            <a:r>
              <a:rPr lang="en-GB" dirty="0" smtClean="0"/>
              <a:t>Dinner in Chalet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16149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Tuesday</a:t>
            </a:r>
            <a:r>
              <a:rPr lang="en-GB" dirty="0" smtClean="0"/>
              <a:t> </a:t>
            </a:r>
            <a:r>
              <a:rPr lang="en-GB" dirty="0" smtClean="0"/>
              <a:t>- Excursions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Continental Breakfast in chalet</a:t>
            </a:r>
          </a:p>
          <a:p>
            <a:r>
              <a:rPr lang="en-GB" dirty="0" smtClean="0"/>
              <a:t>Bus to take cable car ride to </a:t>
            </a:r>
            <a:r>
              <a:rPr lang="en-GB" dirty="0" err="1" smtClean="0"/>
              <a:t>Schilthorn</a:t>
            </a:r>
            <a:endParaRPr lang="en-GB" dirty="0" smtClean="0"/>
          </a:p>
          <a:p>
            <a:r>
              <a:rPr lang="en-GB" dirty="0" smtClean="0"/>
              <a:t>Visit Piz Gloria revolving restaurant and James Bond Interactive Museum</a:t>
            </a:r>
          </a:p>
          <a:p>
            <a:r>
              <a:rPr lang="en-GB" dirty="0" smtClean="0"/>
              <a:t>Lunch Stop at Sky Leap at </a:t>
            </a:r>
            <a:r>
              <a:rPr lang="en-GB" dirty="0" err="1" smtClean="0"/>
              <a:t>Murren</a:t>
            </a:r>
            <a:r>
              <a:rPr lang="en-GB" dirty="0" smtClean="0"/>
              <a:t> and weather/snow permitting opportunity for snow tubing </a:t>
            </a:r>
            <a:r>
              <a:rPr lang="en-GB" dirty="0" smtClean="0"/>
              <a:t>(cost)</a:t>
            </a:r>
            <a:endParaRPr lang="en-GB" dirty="0"/>
          </a:p>
          <a:p>
            <a:r>
              <a:rPr lang="en-GB" dirty="0" smtClean="0"/>
              <a:t>Afternoon snow permitting opportunity for </a:t>
            </a:r>
            <a:r>
              <a:rPr lang="en-GB" dirty="0" err="1" smtClean="0"/>
              <a:t>toboganning</a:t>
            </a:r>
            <a:r>
              <a:rPr lang="en-GB" dirty="0" smtClean="0"/>
              <a:t> at chalet (free)</a:t>
            </a:r>
            <a:endParaRPr lang="en-GB" dirty="0" smtClean="0"/>
          </a:p>
          <a:p>
            <a:r>
              <a:rPr lang="en-GB" dirty="0" smtClean="0"/>
              <a:t>Dinner </a:t>
            </a:r>
            <a:r>
              <a:rPr lang="en-GB" dirty="0" smtClean="0"/>
              <a:t>in the Chalet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530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Wednesday – Student Excursion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in groups of 3/4 students to plan day excursion</a:t>
            </a:r>
          </a:p>
          <a:p>
            <a:r>
              <a:rPr lang="en-GB" dirty="0" smtClean="0"/>
              <a:t>Submit detailed Itinerary with timings &amp; contact </a:t>
            </a:r>
            <a:r>
              <a:rPr lang="en-GB" dirty="0" smtClean="0"/>
              <a:t>numbers</a:t>
            </a:r>
            <a:endParaRPr lang="en-GB" dirty="0" smtClean="0"/>
          </a:p>
          <a:p>
            <a:r>
              <a:rPr lang="en-GB" dirty="0" smtClean="0"/>
              <a:t>Evening </a:t>
            </a:r>
            <a:r>
              <a:rPr lang="en-GB" dirty="0" smtClean="0"/>
              <a:t>– </a:t>
            </a:r>
            <a:r>
              <a:rPr lang="en-GB" dirty="0" err="1" smtClean="0"/>
              <a:t>Fondu</a:t>
            </a:r>
            <a:r>
              <a:rPr lang="en-GB" dirty="0" smtClean="0"/>
              <a:t> &amp; End of Trip Party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394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Thursday - Lausanne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Continental Breakfast at </a:t>
            </a:r>
            <a:r>
              <a:rPr lang="en-GB" dirty="0" smtClean="0"/>
              <a:t>Chalet 7am</a:t>
            </a:r>
            <a:endParaRPr lang="en-GB" dirty="0" smtClean="0"/>
          </a:p>
          <a:p>
            <a:r>
              <a:rPr lang="en-GB" dirty="0" smtClean="0"/>
              <a:t>Depart </a:t>
            </a:r>
            <a:r>
              <a:rPr lang="en-GB" dirty="0" smtClean="0"/>
              <a:t>chalet </a:t>
            </a:r>
            <a:r>
              <a:rPr lang="en-GB" dirty="0" smtClean="0"/>
              <a:t>8am </a:t>
            </a:r>
            <a:r>
              <a:rPr lang="en-GB" dirty="0" smtClean="0"/>
              <a:t>for train journey to Lausanne</a:t>
            </a:r>
          </a:p>
          <a:p>
            <a:r>
              <a:rPr lang="en-GB" dirty="0" smtClean="0"/>
              <a:t>Arrive Lausanne </a:t>
            </a:r>
            <a:r>
              <a:rPr lang="en-GB" dirty="0" smtClean="0"/>
              <a:t>11am and </a:t>
            </a:r>
            <a:r>
              <a:rPr lang="en-GB" dirty="0" smtClean="0"/>
              <a:t>leave luggage in left luggage lockers</a:t>
            </a:r>
          </a:p>
          <a:p>
            <a:r>
              <a:rPr lang="en-GB" dirty="0" smtClean="0"/>
              <a:t>Walk to International Olympic HQ @ Museum</a:t>
            </a:r>
          </a:p>
          <a:p>
            <a:r>
              <a:rPr lang="en-GB" dirty="0" smtClean="0"/>
              <a:t>2.30</a:t>
            </a:r>
            <a:r>
              <a:rPr lang="en-GB" dirty="0" smtClean="0"/>
              <a:t>pm </a:t>
            </a:r>
            <a:r>
              <a:rPr lang="en-GB" dirty="0" smtClean="0"/>
              <a:t>Meet at Railway Station to catch train to Airport</a:t>
            </a:r>
          </a:p>
          <a:p>
            <a:r>
              <a:rPr lang="en-GB" dirty="0" smtClean="0"/>
              <a:t>3.30</a:t>
            </a:r>
            <a:r>
              <a:rPr lang="en-GB" dirty="0" smtClean="0"/>
              <a:t>pm </a:t>
            </a:r>
            <a:r>
              <a:rPr lang="en-GB" dirty="0" smtClean="0"/>
              <a:t>Check in</a:t>
            </a:r>
          </a:p>
          <a:p>
            <a:r>
              <a:rPr lang="en-GB" dirty="0"/>
              <a:t>5</a:t>
            </a:r>
            <a:r>
              <a:rPr lang="en-GB" dirty="0" smtClean="0"/>
              <a:t>pm </a:t>
            </a:r>
            <a:r>
              <a:rPr lang="en-GB" dirty="0" smtClean="0"/>
              <a:t>Flight with Easy Jet to </a:t>
            </a:r>
            <a:r>
              <a:rPr lang="en-GB" dirty="0" smtClean="0"/>
              <a:t>Birmingham </a:t>
            </a:r>
            <a:r>
              <a:rPr lang="en-GB" dirty="0" smtClean="0"/>
              <a:t>– 15kg luggage allowance</a:t>
            </a:r>
          </a:p>
          <a:p>
            <a:r>
              <a:rPr lang="en-GB" dirty="0"/>
              <a:t>6</a:t>
            </a:r>
            <a:r>
              <a:rPr lang="en-GB" dirty="0" smtClean="0"/>
              <a:t>pm </a:t>
            </a:r>
            <a:r>
              <a:rPr lang="en-GB" dirty="0" smtClean="0"/>
              <a:t>Arrive Bristol </a:t>
            </a:r>
            <a:r>
              <a:rPr lang="en-GB" dirty="0" smtClean="0"/>
              <a:t>Airport</a:t>
            </a:r>
          </a:p>
          <a:p>
            <a:r>
              <a:rPr lang="en-GB" dirty="0" smtClean="0"/>
              <a:t>Train to Swansea</a:t>
            </a:r>
            <a:endParaRPr lang="en-GB" dirty="0" smtClean="0"/>
          </a:p>
          <a:p>
            <a:r>
              <a:rPr lang="en-GB" dirty="0" smtClean="0"/>
              <a:t>12 </a:t>
            </a:r>
            <a:r>
              <a:rPr lang="en-GB" dirty="0" smtClean="0"/>
              <a:t>midnight </a:t>
            </a:r>
            <a:r>
              <a:rPr lang="en-GB" dirty="0" err="1" smtClean="0"/>
              <a:t>aprox</a:t>
            </a:r>
            <a:r>
              <a:rPr lang="en-GB" dirty="0" smtClean="0"/>
              <a:t> Arrival at Swansea </a:t>
            </a:r>
            <a:r>
              <a:rPr lang="en-GB" dirty="0" smtClean="0"/>
              <a:t>Railway Station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96254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426</Words>
  <Application>Microsoft Office PowerPoint</Application>
  <PresentationFormat>On-screen Show (4:3)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Switzerland</vt:lpstr>
      <vt:lpstr>Draft Itinerary</vt:lpstr>
      <vt:lpstr>Friday 29thFebruary</vt:lpstr>
      <vt:lpstr>Saturday</vt:lpstr>
      <vt:lpstr>Sunday</vt:lpstr>
      <vt:lpstr>Monday - Excursion</vt:lpstr>
      <vt:lpstr>Tuesday - Excursions</vt:lpstr>
      <vt:lpstr>Wednesday – Student Excursion Day</vt:lpstr>
      <vt:lpstr>Thursday - Lausanne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Switzerland</dc:title>
  <dc:creator>Tablet8</dc:creator>
  <cp:lastModifiedBy>Jacqui Jones</cp:lastModifiedBy>
  <cp:revision>18</cp:revision>
  <dcterms:created xsi:type="dcterms:W3CDTF">2017-01-07T12:13:14Z</dcterms:created>
  <dcterms:modified xsi:type="dcterms:W3CDTF">2020-02-17T09:49:57Z</dcterms:modified>
</cp:coreProperties>
</file>