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89" r:id="rId5"/>
    <p:sldId id="256" r:id="rId6"/>
    <p:sldId id="287" r:id="rId7"/>
    <p:sldId id="257" r:id="rId8"/>
    <p:sldId id="258" r:id="rId9"/>
    <p:sldId id="260" r:id="rId10"/>
    <p:sldId id="288" r:id="rId11"/>
    <p:sldId id="286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468C"/>
    <a:srgbClr val="001431"/>
    <a:srgbClr val="142F5C"/>
    <a:srgbClr val="149F2F"/>
    <a:srgbClr val="D14C00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F466DA-CBD1-40C5-8CF1-73A7766D3985}" v="289" dt="2023-10-26T19:43:29.889"/>
  </p1510:revLst>
</p1510:revInfo>
</file>

<file path=ppt/tableStyles.xml><?xml version="1.0" encoding="utf-8"?>
<a:tblStyleLst xmlns:a="http://schemas.openxmlformats.org/drawingml/2006/main" def="{D113A9D2-9D6B-4929-AA2D-F23B5EE8CB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2" d="100"/>
          <a:sy n="62" d="100"/>
        </p:scale>
        <p:origin x="828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ia Sipos" userId="b8da9acfa65e6a39" providerId="LiveId" clId="{31F466DA-CBD1-40C5-8CF1-73A7766D3985}"/>
    <pc:docChg chg="undo custSel addSld delSld modSld">
      <pc:chgData name="Emilia Sipos" userId="b8da9acfa65e6a39" providerId="LiveId" clId="{31F466DA-CBD1-40C5-8CF1-73A7766D3985}" dt="2023-10-27T12:23:37.800" v="944" actId="27636"/>
      <pc:docMkLst>
        <pc:docMk/>
      </pc:docMkLst>
      <pc:sldChg chg="addSp delSp modSp mod modClrScheme chgLayout">
        <pc:chgData name="Emilia Sipos" userId="b8da9acfa65e6a39" providerId="LiveId" clId="{31F466DA-CBD1-40C5-8CF1-73A7766D3985}" dt="2023-10-26T19:08:16.215" v="431" actId="255"/>
        <pc:sldMkLst>
          <pc:docMk/>
          <pc:sldMk cId="621616437" sldId="257"/>
        </pc:sldMkLst>
        <pc:spChg chg="mod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2" creationId="{259B54C2-626D-4E56-A5A3-494CC09D763E}"/>
          </ac:spMkLst>
        </pc:spChg>
        <pc:spChg chg="mod">
          <ac:chgData name="Emilia Sipos" userId="b8da9acfa65e6a39" providerId="LiveId" clId="{31F466DA-CBD1-40C5-8CF1-73A7766D3985}" dt="2023-10-26T19:07:56.152" v="428" actId="14100"/>
          <ac:spMkLst>
            <pc:docMk/>
            <pc:sldMk cId="621616437" sldId="257"/>
            <ac:spMk id="7" creationId="{FA7655FA-C53D-4FB0-9C00-53DFADE92015}"/>
          </ac:spMkLst>
        </pc:spChg>
        <pc:spChg chg="mod ord">
          <ac:chgData name="Emilia Sipos" userId="b8da9acfa65e6a39" providerId="LiveId" clId="{31F466DA-CBD1-40C5-8CF1-73A7766D3985}" dt="2023-10-26T19:07:41.757" v="426" actId="1076"/>
          <ac:spMkLst>
            <pc:docMk/>
            <pc:sldMk cId="621616437" sldId="257"/>
            <ac:spMk id="8" creationId="{5310CD92-E4E2-5879-96D7-108BFF1655E2}"/>
          </ac:spMkLst>
        </pc:spChg>
        <pc:spChg chg="mod">
          <ac:chgData name="Emilia Sipos" userId="b8da9acfa65e6a39" providerId="LiveId" clId="{31F466DA-CBD1-40C5-8CF1-73A7766D3985}" dt="2023-10-26T19:07:32.885" v="424" actId="1076"/>
          <ac:spMkLst>
            <pc:docMk/>
            <pc:sldMk cId="621616437" sldId="257"/>
            <ac:spMk id="10" creationId="{DC6241B2-7942-79B0-E64C-45DBDED69AB5}"/>
          </ac:spMkLst>
        </pc:spChg>
        <pc:spChg chg="mod">
          <ac:chgData name="Emilia Sipos" userId="b8da9acfa65e6a39" providerId="LiveId" clId="{31F466DA-CBD1-40C5-8CF1-73A7766D3985}" dt="2023-10-26T19:08:03.693" v="429" actId="1076"/>
          <ac:spMkLst>
            <pc:docMk/>
            <pc:sldMk cId="621616437" sldId="257"/>
            <ac:spMk id="11" creationId="{A18B13A5-9A2D-922D-B28D-E00B610EB15B}"/>
          </ac:spMkLst>
        </pc:spChg>
        <pc:spChg chg="mod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12" creationId="{76F7D144-A51B-5D39-0F65-0F004BB084F0}"/>
          </ac:spMkLst>
        </pc:spChg>
        <pc:spChg chg="mod ord">
          <ac:chgData name="Emilia Sipos" userId="b8da9acfa65e6a39" providerId="LiveId" clId="{31F466DA-CBD1-40C5-8CF1-73A7766D3985}" dt="2023-10-26T19:08:16.215" v="431" actId="255"/>
          <ac:spMkLst>
            <pc:docMk/>
            <pc:sldMk cId="621616437" sldId="257"/>
            <ac:spMk id="13" creationId="{C4B3DB9B-A450-BC77-071A-1AC4F43E82D1}"/>
          </ac:spMkLst>
        </pc:spChg>
        <pc:spChg chg="mod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14" creationId="{533CD20B-4ADF-A497-9F2B-AF3D7B2DB153}"/>
          </ac:spMkLst>
        </pc:spChg>
        <pc:spChg chg="mod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16" creationId="{AF580F48-21B6-FCD8-9BF4-2C28BFA94745}"/>
          </ac:spMkLst>
        </pc:spChg>
        <pc:spChg chg="add del mod">
          <ac:chgData name="Emilia Sipos" userId="b8da9acfa65e6a39" providerId="LiveId" clId="{31F466DA-CBD1-40C5-8CF1-73A7766D3985}" dt="2023-10-26T19:06:18.394" v="411" actId="931"/>
          <ac:spMkLst>
            <pc:docMk/>
            <pc:sldMk cId="621616437" sldId="257"/>
            <ac:spMk id="26" creationId="{4639906B-A92D-0D7E-C3EE-4ACAC1DB7A33}"/>
          </ac:spMkLst>
        </pc:spChg>
        <pc:spChg chg="del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33" creationId="{252CFF62-DF45-5D01-7AFA-6DBB391FA7D2}"/>
          </ac:spMkLst>
        </pc:spChg>
        <pc:spChg chg="add mod">
          <ac:chgData name="Emilia Sipos" userId="b8da9acfa65e6a39" providerId="LiveId" clId="{31F466DA-CBD1-40C5-8CF1-73A7766D3985}" dt="2023-10-26T19:06:29.245" v="414" actId="21"/>
          <ac:spMkLst>
            <pc:docMk/>
            <pc:sldMk cId="621616437" sldId="257"/>
            <ac:spMk id="34" creationId="{A455D3CD-98C6-22E1-AEAA-DDACD6C5EE45}"/>
          </ac:spMkLst>
        </pc:spChg>
        <pc:spChg chg="del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35" creationId="{A1C29C28-36E2-0B0B-FD02-30524B6CA25A}"/>
          </ac:spMkLst>
        </pc:spChg>
        <pc:spChg chg="add del mod">
          <ac:chgData name="Emilia Sipos" userId="b8da9acfa65e6a39" providerId="LiveId" clId="{31F466DA-CBD1-40C5-8CF1-73A7766D3985}" dt="2023-10-26T19:06:37.317" v="415" actId="931"/>
          <ac:spMkLst>
            <pc:docMk/>
            <pc:sldMk cId="621616437" sldId="257"/>
            <ac:spMk id="40" creationId="{17855B81-52F9-FAE7-21A1-2C0B6D460D7D}"/>
          </ac:spMkLst>
        </pc:spChg>
        <pc:spChg chg="add mod">
          <ac:chgData name="Emilia Sipos" userId="b8da9acfa65e6a39" providerId="LiveId" clId="{31F466DA-CBD1-40C5-8CF1-73A7766D3985}" dt="2023-10-26T19:04:55.562" v="401" actId="26606"/>
          <ac:spMkLst>
            <pc:docMk/>
            <pc:sldMk cId="621616437" sldId="257"/>
            <ac:spMk id="42" creationId="{E0CEFFD7-55ED-1FCD-9695-AFBC488610A4}"/>
          </ac:spMkLst>
        </pc:spChg>
        <pc:spChg chg="add del mod">
          <ac:chgData name="Emilia Sipos" userId="b8da9acfa65e6a39" providerId="LiveId" clId="{31F466DA-CBD1-40C5-8CF1-73A7766D3985}" dt="2023-10-26T19:05:20.006" v="407" actId="931"/>
          <ac:spMkLst>
            <pc:docMk/>
            <pc:sldMk cId="621616437" sldId="257"/>
            <ac:spMk id="44" creationId="{7D23D35E-F4A5-4048-91B6-DCD54C33A118}"/>
          </ac:spMkLst>
        </pc:spChg>
        <pc:picChg chg="add del mod">
          <ac:chgData name="Emilia Sipos" userId="b8da9acfa65e6a39" providerId="LiveId" clId="{31F466DA-CBD1-40C5-8CF1-73A7766D3985}" dt="2023-10-26T19:05:09.605" v="405" actId="21"/>
          <ac:picMkLst>
            <pc:docMk/>
            <pc:sldMk cId="621616437" sldId="257"/>
            <ac:picMk id="17" creationId="{DBE1E974-64A5-58B7-75CB-C4488EF6780C}"/>
          </ac:picMkLst>
        </pc:picChg>
        <pc:picChg chg="add del mod">
          <ac:chgData name="Emilia Sipos" userId="b8da9acfa65e6a39" providerId="LiveId" clId="{31F466DA-CBD1-40C5-8CF1-73A7766D3985}" dt="2023-10-26T19:06:13.415" v="410" actId="21"/>
          <ac:picMkLst>
            <pc:docMk/>
            <pc:sldMk cId="621616437" sldId="257"/>
            <ac:picMk id="22" creationId="{FA29E131-5864-F05A-FD58-CA1EF2799D12}"/>
          </ac:picMkLst>
        </pc:picChg>
        <pc:picChg chg="add del mod">
          <ac:chgData name="Emilia Sipos" userId="b8da9acfa65e6a39" providerId="LiveId" clId="{31F466DA-CBD1-40C5-8CF1-73A7766D3985}" dt="2023-10-26T19:06:29.245" v="414" actId="21"/>
          <ac:picMkLst>
            <pc:docMk/>
            <pc:sldMk cId="621616437" sldId="257"/>
            <ac:picMk id="30" creationId="{C8164AC5-E554-553B-6C5A-4C8BEA550967}"/>
          </ac:picMkLst>
        </pc:picChg>
        <pc:picChg chg="add mod">
          <ac:chgData name="Emilia Sipos" userId="b8da9acfa65e6a39" providerId="LiveId" clId="{31F466DA-CBD1-40C5-8CF1-73A7766D3985}" dt="2023-10-26T19:06:54.433" v="420" actId="14100"/>
          <ac:picMkLst>
            <pc:docMk/>
            <pc:sldMk cId="621616437" sldId="257"/>
            <ac:picMk id="38" creationId="{74CE4842-7152-7B05-A4BD-A3A5D5141FD0}"/>
          </ac:picMkLst>
        </pc:picChg>
      </pc:sldChg>
      <pc:sldChg chg="addSp modSp mod">
        <pc:chgData name="Emilia Sipos" userId="b8da9acfa65e6a39" providerId="LiveId" clId="{31F466DA-CBD1-40C5-8CF1-73A7766D3985}" dt="2023-10-26T19:29:10.020" v="438" actId="1076"/>
        <pc:sldMkLst>
          <pc:docMk/>
          <pc:sldMk cId="4036697427" sldId="258"/>
        </pc:sldMkLst>
        <pc:picChg chg="add mod">
          <ac:chgData name="Emilia Sipos" userId="b8da9acfa65e6a39" providerId="LiveId" clId="{31F466DA-CBD1-40C5-8CF1-73A7766D3985}" dt="2023-10-26T19:29:10.020" v="438" actId="1076"/>
          <ac:picMkLst>
            <pc:docMk/>
            <pc:sldMk cId="4036697427" sldId="258"/>
            <ac:picMk id="8" creationId="{B54ED9C7-F294-B2FA-5541-5698FD13B54C}"/>
          </ac:picMkLst>
        </pc:picChg>
      </pc:sldChg>
      <pc:sldChg chg="addSp modSp mod modAnim">
        <pc:chgData name="Emilia Sipos" userId="b8da9acfa65e6a39" providerId="LiveId" clId="{31F466DA-CBD1-40C5-8CF1-73A7766D3985}" dt="2023-10-26T19:31:42.502" v="443" actId="1076"/>
        <pc:sldMkLst>
          <pc:docMk/>
          <pc:sldMk cId="2171260403" sldId="260"/>
        </pc:sldMkLst>
        <pc:spChg chg="mod">
          <ac:chgData name="Emilia Sipos" userId="b8da9acfa65e6a39" providerId="LiveId" clId="{31F466DA-CBD1-40C5-8CF1-73A7766D3985}" dt="2023-10-26T18:56:31.830" v="264" actId="20577"/>
          <ac:spMkLst>
            <pc:docMk/>
            <pc:sldMk cId="2171260403" sldId="260"/>
            <ac:spMk id="3" creationId="{E0ACFCBA-E6B8-4ECB-B191-23EF3473943C}"/>
          </ac:spMkLst>
        </pc:spChg>
        <pc:picChg chg="add mod">
          <ac:chgData name="Emilia Sipos" userId="b8da9acfa65e6a39" providerId="LiveId" clId="{31F466DA-CBD1-40C5-8CF1-73A7766D3985}" dt="2023-10-26T19:31:42.502" v="443" actId="1076"/>
          <ac:picMkLst>
            <pc:docMk/>
            <pc:sldMk cId="2171260403" sldId="260"/>
            <ac:picMk id="8" creationId="{0A0406F3-A1DF-4AEC-0F24-3FEEB053EC5F}"/>
          </ac:picMkLst>
        </pc:picChg>
      </pc:sldChg>
      <pc:sldChg chg="del">
        <pc:chgData name="Emilia Sipos" userId="b8da9acfa65e6a39" providerId="LiveId" clId="{31F466DA-CBD1-40C5-8CF1-73A7766D3985}" dt="2023-10-26T19:39:31.249" v="726" actId="2696"/>
        <pc:sldMkLst>
          <pc:docMk/>
          <pc:sldMk cId="2570002227" sldId="261"/>
        </pc:sldMkLst>
      </pc:sldChg>
      <pc:sldChg chg="del">
        <pc:chgData name="Emilia Sipos" userId="b8da9acfa65e6a39" providerId="LiveId" clId="{31F466DA-CBD1-40C5-8CF1-73A7766D3985}" dt="2023-10-26T19:39:34.532" v="727" actId="2696"/>
        <pc:sldMkLst>
          <pc:docMk/>
          <pc:sldMk cId="2905421952" sldId="262"/>
        </pc:sldMkLst>
      </pc:sldChg>
      <pc:sldChg chg="del">
        <pc:chgData name="Emilia Sipos" userId="b8da9acfa65e6a39" providerId="LiveId" clId="{31F466DA-CBD1-40C5-8CF1-73A7766D3985}" dt="2023-10-26T19:39:38.398" v="728" actId="2696"/>
        <pc:sldMkLst>
          <pc:docMk/>
          <pc:sldMk cId="678545184" sldId="263"/>
        </pc:sldMkLst>
      </pc:sldChg>
      <pc:sldChg chg="del">
        <pc:chgData name="Emilia Sipos" userId="b8da9acfa65e6a39" providerId="LiveId" clId="{31F466DA-CBD1-40C5-8CF1-73A7766D3985}" dt="2023-10-26T19:39:42.044" v="729" actId="2696"/>
        <pc:sldMkLst>
          <pc:docMk/>
          <pc:sldMk cId="2122539241" sldId="264"/>
        </pc:sldMkLst>
      </pc:sldChg>
      <pc:sldChg chg="del">
        <pc:chgData name="Emilia Sipos" userId="b8da9acfa65e6a39" providerId="LiveId" clId="{31F466DA-CBD1-40C5-8CF1-73A7766D3985}" dt="2023-10-26T19:39:45.703" v="730" actId="2696"/>
        <pc:sldMkLst>
          <pc:docMk/>
          <pc:sldMk cId="2224347332" sldId="265"/>
        </pc:sldMkLst>
      </pc:sldChg>
      <pc:sldChg chg="del">
        <pc:chgData name="Emilia Sipos" userId="b8da9acfa65e6a39" providerId="LiveId" clId="{31F466DA-CBD1-40C5-8CF1-73A7766D3985}" dt="2023-10-26T19:39:49.024" v="731" actId="2696"/>
        <pc:sldMkLst>
          <pc:docMk/>
          <pc:sldMk cId="4247313298" sldId="266"/>
        </pc:sldMkLst>
      </pc:sldChg>
      <pc:sldChg chg="del">
        <pc:chgData name="Emilia Sipos" userId="b8da9acfa65e6a39" providerId="LiveId" clId="{31F466DA-CBD1-40C5-8CF1-73A7766D3985}" dt="2023-10-26T19:39:52.553" v="732" actId="2696"/>
        <pc:sldMkLst>
          <pc:docMk/>
          <pc:sldMk cId="661457060" sldId="267"/>
        </pc:sldMkLst>
      </pc:sldChg>
      <pc:sldChg chg="del">
        <pc:chgData name="Emilia Sipos" userId="b8da9acfa65e6a39" providerId="LiveId" clId="{31F466DA-CBD1-40C5-8CF1-73A7766D3985}" dt="2023-10-26T19:39:55.902" v="733" actId="2696"/>
        <pc:sldMkLst>
          <pc:docMk/>
          <pc:sldMk cId="2589939560" sldId="268"/>
        </pc:sldMkLst>
      </pc:sldChg>
      <pc:sldChg chg="del">
        <pc:chgData name="Emilia Sipos" userId="b8da9acfa65e6a39" providerId="LiveId" clId="{31F466DA-CBD1-40C5-8CF1-73A7766D3985}" dt="2023-10-26T19:40:00.018" v="734" actId="2696"/>
        <pc:sldMkLst>
          <pc:docMk/>
          <pc:sldMk cId="3314597674" sldId="269"/>
        </pc:sldMkLst>
      </pc:sldChg>
      <pc:sldChg chg="del">
        <pc:chgData name="Emilia Sipos" userId="b8da9acfa65e6a39" providerId="LiveId" clId="{31F466DA-CBD1-40C5-8CF1-73A7766D3985}" dt="2023-10-26T19:40:22.472" v="735" actId="2696"/>
        <pc:sldMkLst>
          <pc:docMk/>
          <pc:sldMk cId="3561918096" sldId="270"/>
        </pc:sldMkLst>
      </pc:sldChg>
      <pc:sldChg chg="del">
        <pc:chgData name="Emilia Sipos" userId="b8da9acfa65e6a39" providerId="LiveId" clId="{31F466DA-CBD1-40C5-8CF1-73A7766D3985}" dt="2023-10-26T19:40:27.158" v="736" actId="2696"/>
        <pc:sldMkLst>
          <pc:docMk/>
          <pc:sldMk cId="3532002671" sldId="271"/>
        </pc:sldMkLst>
      </pc:sldChg>
      <pc:sldChg chg="del">
        <pc:chgData name="Emilia Sipos" userId="b8da9acfa65e6a39" providerId="LiveId" clId="{31F466DA-CBD1-40C5-8CF1-73A7766D3985}" dt="2023-10-26T19:40:31.149" v="737" actId="47"/>
        <pc:sldMkLst>
          <pc:docMk/>
          <pc:sldMk cId="3870222886" sldId="272"/>
        </pc:sldMkLst>
      </pc:sldChg>
      <pc:sldChg chg="del">
        <pc:chgData name="Emilia Sipos" userId="b8da9acfa65e6a39" providerId="LiveId" clId="{31F466DA-CBD1-40C5-8CF1-73A7766D3985}" dt="2023-10-26T19:40:32.202" v="738" actId="47"/>
        <pc:sldMkLst>
          <pc:docMk/>
          <pc:sldMk cId="498491376" sldId="273"/>
        </pc:sldMkLst>
      </pc:sldChg>
      <pc:sldChg chg="del">
        <pc:chgData name="Emilia Sipos" userId="b8da9acfa65e6a39" providerId="LiveId" clId="{31F466DA-CBD1-40C5-8CF1-73A7766D3985}" dt="2023-10-26T19:40:32.831" v="739" actId="47"/>
        <pc:sldMkLst>
          <pc:docMk/>
          <pc:sldMk cId="2886949460" sldId="274"/>
        </pc:sldMkLst>
      </pc:sldChg>
      <pc:sldChg chg="del">
        <pc:chgData name="Emilia Sipos" userId="b8da9acfa65e6a39" providerId="LiveId" clId="{31F466DA-CBD1-40C5-8CF1-73A7766D3985}" dt="2023-10-26T19:40:33.574" v="740" actId="47"/>
        <pc:sldMkLst>
          <pc:docMk/>
          <pc:sldMk cId="2558816297" sldId="275"/>
        </pc:sldMkLst>
      </pc:sldChg>
      <pc:sldChg chg="del">
        <pc:chgData name="Emilia Sipos" userId="b8da9acfa65e6a39" providerId="LiveId" clId="{31F466DA-CBD1-40C5-8CF1-73A7766D3985}" dt="2023-10-26T19:40:34.531" v="741" actId="47"/>
        <pc:sldMkLst>
          <pc:docMk/>
          <pc:sldMk cId="671898697" sldId="276"/>
        </pc:sldMkLst>
      </pc:sldChg>
      <pc:sldChg chg="del">
        <pc:chgData name="Emilia Sipos" userId="b8da9acfa65e6a39" providerId="LiveId" clId="{31F466DA-CBD1-40C5-8CF1-73A7766D3985}" dt="2023-10-26T19:40:34.884" v="742" actId="47"/>
        <pc:sldMkLst>
          <pc:docMk/>
          <pc:sldMk cId="1748073012" sldId="277"/>
        </pc:sldMkLst>
      </pc:sldChg>
      <pc:sldChg chg="del">
        <pc:chgData name="Emilia Sipos" userId="b8da9acfa65e6a39" providerId="LiveId" clId="{31F466DA-CBD1-40C5-8CF1-73A7766D3985}" dt="2023-10-26T19:40:35.238" v="743" actId="47"/>
        <pc:sldMkLst>
          <pc:docMk/>
          <pc:sldMk cId="1581363495" sldId="278"/>
        </pc:sldMkLst>
      </pc:sldChg>
      <pc:sldChg chg="del">
        <pc:chgData name="Emilia Sipos" userId="b8da9acfa65e6a39" providerId="LiveId" clId="{31F466DA-CBD1-40C5-8CF1-73A7766D3985}" dt="2023-10-26T19:40:35.448" v="744" actId="47"/>
        <pc:sldMkLst>
          <pc:docMk/>
          <pc:sldMk cId="3794011719" sldId="279"/>
        </pc:sldMkLst>
      </pc:sldChg>
      <pc:sldChg chg="del">
        <pc:chgData name="Emilia Sipos" userId="b8da9acfa65e6a39" providerId="LiveId" clId="{31F466DA-CBD1-40C5-8CF1-73A7766D3985}" dt="2023-10-26T19:40:35.649" v="745" actId="47"/>
        <pc:sldMkLst>
          <pc:docMk/>
          <pc:sldMk cId="1314285471" sldId="280"/>
        </pc:sldMkLst>
      </pc:sldChg>
      <pc:sldChg chg="del">
        <pc:chgData name="Emilia Sipos" userId="b8da9acfa65e6a39" providerId="LiveId" clId="{31F466DA-CBD1-40C5-8CF1-73A7766D3985}" dt="2023-10-26T19:40:35.747" v="746" actId="47"/>
        <pc:sldMkLst>
          <pc:docMk/>
          <pc:sldMk cId="1539575940" sldId="281"/>
        </pc:sldMkLst>
      </pc:sldChg>
      <pc:sldChg chg="del">
        <pc:chgData name="Emilia Sipos" userId="b8da9acfa65e6a39" providerId="LiveId" clId="{31F466DA-CBD1-40C5-8CF1-73A7766D3985}" dt="2023-10-26T19:40:35.934" v="747" actId="47"/>
        <pc:sldMkLst>
          <pc:docMk/>
          <pc:sldMk cId="59582380" sldId="285"/>
        </pc:sldMkLst>
      </pc:sldChg>
      <pc:sldChg chg="modSp add del mod">
        <pc:chgData name="Emilia Sipos" userId="b8da9acfa65e6a39" providerId="LiveId" clId="{31F466DA-CBD1-40C5-8CF1-73A7766D3985}" dt="2023-10-26T19:44:03.793" v="768" actId="20577"/>
        <pc:sldMkLst>
          <pc:docMk/>
          <pc:sldMk cId="2007676712" sldId="286"/>
        </pc:sldMkLst>
        <pc:spChg chg="mod">
          <ac:chgData name="Emilia Sipos" userId="b8da9acfa65e6a39" providerId="LiveId" clId="{31F466DA-CBD1-40C5-8CF1-73A7766D3985}" dt="2023-10-26T18:54:19.508" v="215" actId="1076"/>
          <ac:spMkLst>
            <pc:docMk/>
            <pc:sldMk cId="2007676712" sldId="286"/>
            <ac:spMk id="2" creationId="{0CF4075D-46D0-F59F-B9CF-464D9046C367}"/>
          </ac:spMkLst>
        </pc:spChg>
        <pc:spChg chg="mod">
          <ac:chgData name="Emilia Sipos" userId="b8da9acfa65e6a39" providerId="LiveId" clId="{31F466DA-CBD1-40C5-8CF1-73A7766D3985}" dt="2023-10-26T19:44:03.793" v="768" actId="20577"/>
          <ac:spMkLst>
            <pc:docMk/>
            <pc:sldMk cId="2007676712" sldId="286"/>
            <ac:spMk id="8" creationId="{36FBD26B-07C9-20A7-5E33-16B3B4E3E6A8}"/>
          </ac:spMkLst>
        </pc:spChg>
      </pc:sldChg>
      <pc:sldChg chg="addSp delSp modSp mod modClrScheme chgLayout">
        <pc:chgData name="Emilia Sipos" userId="b8da9acfa65e6a39" providerId="LiveId" clId="{31F466DA-CBD1-40C5-8CF1-73A7766D3985}" dt="2023-10-26T19:01:26.286" v="306" actId="20577"/>
        <pc:sldMkLst>
          <pc:docMk/>
          <pc:sldMk cId="3896019687" sldId="287"/>
        </pc:sldMkLst>
        <pc:spChg chg="mod ord">
          <ac:chgData name="Emilia Sipos" userId="b8da9acfa65e6a39" providerId="LiveId" clId="{31F466DA-CBD1-40C5-8CF1-73A7766D3985}" dt="2023-10-26T18:59:56.158" v="279" actId="26606"/>
          <ac:spMkLst>
            <pc:docMk/>
            <pc:sldMk cId="3896019687" sldId="287"/>
            <ac:spMk id="2" creationId="{6052CE8C-ED23-69E0-52C5-DC60866ABE70}"/>
          </ac:spMkLst>
        </pc:spChg>
        <pc:spChg chg="mod ord">
          <ac:chgData name="Emilia Sipos" userId="b8da9acfa65e6a39" providerId="LiveId" clId="{31F466DA-CBD1-40C5-8CF1-73A7766D3985}" dt="2023-10-26T18:59:56.158" v="279" actId="26606"/>
          <ac:spMkLst>
            <pc:docMk/>
            <pc:sldMk cId="3896019687" sldId="287"/>
            <ac:spMk id="3" creationId="{45B073EB-F5F1-98CD-FB07-4FDA37E3FC69}"/>
          </ac:spMkLst>
        </pc:spChg>
        <pc:spChg chg="mod">
          <ac:chgData name="Emilia Sipos" userId="b8da9acfa65e6a39" providerId="LiveId" clId="{31F466DA-CBD1-40C5-8CF1-73A7766D3985}" dt="2023-10-26T18:59:56.158" v="279" actId="26606"/>
          <ac:spMkLst>
            <pc:docMk/>
            <pc:sldMk cId="3896019687" sldId="287"/>
            <ac:spMk id="4" creationId="{2093F538-E2FC-4799-3848-C1A8CCEC5099}"/>
          </ac:spMkLst>
        </pc:spChg>
        <pc:spChg chg="mod">
          <ac:chgData name="Emilia Sipos" userId="b8da9acfa65e6a39" providerId="LiveId" clId="{31F466DA-CBD1-40C5-8CF1-73A7766D3985}" dt="2023-10-26T18:59:56.158" v="279" actId="26606"/>
          <ac:spMkLst>
            <pc:docMk/>
            <pc:sldMk cId="3896019687" sldId="287"/>
            <ac:spMk id="5" creationId="{2E4AC411-6E19-E63D-AFFE-8779986EA020}"/>
          </ac:spMkLst>
        </pc:spChg>
        <pc:spChg chg="mod">
          <ac:chgData name="Emilia Sipos" userId="b8da9acfa65e6a39" providerId="LiveId" clId="{31F466DA-CBD1-40C5-8CF1-73A7766D3985}" dt="2023-10-26T18:59:56.158" v="279" actId="26606"/>
          <ac:spMkLst>
            <pc:docMk/>
            <pc:sldMk cId="3896019687" sldId="287"/>
            <ac:spMk id="6" creationId="{09EC629A-26E2-1C3F-15FF-B47FB6C10757}"/>
          </ac:spMkLst>
        </pc:spChg>
        <pc:spChg chg="add mod">
          <ac:chgData name="Emilia Sipos" userId="b8da9acfa65e6a39" providerId="LiveId" clId="{31F466DA-CBD1-40C5-8CF1-73A7766D3985}" dt="2023-10-26T19:01:26.286" v="306" actId="20577"/>
          <ac:spMkLst>
            <pc:docMk/>
            <pc:sldMk cId="3896019687" sldId="287"/>
            <ac:spMk id="10" creationId="{559EAA29-74A3-0187-4742-2C69D8324AFA}"/>
          </ac:spMkLst>
        </pc:spChg>
        <pc:spChg chg="add del mod">
          <ac:chgData name="Emilia Sipos" userId="b8da9acfa65e6a39" providerId="LiveId" clId="{31F466DA-CBD1-40C5-8CF1-73A7766D3985}" dt="2023-10-26T19:00:05.145" v="280" actId="21"/>
          <ac:spMkLst>
            <pc:docMk/>
            <pc:sldMk cId="3896019687" sldId="287"/>
            <ac:spMk id="14" creationId="{E40204CC-B1E3-6951-14BF-5501FF19114F}"/>
          </ac:spMkLst>
        </pc:spChg>
        <pc:spChg chg="add del mod">
          <ac:chgData name="Emilia Sipos" userId="b8da9acfa65e6a39" providerId="LiveId" clId="{31F466DA-CBD1-40C5-8CF1-73A7766D3985}" dt="2023-10-26T19:00:09.649" v="281" actId="21"/>
          <ac:spMkLst>
            <pc:docMk/>
            <pc:sldMk cId="3896019687" sldId="287"/>
            <ac:spMk id="16" creationId="{894ECD32-47FE-2CA6-5819-4836AC38E819}"/>
          </ac:spMkLst>
        </pc:spChg>
        <pc:picChg chg="add mod ord">
          <ac:chgData name="Emilia Sipos" userId="b8da9acfa65e6a39" providerId="LiveId" clId="{31F466DA-CBD1-40C5-8CF1-73A7766D3985}" dt="2023-10-26T18:59:56.158" v="279" actId="26606"/>
          <ac:picMkLst>
            <pc:docMk/>
            <pc:sldMk cId="3896019687" sldId="287"/>
            <ac:picMk id="9" creationId="{EDDC2C66-6820-3FDF-EC3D-E7D72D3B33A2}"/>
          </ac:picMkLst>
        </pc:picChg>
      </pc:sldChg>
      <pc:sldChg chg="addSp delSp modSp new mod modAnim">
        <pc:chgData name="Emilia Sipos" userId="b8da9acfa65e6a39" providerId="LiveId" clId="{31F466DA-CBD1-40C5-8CF1-73A7766D3985}" dt="2023-10-26T19:38:49.215" v="725"/>
        <pc:sldMkLst>
          <pc:docMk/>
          <pc:sldMk cId="2741787269" sldId="288"/>
        </pc:sldMkLst>
        <pc:spChg chg="mod">
          <ac:chgData name="Emilia Sipos" userId="b8da9acfa65e6a39" providerId="LiveId" clId="{31F466DA-CBD1-40C5-8CF1-73A7766D3985}" dt="2023-10-26T18:55:30.347" v="229" actId="1076"/>
          <ac:spMkLst>
            <pc:docMk/>
            <pc:sldMk cId="2741787269" sldId="288"/>
            <ac:spMk id="2" creationId="{799ECF6D-D2E0-0F4C-6C3A-79092E9B9CF7}"/>
          </ac:spMkLst>
        </pc:spChg>
        <pc:spChg chg="mod">
          <ac:chgData name="Emilia Sipos" userId="b8da9acfa65e6a39" providerId="LiveId" clId="{31F466DA-CBD1-40C5-8CF1-73A7766D3985}" dt="2023-10-26T19:37:00.467" v="715" actId="27636"/>
          <ac:spMkLst>
            <pc:docMk/>
            <pc:sldMk cId="2741787269" sldId="288"/>
            <ac:spMk id="3" creationId="{B21CD1D0-0FB3-6EB0-7825-109B8924000A}"/>
          </ac:spMkLst>
        </pc:spChg>
        <pc:spChg chg="del">
          <ac:chgData name="Emilia Sipos" userId="b8da9acfa65e6a39" providerId="LiveId" clId="{31F466DA-CBD1-40C5-8CF1-73A7766D3985}" dt="2023-10-26T18:55:13.166" v="218" actId="21"/>
          <ac:spMkLst>
            <pc:docMk/>
            <pc:sldMk cId="2741787269" sldId="288"/>
            <ac:spMk id="7" creationId="{8E9A4AB7-269D-54C8-A74B-0C280EAA842F}"/>
          </ac:spMkLst>
        </pc:spChg>
        <pc:picChg chg="add mod">
          <ac:chgData name="Emilia Sipos" userId="b8da9acfa65e6a39" providerId="LiveId" clId="{31F466DA-CBD1-40C5-8CF1-73A7766D3985}" dt="2023-10-26T19:36:45.524" v="704" actId="1076"/>
          <ac:picMkLst>
            <pc:docMk/>
            <pc:sldMk cId="2741787269" sldId="288"/>
            <ac:picMk id="9" creationId="{3F40A963-B383-87BD-FEA0-472C976E0FF7}"/>
          </ac:picMkLst>
        </pc:picChg>
        <pc:picChg chg="add mod">
          <ac:chgData name="Emilia Sipos" userId="b8da9acfa65e6a39" providerId="LiveId" clId="{31F466DA-CBD1-40C5-8CF1-73A7766D3985}" dt="2023-10-26T19:36:52.032" v="706" actId="1076"/>
          <ac:picMkLst>
            <pc:docMk/>
            <pc:sldMk cId="2741787269" sldId="288"/>
            <ac:picMk id="11" creationId="{839646A8-E048-EFC1-28D6-57B712507177}"/>
          </ac:picMkLst>
        </pc:picChg>
        <pc:picChg chg="add mod">
          <ac:chgData name="Emilia Sipos" userId="b8da9acfa65e6a39" providerId="LiveId" clId="{31F466DA-CBD1-40C5-8CF1-73A7766D3985}" dt="2023-10-26T19:37:09.280" v="716" actId="1076"/>
          <ac:picMkLst>
            <pc:docMk/>
            <pc:sldMk cId="2741787269" sldId="288"/>
            <ac:picMk id="13" creationId="{6B3C8B2A-ABD6-B6D2-230C-9F2D6BBF4690}"/>
          </ac:picMkLst>
        </pc:picChg>
      </pc:sldChg>
      <pc:sldChg chg="modSp new mod">
        <pc:chgData name="Emilia Sipos" userId="b8da9acfa65e6a39" providerId="LiveId" clId="{31F466DA-CBD1-40C5-8CF1-73A7766D3985}" dt="2023-10-27T12:23:37.800" v="944" actId="27636"/>
        <pc:sldMkLst>
          <pc:docMk/>
          <pc:sldMk cId="3866190424" sldId="289"/>
        </pc:sldMkLst>
        <pc:spChg chg="mod">
          <ac:chgData name="Emilia Sipos" userId="b8da9acfa65e6a39" providerId="LiveId" clId="{31F466DA-CBD1-40C5-8CF1-73A7766D3985}" dt="2023-10-27T11:24:05.106" v="937" actId="27636"/>
          <ac:spMkLst>
            <pc:docMk/>
            <pc:sldMk cId="3866190424" sldId="289"/>
            <ac:spMk id="2" creationId="{C12D9A3B-C9E4-31A1-9987-107C4E8BB58F}"/>
          </ac:spMkLst>
        </pc:spChg>
        <pc:spChg chg="mod">
          <ac:chgData name="Emilia Sipos" userId="b8da9acfa65e6a39" providerId="LiveId" clId="{31F466DA-CBD1-40C5-8CF1-73A7766D3985}" dt="2023-10-27T12:23:37.800" v="944" actId="27636"/>
          <ac:spMkLst>
            <pc:docMk/>
            <pc:sldMk cId="3866190424" sldId="289"/>
            <ac:spMk id="3" creationId="{334CBBC7-30FA-EA9D-117C-F68888050E4F}"/>
          </ac:spMkLst>
        </pc:spChg>
        <pc:spChg chg="mod">
          <ac:chgData name="Emilia Sipos" userId="b8da9acfa65e6a39" providerId="LiveId" clId="{31F466DA-CBD1-40C5-8CF1-73A7766D3985}" dt="2023-10-27T11:42:04.978" v="942" actId="20577"/>
          <ac:spMkLst>
            <pc:docMk/>
            <pc:sldMk cId="3866190424" sldId="289"/>
            <ac:spMk id="4" creationId="{67745A88-244D-98F8-5D5C-D70371B00C2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C9D383-BBC4-486C-B949-4975C013CC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9D43F-AF4D-4026-B59B-E30A214796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8508412-C702-48D6-A485-9E3F48E9270C}" type="datetime1">
              <a:rPr lang="en-GB" smtClean="0"/>
              <a:t>27/10/2023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AF834-AEA0-4B1E-B634-D786ABAA3B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5535A-EEFA-4377-8BEC-AE3B154A76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D432166-D667-4383-B839-F1433620BE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815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06A15-2481-4E66-917C-551C926382B7}" type="datetime1">
              <a:rPr lang="en-GB" smtClean="0"/>
              <a:pPr/>
              <a:t>27/10/2023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34B48B0-85B2-40C4-A05A-571C99C8AB5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6321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083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0199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011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37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828D1A9-3D67-4106-B288-BC23A7CC5AF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708" y="1721890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7627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2B65509E-400D-48FF-845C-D88E53CDAF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342095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er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741282D-68FE-4C49-8F91-14A2214B4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21902"/>
            <a:ext cx="10680596" cy="1133423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62334"/>
            <a:ext cx="10674246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D5134B-D1A0-48D1-AB9A-2AC6AA5FAE33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E22EDD9E-AEE4-4D2A-BD45-AABB792F68A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522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560832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778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27532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199B59-7A51-4563-9360-5E0E86E5BE2E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88687278-82AE-4E5D-96D6-672F8FAFC70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29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ption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00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5254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FD3D95-CB70-49B0-94B7-C4E3CF11EAC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5EF6E06-1E31-4D29-80D8-1A734B23181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19337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A39C64-09F5-4EDF-B203-730A1BC0B4BB}"/>
              </a:ext>
            </a:extLst>
          </p:cNvPr>
          <p:cNvSpPr/>
          <p:nvPr userDrawn="1"/>
        </p:nvSpPr>
        <p:spPr>
          <a:xfrm>
            <a:off x="0" y="0"/>
            <a:ext cx="12192000" cy="35661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66160"/>
            <a:ext cx="12192000" cy="32918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8127212" cy="554400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7279CD-4069-4C07-B978-495F1D3265F8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F720B3A-B1A7-4004-BD9A-BB135B2B9AE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4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22364AD-425B-49F5-828E-637D018369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6614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1A086FCF-DB15-4696-80F9-5F48426CE837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3623390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6DC38AB5-30F7-45B7-9FD0-AFBD09BA11D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3623390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D9E3969-277E-442F-A61A-B5F910626BF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839788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604A078C-C27C-43BF-AD80-27BC78DCBCCB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5506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3790D791-9C4C-4EAC-8EC6-2B8F7529A0A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04DD07A0-DC68-453E-B928-953969C06860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0EE565DC-46C2-4F46-AFCF-D7D77AF99B04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6452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itor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08BB97-79BE-43F2-AD10-528EEFEE61AB}"/>
              </a:ext>
            </a:extLst>
          </p:cNvPr>
          <p:cNvSpPr/>
          <p:nvPr userDrawn="1"/>
        </p:nvSpPr>
        <p:spPr>
          <a:xfrm>
            <a:off x="0" y="0"/>
            <a:ext cx="12192000" cy="37947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94760"/>
            <a:ext cx="12192000" cy="30632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05472"/>
            <a:ext cx="8127212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D3ED31D-5229-49F0-A180-A633892A28E4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10DA4B-80F1-44A9-8C5F-93B634E0D0F8}"/>
              </a:ext>
            </a:extLst>
          </p:cNvPr>
          <p:cNvSpPr/>
          <p:nvPr userDrawn="1"/>
        </p:nvSpPr>
        <p:spPr>
          <a:xfrm>
            <a:off x="839788" y="2174510"/>
            <a:ext cx="4946904" cy="4096512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Picture Placeholder 20">
            <a:extLst>
              <a:ext uri="{FF2B5EF4-FFF2-40B4-BE49-F238E27FC236}">
                <a16:creationId xmlns:a16="http://schemas.microsoft.com/office/drawing/2014/main" id="{9F34831C-234C-4CF5-969E-2D5618BDBB33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0F7D067F-9653-4BC2-A7E9-BE894EC5E2F6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3C97C3B-5FB4-4D00-93DA-BCD15F899061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76313" y="2359025"/>
            <a:ext cx="4648200" cy="2873375"/>
          </a:xfrm>
          <a:ln w="2540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7EF3BAF8-222C-4E67-B4CF-081E9C0720A7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303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CD9829-C7D8-4164-BF7D-FD4B38C747F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100" y="5349048"/>
            <a:ext cx="5257800" cy="552848"/>
          </a:xfrm>
        </p:spPr>
        <p:txBody>
          <a:bodyPr lIns="0" tIns="0" rIns="0" bIns="0" rtlCol="0" anchor="b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A1EBC2-F3B7-4B52-A76D-39B81DAD2AB9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600" y="868645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789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F7D7942-83AE-46FF-83B1-84835F486286}"/>
              </a:ext>
            </a:extLst>
          </p:cNvPr>
          <p:cNvSpPr/>
          <p:nvPr userDrawn="1"/>
        </p:nvSpPr>
        <p:spPr>
          <a:xfrm>
            <a:off x="0" y="0"/>
            <a:ext cx="12192000" cy="317296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72968"/>
            <a:ext cx="12192000" cy="368503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599790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8512DC-4E54-4112-9CB3-585DF25B02A6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6613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3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4637302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4637302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799" cy="1234205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04C738A8-00FA-480E-9730-8625B9F8CF66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8437990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A7347BFF-8FB8-4EF0-81EE-3A9E7C6F236F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437990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7555D5F3-897A-4180-AC97-B866E5BBB2E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41997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419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Cos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3980BA4-A23A-4C88-B574-5C1C7E0F1D99}"/>
              </a:ext>
            </a:extLst>
          </p:cNvPr>
          <p:cNvSpPr/>
          <p:nvPr userDrawn="1"/>
        </p:nvSpPr>
        <p:spPr>
          <a:xfrm>
            <a:off x="-1587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03320"/>
            <a:ext cx="12192000" cy="315468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680246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38C0A23-6967-4A67-AE2F-92D04DDF4891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718924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718924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6498182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498182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9E693E7E-08CF-4C07-BFC7-C34D6269EFD9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1555148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£12,345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9D213FF3-2ADF-437D-9C3A-5C5821DBAF4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6334406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£6,789</a:t>
            </a:r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E7019E9C-AA4E-4592-97BE-BF366FFA1A7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20509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rcle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38F4135-A9EE-4D29-A8AB-5DEB57ABC181}"/>
              </a:ext>
            </a:extLst>
          </p:cNvPr>
          <p:cNvSpPr/>
          <p:nvPr userDrawn="1"/>
        </p:nvSpPr>
        <p:spPr>
          <a:xfrm>
            <a:off x="-1587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690968"/>
            <a:ext cx="12192000" cy="3167031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08143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9E9821-77E5-4D4A-848A-7DE07E7D6463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58723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587236" y="5235475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62DB99-23AA-4B84-915B-58A12122905A}"/>
              </a:ext>
            </a:extLst>
          </p:cNvPr>
          <p:cNvSpPr/>
          <p:nvPr userDrawn="1"/>
        </p:nvSpPr>
        <p:spPr>
          <a:xfrm>
            <a:off x="1969178" y="2806082"/>
            <a:ext cx="1847088" cy="1847088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7C4674D-D19C-4346-8AB3-EEC70C5BA12B}"/>
              </a:ext>
            </a:extLst>
          </p:cNvPr>
          <p:cNvSpPr/>
          <p:nvPr userDrawn="1"/>
        </p:nvSpPr>
        <p:spPr>
          <a:xfrm>
            <a:off x="4730062" y="2358026"/>
            <a:ext cx="2295144" cy="229514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232287E6-00FD-4CA9-879A-D113874BCAF3}"/>
              </a:ext>
            </a:extLst>
          </p:cNvPr>
          <p:cNvSpPr/>
          <p:nvPr userDrawn="1"/>
        </p:nvSpPr>
        <p:spPr>
          <a:xfrm>
            <a:off x="7613594" y="2037986"/>
            <a:ext cx="2615184" cy="261518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24B6C5DB-65E0-4261-A490-0CEBD77B8A6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2022734" y="3082272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£25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86AFF07C-4D15-4A29-B939-C47256023C91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2022734" y="4075184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C71864B-9476-4445-B961-A4480119AB3B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5007646" y="2886747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£50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2AAA459-A7E1-451E-BABB-0C87139B389F}"/>
              </a:ext>
            </a:extLst>
          </p:cNvPr>
          <p:cNvSpPr>
            <a:spLocks noGrp="1"/>
          </p:cNvSpPr>
          <p:nvPr>
            <p:ph type="body" idx="51" hasCustomPrompt="1"/>
          </p:nvPr>
        </p:nvSpPr>
        <p:spPr>
          <a:xfrm>
            <a:off x="5007646" y="387965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F679BEC-0CFD-449F-B3E0-BB712F00052B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7761966" y="2723457"/>
            <a:ext cx="2295144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£100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65220FFF-D7A7-4DFC-97E2-8D717A6B97FF}"/>
              </a:ext>
            </a:extLst>
          </p:cNvPr>
          <p:cNvSpPr>
            <a:spLocks noGrp="1"/>
          </p:cNvSpPr>
          <p:nvPr>
            <p:ph type="body" idx="53" hasCustomPrompt="1"/>
          </p:nvPr>
        </p:nvSpPr>
        <p:spPr>
          <a:xfrm>
            <a:off x="8038166" y="371636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billion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33C0B4F4-FAB3-45B3-A57B-B8A00F765A8C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4587884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2710ED40-A455-4EEF-AAD2-1479EE311ABC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4587884" y="5240927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A9FC0BF2-FC28-43C1-864A-CAB49C8381A2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765488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F4793ACF-6372-4346-9E08-F9E4D25847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7654886" y="5231802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3FD923B-7063-49D8-8286-0F8424648970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07766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DA9D50-F092-4CE4-833F-A116EB21A23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990088"/>
            <a:ext cx="12192000" cy="386791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EB90E9-CEA5-4F91-B14B-ED7C72F643DF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3340707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2" y="3773923"/>
            <a:ext cx="5259387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3E44B3E-B67E-47BB-9B17-495800CC539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6682936" y="3353508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3E6654E2-1600-436C-996F-AB13D779B069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6466097" y="3786724"/>
            <a:ext cx="5068178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11B1F208-6C15-4A3F-B7B4-388A18DC2B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25586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 Content Layou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E7ADE7-21F0-4422-AD3C-0A7865E4FAB1}"/>
              </a:ext>
            </a:extLst>
          </p:cNvPr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F00F53-9697-4331-BE9F-B94FA62B0402}"/>
              </a:ext>
            </a:extLst>
          </p:cNvPr>
          <p:cNvSpPr/>
          <p:nvPr userDrawn="1"/>
        </p:nvSpPr>
        <p:spPr>
          <a:xfrm>
            <a:off x="0" y="1528174"/>
            <a:ext cx="12192000" cy="5329825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7430939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D0298BE-3648-4D6C-B9A4-B0085659570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1975905"/>
            <a:ext cx="2386584" cy="484632"/>
          </a:xfrm>
          <a:prstGeom prst="roundRect">
            <a:avLst/>
          </a:prstGeom>
          <a:noFill/>
          <a:ln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11" descr="Competitors’ logos quadrant">
            <a:extLst>
              <a:ext uri="{FF2B5EF4-FFF2-40B4-BE49-F238E27FC236}">
                <a16:creationId xmlns:a16="http://schemas.microsoft.com/office/drawing/2014/main" id="{B02B30B1-85C9-4BFB-89EF-F61F699F9CB9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479892" y="250360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2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17" name="Picture Placeholder 11" descr="Competitors’ logos quadrant">
            <a:extLst>
              <a:ext uri="{FF2B5EF4-FFF2-40B4-BE49-F238E27FC236}">
                <a16:creationId xmlns:a16="http://schemas.microsoft.com/office/drawing/2014/main" id="{BB248D0D-569D-4CE5-B4A5-1CB766D4BC25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341365" y="2069258"/>
            <a:ext cx="1655064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1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18" name="Picture Placeholder 11" descr="Competitors’ logos quadrant">
            <a:extLst>
              <a:ext uri="{FF2B5EF4-FFF2-40B4-BE49-F238E27FC236}">
                <a16:creationId xmlns:a16="http://schemas.microsoft.com/office/drawing/2014/main" id="{63441834-C0B7-467E-BB8A-077BFB4CC64D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2209800" y="4684388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3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0" name="Picture Placeholder 11" descr="Competitors’ logos quadrant">
            <a:extLst>
              <a:ext uri="{FF2B5EF4-FFF2-40B4-BE49-F238E27FC236}">
                <a16:creationId xmlns:a16="http://schemas.microsoft.com/office/drawing/2014/main" id="{4845EF5C-F9AE-4C81-B40A-0EF51B853911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654710" y="259486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4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1" name="Picture Placeholder 11" descr="Competitors’ logos quadrant">
            <a:extLst>
              <a:ext uri="{FF2B5EF4-FFF2-40B4-BE49-F238E27FC236}">
                <a16:creationId xmlns:a16="http://schemas.microsoft.com/office/drawing/2014/main" id="{75396269-14C7-4297-BE40-EB61A04CF4C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455537" y="485370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5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2" name="Picture Placeholder 11" descr="Competitors’ logos quadrant">
            <a:extLst>
              <a:ext uri="{FF2B5EF4-FFF2-40B4-BE49-F238E27FC236}">
                <a16:creationId xmlns:a16="http://schemas.microsoft.com/office/drawing/2014/main" id="{A9EC32D0-3CC5-4D03-90E1-35DD544F353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965413" y="412194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Competitor 6</a:t>
            </a:r>
          </a:p>
          <a:p>
            <a:pPr rtl="0"/>
            <a:r>
              <a:rPr lang="en-GB" noProof="0" dirty="0"/>
              <a:t>Logo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C9793465-C4F7-40FC-AEF8-5F868E36ECA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88628" y="3574970"/>
            <a:ext cx="2741612" cy="248888"/>
          </a:xfrm>
        </p:spPr>
        <p:txBody>
          <a:bodyPr rtlCol="0">
            <a:no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More expensive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9E34E738-15BA-4311-BA02-5FDA3723F49F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730592" y="3574970"/>
            <a:ext cx="2741612" cy="248888"/>
          </a:xfrm>
        </p:spPr>
        <p:txBody>
          <a:bodyPr rtlCol="0">
            <a:noAutofit/>
          </a:bodyPr>
          <a:lstStyle>
            <a:lvl1pPr marL="0" indent="0" algn="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Less expensive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43026573-79FA-414F-85CC-BB2AFC84C27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641450" y="6142762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Less convenient</a:t>
            </a: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354AC58C-2EFE-42E3-B1C3-3A3F7161FC0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641450" y="1764281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 dirty="0"/>
              <a:t>More convenient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842B13-E900-4B2B-AB93-A64B64227466}"/>
              </a:ext>
            </a:extLst>
          </p:cNvPr>
          <p:cNvCxnSpPr/>
          <p:nvPr userDrawn="1"/>
        </p:nvCxnSpPr>
        <p:spPr>
          <a:xfrm>
            <a:off x="872933" y="3548268"/>
            <a:ext cx="1047037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F45D1A3-05DF-4B1E-9C02-6D8A69BE201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098036" y="4142692"/>
            <a:ext cx="399592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icture Placeholder 11">
            <a:extLst>
              <a:ext uri="{FF2B5EF4-FFF2-40B4-BE49-F238E27FC236}">
                <a16:creationId xmlns:a16="http://schemas.microsoft.com/office/drawing/2014/main" id="{CC01BAE8-6C4C-4DBC-AFB4-6B3BCF8D07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288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48E4FA-B29A-4342-834B-094336E65A2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044952"/>
            <a:ext cx="12192000" cy="381304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49850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4B4F49-92DA-40A2-8350-3533265B49EC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053452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536828"/>
            <a:ext cx="10515600" cy="75062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BEE5DC-84EC-43EB-9CD1-9837D8A4F67C}"/>
              </a:ext>
            </a:extLst>
          </p:cNvPr>
          <p:cNvSpPr/>
          <p:nvPr userDrawn="1"/>
        </p:nvSpPr>
        <p:spPr>
          <a:xfrm>
            <a:off x="834925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3B7E67C7-1C94-4372-81CF-D888A17E9E6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053452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E1FD2E8C-BDB7-4C4A-B56C-7F3091987DA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8431250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04038B74-8E2F-43C0-914C-E2BF16883566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8431250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Rectangle: Rounded Corners 7">
            <a:extLst>
              <a:ext uri="{FF2B5EF4-FFF2-40B4-BE49-F238E27FC236}">
                <a16:creationId xmlns:a16="http://schemas.microsoft.com/office/drawing/2014/main" id="{50BFB1A6-61C6-40D0-A6EC-86ECD5632A5C}"/>
              </a:ext>
            </a:extLst>
          </p:cNvPr>
          <p:cNvSpPr/>
          <p:nvPr userDrawn="1"/>
        </p:nvSpPr>
        <p:spPr>
          <a:xfrm>
            <a:off x="8212723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AEDB747B-532C-44A9-AD7A-2352A1F089B8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8431250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42351" y="243190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42351" y="278071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Rectangle: Rounded Corners 7">
            <a:extLst>
              <a:ext uri="{FF2B5EF4-FFF2-40B4-BE49-F238E27FC236}">
                <a16:creationId xmlns:a16="http://schemas.microsoft.com/office/drawing/2014/main" id="{0FC703B8-4AAD-4000-8C02-C257F7016FFF}"/>
              </a:ext>
            </a:extLst>
          </p:cNvPr>
          <p:cNvSpPr/>
          <p:nvPr userDrawn="1"/>
        </p:nvSpPr>
        <p:spPr>
          <a:xfrm>
            <a:off x="4523824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42351" y="3273318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1">
            <a:extLst>
              <a:ext uri="{FF2B5EF4-FFF2-40B4-BE49-F238E27FC236}">
                <a16:creationId xmlns:a16="http://schemas.microsoft.com/office/drawing/2014/main" id="{A174FF28-7765-4AA3-9FD4-CD935B4751C7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45068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hart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0C2245-DE76-4D87-9695-FB48563BCAE4}"/>
              </a:ext>
            </a:extLst>
          </p:cNvPr>
          <p:cNvSpPr/>
          <p:nvPr userDrawn="1"/>
        </p:nvSpPr>
        <p:spPr>
          <a:xfrm>
            <a:off x="0" y="15802"/>
            <a:ext cx="12192000" cy="684219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414016"/>
            <a:ext cx="12192000" cy="444398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A87A146-CB6B-4DF1-95E9-09E9378ABF2A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8199" y="192877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6402339" y="192546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8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CB2E1E06-E22D-4555-9D15-BBCA0BE6F5F4}"/>
              </a:ext>
            </a:extLst>
          </p:cNvPr>
          <p:cNvSpPr>
            <a:spLocks noGrp="1"/>
          </p:cNvSpPr>
          <p:nvPr>
            <p:ph sz="quarter" idx="54"/>
          </p:nvPr>
        </p:nvSpPr>
        <p:spPr>
          <a:xfrm>
            <a:off x="6402339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BF4CB8DC-40CD-4909-8F71-4707DCC2606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96525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18B7734-2772-4C9A-BD61-B27A99E74C14}"/>
              </a:ext>
            </a:extLst>
          </p:cNvPr>
          <p:cNvSpPr/>
          <p:nvPr userDrawn="1"/>
        </p:nvSpPr>
        <p:spPr>
          <a:xfrm>
            <a:off x="-3560" y="18540"/>
            <a:ext cx="12192000" cy="68394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7A0267-8AC8-4915-9542-1B14DD87BB22}"/>
              </a:ext>
            </a:extLst>
          </p:cNvPr>
          <p:cNvCxnSpPr/>
          <p:nvPr userDrawn="1"/>
        </p:nvCxnSpPr>
        <p:spPr>
          <a:xfrm>
            <a:off x="1743456" y="3429000"/>
            <a:ext cx="8705088" cy="0"/>
          </a:xfrm>
          <a:prstGeom prst="line">
            <a:avLst/>
          </a:prstGeom>
          <a:ln w="508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E3050F-93FC-4B70-9063-66124832755B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711126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711127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D691C53-AE3E-4F20-95DD-9685FED4F5A1}"/>
              </a:ext>
            </a:extLst>
          </p:cNvPr>
          <p:cNvSpPr/>
          <p:nvPr userDrawn="1"/>
        </p:nvSpPr>
        <p:spPr>
          <a:xfrm>
            <a:off x="1053452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2CDE282-1A6F-4DBA-865E-1B11BA3ABC55}"/>
              </a:ext>
            </a:extLst>
          </p:cNvPr>
          <p:cNvSpPr/>
          <p:nvPr userDrawn="1"/>
        </p:nvSpPr>
        <p:spPr>
          <a:xfrm>
            <a:off x="9803524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A74B15-692A-450D-B310-878022A27D88}"/>
              </a:ext>
            </a:extLst>
          </p:cNvPr>
          <p:cNvSpPr/>
          <p:nvPr userDrawn="1"/>
        </p:nvSpPr>
        <p:spPr>
          <a:xfrm>
            <a:off x="3240970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CE791CF-B7E8-4D71-8684-B32E8C8F4301}"/>
              </a:ext>
            </a:extLst>
          </p:cNvPr>
          <p:cNvSpPr/>
          <p:nvPr userDrawn="1"/>
        </p:nvSpPr>
        <p:spPr>
          <a:xfrm>
            <a:off x="5428488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AD3D6DD-0953-43C9-8188-184BE5DA2793}"/>
              </a:ext>
            </a:extLst>
          </p:cNvPr>
          <p:cNvSpPr/>
          <p:nvPr userDrawn="1"/>
        </p:nvSpPr>
        <p:spPr>
          <a:xfrm>
            <a:off x="7616006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27E8A912-57C4-484A-BC10-933FA672E854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9452932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7A3AAFE-6461-4AE9-B70B-74CB089850AE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9452933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B3255040-19AE-4D3C-B7EB-0DFF91543E37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2896577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FBE4D9BD-0351-4B91-B0BC-1DC3E5348A99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2896578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98AB56CF-F4C5-4F54-9C81-C6AF325445C4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5082028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EDAADAFF-CDF8-4B5A-B4AF-07A1E3BDCFFD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082029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455E4403-2A75-455B-8AB8-D9D2DEE6B4B8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7267480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72A71372-85B1-4BE9-AFC9-78A34420C192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7267481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450A7337-3C0A-4855-BC87-AA251494827A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1053452" y="307428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D7169E62-2B9B-4CF2-B2E2-3FD55EEEFF87}"/>
              </a:ext>
            </a:extLst>
          </p:cNvPr>
          <p:cNvSpPr>
            <a:spLocks noGrp="1"/>
          </p:cNvSpPr>
          <p:nvPr>
            <p:ph type="body" idx="57" hasCustomPrompt="1"/>
          </p:nvPr>
        </p:nvSpPr>
        <p:spPr>
          <a:xfrm>
            <a:off x="1053452" y="347153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AC0575D2-AA1D-44C6-9FB3-21ADF8988B54}"/>
              </a:ext>
            </a:extLst>
          </p:cNvPr>
          <p:cNvSpPr>
            <a:spLocks noGrp="1"/>
          </p:cNvSpPr>
          <p:nvPr>
            <p:ph type="body" idx="58" hasCustomPrompt="1"/>
          </p:nvPr>
        </p:nvSpPr>
        <p:spPr>
          <a:xfrm>
            <a:off x="3240970" y="3068944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2BBDBCDC-6887-4C68-B9B1-5692A081F030}"/>
              </a:ext>
            </a:extLst>
          </p:cNvPr>
          <p:cNvSpPr>
            <a:spLocks noGrp="1"/>
          </p:cNvSpPr>
          <p:nvPr>
            <p:ph type="body" idx="59" hasCustomPrompt="1"/>
          </p:nvPr>
        </p:nvSpPr>
        <p:spPr>
          <a:xfrm>
            <a:off x="3240970" y="3466194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6ABCAEE9-21FE-4449-83EB-FBEC4248EE5E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428488" y="3077096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95136500-0830-4515-8356-C6B23041E5C7}"/>
              </a:ext>
            </a:extLst>
          </p:cNvPr>
          <p:cNvSpPr>
            <a:spLocks noGrp="1"/>
          </p:cNvSpPr>
          <p:nvPr>
            <p:ph type="body" idx="61" hasCustomPrompt="1"/>
          </p:nvPr>
        </p:nvSpPr>
        <p:spPr>
          <a:xfrm>
            <a:off x="5428488" y="3474346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BD503F2-AFE4-4764-8A65-FCC3DF905012}"/>
              </a:ext>
            </a:extLst>
          </p:cNvPr>
          <p:cNvSpPr>
            <a:spLocks noGrp="1"/>
          </p:cNvSpPr>
          <p:nvPr>
            <p:ph type="body" idx="62" hasCustomPrompt="1"/>
          </p:nvPr>
        </p:nvSpPr>
        <p:spPr>
          <a:xfrm>
            <a:off x="7616006" y="3082825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7DC0A657-989F-4B29-8E27-DDC81B0140EE}"/>
              </a:ext>
            </a:extLst>
          </p:cNvPr>
          <p:cNvSpPr>
            <a:spLocks noGrp="1"/>
          </p:cNvSpPr>
          <p:nvPr>
            <p:ph type="body" idx="63" hasCustomPrompt="1"/>
          </p:nvPr>
        </p:nvSpPr>
        <p:spPr>
          <a:xfrm>
            <a:off x="7616006" y="3480075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8437BAC6-4C02-46D8-AB5C-54416FDC4E11}"/>
              </a:ext>
            </a:extLst>
          </p:cNvPr>
          <p:cNvSpPr>
            <a:spLocks noGrp="1"/>
          </p:cNvSpPr>
          <p:nvPr>
            <p:ph type="body" idx="64" hasCustomPrompt="1"/>
          </p:nvPr>
        </p:nvSpPr>
        <p:spPr>
          <a:xfrm>
            <a:off x="9803524" y="307974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20XX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E0840D65-23FD-4BDF-B966-5BF3BE32F620}"/>
              </a:ext>
            </a:extLst>
          </p:cNvPr>
          <p:cNvSpPr>
            <a:spLocks noGrp="1"/>
          </p:cNvSpPr>
          <p:nvPr>
            <p:ph type="body" idx="65" hasCustomPrompt="1"/>
          </p:nvPr>
        </p:nvSpPr>
        <p:spPr>
          <a:xfrm>
            <a:off x="9803524" y="347699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Month</a:t>
            </a:r>
          </a:p>
        </p:txBody>
      </p:sp>
      <p:sp>
        <p:nvSpPr>
          <p:cNvPr id="50" name="Picture Placeholder 11">
            <a:extLst>
              <a:ext uri="{FF2B5EF4-FFF2-40B4-BE49-F238E27FC236}">
                <a16:creationId xmlns:a16="http://schemas.microsoft.com/office/drawing/2014/main" id="{DBB3EB4E-1DA2-4278-B918-D5B7EDBD9B35}"/>
              </a:ext>
            </a:extLst>
          </p:cNvPr>
          <p:cNvSpPr>
            <a:spLocks noGrp="1"/>
          </p:cNvSpPr>
          <p:nvPr>
            <p:ph type="pic" sz="quarter" idx="66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0719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046AEAD-3DEB-4BB8-86B7-29BF6B24523F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7" y="1943100"/>
            <a:ext cx="10512425" cy="3686334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29030D9-F540-4B24-AA27-17B8726068F1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7674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54680"/>
            <a:ext cx="12192000" cy="370332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13CB914-C5A3-480F-AC6D-52BB3E11D2B7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8873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11049" y="435595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11049" y="4736849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11049" y="5004864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98E5C-D637-4A1F-9056-73766B04FE2B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514517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F89779B3-74BD-410E-8DCD-302D161A4673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8147243" y="4357953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367781E-9C82-4788-A807-0111EF793B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147243" y="473884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C5484CD3-57F0-46B6-96E6-54BDB7A030D4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8147243" y="5006860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0">
            <a:extLst>
              <a:ext uri="{FF2B5EF4-FFF2-40B4-BE49-F238E27FC236}">
                <a16:creationId xmlns:a16="http://schemas.microsoft.com/office/drawing/2014/main" id="{383DFDF4-9A8E-4653-9207-FC82A7B603A9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858006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1272438" y="4372425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1272438" y="4753317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A582499F-142E-436A-931B-C9E57565DF2F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1272438" y="5021332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710279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CAD31EE-07E0-48DC-8A30-3C3AC6285B2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4942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67B149A-3C8A-48D5-A7CF-D900619C493B}"/>
              </a:ext>
            </a:extLst>
          </p:cNvPr>
          <p:cNvSpPr/>
          <p:nvPr userDrawn="1"/>
        </p:nvSpPr>
        <p:spPr>
          <a:xfrm>
            <a:off x="0" y="4749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368296"/>
            <a:ext cx="12192000" cy="448970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8FD4D8-A432-4EC9-B90A-A467D8770C45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5284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53417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53417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20700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6072016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6072016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4744851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51622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51622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10">
            <a:extLst>
              <a:ext uri="{FF2B5EF4-FFF2-40B4-BE49-F238E27FC236}">
                <a16:creationId xmlns:a16="http://schemas.microsoft.com/office/drawing/2014/main" id="{6F69DD81-BD33-4878-BE6B-E6252B0E4610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818905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1" name="Text Placeholder 2">
            <a:extLst>
              <a:ext uri="{FF2B5EF4-FFF2-40B4-BE49-F238E27FC236}">
                <a16:creationId xmlns:a16="http://schemas.microsoft.com/office/drawing/2014/main" id="{F7F53399-AF88-4B19-8C26-1A63E023245D}"/>
              </a:ext>
            </a:extLst>
          </p:cNvPr>
          <p:cNvSpPr>
            <a:spLocks noGrp="1"/>
          </p:cNvSpPr>
          <p:nvPr>
            <p:ph type="body" idx="77" hasCustomPrompt="1"/>
          </p:nvPr>
        </p:nvSpPr>
        <p:spPr>
          <a:xfrm>
            <a:off x="253417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2" name="Text Placeholder 11">
            <a:extLst>
              <a:ext uri="{FF2B5EF4-FFF2-40B4-BE49-F238E27FC236}">
                <a16:creationId xmlns:a16="http://schemas.microsoft.com/office/drawing/2014/main" id="{CCEF4D60-F822-4C96-86FD-DE22EF496C76}"/>
              </a:ext>
            </a:extLst>
          </p:cNvPr>
          <p:cNvSpPr>
            <a:spLocks noGrp="1"/>
          </p:cNvSpPr>
          <p:nvPr>
            <p:ph type="body" sz="quarter" idx="78"/>
          </p:nvPr>
        </p:nvSpPr>
        <p:spPr>
          <a:xfrm>
            <a:off x="253417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Picture Placeholder 10">
            <a:extLst>
              <a:ext uri="{FF2B5EF4-FFF2-40B4-BE49-F238E27FC236}">
                <a16:creationId xmlns:a16="http://schemas.microsoft.com/office/drawing/2014/main" id="{B4A9AE49-2C61-49A9-BBAB-B10B7982EF05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120700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4" name="Text Placeholder 2">
            <a:extLst>
              <a:ext uri="{FF2B5EF4-FFF2-40B4-BE49-F238E27FC236}">
                <a16:creationId xmlns:a16="http://schemas.microsoft.com/office/drawing/2014/main" id="{59FC5F10-BCA0-4110-AEDF-4A9729F7FDF3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6072016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5" name="Text Placeholder 11">
            <a:extLst>
              <a:ext uri="{FF2B5EF4-FFF2-40B4-BE49-F238E27FC236}">
                <a16:creationId xmlns:a16="http://schemas.microsoft.com/office/drawing/2014/main" id="{D74DE44D-21EB-4B7D-A729-0564A65C12D5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6072016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Picture Placeholder 10">
            <a:extLst>
              <a:ext uri="{FF2B5EF4-FFF2-40B4-BE49-F238E27FC236}">
                <a16:creationId xmlns:a16="http://schemas.microsoft.com/office/drawing/2014/main" id="{9F70A0CC-AF4B-47BB-A8FA-067E7844751E}"/>
              </a:ext>
            </a:extLst>
          </p:cNvPr>
          <p:cNvSpPr>
            <a:spLocks noGrp="1"/>
          </p:cNvSpPr>
          <p:nvPr>
            <p:ph type="pic" sz="quarter" idx="82"/>
          </p:nvPr>
        </p:nvSpPr>
        <p:spPr>
          <a:xfrm>
            <a:off x="4744851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7" name="Text Placeholder 2">
            <a:extLst>
              <a:ext uri="{FF2B5EF4-FFF2-40B4-BE49-F238E27FC236}">
                <a16:creationId xmlns:a16="http://schemas.microsoft.com/office/drawing/2014/main" id="{9F607D0D-855E-4436-857B-20E66E881082}"/>
              </a:ext>
            </a:extLst>
          </p:cNvPr>
          <p:cNvSpPr>
            <a:spLocks noGrp="1"/>
          </p:cNvSpPr>
          <p:nvPr>
            <p:ph type="body" idx="83" hasCustomPrompt="1"/>
          </p:nvPr>
        </p:nvSpPr>
        <p:spPr>
          <a:xfrm>
            <a:off x="951622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78" name="Text Placeholder 11">
            <a:extLst>
              <a:ext uri="{FF2B5EF4-FFF2-40B4-BE49-F238E27FC236}">
                <a16:creationId xmlns:a16="http://schemas.microsoft.com/office/drawing/2014/main" id="{10099025-C128-45B2-90F6-5ABA8380C6C8}"/>
              </a:ext>
            </a:extLst>
          </p:cNvPr>
          <p:cNvSpPr>
            <a:spLocks noGrp="1"/>
          </p:cNvSpPr>
          <p:nvPr>
            <p:ph type="body" sz="quarter" idx="84"/>
          </p:nvPr>
        </p:nvSpPr>
        <p:spPr>
          <a:xfrm>
            <a:off x="951622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Picture Placeholder 10">
            <a:extLst>
              <a:ext uri="{FF2B5EF4-FFF2-40B4-BE49-F238E27FC236}">
                <a16:creationId xmlns:a16="http://schemas.microsoft.com/office/drawing/2014/main" id="{019F774E-7063-44F5-AE2D-146FCBD9B4C4}"/>
              </a:ext>
            </a:extLst>
          </p:cNvPr>
          <p:cNvSpPr>
            <a:spLocks noGrp="1"/>
          </p:cNvSpPr>
          <p:nvPr>
            <p:ph type="pic" sz="quarter" idx="85"/>
          </p:nvPr>
        </p:nvSpPr>
        <p:spPr>
          <a:xfrm>
            <a:off x="818905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81" name="Picture Placeholder 11">
            <a:extLst>
              <a:ext uri="{FF2B5EF4-FFF2-40B4-BE49-F238E27FC236}">
                <a16:creationId xmlns:a16="http://schemas.microsoft.com/office/drawing/2014/main" id="{FA89EF75-E798-40D3-897E-2FAC5108B5A5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969063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4A87ED0-1555-4955-AB1F-016220F037D5}"/>
              </a:ext>
            </a:extLst>
          </p:cNvPr>
          <p:cNvSpPr/>
          <p:nvPr userDrawn="1"/>
        </p:nvSpPr>
        <p:spPr>
          <a:xfrm>
            <a:off x="0" y="-24971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660904"/>
            <a:ext cx="12192000" cy="4197096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AEF7F1-EA6C-45CA-A313-CBD5ED13B3B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389917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5389917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424934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424934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459951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459951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4D76DCFE-3432-4A5F-955D-7561AB292330}"/>
              </a:ext>
            </a:extLst>
          </p:cNvPr>
          <p:cNvSpPr>
            <a:spLocks noGrp="1"/>
          </p:cNvSpPr>
          <p:nvPr>
            <p:ph type="body" idx="76" hasCustomPrompt="1"/>
          </p:nvPr>
        </p:nvSpPr>
        <p:spPr>
          <a:xfrm>
            <a:off x="5389917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11F291FA-EABF-4C0D-AF94-B7A47A81ECED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5389917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922A983C-97ED-4D4F-90B9-78A07353BC8F}"/>
              </a:ext>
            </a:extLst>
          </p:cNvPr>
          <p:cNvSpPr>
            <a:spLocks noGrp="1"/>
          </p:cNvSpPr>
          <p:nvPr>
            <p:ph type="body" idx="78" hasCustomPrompt="1"/>
          </p:nvPr>
        </p:nvSpPr>
        <p:spPr>
          <a:xfrm>
            <a:off x="7424934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FD1E7350-7D86-49FC-8701-EE982A922CD1}"/>
              </a:ext>
            </a:extLst>
          </p:cNvPr>
          <p:cNvSpPr>
            <a:spLocks noGrp="1"/>
          </p:cNvSpPr>
          <p:nvPr>
            <p:ph type="body" sz="quarter" idx="79"/>
          </p:nvPr>
        </p:nvSpPr>
        <p:spPr>
          <a:xfrm>
            <a:off x="7424934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D11603C-59B8-4FC2-97A6-FA9D7C86E67F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9459951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6E490732-5FB8-4E3E-9D69-E5406F92F7FB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9459951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6A0EC4-BC37-4FC9-9F26-E3C1334A4C34}"/>
              </a:ext>
            </a:extLst>
          </p:cNvPr>
          <p:cNvSpPr/>
          <p:nvPr userDrawn="1"/>
        </p:nvSpPr>
        <p:spPr>
          <a:xfrm>
            <a:off x="5381032" y="3305997"/>
            <a:ext cx="265176" cy="266400"/>
          </a:xfrm>
          <a:prstGeom prst="rect">
            <a:avLst/>
          </a:prstGeom>
          <a:solidFill>
            <a:srgbClr val="2146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1BD5238-9183-4891-90FE-BFADE39D52EE}"/>
              </a:ext>
            </a:extLst>
          </p:cNvPr>
          <p:cNvSpPr/>
          <p:nvPr userDrawn="1"/>
        </p:nvSpPr>
        <p:spPr>
          <a:xfrm>
            <a:off x="7416049" y="3305997"/>
            <a:ext cx="265176" cy="266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2B2D4CE-3326-4F5C-847C-7ADD21460FA5}"/>
              </a:ext>
            </a:extLst>
          </p:cNvPr>
          <p:cNvSpPr/>
          <p:nvPr userDrawn="1"/>
        </p:nvSpPr>
        <p:spPr>
          <a:xfrm>
            <a:off x="9451066" y="3305997"/>
            <a:ext cx="265176" cy="266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BFBD00C-155A-4E35-84F8-6154CA214B93}"/>
              </a:ext>
            </a:extLst>
          </p:cNvPr>
          <p:cNvSpPr/>
          <p:nvPr userDrawn="1"/>
        </p:nvSpPr>
        <p:spPr>
          <a:xfrm>
            <a:off x="5381032" y="4401622"/>
            <a:ext cx="265176" cy="266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0A9D06-023A-4BEC-A29D-DB94D1C5D09B}"/>
              </a:ext>
            </a:extLst>
          </p:cNvPr>
          <p:cNvSpPr/>
          <p:nvPr userDrawn="1"/>
        </p:nvSpPr>
        <p:spPr>
          <a:xfrm>
            <a:off x="7416049" y="4401622"/>
            <a:ext cx="265176" cy="2664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783EDA-47B1-4EE9-9DF1-72DA4FBB6EBB}"/>
              </a:ext>
            </a:extLst>
          </p:cNvPr>
          <p:cNvSpPr/>
          <p:nvPr userDrawn="1"/>
        </p:nvSpPr>
        <p:spPr>
          <a:xfrm>
            <a:off x="9451066" y="4401622"/>
            <a:ext cx="265176" cy="26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0A6297C2-03D3-4827-8174-BFCF830BF105}"/>
              </a:ext>
            </a:extLst>
          </p:cNvPr>
          <p:cNvSpPr>
            <a:spLocks noGrp="1"/>
          </p:cNvSpPr>
          <p:nvPr>
            <p:ph type="chart" sz="quarter" idx="82"/>
          </p:nvPr>
        </p:nvSpPr>
        <p:spPr>
          <a:xfrm>
            <a:off x="839788" y="2039527"/>
            <a:ext cx="4110037" cy="3284948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 dirty="0"/>
          </a:p>
        </p:txBody>
      </p:sp>
      <p:sp>
        <p:nvSpPr>
          <p:cNvPr id="47" name="Picture Placeholder 11">
            <a:extLst>
              <a:ext uri="{FF2B5EF4-FFF2-40B4-BE49-F238E27FC236}">
                <a16:creationId xmlns:a16="http://schemas.microsoft.com/office/drawing/2014/main" id="{99F0FD6D-EAFC-4719-A178-145AF6E907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83154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Tex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142097-9D10-4804-A189-9D860F05AC59}"/>
              </a:ext>
            </a:extLst>
          </p:cNvPr>
          <p:cNvSpPr/>
          <p:nvPr userDrawn="1"/>
        </p:nvSpPr>
        <p:spPr>
          <a:xfrm>
            <a:off x="0" y="2807208"/>
            <a:ext cx="12192000" cy="405079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D69A3C-404C-42A0-9277-77E13BBF3448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97FFDD0-A08E-4CF1-A48B-295DE8087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D7430E2-DDF4-4D72-AF97-86B66F119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24399"/>
            <a:ext cx="10515600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46E1E0F-4E59-4E81-9D45-686A3E2B32EC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424947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1C431EA9-1FA6-4AB8-B683-837876623C19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8714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458" y="1514007"/>
            <a:ext cx="4585780" cy="1091078"/>
          </a:xfrm>
        </p:spPr>
        <p:txBody>
          <a:bodyPr lIns="0" tIns="0" rIns="0" bIns="0" rtlCol="0" anchor="b" anchorCtr="0">
            <a:noAutofit/>
          </a:bodyPr>
          <a:lstStyle>
            <a:lvl1pPr>
              <a:defRPr sz="5500"/>
            </a:lvl1pPr>
          </a:lstStyle>
          <a:p>
            <a:pPr rtl="0"/>
            <a:r>
              <a:rPr lang="en-GB" noProof="0" dirty="0"/>
              <a:t>Thank you!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CE0BE2-91A0-4D12-BAB2-7D48DE5F2326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3A35B9E4-40D9-41FE-A3DD-5A314E6E0B1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1850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1815864-FC8F-40F2-AB2F-2E8B29A59E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335" y="3132086"/>
            <a:ext cx="4586288" cy="50947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36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Allan </a:t>
            </a:r>
            <a:r>
              <a:rPr lang="en-GB" noProof="0" dirty="0" err="1"/>
              <a:t>Mattsson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F892DC1-71DA-42B0-9222-A94944D56D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1850" y="370383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Phone number: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717FFFD-9D64-40AB-9C05-B5348E9B83F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950" y="3946707"/>
            <a:ext cx="4586288" cy="2901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2085550183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D85ADCA-D658-49E9-B312-5F5BFFDF252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750" y="442395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Email address: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D200E180-BBC5-45C4-B9FE-291D67673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1850" y="4650785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alaan@fineartschool.net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E52E9F4-4D2A-4D77-A34F-A611634DD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1850" y="5153025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Website: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0CC1407-FB5D-49EA-B205-A8DD06DF021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4950" y="5363814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 dirty="0"/>
              <a:t>www.fineartschool.net</a:t>
            </a:r>
          </a:p>
        </p:txBody>
      </p:sp>
    </p:spTree>
    <p:extLst>
      <p:ext uri="{BB962C8B-B14F-4D97-AF65-F5344CB8AC3E}">
        <p14:creationId xmlns:p14="http://schemas.microsoft.com/office/powerpoint/2010/main" val="10267576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 l="-1" r="-3288" b="-329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E2087C-0B0E-4369-B682-3BD45618E7A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91317"/>
            <a:ext cx="10515600" cy="636340"/>
          </a:xfrm>
        </p:spPr>
        <p:txBody>
          <a:bodyPr lIns="0" tIns="0" rIns="0" bIns="0" rtlCol="0"/>
          <a:lstStyle>
            <a:lvl1pPr algn="ctr"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CE7625-35D1-45C7-BA15-98B74631BF8B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B21449DB-6E23-41CB-AD61-C3F2044E825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26736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706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imonial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160F428-57C5-4F3D-A940-BE104D4E7EB6}"/>
              </a:ext>
            </a:extLst>
          </p:cNvPr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9B0E51-7711-412D-9683-BF86B29B554A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742719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742719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030546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916852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916852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6252805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2742719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7916852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Picture Placeholder 11">
            <a:extLst>
              <a:ext uri="{FF2B5EF4-FFF2-40B4-BE49-F238E27FC236}">
                <a16:creationId xmlns:a16="http://schemas.microsoft.com/office/drawing/2014/main" id="{6B1C1861-9B5E-4FAB-A6BD-7DB0815CBD78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887733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B7F5A1-ACE9-48DF-BB64-61C809D3A883}"/>
              </a:ext>
            </a:extLst>
          </p:cNvPr>
          <p:cNvSpPr/>
          <p:nvPr userDrawn="1"/>
        </p:nvSpPr>
        <p:spPr>
          <a:xfrm>
            <a:off x="0" y="-14228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9F1232-9583-471E-AACE-18D4EE3C62C5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839788" y="3938788"/>
            <a:ext cx="4942837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6409377" y="3938788"/>
            <a:ext cx="4942836" cy="1874702"/>
          </a:xfrm>
        </p:spPr>
        <p:txBody>
          <a:bodyPr lIns="0" tIns="0" rIns="0" bIns="0" rtlCol="0">
            <a:normAutofit/>
          </a:bodyPr>
          <a:lstStyle>
            <a:lvl1pPr marL="216000" indent="-21600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87030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9112DCB4-4925-43FD-B9C6-F223695085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279261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6A5190-405E-4BAD-9D24-C60BCE1026AC}"/>
              </a:ext>
            </a:extLst>
          </p:cNvPr>
          <p:cNvSpPr/>
          <p:nvPr userDrawn="1"/>
        </p:nvSpPr>
        <p:spPr>
          <a:xfrm>
            <a:off x="0" y="-336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050792"/>
            <a:ext cx="12192000" cy="280720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F6EF56-B2D0-4A70-935A-C9910209EE6E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839787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 dirty="0"/>
              <a:t>Section title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828570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60024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20">
            <a:extLst>
              <a:ext uri="{FF2B5EF4-FFF2-40B4-BE49-F238E27FC236}">
                <a16:creationId xmlns:a16="http://schemas.microsoft.com/office/drawing/2014/main" id="{BC5C1227-3435-44A2-A29B-3E34D7E6EDF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28570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20">
            <a:extLst>
              <a:ext uri="{FF2B5EF4-FFF2-40B4-BE49-F238E27FC236}">
                <a16:creationId xmlns:a16="http://schemas.microsoft.com/office/drawing/2014/main" id="{84E6553B-BFD6-41B1-B2FB-B2FF92DCFFFB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614288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D88F4128-E844-49D5-B896-F5B8360E0547}"/>
              </a:ext>
            </a:extLst>
          </p:cNvPr>
          <p:cNvSpPr>
            <a:spLocks noGrp="1"/>
          </p:cNvSpPr>
          <p:nvPr>
            <p:ph type="body" sz="quarter" idx="76" hasCustomPrompt="1"/>
          </p:nvPr>
        </p:nvSpPr>
        <p:spPr>
          <a:xfrm>
            <a:off x="3479372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 dirty="0"/>
              <a:t>Section title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A4D9A5A5-DC49-42A9-AF1C-03EE63FAC03F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3468155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48B1E6-F024-4B3C-B742-0BF9E09286E4}"/>
              </a:ext>
            </a:extLst>
          </p:cNvPr>
          <p:cNvSpPr/>
          <p:nvPr userDrawn="1"/>
        </p:nvSpPr>
        <p:spPr>
          <a:xfrm>
            <a:off x="6125937" y="2250550"/>
            <a:ext cx="2286000" cy="3657600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C43F6EC-68DC-4837-BACC-5AD6767A59B3}"/>
              </a:ext>
            </a:extLst>
          </p:cNvPr>
          <p:cNvSpPr/>
          <p:nvPr userDrawn="1"/>
        </p:nvSpPr>
        <p:spPr>
          <a:xfrm rot="5400000">
            <a:off x="8598924" y="2762976"/>
            <a:ext cx="2286000" cy="2684355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3625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629E6EA-0F70-4614-B242-4AE3E4301398}"/>
              </a:ext>
            </a:extLst>
          </p:cNvPr>
          <p:cNvSpPr>
            <a:spLocks noGrp="1"/>
          </p:cNvSpPr>
          <p:nvPr>
            <p:ph type="pic" sz="quarter" idx="78"/>
          </p:nvPr>
        </p:nvSpPr>
        <p:spPr>
          <a:xfrm>
            <a:off x="6283325" y="2410395"/>
            <a:ext cx="1974850" cy="304743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32379FE9-C48F-4225-A40A-A3E6CAD4F51E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8412163" y="3124606"/>
            <a:ext cx="2511425" cy="197640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FDA0C1B-4B80-4211-8E8D-A19CA0D2A593}"/>
              </a:ext>
            </a:extLst>
          </p:cNvPr>
          <p:cNvSpPr>
            <a:spLocks noGrp="1"/>
          </p:cNvSpPr>
          <p:nvPr>
            <p:ph type="pic" sz="quarter" idx="8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892176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3596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27517616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CC7986-8467-4919-8B29-1A8D47B9874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462FAC8-55F2-4A8C-BD0D-938A72576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470"/>
            <a:ext cx="10515600" cy="3604962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5404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7314DC4-8C9E-4F01-A18F-43188041EB03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010291-978E-4CC6-876F-E22ADA4A3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49405"/>
            <a:ext cx="5181600" cy="3588615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C0C7E056-802B-46B6-8017-5D7F87B41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49405"/>
            <a:ext cx="5181600" cy="356897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850059-8D6D-4372-BF03-586B82C77D45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171164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9CEDBC-8098-44A7-A208-6CC91A55276C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A0794048-CBDE-4DD8-B381-C7B3F8BC6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49403"/>
            <a:ext cx="5157787" cy="45567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728F1E0-EBE6-4A1C-A9AD-A2F93B614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49401"/>
            <a:ext cx="5183188" cy="455673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A0E71F33-4A3C-4FCB-968D-EDA3A37F0B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E2D98C8-5649-4EB0-A619-A662461EC9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99165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57CEF9-2948-4B16-A184-024EFACBC141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15BD07-216B-4BED-B02B-A824C3BF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1CB25A8-485F-445D-B110-8C51B4D99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6DD5FE-C12D-447A-88F9-437E12A22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99123"/>
            <a:ext cx="6172200" cy="5361928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452369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005E78-8FE0-4B52-85F8-2D2415906031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6152D61-B915-4FFA-BFAB-BE67BD9FE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6B9FA21-7A71-4ACD-9725-F9C35C794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23F69D43-2C7D-427D-9395-81FD4D07F9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1363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22EBA6-BA14-45E7-A7E9-62B7B97449CC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68705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10D8F2-8D2A-4C9E-B365-5226BD243E7E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22898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FABCF6-9B78-49BE-A2AD-F0AA9C62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F281D-F8AC-4FE4-B771-C2CD6270501C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934F3-5442-470C-BF40-00437371D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14656-DB95-4E7F-83A3-E5750E237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08286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3A9DA67-F108-42B4-9EB1-30A00E34C4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5E539-C700-4989-957A-EA3BAAC4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2743200" cy="184317"/>
          </a:xfrm>
        </p:spPr>
        <p:txBody>
          <a:bodyPr rtlCol="0"/>
          <a:lstStyle/>
          <a:p>
            <a:pPr rtl="0"/>
            <a:fld id="{D9BB3731-526F-4638-85F8-715D717FFC12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05A03A4-E79C-49C5-A546-FF8E2D42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3319" y="3054194"/>
            <a:ext cx="1645920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EA27EF7-FC6B-496C-B737-B9219950367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84584" y="1996465"/>
            <a:ext cx="2469965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C0E2C30-6E91-49DE-B7A1-6E32A19EC81D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596444" y="3054194"/>
            <a:ext cx="138988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70BE5E73-C067-492F-BE30-5E3DADAD40E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75852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12">
            <a:extLst>
              <a:ext uri="{FF2B5EF4-FFF2-40B4-BE49-F238E27FC236}">
                <a16:creationId xmlns:a16="http://schemas.microsoft.com/office/drawing/2014/main" id="{36A9B448-4FDC-41F7-941E-5BF5A129057A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499831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0B3A413-8776-4B3B-931F-C132DAB3A425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40427" y="3054194"/>
            <a:ext cx="211350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AD0CCD5-B712-4DB2-BFE3-4D3461B29F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494328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8" name="Picture Placeholder 12">
            <a:extLst>
              <a:ext uri="{FF2B5EF4-FFF2-40B4-BE49-F238E27FC236}">
                <a16:creationId xmlns:a16="http://schemas.microsoft.com/office/drawing/2014/main" id="{64125935-B0D3-4ABD-9BBA-A60E46D2C55C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46407" y="3677189"/>
            <a:ext cx="2048256" cy="89611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7D3BA4D-FA26-44C8-B927-E42CC8E67B79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00319" y="3054194"/>
            <a:ext cx="2197045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D2A84D7-2523-470B-A3C0-0140355D4F68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54220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5D1A91B-BB99-4DC7-B8F5-55514B49A9D1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73424" y="4355259"/>
            <a:ext cx="2223939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FAB2C75-BBBF-4A4D-A633-7CEFFABAFE32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40427" y="4776173"/>
            <a:ext cx="2048256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83CD3289-0FBC-4854-8EB2-ADD41F89CA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3358" y="202341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2F18CD59-6602-4DEC-9B12-412E6BAF9283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12823" y="199949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88B09568-0B94-4B51-BE65-A72C65C3D7D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73424" y="2002966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E930664F-8C64-4436-9DD1-1ECED305C6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900319" y="3725315"/>
            <a:ext cx="2386800" cy="486000"/>
          </a:xfrm>
          <a:ln>
            <a:solidFill>
              <a:srgbClr val="000000">
                <a:alpha val="30196"/>
              </a:srgbClr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15834F5-9ACD-4898-B96E-8C732881FF01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2359124" y="5706529"/>
            <a:ext cx="8993089" cy="365122"/>
          </a:xfrm>
        </p:spPr>
        <p:txBody>
          <a:bodyPr lIns="0" tIns="0" rIns="0" bIns="0" rtlCol="0" anchor="t" anchorCtr="0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7E5CF6DE-4761-4BA5-A429-30AC8BBAD4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9" y="1012015"/>
            <a:ext cx="10512424" cy="606677"/>
          </a:xfrm>
        </p:spPr>
        <p:txBody>
          <a:bodyPr lIns="0" tIns="0" rIns="0" bIns="0" rtlCol="0" anchor="t" anchorCtr="0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 dirty="0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1816928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B0C71E-9398-4660-B728-2C20DF0CB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60D45-FD1B-48F7-BF6C-5EA65F9F4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75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305D-6746-4346-B610-8CE28B825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09013" y="5998474"/>
            <a:ext cx="2743200" cy="14314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B94B20DF-A541-4651-AF97-FC925C1459D5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B3F55-6374-4C74-96AC-1EC34CFAA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7413" y="6168551"/>
            <a:ext cx="4114800" cy="190327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E6012-FDCC-451A-96F6-5645ABEB8D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155851"/>
            <a:ext cx="457200" cy="184317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40454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60" r:id="rId5"/>
    <p:sldLayoutId id="2147483654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7" r:id="rId12"/>
    <p:sldLayoutId id="2147483666" r:id="rId13"/>
    <p:sldLayoutId id="2147483668" r:id="rId14"/>
    <p:sldLayoutId id="2147483669" r:id="rId15"/>
    <p:sldLayoutId id="2147483670" r:id="rId16"/>
    <p:sldLayoutId id="2147483671" r:id="rId17"/>
    <p:sldLayoutId id="2147483672" r:id="rId18"/>
    <p:sldLayoutId id="2147483673" r:id="rId19"/>
    <p:sldLayoutId id="2147483674" r:id="rId20"/>
    <p:sldLayoutId id="2147483677" r:id="rId21"/>
    <p:sldLayoutId id="2147483676" r:id="rId22"/>
    <p:sldLayoutId id="2147483678" r:id="rId23"/>
    <p:sldLayoutId id="2147483679" r:id="rId24"/>
    <p:sldLayoutId id="2147483680" r:id="rId25"/>
    <p:sldLayoutId id="2147483681" r:id="rId26"/>
    <p:sldLayoutId id="2147483684" r:id="rId27"/>
    <p:sldLayoutId id="2147483685" r:id="rId28"/>
    <p:sldLayoutId id="2147483686" r:id="rId29"/>
    <p:sldLayoutId id="2147483687" r:id="rId30"/>
    <p:sldLayoutId id="2147483688" r:id="rId31"/>
    <p:sldLayoutId id="2147483691" r:id="rId32"/>
    <p:sldLayoutId id="2147483692" r:id="rId33"/>
    <p:sldLayoutId id="2147483689" r:id="rId34"/>
    <p:sldLayoutId id="2147483690" r:id="rId35"/>
    <p:sldLayoutId id="2147483655" r:id="rId36"/>
    <p:sldLayoutId id="2147483683" r:id="rId3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7" userDrawn="1">
          <p15:clr>
            <a:srgbClr val="F26B43"/>
          </p15:clr>
        </p15:guide>
        <p15:guide id="2" pos="7151" userDrawn="1">
          <p15:clr>
            <a:srgbClr val="F26B43"/>
          </p15:clr>
        </p15:guide>
        <p15:guide id="3" pos="529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211874_student_uwtsd_ac_uk/Documents/Recording-20231027_132100.webm?csf=1&amp;web=1&amp;e=u3Jt3q&amp;nav=eyJyZWZlcnJhbEluZm8iOnsicmVmZXJyYWxBcHAiOiJTdHJlYW1XZWJBcHAiLCJyZWZlcnJhbFZpZXciOiJTaGFyZURpYWxvZyIsInJlZmVycmFsQXBwUGxhdGZvcm0iOiJXZWIiLCJyZWZlcnJhbE1vZGUiOiJ2aWV3In19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160205101044/http:/www.census.gov/prod/2013pubs/acs-22.pdf" TargetMode="External"/><Relationship Id="rId7" Type="http://schemas.openxmlformats.org/officeDocument/2006/relationships/hyperlink" Target="https://www.slideserve.com/illiana-aguilar/the-french-speaking-countries-in-the-world-la-francophonie" TargetMode="External"/><Relationship Id="rId2" Type="http://schemas.openxmlformats.org/officeDocument/2006/relationships/hyperlink" Target="https://www.parisunlocked.com/travel-tips/french-etiquette-myths-rules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udoo.com/blog/is-multilingualism-a-necessity-in-your-industry/#:~:text=Not%20only%20are%20language%20skills%20important%20for%20effective,can%20hinder%20the%20entire%20reputation%20of%20the%20company" TargetMode="External"/><Relationship Id="rId5" Type="http://schemas.openxmlformats.org/officeDocument/2006/relationships/hyperlink" Target="http://www.diplomatie.gouv.fr/en/french-foreign-policy/francophony-1113/the-status-of-french-in-the-world" TargetMode="External"/><Relationship Id="rId4" Type="http://schemas.openxmlformats.org/officeDocument/2006/relationships/hyperlink" Target="https://www-vlebooks-com.ezproxy.uwtsd.ac.uk/Product/Index/239175?page=0&amp;startBookmarkId=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D9A3B-C9E4-31A1-9987-107C4E8BB5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Multilingualism benefits and the importance of French language awareness skills for hotel staff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4CBBC7-30FA-EA9D-117C-F68888050E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Recording-20231027_132100.webm</a:t>
            </a:r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745A88-244D-98F8-5D5C-D70371B00C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06921" y="195209"/>
            <a:ext cx="4130212" cy="201268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Student name: Emilia Ramona Sipos</a:t>
            </a:r>
          </a:p>
          <a:p>
            <a:r>
              <a:rPr lang="en-GB" dirty="0"/>
              <a:t>Student ID: 2211874</a:t>
            </a:r>
          </a:p>
          <a:p>
            <a:r>
              <a:rPr lang="en-GB" dirty="0"/>
              <a:t>Module name: Foreign Languages and Cultural awareness</a:t>
            </a:r>
          </a:p>
          <a:p>
            <a:r>
              <a:rPr lang="en-GB" dirty="0"/>
              <a:t>Module id: BMIH5003</a:t>
            </a:r>
          </a:p>
          <a:p>
            <a:r>
              <a:rPr lang="en-GB" dirty="0"/>
              <a:t>Lecturer: Heidi Prosser</a:t>
            </a:r>
          </a:p>
        </p:txBody>
      </p:sp>
    </p:spTree>
    <p:extLst>
      <p:ext uri="{BB962C8B-B14F-4D97-AF65-F5344CB8AC3E}">
        <p14:creationId xmlns:p14="http://schemas.microsoft.com/office/powerpoint/2010/main" val="3866190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699B73E3-3CE3-81BE-CB73-8B83A1535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21902"/>
            <a:ext cx="10680596" cy="1133423"/>
          </a:xfrm>
        </p:spPr>
        <p:txBody>
          <a:bodyPr>
            <a:normAutofit/>
          </a:bodyPr>
          <a:lstStyle/>
          <a:p>
            <a:r>
              <a:rPr lang="en-GB" dirty="0"/>
              <a:t>Diversity Hotel &amp; Spa London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6ADA7-71A1-44A8-81BF-1B6CACFB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62334"/>
            <a:ext cx="10674246" cy="63634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300" dirty="0"/>
              <a:t>Multilingualism benefits and the importance of French language awareness skills for hotel staff 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6C0D027B-981E-AC64-0B3A-14DE82FDE9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9013" y="5998474"/>
            <a:ext cx="2743200" cy="143149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ACD5134B-D1A0-48D1-AB9A-2AC6AA5FAE33}" type="datetime1">
              <a:rPr lang="en-GB" noProof="0" smtClean="0"/>
              <a:pPr rtl="0">
                <a:spcAft>
                  <a:spcPts val="600"/>
                </a:spcAft>
              </a:pPr>
              <a:t>27/10/2023</a:t>
            </a:fld>
            <a:endParaRPr lang="en-GB" noProof="0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00E0527-1EB0-EAE7-4CA0-FF583489D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7413" y="6168551"/>
            <a:ext cx="4114800" cy="190327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ADD A FOOTER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5A728F-2169-1C97-5C1F-279DC50C0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457200" cy="184317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950F5D8-22E1-4015-8661-E5B1FD28C2DE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2262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5B073EB-F5F1-98CD-FB07-4FDA37E3F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3F538-E2FC-4799-3848-C1A8CCEC50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9013" y="5998474"/>
            <a:ext cx="2743200" cy="143149"/>
          </a:xfrm>
        </p:spPr>
        <p:txBody>
          <a:bodyPr anchor="t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ACD5134B-D1A0-48D1-AB9A-2AC6AA5FAE33}" type="datetime1">
              <a:rPr lang="en-GB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27/10/2023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AC411-6E19-E63D-AFFE-8779986E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7413" y="6168551"/>
            <a:ext cx="4114800" cy="190327"/>
          </a:xfrm>
        </p:spPr>
        <p:txBody>
          <a:bodyPr anchor="t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C629A-26E2-1C3F-15FF-B47FB6C10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457200" cy="184317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4950F5D8-22E1-4015-8661-E5B1FD28C2DE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52CE8C-ED23-69E0-52C5-DC60866AB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32946"/>
          </a:xfrm>
        </p:spPr>
        <p:txBody>
          <a:bodyPr>
            <a:normAutofit/>
          </a:bodyPr>
          <a:lstStyle/>
          <a:p>
            <a:r>
              <a:rPr lang="en-GB" dirty="0"/>
              <a:t>French is: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Leading world language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Second place (mother tongued) in the world, after English language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Official language in 28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Picture 8" descr="A map of the world&#10;&#10;Description automatically generated">
            <a:extLst>
              <a:ext uri="{FF2B5EF4-FFF2-40B4-BE49-F238E27FC236}">
                <a16:creationId xmlns:a16="http://schemas.microsoft.com/office/drawing/2014/main" id="{EDDC2C66-6820-3FDF-EC3D-E7D72D3B3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066" y="2505075"/>
            <a:ext cx="4191231" cy="313294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59EAA29-74A3-0187-4742-2C69D8324AFA}"/>
              </a:ext>
            </a:extLst>
          </p:cNvPr>
          <p:cNvSpPr txBox="1"/>
          <p:nvPr/>
        </p:nvSpPr>
        <p:spPr>
          <a:xfrm>
            <a:off x="2424701" y="5722706"/>
            <a:ext cx="3089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slideserve.com</a:t>
            </a:r>
          </a:p>
        </p:txBody>
      </p:sp>
    </p:spTree>
    <p:extLst>
      <p:ext uri="{BB962C8B-B14F-4D97-AF65-F5344CB8AC3E}">
        <p14:creationId xmlns:p14="http://schemas.microsoft.com/office/powerpoint/2010/main" val="38960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B54C2-626D-4E56-A5A3-494CC09D7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05472"/>
            <a:ext cx="8127212" cy="552848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GB" dirty="0"/>
              <a:t>Greetings</a:t>
            </a:r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76F7D144-A51B-5D39-0F65-0F004BB084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9013" y="5998474"/>
            <a:ext cx="2743200" cy="143149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99CEDBC-8098-44A7-A208-6CC91A55276C}" type="datetime1">
              <a:rPr lang="en-GB" smtClean="0"/>
              <a:pPr>
                <a:lnSpc>
                  <a:spcPct val="90000"/>
                </a:lnSpc>
                <a:spcAft>
                  <a:spcPts val="600"/>
                </a:spcAft>
              </a:pPr>
              <a:t>27/10/2023</a:t>
            </a:fld>
            <a:endParaRPr lang="en-GB"/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533CD20B-4ADF-A497-9F2B-AF3D7B2DB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7413" y="6168551"/>
            <a:ext cx="4114800" cy="190327"/>
          </a:xfrm>
        </p:spPr>
        <p:txBody>
          <a:bodyPr vert="horz" lIns="0" tIns="0" rIns="0" bIns="0" rtlCol="0" anchor="t" anchorCtr="0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AF580F48-21B6-FCD8-9BF4-2C28BFA94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457200" cy="184317"/>
          </a:xfrm>
        </p:spPr>
        <p:txBody>
          <a:bodyPr vert="horz" lIns="0" tIns="0" rIns="0" bIns="0" rtlCol="0" anchor="b" anchorCtr="0">
            <a:normAutofit/>
          </a:bodyPr>
          <a:lstStyle/>
          <a:p>
            <a:pPr>
              <a:spcAft>
                <a:spcPts val="600"/>
              </a:spcAft>
            </a:pPr>
            <a:fld id="{4950F5D8-22E1-4015-8661-E5B1FD28C2DE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FA7655FA-C53D-4FB0-9C00-53DFADE92015}"/>
              </a:ext>
            </a:extLst>
          </p:cNvPr>
          <p:cNvSpPr>
            <a:spLocks noGrp="1"/>
          </p:cNvSpPr>
          <p:nvPr>
            <p:ph type="body" idx="41"/>
          </p:nvPr>
        </p:nvSpPr>
        <p:spPr>
          <a:xfrm>
            <a:off x="6094412" y="2525117"/>
            <a:ext cx="4835858" cy="654018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GB" sz="1800" b="1" kern="1200" dirty="0">
                <a:latin typeface="+mj-lt"/>
                <a:ea typeface="+mn-ea"/>
                <a:cs typeface="+mn-cs"/>
              </a:rPr>
              <a:t>When interacting with a French guest: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6241B2-7942-79B0-E64C-45DBDED69AB5}"/>
              </a:ext>
            </a:extLst>
          </p:cNvPr>
          <p:cNvSpPr txBox="1"/>
          <p:nvPr/>
        </p:nvSpPr>
        <p:spPr>
          <a:xfrm>
            <a:off x="7008813" y="3379711"/>
            <a:ext cx="2286000" cy="11420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tx2"/>
              </a:buClr>
              <a:buSzPct val="125000"/>
            </a:pPr>
            <a:r>
              <a:rPr lang="en-US" sz="1400" b="1" i="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Bonjour!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8B13A5-9A2D-922D-B28D-E00B610EB15B}"/>
              </a:ext>
            </a:extLst>
          </p:cNvPr>
          <p:cNvSpPr txBox="1"/>
          <p:nvPr/>
        </p:nvSpPr>
        <p:spPr>
          <a:xfrm>
            <a:off x="6767513" y="3942826"/>
            <a:ext cx="2286000" cy="334918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200" b="1" i="1" kern="1200" dirty="0">
                <a:solidFill>
                  <a:schemeClr val="tx2"/>
                </a:solidFill>
                <a:latin typeface="+mj-lt"/>
                <a:ea typeface="+mn-ea"/>
                <a:cs typeface="+mn-cs"/>
              </a:rPr>
              <a:t>Excuse </a:t>
            </a:r>
            <a:r>
              <a:rPr lang="en-GB" sz="2200" b="1" i="1" kern="1200" dirty="0" err="1">
                <a:solidFill>
                  <a:schemeClr val="tx2"/>
                </a:solidFill>
                <a:latin typeface="+mj-lt"/>
                <a:ea typeface="+mn-ea"/>
                <a:cs typeface="+mn-cs"/>
              </a:rPr>
              <a:t>moi</a:t>
            </a:r>
            <a:r>
              <a:rPr lang="en-GB" sz="2200" b="1" i="1" kern="1200" dirty="0">
                <a:solidFill>
                  <a:schemeClr val="tx2"/>
                </a:solidFill>
                <a:latin typeface="+mj-lt"/>
                <a:ea typeface="+mn-ea"/>
                <a:cs typeface="+mn-cs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0CD92-E4E2-5879-96D7-108BFF1655E2}"/>
              </a:ext>
            </a:extLst>
          </p:cNvPr>
          <p:cNvSpPr txBox="1"/>
          <p:nvPr/>
        </p:nvSpPr>
        <p:spPr>
          <a:xfrm>
            <a:off x="8151813" y="3289728"/>
            <a:ext cx="2286000" cy="11420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tx2"/>
              </a:buClr>
              <a:buSzPct val="125000"/>
            </a:pPr>
            <a:r>
              <a:rPr lang="en-US" sz="1400" b="0" i="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Madame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tx2"/>
              </a:buClr>
              <a:buSzPct val="125000"/>
            </a:pPr>
            <a:r>
              <a:rPr lang="en-US" sz="1400" b="0" i="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Monsieur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B3DB9B-A450-BC77-071A-1AC4F43E82D1}"/>
              </a:ext>
            </a:extLst>
          </p:cNvPr>
          <p:cNvSpPr txBox="1"/>
          <p:nvPr/>
        </p:nvSpPr>
        <p:spPr>
          <a:xfrm>
            <a:off x="7744828" y="4587837"/>
            <a:ext cx="8128799" cy="333242"/>
          </a:xfrm>
          <a:prstGeom prst="rect">
            <a:avLst/>
          </a:prstGeom>
        </p:spPr>
        <p:txBody>
          <a:bodyPr vert="horz" lIns="36000" tIns="0" rIns="0" bIns="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tx2"/>
              </a:buClr>
              <a:buSzPct val="125000"/>
            </a:pPr>
            <a:r>
              <a:rPr lang="en-US" sz="2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Bonsoir!</a:t>
            </a:r>
          </a:p>
        </p:txBody>
      </p:sp>
      <p:pic>
        <p:nvPicPr>
          <p:cNvPr id="38" name="Picture Placeholder 37" descr="A blue rectangular sign with black text&#10;&#10;Description automatically generated">
            <a:extLst>
              <a:ext uri="{FF2B5EF4-FFF2-40B4-BE49-F238E27FC236}">
                <a16:creationId xmlns:a16="http://schemas.microsoft.com/office/drawing/2014/main" id="{74CE4842-7152-7B05-A4BD-A3A5D5141FD0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3"/>
          <a:srcRect t="2415" b="2415"/>
          <a:stretch>
            <a:fillRect/>
          </a:stretch>
        </p:blipFill>
        <p:spPr>
          <a:xfrm>
            <a:off x="976313" y="2298294"/>
            <a:ext cx="4648200" cy="3039249"/>
          </a:xfrm>
        </p:spPr>
      </p:pic>
      <p:sp>
        <p:nvSpPr>
          <p:cNvPr id="42" name="Picture Placeholder 11">
            <a:extLst>
              <a:ext uri="{FF2B5EF4-FFF2-40B4-BE49-F238E27FC236}">
                <a16:creationId xmlns:a16="http://schemas.microsoft.com/office/drawing/2014/main" id="{E0CEFFD7-55ED-1FCD-9695-AFBC488610A4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623415"/>
            <a:ext cx="1069848" cy="795528"/>
          </a:xfrm>
        </p:spPr>
        <p:txBody>
          <a:bodyPr/>
          <a:lstStyle/>
          <a:p>
            <a:endParaRPr lang="en-GB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A455D3CD-98C6-22E1-AEAA-DDACD6C5EE45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61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532457-29F4-475F-B58C-80A91C832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1971" y="595901"/>
            <a:ext cx="1870708" cy="601624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Don’t !!!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5DC1B5D-1A60-450C-9BD8-9C391E14BC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5254" y="2698955"/>
            <a:ext cx="4607015" cy="3136910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Feel uncomfortable if a French corrects you</a:t>
            </a:r>
          </a:p>
          <a:p>
            <a:pPr rtl="0"/>
            <a:endParaRPr lang="en-GB" b="1" dirty="0"/>
          </a:p>
          <a:p>
            <a:pPr rtl="0"/>
            <a:r>
              <a:rPr lang="en-GB" b="1" dirty="0"/>
              <a:t>Ask about money, religion beliefs</a:t>
            </a:r>
          </a:p>
          <a:p>
            <a:pPr rtl="0"/>
            <a:endParaRPr lang="en-GB" b="1" dirty="0"/>
          </a:p>
          <a:p>
            <a:pPr rtl="0"/>
            <a:r>
              <a:rPr lang="en-GB" b="1" dirty="0"/>
              <a:t>Look surprised if you see them exchange ‘la bise’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F1FB9-B16B-4B0E-B1C6-ACB21972CF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9013" y="5998474"/>
            <a:ext cx="2743200" cy="143149"/>
          </a:xfrm>
        </p:spPr>
        <p:txBody>
          <a:bodyPr rtlCol="0" anchor="t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79F7B5F3-4828-4F6B-BC5F-D6E87BA81172}" type="datetime1">
              <a:rPr lang="en-GB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92729-D9BA-45F7-B2E7-911659343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7413" y="6168551"/>
            <a:ext cx="4114800" cy="190327"/>
          </a:xfrm>
        </p:spPr>
        <p:txBody>
          <a:bodyPr rtlCol="0" anchor="t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ADD A FOOTER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AE0B35-19FF-4775-9AF8-8F3C834A1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457200" cy="184317"/>
          </a:xfrm>
        </p:spPr>
        <p:txBody>
          <a:bodyPr rtlCol="0" anchor="b">
            <a:normAutofit/>
          </a:bodyPr>
          <a:lstStyle/>
          <a:p>
            <a:pPr rtl="0">
              <a:spcAft>
                <a:spcPts val="600"/>
              </a:spcAft>
            </a:pPr>
            <a:fld id="{4950F5D8-22E1-4015-8661-E5B1FD28C2DE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8" name="Picture 7" descr="A red and white triangle sign with a exclamation mark&#10;&#10;Description automatically generated">
            <a:extLst>
              <a:ext uri="{FF2B5EF4-FFF2-40B4-BE49-F238E27FC236}">
                <a16:creationId xmlns:a16="http://schemas.microsoft.com/office/drawing/2014/main" id="{B54ED9C7-F294-B2FA-5541-5698FD13B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2644" y="1885235"/>
            <a:ext cx="3272167" cy="284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69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C665F-537D-4B74-92F8-96ED80122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909" y="287676"/>
            <a:ext cx="5199704" cy="64272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Promoting multilingualism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CFCBA-E6B8-4ECB-B191-23EF3473943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>
            <a:normAutofit/>
          </a:bodyPr>
          <a:lstStyle/>
          <a:p>
            <a:r>
              <a:rPr lang="en-GB" sz="3200" dirty="0"/>
              <a:t>Hospitality=diversity</a:t>
            </a:r>
          </a:p>
          <a:p>
            <a:endParaRPr lang="en-GB" sz="3200" dirty="0"/>
          </a:p>
          <a:p>
            <a:r>
              <a:rPr lang="en-GB" sz="3200" dirty="0"/>
              <a:t>Communication is essential</a:t>
            </a:r>
          </a:p>
          <a:p>
            <a:endParaRPr lang="en-GB" sz="3200" dirty="0"/>
          </a:p>
          <a:p>
            <a:r>
              <a:rPr lang="en-GB" sz="3200" dirty="0"/>
              <a:t>Goal: guest satisfaction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192BF-F3A7-4D6F-9228-FC825EC15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E8417-3B40-4421-8C0C-E812952C4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6161BE1-137D-4B1D-91B7-34526E1508B6}" type="datetime1">
              <a:rPr lang="en-GB" smtClean="0"/>
              <a:t>27/10/2023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AD198-93C9-4EAB-8485-34EDEDDBA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ADD A FOOTER</a:t>
            </a:r>
          </a:p>
        </p:txBody>
      </p:sp>
      <p:pic>
        <p:nvPicPr>
          <p:cNvPr id="8" name="Picture 7" descr="A person holding a child in her arms&#10;&#10;Description automatically generated">
            <a:extLst>
              <a:ext uri="{FF2B5EF4-FFF2-40B4-BE49-F238E27FC236}">
                <a16:creationId xmlns:a16="http://schemas.microsoft.com/office/drawing/2014/main" id="{0A0406F3-A1DF-4AEC-0F24-3FEEB053EC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413" y="2198326"/>
            <a:ext cx="4511905" cy="342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26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ECF6D-D2E0-0F4C-6C3A-79092E9B9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254" y="451333"/>
            <a:ext cx="4585780" cy="570802"/>
          </a:xfrm>
        </p:spPr>
        <p:txBody>
          <a:bodyPr/>
          <a:lstStyle/>
          <a:p>
            <a:r>
              <a:rPr lang="en-GB" dirty="0"/>
              <a:t>Advice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CD1D0-0FB3-6EB0-7825-109B892400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5254" y="1860545"/>
            <a:ext cx="8791631" cy="31369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Wait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                                        Ask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                                                                 			                                         It’s alright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D7351-1F98-9257-2AFB-F39785DC6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0FD3D95-CB70-49B0-94B7-C4E3CF11EAC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50870-6CE8-0056-F0F6-6249F36CA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1312-C47E-D018-EB28-16FB0D4CA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7</a:t>
            </a:fld>
            <a:endParaRPr lang="en-GB" noProof="0" dirty="0"/>
          </a:p>
        </p:txBody>
      </p:sp>
      <p:pic>
        <p:nvPicPr>
          <p:cNvPr id="9" name="Picture 8" descr="A hand holding a sign&#10;&#10;Description automatically generated">
            <a:extLst>
              <a:ext uri="{FF2B5EF4-FFF2-40B4-BE49-F238E27FC236}">
                <a16:creationId xmlns:a16="http://schemas.microsoft.com/office/drawing/2014/main" id="{3F40A963-B383-87BD-FEA0-472C976E0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489" y="1294256"/>
            <a:ext cx="1759040" cy="1276416"/>
          </a:xfrm>
          <a:prstGeom prst="rect">
            <a:avLst/>
          </a:prstGeom>
        </p:spPr>
      </p:pic>
      <p:pic>
        <p:nvPicPr>
          <p:cNvPr id="11" name="Picture 10" descr="A cartoon of a child raising his hand&#10;&#10;Description automatically generated">
            <a:extLst>
              <a:ext uri="{FF2B5EF4-FFF2-40B4-BE49-F238E27FC236}">
                <a16:creationId xmlns:a16="http://schemas.microsoft.com/office/drawing/2014/main" id="{839646A8-E048-EFC1-28D6-57B712507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904" y="2074054"/>
            <a:ext cx="1098606" cy="1600282"/>
          </a:xfrm>
          <a:prstGeom prst="rect">
            <a:avLst/>
          </a:prstGeom>
        </p:spPr>
      </p:pic>
      <p:pic>
        <p:nvPicPr>
          <p:cNvPr id="13" name="Picture 12" descr="A green check mark in a square&#10;&#10;Description automatically generated">
            <a:extLst>
              <a:ext uri="{FF2B5EF4-FFF2-40B4-BE49-F238E27FC236}">
                <a16:creationId xmlns:a16="http://schemas.microsoft.com/office/drawing/2014/main" id="{6B3C8B2A-ABD6-B6D2-230C-9F2D6BBF46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0477" y="4011853"/>
            <a:ext cx="1670136" cy="142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78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4075D-46D0-F59F-B9CF-464D9046C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73" y="65769"/>
            <a:ext cx="4585780" cy="663269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5730E-B21B-34D3-DCF3-A58270276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0FD3D95-CB70-49B0-94B7-C4E3CF11EAC0}" type="datetime1">
              <a:rPr lang="en-GB" noProof="0" smtClean="0"/>
              <a:t>27/10/2023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7956B-AD71-77F6-D83D-C0D9C672C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AAA5A-0730-ADE5-DB98-E8026AE6D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8</a:t>
            </a:fld>
            <a:endParaRPr lang="en-GB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FBD26B-07C9-20A7-5E33-16B3B4E3E6A8}"/>
              </a:ext>
            </a:extLst>
          </p:cNvPr>
          <p:cNvSpPr txBox="1"/>
          <p:nvPr/>
        </p:nvSpPr>
        <p:spPr>
          <a:xfrm>
            <a:off x="328773" y="1561672"/>
            <a:ext cx="1122965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Traub, C., 2023, </a:t>
            </a:r>
            <a:r>
              <a:rPr lang="en-GB" i="1" dirty="0">
                <a:solidFill>
                  <a:schemeClr val="bg1"/>
                </a:solidFill>
              </a:rPr>
              <a:t>French etiquette 101: Myths, Realities, and a bit of History, </a:t>
            </a:r>
            <a:r>
              <a:rPr lang="en-GB" dirty="0">
                <a:solidFill>
                  <a:schemeClr val="bg1"/>
                </a:solidFill>
              </a:rPr>
              <a:t>Paris Unlocked. Available at: </a:t>
            </a:r>
            <a:r>
              <a:rPr lang="en-GB" dirty="0">
                <a:solidFill>
                  <a:schemeClr val="bg1"/>
                </a:solidFill>
                <a:hlinkClick r:id="rId2"/>
              </a:rPr>
              <a:t>https://www.parisunlocked.com/travel-tips/french-etiquette-myths-rules</a:t>
            </a:r>
            <a:r>
              <a:rPr lang="en-GB" dirty="0">
                <a:solidFill>
                  <a:schemeClr val="bg1"/>
                </a:solidFill>
              </a:rPr>
              <a:t> (Accessed: 26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October 2023).</a:t>
            </a:r>
          </a:p>
          <a:p>
            <a:r>
              <a:rPr lang="en-GB" dirty="0">
                <a:solidFill>
                  <a:schemeClr val="bg1"/>
                </a:solidFill>
              </a:rPr>
              <a:t>Ryan, C., 2013, </a:t>
            </a:r>
            <a:r>
              <a:rPr lang="en-GB" i="1" dirty="0">
                <a:solidFill>
                  <a:schemeClr val="bg1"/>
                </a:solidFill>
              </a:rPr>
              <a:t>Language use in the United States: 2011, </a:t>
            </a:r>
            <a:r>
              <a:rPr lang="en-GB" dirty="0">
                <a:solidFill>
                  <a:schemeClr val="bg1"/>
                </a:solidFill>
              </a:rPr>
              <a:t>American Community Survey Reports. Available at: </a:t>
            </a:r>
            <a:r>
              <a:rPr lang="en-GB" dirty="0">
                <a:solidFill>
                  <a:schemeClr val="bg1"/>
                </a:solidFill>
                <a:hlinkClick r:id="rId3"/>
              </a:rPr>
              <a:t>https://web.archive.org/web/20160205101044/http://www.census.gov/prod/2013pubs/acs-22.pdf</a:t>
            </a:r>
            <a:r>
              <a:rPr lang="en-GB" dirty="0">
                <a:solidFill>
                  <a:schemeClr val="bg1"/>
                </a:solidFill>
              </a:rPr>
              <a:t>   (Accessed: 26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October 2023).</a:t>
            </a:r>
          </a:p>
          <a:p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R., D., (2010), </a:t>
            </a:r>
            <a:r>
              <a:rPr lang="en-GB" sz="18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 cultures collide: leading across cultures.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800" kern="1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edition, 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Nichoals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Brealey. Available at: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Full details and actions for When cultures collide: leading across cultures (uwtsd.ac.uk)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20</a:t>
            </a:r>
            <a:r>
              <a:rPr lang="en-GB" sz="1800" kern="1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2023).</a:t>
            </a:r>
          </a:p>
          <a:p>
            <a:r>
              <a:rPr lang="en-GB">
                <a:solidFill>
                  <a:schemeClr val="bg1"/>
                </a:solidFill>
              </a:rPr>
              <a:t>France </a:t>
            </a:r>
            <a:r>
              <a:rPr lang="en-GB" dirty="0" err="1">
                <a:solidFill>
                  <a:schemeClr val="bg1"/>
                </a:solidFill>
              </a:rPr>
              <a:t>Diplomatie</a:t>
            </a:r>
            <a:r>
              <a:rPr lang="en-GB" dirty="0">
                <a:solidFill>
                  <a:schemeClr val="bg1"/>
                </a:solidFill>
              </a:rPr>
              <a:t>, 2023, </a:t>
            </a:r>
            <a:r>
              <a:rPr lang="en-GB" i="1" dirty="0">
                <a:solidFill>
                  <a:schemeClr val="bg1"/>
                </a:solidFill>
              </a:rPr>
              <a:t>The status of French in the world. </a:t>
            </a:r>
            <a:r>
              <a:rPr lang="en-GB" dirty="0">
                <a:solidFill>
                  <a:schemeClr val="bg1"/>
                </a:solidFill>
              </a:rPr>
              <a:t>Available at: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http://www.diplomatie.</a:t>
            </a:r>
            <a:r>
              <a:rPr lang="en-GB" dirty="0">
                <a:solidFill>
                  <a:srgbClr val="00BB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gouv.fr/en/french-foreign-policy/francophony-1113/the-status-of-french-in-the-world</a:t>
            </a:r>
            <a:r>
              <a:rPr lang="en-GB" dirty="0">
                <a:solidFill>
                  <a:schemeClr val="bg1"/>
                </a:solidFill>
              </a:rPr>
              <a:t>  (Accessed: 26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October 2023).</a:t>
            </a:r>
          </a:p>
          <a:p>
            <a:r>
              <a:rPr lang="en-GB" dirty="0" err="1">
                <a:solidFill>
                  <a:schemeClr val="bg1"/>
                </a:solidFill>
              </a:rPr>
              <a:t>Steliou</a:t>
            </a:r>
            <a:r>
              <a:rPr lang="en-GB" dirty="0">
                <a:solidFill>
                  <a:schemeClr val="bg1"/>
                </a:solidFill>
              </a:rPr>
              <a:t>, A., 2017, </a:t>
            </a:r>
            <a:r>
              <a:rPr lang="en-GB" i="1" dirty="0">
                <a:solidFill>
                  <a:schemeClr val="bg1"/>
                </a:solidFill>
              </a:rPr>
              <a:t>Is multilingualism a necessity in your industry?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Cudoo</a:t>
            </a:r>
            <a:r>
              <a:rPr lang="en-GB" dirty="0">
                <a:solidFill>
                  <a:schemeClr val="bg1"/>
                </a:solidFill>
              </a:rPr>
              <a:t>. Available at: </a:t>
            </a:r>
            <a:r>
              <a:rPr lang="en-GB" dirty="0">
                <a:solidFill>
                  <a:schemeClr val="bg1"/>
                </a:solidFill>
                <a:hlinkClick r:id="rId6"/>
              </a:rPr>
              <a:t>https://cudoo.com/blog/is-multilingualism-a-necessity-in-your-industry/#:~:text=Not%20only%20are%20language%20skills%20important%20for%20effective,can%20hinder%20the%20entire%20reputation%20of%20the%20company</a:t>
            </a:r>
            <a:r>
              <a:rPr lang="en-GB" dirty="0">
                <a:solidFill>
                  <a:schemeClr val="bg1"/>
                </a:solidFill>
              </a:rPr>
              <a:t>.  (Accessed: 26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October 2023).</a:t>
            </a:r>
          </a:p>
          <a:p>
            <a:r>
              <a:rPr lang="en-GB" dirty="0">
                <a:solidFill>
                  <a:schemeClr val="bg1"/>
                </a:solidFill>
              </a:rPr>
              <a:t>Slide 2, Introduction, photo source: </a:t>
            </a:r>
            <a:r>
              <a:rPr lang="en-GB" dirty="0">
                <a:solidFill>
                  <a:schemeClr val="bg1"/>
                </a:solidFill>
                <a:hlinkClick r:id="rId7"/>
              </a:rPr>
              <a:t>https://www.slideserve.com/illiana-aguilar/the-french-speaking-countries-in-the-world-la-francophonie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67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">
      <a:dk1>
        <a:sysClr val="windowText" lastClr="000000"/>
      </a:dk1>
      <a:lt1>
        <a:srgbClr val="FFFFFF"/>
      </a:lt1>
      <a:dk2>
        <a:srgbClr val="00BBFF"/>
      </a:dk2>
      <a:lt2>
        <a:srgbClr val="FFAA27"/>
      </a:lt2>
      <a:accent1>
        <a:srgbClr val="001431"/>
      </a:accent1>
      <a:accent2>
        <a:srgbClr val="D14C00"/>
      </a:accent2>
      <a:accent3>
        <a:srgbClr val="142F5C"/>
      </a:accent3>
      <a:accent4>
        <a:srgbClr val="FFC000"/>
      </a:accent4>
      <a:accent5>
        <a:srgbClr val="5E441C"/>
      </a:accent5>
      <a:accent6>
        <a:srgbClr val="149F2F"/>
      </a:accent6>
      <a:hlink>
        <a:srgbClr val="00BBFF"/>
      </a:hlink>
      <a:folHlink>
        <a:srgbClr val="00BBFF"/>
      </a:folHlink>
    </a:clrScheme>
    <a:fontScheme name="Custom 12">
      <a:majorFont>
        <a:latin typeface="Book Antiqua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solidFill>
            <a:schemeClr val="bg2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4309604_TF33968143" id="{8DC784E7-05DF-45BD-84D8-E1E66AEC0D7A}" vid="{ACDD0EDF-4589-4FB8-B084-B2A7E0159C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11E645E5-0105-4597-A6C9-FF428BAEF1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F66A90A-9146-4A69-9CBB-F93429A11E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31B41D-C4DE-41D5-B883-BFE1CC1FFE9C}">
  <ds:schemaRefs>
    <ds:schemaRef ds:uri="http://schemas.microsoft.com/sharepoint/v3"/>
    <ds:schemaRef ds:uri="http://purl.org/dc/terms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{F56179A2-88F7-467B-8F4C-5399AE55EB24}tf33968143_win32</Template>
  <TotalTime>251</TotalTime>
  <Words>478</Words>
  <Application>Microsoft Office PowerPoint</Application>
  <PresentationFormat>Widescreen</PresentationFormat>
  <Paragraphs>76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Book Antiqua</vt:lpstr>
      <vt:lpstr>Calibri</vt:lpstr>
      <vt:lpstr>Franklin Gothic Book</vt:lpstr>
      <vt:lpstr>Wingdings</vt:lpstr>
      <vt:lpstr>Office Theme</vt:lpstr>
      <vt:lpstr>Multilingualism benefits and the importance of French language awareness skills for hotel staff </vt:lpstr>
      <vt:lpstr>Multilingualism benefits and the importance of French language awareness skills for hotel staff </vt:lpstr>
      <vt:lpstr>Introduction</vt:lpstr>
      <vt:lpstr>Greetings</vt:lpstr>
      <vt:lpstr>Don’t !!!</vt:lpstr>
      <vt:lpstr>Promoting multilingualism</vt:lpstr>
      <vt:lpstr>Advice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Multilingualism benefits and the importance of French language awareness skills for hotel staff </dc:title>
  <dc:creator>Emilia Sipos</dc:creator>
  <cp:lastModifiedBy>Emilia Sipos</cp:lastModifiedBy>
  <cp:revision>1</cp:revision>
  <dcterms:created xsi:type="dcterms:W3CDTF">2023-10-26T17:07:16Z</dcterms:created>
  <dcterms:modified xsi:type="dcterms:W3CDTF">2023-10-27T12:23:48Z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